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5.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6.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7.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8.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9.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1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23" r:id="rId3"/>
    <p:sldMasterId id="2147483779" r:id="rId4"/>
    <p:sldMasterId id="2147483826" r:id="rId5"/>
    <p:sldMasterId id="2147483881" r:id="rId6"/>
    <p:sldMasterId id="2147483894" r:id="rId7"/>
    <p:sldMasterId id="2147483942" r:id="rId8"/>
    <p:sldMasterId id="2147483999" r:id="rId9"/>
    <p:sldMasterId id="2147484046" r:id="rId10"/>
    <p:sldMasterId id="2147484101" r:id="rId11"/>
  </p:sldMasterIdLst>
  <p:notesMasterIdLst>
    <p:notesMasterId r:id="rId29"/>
  </p:notesMasterIdLst>
  <p:sldIdLst>
    <p:sldId id="256" r:id="rId12"/>
    <p:sldId id="2147482797" r:id="rId13"/>
    <p:sldId id="2147482443" r:id="rId14"/>
    <p:sldId id="2147483460" r:id="rId15"/>
    <p:sldId id="2147482452" r:id="rId16"/>
    <p:sldId id="452" r:id="rId17"/>
    <p:sldId id="2147481624" r:id="rId18"/>
    <p:sldId id="455" r:id="rId19"/>
    <p:sldId id="303" r:id="rId20"/>
    <p:sldId id="2147482153" r:id="rId21"/>
    <p:sldId id="257" r:id="rId22"/>
    <p:sldId id="439" r:id="rId23"/>
    <p:sldId id="2147481712" r:id="rId24"/>
    <p:sldId id="2147482077" r:id="rId25"/>
    <p:sldId id="333" r:id="rId26"/>
    <p:sldId id="2147483647" r:id="rId27"/>
    <p:sldId id="568" r:id="rId28"/>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32"/>
    <p:restoredTop sz="91043"/>
  </p:normalViewPr>
  <p:slideViewPr>
    <p:cSldViewPr snapToGrid="0">
      <p:cViewPr>
        <p:scale>
          <a:sx n="167" d="100"/>
          <a:sy n="167" d="100"/>
        </p:scale>
        <p:origin x="-3392" y="-1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C33B70-2996-924C-8FE9-E6C59F3A32C9}" type="datetimeFigureOut">
              <a:rPr lang="hu-HU" smtClean="0"/>
              <a:t>2025. 11. 25.</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222EA3-4C9B-764D-9238-8210CD9D726D}" type="slidenum">
              <a:rPr lang="hu-HU" smtClean="0"/>
              <a:t>‹#›</a:t>
            </a:fld>
            <a:endParaRPr lang="hu-HU"/>
          </a:p>
        </p:txBody>
      </p:sp>
    </p:spTree>
    <p:extLst>
      <p:ext uri="{BB962C8B-B14F-4D97-AF65-F5344CB8AC3E}">
        <p14:creationId xmlns:p14="http://schemas.microsoft.com/office/powerpoint/2010/main" val="1526784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013" y="231775"/>
            <a:ext cx="6524625" cy="3670300"/>
          </a:xfrm>
        </p:spPr>
      </p:sp>
      <p:sp>
        <p:nvSpPr>
          <p:cNvPr id="3" name="Notes Placeholder 2"/>
          <p:cNvSpPr>
            <a:spLocks noGrp="1"/>
          </p:cNvSpPr>
          <p:nvPr>
            <p:ph type="body" idx="1"/>
          </p:nvPr>
        </p:nvSpPr>
        <p:spPr/>
        <p:txBody>
          <a:bodyPr/>
          <a:lstStyle/>
          <a:p>
            <a:endParaRPr lang="en-US" sz="1000" u="sng" kern="100" dirty="0">
              <a:solidFill>
                <a:srgbClr val="0563C1"/>
              </a:solidFill>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1862674"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rPr>
              <a:pPr marL="0" marR="0" lvl="0" indent="0" algn="r" defTabSz="1862674" rtl="0" eaLnBrk="1" fontAlgn="auto" latinLnBrk="0" hangingPunct="1">
                <a:lnSpc>
                  <a:spcPct val="100000"/>
                </a:lnSpc>
                <a:spcBef>
                  <a:spcPts val="0"/>
                </a:spcBef>
                <a:spcAft>
                  <a:spcPts val="0"/>
                </a:spcAft>
                <a:buClrTx/>
                <a:buSzTx/>
                <a:buFontTx/>
                <a:buNone/>
                <a:tabLst/>
                <a:defRPr/>
              </a:pPr>
              <a:t>2</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Tree>
    <p:extLst>
      <p:ext uri="{BB962C8B-B14F-4D97-AF65-F5344CB8AC3E}">
        <p14:creationId xmlns:p14="http://schemas.microsoft.com/office/powerpoint/2010/main" val="3544386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B893C-E18B-F601-CDE6-E9D60418C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7165C-C768-E405-5AA3-E5828EA063B7}"/>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E515BC07-0791-A385-AD18-93D61D253D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456009-3934-0F16-9AFE-F59243BE9440}"/>
              </a:ext>
            </a:extLst>
          </p:cNvPr>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ea typeface="+mn-ea"/>
                <a:cs typeface="+mn-cs"/>
              </a:rPr>
              <a:pPr marL="0" marR="0" lvl="0" indent="0" algn="r" defTabSz="1829379" rtl="0" eaLnBrk="1" fontAlgn="auto" latinLnBrk="0" hangingPunct="1">
                <a:lnSpc>
                  <a:spcPct val="100000"/>
                </a:lnSpc>
                <a:spcBef>
                  <a:spcPts val="0"/>
                </a:spcBef>
                <a:spcAft>
                  <a:spcPts val="0"/>
                </a:spcAft>
                <a:buClrTx/>
                <a:buSzTx/>
                <a:buFontTx/>
                <a:buNone/>
                <a:tabLst/>
                <a:defRPr/>
              </a:pPr>
              <a:t>13</a:t>
            </a:fld>
            <a:endPar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endParaRPr>
          </a:p>
        </p:txBody>
      </p:sp>
      <p:sp>
        <p:nvSpPr>
          <p:cNvPr id="5" name="Footer Placeholder 4">
            <a:extLst>
              <a:ext uri="{FF2B5EF4-FFF2-40B4-BE49-F238E27FC236}">
                <a16:creationId xmlns:a16="http://schemas.microsoft.com/office/drawing/2014/main" id="{AEB04383-0417-0379-C3E3-2984CC28CB72}"/>
              </a:ext>
            </a:extLst>
          </p:cNvPr>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rPr>
              <a:t>Footer</a:t>
            </a:r>
          </a:p>
        </p:txBody>
      </p:sp>
    </p:spTree>
    <p:extLst>
      <p:ext uri="{BB962C8B-B14F-4D97-AF65-F5344CB8AC3E}">
        <p14:creationId xmlns:p14="http://schemas.microsoft.com/office/powerpoint/2010/main" val="3839529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E36AB-DDCD-5D24-BAC1-D994387F8F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91E72-6924-40B3-F1A2-7076FE38E5C6}"/>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0C72CF65-ABB1-5AD4-7B44-993A227AD4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0F0A74-1A93-12F8-77D1-A7D622B5C4AA}"/>
              </a:ext>
            </a:extLst>
          </p:cNvPr>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ea typeface="+mn-ea"/>
                <a:cs typeface="+mn-cs"/>
              </a:rPr>
              <a:pPr marL="0" marR="0" lvl="0" indent="0" algn="r" defTabSz="1829379" rtl="0" eaLnBrk="1" fontAlgn="auto" latinLnBrk="0" hangingPunct="1">
                <a:lnSpc>
                  <a:spcPct val="100000"/>
                </a:lnSpc>
                <a:spcBef>
                  <a:spcPts val="0"/>
                </a:spcBef>
                <a:spcAft>
                  <a:spcPts val="0"/>
                </a:spcAft>
                <a:buClrTx/>
                <a:buSzTx/>
                <a:buFontTx/>
                <a:buNone/>
                <a:tabLst/>
                <a:defRPr/>
              </a:pPr>
              <a:t>14</a:t>
            </a:fld>
            <a:endPar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endParaRPr>
          </a:p>
        </p:txBody>
      </p:sp>
      <p:sp>
        <p:nvSpPr>
          <p:cNvPr id="5" name="Footer Placeholder 4">
            <a:extLst>
              <a:ext uri="{FF2B5EF4-FFF2-40B4-BE49-F238E27FC236}">
                <a16:creationId xmlns:a16="http://schemas.microsoft.com/office/drawing/2014/main" id="{26770EC1-1CB3-A74B-CB7C-C8FCD1EB2A9A}"/>
              </a:ext>
            </a:extLst>
          </p:cNvPr>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rPr>
              <a:t>Footer</a:t>
            </a:r>
          </a:p>
        </p:txBody>
      </p:sp>
    </p:spTree>
    <p:extLst>
      <p:ext uri="{BB962C8B-B14F-4D97-AF65-F5344CB8AC3E}">
        <p14:creationId xmlns:p14="http://schemas.microsoft.com/office/powerpoint/2010/main" val="1645477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DD2BF-DD5F-3A42-FCE6-7292D3C91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31448-1985-DC79-775E-0F0F149C7975}"/>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7ACB3746-FB6B-12EB-681A-6802EF3CB17E}"/>
              </a:ext>
            </a:extLst>
          </p:cNvPr>
          <p:cNvSpPr>
            <a:spLocks noGrp="1"/>
          </p:cNvSpPr>
          <p:nvPr>
            <p:ph type="body" idx="1"/>
          </p:nvPr>
        </p:nvSpPr>
        <p:spPr/>
        <p:txBody>
          <a:bodyPr/>
          <a:lstStyle/>
          <a:p>
            <a:endParaRPr lang="en-BR"/>
          </a:p>
        </p:txBody>
      </p:sp>
      <p:sp>
        <p:nvSpPr>
          <p:cNvPr id="4" name="Slide Number Placeholder 3">
            <a:extLst>
              <a:ext uri="{FF2B5EF4-FFF2-40B4-BE49-F238E27FC236}">
                <a16:creationId xmlns:a16="http://schemas.microsoft.com/office/drawing/2014/main" id="{A4EC1322-B689-C379-2014-6367BC5BE201}"/>
              </a:ext>
            </a:extLst>
          </p:cNvPr>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ea typeface="+mn-ea"/>
                <a:cs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15</a:t>
            </a:fld>
            <a:endPar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IBM Plex Sans Light" panose="020B0503050203000203" pitchFamily="34" charset="0"/>
            </a:endParaRPr>
          </a:p>
        </p:txBody>
      </p:sp>
      <p:sp>
        <p:nvSpPr>
          <p:cNvPr id="5" name="Footer Placeholder 4">
            <a:extLst>
              <a:ext uri="{FF2B5EF4-FFF2-40B4-BE49-F238E27FC236}">
                <a16:creationId xmlns:a16="http://schemas.microsoft.com/office/drawing/2014/main" id="{67A5F7E6-5AD7-5D75-7994-71FC6D4001BB}"/>
              </a:ext>
            </a:extLst>
          </p:cNvPr>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IBM Plex Sans Light" panose="020B0503050203000203" pitchFamily="34" charset="0"/>
              </a:rPr>
              <a:t>Footer</a:t>
            </a:r>
          </a:p>
        </p:txBody>
      </p:sp>
    </p:spTree>
    <p:extLst>
      <p:ext uri="{BB962C8B-B14F-4D97-AF65-F5344CB8AC3E}">
        <p14:creationId xmlns:p14="http://schemas.microsoft.com/office/powerpoint/2010/main" val="1757927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lnSpc>
                <a:spcPct val="90000"/>
              </a:lnSpc>
              <a:spcBef>
                <a:spcPct val="50000"/>
              </a:spcBef>
              <a:spcAft>
                <a:spcPct val="0"/>
              </a:spcAft>
              <a:buFont typeface="Wingdings" pitchFamily="2" charset="2"/>
              <a:defRPr sz="1400">
                <a:solidFill>
                  <a:schemeClr val="tx1"/>
                </a:solidFill>
                <a:latin typeface="Arial" pitchFamily="34" charset="0"/>
              </a:defRPr>
            </a:lvl6pPr>
            <a:lvl7pPr marL="2971800" indent="-228600" eaLnBrk="0" fontAlgn="base" hangingPunct="0">
              <a:lnSpc>
                <a:spcPct val="90000"/>
              </a:lnSpc>
              <a:spcBef>
                <a:spcPct val="50000"/>
              </a:spcBef>
              <a:spcAft>
                <a:spcPct val="0"/>
              </a:spcAft>
              <a:buFont typeface="Wingdings" pitchFamily="2" charset="2"/>
              <a:defRPr sz="1400">
                <a:solidFill>
                  <a:schemeClr val="tx1"/>
                </a:solidFill>
                <a:latin typeface="Arial" pitchFamily="34" charset="0"/>
              </a:defRPr>
            </a:lvl7pPr>
            <a:lvl8pPr marL="3429000" indent="-228600" eaLnBrk="0" fontAlgn="base" hangingPunct="0">
              <a:lnSpc>
                <a:spcPct val="90000"/>
              </a:lnSpc>
              <a:spcBef>
                <a:spcPct val="50000"/>
              </a:spcBef>
              <a:spcAft>
                <a:spcPct val="0"/>
              </a:spcAft>
              <a:buFont typeface="Wingdings" pitchFamily="2" charset="2"/>
              <a:defRPr sz="1400">
                <a:solidFill>
                  <a:schemeClr val="tx1"/>
                </a:solidFill>
                <a:latin typeface="Arial" pitchFamily="34" charset="0"/>
              </a:defRPr>
            </a:lvl8pPr>
            <a:lvl9pPr marL="3886200" indent="-228600" eaLnBrk="0" fontAlgn="base" hangingPunct="0">
              <a:lnSpc>
                <a:spcPct val="90000"/>
              </a:lnSpc>
              <a:spcBef>
                <a:spcPct val="50000"/>
              </a:spcBef>
              <a:spcAft>
                <a:spcPct val="0"/>
              </a:spcAft>
              <a:buFont typeface="Wingdings" pitchFamily="2" charset="2"/>
              <a:defRPr sz="1400">
                <a:solidFill>
                  <a:schemeClr val="tx1"/>
                </a:solidFill>
                <a:latin typeface="Arial" pitchFamily="34" charset="0"/>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fld id="{BF052BBC-37D5-486B-9313-555E30C6880B}" type="slidenum">
              <a:rPr kumimoji="0" lang="en-US" sz="1200" b="0" i="0" u="none" strike="noStrike" kern="1200" cap="none" spc="0" normalizeH="0" baseline="0" noProof="0">
                <a:ln>
                  <a:noFill/>
                </a:ln>
                <a:solidFill>
                  <a:srgbClr val="FFFFFF"/>
                </a:solidFill>
                <a:effectLst/>
                <a:uLnTx/>
                <a:uFillTx/>
                <a:latin typeface="Arial"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FFFFFF"/>
              </a:solidFill>
              <a:effectLst/>
              <a:uLnTx/>
              <a:uFillTx/>
              <a:latin typeface="Arial" pitchFamily="34" charset="0"/>
            </a:endParaRPr>
          </a:p>
        </p:txBody>
      </p:sp>
      <p:sp>
        <p:nvSpPr>
          <p:cNvPr id="282627"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6" rIns="91431" bIns="45716"/>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lnSpc>
                <a:spcPct val="90000"/>
              </a:lnSpc>
              <a:spcBef>
                <a:spcPct val="50000"/>
              </a:spcBef>
              <a:spcAft>
                <a:spcPct val="0"/>
              </a:spcAft>
              <a:buFont typeface="Wingdings" pitchFamily="2" charset="2"/>
              <a:defRPr sz="1400">
                <a:solidFill>
                  <a:schemeClr val="tx1"/>
                </a:solidFill>
                <a:latin typeface="Arial" pitchFamily="34" charset="0"/>
              </a:defRPr>
            </a:lvl6pPr>
            <a:lvl7pPr marL="2971800" indent="-228600" eaLnBrk="0" fontAlgn="base" hangingPunct="0">
              <a:lnSpc>
                <a:spcPct val="90000"/>
              </a:lnSpc>
              <a:spcBef>
                <a:spcPct val="50000"/>
              </a:spcBef>
              <a:spcAft>
                <a:spcPct val="0"/>
              </a:spcAft>
              <a:buFont typeface="Wingdings" pitchFamily="2" charset="2"/>
              <a:defRPr sz="1400">
                <a:solidFill>
                  <a:schemeClr val="tx1"/>
                </a:solidFill>
                <a:latin typeface="Arial" pitchFamily="34" charset="0"/>
              </a:defRPr>
            </a:lvl7pPr>
            <a:lvl8pPr marL="3429000" indent="-228600" eaLnBrk="0" fontAlgn="base" hangingPunct="0">
              <a:lnSpc>
                <a:spcPct val="90000"/>
              </a:lnSpc>
              <a:spcBef>
                <a:spcPct val="50000"/>
              </a:spcBef>
              <a:spcAft>
                <a:spcPct val="0"/>
              </a:spcAft>
              <a:buFont typeface="Wingdings" pitchFamily="2" charset="2"/>
              <a:defRPr sz="1400">
                <a:solidFill>
                  <a:schemeClr val="tx1"/>
                </a:solidFill>
                <a:latin typeface="Arial" pitchFamily="34" charset="0"/>
              </a:defRPr>
            </a:lvl8pPr>
            <a:lvl9pPr marL="3886200" indent="-228600" eaLnBrk="0" fontAlgn="base" hangingPunct="0">
              <a:lnSpc>
                <a:spcPct val="90000"/>
              </a:lnSpc>
              <a:spcBef>
                <a:spcPct val="50000"/>
              </a:spcBef>
              <a:spcAft>
                <a:spcPct val="0"/>
              </a:spcAft>
              <a:buFont typeface="Wingdings" pitchFamily="2" charset="2"/>
              <a:defRPr sz="1400">
                <a:solidFill>
                  <a:schemeClr val="tx1"/>
                </a:solidFill>
                <a:latin typeface="Arial" pitchFamily="34" charset="0"/>
              </a:defRPr>
            </a:lvl9pPr>
          </a:lstStyle>
          <a:p>
            <a:pPr marL="0" marR="0" lvl="0" indent="0" algn="l" defTabSz="685983" rtl="0" eaLnBrk="1" fontAlgn="auto" latinLnBrk="0" hangingPunct="1">
              <a:lnSpc>
                <a:spcPct val="100000"/>
              </a:lnSpc>
              <a:spcBef>
                <a:spcPct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Master Draft 1</a:t>
            </a:r>
          </a:p>
        </p:txBody>
      </p:sp>
      <p:sp>
        <p:nvSpPr>
          <p:cNvPr id="282628" name="Rectangle 6"/>
          <p:cNvSpPr txBox="1">
            <a:spLocks noGrp="1" noChangeArrowheads="1"/>
          </p:cNvSpPr>
          <p:nvPr/>
        </p:nvSpPr>
        <p:spPr bwMode="auto">
          <a:xfrm>
            <a:off x="0"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lnSpc>
                <a:spcPct val="90000"/>
              </a:lnSpc>
              <a:spcBef>
                <a:spcPct val="50000"/>
              </a:spcBef>
              <a:spcAft>
                <a:spcPct val="0"/>
              </a:spcAft>
              <a:buFont typeface="Wingdings" pitchFamily="2" charset="2"/>
              <a:defRPr sz="1400">
                <a:solidFill>
                  <a:schemeClr val="tx1"/>
                </a:solidFill>
                <a:latin typeface="Arial" pitchFamily="34" charset="0"/>
              </a:defRPr>
            </a:lvl6pPr>
            <a:lvl7pPr marL="2971800" indent="-228600" eaLnBrk="0" fontAlgn="base" hangingPunct="0">
              <a:lnSpc>
                <a:spcPct val="90000"/>
              </a:lnSpc>
              <a:spcBef>
                <a:spcPct val="50000"/>
              </a:spcBef>
              <a:spcAft>
                <a:spcPct val="0"/>
              </a:spcAft>
              <a:buFont typeface="Wingdings" pitchFamily="2" charset="2"/>
              <a:defRPr sz="1400">
                <a:solidFill>
                  <a:schemeClr val="tx1"/>
                </a:solidFill>
                <a:latin typeface="Arial" pitchFamily="34" charset="0"/>
              </a:defRPr>
            </a:lvl7pPr>
            <a:lvl8pPr marL="3429000" indent="-228600" eaLnBrk="0" fontAlgn="base" hangingPunct="0">
              <a:lnSpc>
                <a:spcPct val="90000"/>
              </a:lnSpc>
              <a:spcBef>
                <a:spcPct val="50000"/>
              </a:spcBef>
              <a:spcAft>
                <a:spcPct val="0"/>
              </a:spcAft>
              <a:buFont typeface="Wingdings" pitchFamily="2" charset="2"/>
              <a:defRPr sz="1400">
                <a:solidFill>
                  <a:schemeClr val="tx1"/>
                </a:solidFill>
                <a:latin typeface="Arial" pitchFamily="34" charset="0"/>
              </a:defRPr>
            </a:lvl8pPr>
            <a:lvl9pPr marL="3886200" indent="-228600" eaLnBrk="0" fontAlgn="base" hangingPunct="0">
              <a:lnSpc>
                <a:spcPct val="90000"/>
              </a:lnSpc>
              <a:spcBef>
                <a:spcPct val="50000"/>
              </a:spcBef>
              <a:spcAft>
                <a:spcPct val="0"/>
              </a:spcAft>
              <a:buFont typeface="Wingdings" pitchFamily="2" charset="2"/>
              <a:defRPr sz="1400">
                <a:solidFill>
                  <a:schemeClr val="tx1"/>
                </a:solidFill>
                <a:latin typeface="Arial" pitchFamily="34" charset="0"/>
              </a:defRPr>
            </a:lvl9pPr>
          </a:lstStyle>
          <a:p>
            <a:pPr marL="0" marR="0" lvl="0" indent="0" algn="l" defTabSz="685983"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Master Draft 1</a:t>
            </a:r>
          </a:p>
        </p:txBody>
      </p:sp>
      <p:sp>
        <p:nvSpPr>
          <p:cNvPr id="28262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lnSpc>
                <a:spcPct val="90000"/>
              </a:lnSpc>
              <a:spcBef>
                <a:spcPct val="50000"/>
              </a:spcBef>
              <a:spcAft>
                <a:spcPct val="0"/>
              </a:spcAft>
              <a:buFont typeface="Wingdings" pitchFamily="2" charset="2"/>
              <a:defRPr sz="1400">
                <a:solidFill>
                  <a:schemeClr val="tx1"/>
                </a:solidFill>
                <a:latin typeface="Arial" pitchFamily="34" charset="0"/>
              </a:defRPr>
            </a:lvl6pPr>
            <a:lvl7pPr marL="2971800" indent="-228600" eaLnBrk="0" fontAlgn="base" hangingPunct="0">
              <a:lnSpc>
                <a:spcPct val="90000"/>
              </a:lnSpc>
              <a:spcBef>
                <a:spcPct val="50000"/>
              </a:spcBef>
              <a:spcAft>
                <a:spcPct val="0"/>
              </a:spcAft>
              <a:buFont typeface="Wingdings" pitchFamily="2" charset="2"/>
              <a:defRPr sz="1400">
                <a:solidFill>
                  <a:schemeClr val="tx1"/>
                </a:solidFill>
                <a:latin typeface="Arial" pitchFamily="34" charset="0"/>
              </a:defRPr>
            </a:lvl7pPr>
            <a:lvl8pPr marL="3429000" indent="-228600" eaLnBrk="0" fontAlgn="base" hangingPunct="0">
              <a:lnSpc>
                <a:spcPct val="90000"/>
              </a:lnSpc>
              <a:spcBef>
                <a:spcPct val="50000"/>
              </a:spcBef>
              <a:spcAft>
                <a:spcPct val="0"/>
              </a:spcAft>
              <a:buFont typeface="Wingdings" pitchFamily="2" charset="2"/>
              <a:defRPr sz="1400">
                <a:solidFill>
                  <a:schemeClr val="tx1"/>
                </a:solidFill>
                <a:latin typeface="Arial" pitchFamily="34" charset="0"/>
              </a:defRPr>
            </a:lvl8pPr>
            <a:lvl9pPr marL="3886200" indent="-228600" eaLnBrk="0" fontAlgn="base" hangingPunct="0">
              <a:lnSpc>
                <a:spcPct val="90000"/>
              </a:lnSpc>
              <a:spcBef>
                <a:spcPct val="50000"/>
              </a:spcBef>
              <a:spcAft>
                <a:spcPct val="0"/>
              </a:spcAft>
              <a:buFont typeface="Wingdings" pitchFamily="2" charset="2"/>
              <a:defRPr sz="1400">
                <a:solidFill>
                  <a:schemeClr val="tx1"/>
                </a:solidFill>
                <a:latin typeface="Arial" pitchFamily="34" charset="0"/>
              </a:defRPr>
            </a:lvl9pPr>
          </a:lstStyle>
          <a:p>
            <a:pPr marL="0" marR="0" lvl="0" indent="0" algn="r" defTabSz="685983" rtl="0" eaLnBrk="1" fontAlgn="auto" latinLnBrk="0" hangingPunct="1">
              <a:lnSpc>
                <a:spcPct val="100000"/>
              </a:lnSpc>
              <a:spcBef>
                <a:spcPct val="0"/>
              </a:spcBef>
              <a:spcAft>
                <a:spcPts val="0"/>
              </a:spcAft>
              <a:buClrTx/>
              <a:buSzTx/>
              <a:buFontTx/>
              <a:buNone/>
              <a:tabLst/>
              <a:defRPr/>
            </a:pPr>
            <a:fld id="{E1DDBFB2-A5F1-4096-8BF5-24C7626FDFC1}" type="slidenum">
              <a:rPr kumimoji="0" lang="en-US" sz="9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pPr marL="0" marR="0" lvl="0" indent="0" algn="r" defTabSz="685983" rtl="0" eaLnBrk="1" fontAlgn="auto" latinLnBrk="0" hangingPunct="1">
                <a:lnSpc>
                  <a:spcPct val="100000"/>
                </a:lnSpc>
                <a:spcBef>
                  <a:spcPct val="0"/>
                </a:spcBef>
                <a:spcAft>
                  <a:spcPts val="0"/>
                </a:spcAft>
                <a:buClrTx/>
                <a:buSzTx/>
                <a:buFontTx/>
                <a:buNone/>
                <a:tabLst/>
                <a:defRPr/>
              </a:pPr>
              <a:t>17</a:t>
            </a:fld>
            <a:endParaRPr kumimoji="0" lang="en-US" sz="9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82630" name="Rectangle 2"/>
          <p:cNvSpPr>
            <a:spLocks noGrp="1" noRot="1" noChangeAspect="1" noChangeArrowheads="1" noTextEdit="1"/>
          </p:cNvSpPr>
          <p:nvPr>
            <p:ph type="sldImg"/>
          </p:nvPr>
        </p:nvSpPr>
        <p:spPr>
          <a:xfrm>
            <a:off x="3667125" y="763588"/>
            <a:ext cx="2200275" cy="1238250"/>
          </a:xfrm>
          <a:ln w="12700" cap="flat">
            <a:solidFill>
              <a:schemeClr val="tx1"/>
            </a:solidFill>
          </a:ln>
          <a:extLst>
            <a:ext uri="{AF507438-7753-43e0-B8FC-AC1667EBCBE1}">
              <a14:hiddenEffects xmlns="" xmlns:a14="http://schemas.microsoft.com/office/drawing/2010/main">
                <a:effectLst>
                  <a:outerShdw dist="35921" dir="2700000" algn="ctr" rotWithShape="0">
                    <a:srgbClr val="808080">
                      <a:alpha val="74997"/>
                    </a:srgbClr>
                  </a:outerShdw>
                </a:effectLst>
              </a14:hiddenEffects>
            </a:ext>
          </a:extLst>
        </p:spPr>
      </p:sp>
      <p:sp>
        <p:nvSpPr>
          <p:cNvPr id="282631" name="Rectangle 3"/>
          <p:cNvSpPr>
            <a:spLocks noGrp="1" noChangeArrowheads="1"/>
          </p:cNvSpPr>
          <p:nvPr>
            <p:ph type="body" idx="1"/>
          </p:nvPr>
        </p:nvSpPr>
        <p:spPr>
          <a:xfrm>
            <a:off x="912813" y="2387600"/>
            <a:ext cx="5032375" cy="5805488"/>
          </a:xfrm>
          <a:noFill/>
          <a:extLs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txBody>
          <a:bodyPr lIns="88400" tIns="44199" rIns="88400" bIns="44199"/>
          <a:lstStyle/>
          <a:p>
            <a:pPr marL="201613" indent="-201613" eaLnBrk="1" hangingPunct="1"/>
            <a:endParaRPr lang="en-GB" dirty="0"/>
          </a:p>
        </p:txBody>
      </p:sp>
    </p:spTree>
    <p:extLst>
      <p:ext uri="{BB962C8B-B14F-4D97-AF65-F5344CB8AC3E}">
        <p14:creationId xmlns:p14="http://schemas.microsoft.com/office/powerpoint/2010/main" val="2500050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DBA042C-A1E5-D196-F94C-7B75CEB8E8D2}"/>
              </a:ext>
            </a:extLst>
          </p:cNvPr>
          <p:cNvSpPr>
            <a:spLocks noGrp="1"/>
          </p:cNvSpPr>
          <p:nvPr>
            <p:ph type="body" idx="1"/>
          </p:nvPr>
        </p:nvSpPr>
        <p:spPr/>
        <p:txBody>
          <a:bodyPr/>
          <a:lstStyle/>
          <a:p>
            <a:pPr marL="457200" indent="-457200">
              <a:buFont typeface="Arial" panose="020B0604020202020204" pitchFamily="34" charset="0"/>
              <a:buChar char="•"/>
            </a:pPr>
            <a:endParaRPr lang="en-US" dirty="0">
              <a:latin typeface="IBM Plex Sans Light"/>
            </a:endParaRP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D58D0-227D-052A-205B-C5893DA4A8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208EF5-C5CD-BA4E-54DA-83B168BC904B}"/>
              </a:ext>
            </a:extLst>
          </p:cNvPr>
          <p:cNvSpPr>
            <a:spLocks noGrp="1" noRot="1" noChangeAspect="1"/>
          </p:cNvSpPr>
          <p:nvPr>
            <p:ph type="sldImg"/>
          </p:nvPr>
        </p:nvSpPr>
        <p:spPr>
          <a:xfrm>
            <a:off x="1822450" y="228600"/>
            <a:ext cx="3213100" cy="1808163"/>
          </a:xfrm>
        </p:spPr>
      </p:sp>
      <p:sp>
        <p:nvSpPr>
          <p:cNvPr id="3" name="Notes Placeholder 2">
            <a:extLst>
              <a:ext uri="{FF2B5EF4-FFF2-40B4-BE49-F238E27FC236}">
                <a16:creationId xmlns:a16="http://schemas.microsoft.com/office/drawing/2014/main" id="{EE0C3029-4D68-CC1F-DF10-DC572BBDE444}"/>
              </a:ext>
            </a:extLst>
          </p:cNvPr>
          <p:cNvSpPr>
            <a:spLocks noGrp="1"/>
          </p:cNvSpPr>
          <p:nvPr>
            <p:ph type="body" idx="1"/>
          </p:nvPr>
        </p:nvSpPr>
        <p:spPr/>
        <p:txBody>
          <a:bodyPr/>
          <a:lstStyle/>
          <a:p>
            <a:pPr marL="0" marR="0" lvl="0" indent="0" algn="l" defTabSz="966816" rtl="0" eaLnBrk="1" fontAlgn="ctr" latinLnBrk="0" hangingPunct="1">
              <a:lnSpc>
                <a:spcPct val="100000"/>
              </a:lnSpc>
              <a:spcBef>
                <a:spcPts val="0"/>
              </a:spcBef>
              <a:spcAft>
                <a:spcPts val="0"/>
              </a:spcAft>
              <a:buClrTx/>
              <a:buSzTx/>
              <a:buFontTx/>
              <a:buNone/>
              <a:tabLst/>
              <a:defRPr/>
            </a:pPr>
            <a:endParaRPr lang="en-US" sz="1200" b="0" i="0" u="none" strike="noStrike" kern="1200" dirty="0">
              <a:solidFill>
                <a:srgbClr val="964DF7"/>
              </a:solidFill>
              <a:effectLst/>
              <a:latin typeface="IBM Plex Sans" panose="020B0503050203000203" pitchFamily="34" charset="77"/>
              <a:ea typeface="+mn-ea"/>
              <a:cs typeface="+mn-cs"/>
            </a:endParaRPr>
          </a:p>
        </p:txBody>
      </p:sp>
      <p:sp>
        <p:nvSpPr>
          <p:cNvPr id="4" name="Slide Number Placeholder 3">
            <a:extLst>
              <a:ext uri="{FF2B5EF4-FFF2-40B4-BE49-F238E27FC236}">
                <a16:creationId xmlns:a16="http://schemas.microsoft.com/office/drawing/2014/main" id="{64C97817-FBFC-6540-2550-8376DE0EBF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2FCF0-EB7C-A44D-B685-A393C94EAC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3640374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RO" sz="4800">
              <a:latin typeface="IBM Plex Sans" panose="020B0503050203000203" pitchFamily="34" charset="0"/>
            </a:endParaRPr>
          </a:p>
          <a:p>
            <a:endParaRPr lang="en-US" sz="2400" dirty="0">
              <a:latin typeface="IBM Plex Sans" panose="020B0503050203000203" pitchFamily="34" charset="0"/>
              <a:sym typeface="Salesforce Sans"/>
            </a:endParaRPr>
          </a:p>
          <a:p>
            <a:endParaRPr lang="en-US" sz="1100" dirty="0">
              <a:latin typeface="IBM Plex Sans" panose="020B0503050203000203" pitchFamily="34" charset="0"/>
            </a:endParaRPr>
          </a:p>
          <a:p>
            <a:endParaRPr lang="en-US" dirty="0">
              <a:latin typeface="IBM Plex Sans" panose="020B0503050203000203" pitchFamily="34" charset="0"/>
            </a:endParaRPr>
          </a:p>
          <a:p>
            <a:endParaRPr lang="en-US" dirty="0">
              <a:latin typeface="IBM Plex Sans" panose="020B0503050203000203" pitchFamily="34" charset="0"/>
            </a:endParaRPr>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ea typeface="+mn-ea"/>
                <a:cs typeface="+mn-cs"/>
              </a:rPr>
              <a:pPr marL="0" marR="0" lvl="0" indent="0" algn="r" defTabSz="1829379" rtl="0" eaLnBrk="1" fontAlgn="auto" latinLnBrk="0" hangingPunct="1">
                <a:lnSpc>
                  <a:spcPct val="100000"/>
                </a:lnSpc>
                <a:spcBef>
                  <a:spcPts val="0"/>
                </a:spcBef>
                <a:spcAft>
                  <a:spcPts val="0"/>
                </a:spcAft>
                <a:buClrTx/>
                <a:buSzTx/>
                <a:buFontTx/>
                <a:buNone/>
                <a:tabLst/>
                <a:defRPr/>
              </a:pPr>
              <a:t>6</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rPr>
              <a:t>Footer</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Tree>
    <p:extLst>
      <p:ext uri="{BB962C8B-B14F-4D97-AF65-F5344CB8AC3E}">
        <p14:creationId xmlns:p14="http://schemas.microsoft.com/office/powerpoint/2010/main" val="3853949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1025" y="230188"/>
            <a:ext cx="3248025" cy="18272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693872"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a:ln>
                  <a:noFill/>
                </a:ln>
                <a:solidFill>
                  <a:srgbClr val="000000"/>
                </a:solidFill>
                <a:effectLst/>
                <a:uLnTx/>
                <a:uFillTx/>
                <a:latin typeface="IBM Plex Sans" panose="020B0503050203000203" pitchFamily="34" charset="0"/>
                <a:ea typeface="+mn-ea"/>
                <a:cs typeface="Calibri"/>
                <a:sym typeface="Calibri"/>
              </a:rPr>
              <a:pPr marL="0" marR="0" lvl="0" indent="0" algn="l" defTabSz="693872" rtl="0" eaLnBrk="1" fontAlgn="auto" latinLnBrk="0" hangingPunct="1">
                <a:lnSpc>
                  <a:spcPct val="100000"/>
                </a:lnSpc>
                <a:spcBef>
                  <a:spcPts val="0"/>
                </a:spcBef>
                <a:spcAft>
                  <a:spcPts val="0"/>
                </a:spcAft>
                <a:buClrTx/>
                <a:buSzTx/>
                <a:buFontTx/>
                <a:buNone/>
                <a:tabLst/>
                <a:defRPr/>
              </a:pPr>
              <a:t>7</a:t>
            </a:fld>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Calibri"/>
              <a:sym typeface="Calibri"/>
            </a:endParaRPr>
          </a:p>
        </p:txBody>
      </p:sp>
      <p:sp>
        <p:nvSpPr>
          <p:cNvPr id="5" name="Footer Placeholder 4"/>
          <p:cNvSpPr>
            <a:spLocks noGrp="1"/>
          </p:cNvSpPr>
          <p:nvPr>
            <p:ph type="ftr" sz="quarter" idx="4"/>
          </p:nvPr>
        </p:nvSpPr>
        <p:spPr/>
        <p:txBody>
          <a:bodyPr/>
          <a:lstStyle/>
          <a:p>
            <a:pPr marL="0" marR="0" lvl="0" indent="0" algn="l" defTabSz="693872"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panose="020B0503050203000203" pitchFamily="34" charset="0"/>
                <a:ea typeface="+mn-ea"/>
                <a:cs typeface="Calibri"/>
                <a:sym typeface="Calibri"/>
              </a:rPr>
              <a:t>Group Name / DOC ID / Month XX, 2019 / © 2019 IBM Corporation</a:t>
            </a:r>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Calibri"/>
              <a:sym typeface="Calibri"/>
            </a:endParaRPr>
          </a:p>
        </p:txBody>
      </p:sp>
    </p:spTree>
    <p:extLst>
      <p:ext uri="{BB962C8B-B14F-4D97-AF65-F5344CB8AC3E}">
        <p14:creationId xmlns:p14="http://schemas.microsoft.com/office/powerpoint/2010/main" val="4072353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C4EA1-980C-F315-10AB-B020C4EB3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3F048-CB09-738A-34C1-CB31EA23298B}"/>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AAE73B8B-9B7B-228A-573F-7E976118DE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77C7DC-CC9D-5881-B35E-3F594A562879}"/>
              </a:ext>
            </a:extLst>
          </p:cNvPr>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ea typeface="+mn-ea"/>
                <a:cs typeface="+mn-cs"/>
              </a:rPr>
              <a:pPr marL="0" marR="0" lvl="0" indent="0" algn="r" defTabSz="1829379" rtl="0" eaLnBrk="1" fontAlgn="auto" latinLnBrk="0" hangingPunct="1">
                <a:lnSpc>
                  <a:spcPct val="100000"/>
                </a:lnSpc>
                <a:spcBef>
                  <a:spcPts val="0"/>
                </a:spcBef>
                <a:spcAft>
                  <a:spcPts val="0"/>
                </a:spcAft>
                <a:buClrTx/>
                <a:buSzTx/>
                <a:buFontTx/>
                <a:buNone/>
                <a:tabLst/>
                <a:defRPr/>
              </a:pPr>
              <a:t>8</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
        <p:nvSpPr>
          <p:cNvPr id="5" name="Footer Placeholder 4">
            <a:extLst>
              <a:ext uri="{FF2B5EF4-FFF2-40B4-BE49-F238E27FC236}">
                <a16:creationId xmlns:a16="http://schemas.microsoft.com/office/drawing/2014/main" id="{FB082B71-A4C6-8C41-33DA-4A6B0053E8B4}"/>
              </a:ext>
            </a:extLst>
          </p:cNvPr>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rPr>
              <a:t>Footer</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Tree>
    <p:extLst>
      <p:ext uri="{BB962C8B-B14F-4D97-AF65-F5344CB8AC3E}">
        <p14:creationId xmlns:p14="http://schemas.microsoft.com/office/powerpoint/2010/main" val="3816266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0" marR="0" lvl="0" indent="0" algn="l" defTabSz="2438522" rtl="0" eaLnBrk="1" fontAlgn="auto" latinLnBrk="0" hangingPunct="1">
              <a:lnSpc>
                <a:spcPct val="100000"/>
              </a:lnSpc>
              <a:spcBef>
                <a:spcPts val="160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ea typeface="+mn-ea"/>
                <a:cs typeface="+mn-cs"/>
              </a:rPr>
              <a:pPr marL="0" marR="0" lvl="0" indent="0" algn="l" defTabSz="1829379" rtl="0" eaLnBrk="1" fontAlgn="auto" latinLnBrk="0" hangingPunct="1">
                <a:lnSpc>
                  <a:spcPct val="100000"/>
                </a:lnSpc>
                <a:spcBef>
                  <a:spcPts val="0"/>
                </a:spcBef>
                <a:spcAft>
                  <a:spcPts val="0"/>
                </a:spcAft>
                <a:buClrTx/>
                <a:buSzTx/>
                <a:buFontTx/>
                <a:buNone/>
                <a:tabLst/>
                <a:defRPr/>
              </a:pPr>
              <a:t>9</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rPr>
              <a:t>Group Name / DOC ID / Month XX, 2022 / © 2022 IBM Corporation</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Tree>
    <p:extLst>
      <p:ext uri="{BB962C8B-B14F-4D97-AF65-F5344CB8AC3E}">
        <p14:creationId xmlns:p14="http://schemas.microsoft.com/office/powerpoint/2010/main" val="130984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ea typeface="+mn-ea"/>
                <a:cs typeface="+mn-cs"/>
              </a:rPr>
              <a:pPr marL="0" marR="0" lvl="0" indent="0" algn="r" defTabSz="1829379" rtl="0" eaLnBrk="1" fontAlgn="auto" latinLnBrk="0" hangingPunct="1">
                <a:lnSpc>
                  <a:spcPct val="100000"/>
                </a:lnSpc>
                <a:spcBef>
                  <a:spcPts val="0"/>
                </a:spcBef>
                <a:spcAft>
                  <a:spcPts val="0"/>
                </a:spcAft>
                <a:buClrTx/>
                <a:buSzTx/>
                <a:buFontTx/>
                <a:buNone/>
                <a:tabLst/>
                <a:defRPr/>
              </a:pPr>
              <a:t>10</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rPr>
              <a:t>Group Name / DOC ID / Month XX, 2022 / © 2022 IBM Corporation</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Tree>
    <p:extLst>
      <p:ext uri="{BB962C8B-B14F-4D97-AF65-F5344CB8AC3E}">
        <p14:creationId xmlns:p14="http://schemas.microsoft.com/office/powerpoint/2010/main" val="571955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A8439-6FE2-1BE0-4C01-43682FE05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62F7A5-3B44-88A6-0D85-98F03A2D034A}"/>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39EFB483-D978-289D-414F-9B6AA8BF3863}"/>
              </a:ext>
            </a:extLst>
          </p:cNvPr>
          <p:cNvSpPr>
            <a:spLocks noGrp="1"/>
          </p:cNvSpPr>
          <p:nvPr>
            <p:ph type="body" idx="1"/>
          </p:nvPr>
        </p:nvSpPr>
        <p:spPr/>
        <p:txBody>
          <a:bodyPr/>
          <a:lstStyle/>
          <a:p>
            <a:pPr marL="171450" indent="-171450">
              <a:buFont typeface="Arial" panose="020B0604020202020204" pitchFamily="34" charset="0"/>
              <a:buChar char="•"/>
            </a:pPr>
            <a:endParaRPr lang="en-NZ" dirty="0">
              <a:latin typeface="IBM Plex Sans" panose="020B0503050203000203" pitchFamily="34" charset="0"/>
              <a:cs typeface="IBM Plex Sans" charset="0"/>
            </a:endParaRPr>
          </a:p>
        </p:txBody>
      </p:sp>
      <p:sp>
        <p:nvSpPr>
          <p:cNvPr id="4" name="Slide Number Placeholder 3">
            <a:extLst>
              <a:ext uri="{FF2B5EF4-FFF2-40B4-BE49-F238E27FC236}">
                <a16:creationId xmlns:a16="http://schemas.microsoft.com/office/drawing/2014/main" id="{26F0660D-5AC9-CBD4-2F63-30AB5A4B358F}"/>
              </a:ext>
            </a:extLst>
          </p:cNvPr>
          <p:cNvSpPr>
            <a:spLocks noGrp="1"/>
          </p:cNvSpPr>
          <p:nvPr>
            <p:ph type="sldNum" sz="quarter" idx="10"/>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98D0594-4E60-8F4B-8226-C705B94694A4}"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ea typeface="+mn-ea"/>
                <a:cs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12</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IBM Plex Sans Light" panose="020B0503050203000203" pitchFamily="34" charset="0"/>
            </a:endParaRPr>
          </a:p>
        </p:txBody>
      </p:sp>
    </p:spTree>
    <p:extLst>
      <p:ext uri="{BB962C8B-B14F-4D97-AF65-F5344CB8AC3E}">
        <p14:creationId xmlns:p14="http://schemas.microsoft.com/office/powerpoint/2010/main" val="478639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7.xml"/><Relationship Id="rId4" Type="http://schemas.openxmlformats.org/officeDocument/2006/relationships/image" Target="../media/image8.sv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7.xml"/><Relationship Id="rId4" Type="http://schemas.openxmlformats.org/officeDocument/2006/relationships/image" Target="../media/image8.sv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7.xml"/><Relationship Id="rId4" Type="http://schemas.openxmlformats.org/officeDocument/2006/relationships/image" Target="../media/image8.svg"/></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2" Type="http://schemas.openxmlformats.org/officeDocument/2006/relationships/hyperlink" Target="https://www.ibm.com/legal/copytrade" TargetMode="External"/><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FE30602-CDF5-300D-C777-D56A17545801}"/>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07B43DFE-ECEF-81BF-109C-AB2E2D443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167BDE3B-B5D4-D763-81C7-F756608BCA47}"/>
              </a:ext>
            </a:extLst>
          </p:cNvPr>
          <p:cNvSpPr>
            <a:spLocks noGrp="1"/>
          </p:cNvSpPr>
          <p:nvPr>
            <p:ph type="dt" sz="half" idx="10"/>
          </p:nvPr>
        </p:nvSpPr>
        <p:spPr/>
        <p:txBody>
          <a:bodyPr/>
          <a:lstStyle/>
          <a:p>
            <a:endParaRPr lang="hu-HU"/>
          </a:p>
        </p:txBody>
      </p:sp>
      <p:sp>
        <p:nvSpPr>
          <p:cNvPr id="5" name="Élőláb helye 4">
            <a:extLst>
              <a:ext uri="{FF2B5EF4-FFF2-40B4-BE49-F238E27FC236}">
                <a16:creationId xmlns:a16="http://schemas.microsoft.com/office/drawing/2014/main" id="{A48A0DBA-2993-802F-02CA-893FCCC5FB70}"/>
              </a:ext>
            </a:extLst>
          </p:cNvPr>
          <p:cNvSpPr>
            <a:spLocks noGrp="1"/>
          </p:cNvSpPr>
          <p:nvPr>
            <p:ph type="ftr" sz="quarter" idx="11"/>
          </p:nvPr>
        </p:nvSpPr>
        <p:spPr/>
        <p:txBody>
          <a:bodyPr/>
          <a:lstStyle/>
          <a:p>
            <a:r>
              <a:rPr lang="hu-HU"/>
              <a:t>© 2025 IBM Corporation</a:t>
            </a:r>
          </a:p>
        </p:txBody>
      </p:sp>
      <p:sp>
        <p:nvSpPr>
          <p:cNvPr id="6" name="Dia számának helye 5">
            <a:extLst>
              <a:ext uri="{FF2B5EF4-FFF2-40B4-BE49-F238E27FC236}">
                <a16:creationId xmlns:a16="http://schemas.microsoft.com/office/drawing/2014/main" id="{01240627-AB59-AD79-0F93-C76B279AFE24}"/>
              </a:ext>
            </a:extLst>
          </p:cNvPr>
          <p:cNvSpPr>
            <a:spLocks noGrp="1"/>
          </p:cNvSpPr>
          <p:nvPr>
            <p:ph type="sldNum" sz="quarter" idx="12"/>
          </p:nvPr>
        </p:nvSpPr>
        <p:spPr/>
        <p:txBody>
          <a:bodyPr/>
          <a:lstStyle/>
          <a:p>
            <a:fld id="{83832A05-E372-2C4F-A7D6-A7242C5883FE}" type="slidenum">
              <a:rPr lang="hu-HU" smtClean="0"/>
              <a:t>‹#›</a:t>
            </a:fld>
            <a:endParaRPr lang="hu-HU"/>
          </a:p>
        </p:txBody>
      </p:sp>
    </p:spTree>
    <p:extLst>
      <p:ext uri="{BB962C8B-B14F-4D97-AF65-F5344CB8AC3E}">
        <p14:creationId xmlns:p14="http://schemas.microsoft.com/office/powerpoint/2010/main" val="425875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2B6FEA4-4A81-7C9C-330B-B1FF6F9FEB42}"/>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7E35903C-6F1E-E9A3-EE7D-546B6546D690}"/>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564E596-32CB-8B4B-5B96-22649E086681}"/>
              </a:ext>
            </a:extLst>
          </p:cNvPr>
          <p:cNvSpPr>
            <a:spLocks noGrp="1"/>
          </p:cNvSpPr>
          <p:nvPr>
            <p:ph type="dt" sz="half" idx="10"/>
          </p:nvPr>
        </p:nvSpPr>
        <p:spPr/>
        <p:txBody>
          <a:bodyPr/>
          <a:lstStyle/>
          <a:p>
            <a:endParaRPr lang="hu-HU"/>
          </a:p>
        </p:txBody>
      </p:sp>
      <p:sp>
        <p:nvSpPr>
          <p:cNvPr id="5" name="Élőláb helye 4">
            <a:extLst>
              <a:ext uri="{FF2B5EF4-FFF2-40B4-BE49-F238E27FC236}">
                <a16:creationId xmlns:a16="http://schemas.microsoft.com/office/drawing/2014/main" id="{03F0CF71-BC2D-E074-B48B-36F52EB22A7F}"/>
              </a:ext>
            </a:extLst>
          </p:cNvPr>
          <p:cNvSpPr>
            <a:spLocks noGrp="1"/>
          </p:cNvSpPr>
          <p:nvPr>
            <p:ph type="ftr" sz="quarter" idx="11"/>
          </p:nvPr>
        </p:nvSpPr>
        <p:spPr/>
        <p:txBody>
          <a:bodyPr/>
          <a:lstStyle/>
          <a:p>
            <a:r>
              <a:rPr lang="hu-HU"/>
              <a:t>© 2025 IBM Corporation</a:t>
            </a:r>
          </a:p>
        </p:txBody>
      </p:sp>
      <p:sp>
        <p:nvSpPr>
          <p:cNvPr id="6" name="Dia számának helye 5">
            <a:extLst>
              <a:ext uri="{FF2B5EF4-FFF2-40B4-BE49-F238E27FC236}">
                <a16:creationId xmlns:a16="http://schemas.microsoft.com/office/drawing/2014/main" id="{BE30C599-73E5-90ED-5D66-469176471C59}"/>
              </a:ext>
            </a:extLst>
          </p:cNvPr>
          <p:cNvSpPr>
            <a:spLocks noGrp="1"/>
          </p:cNvSpPr>
          <p:nvPr>
            <p:ph type="sldNum" sz="quarter" idx="12"/>
          </p:nvPr>
        </p:nvSpPr>
        <p:spPr/>
        <p:txBody>
          <a:bodyPr/>
          <a:lstStyle/>
          <a:p>
            <a:fld id="{83832A05-E372-2C4F-A7D6-A7242C5883FE}" type="slidenum">
              <a:rPr lang="hu-HU" smtClean="0"/>
              <a:t>‹#›</a:t>
            </a:fld>
            <a:endParaRPr lang="hu-HU"/>
          </a:p>
        </p:txBody>
      </p:sp>
    </p:spTree>
    <p:extLst>
      <p:ext uri="{BB962C8B-B14F-4D97-AF65-F5344CB8AC3E}">
        <p14:creationId xmlns:p14="http://schemas.microsoft.com/office/powerpoint/2010/main" val="34845852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oxes, 4 stacked,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8001" y="763525"/>
            <a:ext cx="5521401" cy="1138428"/>
          </a:xfrm>
        </p:spPr>
        <p:txBody>
          <a:bodyPr rIns="457200"/>
          <a:lstStyle>
            <a:lvl1pPr>
              <a:lnSpc>
                <a:spcPct val="110000"/>
              </a:lnSpc>
              <a:defRPr sz="3199">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4957"/>
            <a:ext cx="2476179"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4957"/>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1"/>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1" y="3333751"/>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 2025 IBM Corporation</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8000" y="288037"/>
            <a:ext cx="2477765" cy="224028"/>
          </a:xfrm>
        </p:spPr>
        <p:txBody>
          <a:bodyPr/>
          <a:lstStyle>
            <a:lvl1pPr>
              <a:defRPr sz="1400">
                <a:solidFill>
                  <a:schemeClr val="tx2"/>
                </a:solidFill>
              </a:defRPr>
            </a:lvl1pPr>
          </a:lstStyle>
          <a:p>
            <a:pPr lvl="0"/>
            <a:r>
              <a:rPr lang="en-US"/>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827311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oxes, 4 horizontal,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8000" y="288036"/>
            <a:ext cx="2477765" cy="2286795"/>
          </a:xfrm>
        </p:spPr>
        <p:txBody>
          <a:bodyPr/>
          <a:lstStyle>
            <a:lvl1pPr>
              <a:lnSpc>
                <a:spcPct val="100000"/>
              </a:lnSpc>
              <a:defRPr sz="1400">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7999" y="3328417"/>
            <a:ext cx="2474591" cy="2672459"/>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1187" y="3333752"/>
            <a:ext cx="2474591" cy="2672459"/>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50" y="3333752"/>
            <a:ext cx="2474591" cy="2672459"/>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3" y="3333752"/>
            <a:ext cx="2474591" cy="2672459"/>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 2025 IBM Corporation</a:t>
            </a:r>
            <a:endParaRPr lang="en-US" dirty="0"/>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024130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oxes, 4 horizontal,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8001" y="192024"/>
            <a:ext cx="5524575" cy="2286795"/>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7999" y="3328417"/>
            <a:ext cx="2474591" cy="2672459"/>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4362" y="3333752"/>
            <a:ext cx="2474591" cy="2672459"/>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50" y="3333752"/>
            <a:ext cx="2474591" cy="2672459"/>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3" y="3333752"/>
            <a:ext cx="2474591" cy="2672459"/>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 2025 IBM Corporation</a:t>
            </a:r>
            <a:endParaRPr lang="en-US" dirty="0"/>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733500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oxes, 6 stack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1" cy="2286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6"/>
            <a:ext cx="2476179"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1"/>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1" y="3333751"/>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3332553" y="288036"/>
            <a:ext cx="2476179"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3334141" y="3333751"/>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691366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Boxes, 6 stack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1" cy="2286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6"/>
            <a:ext cx="2476179"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1"/>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1" y="3333751"/>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3332553" y="288036"/>
            <a:ext cx="2476179"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3334141" y="3333751"/>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3" name="Straight Connector 2">
            <a:extLst>
              <a:ext uri="{FF2B5EF4-FFF2-40B4-BE49-F238E27FC236}">
                <a16:creationId xmlns:a16="http://schemas.microsoft.com/office/drawing/2014/main" id="{03915124-30D9-B812-79A1-5738B1750397}"/>
              </a:ext>
            </a:extLst>
          </p:cNvPr>
          <p:cNvCxnSpPr>
            <a:cxnSpLocks/>
          </p:cNvCxnSpPr>
          <p:nvPr userDrawn="1"/>
        </p:nvCxnSpPr>
        <p:spPr bwMode="auto">
          <a:xfrm>
            <a:off x="3047605" y="3048000"/>
            <a:ext cx="886027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3249576-5E98-6F95-0060-3422F9F67516}"/>
              </a:ext>
            </a:extLst>
          </p:cNvPr>
          <p:cNvCxnSpPr/>
          <p:nvPr userDrawn="1"/>
        </p:nvCxnSpPr>
        <p:spPr bwMode="auto">
          <a:xfrm>
            <a:off x="6093683" y="283464"/>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1A68F3B5-1313-3A1A-696F-47492246B044}"/>
              </a:ext>
            </a:extLst>
          </p:cNvPr>
          <p:cNvCxnSpPr/>
          <p:nvPr userDrawn="1"/>
        </p:nvCxnSpPr>
        <p:spPr bwMode="auto">
          <a:xfrm>
            <a:off x="9146201" y="283464"/>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880872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oxes, 6 stacke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287999" y="288036"/>
            <a:ext cx="2474591" cy="142954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3333316" y="666751"/>
            <a:ext cx="2475384" cy="1905000"/>
          </a:xfrm>
        </p:spPr>
        <p:txBody>
          <a:bodyPr/>
          <a:lstStyle>
            <a:lvl1pPr>
              <a:lnSpc>
                <a:spcPct val="110000"/>
              </a:lnSpc>
              <a:spcBef>
                <a:spcPts val="0"/>
              </a:spcBef>
              <a:defRPr sz="1200">
                <a:solidFill>
                  <a:schemeClr val="tx1"/>
                </a:solidFill>
              </a:defRPr>
            </a:lvl1pPr>
            <a:lvl2pPr marL="109704" indent="-109704">
              <a:lnSpc>
                <a:spcPct val="110000"/>
              </a:lnSpc>
              <a:spcBef>
                <a:spcPts val="0"/>
              </a:spcBef>
              <a:defRPr sz="1200">
                <a:solidFill>
                  <a:schemeClr val="tx1"/>
                </a:solidFill>
              </a:defRPr>
            </a:lvl2pPr>
            <a:lvl3pPr marL="219407" indent="-109704">
              <a:lnSpc>
                <a:spcPct val="110000"/>
              </a:lnSpc>
              <a:spcBef>
                <a:spcPts val="0"/>
              </a:spcBef>
              <a:defRPr sz="1200">
                <a:solidFill>
                  <a:schemeClr val="tx1"/>
                </a:solidFill>
              </a:defRPr>
            </a:lvl3pPr>
            <a:lvl4pPr marL="329110" indent="-109704">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6380919" y="666751"/>
            <a:ext cx="2476179" cy="1905000"/>
          </a:xfrm>
        </p:spPr>
        <p:txBody>
          <a:bodyPr/>
          <a:lstStyle>
            <a:lvl1pPr>
              <a:lnSpc>
                <a:spcPct val="110000"/>
              </a:lnSpc>
              <a:spcBef>
                <a:spcPts val="0"/>
              </a:spcBef>
              <a:defRPr sz="1200">
                <a:solidFill>
                  <a:schemeClr val="tx1"/>
                </a:solidFill>
              </a:defRPr>
            </a:lvl1pPr>
            <a:lvl2pPr marL="109704" indent="-109704">
              <a:lnSpc>
                <a:spcPct val="110000"/>
              </a:lnSpc>
              <a:spcBef>
                <a:spcPts val="0"/>
              </a:spcBef>
              <a:defRPr sz="1200">
                <a:solidFill>
                  <a:schemeClr val="tx1"/>
                </a:solidFill>
              </a:defRPr>
            </a:lvl2pPr>
            <a:lvl3pPr marL="219407" indent="-109704">
              <a:lnSpc>
                <a:spcPct val="110000"/>
              </a:lnSpc>
              <a:spcBef>
                <a:spcPts val="0"/>
              </a:spcBef>
              <a:defRPr sz="1200">
                <a:solidFill>
                  <a:schemeClr val="tx1"/>
                </a:solidFill>
              </a:defRPr>
            </a:lvl3pPr>
            <a:lvl4pPr marL="329110" indent="-109704">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9428523" y="666751"/>
            <a:ext cx="2476179" cy="1905000"/>
          </a:xfrm>
        </p:spPr>
        <p:txBody>
          <a:bodyPr/>
          <a:lstStyle>
            <a:lvl1pPr>
              <a:lnSpc>
                <a:spcPct val="110000"/>
              </a:lnSpc>
              <a:spcBef>
                <a:spcPts val="0"/>
              </a:spcBef>
              <a:defRPr sz="1200">
                <a:solidFill>
                  <a:schemeClr val="tx1"/>
                </a:solidFill>
              </a:defRPr>
            </a:lvl1pPr>
            <a:lvl2pPr marL="109704" indent="-109704">
              <a:lnSpc>
                <a:spcPct val="110000"/>
              </a:lnSpc>
              <a:spcBef>
                <a:spcPts val="0"/>
              </a:spcBef>
              <a:defRPr sz="1200">
                <a:solidFill>
                  <a:schemeClr val="tx1"/>
                </a:solidFill>
              </a:defRPr>
            </a:lvl2pPr>
            <a:lvl3pPr marL="219407" indent="-109704">
              <a:lnSpc>
                <a:spcPct val="110000"/>
              </a:lnSpc>
              <a:spcBef>
                <a:spcPts val="0"/>
              </a:spcBef>
              <a:defRPr sz="1200">
                <a:solidFill>
                  <a:schemeClr val="tx1"/>
                </a:solidFill>
              </a:defRPr>
            </a:lvl3pPr>
            <a:lvl4pPr marL="329110" indent="-109704">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3333316" y="3714751"/>
            <a:ext cx="2475384" cy="1905000"/>
          </a:xfrm>
        </p:spPr>
        <p:txBody>
          <a:bodyPr/>
          <a:lstStyle>
            <a:lvl1pPr>
              <a:lnSpc>
                <a:spcPct val="110000"/>
              </a:lnSpc>
              <a:spcBef>
                <a:spcPts val="0"/>
              </a:spcBef>
              <a:defRPr sz="1200">
                <a:solidFill>
                  <a:schemeClr val="tx1"/>
                </a:solidFill>
              </a:defRPr>
            </a:lvl1pPr>
            <a:lvl2pPr marL="109704" indent="-109704">
              <a:lnSpc>
                <a:spcPct val="110000"/>
              </a:lnSpc>
              <a:spcBef>
                <a:spcPts val="0"/>
              </a:spcBef>
              <a:defRPr sz="1200">
                <a:solidFill>
                  <a:schemeClr val="tx1"/>
                </a:solidFill>
              </a:defRPr>
            </a:lvl2pPr>
            <a:lvl3pPr marL="219407" indent="-109704">
              <a:lnSpc>
                <a:spcPct val="110000"/>
              </a:lnSpc>
              <a:spcBef>
                <a:spcPts val="0"/>
              </a:spcBef>
              <a:defRPr sz="1200">
                <a:solidFill>
                  <a:schemeClr val="tx1"/>
                </a:solidFill>
              </a:defRPr>
            </a:lvl3pPr>
            <a:lvl4pPr marL="329110" indent="-109704">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6380920" y="3714751"/>
            <a:ext cx="2475384" cy="1896341"/>
          </a:xfrm>
        </p:spPr>
        <p:txBody>
          <a:bodyPr/>
          <a:lstStyle>
            <a:lvl1pPr>
              <a:lnSpc>
                <a:spcPct val="110000"/>
              </a:lnSpc>
              <a:spcBef>
                <a:spcPts val="0"/>
              </a:spcBef>
              <a:defRPr sz="1200">
                <a:solidFill>
                  <a:schemeClr val="tx1"/>
                </a:solidFill>
              </a:defRPr>
            </a:lvl1pPr>
            <a:lvl2pPr marL="109704" indent="-109704">
              <a:lnSpc>
                <a:spcPct val="110000"/>
              </a:lnSpc>
              <a:spcBef>
                <a:spcPts val="0"/>
              </a:spcBef>
              <a:defRPr sz="1200">
                <a:solidFill>
                  <a:schemeClr val="tx1"/>
                </a:solidFill>
              </a:defRPr>
            </a:lvl2pPr>
            <a:lvl3pPr marL="219407" indent="-109704">
              <a:lnSpc>
                <a:spcPct val="110000"/>
              </a:lnSpc>
              <a:spcBef>
                <a:spcPts val="0"/>
              </a:spcBef>
              <a:defRPr sz="1200">
                <a:solidFill>
                  <a:schemeClr val="tx1"/>
                </a:solidFill>
              </a:defRPr>
            </a:lvl3pPr>
            <a:lvl4pPr marL="329110" indent="-109704">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9428523" y="3714751"/>
            <a:ext cx="2476179" cy="1905000"/>
          </a:xfrm>
        </p:spPr>
        <p:txBody>
          <a:bodyPr/>
          <a:lstStyle>
            <a:lvl1pPr>
              <a:lnSpc>
                <a:spcPct val="110000"/>
              </a:lnSpc>
              <a:spcBef>
                <a:spcPts val="0"/>
              </a:spcBef>
              <a:defRPr sz="1200">
                <a:solidFill>
                  <a:schemeClr val="tx1"/>
                </a:solidFill>
              </a:defRPr>
            </a:lvl1pPr>
            <a:lvl2pPr marL="109704" indent="-109704">
              <a:lnSpc>
                <a:spcPct val="110000"/>
              </a:lnSpc>
              <a:spcBef>
                <a:spcPts val="0"/>
              </a:spcBef>
              <a:defRPr sz="1200">
                <a:solidFill>
                  <a:schemeClr val="tx1"/>
                </a:solidFill>
              </a:defRPr>
            </a:lvl2pPr>
            <a:lvl3pPr marL="219407" indent="-109704">
              <a:lnSpc>
                <a:spcPct val="110000"/>
              </a:lnSpc>
              <a:spcBef>
                <a:spcPts val="0"/>
              </a:spcBef>
              <a:defRPr sz="1200">
                <a:solidFill>
                  <a:schemeClr val="tx1"/>
                </a:solidFill>
              </a:defRPr>
            </a:lvl3pPr>
            <a:lvl4pPr marL="329110" indent="-109704">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3333317" y="288036"/>
            <a:ext cx="201143" cy="201613"/>
          </a:xfrm>
        </p:spPr>
        <p:txBody>
          <a:bodyPr/>
          <a:lstStyle>
            <a:lvl1pPr>
              <a:defRPr sz="700">
                <a:solidFill>
                  <a:schemeClr val="tx1"/>
                </a:solidFill>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6380921" y="288036"/>
            <a:ext cx="201143" cy="201613"/>
          </a:xfrm>
        </p:spPr>
        <p:txBody>
          <a:bodyPr/>
          <a:lstStyle>
            <a:lvl1pPr>
              <a:defRPr sz="700">
                <a:solidFill>
                  <a:schemeClr val="tx1"/>
                </a:solidFill>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9428523" y="288036"/>
            <a:ext cx="201143" cy="201613"/>
          </a:xfrm>
        </p:spPr>
        <p:txBody>
          <a:bodyPr/>
          <a:lstStyle>
            <a:lvl1pPr>
              <a:defRPr sz="700">
                <a:solidFill>
                  <a:schemeClr val="tx1"/>
                </a:solidFill>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3333317" y="3347316"/>
            <a:ext cx="201143" cy="201613"/>
          </a:xfrm>
        </p:spPr>
        <p:txBody>
          <a:bodyPr/>
          <a:lstStyle>
            <a:lvl1pPr>
              <a:defRPr sz="700">
                <a:solidFill>
                  <a:schemeClr val="tx1"/>
                </a:solidFill>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6380921" y="3347316"/>
            <a:ext cx="201143" cy="201613"/>
          </a:xfrm>
        </p:spPr>
        <p:txBody>
          <a:bodyPr/>
          <a:lstStyle>
            <a:lvl1pPr>
              <a:defRPr sz="700">
                <a:solidFill>
                  <a:schemeClr val="tx1"/>
                </a:solidFill>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9428523" y="3347316"/>
            <a:ext cx="201143" cy="201613"/>
          </a:xfrm>
        </p:spPr>
        <p:txBody>
          <a:bodyPr/>
          <a:lstStyle>
            <a:lvl1pPr>
              <a:defRPr sz="700">
                <a:solidFill>
                  <a:schemeClr val="tx1"/>
                </a:solidFill>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r>
              <a:rPr lang="en-US"/>
              <a:t>© 2025 IBM Corporation</a:t>
            </a:r>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3047605" y="3048000"/>
            <a:ext cx="886027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3047603"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9142811"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6093683" y="283464"/>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286370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8000" y="192025"/>
            <a:ext cx="5519019" cy="1706563"/>
          </a:xfrm>
        </p:spPr>
        <p:txBody>
          <a:bodyPr rIns="457200"/>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0919" y="288037"/>
            <a:ext cx="2476179" cy="2477295"/>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09" y="288037"/>
            <a:ext cx="2476179" cy="2477295"/>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6380919" y="3333750"/>
            <a:ext cx="2476179" cy="2477295"/>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9430109" y="3333750"/>
            <a:ext cx="2476179" cy="2477295"/>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287997" y="3332988"/>
            <a:ext cx="2476179" cy="2477295"/>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3333316" y="3333750"/>
            <a:ext cx="2476179" cy="2477295"/>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 2025 IBM Corporation</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87302" y="3048000"/>
            <a:ext cx="116205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3047603" y="3048001"/>
            <a:ext cx="0" cy="295275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9142811"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6093683" y="283464"/>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28366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99" y="288037"/>
            <a:ext cx="2474591" cy="1706563"/>
          </a:xfrm>
        </p:spPr>
        <p:txBody>
          <a:bodyPr rIns="0"/>
          <a:lstStyle>
            <a:lvl1pPr>
              <a:lnSpc>
                <a:spcPct val="110000"/>
              </a:lnSpc>
              <a:defRPr sz="1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0919" y="288037"/>
            <a:ext cx="2476179" cy="2477295"/>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09" y="288037"/>
            <a:ext cx="2476179" cy="2477295"/>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6380919" y="3333750"/>
            <a:ext cx="2476179" cy="2477295"/>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9430109" y="3333750"/>
            <a:ext cx="2476179" cy="2477295"/>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290041" y="3333750"/>
            <a:ext cx="2476179" cy="2477295"/>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3333316" y="3333750"/>
            <a:ext cx="2476179" cy="2477295"/>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 2025 IBM Corporation</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87302" y="3048000"/>
            <a:ext cx="116205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3047603" y="3048001"/>
            <a:ext cx="0" cy="295275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9142811"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6093683" y="283464"/>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166645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ideo or imagery, half, ins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8000" y="1714500"/>
            <a:ext cx="2477765" cy="4286251"/>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3333316" y="1714500"/>
            <a:ext cx="2475384" cy="4286251"/>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r>
              <a:rPr lang="en-US"/>
              <a:t>© 2025 IBM Corporation</a:t>
            </a:r>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6380920" y="284957"/>
            <a:ext cx="5523781" cy="6287295"/>
          </a:xfrm>
          <a:solidFill>
            <a:srgbClr val="E0E0E0"/>
          </a:solidFill>
        </p:spPr>
        <p:txBody>
          <a:bodyPr anchor="ctr"/>
          <a:lstStyle>
            <a:lvl1pPr algn="ctr">
              <a:defRPr>
                <a:solidFill>
                  <a:schemeClr val="accent5"/>
                </a:solidFill>
              </a:defRPr>
            </a:lvl1pPr>
          </a:lstStyle>
          <a:p>
            <a:r>
              <a:rPr lang="en-US" dirty="0"/>
              <a:t>Place imagery here</a:t>
            </a:r>
          </a:p>
        </p:txBody>
      </p:sp>
      <p:sp>
        <p:nvSpPr>
          <p:cNvPr id="3" name="Slide Number">
            <a:extLst>
              <a:ext uri="{FF2B5EF4-FFF2-40B4-BE49-F238E27FC236}">
                <a16:creationId xmlns:a16="http://schemas.microsoft.com/office/drawing/2014/main" id="{E9DB3018-29BD-CBB4-B747-D51382AB4C41}"/>
              </a:ext>
            </a:extLst>
          </p:cNvPr>
          <p:cNvSpPr txBox="1">
            <a:spLocks noGrp="1"/>
          </p:cNvSpPr>
          <p:nvPr>
            <p:ph type="sldNum" sz="quarter" idx="4"/>
          </p:nvPr>
        </p:nvSpPr>
        <p:spPr>
          <a:xfrm>
            <a:off x="11990618"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72011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Video or imagery, 3/4,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11767910" y="6452315"/>
            <a:ext cx="136791" cy="123111"/>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 2025 IBM Corporation</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288000" y="1714500"/>
            <a:ext cx="2477765" cy="4286251"/>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3047604" y="0"/>
            <a:ext cx="9144397" cy="6858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207516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029888DE-2ED4-8424-188E-2461BFC5AB00}"/>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C385C20B-8F2E-0454-51A2-C7D5DDDB9131}"/>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CFEE7392-8F6B-12CC-669E-50AAA06A8339}"/>
              </a:ext>
            </a:extLst>
          </p:cNvPr>
          <p:cNvSpPr>
            <a:spLocks noGrp="1"/>
          </p:cNvSpPr>
          <p:nvPr>
            <p:ph type="dt" sz="half" idx="10"/>
          </p:nvPr>
        </p:nvSpPr>
        <p:spPr/>
        <p:txBody>
          <a:bodyPr/>
          <a:lstStyle/>
          <a:p>
            <a:endParaRPr lang="hu-HU"/>
          </a:p>
        </p:txBody>
      </p:sp>
      <p:sp>
        <p:nvSpPr>
          <p:cNvPr id="5" name="Élőláb helye 4">
            <a:extLst>
              <a:ext uri="{FF2B5EF4-FFF2-40B4-BE49-F238E27FC236}">
                <a16:creationId xmlns:a16="http://schemas.microsoft.com/office/drawing/2014/main" id="{D0E44344-0606-BC36-E2EF-8D780015B141}"/>
              </a:ext>
            </a:extLst>
          </p:cNvPr>
          <p:cNvSpPr>
            <a:spLocks noGrp="1"/>
          </p:cNvSpPr>
          <p:nvPr>
            <p:ph type="ftr" sz="quarter" idx="11"/>
          </p:nvPr>
        </p:nvSpPr>
        <p:spPr/>
        <p:txBody>
          <a:bodyPr/>
          <a:lstStyle/>
          <a:p>
            <a:r>
              <a:rPr lang="hu-HU"/>
              <a:t>© 2025 IBM Corporation</a:t>
            </a:r>
          </a:p>
        </p:txBody>
      </p:sp>
      <p:sp>
        <p:nvSpPr>
          <p:cNvPr id="6" name="Dia számának helye 5">
            <a:extLst>
              <a:ext uri="{FF2B5EF4-FFF2-40B4-BE49-F238E27FC236}">
                <a16:creationId xmlns:a16="http://schemas.microsoft.com/office/drawing/2014/main" id="{ADB01C39-C8BE-FEB9-7759-CF975784C6AA}"/>
              </a:ext>
            </a:extLst>
          </p:cNvPr>
          <p:cNvSpPr>
            <a:spLocks noGrp="1"/>
          </p:cNvSpPr>
          <p:nvPr>
            <p:ph type="sldNum" sz="quarter" idx="12"/>
          </p:nvPr>
        </p:nvSpPr>
        <p:spPr/>
        <p:txBody>
          <a:bodyPr/>
          <a:lstStyle/>
          <a:p>
            <a:fld id="{83832A05-E372-2C4F-A7D6-A7242C5883FE}" type="slidenum">
              <a:rPr lang="hu-HU" smtClean="0"/>
              <a:t>‹#›</a:t>
            </a:fld>
            <a:endParaRPr lang="hu-HU"/>
          </a:p>
        </p:txBody>
      </p:sp>
    </p:spTree>
    <p:extLst>
      <p:ext uri="{BB962C8B-B14F-4D97-AF65-F5344CB8AC3E}">
        <p14:creationId xmlns:p14="http://schemas.microsoft.com/office/powerpoint/2010/main" val="28142458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Video or imagery, 3/4, ins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11767910" y="6452315"/>
            <a:ext cx="136791" cy="123111"/>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8000" y="1714500"/>
            <a:ext cx="2477765" cy="4286251"/>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r>
              <a:rPr lang="en-US"/>
              <a:t>© 2025 IBM Corporation</a:t>
            </a:r>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3333318" y="282576"/>
            <a:ext cx="8574559" cy="6289675"/>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9038600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1" cy="2286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3333316" y="284957"/>
            <a:ext cx="8571384" cy="5715795"/>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301047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Video or imagery, ble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11767910" y="6452315"/>
            <a:ext cx="136791" cy="12311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12192000" cy="6858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42108627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Video or imagery, inse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11767910" y="6452315"/>
            <a:ext cx="136791" cy="12311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284126" y="284958"/>
            <a:ext cx="11620575" cy="6290468"/>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7767365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acts, profiles, contribut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288000" y="3060700"/>
            <a:ext cx="1236501" cy="1238251"/>
          </a:xfrm>
          <a:solidFill>
            <a:srgbClr val="E0E0E0"/>
          </a:solidFill>
        </p:spPr>
        <p:txBody>
          <a:bodyPr anchor="ctr"/>
          <a:lstStyle>
            <a:lvl1pPr marL="0" marR="0" indent="0" algn="ctr" defTabSz="121892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2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1714278" y="3060700"/>
            <a:ext cx="2853953" cy="1238251"/>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288000" y="4762500"/>
            <a:ext cx="1236501" cy="1238251"/>
          </a:xfrm>
          <a:solidFill>
            <a:srgbClr val="E0E0E0"/>
          </a:solidFill>
        </p:spPr>
        <p:txBody>
          <a:bodyPr anchor="ctr"/>
          <a:lstStyle>
            <a:lvl1pPr marL="0" marR="0" indent="0" algn="ctr" defTabSz="121892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2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1714278" y="4762501"/>
            <a:ext cx="2853953" cy="1238251"/>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r>
              <a:rPr lang="en-US"/>
              <a:t>© 2025 IBM Corporation</a:t>
            </a:r>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288000" y="1333500"/>
            <a:ext cx="1236501" cy="1238251"/>
          </a:xfrm>
          <a:solidFill>
            <a:srgbClr val="E0E0E0"/>
          </a:solidFill>
        </p:spPr>
        <p:txBody>
          <a:bodyPr anchor="ctr"/>
          <a:lstStyle>
            <a:lvl1pPr algn="ctr">
              <a:defRPr>
                <a:solidFill>
                  <a:schemeClr val="accent5"/>
                </a:solidFill>
              </a:defRPr>
            </a:lvl1pPr>
          </a:lstStyle>
          <a:p>
            <a:r>
              <a:rPr lang="en-US" dirty="0"/>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1714278" y="1333500"/>
            <a:ext cx="2853953" cy="1238251"/>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6377745" y="3060700"/>
            <a:ext cx="1236501" cy="1238251"/>
          </a:xfrm>
          <a:solidFill>
            <a:srgbClr val="E0E0E0"/>
          </a:solidFill>
        </p:spPr>
        <p:txBody>
          <a:bodyPr anchor="ctr"/>
          <a:lstStyle>
            <a:lvl1pPr marL="0" marR="0" indent="0" algn="ctr" defTabSz="121892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2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7807897" y="3060700"/>
            <a:ext cx="2853953" cy="1238251"/>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6377745" y="4762500"/>
            <a:ext cx="1236501" cy="1238251"/>
          </a:xfrm>
          <a:solidFill>
            <a:srgbClr val="E0E0E0"/>
          </a:solidFill>
        </p:spPr>
        <p:txBody>
          <a:bodyPr anchor="ctr"/>
          <a:lstStyle>
            <a:lvl1pPr marL="0" marR="0" indent="0" algn="ctr" defTabSz="121892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2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7807897" y="4762501"/>
            <a:ext cx="2853953" cy="1238251"/>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6377745" y="1333500"/>
            <a:ext cx="1236501" cy="1238251"/>
          </a:xfrm>
          <a:solidFill>
            <a:srgbClr val="E0E0E0"/>
          </a:solidFill>
        </p:spPr>
        <p:txBody>
          <a:bodyPr anchor="ctr"/>
          <a:lstStyle>
            <a:lvl1pPr marL="0" marR="0" indent="0" algn="ctr" defTabSz="121892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2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7807897" y="1333500"/>
            <a:ext cx="2853953" cy="1238251"/>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441507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Legal disclaimer, one 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8000" y="192024"/>
            <a:ext cx="2477765" cy="1429544"/>
          </a:xfrm>
        </p:spPr>
        <p:txBody>
          <a:bodyPr/>
          <a:lstStyle>
            <a:lvl1pPr>
              <a:lnSpc>
                <a:spcPct val="90000"/>
              </a:lnSpc>
              <a:spcBef>
                <a:spcPts val="0"/>
              </a:spcBef>
              <a:defRPr sz="3199">
                <a:solidFill>
                  <a:schemeClr val="tx2"/>
                </a:solidFill>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1" y="284957"/>
            <a:ext cx="2476179" cy="5715795"/>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6" indent="-73136">
              <a:lnSpc>
                <a:spcPct val="120000"/>
              </a:lnSpc>
              <a:spcBef>
                <a:spcPts val="0"/>
              </a:spcBef>
              <a:defRPr sz="800" b="0" i="0">
                <a:solidFill>
                  <a:schemeClr val="tx1"/>
                </a:solidFill>
                <a:latin typeface="IBM Plex Sans" panose="020B0503050203000203" pitchFamily="34" charset="0"/>
              </a:defRPr>
            </a:lvl2pPr>
            <a:lvl3pPr marL="146271" indent="-73136">
              <a:lnSpc>
                <a:spcPct val="120000"/>
              </a:lnSpc>
              <a:spcBef>
                <a:spcPts val="0"/>
              </a:spcBef>
              <a:defRPr sz="800" b="0" i="0">
                <a:solidFill>
                  <a:schemeClr val="tx1"/>
                </a:solidFill>
                <a:latin typeface="IBM Plex Sans" panose="020B0503050203000203" pitchFamily="34" charset="0"/>
              </a:defRPr>
            </a:lvl3pPr>
            <a:lvl4pPr marL="219407" indent="-73136">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258456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egal disclaimer, two colum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8000" y="192024"/>
            <a:ext cx="2477765" cy="1429544"/>
          </a:xfrm>
        </p:spPr>
        <p:txBody>
          <a:bodyPr/>
          <a:lstStyle>
            <a:lvl1pPr>
              <a:lnSpc>
                <a:spcPct val="90000"/>
              </a:lnSpc>
              <a:spcBef>
                <a:spcPts val="0"/>
              </a:spcBef>
              <a:defRPr sz="3199">
                <a:solidFill>
                  <a:schemeClr val="tx2"/>
                </a:solidFill>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1" y="284957"/>
            <a:ext cx="2476179" cy="5715795"/>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6" indent="-73136">
              <a:lnSpc>
                <a:spcPct val="120000"/>
              </a:lnSpc>
              <a:spcBef>
                <a:spcPts val="0"/>
              </a:spcBef>
              <a:defRPr sz="800" b="0" i="0">
                <a:solidFill>
                  <a:schemeClr val="tx1"/>
                </a:solidFill>
                <a:latin typeface="IBM Plex Sans" panose="020B0503050203000203" pitchFamily="34" charset="0"/>
              </a:defRPr>
            </a:lvl2pPr>
            <a:lvl3pPr marL="146271" indent="-73136">
              <a:lnSpc>
                <a:spcPct val="120000"/>
              </a:lnSpc>
              <a:spcBef>
                <a:spcPts val="0"/>
              </a:spcBef>
              <a:defRPr sz="800" b="0" i="0">
                <a:solidFill>
                  <a:schemeClr val="tx1"/>
                </a:solidFill>
                <a:latin typeface="IBM Plex Sans" panose="020B0503050203000203" pitchFamily="34" charset="0"/>
              </a:defRPr>
            </a:lvl3pPr>
            <a:lvl4pPr marL="219407" indent="-73136">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290475" y="6402389"/>
            <a:ext cx="2477765" cy="190500"/>
          </a:xfrm>
        </p:spPr>
        <p:txBody>
          <a:bodyPr/>
          <a:lstStyle/>
          <a:p>
            <a:r>
              <a:rPr lang="en-US"/>
              <a:t>© 2025 IBM Corporation</a:t>
            </a:r>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6380919" y="284957"/>
            <a:ext cx="2476179" cy="5715795"/>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6" indent="-73136">
              <a:lnSpc>
                <a:spcPct val="120000"/>
              </a:lnSpc>
              <a:spcBef>
                <a:spcPts val="0"/>
              </a:spcBef>
              <a:defRPr sz="800" b="0" i="0">
                <a:solidFill>
                  <a:schemeClr val="tx1"/>
                </a:solidFill>
                <a:latin typeface="IBM Plex Sans" panose="020B0503050203000203" pitchFamily="34" charset="0"/>
              </a:defRPr>
            </a:lvl2pPr>
            <a:lvl3pPr marL="146271" indent="-73136">
              <a:lnSpc>
                <a:spcPct val="120000"/>
              </a:lnSpc>
              <a:spcBef>
                <a:spcPts val="0"/>
              </a:spcBef>
              <a:defRPr sz="800" b="0" i="0">
                <a:solidFill>
                  <a:schemeClr val="tx1"/>
                </a:solidFill>
                <a:latin typeface="IBM Plex Sans" panose="020B0503050203000203" pitchFamily="34" charset="0"/>
              </a:defRPr>
            </a:lvl3pPr>
            <a:lvl4pPr marL="219407" indent="-73136">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295222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7"/>
            <a:ext cx="2474591" cy="76352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 2025 IBM Corporation</a:t>
            </a:r>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80747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2CFD7F-05DF-6C66-E479-188444BA155A}"/>
              </a:ext>
            </a:extLst>
          </p:cNvPr>
          <p:cNvPicPr>
            <a:picLocks noChangeAspect="1"/>
          </p:cNvPicPr>
          <p:nvPr userDrawn="1"/>
        </p:nvPicPr>
        <p:blipFill>
          <a:blip r:embed="rId2"/>
          <a:stretch>
            <a:fillRect/>
          </a:stretch>
        </p:blipFill>
        <p:spPr>
          <a:xfrm>
            <a:off x="4148509" y="2680667"/>
            <a:ext cx="3894985" cy="1496668"/>
          </a:xfrm>
          <a:prstGeom prst="rect">
            <a:avLst/>
          </a:prstGeom>
        </p:spPr>
      </p:pic>
    </p:spTree>
    <p:extLst>
      <p:ext uri="{BB962C8B-B14F-4D97-AF65-F5344CB8AC3E}">
        <p14:creationId xmlns:p14="http://schemas.microsoft.com/office/powerpoint/2010/main" val="23899274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4F5C-B8CA-6858-37E3-DA4EB3AFD8C3}"/>
              </a:ext>
            </a:extLst>
          </p:cNvPr>
          <p:cNvSpPr>
            <a:spLocks noGrp="1"/>
          </p:cNvSpPr>
          <p:nvPr>
            <p:ph type="title"/>
          </p:nvPr>
        </p:nvSpPr>
        <p:spPr>
          <a:xfrm>
            <a:off x="134007" y="123388"/>
            <a:ext cx="10029496" cy="412640"/>
          </a:xfrm>
          <a:prstGeom prst="rect">
            <a:avLst/>
          </a:prstGeom>
        </p:spPr>
        <p:txBody>
          <a:bodyPr/>
          <a:lstStyle>
            <a:lvl1pPr>
              <a:defRPr sz="2200"/>
            </a:lvl1pPr>
          </a:lstStyle>
          <a:p>
            <a:r>
              <a:rPr lang="en-US" dirty="0"/>
              <a:t>Click to edit Master title style</a:t>
            </a:r>
          </a:p>
        </p:txBody>
      </p:sp>
    </p:spTree>
    <p:extLst>
      <p:ext uri="{BB962C8B-B14F-4D97-AF65-F5344CB8AC3E}">
        <p14:creationId xmlns:p14="http://schemas.microsoft.com/office/powerpoint/2010/main" val="383287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imagery">
    <p:spTree>
      <p:nvGrpSpPr>
        <p:cNvPr id="1" name=""/>
        <p:cNvGrpSpPr/>
        <p:nvPr/>
      </p:nvGrpSpPr>
      <p:grpSpPr>
        <a:xfrm>
          <a:off x="0" y="0"/>
          <a:ext cx="0" cy="0"/>
          <a:chOff x="0" y="0"/>
          <a:chExt cx="0" cy="0"/>
        </a:xfrm>
      </p:grpSpPr>
      <p:sp>
        <p:nvSpPr>
          <p:cNvPr id="5" name="Picture Placeholder 4" descr="Place imagery here">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12192000" cy="6000751"/>
          </a:xfrm>
          <a:solidFill>
            <a:srgbClr val="E0E0E0"/>
          </a:solidFill>
        </p:spPr>
        <p:txBody>
          <a:bodyPr anchor="ctr"/>
          <a:lstStyle>
            <a:lvl1pPr algn="ctr">
              <a:defRPr>
                <a:solidFill>
                  <a:schemeClr val="accent5"/>
                </a:solidFill>
              </a:defRPr>
            </a:lvl1pPr>
          </a:lstStyle>
          <a:p>
            <a:r>
              <a:rPr lang="en-US"/>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5"/>
            <a:ext cx="5524575" cy="3144044"/>
          </a:xfrm>
        </p:spPr>
        <p:txBody>
          <a:bodyPr/>
          <a:lstStyle>
            <a:lvl1pPr>
              <a:lnSpc>
                <a:spcPct val="100000"/>
              </a:lnSpc>
              <a:defRPr sz="43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287999" y="6044185"/>
            <a:ext cx="2468623" cy="571500"/>
          </a:xfrm>
        </p:spPr>
        <p:txBody>
          <a:bodyPr anchor="b"/>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3335317" y="6042370"/>
            <a:ext cx="2468623" cy="571500"/>
          </a:xfrm>
        </p:spPr>
        <p:txBody>
          <a:bodyPr anchor="b"/>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IBM 8-bar logo">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11138526" y="6263481"/>
            <a:ext cx="819044" cy="304800"/>
          </a:xfrm>
          <a:prstGeom prst="rect">
            <a:avLst/>
          </a:prstGeom>
        </p:spPr>
      </p:pic>
    </p:spTree>
    <p:extLst>
      <p:ext uri="{BB962C8B-B14F-4D97-AF65-F5344CB8AC3E}">
        <p14:creationId xmlns:p14="http://schemas.microsoft.com/office/powerpoint/2010/main" val="4100668416"/>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 2025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28847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lank (no footer)">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D62651AB-0EFD-53E3-6942-3C77A017318E}"/>
              </a:ext>
            </a:extLst>
          </p:cNvPr>
          <p:cNvSpPr>
            <a:spLocks noGrp="1"/>
          </p:cNvSpPr>
          <p:nvPr>
            <p:ph type="ftr" sz="quarter" idx="11"/>
          </p:nvPr>
        </p:nvSpPr>
        <p:spPr>
          <a:xfrm>
            <a:off x="284125" y="6402119"/>
            <a:ext cx="2477765" cy="190500"/>
          </a:xfrm>
        </p:spPr>
        <p:txBody>
          <a:bodyPr/>
          <a:lstStyle>
            <a:lvl1pPr>
              <a:defRPr>
                <a:solidFill>
                  <a:schemeClr val="bg1"/>
                </a:solidFill>
              </a:defRPr>
            </a:lvl1pPr>
          </a:lstStyle>
          <a:p>
            <a:r>
              <a:rPr lang="en-DE"/>
              <a:t>© 2025 IBM Corporation</a:t>
            </a:r>
          </a:p>
        </p:txBody>
      </p:sp>
      <p:sp>
        <p:nvSpPr>
          <p:cNvPr id="3" name="Slide Number Placeholder 3">
            <a:extLst>
              <a:ext uri="{FF2B5EF4-FFF2-40B4-BE49-F238E27FC236}">
                <a16:creationId xmlns:a16="http://schemas.microsoft.com/office/drawing/2014/main" id="{81867AB6-9756-6640-DB1F-2ED0F1217B0A}"/>
              </a:ext>
            </a:extLst>
          </p:cNvPr>
          <p:cNvSpPr>
            <a:spLocks noGrp="1"/>
          </p:cNvSpPr>
          <p:nvPr>
            <p:ph type="sldNum" sz="quarter" idx="12"/>
          </p:nvPr>
        </p:nvSpPr>
        <p:spPr>
          <a:xfrm>
            <a:off x="11767910" y="6469509"/>
            <a:ext cx="136791" cy="123111"/>
          </a:xfrm>
        </p:spPr>
        <p:txBody>
          <a:bodyPr/>
          <a:lstStyle>
            <a:lvl1pPr>
              <a:defRPr>
                <a:solidFill>
                  <a:schemeClr val="bg1"/>
                </a:solidFill>
              </a:defRPr>
            </a:lvl1pPr>
          </a:lstStyle>
          <a:p>
            <a:fld id="{C7599CC4-D5C9-F342-B167-A115D7CD2671}" type="slidenum">
              <a:rPr lang="en-DE" smtClean="0"/>
              <a:pPr/>
              <a:t>‹#›</a:t>
            </a:fld>
            <a:endParaRPr lang="en-DE"/>
          </a:p>
        </p:txBody>
      </p:sp>
    </p:spTree>
    <p:extLst>
      <p:ext uri="{BB962C8B-B14F-4D97-AF65-F5344CB8AC3E}">
        <p14:creationId xmlns:p14="http://schemas.microsoft.com/office/powerpoint/2010/main" val="11889752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ext, 4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600"/>
            <a:ext cx="2474591" cy="762795"/>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11769265" y="6469421"/>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284125" y="6402119"/>
            <a:ext cx="2477765" cy="190500"/>
          </a:xfrm>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4" name="Text Placeholder 6">
            <a:extLst>
              <a:ext uri="{FF2B5EF4-FFF2-40B4-BE49-F238E27FC236}">
                <a16:creationId xmlns:a16="http://schemas.microsoft.com/office/drawing/2014/main" id="{B303799C-055C-81A5-3E36-D78912AA66DA}"/>
              </a:ext>
            </a:extLst>
          </p:cNvPr>
          <p:cNvSpPr>
            <a:spLocks noGrp="1"/>
          </p:cNvSpPr>
          <p:nvPr>
            <p:ph type="body" sz="quarter" idx="10"/>
          </p:nvPr>
        </p:nvSpPr>
        <p:spPr>
          <a:xfrm>
            <a:off x="3333317" y="1714500"/>
            <a:ext cx="2481639" cy="4286251"/>
          </a:xfrm>
          <a:prstGeom prst="rect">
            <a:avLst/>
          </a:prstGeom>
        </p:spPr>
        <p:txBody>
          <a:bodyPr/>
          <a:lstStyle>
            <a:lvl1pPr defTabSz="580513">
              <a:lnSpc>
                <a:spcPct val="100000"/>
              </a:lnSpc>
              <a:spcBef>
                <a:spcPts val="0"/>
              </a:spcBef>
              <a:defRPr sz="1800" b="0" i="0">
                <a:solidFill>
                  <a:schemeClr val="tx1"/>
                </a:solidFill>
                <a:latin typeface="IBM Plex Sans Light" panose="020B0403050203000203" pitchFamily="34" charset="0"/>
              </a:defRPr>
            </a:lvl1pPr>
            <a:lvl2pPr defTabSz="580513">
              <a:lnSpc>
                <a:spcPct val="100000"/>
              </a:lnSpc>
              <a:spcBef>
                <a:spcPts val="0"/>
              </a:spcBef>
              <a:defRPr sz="1800" b="0" i="0">
                <a:solidFill>
                  <a:schemeClr val="tx1"/>
                </a:solidFill>
                <a:latin typeface="IBM Plex Sans Light" panose="020B0403050203000203" pitchFamily="34" charset="0"/>
              </a:defRPr>
            </a:lvl2pPr>
            <a:lvl3pPr defTabSz="580513">
              <a:lnSpc>
                <a:spcPct val="100000"/>
              </a:lnSpc>
              <a:spcBef>
                <a:spcPts val="0"/>
              </a:spcBef>
              <a:defRPr sz="1800" b="0" i="0">
                <a:solidFill>
                  <a:schemeClr val="tx1"/>
                </a:solidFill>
                <a:latin typeface="IBM Plex Sans Light" panose="020B0403050203000203" pitchFamily="34" charset="0"/>
              </a:defRPr>
            </a:lvl3pPr>
            <a:lvl4pPr defTabSz="580513">
              <a:lnSpc>
                <a:spcPct val="100000"/>
              </a:lnSpc>
              <a:spcBef>
                <a:spcPts val="0"/>
              </a:spcBef>
              <a:defRPr sz="1800" b="0" i="0">
                <a:solidFill>
                  <a:schemeClr val="tx1"/>
                </a:solidFill>
                <a:latin typeface="IBM Plex Sans Light" panose="020B0403050203000203" pitchFamily="34" charset="0"/>
              </a:defRPr>
            </a:lvl4pPr>
            <a:lvl5pPr defTabSz="58051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297B3A71-6FB0-4C14-4695-68801FBBBEA7}"/>
              </a:ext>
            </a:extLst>
          </p:cNvPr>
          <p:cNvSpPr>
            <a:spLocks noGrp="1"/>
          </p:cNvSpPr>
          <p:nvPr>
            <p:ph type="body" sz="quarter" idx="19"/>
          </p:nvPr>
        </p:nvSpPr>
        <p:spPr>
          <a:xfrm>
            <a:off x="360317" y="1714500"/>
            <a:ext cx="2481639" cy="4286251"/>
          </a:xfrm>
          <a:prstGeom prst="rect">
            <a:avLst/>
          </a:prstGeom>
        </p:spPr>
        <p:txBody>
          <a:bodyPr/>
          <a:lstStyle>
            <a:lvl1pPr defTabSz="580513">
              <a:lnSpc>
                <a:spcPct val="100000"/>
              </a:lnSpc>
              <a:spcBef>
                <a:spcPts val="0"/>
              </a:spcBef>
              <a:defRPr sz="1800" b="0" i="0">
                <a:solidFill>
                  <a:schemeClr val="tx1"/>
                </a:solidFill>
                <a:latin typeface="IBM Plex Sans Light" panose="020B0403050203000203" pitchFamily="34" charset="0"/>
              </a:defRPr>
            </a:lvl1pPr>
            <a:lvl2pPr marL="163763" indent="-163763" defTabSz="580513">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defTabSz="580513">
              <a:lnSpc>
                <a:spcPct val="100000"/>
              </a:lnSpc>
              <a:spcBef>
                <a:spcPts val="0"/>
              </a:spcBef>
              <a:defRPr sz="1800" b="0" i="0">
                <a:solidFill>
                  <a:schemeClr val="tx1"/>
                </a:solidFill>
                <a:latin typeface="IBM Plex Sans Light" panose="020B0403050203000203" pitchFamily="34" charset="0"/>
              </a:defRPr>
            </a:lvl3pPr>
            <a:lvl4pPr defTabSz="580513">
              <a:lnSpc>
                <a:spcPct val="100000"/>
              </a:lnSpc>
              <a:spcBef>
                <a:spcPts val="0"/>
              </a:spcBef>
              <a:defRPr sz="1800" b="0" i="0">
                <a:solidFill>
                  <a:schemeClr val="tx1"/>
                </a:solidFill>
                <a:latin typeface="IBM Plex Sans Light" panose="020B0403050203000203" pitchFamily="34" charset="0"/>
              </a:defRPr>
            </a:lvl4pPr>
            <a:lvl5pPr defTabSz="58051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5C1273EB-3A3E-B282-A619-1D6FB102B117}"/>
              </a:ext>
            </a:extLst>
          </p:cNvPr>
          <p:cNvSpPr>
            <a:spLocks noGrp="1"/>
          </p:cNvSpPr>
          <p:nvPr>
            <p:ph type="body" sz="quarter" idx="20"/>
          </p:nvPr>
        </p:nvSpPr>
        <p:spPr>
          <a:xfrm>
            <a:off x="6368782" y="1714501"/>
            <a:ext cx="2481639" cy="4286251"/>
          </a:xfrm>
          <a:prstGeom prst="rect">
            <a:avLst/>
          </a:prstGeom>
        </p:spPr>
        <p:txBody>
          <a:bodyPr/>
          <a:lstStyle>
            <a:lvl1pPr defTabSz="580513">
              <a:lnSpc>
                <a:spcPct val="100000"/>
              </a:lnSpc>
              <a:spcBef>
                <a:spcPts val="0"/>
              </a:spcBef>
              <a:defRPr sz="1800" b="0" i="0">
                <a:solidFill>
                  <a:schemeClr val="tx1"/>
                </a:solidFill>
                <a:latin typeface="IBM Plex Sans Light" panose="020B0403050203000203" pitchFamily="34" charset="0"/>
              </a:defRPr>
            </a:lvl1pPr>
            <a:lvl2pPr defTabSz="580513">
              <a:lnSpc>
                <a:spcPct val="100000"/>
              </a:lnSpc>
              <a:spcBef>
                <a:spcPts val="0"/>
              </a:spcBef>
              <a:defRPr sz="1800" b="0" i="0">
                <a:solidFill>
                  <a:schemeClr val="tx1"/>
                </a:solidFill>
                <a:latin typeface="IBM Plex Sans Light" panose="020B0403050203000203" pitchFamily="34" charset="0"/>
              </a:defRPr>
            </a:lvl2pPr>
            <a:lvl3pPr defTabSz="580513">
              <a:lnSpc>
                <a:spcPct val="100000"/>
              </a:lnSpc>
              <a:spcBef>
                <a:spcPts val="0"/>
              </a:spcBef>
              <a:defRPr sz="1800" b="0" i="0">
                <a:solidFill>
                  <a:schemeClr val="tx1"/>
                </a:solidFill>
                <a:latin typeface="IBM Plex Sans Light" panose="020B0403050203000203" pitchFamily="34" charset="0"/>
              </a:defRPr>
            </a:lvl3pPr>
            <a:lvl4pPr defTabSz="580513">
              <a:lnSpc>
                <a:spcPct val="100000"/>
              </a:lnSpc>
              <a:spcBef>
                <a:spcPts val="0"/>
              </a:spcBef>
              <a:defRPr sz="1800" b="0" i="0">
                <a:solidFill>
                  <a:schemeClr val="tx1"/>
                </a:solidFill>
                <a:latin typeface="IBM Plex Sans Light" panose="020B0403050203000203" pitchFamily="34" charset="0"/>
              </a:defRPr>
            </a:lvl4pPr>
            <a:lvl5pPr defTabSz="58051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6">
            <a:extLst>
              <a:ext uri="{FF2B5EF4-FFF2-40B4-BE49-F238E27FC236}">
                <a16:creationId xmlns:a16="http://schemas.microsoft.com/office/drawing/2014/main" id="{20367260-BF8E-C847-2296-4EAD779F010E}"/>
              </a:ext>
            </a:extLst>
          </p:cNvPr>
          <p:cNvSpPr>
            <a:spLocks noGrp="1"/>
          </p:cNvSpPr>
          <p:nvPr>
            <p:ph type="body" sz="quarter" idx="21"/>
          </p:nvPr>
        </p:nvSpPr>
        <p:spPr>
          <a:xfrm>
            <a:off x="9428523" y="1714501"/>
            <a:ext cx="2481639" cy="4286251"/>
          </a:xfrm>
          <a:prstGeom prst="rect">
            <a:avLst/>
          </a:prstGeom>
        </p:spPr>
        <p:txBody>
          <a:bodyPr/>
          <a:lstStyle>
            <a:lvl1pPr defTabSz="580513">
              <a:lnSpc>
                <a:spcPct val="100000"/>
              </a:lnSpc>
              <a:spcBef>
                <a:spcPts val="0"/>
              </a:spcBef>
              <a:defRPr sz="1800" b="0" i="0">
                <a:solidFill>
                  <a:schemeClr val="tx1"/>
                </a:solidFill>
                <a:latin typeface="IBM Plex Sans Light" panose="020B0403050203000203" pitchFamily="34" charset="0"/>
              </a:defRPr>
            </a:lvl1pPr>
            <a:lvl2pPr defTabSz="580513">
              <a:lnSpc>
                <a:spcPct val="100000"/>
              </a:lnSpc>
              <a:spcBef>
                <a:spcPts val="0"/>
              </a:spcBef>
              <a:defRPr sz="1800" b="0" i="0">
                <a:solidFill>
                  <a:schemeClr val="tx1"/>
                </a:solidFill>
                <a:latin typeface="IBM Plex Sans Light" panose="020B0403050203000203" pitchFamily="34" charset="0"/>
              </a:defRPr>
            </a:lvl2pPr>
            <a:lvl3pPr defTabSz="580513">
              <a:lnSpc>
                <a:spcPct val="100000"/>
              </a:lnSpc>
              <a:spcBef>
                <a:spcPts val="0"/>
              </a:spcBef>
              <a:defRPr sz="1800" b="0" i="0">
                <a:solidFill>
                  <a:schemeClr val="tx1"/>
                </a:solidFill>
                <a:latin typeface="IBM Plex Sans Light" panose="020B0403050203000203" pitchFamily="34" charset="0"/>
              </a:defRPr>
            </a:lvl3pPr>
            <a:lvl4pPr defTabSz="580513">
              <a:lnSpc>
                <a:spcPct val="100000"/>
              </a:lnSpc>
              <a:spcBef>
                <a:spcPts val="0"/>
              </a:spcBef>
              <a:defRPr sz="1800" b="0" i="0">
                <a:solidFill>
                  <a:schemeClr val="tx1"/>
                </a:solidFill>
                <a:latin typeface="IBM Plex Sans Light" panose="020B0403050203000203" pitchFamily="34" charset="0"/>
              </a:defRPr>
            </a:lvl4pPr>
            <a:lvl5pPr defTabSz="58051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87983207"/>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over, pla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11138525" y="6263483"/>
            <a:ext cx="819043" cy="304800"/>
          </a:xfrm>
          <a:prstGeom prst="rect">
            <a:avLst/>
          </a:prstGeom>
        </p:spPr>
      </p:pic>
      <p:sp>
        <p:nvSpPr>
          <p:cNvPr id="4" name="Title 1">
            <a:extLst>
              <a:ext uri="{FF2B5EF4-FFF2-40B4-BE49-F238E27FC236}">
                <a16:creationId xmlns:a16="http://schemas.microsoft.com/office/drawing/2014/main" id="{7CC25B71-827F-9C78-56BA-F30A6070AC9F}"/>
              </a:ext>
            </a:extLst>
          </p:cNvPr>
          <p:cNvSpPr>
            <a:spLocks noGrp="1"/>
          </p:cNvSpPr>
          <p:nvPr>
            <p:ph type="title"/>
          </p:nvPr>
        </p:nvSpPr>
        <p:spPr>
          <a:xfrm>
            <a:off x="287999" y="192025"/>
            <a:ext cx="5524575" cy="3144044"/>
          </a:xfrm>
        </p:spPr>
        <p:txBody>
          <a:bodyPr/>
          <a:lstStyle>
            <a:lvl1pPr>
              <a:lnSpc>
                <a:spcPct val="100000"/>
              </a:lnSpc>
              <a:defRPr sz="4299">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070884101"/>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11293592" cy="47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1218438" rtl="0" eaLnBrk="1" latinLnBrk="0" hangingPunct="1">
              <a:lnSpc>
                <a:spcPct val="90000"/>
              </a:lnSpc>
              <a:spcBef>
                <a:spcPts val="0"/>
              </a:spcBef>
              <a:spcAft>
                <a:spcPts val="0"/>
              </a:spcAft>
              <a:buClrTx/>
              <a:buSzTx/>
              <a:buFontTx/>
              <a:buNone/>
              <a:tabLst/>
              <a:defRPr sz="1800" b="0" i="0" u="none" strike="noStrike" cap="none" spc="0" baseline="0">
                <a:solidFill>
                  <a:schemeClr val="tx2"/>
                </a:solidFill>
                <a:uFillTx/>
                <a:latin typeface="+mj-lt"/>
                <a:ea typeface="+mj-ea"/>
                <a:cs typeface="+mj-cs"/>
                <a:sym typeface="IBM Plex Sans Light"/>
              </a:defRPr>
            </a:lvl1pPr>
            <a:lvl2pPr marL="0" marR="0" indent="0" algn="l" defTabSz="1218438" rtl="0" eaLnBrk="1" latinLnBrk="0" hangingPunct="1">
              <a:lnSpc>
                <a:spcPct val="90000"/>
              </a:lnSpc>
              <a:spcBef>
                <a:spcPts val="0"/>
              </a:spcBef>
              <a:spcAft>
                <a:spcPts val="0"/>
              </a:spcAft>
              <a:buClrTx/>
              <a:buSzTx/>
              <a:buFontTx/>
              <a:buNone/>
              <a:tabLst/>
              <a:defRPr sz="3197" b="0" i="0" u="none" strike="noStrike" cap="none" spc="0" baseline="0">
                <a:solidFill>
                  <a:srgbClr val="000000"/>
                </a:solidFill>
                <a:uFillTx/>
                <a:latin typeface="+mj-lt"/>
                <a:ea typeface="+mj-ea"/>
                <a:cs typeface="+mj-cs"/>
                <a:sym typeface="IBM Plex Sans Light"/>
              </a:defRPr>
            </a:lvl2pPr>
            <a:lvl3pPr marL="0" marR="0" indent="0" algn="l" defTabSz="1218438" rtl="0" eaLnBrk="1" latinLnBrk="0" hangingPunct="1">
              <a:lnSpc>
                <a:spcPct val="90000"/>
              </a:lnSpc>
              <a:spcBef>
                <a:spcPts val="0"/>
              </a:spcBef>
              <a:spcAft>
                <a:spcPts val="0"/>
              </a:spcAft>
              <a:buClrTx/>
              <a:buSzTx/>
              <a:buFontTx/>
              <a:buNone/>
              <a:tabLst/>
              <a:defRPr sz="3197" b="0" i="0" u="none" strike="noStrike" cap="none" spc="0" baseline="0">
                <a:solidFill>
                  <a:srgbClr val="000000"/>
                </a:solidFill>
                <a:uFillTx/>
                <a:latin typeface="+mj-lt"/>
                <a:ea typeface="+mj-ea"/>
                <a:cs typeface="+mj-cs"/>
                <a:sym typeface="IBM Plex Sans Light"/>
              </a:defRPr>
            </a:lvl3pPr>
            <a:lvl4pPr marL="0" marR="0" indent="0" algn="l" defTabSz="1218438" rtl="0" eaLnBrk="1" latinLnBrk="0" hangingPunct="1">
              <a:lnSpc>
                <a:spcPct val="90000"/>
              </a:lnSpc>
              <a:spcBef>
                <a:spcPts val="0"/>
              </a:spcBef>
              <a:spcAft>
                <a:spcPts val="0"/>
              </a:spcAft>
              <a:buClrTx/>
              <a:buSzTx/>
              <a:buFontTx/>
              <a:buNone/>
              <a:tabLst/>
              <a:defRPr sz="3197" b="0" i="0" u="none" strike="noStrike" cap="none" spc="0" baseline="0">
                <a:solidFill>
                  <a:srgbClr val="000000"/>
                </a:solidFill>
                <a:uFillTx/>
                <a:latin typeface="+mj-lt"/>
                <a:ea typeface="+mj-ea"/>
                <a:cs typeface="+mj-cs"/>
                <a:sym typeface="IBM Plex Sans Light"/>
              </a:defRPr>
            </a:lvl4pPr>
            <a:lvl5pPr marL="0" marR="0" indent="0" algn="l" defTabSz="1218438" rtl="0" eaLnBrk="1" latinLnBrk="0" hangingPunct="1">
              <a:lnSpc>
                <a:spcPct val="90000"/>
              </a:lnSpc>
              <a:spcBef>
                <a:spcPts val="0"/>
              </a:spcBef>
              <a:spcAft>
                <a:spcPts val="0"/>
              </a:spcAft>
              <a:buClrTx/>
              <a:buSzTx/>
              <a:buFontTx/>
              <a:buNone/>
              <a:tabLst/>
              <a:defRPr sz="3197" b="0" i="0" u="none" strike="noStrike" cap="none" spc="0" baseline="0">
                <a:solidFill>
                  <a:srgbClr val="000000"/>
                </a:solidFill>
                <a:uFillTx/>
                <a:latin typeface="+mj-lt"/>
                <a:ea typeface="+mj-ea"/>
                <a:cs typeface="+mj-cs"/>
                <a:sym typeface="IBM Plex Sans Light"/>
              </a:defRPr>
            </a:lvl5pPr>
            <a:lvl6pPr marL="0" marR="0" indent="181171" algn="l" defTabSz="1218438" rtl="0" eaLnBrk="1" latinLnBrk="0" hangingPunct="1">
              <a:lnSpc>
                <a:spcPct val="90000"/>
              </a:lnSpc>
              <a:spcBef>
                <a:spcPts val="0"/>
              </a:spcBef>
              <a:spcAft>
                <a:spcPts val="0"/>
              </a:spcAft>
              <a:buClrTx/>
              <a:buSzTx/>
              <a:buFontTx/>
              <a:buNone/>
              <a:tabLst/>
              <a:defRPr sz="3197" b="0" i="0" u="none" strike="noStrike" cap="none" spc="0" baseline="0">
                <a:solidFill>
                  <a:srgbClr val="000000"/>
                </a:solidFill>
                <a:uFillTx/>
                <a:latin typeface="+mj-lt"/>
                <a:ea typeface="+mj-ea"/>
                <a:cs typeface="+mj-cs"/>
                <a:sym typeface="IBM Plex Sans Light"/>
              </a:defRPr>
            </a:lvl6pPr>
            <a:lvl7pPr marL="0" marR="0" indent="362344" algn="l" defTabSz="1218438" rtl="0" eaLnBrk="1" latinLnBrk="0" hangingPunct="1">
              <a:lnSpc>
                <a:spcPct val="90000"/>
              </a:lnSpc>
              <a:spcBef>
                <a:spcPts val="0"/>
              </a:spcBef>
              <a:spcAft>
                <a:spcPts val="0"/>
              </a:spcAft>
              <a:buClrTx/>
              <a:buSzTx/>
              <a:buFontTx/>
              <a:buNone/>
              <a:tabLst/>
              <a:defRPr sz="3197" b="0" i="0" u="none" strike="noStrike" cap="none" spc="0" baseline="0">
                <a:solidFill>
                  <a:srgbClr val="000000"/>
                </a:solidFill>
                <a:uFillTx/>
                <a:latin typeface="+mj-lt"/>
                <a:ea typeface="+mj-ea"/>
                <a:cs typeface="+mj-cs"/>
                <a:sym typeface="IBM Plex Sans Light"/>
              </a:defRPr>
            </a:lvl7pPr>
            <a:lvl8pPr marL="0" marR="0" indent="543513" algn="l" defTabSz="1218438" rtl="0" eaLnBrk="1" latinLnBrk="0" hangingPunct="1">
              <a:lnSpc>
                <a:spcPct val="90000"/>
              </a:lnSpc>
              <a:spcBef>
                <a:spcPts val="0"/>
              </a:spcBef>
              <a:spcAft>
                <a:spcPts val="0"/>
              </a:spcAft>
              <a:buClrTx/>
              <a:buSzTx/>
              <a:buFontTx/>
              <a:buNone/>
              <a:tabLst/>
              <a:defRPr sz="3197" b="0" i="0" u="none" strike="noStrike" cap="none" spc="0" baseline="0">
                <a:solidFill>
                  <a:srgbClr val="000000"/>
                </a:solidFill>
                <a:uFillTx/>
                <a:latin typeface="+mj-lt"/>
                <a:ea typeface="+mj-ea"/>
                <a:cs typeface="+mj-cs"/>
                <a:sym typeface="IBM Plex Sans Light"/>
              </a:defRPr>
            </a:lvl8pPr>
            <a:lvl9pPr marL="0" marR="0" indent="724685" algn="l" defTabSz="1218438" rtl="0" eaLnBrk="1" latinLnBrk="0" hangingPunct="1">
              <a:lnSpc>
                <a:spcPct val="90000"/>
              </a:lnSpc>
              <a:spcBef>
                <a:spcPts val="0"/>
              </a:spcBef>
              <a:spcAft>
                <a:spcPts val="0"/>
              </a:spcAft>
              <a:buClrTx/>
              <a:buSzTx/>
              <a:buFontTx/>
              <a:buNone/>
              <a:tabLst/>
              <a:defRPr sz="3197" b="0" i="0" u="none" strike="noStrike" cap="none" spc="0" baseline="0">
                <a:solidFill>
                  <a:srgbClr val="000000"/>
                </a:solidFill>
                <a:uFillTx/>
                <a:latin typeface="+mj-lt"/>
                <a:ea typeface="+mj-ea"/>
                <a:cs typeface="+mj-cs"/>
                <a:sym typeface="IBM Plex Sans Light"/>
              </a:defRPr>
            </a:lvl9pPr>
          </a:lstStyle>
          <a:p>
            <a:r>
              <a:rPr lang="en-US" dirty="0"/>
              <a:t>Title Text</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a:xfrm>
            <a:off x="284128" y="6402119"/>
            <a:ext cx="2477765" cy="190500"/>
          </a:xfrm>
          <a:prstGeom prst="rect">
            <a:avLst/>
          </a:prstGeom>
        </p:spPr>
        <p:txBody>
          <a:bodyPr vert="horz" lIns="0" tIns="0" rIns="0" bIns="0" rtlCol="0" anchor="b"/>
          <a:lstStyle>
            <a:defPPr>
              <a:defRPr lang="en-US"/>
            </a:defPPr>
            <a:lvl1pPr marL="0" algn="l" defTabSz="914118" rtl="0" eaLnBrk="1" latinLnBrk="0" hangingPunct="1">
              <a:defRPr sz="800" b="0" i="0" kern="1200">
                <a:solidFill>
                  <a:schemeClr val="tx1"/>
                </a:solidFill>
                <a:latin typeface="IBM Plex Sans" panose="020B0503050203000203" pitchFamily="34" charset="0"/>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78" algn="l" defTabSz="914118" rtl="0" eaLnBrk="1" latinLnBrk="0" hangingPunct="1">
              <a:defRPr sz="1800" kern="1200">
                <a:solidFill>
                  <a:schemeClr val="tx1"/>
                </a:solidFill>
                <a:latin typeface="+mn-lt"/>
                <a:ea typeface="+mn-ea"/>
                <a:cs typeface="+mn-cs"/>
              </a:defRPr>
            </a:lvl4pPr>
            <a:lvl5pPr marL="1828237" algn="l" defTabSz="914118" rtl="0" eaLnBrk="1" latinLnBrk="0" hangingPunct="1">
              <a:defRPr sz="1800" kern="1200">
                <a:solidFill>
                  <a:schemeClr val="tx1"/>
                </a:solidFill>
                <a:latin typeface="+mn-lt"/>
                <a:ea typeface="+mn-ea"/>
                <a:cs typeface="+mn-cs"/>
              </a:defRPr>
            </a:lvl5pPr>
            <a:lvl6pPr marL="2285295" algn="l" defTabSz="914118" rtl="0" eaLnBrk="1" latinLnBrk="0" hangingPunct="1">
              <a:defRPr sz="1800" kern="1200">
                <a:solidFill>
                  <a:schemeClr val="tx1"/>
                </a:solidFill>
                <a:latin typeface="+mn-lt"/>
                <a:ea typeface="+mn-ea"/>
                <a:cs typeface="+mn-cs"/>
              </a:defRPr>
            </a:lvl6pPr>
            <a:lvl7pPr marL="2742354" algn="l" defTabSz="914118" rtl="0" eaLnBrk="1" latinLnBrk="0" hangingPunct="1">
              <a:defRPr sz="1800" kern="1200">
                <a:solidFill>
                  <a:schemeClr val="tx1"/>
                </a:solidFill>
                <a:latin typeface="+mn-lt"/>
                <a:ea typeface="+mn-ea"/>
                <a:cs typeface="+mn-cs"/>
              </a:defRPr>
            </a:lvl7pPr>
            <a:lvl8pPr marL="3199413" algn="l" defTabSz="914118" rtl="0" eaLnBrk="1" latinLnBrk="0" hangingPunct="1">
              <a:defRPr sz="1800" kern="1200">
                <a:solidFill>
                  <a:schemeClr val="tx1"/>
                </a:solidFill>
                <a:latin typeface="+mn-lt"/>
                <a:ea typeface="+mn-ea"/>
                <a:cs typeface="+mn-cs"/>
              </a:defRPr>
            </a:lvl8pPr>
            <a:lvl9pPr marL="3656473" algn="l" defTabSz="914118" rtl="0" eaLnBrk="1" latinLnBrk="0" hangingPunct="1">
              <a:defRPr sz="1800" kern="1200">
                <a:solidFill>
                  <a:schemeClr val="tx1"/>
                </a:solidFill>
                <a:latin typeface="+mn-lt"/>
                <a:ea typeface="+mn-ea"/>
                <a:cs typeface="+mn-cs"/>
              </a:defRPr>
            </a:lvl9pPr>
          </a:lstStyle>
          <a:p>
            <a:r>
              <a:rPr lang="en-US"/>
              <a:t>© 2025 IBM Corporation</a:t>
            </a:r>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11767910" y="6469510"/>
            <a:ext cx="136791" cy="123111"/>
          </a:xfrm>
          <a:prstGeom prst="rect">
            <a:avLst/>
          </a:prstGeom>
          <a:ln w="12700">
            <a:miter lim="400000"/>
          </a:ln>
        </p:spPr>
        <p:txBody>
          <a:bodyPr wrap="none" lIns="0" tIns="0" rIns="0" bIns="0" anchor="b" anchorCtr="0">
            <a:spAutoFit/>
          </a:bodyPr>
          <a:lstStyle>
            <a:defPPr>
              <a:defRPr lang="en-US"/>
            </a:defPPr>
            <a:lvl1pPr marL="0" algn="r" defTabSz="914118" rtl="0" eaLnBrk="1" latinLnBrk="0" hangingPunct="1">
              <a:defRPr sz="800" b="0" i="0" kern="1200">
                <a:solidFill>
                  <a:schemeClr val="tx1"/>
                </a:solidFill>
                <a:latin typeface="IBM Plex Sans" panose="020B0503050203000203" pitchFamily="34" charset="0"/>
                <a:ea typeface="+mn-ea"/>
                <a:cs typeface="+mn-cs"/>
                <a:sym typeface="IBM Plex San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78" algn="l" defTabSz="914118" rtl="0" eaLnBrk="1" latinLnBrk="0" hangingPunct="1">
              <a:defRPr sz="1800" kern="1200">
                <a:solidFill>
                  <a:schemeClr val="tx1"/>
                </a:solidFill>
                <a:latin typeface="+mn-lt"/>
                <a:ea typeface="+mn-ea"/>
                <a:cs typeface="+mn-cs"/>
              </a:defRPr>
            </a:lvl4pPr>
            <a:lvl5pPr marL="1828237" algn="l" defTabSz="914118" rtl="0" eaLnBrk="1" latinLnBrk="0" hangingPunct="1">
              <a:defRPr sz="1800" kern="1200">
                <a:solidFill>
                  <a:schemeClr val="tx1"/>
                </a:solidFill>
                <a:latin typeface="+mn-lt"/>
                <a:ea typeface="+mn-ea"/>
                <a:cs typeface="+mn-cs"/>
              </a:defRPr>
            </a:lvl5pPr>
            <a:lvl6pPr marL="2285295" algn="l" defTabSz="914118" rtl="0" eaLnBrk="1" latinLnBrk="0" hangingPunct="1">
              <a:defRPr sz="1800" kern="1200">
                <a:solidFill>
                  <a:schemeClr val="tx1"/>
                </a:solidFill>
                <a:latin typeface="+mn-lt"/>
                <a:ea typeface="+mn-ea"/>
                <a:cs typeface="+mn-cs"/>
              </a:defRPr>
            </a:lvl6pPr>
            <a:lvl7pPr marL="2742354" algn="l" defTabSz="914118" rtl="0" eaLnBrk="1" latinLnBrk="0" hangingPunct="1">
              <a:defRPr sz="1800" kern="1200">
                <a:solidFill>
                  <a:schemeClr val="tx1"/>
                </a:solidFill>
                <a:latin typeface="+mn-lt"/>
                <a:ea typeface="+mn-ea"/>
                <a:cs typeface="+mn-cs"/>
              </a:defRPr>
            </a:lvl7pPr>
            <a:lvl8pPr marL="3199413" algn="l" defTabSz="914118" rtl="0" eaLnBrk="1" latinLnBrk="0" hangingPunct="1">
              <a:defRPr sz="1800" kern="1200">
                <a:solidFill>
                  <a:schemeClr val="tx1"/>
                </a:solidFill>
                <a:latin typeface="+mn-lt"/>
                <a:ea typeface="+mn-ea"/>
                <a:cs typeface="+mn-cs"/>
              </a:defRPr>
            </a:lvl8pPr>
            <a:lvl9pPr marL="3656473" algn="l" defTabSz="914118" rtl="0" eaLnBrk="1" latinLnBrk="0" hangingPunct="1">
              <a:defRPr sz="1800" kern="1200">
                <a:solidFill>
                  <a:schemeClr val="tx1"/>
                </a:solidFill>
                <a:latin typeface="+mn-lt"/>
                <a:ea typeface="+mn-ea"/>
                <a:cs typeface="+mn-cs"/>
              </a:defRPr>
            </a:lvl9pPr>
          </a:lstStyle>
          <a:p>
            <a:fld id="{86CB4B4D-7CA3-9044-876B-883B54F8677D}" type="slidenum">
              <a:rPr lang="en-US" smtClean="0"/>
              <a:pPr/>
              <a:t>‹#›</a:t>
            </a:fld>
            <a:endParaRPr lang="en-US"/>
          </a:p>
        </p:txBody>
      </p:sp>
    </p:spTree>
    <p:extLst>
      <p:ext uri="{BB962C8B-B14F-4D97-AF65-F5344CB8AC3E}">
        <p14:creationId xmlns:p14="http://schemas.microsoft.com/office/powerpoint/2010/main" val="3303181177"/>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287999" y="6231636"/>
            <a:ext cx="5524575" cy="381000"/>
          </a:xfrm>
        </p:spPr>
        <p:txBody>
          <a:bodyPr anchor="b"/>
          <a:lstStyle>
            <a:lvl1pPr>
              <a:lnSpc>
                <a:spcPct val="110000"/>
              </a:lnSpc>
              <a:spcBef>
                <a:spcPts val="0"/>
              </a:spcBef>
              <a:defRPr sz="1400">
                <a:solidFill>
                  <a:schemeClr val="tx1"/>
                </a:solidFill>
              </a:defRPr>
            </a:lvl1pPr>
          </a:lstStyle>
          <a:p>
            <a:pPr lvl="0"/>
            <a:r>
              <a:rPr lang="en-US"/>
              <a:t>Click to edit Master text styles</a:t>
            </a:r>
          </a:p>
        </p:txBody>
      </p:sp>
      <p:sp>
        <p:nvSpPr>
          <p:cNvPr id="4" name="Title 1">
            <a:extLst>
              <a:ext uri="{FF2B5EF4-FFF2-40B4-BE49-F238E27FC236}">
                <a16:creationId xmlns:a16="http://schemas.microsoft.com/office/drawing/2014/main" id="{A6AD06EA-1AAE-9258-F68E-D0D307454A33}"/>
              </a:ext>
            </a:extLst>
          </p:cNvPr>
          <p:cNvSpPr>
            <a:spLocks noGrp="1"/>
          </p:cNvSpPr>
          <p:nvPr>
            <p:ph type="title"/>
          </p:nvPr>
        </p:nvSpPr>
        <p:spPr>
          <a:xfrm>
            <a:off x="287999" y="192025"/>
            <a:ext cx="5524575" cy="3144044"/>
          </a:xfrm>
        </p:spPr>
        <p:txBody>
          <a:bodyPr/>
          <a:lstStyle>
            <a:lvl1pPr>
              <a:lnSpc>
                <a:spcPct val="100000"/>
              </a:lnSpc>
              <a:defRPr sz="4299">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51165728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 4 columns (with numbers)">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80419" y="268224"/>
            <a:ext cx="9168385" cy="1072896"/>
          </a:xfrm>
        </p:spPr>
        <p:txBody>
          <a:bodyPr/>
          <a:lstStyle/>
          <a:p>
            <a:r>
              <a:rPr lang="en-US" dirty="0"/>
              <a:t>Title + 4 columns (¼) with number or pictogram space</a:t>
            </a:r>
          </a:p>
        </p:txBody>
      </p:sp>
      <p:sp>
        <p:nvSpPr>
          <p:cNvPr id="6" name="Text Placeholder 1"/>
          <p:cNvSpPr>
            <a:spLocks noGrp="1"/>
          </p:cNvSpPr>
          <p:nvPr>
            <p:ph type="body" sz="quarter" idx="12"/>
          </p:nvPr>
        </p:nvSpPr>
        <p:spPr>
          <a:xfrm>
            <a:off x="292608" y="2572512"/>
            <a:ext cx="2450592" cy="3179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hasCustomPrompt="1"/>
          </p:nvPr>
        </p:nvSpPr>
        <p:spPr>
          <a:xfrm>
            <a:off x="3334512" y="2573870"/>
            <a:ext cx="2450592" cy="3179865"/>
          </a:xfrm>
        </p:spPr>
        <p:txBody>
          <a:bodyPr/>
          <a:lstStyle/>
          <a:p>
            <a:pPr lvl="0"/>
            <a:r>
              <a:rPr lang="en-US" dirty="0"/>
              <a:t>Optional 2nd </a:t>
            </a:r>
          </a:p>
        </p:txBody>
      </p:sp>
      <p:sp>
        <p:nvSpPr>
          <p:cNvPr id="10" name="Text Placeholder 3"/>
          <p:cNvSpPr>
            <a:spLocks noGrp="1"/>
          </p:cNvSpPr>
          <p:nvPr>
            <p:ph type="body" sz="quarter" idx="14" hasCustomPrompt="1"/>
          </p:nvPr>
        </p:nvSpPr>
        <p:spPr>
          <a:xfrm>
            <a:off x="6388608" y="2572513"/>
            <a:ext cx="2450592" cy="3179867"/>
          </a:xfrm>
        </p:spPr>
        <p:txBody>
          <a:bodyPr/>
          <a:lstStyle/>
          <a:p>
            <a:pPr lvl="0"/>
            <a:r>
              <a:rPr lang="en-US" dirty="0"/>
              <a:t>Optional 3rd</a:t>
            </a:r>
          </a:p>
        </p:txBody>
      </p:sp>
      <p:sp>
        <p:nvSpPr>
          <p:cNvPr id="12" name="Text Placeholder 4"/>
          <p:cNvSpPr>
            <a:spLocks noGrp="1"/>
          </p:cNvSpPr>
          <p:nvPr>
            <p:ph type="body" sz="quarter" idx="15" hasCustomPrompt="1"/>
          </p:nvPr>
        </p:nvSpPr>
        <p:spPr>
          <a:xfrm>
            <a:off x="9448800" y="2573867"/>
            <a:ext cx="2450592" cy="3179867"/>
          </a:xfrm>
        </p:spPr>
        <p:txBody>
          <a:bodyPr/>
          <a:lstStyle/>
          <a:p>
            <a:pPr lvl="0"/>
            <a:r>
              <a:rPr lang="en-US" dirty="0"/>
              <a:t>Optional 4th</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Text Placeholder 1">
            <a:extLst>
              <a:ext uri="{FF2B5EF4-FFF2-40B4-BE49-F238E27FC236}">
                <a16:creationId xmlns:a16="http://schemas.microsoft.com/office/drawing/2014/main" id="{98802FAD-6C13-8842-9D68-EBEF9892F4CA}"/>
              </a:ext>
            </a:extLst>
          </p:cNvPr>
          <p:cNvSpPr>
            <a:spLocks noGrp="1"/>
          </p:cNvSpPr>
          <p:nvPr>
            <p:ph type="body" sz="quarter" idx="16" hasCustomPrompt="1"/>
          </p:nvPr>
        </p:nvSpPr>
        <p:spPr>
          <a:xfrm>
            <a:off x="304888" y="1718736"/>
            <a:ext cx="1017728" cy="614287"/>
          </a:xfrm>
        </p:spPr>
        <p:txBody>
          <a:bodyPr/>
          <a:lstStyle>
            <a:lvl1pPr>
              <a:defRPr sz="3732" b="1">
                <a:solidFill>
                  <a:schemeClr val="accent1"/>
                </a:solidFill>
              </a:defRPr>
            </a:lvl1pPr>
          </a:lstStyle>
          <a:p>
            <a:pPr lvl="0"/>
            <a:r>
              <a:rPr lang="en-US" dirty="0"/>
              <a:t>1</a:t>
            </a:r>
          </a:p>
        </p:txBody>
      </p:sp>
      <p:sp>
        <p:nvSpPr>
          <p:cNvPr id="11" name="Text Placeholder 1">
            <a:extLst>
              <a:ext uri="{FF2B5EF4-FFF2-40B4-BE49-F238E27FC236}">
                <a16:creationId xmlns:a16="http://schemas.microsoft.com/office/drawing/2014/main" id="{432D1B43-E0F6-4246-9ED3-5AF9DAAA1D0C}"/>
              </a:ext>
            </a:extLst>
          </p:cNvPr>
          <p:cNvSpPr>
            <a:spLocks noGrp="1"/>
          </p:cNvSpPr>
          <p:nvPr>
            <p:ph type="body" sz="quarter" idx="17" hasCustomPrompt="1"/>
          </p:nvPr>
        </p:nvSpPr>
        <p:spPr>
          <a:xfrm>
            <a:off x="3352888" y="1737348"/>
            <a:ext cx="1017728" cy="614287"/>
          </a:xfrm>
        </p:spPr>
        <p:txBody>
          <a:bodyPr/>
          <a:lstStyle>
            <a:lvl1pPr>
              <a:defRPr sz="3732" b="1">
                <a:solidFill>
                  <a:schemeClr val="accent1"/>
                </a:solidFill>
              </a:defRPr>
            </a:lvl1pPr>
          </a:lstStyle>
          <a:p>
            <a:pPr lvl="0"/>
            <a:r>
              <a:rPr lang="en-US" dirty="0"/>
              <a:t>2</a:t>
            </a:r>
          </a:p>
        </p:txBody>
      </p:sp>
      <p:sp>
        <p:nvSpPr>
          <p:cNvPr id="13" name="Text Placeholder 1">
            <a:extLst>
              <a:ext uri="{FF2B5EF4-FFF2-40B4-BE49-F238E27FC236}">
                <a16:creationId xmlns:a16="http://schemas.microsoft.com/office/drawing/2014/main" id="{AAC37EE1-F1D4-9045-9E89-26832C0CF036}"/>
              </a:ext>
            </a:extLst>
          </p:cNvPr>
          <p:cNvSpPr>
            <a:spLocks noGrp="1"/>
          </p:cNvSpPr>
          <p:nvPr>
            <p:ph type="body" sz="quarter" idx="18" hasCustomPrompt="1"/>
          </p:nvPr>
        </p:nvSpPr>
        <p:spPr>
          <a:xfrm>
            <a:off x="6400888" y="1737347"/>
            <a:ext cx="1017728" cy="614287"/>
          </a:xfrm>
        </p:spPr>
        <p:txBody>
          <a:bodyPr/>
          <a:lstStyle>
            <a:lvl1pPr>
              <a:defRPr sz="3732" b="1">
                <a:solidFill>
                  <a:schemeClr val="accent1"/>
                </a:solidFill>
              </a:defRPr>
            </a:lvl1pPr>
          </a:lstStyle>
          <a:p>
            <a:pPr lvl="0"/>
            <a:r>
              <a:rPr lang="en-US" dirty="0"/>
              <a:t>3</a:t>
            </a:r>
          </a:p>
        </p:txBody>
      </p:sp>
      <p:sp>
        <p:nvSpPr>
          <p:cNvPr id="14" name="Text Placeholder 1">
            <a:extLst>
              <a:ext uri="{FF2B5EF4-FFF2-40B4-BE49-F238E27FC236}">
                <a16:creationId xmlns:a16="http://schemas.microsoft.com/office/drawing/2014/main" id="{28AA39A6-3821-7B4E-BC00-3420DFF4E176}"/>
              </a:ext>
            </a:extLst>
          </p:cNvPr>
          <p:cNvSpPr>
            <a:spLocks noGrp="1"/>
          </p:cNvSpPr>
          <p:nvPr>
            <p:ph type="body" sz="quarter" idx="19" hasCustomPrompt="1"/>
          </p:nvPr>
        </p:nvSpPr>
        <p:spPr>
          <a:xfrm>
            <a:off x="9448800" y="1714557"/>
            <a:ext cx="1017728" cy="614287"/>
          </a:xfrm>
        </p:spPr>
        <p:txBody>
          <a:bodyPr/>
          <a:lstStyle>
            <a:lvl1pPr>
              <a:defRPr sz="3732" b="1">
                <a:solidFill>
                  <a:schemeClr val="accent1"/>
                </a:solidFill>
              </a:defRPr>
            </a:lvl1pPr>
          </a:lstStyle>
          <a:p>
            <a:pPr lvl="0"/>
            <a:r>
              <a:rPr lang="en-US" dirty="0"/>
              <a:t>4</a:t>
            </a:r>
          </a:p>
        </p:txBody>
      </p:sp>
      <p:sp>
        <p:nvSpPr>
          <p:cNvPr id="5" name="Footer Placeholder 3">
            <a:extLst>
              <a:ext uri="{FF2B5EF4-FFF2-40B4-BE49-F238E27FC236}">
                <a16:creationId xmlns:a16="http://schemas.microsoft.com/office/drawing/2014/main" id="{B348A271-22B0-01D0-9B6E-FB67044984E0}"/>
              </a:ext>
            </a:extLst>
          </p:cNvPr>
          <p:cNvSpPr>
            <a:spLocks noGrp="1"/>
          </p:cNvSpPr>
          <p:nvPr>
            <p:ph type="ftr" sz="quarter" idx="20"/>
          </p:nvPr>
        </p:nvSpPr>
        <p:spPr>
          <a:xfrm>
            <a:off x="284125" y="6402119"/>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22711791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Callout, stand-alone">
    <p:bg>
      <p:bgPr>
        <a:solidFill>
          <a:schemeClr val="bg1"/>
        </a:solid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949EB6B2-A4A6-F162-D0FE-417694FC70FD}"/>
              </a:ext>
            </a:extLst>
          </p:cNvPr>
          <p:cNvSpPr>
            <a:spLocks noGrp="1"/>
          </p:cNvSpPr>
          <p:nvPr>
            <p:ph type="ftr" sz="quarter" idx="18"/>
          </p:nvPr>
        </p:nvSpPr>
        <p:spPr>
          <a:xfrm>
            <a:off x="287963" y="6408001"/>
            <a:ext cx="2471416" cy="190500"/>
          </a:xfrm>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4DAC6A96-E5C9-E8BD-2383-926167440939}"/>
              </a:ext>
            </a:extLst>
          </p:cNvPr>
          <p:cNvSpPr txBox="1">
            <a:spLocks noGrp="1"/>
          </p:cNvSpPr>
          <p:nvPr>
            <p:ph type="sldNum" sz="quarter" idx="4"/>
          </p:nvPr>
        </p:nvSpPr>
        <p:spPr>
          <a:xfrm>
            <a:off x="11767910" y="6475770"/>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9" name="Text Placeholder 8">
            <a:extLst>
              <a:ext uri="{FF2B5EF4-FFF2-40B4-BE49-F238E27FC236}">
                <a16:creationId xmlns:a16="http://schemas.microsoft.com/office/drawing/2014/main" id="{E0CC16BE-B09A-0C84-8A0B-5FE3F85FB19B}"/>
              </a:ext>
            </a:extLst>
          </p:cNvPr>
          <p:cNvSpPr>
            <a:spLocks noGrp="1"/>
          </p:cNvSpPr>
          <p:nvPr>
            <p:ph type="body" sz="quarter" idx="19"/>
          </p:nvPr>
        </p:nvSpPr>
        <p:spPr>
          <a:xfrm>
            <a:off x="287964" y="154800"/>
            <a:ext cx="7323771" cy="5178133"/>
          </a:xfrm>
        </p:spPr>
        <p:txBody>
          <a:bodyPr/>
          <a:lstStyle>
            <a:lvl1pPr>
              <a:lnSpc>
                <a:spcPct val="100000"/>
              </a:lnSpc>
              <a:defRPr sz="4199"/>
            </a:lvl1pPr>
          </a:lstStyle>
          <a:p>
            <a:pPr lvl="0"/>
            <a:r>
              <a:rPr lang="en-GB"/>
              <a:t>Click to edit Master text styles</a:t>
            </a:r>
          </a:p>
        </p:txBody>
      </p:sp>
    </p:spTree>
    <p:extLst>
      <p:ext uri="{BB962C8B-B14F-4D97-AF65-F5344CB8AC3E}">
        <p14:creationId xmlns:p14="http://schemas.microsoft.com/office/powerpoint/2010/main" val="2638025723"/>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descr="Place imagery here">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12192000" cy="6000751"/>
          </a:xfrm>
          <a:solidFill>
            <a:srgbClr val="E0E0E0"/>
          </a:solidFill>
        </p:spPr>
        <p:txBody>
          <a:bodyPr anchor="ctr"/>
          <a:lstStyle>
            <a:lvl1pPr algn="ctr">
              <a:defRPr>
                <a:solidFill>
                  <a:schemeClr val="accent5"/>
                </a:solidFill>
              </a:defRPr>
            </a:lvl1pPr>
          </a:lstStyle>
          <a:p>
            <a:r>
              <a:rPr lang="en-US"/>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5"/>
            <a:ext cx="5524575" cy="3144044"/>
          </a:xfrm>
        </p:spPr>
        <p:txBody>
          <a:bodyPr/>
          <a:lstStyle>
            <a:lvl1pPr>
              <a:lnSpc>
                <a:spcPct val="100000"/>
              </a:lnSpc>
              <a:defRPr sz="43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287999" y="6044185"/>
            <a:ext cx="2468623" cy="571500"/>
          </a:xfrm>
        </p:spPr>
        <p:txBody>
          <a:bodyPr anchor="b"/>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3335317" y="6042370"/>
            <a:ext cx="2468623" cy="571500"/>
          </a:xfrm>
        </p:spPr>
        <p:txBody>
          <a:bodyPr anchor="b"/>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IBM 8-bar logo">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11138526" y="6263481"/>
            <a:ext cx="819044" cy="304800"/>
          </a:xfrm>
          <a:prstGeom prst="rect">
            <a:avLst/>
          </a:prstGeom>
        </p:spPr>
      </p:pic>
    </p:spTree>
    <p:extLst>
      <p:ext uri="{BB962C8B-B14F-4D97-AF65-F5344CB8AC3E}">
        <p14:creationId xmlns:p14="http://schemas.microsoft.com/office/powerpoint/2010/main" val="1560843622"/>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descr="Blue 10 full slide background ">
            <a:extLst>
              <a:ext uri="{FF2B5EF4-FFF2-40B4-BE49-F238E27FC236}">
                <a16:creationId xmlns:a16="http://schemas.microsoft.com/office/drawing/2014/main" id="{8D23798D-A03E-2BC6-136A-14C1E387E723}"/>
              </a:ext>
            </a:extLst>
          </p:cNvPr>
          <p:cNvSpPr/>
          <p:nvPr userDrawn="1"/>
        </p:nvSpPr>
        <p:spPr bwMode="auto">
          <a:xfrm>
            <a:off x="0" y="0"/>
            <a:ext cx="12192000" cy="6000751"/>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5" tIns="45715" rIns="45715" bIns="45715" numCol="1" rtlCol="0" anchor="t" anchorCtr="0" compatLnSpc="1">
            <a:prstTxWarp prst="textNoShape">
              <a:avLst/>
            </a:prstTxWarp>
          </a:bodyPr>
          <a:lstStyle/>
          <a:p>
            <a:pPr marL="0" marR="0" indent="0" algn="l" defTabSz="457189" rtl="0" eaLnBrk="1" fontAlgn="base" latinLnBrk="0" hangingPunct="1">
              <a:lnSpc>
                <a:spcPct val="100000"/>
              </a:lnSpc>
              <a:spcBef>
                <a:spcPct val="0"/>
              </a:spcBef>
              <a:spcAft>
                <a:spcPct val="0"/>
              </a:spcAft>
              <a:buClrTx/>
              <a:buSzTx/>
              <a:buFont typeface="IBM Plex Sans Light"/>
              <a:buNone/>
              <a:tabLst/>
            </a:pPr>
            <a:endParaRPr kumimoji="0" lang="en-US" sz="700" b="0" i="0" u="none" strike="noStrike" cap="none" normalizeH="0" baseline="0">
              <a:ln>
                <a:noFill/>
              </a:ln>
              <a:solidFill>
                <a:schemeClr val="bg1"/>
              </a:solidFill>
              <a:effectLst/>
              <a:latin typeface="+mn-lt"/>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5"/>
            <a:ext cx="5524575" cy="2286793"/>
          </a:xfrm>
        </p:spPr>
        <p:txBody>
          <a:bodyPr/>
          <a:lstStyle>
            <a:lvl1pPr>
              <a:lnSpc>
                <a:spcPct val="100000"/>
              </a:lnSpc>
              <a:defRPr sz="4300">
                <a:solidFill>
                  <a:schemeClr val="tx2"/>
                </a:solidFill>
              </a:defRPr>
            </a:lvl1p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287999" y="6044185"/>
            <a:ext cx="2468623" cy="571500"/>
          </a:xfrm>
        </p:spPr>
        <p:txBody>
          <a:bodyPr anchor="b"/>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3335317" y="6042370"/>
            <a:ext cx="2468623" cy="571500"/>
          </a:xfrm>
        </p:spPr>
        <p:txBody>
          <a:bodyPr anchor="b"/>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IBM 8-bar logo">
            <a:extLst>
              <a:ext uri="{FF2B5EF4-FFF2-40B4-BE49-F238E27FC236}">
                <a16:creationId xmlns:a16="http://schemas.microsoft.com/office/drawing/2014/main" id="{CCD12723-D775-EE21-95A9-8E6D8BA4DC28}"/>
              </a:ext>
            </a:extLst>
          </p:cNvPr>
          <p:cNvPicPr>
            <a:picLocks noChangeAspect="1"/>
          </p:cNvPicPr>
          <p:nvPr userDrawn="1"/>
        </p:nvPicPr>
        <p:blipFill>
          <a:blip r:embed="rId2"/>
          <a:stretch>
            <a:fillRect/>
          </a:stretch>
        </p:blipFill>
        <p:spPr>
          <a:xfrm>
            <a:off x="11138526" y="6263481"/>
            <a:ext cx="819044" cy="304800"/>
          </a:xfrm>
          <a:prstGeom prst="rect">
            <a:avLst/>
          </a:prstGeom>
        </p:spPr>
      </p:pic>
    </p:spTree>
    <p:extLst>
      <p:ext uri="{BB962C8B-B14F-4D97-AF65-F5344CB8AC3E}">
        <p14:creationId xmlns:p14="http://schemas.microsoft.com/office/powerpoint/2010/main" val="331620563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lain, IBM Quant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5"/>
            <a:ext cx="5524575" cy="2286793"/>
          </a:xfrm>
        </p:spPr>
        <p:txBody>
          <a:bodyPr/>
          <a:lstStyle>
            <a:lvl1pPr>
              <a:lnSpc>
                <a:spcPct val="100000"/>
              </a:lnSpc>
              <a:defRPr sz="4300"/>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9BD8F8E0-B756-63AB-9628-C670A6B060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9571" y="6007523"/>
            <a:ext cx="2071403" cy="795947"/>
          </a:xfrm>
          <a:prstGeom prst="rect">
            <a:avLst/>
          </a:prstGeom>
        </p:spPr>
      </p:pic>
    </p:spTree>
    <p:extLst>
      <p:ext uri="{BB962C8B-B14F-4D97-AF65-F5344CB8AC3E}">
        <p14:creationId xmlns:p14="http://schemas.microsoft.com/office/powerpoint/2010/main" val="28503383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5"/>
            <a:ext cx="5524575" cy="2286793"/>
          </a:xfrm>
        </p:spPr>
        <p:txBody>
          <a:bodyPr/>
          <a:lstStyle>
            <a:lvl1pPr>
              <a:lnSpc>
                <a:spcPct val="100000"/>
              </a:lnSpc>
              <a:defRPr sz="4300"/>
            </a:lvl1pPr>
          </a:lstStyle>
          <a:p>
            <a:r>
              <a:rPr lang="en-US"/>
              <a:t>Click to edit Master title style</a:t>
            </a:r>
            <a:endParaRPr lang="en-US" dirty="0"/>
          </a:p>
        </p:txBody>
      </p:sp>
      <p:pic>
        <p:nvPicPr>
          <p:cNvPr id="3" name="Picture 2" descr="IBM 8-bar logo">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11138526" y="6263481"/>
            <a:ext cx="819044" cy="304800"/>
          </a:xfrm>
          <a:prstGeom prst="rect">
            <a:avLst/>
          </a:prstGeom>
        </p:spPr>
      </p:pic>
    </p:spTree>
    <p:extLst>
      <p:ext uri="{BB962C8B-B14F-4D97-AF65-F5344CB8AC3E}">
        <p14:creationId xmlns:p14="http://schemas.microsoft.com/office/powerpoint/2010/main" val="3846332343"/>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5"/>
            <a:ext cx="5524575" cy="2286793"/>
          </a:xfrm>
        </p:spPr>
        <p:txBody>
          <a:bodyPr/>
          <a:lstStyle>
            <a:lvl1pPr>
              <a:lnSpc>
                <a:spcPct val="100000"/>
              </a:lnSpc>
              <a:defRPr sz="43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287999" y="6231636"/>
            <a:ext cx="5524575" cy="381000"/>
          </a:xfrm>
        </p:spPr>
        <p:txBody>
          <a:bodyPr anchor="b"/>
          <a:lstStyle>
            <a:lvl1pPr>
              <a:lnSpc>
                <a:spcPct val="110000"/>
              </a:lnSpc>
              <a:spcBef>
                <a:spcPts val="0"/>
              </a:spcBef>
              <a:defRPr sz="1400">
                <a:solidFill>
                  <a:schemeClr val="tx1"/>
                </a:solidFill>
              </a:defRPr>
            </a:lvl1pPr>
          </a:lstStyle>
          <a:p>
            <a:pPr lvl="0"/>
            <a:r>
              <a:rPr lang="en-US"/>
              <a:t>Click to edit Master text styles</a:t>
            </a:r>
          </a:p>
        </p:txBody>
      </p:sp>
      <p:pic>
        <p:nvPicPr>
          <p:cNvPr id="3" name="Picture 2" descr="IBM 8-bar logo">
            <a:extLst>
              <a:ext uri="{FF2B5EF4-FFF2-40B4-BE49-F238E27FC236}">
                <a16:creationId xmlns:a16="http://schemas.microsoft.com/office/drawing/2014/main" id="{6C5E26C6-9CEF-2A61-0C64-FAACB68F53D2}"/>
              </a:ext>
            </a:extLst>
          </p:cNvPr>
          <p:cNvPicPr>
            <a:picLocks noChangeAspect="1"/>
          </p:cNvPicPr>
          <p:nvPr userDrawn="1"/>
        </p:nvPicPr>
        <p:blipFill>
          <a:blip r:embed="rId2"/>
          <a:stretch>
            <a:fillRect/>
          </a:stretch>
        </p:blipFill>
        <p:spPr>
          <a:xfrm>
            <a:off x="11138526" y="6263481"/>
            <a:ext cx="819044" cy="304800"/>
          </a:xfrm>
          <a:prstGeom prst="rect">
            <a:avLst/>
          </a:prstGeom>
        </p:spPr>
      </p:pic>
    </p:spTree>
    <p:extLst>
      <p:ext uri="{BB962C8B-B14F-4D97-AF65-F5344CB8AC3E}">
        <p14:creationId xmlns:p14="http://schemas.microsoft.com/office/powerpoint/2010/main" val="754665539"/>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192024"/>
            <a:ext cx="5049879" cy="5239544"/>
          </a:xfrm>
        </p:spPr>
        <p:txBody>
          <a:bodyPr/>
          <a:lstStyle>
            <a:lvl1pPr>
              <a:lnSpc>
                <a:spcPct val="100000"/>
              </a:lnSpc>
              <a:defRPr sz="4300">
                <a:solidFill>
                  <a:schemeClr val="tx2"/>
                </a:solidFill>
              </a:defRPr>
            </a:lvl1pPr>
          </a:lstStyle>
          <a:p>
            <a:r>
              <a:rPr lang="en-US"/>
              <a:t>Click to edit Master title style</a:t>
            </a:r>
            <a:endParaRPr lang="en-US" dirty="0"/>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8"/>
            <a:ext cx="5523781" cy="6287293"/>
          </a:xfrm>
          <a:solidFill>
            <a:srgbClr val="E0E0E0"/>
          </a:solidFill>
        </p:spPr>
        <p:txBody>
          <a:bodyPr anchor="ctr"/>
          <a:lstStyle>
            <a:lvl1pPr algn="ctr">
              <a:defRPr>
                <a:solidFill>
                  <a:schemeClr val="accent5"/>
                </a:solidFill>
              </a:defRPr>
            </a:lvl1pPr>
          </a:lstStyle>
          <a:p>
            <a:r>
              <a:rPr lang="en-US"/>
              <a:t>Place imagery here</a:t>
            </a:r>
          </a:p>
        </p:txBody>
      </p:sp>
      <p:pic>
        <p:nvPicPr>
          <p:cNvPr id="9" name="Picture 8" descr="IBM 8-bar logo">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288887" y="6263481"/>
            <a:ext cx="819044" cy="304800"/>
          </a:xfrm>
          <a:prstGeom prst="rect">
            <a:avLst/>
          </a:prstGeom>
        </p:spPr>
      </p:pic>
    </p:spTree>
    <p:extLst>
      <p:ext uri="{BB962C8B-B14F-4D97-AF65-F5344CB8AC3E}">
        <p14:creationId xmlns:p14="http://schemas.microsoft.com/office/powerpoint/2010/main" val="4037585883"/>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287999" y="288036"/>
            <a:ext cx="5049180" cy="285751"/>
          </a:xfrm>
        </p:spPr>
        <p:txBody>
          <a:bodyPr/>
          <a:lstStyle>
            <a:lvl1pPr>
              <a:spcBef>
                <a:spcPts val="0"/>
              </a:spcBef>
              <a:defRPr sz="14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763524"/>
            <a:ext cx="5049180" cy="4668837"/>
          </a:xfrm>
        </p:spPr>
        <p:txBody>
          <a:bodyPr/>
          <a:lstStyle>
            <a:lvl1pPr>
              <a:lnSpc>
                <a:spcPct val="100000"/>
              </a:lnSpc>
              <a:defRPr sz="4300">
                <a:solidFill>
                  <a:schemeClr val="tx2"/>
                </a:solidFill>
              </a:defRPr>
            </a:lvl1pPr>
          </a:lstStyle>
          <a:p>
            <a:r>
              <a:rPr lang="en-US"/>
              <a:t>Click to edit Master title style</a:t>
            </a:r>
            <a:endParaRPr lang="en-US" dirty="0"/>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8"/>
            <a:ext cx="5523781" cy="6287293"/>
          </a:xfrm>
          <a:solidFill>
            <a:srgbClr val="E0E0E0"/>
          </a:solidFill>
        </p:spPr>
        <p:txBody>
          <a:bodyPr anchor="ctr"/>
          <a:lstStyle>
            <a:lvl1pPr algn="ctr">
              <a:defRPr>
                <a:solidFill>
                  <a:schemeClr val="accent5"/>
                </a:solidFill>
              </a:defRPr>
            </a:lvl1pPr>
          </a:lstStyle>
          <a:p>
            <a:r>
              <a:rPr lang="en-US"/>
              <a:t>Place imagery here</a:t>
            </a:r>
          </a:p>
        </p:txBody>
      </p:sp>
      <p:pic>
        <p:nvPicPr>
          <p:cNvPr id="4" name="Picture 3" descr="IBM 8-bar logo">
            <a:extLst>
              <a:ext uri="{FF2B5EF4-FFF2-40B4-BE49-F238E27FC236}">
                <a16:creationId xmlns:a16="http://schemas.microsoft.com/office/drawing/2014/main" id="{EEE0A3D1-7815-E46E-77D1-E2DC099B4733}"/>
              </a:ext>
            </a:extLst>
          </p:cNvPr>
          <p:cNvPicPr>
            <a:picLocks noChangeAspect="1"/>
          </p:cNvPicPr>
          <p:nvPr userDrawn="1"/>
        </p:nvPicPr>
        <p:blipFill>
          <a:blip r:embed="rId2"/>
          <a:stretch>
            <a:fillRect/>
          </a:stretch>
        </p:blipFill>
        <p:spPr>
          <a:xfrm>
            <a:off x="288887" y="6263481"/>
            <a:ext cx="819044" cy="304800"/>
          </a:xfrm>
          <a:prstGeom prst="rect">
            <a:avLst/>
          </a:prstGeom>
        </p:spPr>
      </p:pic>
    </p:spTree>
    <p:extLst>
      <p:ext uri="{BB962C8B-B14F-4D97-AF65-F5344CB8AC3E}">
        <p14:creationId xmlns:p14="http://schemas.microsoft.com/office/powerpoint/2010/main" val="2147255711"/>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5"/>
            <a:ext cx="2477765" cy="2286793"/>
          </a:xfrm>
        </p:spPr>
        <p:txBody>
          <a:bodyPr/>
          <a:lstStyle>
            <a:lvl1pPr>
              <a:lnSpc>
                <a:spcPct val="100000"/>
              </a:lnSpc>
              <a:defRPr sz="32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6380920" y="284958"/>
            <a:ext cx="2476177" cy="5715793"/>
          </a:xfrm>
        </p:spPr>
        <p:txBody>
          <a:bodyPr/>
          <a:lstStyle>
            <a:lvl1pPr defTabSz="580629">
              <a:spcBef>
                <a:spcPts val="0"/>
              </a:spcBef>
              <a:defRPr>
                <a:solidFill>
                  <a:schemeClr val="tx1"/>
                </a:solidFill>
              </a:defRPr>
            </a:lvl1pPr>
            <a:lvl2pPr defTabSz="580629">
              <a:spcBef>
                <a:spcPts val="0"/>
              </a:spcBef>
              <a:defRPr>
                <a:solidFill>
                  <a:schemeClr val="tx1"/>
                </a:solidFill>
              </a:defRPr>
            </a:lvl2pPr>
            <a:lvl3pPr defTabSz="580629">
              <a:spcBef>
                <a:spcPts val="0"/>
              </a:spcBef>
              <a:defRPr>
                <a:solidFill>
                  <a:schemeClr val="tx1"/>
                </a:solidFill>
              </a:defRPr>
            </a:lvl3pPr>
            <a:lvl4pPr defTabSz="580629">
              <a:spcBef>
                <a:spcPts val="0"/>
              </a:spcBef>
              <a:defRPr>
                <a:solidFill>
                  <a:schemeClr val="tx1"/>
                </a:solidFill>
              </a:defRPr>
            </a:lvl4pPr>
            <a:lvl5pPr defTabSz="580629">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9430110" y="284958"/>
            <a:ext cx="2474591" cy="5715793"/>
          </a:xfrm>
        </p:spPr>
        <p:txBody>
          <a:bodyPr/>
          <a:lstStyle>
            <a:lvl1pPr defTabSz="580629">
              <a:spcBef>
                <a:spcPts val="0"/>
              </a:spcBef>
              <a:defRPr>
                <a:solidFill>
                  <a:schemeClr val="tx1"/>
                </a:solidFill>
              </a:defRPr>
            </a:lvl1pPr>
            <a:lvl2pPr defTabSz="580629">
              <a:spcBef>
                <a:spcPts val="0"/>
              </a:spcBef>
              <a:defRPr>
                <a:solidFill>
                  <a:schemeClr val="tx1"/>
                </a:solidFill>
              </a:defRPr>
            </a:lvl2pPr>
            <a:lvl3pPr defTabSz="580629">
              <a:spcBef>
                <a:spcPts val="0"/>
              </a:spcBef>
              <a:defRPr>
                <a:solidFill>
                  <a:schemeClr val="tx1"/>
                </a:solidFill>
              </a:defRPr>
            </a:lvl3pPr>
            <a:lvl4pPr defTabSz="580629">
              <a:spcBef>
                <a:spcPts val="0"/>
              </a:spcBef>
              <a:defRPr>
                <a:solidFill>
                  <a:schemeClr val="tx1"/>
                </a:solidFill>
              </a:defRPr>
            </a:lvl4pPr>
            <a:lvl5pPr defTabSz="580629">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284125" y="6402118"/>
            <a:ext cx="2477765" cy="190500"/>
          </a:xfrm>
        </p:spPr>
        <p:txBody>
          <a:bodyPr/>
          <a:lstStyle/>
          <a:p>
            <a:r>
              <a:rPr lang="en-US"/>
              <a:t>© 2025 IBM Corporation</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675819433"/>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5524575" cy="1429544"/>
          </a:xfrm>
        </p:spPr>
        <p:txBody>
          <a:bodyPr rIns="457200"/>
          <a:lstStyle>
            <a:lvl1pPr>
              <a:lnSpc>
                <a:spcPct val="100000"/>
              </a:lnSpc>
              <a:defRPr sz="3200">
                <a:solidFill>
                  <a:schemeClr val="tx2"/>
                </a:solidFill>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284125" y="6402118"/>
            <a:ext cx="2477765" cy="190500"/>
          </a:xfrm>
        </p:spPr>
        <p:txBody>
          <a:bodyPr/>
          <a:lstStyle/>
          <a:p>
            <a:r>
              <a:rPr lang="en-US"/>
              <a:t>© 2025 IBM Corporation</a:t>
            </a:r>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109094635"/>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287301" y="210312"/>
            <a:ext cx="8569796" cy="4095751"/>
          </a:xfrm>
        </p:spPr>
        <p:txBody>
          <a:bodyPr/>
          <a:lstStyle>
            <a:lvl1pPr>
              <a:defRPr sz="8600" b="0" i="0">
                <a:solidFill>
                  <a:schemeClr val="tx2"/>
                </a:solidFill>
                <a:latin typeface="IBM Plex Sans ExtLt" panose="020B0303050203000203" pitchFamily="34" charset="0"/>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284125" y="6402118"/>
            <a:ext cx="2477765" cy="190500"/>
          </a:xfrm>
        </p:spPr>
        <p:txBody>
          <a:bodyPr/>
          <a:lstStyle/>
          <a:p>
            <a:r>
              <a:rPr lang="en-US"/>
              <a:t>© 2025 IBM Corporation</a:t>
            </a:r>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737747792"/>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4953943" cy="1429544"/>
          </a:xfrm>
        </p:spPr>
        <p:txBody>
          <a:bodyPr/>
          <a:lstStyle>
            <a:lvl1pPr>
              <a:lnSpc>
                <a:spcPct val="100000"/>
              </a:lnSpc>
              <a:defRPr sz="3200">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6382796" y="224029"/>
            <a:ext cx="5520317" cy="4287044"/>
          </a:xfrm>
        </p:spPr>
        <p:txBody>
          <a:bodyPr/>
          <a:lstStyle>
            <a:lvl1pPr>
              <a:lnSpc>
                <a:spcPct val="100000"/>
              </a:lnSpc>
              <a:spcBef>
                <a:spcPts val="0"/>
              </a:spcBef>
              <a:defRPr sz="3200">
                <a:solidFill>
                  <a:schemeClr val="tx2"/>
                </a:solidFill>
              </a:defRPr>
            </a:lvl1pPr>
            <a:lvl2pPr marL="292601" indent="-292601">
              <a:lnSpc>
                <a:spcPct val="100000"/>
              </a:lnSpc>
              <a:spcBef>
                <a:spcPts val="0"/>
              </a:spcBef>
              <a:defRPr sz="3200">
                <a:solidFill>
                  <a:schemeClr val="tx2"/>
                </a:solidFill>
              </a:defRPr>
            </a:lvl2pPr>
            <a:lvl3pPr marL="548626" indent="-292601">
              <a:lnSpc>
                <a:spcPct val="100000"/>
              </a:lnSpc>
              <a:spcBef>
                <a:spcPts val="0"/>
              </a:spcBef>
              <a:defRPr sz="3200">
                <a:solidFill>
                  <a:schemeClr val="tx2"/>
                </a:solidFill>
              </a:defRPr>
            </a:lvl3pPr>
            <a:lvl4pPr marL="877802">
              <a:lnSpc>
                <a:spcPct val="100000"/>
              </a:lnSpc>
              <a:spcBef>
                <a:spcPts val="0"/>
              </a:spcBef>
              <a:defRPr sz="3200">
                <a:solidFill>
                  <a:schemeClr val="tx2"/>
                </a:solidFill>
              </a:defRPr>
            </a:lvl4pPr>
            <a:lvl5pPr>
              <a:lnSpc>
                <a:spcPct val="100000"/>
              </a:lnSpc>
              <a:spcBef>
                <a:spcPts val="0"/>
              </a:spcBef>
              <a:defRPr sz="3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284125" y="6402118"/>
            <a:ext cx="2477765" cy="190500"/>
          </a:xfrm>
        </p:spPr>
        <p:txBody>
          <a:bodyPr/>
          <a:lstStyle/>
          <a:p>
            <a:r>
              <a:rPr lang="en-US"/>
              <a:t>© 2025 IBM Corporation</a:t>
            </a:r>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72439774"/>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210312"/>
            <a:ext cx="7330120" cy="4858544"/>
          </a:xfrm>
        </p:spPr>
        <p:txBody>
          <a:bodyPr/>
          <a:lstStyle>
            <a:lvl1pPr>
              <a:lnSpc>
                <a:spcPct val="100000"/>
              </a:lnSpc>
              <a:defRPr sz="4300">
                <a:solidFill>
                  <a:schemeClr val="tx2"/>
                </a:solidFill>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284125" y="6402118"/>
            <a:ext cx="2477765" cy="190500"/>
          </a:xfrm>
        </p:spPr>
        <p:txBody>
          <a:bodyPr/>
          <a:lstStyle/>
          <a:p>
            <a:r>
              <a:rPr lang="en-US"/>
              <a:t>© 2025 IBM Corporation</a:t>
            </a:r>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821639884"/>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287999" y="288037"/>
            <a:ext cx="3811091" cy="3144044"/>
          </a:xfrm>
        </p:spPr>
        <p:txBody>
          <a:bodyPr/>
          <a:lstStyle>
            <a:lvl1pPr>
              <a:lnSpc>
                <a:spcPct val="100000"/>
              </a:lnSpc>
              <a:spcBef>
                <a:spcPts val="0"/>
              </a:spcBef>
              <a:defRPr sz="2200">
                <a:solidFill>
                  <a:schemeClr val="tx1"/>
                </a:solidFill>
              </a:defRPr>
            </a:lvl1pPr>
            <a:lvl2pPr marL="201163" indent="-201163">
              <a:lnSpc>
                <a:spcPct val="100000"/>
              </a:lnSpc>
              <a:spcBef>
                <a:spcPts val="0"/>
              </a:spcBef>
              <a:defRPr sz="2200">
                <a:solidFill>
                  <a:schemeClr val="tx1"/>
                </a:solidFill>
              </a:defRPr>
            </a:lvl2pPr>
            <a:lvl3pPr marL="402326" indent="-201163">
              <a:lnSpc>
                <a:spcPct val="100000"/>
              </a:lnSpc>
              <a:spcBef>
                <a:spcPts val="0"/>
              </a:spcBef>
              <a:defRPr sz="2200">
                <a:solidFill>
                  <a:schemeClr val="tx1"/>
                </a:solidFill>
              </a:defRPr>
            </a:lvl3pPr>
            <a:lvl4pPr marL="557770" indent="-20116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287999" y="4649724"/>
            <a:ext cx="5524575" cy="1771651"/>
          </a:xfrm>
        </p:spPr>
        <p:txBody>
          <a:bodyPr anchor="b"/>
          <a:lstStyle>
            <a:lvl1pPr>
              <a:lnSpc>
                <a:spcPct val="90000"/>
              </a:lnSpc>
              <a:spcBef>
                <a:spcPts val="0"/>
              </a:spcBef>
              <a:defRPr sz="12900" b="0" i="0">
                <a:solidFill>
                  <a:schemeClr val="accent1"/>
                </a:solidFill>
                <a:latin typeface="IBM Plex Sans ExtLt" panose="020B0303050203000203" pitchFamily="34" charset="0"/>
              </a:defRPr>
            </a:lvl1pPr>
          </a:lstStyle>
          <a:p>
            <a:r>
              <a:rPr lang="en-US" dirty="0"/>
              <a:t>↗︎00M</a:t>
            </a:r>
          </a:p>
        </p:txBody>
      </p:sp>
      <p:cxnSp>
        <p:nvCxnSpPr>
          <p:cNvPr id="9" name="Straight Connector 8" descr="Vertical column divider">
            <a:extLst>
              <a:ext uri="{FF2B5EF4-FFF2-40B4-BE49-F238E27FC236}">
                <a16:creationId xmlns:a16="http://schemas.microsoft.com/office/drawing/2014/main" id="{1C44518A-7FBB-67DA-E35B-8BC0AAFC6062}"/>
              </a:ext>
            </a:extLst>
          </p:cNvPr>
          <p:cNvCxnSpPr/>
          <p:nvPr userDrawn="1"/>
        </p:nvCxnSpPr>
        <p:spPr bwMode="auto">
          <a:xfrm>
            <a:off x="6096000"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6380919" y="288037"/>
            <a:ext cx="3809504" cy="3144044"/>
          </a:xfrm>
        </p:spPr>
        <p:txBody>
          <a:bodyPr/>
          <a:lstStyle>
            <a:lvl1pPr>
              <a:lnSpc>
                <a:spcPct val="100000"/>
              </a:lnSpc>
              <a:spcBef>
                <a:spcPts val="0"/>
              </a:spcBef>
              <a:defRPr sz="2200">
                <a:solidFill>
                  <a:schemeClr val="tx1"/>
                </a:solidFill>
              </a:defRPr>
            </a:lvl1pPr>
            <a:lvl2pPr marL="201163" indent="-201163">
              <a:lnSpc>
                <a:spcPct val="100000"/>
              </a:lnSpc>
              <a:spcBef>
                <a:spcPts val="0"/>
              </a:spcBef>
              <a:defRPr sz="2200">
                <a:solidFill>
                  <a:schemeClr val="tx1"/>
                </a:solidFill>
              </a:defRPr>
            </a:lvl2pPr>
            <a:lvl3pPr marL="402326" indent="-201163">
              <a:lnSpc>
                <a:spcPct val="100000"/>
              </a:lnSpc>
              <a:spcBef>
                <a:spcPts val="0"/>
              </a:spcBef>
              <a:defRPr sz="2200">
                <a:solidFill>
                  <a:schemeClr val="tx1"/>
                </a:solidFill>
              </a:defRPr>
            </a:lvl3pPr>
            <a:lvl4pPr marL="557770" indent="-20116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6380919" y="4648200"/>
            <a:ext cx="5523781" cy="1771651"/>
          </a:xfrm>
        </p:spPr>
        <p:txBody>
          <a:bodyPr anchor="b"/>
          <a:lstStyle>
            <a:lvl1pPr>
              <a:lnSpc>
                <a:spcPct val="90000"/>
              </a:lnSpc>
              <a:spcBef>
                <a:spcPts val="0"/>
              </a:spcBef>
              <a:defRPr sz="12900" b="0" i="0">
                <a:solidFill>
                  <a:schemeClr val="accent1"/>
                </a:solidFill>
                <a:latin typeface="IBM Plex Sans ExtLt" panose="020B0303050203000203" pitchFamily="34" charset="0"/>
              </a:defRPr>
            </a:lvl1pPr>
          </a:lstStyle>
          <a:p>
            <a:r>
              <a:rPr lang="en-US" dirty="0"/>
              <a:t>+00%</a:t>
            </a:r>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284125" y="6402118"/>
            <a:ext cx="2477765" cy="190500"/>
          </a:xfrm>
        </p:spPr>
        <p:txBody>
          <a:bodyPr/>
          <a:lstStyle/>
          <a:p>
            <a:r>
              <a:rPr lang="en-US"/>
              <a:t>© 2025 IBM Corporation</a:t>
            </a:r>
          </a:p>
        </p:txBody>
      </p: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91580259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plain, business unit, IBM Quant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5"/>
            <a:ext cx="5524575" cy="2286793"/>
          </a:xfrm>
        </p:spPr>
        <p:txBody>
          <a:bodyPr/>
          <a:lstStyle>
            <a:lvl1pPr>
              <a:lnSpc>
                <a:spcPct val="100000"/>
              </a:lnSpc>
              <a:defRPr sz="43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287999" y="6231636"/>
            <a:ext cx="5524575" cy="381000"/>
          </a:xfrm>
        </p:spPr>
        <p:txBody>
          <a:bodyPr anchor="b"/>
          <a:lstStyle>
            <a:lvl1pPr>
              <a:lnSpc>
                <a:spcPct val="110000"/>
              </a:lnSpc>
              <a:spcBef>
                <a:spcPts val="0"/>
              </a:spcBef>
              <a:defRPr sz="1400">
                <a:solidFill>
                  <a:schemeClr val="tx1"/>
                </a:solidFill>
              </a:defRPr>
            </a:lvl1pPr>
          </a:lstStyle>
          <a:p>
            <a:pPr lvl="0"/>
            <a:r>
              <a:rPr lang="en-US"/>
              <a:t>Click to edit Master text styles</a:t>
            </a:r>
          </a:p>
        </p:txBody>
      </p:sp>
      <p:pic>
        <p:nvPicPr>
          <p:cNvPr id="3" name="Picture 2">
            <a:extLst>
              <a:ext uri="{FF2B5EF4-FFF2-40B4-BE49-F238E27FC236}">
                <a16:creationId xmlns:a16="http://schemas.microsoft.com/office/drawing/2014/main" id="{B243AC40-78A6-D76B-D22C-9724A0D0E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9571" y="6007523"/>
            <a:ext cx="2071403" cy="795947"/>
          </a:xfrm>
          <a:prstGeom prst="rect">
            <a:avLst/>
          </a:prstGeom>
        </p:spPr>
      </p:pic>
    </p:spTree>
    <p:extLst>
      <p:ext uri="{BB962C8B-B14F-4D97-AF65-F5344CB8AC3E}">
        <p14:creationId xmlns:p14="http://schemas.microsoft.com/office/powerpoint/2010/main" val="31927101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1"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214885"/>
            <a:ext cx="2475384" cy="953956"/>
          </a:xfrm>
        </p:spPr>
        <p:txBody>
          <a:bodyPr/>
          <a:lstStyle>
            <a:lvl1pPr>
              <a:lnSpc>
                <a:spcPct val="90000"/>
              </a:lnSpc>
              <a:defRPr sz="6500">
                <a:solidFill>
                  <a:schemeClr val="accent1"/>
                </a:solidFill>
              </a:defRPr>
            </a:lvl1pPr>
            <a:lvl2pPr marL="0" indent="0">
              <a:buNone/>
              <a:defRPr/>
            </a:lvl2pPr>
          </a:lstStyle>
          <a:p>
            <a:pPr lvl="0"/>
            <a:r>
              <a:rPr lang="en-US" dirty="0"/>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3333316" y="1166535"/>
            <a:ext cx="2475384" cy="483652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383301" y="213240"/>
            <a:ext cx="2474591" cy="953295"/>
          </a:xfrm>
        </p:spPr>
        <p:txBody>
          <a:bodyPr/>
          <a:lstStyle>
            <a:lvl1pPr>
              <a:lnSpc>
                <a:spcPct val="90000"/>
              </a:lnSpc>
              <a:defRPr sz="6500">
                <a:solidFill>
                  <a:schemeClr val="accent1"/>
                </a:solidFill>
              </a:defRPr>
            </a:lvl1pPr>
          </a:lstStyle>
          <a:p>
            <a:pPr lvl="0"/>
            <a:r>
              <a:rPr lang="en-US" dirty="0"/>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20" y="1167327"/>
            <a:ext cx="2476177" cy="483342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9428523" y="214826"/>
            <a:ext cx="2474591" cy="951707"/>
          </a:xfrm>
        </p:spPr>
        <p:txBody>
          <a:bodyPr/>
          <a:lstStyle>
            <a:lvl1pPr>
              <a:lnSpc>
                <a:spcPct val="90000"/>
              </a:lnSpc>
              <a:defRPr sz="6500">
                <a:solidFill>
                  <a:schemeClr val="accent1"/>
                </a:solidFill>
              </a:defRPr>
            </a:lvl1pPr>
          </a:lstStyle>
          <a:p>
            <a:pPr lvl="0"/>
            <a:r>
              <a:rPr lang="en-US" dirty="0"/>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9428524" y="1166534"/>
            <a:ext cx="2476177" cy="483342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9"/>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marL="73150" indent="-73150">
              <a:lnSpc>
                <a:spcPct val="120000"/>
              </a:lnSpc>
              <a:spcBef>
                <a:spcPts val="0"/>
              </a:spcBef>
              <a:defRPr sz="800" b="0" i="0">
                <a:solidFill>
                  <a:schemeClr val="tx1"/>
                </a:solidFill>
                <a:latin typeface="IBM Plex Sans" panose="020B0503050203000203" pitchFamily="34" charset="0"/>
              </a:defRPr>
            </a:lvl2pPr>
            <a:lvl3pPr marL="146300" indent="-73150">
              <a:lnSpc>
                <a:spcPct val="120000"/>
              </a:lnSpc>
              <a:spcBef>
                <a:spcPts val="0"/>
              </a:spcBef>
              <a:defRPr sz="800" b="0" i="0">
                <a:solidFill>
                  <a:schemeClr val="tx1"/>
                </a:solidFill>
                <a:latin typeface="IBM Plex Sans" panose="020B0503050203000203" pitchFamily="34" charset="0"/>
              </a:defRPr>
            </a:lvl3pPr>
            <a:lvl4pPr marL="219451" indent="-73150">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284125" y="6402118"/>
            <a:ext cx="2477765" cy="190500"/>
          </a:xfrm>
        </p:spPr>
        <p:txBody>
          <a:bodyPr/>
          <a:lstStyle/>
          <a:p>
            <a:r>
              <a:rPr lang="en-US"/>
              <a:t>© 2025 IBM Corporation</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483128002"/>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287300" y="201168"/>
            <a:ext cx="2474591" cy="2667795"/>
          </a:xfrm>
        </p:spPr>
        <p:txBody>
          <a:bodyPr/>
          <a:lstStyle>
            <a:lvl1pPr>
              <a:lnSpc>
                <a:spcPct val="100000"/>
              </a:lnSpc>
              <a:defRPr sz="4300">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3333316" y="201169"/>
            <a:ext cx="5523781" cy="2667793"/>
          </a:xfrm>
        </p:spPr>
        <p:txBody>
          <a:bodyPr/>
          <a:lstStyle>
            <a:lvl1pPr>
              <a:lnSpc>
                <a:spcPct val="100000"/>
              </a:lnSpc>
              <a:spcBef>
                <a:spcPts val="0"/>
              </a:spcBef>
              <a:defRPr sz="4300">
                <a:solidFill>
                  <a:schemeClr val="tx1"/>
                </a:solidFill>
              </a:defRPr>
            </a:lvl1pPr>
            <a:lvl2pPr marL="393182" indent="-393182">
              <a:lnSpc>
                <a:spcPct val="100000"/>
              </a:lnSpc>
              <a:spcBef>
                <a:spcPts val="0"/>
              </a:spcBef>
              <a:defRPr sz="4300">
                <a:solidFill>
                  <a:schemeClr val="tx1"/>
                </a:solidFill>
              </a:defRPr>
            </a:lvl2pPr>
            <a:lvl3pPr marL="749789" indent="-393182">
              <a:lnSpc>
                <a:spcPct val="100000"/>
              </a:lnSpc>
              <a:spcBef>
                <a:spcPts val="0"/>
              </a:spcBef>
              <a:defRPr sz="4300">
                <a:solidFill>
                  <a:schemeClr val="tx1"/>
                </a:solidFill>
              </a:defRPr>
            </a:lvl3pPr>
            <a:lvl4pPr marL="1142971" indent="-393182">
              <a:lnSpc>
                <a:spcPct val="100000"/>
              </a:lnSpc>
              <a:spcBef>
                <a:spcPts val="0"/>
              </a:spcBef>
              <a:defRPr sz="4300">
                <a:solidFill>
                  <a:schemeClr val="tx1"/>
                </a:solidFill>
              </a:defRPr>
            </a:lvl4pPr>
            <a:lvl5pPr>
              <a:lnSpc>
                <a:spcPct val="100000"/>
              </a:lnSpc>
              <a:spcBef>
                <a:spcPts val="0"/>
              </a:spcBef>
              <a:defRPr sz="43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descr="Horizontal row divider">
            <a:extLst>
              <a:ext uri="{FF2B5EF4-FFF2-40B4-BE49-F238E27FC236}">
                <a16:creationId xmlns:a16="http://schemas.microsoft.com/office/drawing/2014/main" id="{3D81813D-DA09-FCA0-D570-1E2D428C59E9}"/>
              </a:ext>
            </a:extLst>
          </p:cNvPr>
          <p:cNvCxnSpPr/>
          <p:nvPr userDrawn="1"/>
        </p:nvCxnSpPr>
        <p:spPr bwMode="auto">
          <a:xfrm>
            <a:off x="284126" y="3048000"/>
            <a:ext cx="116205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287300" y="3238500"/>
            <a:ext cx="2474591" cy="2667000"/>
          </a:xfrm>
        </p:spPr>
        <p:txBody>
          <a:bodyPr/>
          <a:lstStyle>
            <a:lvl1pPr>
              <a:lnSpc>
                <a:spcPct val="100000"/>
              </a:lnSpc>
              <a:defRPr sz="4300">
                <a:solidFill>
                  <a:schemeClr val="accent1"/>
                </a:solidFill>
              </a:defRPr>
            </a:lvl1pPr>
            <a:lvl2pPr>
              <a:lnSpc>
                <a:spcPct val="100000"/>
              </a:lnSpc>
              <a:defRPr sz="4300">
                <a:solidFill>
                  <a:schemeClr val="accent1"/>
                </a:solidFill>
              </a:defRPr>
            </a:lvl2pPr>
            <a:lvl3pPr>
              <a:lnSpc>
                <a:spcPct val="100000"/>
              </a:lnSpc>
              <a:defRPr sz="4300">
                <a:solidFill>
                  <a:schemeClr val="accent1"/>
                </a:solidFill>
              </a:defRPr>
            </a:lvl3pPr>
            <a:lvl4pPr>
              <a:lnSpc>
                <a:spcPct val="100000"/>
              </a:lnSpc>
              <a:defRPr sz="4300">
                <a:solidFill>
                  <a:schemeClr val="accent1"/>
                </a:solidFill>
              </a:defRPr>
            </a:lvl4pPr>
            <a:lvl5pPr>
              <a:lnSpc>
                <a:spcPct val="100000"/>
              </a:lnSpc>
              <a:defRPr sz="4300">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3333316" y="3238500"/>
            <a:ext cx="5523781" cy="2667000"/>
          </a:xfrm>
        </p:spPr>
        <p:txBody>
          <a:bodyPr/>
          <a:lstStyle>
            <a:lvl1pPr>
              <a:lnSpc>
                <a:spcPct val="100000"/>
              </a:lnSpc>
              <a:spcBef>
                <a:spcPts val="0"/>
              </a:spcBef>
              <a:defRPr sz="4300">
                <a:solidFill>
                  <a:schemeClr val="tx1"/>
                </a:solidFill>
              </a:defRPr>
            </a:lvl1pPr>
            <a:lvl2pPr marL="393182" indent="-393182">
              <a:lnSpc>
                <a:spcPct val="100000"/>
              </a:lnSpc>
              <a:spcBef>
                <a:spcPts val="0"/>
              </a:spcBef>
              <a:defRPr sz="4300">
                <a:solidFill>
                  <a:schemeClr val="tx1"/>
                </a:solidFill>
              </a:defRPr>
            </a:lvl2pPr>
            <a:lvl3pPr marL="749789" indent="-393182">
              <a:lnSpc>
                <a:spcPct val="100000"/>
              </a:lnSpc>
              <a:spcBef>
                <a:spcPts val="0"/>
              </a:spcBef>
              <a:defRPr sz="4300">
                <a:solidFill>
                  <a:schemeClr val="tx1"/>
                </a:solidFill>
              </a:defRPr>
            </a:lvl3pPr>
            <a:lvl4pPr marL="1142971" indent="-393182">
              <a:lnSpc>
                <a:spcPct val="100000"/>
              </a:lnSpc>
              <a:spcBef>
                <a:spcPts val="0"/>
              </a:spcBef>
              <a:defRPr sz="4300">
                <a:solidFill>
                  <a:schemeClr val="tx1"/>
                </a:solidFill>
              </a:defRPr>
            </a:lvl4pPr>
            <a:lvl5pPr>
              <a:lnSpc>
                <a:spcPct val="100000"/>
              </a:lnSpc>
              <a:spcBef>
                <a:spcPts val="0"/>
              </a:spcBef>
              <a:defRPr sz="43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284125" y="6402118"/>
            <a:ext cx="2477765" cy="190500"/>
          </a:xfrm>
        </p:spPr>
        <p:txBody>
          <a:bodyPr/>
          <a:lstStyle/>
          <a:p>
            <a:r>
              <a:rPr lang="en-US"/>
              <a:t>© 2025 IBM Corporation</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212676866"/>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1"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205740"/>
            <a:ext cx="2475384" cy="1429544"/>
          </a:xfrm>
        </p:spPr>
        <p:txBody>
          <a:bodyPr/>
          <a:lstStyle>
            <a:lvl1pPr>
              <a:lnSpc>
                <a:spcPct val="90000"/>
              </a:lnSpc>
              <a:defRPr sz="6500">
                <a:solidFill>
                  <a:schemeClr val="accent1"/>
                </a:solidFill>
              </a:defRPr>
            </a:lvl1pPr>
            <a:lvl2pPr marL="0" indent="0">
              <a:buNone/>
              <a:defRPr/>
            </a:lvl2pPr>
          </a:lstStyle>
          <a:p>
            <a:r>
              <a:rPr lang="en-US" dirty="0"/>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380919" y="288036"/>
            <a:ext cx="3809504" cy="142954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7" name="Straight Connector 16" descr="Horizontal row divider">
            <a:extLst>
              <a:ext uri="{FF2B5EF4-FFF2-40B4-BE49-F238E27FC236}">
                <a16:creationId xmlns:a16="http://schemas.microsoft.com/office/drawing/2014/main" id="{1103109C-6DA9-8F27-B4B1-EE276442E489}"/>
              </a:ext>
            </a:extLst>
          </p:cNvPr>
          <p:cNvCxnSpPr/>
          <p:nvPr userDrawn="1"/>
        </p:nvCxnSpPr>
        <p:spPr bwMode="auto">
          <a:xfrm>
            <a:off x="3333316" y="2000251"/>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3333316" y="2093977"/>
            <a:ext cx="2475384" cy="1428753"/>
          </a:xfrm>
        </p:spPr>
        <p:txBody>
          <a:bodyPr/>
          <a:lstStyle>
            <a:lvl1pPr>
              <a:lnSpc>
                <a:spcPct val="90000"/>
              </a:lnSpc>
              <a:defRPr sz="6500">
                <a:solidFill>
                  <a:schemeClr val="accent1"/>
                </a:solidFill>
              </a:defRPr>
            </a:lvl1pPr>
          </a:lstStyle>
          <a:p>
            <a:r>
              <a:rPr lang="en-US" dirty="0"/>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2190750"/>
            <a:ext cx="3809504" cy="14287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5" name="Straight Connector 14" descr="Horizontal row divider">
            <a:extLst>
              <a:ext uri="{FF2B5EF4-FFF2-40B4-BE49-F238E27FC236}">
                <a16:creationId xmlns:a16="http://schemas.microsoft.com/office/drawing/2014/main" id="{687931BB-B3EF-829C-B354-B048514D5138}"/>
              </a:ext>
            </a:extLst>
          </p:cNvPr>
          <p:cNvCxnSpPr/>
          <p:nvPr userDrawn="1"/>
        </p:nvCxnSpPr>
        <p:spPr bwMode="auto">
          <a:xfrm>
            <a:off x="3333316" y="4095751"/>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3333318" y="4201669"/>
            <a:ext cx="2475383" cy="1428753"/>
          </a:xfrm>
        </p:spPr>
        <p:txBody>
          <a:bodyPr/>
          <a:lstStyle>
            <a:lvl1pPr>
              <a:lnSpc>
                <a:spcPct val="90000"/>
              </a:lnSpc>
              <a:defRPr sz="6500">
                <a:solidFill>
                  <a:schemeClr val="accent1"/>
                </a:solidFill>
              </a:defRPr>
            </a:lvl1pPr>
          </a:lstStyle>
          <a:p>
            <a:r>
              <a:rPr lang="en-US" dirty="0"/>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6380919" y="4286250"/>
            <a:ext cx="3809504" cy="14287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9"/>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a:lnSpc>
                <a:spcPct val="120000"/>
              </a:lnSpc>
              <a:spcBef>
                <a:spcPts val="0"/>
              </a:spcBef>
              <a:defRPr sz="800" b="0" i="0">
                <a:solidFill>
                  <a:schemeClr val="tx1"/>
                </a:solidFill>
                <a:latin typeface="IBM Plex Sans" panose="020B0503050203000203" pitchFamily="34" charset="0"/>
              </a:defRPr>
            </a:lvl2pPr>
            <a:lvl3pPr>
              <a:lnSpc>
                <a:spcPct val="120000"/>
              </a:lnSpc>
              <a:spcBef>
                <a:spcPts val="0"/>
              </a:spcBef>
              <a:defRPr sz="800" b="0" i="0">
                <a:solidFill>
                  <a:schemeClr val="tx1"/>
                </a:solidFill>
                <a:latin typeface="IBM Plex Sans" panose="020B0503050203000203" pitchFamily="34" charset="0"/>
              </a:defRPr>
            </a:lvl3pPr>
            <a:lvl4pPr>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284125" y="6402118"/>
            <a:ext cx="2477765" cy="190500"/>
          </a:xfrm>
        </p:spPr>
        <p:txBody>
          <a:bodyPr/>
          <a:lstStyle/>
          <a:p>
            <a:r>
              <a:rPr lang="en-US"/>
              <a:t>© 2025 IBM Corporation</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097050239"/>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287999" y="1714500"/>
            <a:ext cx="2477765"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20" y="1714500"/>
            <a:ext cx="2476177"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3" y="1714500"/>
            <a:ext cx="2479352"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284125" y="6402118"/>
            <a:ext cx="2477765" cy="190500"/>
          </a:xfrm>
        </p:spPr>
        <p:txBody>
          <a:bodyPr/>
          <a:lstStyle/>
          <a:p>
            <a:r>
              <a:rPr lang="en-US"/>
              <a:t>© 2025 IBM Corporation</a:t>
            </a:r>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478657851"/>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7"/>
            <a:ext cx="2477765" cy="762793"/>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289681" y="1714500"/>
            <a:ext cx="2475384"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descr="Vertical column divider">
            <a:extLst>
              <a:ext uri="{FF2B5EF4-FFF2-40B4-BE49-F238E27FC236}">
                <a16:creationId xmlns:a16="http://schemas.microsoft.com/office/drawing/2014/main" id="{ABAB2974-AD95-0BF2-C41A-265AEF03B4F7}"/>
              </a:ext>
            </a:extLst>
          </p:cNvPr>
          <p:cNvCxnSpPr>
            <a:cxnSpLocks/>
          </p:cNvCxnSpPr>
          <p:nvPr userDrawn="1"/>
        </p:nvCxnSpPr>
        <p:spPr bwMode="auto">
          <a:xfrm>
            <a:off x="3047603" y="1714500"/>
            <a:ext cx="0" cy="428625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1" name="Straight Connector 20" descr="Vertical column divider">
            <a:extLst>
              <a:ext uri="{FF2B5EF4-FFF2-40B4-BE49-F238E27FC236}">
                <a16:creationId xmlns:a16="http://schemas.microsoft.com/office/drawing/2014/main" id="{CDB8CB8D-C4DB-E357-4948-59CD6A18A9DC}"/>
              </a:ext>
            </a:extLst>
          </p:cNvPr>
          <p:cNvCxnSpPr/>
          <p:nvPr userDrawn="1"/>
        </p:nvCxnSpPr>
        <p:spPr bwMode="auto">
          <a:xfrm>
            <a:off x="6093683"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20" y="1714500"/>
            <a:ext cx="2476177"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descr="Vertical column divider">
            <a:extLst>
              <a:ext uri="{FF2B5EF4-FFF2-40B4-BE49-F238E27FC236}">
                <a16:creationId xmlns:a16="http://schemas.microsoft.com/office/drawing/2014/main" id="{8B5887E5-28C4-AA99-EBD5-E34B88F46F25}"/>
              </a:ext>
            </a:extLst>
          </p:cNvPr>
          <p:cNvCxnSpPr/>
          <p:nvPr userDrawn="1"/>
        </p:nvCxnSpPr>
        <p:spPr bwMode="auto">
          <a:xfrm>
            <a:off x="9142809"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3" y="1714500"/>
            <a:ext cx="2479352"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284125" y="6402118"/>
            <a:ext cx="2477765" cy="190500"/>
          </a:xfrm>
        </p:spPr>
        <p:txBody>
          <a:bodyPr/>
          <a:lstStyle/>
          <a:p>
            <a:r>
              <a:rPr lang="en-US"/>
              <a:t>© 2025 IBM Corporation</a:t>
            </a:r>
          </a:p>
        </p:txBody>
      </p: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685600021"/>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cxnSp>
        <p:nvCxnSpPr>
          <p:cNvPr id="14" name="Straight Connector 13" descr="Vertical column divider">
            <a:extLst>
              <a:ext uri="{FF2B5EF4-FFF2-40B4-BE49-F238E27FC236}">
                <a16:creationId xmlns:a16="http://schemas.microsoft.com/office/drawing/2014/main" id="{C6EB28FF-C21F-A83D-2D19-2242B76C6B09}"/>
              </a:ext>
            </a:extLst>
          </p:cNvPr>
          <p:cNvCxnSpPr/>
          <p:nvPr userDrawn="1"/>
        </p:nvCxnSpPr>
        <p:spPr bwMode="auto">
          <a:xfrm>
            <a:off x="3047603"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7"/>
            <a:ext cx="2477765" cy="762793"/>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3D7A0E74-695D-C6F5-07CD-01209D58A70A}"/>
              </a:ext>
            </a:extLst>
          </p:cNvPr>
          <p:cNvCxnSpPr/>
          <p:nvPr userDrawn="1"/>
        </p:nvCxnSpPr>
        <p:spPr bwMode="auto">
          <a:xfrm>
            <a:off x="6093683" y="283465"/>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20" y="288037"/>
            <a:ext cx="2476177" cy="762793"/>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20" y="1714500"/>
            <a:ext cx="2476177"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19E1AC9A-B000-435B-E4BC-54B09FB7957C}"/>
              </a:ext>
            </a:extLst>
          </p:cNvPr>
          <p:cNvCxnSpPr/>
          <p:nvPr userDrawn="1"/>
        </p:nvCxnSpPr>
        <p:spPr bwMode="auto">
          <a:xfrm>
            <a:off x="9142809"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8037"/>
            <a:ext cx="2479352" cy="762793"/>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3" y="1714500"/>
            <a:ext cx="2479352"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284125" y="6402118"/>
            <a:ext cx="2477765" cy="190500"/>
          </a:xfrm>
        </p:spPr>
        <p:txBody>
          <a:bodyPr/>
          <a:lstStyle/>
          <a:p>
            <a:r>
              <a:rPr lang="en-US"/>
              <a:t>© 2025 IBM Corporation</a:t>
            </a:r>
          </a:p>
        </p:txBody>
      </p: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196563349"/>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287999" y="288036"/>
            <a:ext cx="2474591" cy="1048544"/>
          </a:xfrm>
        </p:spPr>
        <p:txBody>
          <a:bodyPr/>
          <a:lstStyle>
            <a:lvl1pPr>
              <a:lnSpc>
                <a:spcPct val="110000"/>
              </a:lnSpc>
              <a:defRPr sz="12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287999" y="1714500"/>
            <a:ext cx="2477765" cy="2000251"/>
          </a:xfrm>
        </p:spPr>
        <p:txBody>
          <a:bodyPr/>
          <a:lstStyle>
            <a:lvl1pPr>
              <a:lnSpc>
                <a:spcPct val="100000"/>
              </a:lnSpc>
              <a:spcBef>
                <a:spcPts val="0"/>
              </a:spcBef>
              <a:defRPr sz="1800">
                <a:solidFill>
                  <a:schemeClr val="tx1"/>
                </a:solidFill>
              </a:defRPr>
            </a:lvl1pPr>
          </a:lstStyle>
          <a:p>
            <a:pPr lvl="0"/>
            <a:r>
              <a:rPr lang="en-US"/>
              <a:t>Click to edit Master text styles</a:t>
            </a:r>
          </a:p>
        </p:txBody>
      </p:sp>
      <p:cxnSp>
        <p:nvCxnSpPr>
          <p:cNvPr id="17" name="Straight Connector 16" descr="Vertical column divider">
            <a:extLst>
              <a:ext uri="{FF2B5EF4-FFF2-40B4-BE49-F238E27FC236}">
                <a16:creationId xmlns:a16="http://schemas.microsoft.com/office/drawing/2014/main" id="{4D695107-5427-4D2D-F88F-89BA74127CBF}"/>
              </a:ext>
            </a:extLst>
          </p:cNvPr>
          <p:cNvCxnSpPr/>
          <p:nvPr userDrawn="1"/>
        </p:nvCxnSpPr>
        <p:spPr bwMode="auto">
          <a:xfrm>
            <a:off x="3047603"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4" name="Picture Placeholder 13" descr="Place pictogram here">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3333316" y="288037"/>
            <a:ext cx="607997" cy="608076"/>
          </a:xfrm>
        </p:spPr>
        <p:txBody>
          <a:bodyPr anchor="ctr"/>
          <a:lstStyle>
            <a:lvl1pPr algn="ctr">
              <a:defRPr sz="800">
                <a:solidFill>
                  <a:schemeClr val="tx1"/>
                </a:solidFill>
              </a:defRPr>
            </a:lvl1pPr>
          </a:lstStyle>
          <a:p>
            <a:r>
              <a:rPr lang="en-US"/>
              <a:t>Pictogram</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3333316" y="1714500"/>
            <a:ext cx="2475384" cy="4286251"/>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43B07B4A-5DB5-8126-EA79-502787053E82}"/>
              </a:ext>
            </a:extLst>
          </p:cNvPr>
          <p:cNvCxnSpPr/>
          <p:nvPr userDrawn="1"/>
        </p:nvCxnSpPr>
        <p:spPr bwMode="auto">
          <a:xfrm>
            <a:off x="6093683" y="283465"/>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3" descr="Place pictogram here">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6387344" y="288037"/>
            <a:ext cx="607997" cy="608076"/>
          </a:xfrm>
        </p:spPr>
        <p:txBody>
          <a:bodyPr anchor="ctr"/>
          <a:lstStyle>
            <a:lvl1pPr algn="ctr">
              <a:defRPr sz="800">
                <a:solidFill>
                  <a:schemeClr val="tx1"/>
                </a:solidFill>
              </a:defRPr>
            </a:lvl1pPr>
          </a:lstStyle>
          <a:p>
            <a:r>
              <a:rPr lang="en-US"/>
              <a:t>Pictogram</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6383184" y="1714500"/>
            <a:ext cx="2470739" cy="4286251"/>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4D829559-0A72-8826-E06A-C6CCD39750A4}"/>
              </a:ext>
            </a:extLst>
          </p:cNvPr>
          <p:cNvCxnSpPr/>
          <p:nvPr userDrawn="1"/>
        </p:nvCxnSpPr>
        <p:spPr bwMode="auto">
          <a:xfrm>
            <a:off x="9142809"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3" descr="Place pictogram here">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9428523" y="288037"/>
            <a:ext cx="607997" cy="608076"/>
          </a:xfrm>
        </p:spPr>
        <p:txBody>
          <a:bodyPr anchor="ctr"/>
          <a:lstStyle>
            <a:lvl1pPr algn="ctr">
              <a:defRPr sz="800">
                <a:solidFill>
                  <a:schemeClr val="tx1"/>
                </a:solidFill>
              </a:defRPr>
            </a:lvl1pPr>
          </a:lstStyle>
          <a:p>
            <a:r>
              <a:rPr lang="en-US"/>
              <a:t>Pictogram</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9428524" y="1714500"/>
            <a:ext cx="2476177" cy="4286251"/>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r>
              <a:rPr lang="en-US"/>
              <a:t>© 2025 IBM Corporation</a:t>
            </a:r>
          </a:p>
        </p:txBody>
      </p: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093190986"/>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4"/>
            <a:ext cx="2474591" cy="570707"/>
          </a:xfrm>
        </p:spPr>
        <p:txBody>
          <a:bodyPr/>
          <a:lstStyle>
            <a:lvl1pPr>
              <a:lnSpc>
                <a:spcPct val="100000"/>
              </a:lnSpc>
              <a:defRPr sz="32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2555" y="192024"/>
            <a:ext cx="2477765" cy="570707"/>
          </a:xfrm>
        </p:spPr>
        <p:txBody>
          <a:bodyPr/>
          <a:lstStyle>
            <a:lvl1pPr>
              <a:lnSpc>
                <a:spcPct val="100000"/>
              </a:lnSpc>
              <a:spcBef>
                <a:spcPts val="0"/>
              </a:spcBef>
              <a:defRPr sz="3200">
                <a:solidFill>
                  <a:schemeClr val="tx2"/>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spcBef>
                <a:spcPts val="0"/>
              </a:spcBef>
              <a:defRPr sz="1400" b="0" i="0">
                <a:solidFill>
                  <a:schemeClr val="tx1"/>
                </a:solidFill>
                <a:latin typeface="IBM Plex Sans Light" panose="020B0403050203000203" pitchFamily="34" charset="0"/>
              </a:defRPr>
            </a:lvl1pPr>
            <a:lvl2pPr marL="128013" indent="-128013">
              <a:spcBef>
                <a:spcPts val="0"/>
              </a:spcBef>
              <a:defRPr sz="1400" b="0" i="0">
                <a:solidFill>
                  <a:schemeClr val="tx1"/>
                </a:solidFill>
                <a:latin typeface="IBM Plex Sans Light" panose="020B0403050203000203" pitchFamily="34" charset="0"/>
              </a:defRPr>
            </a:lvl2pPr>
            <a:lvl3pPr marL="256026" indent="-128013">
              <a:spcBef>
                <a:spcPts val="0"/>
              </a:spcBef>
              <a:defRPr sz="1400" b="0" i="0">
                <a:solidFill>
                  <a:schemeClr val="tx1"/>
                </a:solidFill>
                <a:latin typeface="IBM Plex Sans Light" panose="020B0403050203000203" pitchFamily="34" charset="0"/>
              </a:defRPr>
            </a:lvl3pPr>
            <a:lvl4pPr marL="384038" indent="-128013">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20" y="1714500"/>
            <a:ext cx="5047593" cy="4286251"/>
          </a:xfrm>
        </p:spPr>
        <p:txBody>
          <a:bodyPr/>
          <a:lstStyle>
            <a:lvl1pPr>
              <a:spcBef>
                <a:spcPts val="0"/>
              </a:spcBef>
              <a:defRPr sz="1400" b="0" i="0">
                <a:solidFill>
                  <a:schemeClr val="tx1"/>
                </a:solidFill>
                <a:latin typeface="IBM Plex Sans Light" panose="020B0403050203000203" pitchFamily="34" charset="0"/>
              </a:defRPr>
            </a:lvl1pPr>
            <a:lvl2pPr marL="128013" indent="-128013">
              <a:spcBef>
                <a:spcPts val="0"/>
              </a:spcBef>
              <a:defRPr sz="1400" b="0" i="0">
                <a:solidFill>
                  <a:schemeClr val="tx1"/>
                </a:solidFill>
                <a:latin typeface="IBM Plex Sans Light" panose="020B0403050203000203" pitchFamily="34" charset="0"/>
              </a:defRPr>
            </a:lvl2pPr>
            <a:lvl3pPr marL="256026" indent="-128013">
              <a:spcBef>
                <a:spcPts val="0"/>
              </a:spcBef>
              <a:defRPr sz="1400" b="0" i="0">
                <a:solidFill>
                  <a:schemeClr val="tx1"/>
                </a:solidFill>
                <a:latin typeface="IBM Plex Sans Light" panose="020B0403050203000203" pitchFamily="34" charset="0"/>
              </a:defRPr>
            </a:lvl3pPr>
            <a:lvl4pPr marL="384038" indent="-128013">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r>
              <a:rPr lang="en-US"/>
              <a:t>© 2025 IBM Corporation</a:t>
            </a:r>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130566835"/>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287999" y="288037"/>
            <a:ext cx="3711980" cy="953295"/>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287999" y="1714500"/>
            <a:ext cx="5049180" cy="42862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6380920" y="1714500"/>
            <a:ext cx="5047593" cy="42862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r>
              <a:rPr lang="en-US"/>
              <a:t>© 2025 IBM Corporation</a:t>
            </a:r>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399298284"/>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99" y="192025"/>
            <a:ext cx="5522193" cy="2286793"/>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0920" y="288037"/>
            <a:ext cx="2476177" cy="57157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28524" y="288037"/>
            <a:ext cx="2476177" cy="57157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 2025 IBM Corporation</a:t>
            </a:r>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35887879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plain, business uni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287999" y="6231636"/>
            <a:ext cx="5524575" cy="381000"/>
          </a:xfrm>
        </p:spPr>
        <p:txBody>
          <a:bodyPr anchor="b"/>
          <a:lstStyle>
            <a:lvl1pPr>
              <a:lnSpc>
                <a:spcPct val="110000"/>
              </a:lnSpc>
              <a:spcBef>
                <a:spcPts val="0"/>
              </a:spcBef>
              <a:defRPr sz="1400">
                <a:solidFill>
                  <a:schemeClr val="tx1"/>
                </a:solidFill>
              </a:defRPr>
            </a:lvl1pPr>
          </a:lstStyle>
          <a:p>
            <a:pPr lvl="0"/>
            <a:r>
              <a:rPr lang="en-US"/>
              <a:t>Click to edit Master text styles</a:t>
            </a:r>
          </a:p>
        </p:txBody>
      </p:sp>
      <p:pic>
        <p:nvPicPr>
          <p:cNvPr id="3" name="Picture 2">
            <a:extLst>
              <a:ext uri="{FF2B5EF4-FFF2-40B4-BE49-F238E27FC236}">
                <a16:creationId xmlns:a16="http://schemas.microsoft.com/office/drawing/2014/main" id="{6C5E26C6-9CEF-2A61-0C64-FAACB68F53D2}"/>
              </a:ext>
            </a:extLst>
          </p:cNvPr>
          <p:cNvPicPr>
            <a:picLocks noChangeAspect="1"/>
          </p:cNvPicPr>
          <p:nvPr userDrawn="1"/>
        </p:nvPicPr>
        <p:blipFill>
          <a:blip r:embed="rId2"/>
          <a:stretch>
            <a:fillRect/>
          </a:stretch>
        </p:blipFill>
        <p:spPr>
          <a:xfrm>
            <a:off x="11138526" y="6263481"/>
            <a:ext cx="819044" cy="304800"/>
          </a:xfrm>
          <a:prstGeom prst="rect">
            <a:avLst/>
          </a:prstGeom>
        </p:spPr>
      </p:pic>
      <p:sp>
        <p:nvSpPr>
          <p:cNvPr id="4" name="Title 1">
            <a:extLst>
              <a:ext uri="{FF2B5EF4-FFF2-40B4-BE49-F238E27FC236}">
                <a16:creationId xmlns:a16="http://schemas.microsoft.com/office/drawing/2014/main" id="{A6AD06EA-1AAE-9258-F68E-D0D307454A33}"/>
              </a:ext>
            </a:extLst>
          </p:cNvPr>
          <p:cNvSpPr>
            <a:spLocks noGrp="1"/>
          </p:cNvSpPr>
          <p:nvPr>
            <p:ph type="title"/>
          </p:nvPr>
        </p:nvSpPr>
        <p:spPr>
          <a:xfrm>
            <a:off x="287999" y="192025"/>
            <a:ext cx="5524575" cy="3144044"/>
          </a:xfrm>
        </p:spPr>
        <p:txBody>
          <a:bodyPr/>
          <a:lstStyle>
            <a:lvl1pPr>
              <a:lnSpc>
                <a:spcPct val="100000"/>
              </a:lnSpc>
              <a:defRPr sz="43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88578751"/>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99" y="288037"/>
            <a:ext cx="2476177" cy="2286793"/>
          </a:xfrm>
        </p:spPr>
        <p:txBody>
          <a:bodyPr/>
          <a:lstStyle>
            <a:lvl1pPr>
              <a:lnSpc>
                <a:spcPct val="10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0920" y="284958"/>
            <a:ext cx="2476177" cy="57157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28524" y="284958"/>
            <a:ext cx="2476177" cy="57157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 2025 IBM Corporation</a:t>
            </a:r>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925741577"/>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99" y="192025"/>
            <a:ext cx="5519020" cy="2286793"/>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0920" y="288037"/>
            <a:ext cx="2476177" cy="762793"/>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0920" y="1714500"/>
            <a:ext cx="2476177"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3" y="288037"/>
            <a:ext cx="2479352" cy="762793"/>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0110" y="1714500"/>
            <a:ext cx="2476177"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 2025 IBM Corporation</a:t>
            </a:r>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382141797"/>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99" y="288037"/>
            <a:ext cx="2474591" cy="2286793"/>
          </a:xfrm>
        </p:spPr>
        <p:txBody>
          <a:bodyPr rIns="0"/>
          <a:lstStyle>
            <a:lvl1pPr>
              <a:lnSpc>
                <a:spcPct val="100000"/>
              </a:lnSpc>
              <a:defRPr sz="1400">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0920" y="288037"/>
            <a:ext cx="2476177" cy="762793"/>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0920" y="1714500"/>
            <a:ext cx="2476177"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3" y="288037"/>
            <a:ext cx="2479352" cy="762793"/>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1698" y="1714500"/>
            <a:ext cx="2476177"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 2025 IBM Corporation</a:t>
            </a:r>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929131701"/>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4"/>
            <a:ext cx="2474591" cy="570707"/>
          </a:xfrm>
        </p:spPr>
        <p:txBody>
          <a:bodyPr/>
          <a:lstStyle>
            <a:lvl1pPr>
              <a:lnSpc>
                <a:spcPct val="100000"/>
              </a:lnSpc>
              <a:defRPr sz="32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4142" y="192024"/>
            <a:ext cx="2477765" cy="570707"/>
          </a:xfrm>
        </p:spPr>
        <p:txBody>
          <a:bodyPr/>
          <a:lstStyle>
            <a:lvl1pPr>
              <a:lnSpc>
                <a:spcPct val="100000"/>
              </a:lnSpc>
              <a:spcBef>
                <a:spcPts val="0"/>
              </a:spcBef>
              <a:defRPr sz="3200">
                <a:solidFill>
                  <a:schemeClr val="tx2"/>
                </a:solidFill>
              </a:defRPr>
            </a:lvl1pPr>
            <a:lvl2pPr>
              <a:lnSpc>
                <a:spcPct val="90000"/>
              </a:lnSpc>
              <a:spcBef>
                <a:spcPts val="0"/>
              </a:spcBef>
              <a:defRPr sz="1400"/>
            </a:lvl2pPr>
            <a:lvl3pPr>
              <a:lnSpc>
                <a:spcPct val="90000"/>
              </a:lnSpc>
              <a:spcBef>
                <a:spcPts val="0"/>
              </a:spcBef>
              <a:defRPr sz="1400"/>
            </a:lvl3pPr>
            <a:lvl4pPr>
              <a:lnSpc>
                <a:spcPct val="90000"/>
              </a:lnSpc>
              <a:spcBef>
                <a:spcPts val="0"/>
              </a:spcBef>
              <a:defRPr sz="1400"/>
            </a:lvl4pPr>
            <a:lvl5pPr>
              <a:lnSpc>
                <a:spcPct val="90000"/>
              </a:lnSpc>
              <a:spcBef>
                <a:spcPts val="0"/>
              </a:spcBef>
              <a:defRPr sz="1400"/>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spcBef>
                <a:spcPts val="0"/>
              </a:spcBef>
              <a:defRPr sz="1400" b="0" i="0">
                <a:solidFill>
                  <a:schemeClr val="tx1"/>
                </a:solidFill>
                <a:latin typeface="IBM Plex Sans Light" panose="020B0403050203000203" pitchFamily="34" charset="0"/>
              </a:defRPr>
            </a:lvl1pPr>
            <a:lvl2pPr marL="128013" indent="-128013">
              <a:spcBef>
                <a:spcPts val="0"/>
              </a:spcBef>
              <a:defRPr sz="1400" b="0" i="0">
                <a:solidFill>
                  <a:schemeClr val="tx1"/>
                </a:solidFill>
                <a:latin typeface="IBM Plex Sans Light" panose="020B0403050203000203" pitchFamily="34" charset="0"/>
              </a:defRPr>
            </a:lvl2pPr>
            <a:lvl3pPr marL="256026" indent="-128013">
              <a:spcBef>
                <a:spcPts val="0"/>
              </a:spcBef>
              <a:defRPr sz="1400" b="0" i="0">
                <a:solidFill>
                  <a:schemeClr val="tx1"/>
                </a:solidFill>
                <a:latin typeface="IBM Plex Sans Light" panose="020B0403050203000203" pitchFamily="34" charset="0"/>
              </a:defRPr>
            </a:lvl3pPr>
            <a:lvl4pPr marL="384038" indent="-128013">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descr="Vertical column divider">
            <a:extLst>
              <a:ext uri="{FF2B5EF4-FFF2-40B4-BE49-F238E27FC236}">
                <a16:creationId xmlns:a16="http://schemas.microsoft.com/office/drawing/2014/main" id="{202744BD-C7A4-D538-2E19-AA279C025A21}"/>
              </a:ext>
            </a:extLst>
          </p:cNvPr>
          <p:cNvCxnSpPr/>
          <p:nvPr userDrawn="1"/>
        </p:nvCxnSpPr>
        <p:spPr bwMode="auto">
          <a:xfrm>
            <a:off x="6093683"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Picture Placeholder 4" descr="Place pictogram here">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6380919" y="288037"/>
            <a:ext cx="607997" cy="607231"/>
          </a:xfrm>
        </p:spPr>
        <p:txBody>
          <a:bodyPr anchor="ctr"/>
          <a:lstStyle>
            <a:lvl1pPr algn="ctr">
              <a:defRPr sz="800">
                <a:solidFill>
                  <a:schemeClr val="tx1"/>
                </a:solidFill>
              </a:defRPr>
            </a:lvl1pPr>
          </a:lstStyle>
          <a:p>
            <a:r>
              <a:rPr lang="en-US"/>
              <a:t>Pictogram</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2989" y="1714500"/>
            <a:ext cx="2476177"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descr="Vertical column divider">
            <a:extLst>
              <a:ext uri="{FF2B5EF4-FFF2-40B4-BE49-F238E27FC236}">
                <a16:creationId xmlns:a16="http://schemas.microsoft.com/office/drawing/2014/main" id="{ADCE883F-3781-7F7E-8236-8BB5CEBAD77C}"/>
              </a:ext>
            </a:extLst>
          </p:cNvPr>
          <p:cNvCxnSpPr/>
          <p:nvPr userDrawn="1"/>
        </p:nvCxnSpPr>
        <p:spPr bwMode="auto">
          <a:xfrm>
            <a:off x="9142809"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Picture Placeholder 11" descr="Place pictogram here">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9428523" y="288037"/>
            <a:ext cx="608843" cy="608076"/>
          </a:xfrm>
        </p:spPr>
        <p:txBody>
          <a:bodyPr anchor="ctr"/>
          <a:lstStyle>
            <a:lvl1pPr algn="ctr">
              <a:defRPr sz="800">
                <a:solidFill>
                  <a:schemeClr val="tx1"/>
                </a:solidFill>
              </a:defRPr>
            </a:lvl1pPr>
          </a:lstStyle>
          <a:p>
            <a:r>
              <a:rPr lang="en-US"/>
              <a:t>Pictogram</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30591" y="1714500"/>
            <a:ext cx="2479352"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r>
              <a:rPr lang="en-US"/>
              <a:t>© 2025 IBM Corporation</a:t>
            </a:r>
          </a:p>
        </p:txBody>
      </p: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540960570"/>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descr="Place pictogram here">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287999" y="288037"/>
            <a:ext cx="607997" cy="608076"/>
          </a:xfrm>
        </p:spPr>
        <p:txBody>
          <a:bodyPr anchor="ctr"/>
          <a:lstStyle>
            <a:lvl1pPr algn="ctr">
              <a:defRPr sz="800"/>
            </a:lvl1pPr>
          </a:lstStyle>
          <a:p>
            <a:r>
              <a:rPr lang="en-US"/>
              <a:t>Pictogram</a:t>
            </a:r>
          </a:p>
        </p:txBody>
      </p:sp>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287999" y="1239012"/>
            <a:ext cx="3334903" cy="1524000"/>
          </a:xfrm>
        </p:spPr>
        <p:txBody>
          <a:bodyPr/>
          <a:lstStyle>
            <a:lvl1pPr>
              <a:lnSpc>
                <a:spcPct val="100000"/>
              </a:lnSpc>
              <a:spcBef>
                <a:spcPts val="0"/>
              </a:spcBef>
              <a:defRPr sz="2200">
                <a:solidFill>
                  <a:schemeClr val="tx1"/>
                </a:solidFill>
              </a:defRPr>
            </a:lvl1pPr>
            <a:lvl2pPr marL="201163" indent="-201163">
              <a:lnSpc>
                <a:spcPct val="100000"/>
              </a:lnSpc>
              <a:spcBef>
                <a:spcPts val="0"/>
              </a:spcBef>
              <a:defRPr sz="2200">
                <a:solidFill>
                  <a:schemeClr val="tx1"/>
                </a:solidFill>
              </a:defRPr>
            </a:lvl2pPr>
            <a:lvl3pPr marL="402326" indent="-201163">
              <a:lnSpc>
                <a:spcPct val="100000"/>
              </a:lnSpc>
              <a:spcBef>
                <a:spcPts val="0"/>
              </a:spcBef>
              <a:defRPr sz="2200">
                <a:solidFill>
                  <a:schemeClr val="tx1"/>
                </a:solidFill>
              </a:defRPr>
            </a:lvl3pPr>
            <a:lvl4pPr marL="557770" indent="-20116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descr="Vertical column divider">
            <a:extLst>
              <a:ext uri="{FF2B5EF4-FFF2-40B4-BE49-F238E27FC236}">
                <a16:creationId xmlns:a16="http://schemas.microsoft.com/office/drawing/2014/main" id="{00A530A6-2F26-DA70-D0D9-6DD90453CEC1}"/>
              </a:ext>
              <a:ext uri="{C183D7F6-B498-43B3-948B-1728B52AA6E4}">
                <adec:decorative xmlns:adec="http://schemas.microsoft.com/office/drawing/2017/decorative" val="0"/>
              </a:ext>
            </a:extLst>
          </p:cNvPr>
          <p:cNvCxnSpPr/>
          <p:nvPr userDrawn="1"/>
        </p:nvCxnSpPr>
        <p:spPr bwMode="auto">
          <a:xfrm>
            <a:off x="6095207"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4" descr="Place pictogram here">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6380919" y="288037"/>
            <a:ext cx="607997" cy="608076"/>
          </a:xfrm>
        </p:spPr>
        <p:txBody>
          <a:bodyPr anchor="ctr"/>
          <a:lstStyle>
            <a:lvl1pPr algn="ctr">
              <a:defRPr sz="800"/>
            </a:lvl1pPr>
          </a:lstStyle>
          <a:p>
            <a:r>
              <a:rPr lang="en-US"/>
              <a:t>Pictogram</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6380919" y="1238251"/>
            <a:ext cx="3333316" cy="1524000"/>
          </a:xfrm>
        </p:spPr>
        <p:txBody>
          <a:bodyPr/>
          <a:lstStyle>
            <a:lvl1pPr>
              <a:lnSpc>
                <a:spcPct val="100000"/>
              </a:lnSpc>
              <a:spcBef>
                <a:spcPts val="0"/>
              </a:spcBef>
              <a:defRPr sz="2200">
                <a:solidFill>
                  <a:schemeClr val="tx1"/>
                </a:solidFill>
              </a:defRPr>
            </a:lvl1pPr>
            <a:lvl2pPr marL="201163" indent="-201163">
              <a:lnSpc>
                <a:spcPct val="100000"/>
              </a:lnSpc>
              <a:spcBef>
                <a:spcPts val="0"/>
              </a:spcBef>
              <a:defRPr sz="2200">
                <a:solidFill>
                  <a:schemeClr val="tx1"/>
                </a:solidFill>
              </a:defRPr>
            </a:lvl2pPr>
            <a:lvl3pPr marL="402326" indent="-201163">
              <a:lnSpc>
                <a:spcPct val="100000"/>
              </a:lnSpc>
              <a:spcBef>
                <a:spcPts val="0"/>
              </a:spcBef>
              <a:defRPr sz="2200">
                <a:solidFill>
                  <a:schemeClr val="tx1"/>
                </a:solidFill>
              </a:defRPr>
            </a:lvl3pPr>
            <a:lvl4pPr marL="557770" indent="-20116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9C5483A0-0E31-72CE-21C3-6248FAEBC09A}"/>
              </a:ext>
              <a:ext uri="{C183D7F6-B498-43B3-948B-1728B52AA6E4}">
                <adec:decorative xmlns:adec="http://schemas.microsoft.com/office/drawing/2017/decorative" val="0"/>
              </a:ext>
            </a:extLst>
          </p:cNvPr>
          <p:cNvCxnSpPr/>
          <p:nvPr userDrawn="1"/>
        </p:nvCxnSpPr>
        <p:spPr bwMode="auto">
          <a:xfrm>
            <a:off x="284126" y="3048000"/>
            <a:ext cx="116205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6" descr="Place pictogram here">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287999" y="3236977"/>
            <a:ext cx="607997" cy="608076"/>
          </a:xfrm>
        </p:spPr>
        <p:txBody>
          <a:bodyPr anchor="ctr"/>
          <a:lstStyle>
            <a:lvl1pPr algn="ctr">
              <a:defRPr sz="800"/>
            </a:lvl1pPr>
          </a:lstStyle>
          <a:p>
            <a:r>
              <a:rPr lang="en-US"/>
              <a:t>Pictogram</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287999" y="4192524"/>
            <a:ext cx="3334904" cy="1524000"/>
          </a:xfrm>
        </p:spPr>
        <p:txBody>
          <a:bodyPr/>
          <a:lstStyle>
            <a:lvl1pPr>
              <a:lnSpc>
                <a:spcPct val="100000"/>
              </a:lnSpc>
              <a:spcBef>
                <a:spcPts val="0"/>
              </a:spcBef>
              <a:defRPr sz="2200">
                <a:solidFill>
                  <a:schemeClr val="tx1"/>
                </a:solidFill>
              </a:defRPr>
            </a:lvl1pPr>
            <a:lvl2pPr marL="201163" indent="-201163">
              <a:lnSpc>
                <a:spcPct val="100000"/>
              </a:lnSpc>
              <a:spcBef>
                <a:spcPts val="0"/>
              </a:spcBef>
              <a:defRPr sz="2200">
                <a:solidFill>
                  <a:schemeClr val="tx1"/>
                </a:solidFill>
              </a:defRPr>
            </a:lvl2pPr>
            <a:lvl3pPr marL="402326" indent="-201163">
              <a:lnSpc>
                <a:spcPct val="100000"/>
              </a:lnSpc>
              <a:spcBef>
                <a:spcPts val="0"/>
              </a:spcBef>
              <a:defRPr sz="2200">
                <a:solidFill>
                  <a:schemeClr val="tx1"/>
                </a:solidFill>
              </a:defRPr>
            </a:lvl3pPr>
            <a:lvl4pPr marL="557770" indent="-20116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18" descr="Place pictogram here">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6380919" y="3238501"/>
            <a:ext cx="607997" cy="608076"/>
          </a:xfrm>
        </p:spPr>
        <p:txBody>
          <a:bodyPr anchor="ctr"/>
          <a:lstStyle>
            <a:lvl1pPr algn="ctr">
              <a:defRPr sz="800"/>
            </a:lvl1pPr>
          </a:lstStyle>
          <a:p>
            <a:r>
              <a:rPr lang="en-US"/>
              <a:t>Pictogram</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6380921" y="4191000"/>
            <a:ext cx="3333316" cy="1524000"/>
          </a:xfrm>
        </p:spPr>
        <p:txBody>
          <a:bodyPr/>
          <a:lstStyle>
            <a:lvl1pPr>
              <a:lnSpc>
                <a:spcPct val="100000"/>
              </a:lnSpc>
              <a:spcBef>
                <a:spcPts val="0"/>
              </a:spcBef>
              <a:defRPr sz="2200">
                <a:solidFill>
                  <a:schemeClr val="tx1"/>
                </a:solidFill>
              </a:defRPr>
            </a:lvl1pPr>
            <a:lvl2pPr marL="201163" indent="-201163">
              <a:lnSpc>
                <a:spcPct val="100000"/>
              </a:lnSpc>
              <a:spcBef>
                <a:spcPts val="0"/>
              </a:spcBef>
              <a:defRPr sz="2200">
                <a:solidFill>
                  <a:schemeClr val="tx1"/>
                </a:solidFill>
              </a:defRPr>
            </a:lvl2pPr>
            <a:lvl3pPr marL="402326" indent="-201163">
              <a:lnSpc>
                <a:spcPct val="100000"/>
              </a:lnSpc>
              <a:spcBef>
                <a:spcPts val="0"/>
              </a:spcBef>
              <a:defRPr sz="2200">
                <a:solidFill>
                  <a:schemeClr val="tx1"/>
                </a:solidFill>
              </a:defRPr>
            </a:lvl3pPr>
            <a:lvl4pPr marL="557770" indent="-20116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r>
              <a:rPr lang="en-US"/>
              <a:t>© 2025 IBM Corporation</a:t>
            </a:r>
          </a:p>
        </p:txBody>
      </p: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083477249"/>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99" y="288036"/>
            <a:ext cx="2477765" cy="570707"/>
          </a:xfrm>
        </p:spPr>
        <p:txBody>
          <a:bodyPr/>
          <a:lstStyle>
            <a:lvl1pPr>
              <a:defRPr sz="1400">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841249"/>
            <a:ext cx="2857128" cy="1138428"/>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1682" y="288036"/>
            <a:ext cx="2476177"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20"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4"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 2025 IBM Corporation</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909565310"/>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99" y="288037"/>
            <a:ext cx="2477765" cy="224028"/>
          </a:xfrm>
        </p:spPr>
        <p:txBody>
          <a:bodyPr/>
          <a:lstStyle>
            <a:lvl1pPr>
              <a:defRPr sz="1400">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763525"/>
            <a:ext cx="5521400" cy="1138428"/>
          </a:xfrm>
        </p:spPr>
        <p:txBody>
          <a:bodyPr rIns="457200"/>
          <a:lstStyle>
            <a:lvl1pPr>
              <a:lnSpc>
                <a:spcPct val="110000"/>
              </a:lnSpc>
              <a:defRPr sz="32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20" y="284956"/>
            <a:ext cx="2476177"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495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20"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4"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 2025 IBM Corporation</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994948932"/>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7999" y="288037"/>
            <a:ext cx="2477765" cy="2286793"/>
          </a:xfrm>
        </p:spPr>
        <p:txBody>
          <a:bodyPr/>
          <a:lstStyle>
            <a:lvl1pPr>
              <a:lnSpc>
                <a:spcPct val="100000"/>
              </a:lnSpc>
              <a:defRPr sz="1400">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7999" y="3328416"/>
            <a:ext cx="2474591" cy="2672459"/>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1187" y="3333751"/>
            <a:ext cx="2474591" cy="2672459"/>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50" y="3333751"/>
            <a:ext cx="2474591" cy="2672459"/>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3" y="3333751"/>
            <a:ext cx="2474591" cy="2672459"/>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 2025 IBM Corporation</a:t>
            </a:r>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158973114"/>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7999" y="192025"/>
            <a:ext cx="5524575" cy="2286793"/>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7999" y="3328416"/>
            <a:ext cx="2474591" cy="2672459"/>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4362" y="3333751"/>
            <a:ext cx="2474591" cy="2672459"/>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50" y="3333751"/>
            <a:ext cx="2474591" cy="2672459"/>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3" y="3333751"/>
            <a:ext cx="2474591" cy="2672459"/>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 2025 IBM Corporation</a:t>
            </a:r>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408201530"/>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1" cy="2286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3332556" y="288036"/>
            <a:ext cx="2476177"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20" y="288036"/>
            <a:ext cx="2476177"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3334142"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20"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4"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 2025 IBM Corporation</a:t>
            </a:r>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98507764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imagery, half, IBM">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8"/>
            <a:ext cx="5523781" cy="6287293"/>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192024"/>
            <a:ext cx="5049879" cy="5239544"/>
          </a:xfrm>
        </p:spPr>
        <p:txBody>
          <a:bodyPr/>
          <a:lstStyle>
            <a:lvl1pPr>
              <a:lnSpc>
                <a:spcPct val="100000"/>
              </a:lnSpc>
              <a:defRPr sz="4300">
                <a:solidFill>
                  <a:schemeClr val="tx2"/>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288887" y="6263481"/>
            <a:ext cx="819044" cy="304800"/>
          </a:xfrm>
          <a:prstGeom prst="rect">
            <a:avLst/>
          </a:prstGeom>
        </p:spPr>
      </p:pic>
    </p:spTree>
    <p:extLst>
      <p:ext uri="{BB962C8B-B14F-4D97-AF65-F5344CB8AC3E}">
        <p14:creationId xmlns:p14="http://schemas.microsoft.com/office/powerpoint/2010/main" val="6564575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287999" y="288036"/>
            <a:ext cx="2474591" cy="1429544"/>
          </a:xfrm>
        </p:spPr>
        <p:txBody>
          <a:bodyPr/>
          <a:lstStyle>
            <a:lvl1pPr>
              <a:lnSpc>
                <a:spcPct val="110000"/>
              </a:lnSpc>
              <a:defRPr sz="1400">
                <a:solidFill>
                  <a:schemeClr val="tx2"/>
                </a:solidFill>
              </a:defRPr>
            </a:lvl1pPr>
          </a:lstStyle>
          <a:p>
            <a:r>
              <a:rPr lang="en-US"/>
              <a:t>Click to edit Master title style</a:t>
            </a:r>
            <a:endParaRPr lang="en-US" dirty="0"/>
          </a:p>
        </p:txBody>
      </p:sp>
      <p:cxnSp>
        <p:nvCxnSpPr>
          <p:cNvPr id="24" name="Straight Connector 23" descr="Vertical column divider">
            <a:extLst>
              <a:ext uri="{FF2B5EF4-FFF2-40B4-BE49-F238E27FC236}">
                <a16:creationId xmlns:a16="http://schemas.microsoft.com/office/drawing/2014/main" id="{B5CBE6E3-0E18-8A57-578D-D314948AF14F}"/>
              </a:ext>
              <a:ext uri="{C183D7F6-B498-43B3-948B-1728B52AA6E4}">
                <adec:decorative xmlns:adec="http://schemas.microsoft.com/office/drawing/2017/decorative" val="0"/>
              </a:ext>
            </a:extLst>
          </p:cNvPr>
          <p:cNvCxnSpPr/>
          <p:nvPr userDrawn="1"/>
        </p:nvCxnSpPr>
        <p:spPr bwMode="auto">
          <a:xfrm>
            <a:off x="3047603"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5" descr="Place icon here">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3333316" y="288037"/>
            <a:ext cx="201141" cy="201612"/>
          </a:xfrm>
        </p:spPr>
        <p:txBody>
          <a:bodyPr/>
          <a:lstStyle>
            <a:lvl1pPr>
              <a:defRPr sz="700">
                <a:solidFill>
                  <a:schemeClr val="tx1"/>
                </a:solidFill>
              </a:defRPr>
            </a:lvl1pPr>
          </a:lstStyle>
          <a:p>
            <a:r>
              <a:rPr lang="en-US" dirty="0"/>
              <a:t>Icon</a:t>
            </a:r>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3333316" y="666751"/>
            <a:ext cx="2475384" cy="1905000"/>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8" name="Straight Connector 27" descr="Vertical column divider">
            <a:extLst>
              <a:ext uri="{FF2B5EF4-FFF2-40B4-BE49-F238E27FC236}">
                <a16:creationId xmlns:a16="http://schemas.microsoft.com/office/drawing/2014/main" id="{52FF3B59-8BBA-8C99-9D4D-743723E434FC}"/>
              </a:ext>
              <a:ext uri="{C183D7F6-B498-43B3-948B-1728B52AA6E4}">
                <adec:decorative xmlns:adec="http://schemas.microsoft.com/office/drawing/2017/decorative" val="0"/>
              </a:ext>
            </a:extLst>
          </p:cNvPr>
          <p:cNvCxnSpPr/>
          <p:nvPr userDrawn="1"/>
        </p:nvCxnSpPr>
        <p:spPr bwMode="auto">
          <a:xfrm>
            <a:off x="6093683" y="283465"/>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5" descr="Place icon here">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6380920" y="288037"/>
            <a:ext cx="201141" cy="201612"/>
          </a:xfrm>
        </p:spPr>
        <p:txBody>
          <a:bodyPr/>
          <a:lstStyle>
            <a:lvl1pPr>
              <a:defRPr sz="700">
                <a:solidFill>
                  <a:schemeClr val="tx1"/>
                </a:solidFill>
              </a:defRPr>
            </a:lvl1pPr>
          </a:lstStyle>
          <a:p>
            <a:r>
              <a:rPr lang="en-US"/>
              <a:t>Icon</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6380921" y="666751"/>
            <a:ext cx="2476177" cy="1905000"/>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7" name="Straight Connector 26" descr="Vertical column divider">
            <a:extLst>
              <a:ext uri="{FF2B5EF4-FFF2-40B4-BE49-F238E27FC236}">
                <a16:creationId xmlns:a16="http://schemas.microsoft.com/office/drawing/2014/main" id="{47200B05-7E36-4E03-3739-0BA983764616}"/>
              </a:ext>
              <a:ext uri="{C183D7F6-B498-43B3-948B-1728B52AA6E4}">
                <adec:decorative xmlns:adec="http://schemas.microsoft.com/office/drawing/2017/decorative" val="0"/>
              </a:ext>
            </a:extLst>
          </p:cNvPr>
          <p:cNvCxnSpPr/>
          <p:nvPr userDrawn="1"/>
        </p:nvCxnSpPr>
        <p:spPr bwMode="auto">
          <a:xfrm>
            <a:off x="9142809"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Picture Placeholder 15" descr="Place icon here">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9428523" y="288037"/>
            <a:ext cx="201141" cy="201612"/>
          </a:xfrm>
        </p:spPr>
        <p:txBody>
          <a:bodyPr/>
          <a:lstStyle>
            <a:lvl1pPr>
              <a:defRPr sz="700">
                <a:solidFill>
                  <a:schemeClr val="tx1"/>
                </a:solidFill>
              </a:defRPr>
            </a:lvl1pPr>
          </a:lstStyle>
          <a:p>
            <a:r>
              <a:rPr lang="en-US"/>
              <a:t>Icon</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9428524" y="666751"/>
            <a:ext cx="2476177" cy="1905000"/>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3" name="Straight Connector 22" descr="Horizontal row divider">
            <a:extLst>
              <a:ext uri="{FF2B5EF4-FFF2-40B4-BE49-F238E27FC236}">
                <a16:creationId xmlns:a16="http://schemas.microsoft.com/office/drawing/2014/main" id="{252CDB94-BA57-B58F-95F0-D406FE34BB40}"/>
              </a:ext>
              <a:ext uri="{C183D7F6-B498-43B3-948B-1728B52AA6E4}">
                <adec:decorative xmlns:adec="http://schemas.microsoft.com/office/drawing/2017/decorative" val="0"/>
              </a:ext>
            </a:extLst>
          </p:cNvPr>
          <p:cNvCxnSpPr>
            <a:cxnSpLocks/>
          </p:cNvCxnSpPr>
          <p:nvPr userDrawn="1"/>
        </p:nvCxnSpPr>
        <p:spPr bwMode="auto">
          <a:xfrm>
            <a:off x="3047605" y="3048000"/>
            <a:ext cx="886027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 name="Picture Placeholder 15" descr="Place icon here">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3333316" y="3347317"/>
            <a:ext cx="201141" cy="201612"/>
          </a:xfrm>
        </p:spPr>
        <p:txBody>
          <a:bodyPr/>
          <a:lstStyle>
            <a:lvl1pPr>
              <a:defRPr sz="700">
                <a:solidFill>
                  <a:schemeClr val="tx1"/>
                </a:solidFill>
              </a:defRPr>
            </a:lvl1pPr>
          </a:lstStyle>
          <a:p>
            <a:r>
              <a:rPr lang="en-US"/>
              <a:t>Icon</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3333316" y="3714751"/>
            <a:ext cx="2475384" cy="1905000"/>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Picture Placeholder 15" descr="Place icon here">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6380920" y="3347317"/>
            <a:ext cx="201141" cy="201612"/>
          </a:xfrm>
        </p:spPr>
        <p:txBody>
          <a:bodyPr/>
          <a:lstStyle>
            <a:lvl1pPr>
              <a:defRPr sz="700">
                <a:solidFill>
                  <a:schemeClr val="tx1"/>
                </a:solidFill>
              </a:defRPr>
            </a:lvl1pPr>
          </a:lstStyle>
          <a:p>
            <a:r>
              <a:rPr lang="en-US"/>
              <a:t>Icon</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6380920" y="3714750"/>
            <a:ext cx="2475384" cy="1896341"/>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15" descr="Place icon here">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9428523" y="3347317"/>
            <a:ext cx="201141" cy="201612"/>
          </a:xfrm>
        </p:spPr>
        <p:txBody>
          <a:bodyPr/>
          <a:lstStyle>
            <a:lvl1pPr>
              <a:defRPr sz="700">
                <a:solidFill>
                  <a:schemeClr val="tx1"/>
                </a:solidFill>
              </a:defRPr>
            </a:lvl1pPr>
          </a:lstStyle>
          <a:p>
            <a:r>
              <a:rPr lang="en-US"/>
              <a:t>Icon</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9428524" y="3714751"/>
            <a:ext cx="2476177" cy="1905000"/>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r>
              <a:rPr lang="en-US"/>
              <a:t>© 2025 IBM Corporation</a:t>
            </a:r>
          </a:p>
        </p:txBody>
      </p: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877581112"/>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98" y="192024"/>
            <a:ext cx="5519019" cy="1706563"/>
          </a:xfrm>
        </p:spPr>
        <p:txBody>
          <a:bodyPr rIns="457200"/>
          <a:lstStyle>
            <a:lvl1pPr>
              <a:lnSpc>
                <a:spcPct val="100000"/>
              </a:lnSpc>
              <a:defRPr sz="3200">
                <a:solidFill>
                  <a:schemeClr val="tx2"/>
                </a:solidFill>
              </a:defRPr>
            </a:lvl1pPr>
          </a:lstStyle>
          <a:p>
            <a:r>
              <a:rPr lang="en-US"/>
              <a:t>Click to edit Master title style</a:t>
            </a:r>
            <a:endParaRPr lang="en-US" dirty="0"/>
          </a:p>
        </p:txBody>
      </p:sp>
      <p:cxnSp>
        <p:nvCxnSpPr>
          <p:cNvPr id="20" name="Straight Connector 19" descr="Vertical column divider">
            <a:extLst>
              <a:ext uri="{FF2B5EF4-FFF2-40B4-BE49-F238E27FC236}">
                <a16:creationId xmlns:a16="http://schemas.microsoft.com/office/drawing/2014/main" id="{F764036E-86AB-0893-B72B-200B84A6BCFD}"/>
              </a:ext>
              <a:ext uri="{C183D7F6-B498-43B3-948B-1728B52AA6E4}">
                <adec:decorative xmlns:adec="http://schemas.microsoft.com/office/drawing/2017/decorative" val="0"/>
              </a:ext>
            </a:extLst>
          </p:cNvPr>
          <p:cNvCxnSpPr/>
          <p:nvPr userDrawn="1"/>
        </p:nvCxnSpPr>
        <p:spPr bwMode="auto">
          <a:xfrm>
            <a:off x="6093683" y="283465"/>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0920" y="288036"/>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B87B78A1-A315-98D3-1692-18AAAF4C6002}"/>
              </a:ext>
              <a:ext uri="{C183D7F6-B498-43B3-948B-1728B52AA6E4}">
                <adec:decorative xmlns:adec="http://schemas.microsoft.com/office/drawing/2017/decorative" val="0"/>
              </a:ext>
            </a:extLst>
          </p:cNvPr>
          <p:cNvCxnSpPr/>
          <p:nvPr userDrawn="1"/>
        </p:nvCxnSpPr>
        <p:spPr bwMode="auto">
          <a:xfrm>
            <a:off x="9142809"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10" y="288036"/>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4F455E69-0B51-1D31-E569-651079398D33}"/>
              </a:ext>
              <a:ext uri="{C183D7F6-B498-43B3-948B-1728B52AA6E4}">
                <adec:decorative xmlns:adec="http://schemas.microsoft.com/office/drawing/2017/decorative" val="0"/>
              </a:ext>
            </a:extLst>
          </p:cNvPr>
          <p:cNvCxnSpPr>
            <a:cxnSpLocks/>
          </p:cNvCxnSpPr>
          <p:nvPr userDrawn="1"/>
        </p:nvCxnSpPr>
        <p:spPr bwMode="auto">
          <a:xfrm>
            <a:off x="287300" y="3048000"/>
            <a:ext cx="116205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287999" y="3332988"/>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54C560F4-CB2D-6B04-588B-57BB4D4E6DC3}"/>
              </a:ext>
              <a:ext uri="{C183D7F6-B498-43B3-948B-1728B52AA6E4}">
                <adec:decorative xmlns:adec="http://schemas.microsoft.com/office/drawing/2017/decorative" val="0"/>
              </a:ext>
            </a:extLst>
          </p:cNvPr>
          <p:cNvCxnSpPr>
            <a:cxnSpLocks/>
          </p:cNvCxnSpPr>
          <p:nvPr userDrawn="1"/>
        </p:nvCxnSpPr>
        <p:spPr bwMode="auto">
          <a:xfrm>
            <a:off x="3047603" y="3048001"/>
            <a:ext cx="0" cy="295275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3333317" y="3333751"/>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6380920" y="3333751"/>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9430110" y="3333751"/>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 2025 IBM Corporation</a:t>
            </a:r>
          </a:p>
        </p:txBody>
      </p: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88480277"/>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99" y="288036"/>
            <a:ext cx="2474591" cy="1706563"/>
          </a:xfrm>
        </p:spPr>
        <p:txBody>
          <a:bodyPr rIns="0"/>
          <a:lstStyle>
            <a:lvl1pPr>
              <a:lnSpc>
                <a:spcPct val="110000"/>
              </a:lnSpc>
              <a:defRPr sz="1800">
                <a:solidFill>
                  <a:schemeClr val="tx2"/>
                </a:solidFill>
              </a:defRPr>
            </a:lvl1pPr>
          </a:lstStyle>
          <a:p>
            <a:r>
              <a:rPr lang="en-US"/>
              <a:t>Click to edit Master title style</a:t>
            </a:r>
            <a:endParaRPr lang="en-US" dirty="0"/>
          </a:p>
        </p:txBody>
      </p:sp>
      <p:cxnSp>
        <p:nvCxnSpPr>
          <p:cNvPr id="20" name="Straight Connector 19" descr="Vertical column divider">
            <a:extLst>
              <a:ext uri="{FF2B5EF4-FFF2-40B4-BE49-F238E27FC236}">
                <a16:creationId xmlns:a16="http://schemas.microsoft.com/office/drawing/2014/main" id="{F764036E-86AB-0893-B72B-200B84A6BCFD}"/>
              </a:ext>
              <a:ext uri="{C183D7F6-B498-43B3-948B-1728B52AA6E4}">
                <adec:decorative xmlns:adec="http://schemas.microsoft.com/office/drawing/2017/decorative" val="0"/>
              </a:ext>
            </a:extLst>
          </p:cNvPr>
          <p:cNvCxnSpPr/>
          <p:nvPr userDrawn="1"/>
        </p:nvCxnSpPr>
        <p:spPr bwMode="auto">
          <a:xfrm>
            <a:off x="6093683" y="283465"/>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0920" y="288036"/>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B87B78A1-A315-98D3-1692-18AAAF4C6002}"/>
              </a:ext>
              <a:ext uri="{C183D7F6-B498-43B3-948B-1728B52AA6E4}">
                <adec:decorative xmlns:adec="http://schemas.microsoft.com/office/drawing/2017/decorative" val="0"/>
              </a:ext>
            </a:extLst>
          </p:cNvPr>
          <p:cNvCxnSpPr/>
          <p:nvPr userDrawn="1"/>
        </p:nvCxnSpPr>
        <p:spPr bwMode="auto">
          <a:xfrm>
            <a:off x="9142809"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10" y="288036"/>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4F455E69-0B51-1D31-E569-651079398D33}"/>
              </a:ext>
              <a:ext uri="{C183D7F6-B498-43B3-948B-1728B52AA6E4}">
                <adec:decorative xmlns:adec="http://schemas.microsoft.com/office/drawing/2017/decorative" val="0"/>
              </a:ext>
            </a:extLst>
          </p:cNvPr>
          <p:cNvCxnSpPr>
            <a:cxnSpLocks/>
          </p:cNvCxnSpPr>
          <p:nvPr userDrawn="1"/>
        </p:nvCxnSpPr>
        <p:spPr bwMode="auto">
          <a:xfrm>
            <a:off x="287300" y="3048000"/>
            <a:ext cx="116205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290044" y="3333751"/>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54C560F4-CB2D-6B04-588B-57BB4D4E6DC3}"/>
              </a:ext>
              <a:ext uri="{C183D7F6-B498-43B3-948B-1728B52AA6E4}">
                <adec:decorative xmlns:adec="http://schemas.microsoft.com/office/drawing/2017/decorative" val="0"/>
              </a:ext>
            </a:extLst>
          </p:cNvPr>
          <p:cNvCxnSpPr>
            <a:cxnSpLocks/>
          </p:cNvCxnSpPr>
          <p:nvPr userDrawn="1"/>
        </p:nvCxnSpPr>
        <p:spPr bwMode="auto">
          <a:xfrm>
            <a:off x="3047603" y="3048001"/>
            <a:ext cx="0" cy="295275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3333317" y="3333751"/>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6380920" y="3333751"/>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9430110" y="3333751"/>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 2025 IBM Corporation</a:t>
            </a:r>
          </a:p>
        </p:txBody>
      </p: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259083853"/>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7999" y="1714500"/>
            <a:ext cx="2477765" cy="4286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3333316" y="1714500"/>
            <a:ext cx="2475384" cy="4286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10" descr="Place imagery here">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6380919" y="284958"/>
            <a:ext cx="5523781" cy="6287293"/>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r>
              <a:rPr lang="en-US"/>
              <a:t>© 2025 IBM Corporation</a:t>
            </a:r>
          </a:p>
        </p:txBody>
      </p:sp>
    </p:spTree>
    <p:extLst>
      <p:ext uri="{BB962C8B-B14F-4D97-AF65-F5344CB8AC3E}">
        <p14:creationId xmlns:p14="http://schemas.microsoft.com/office/powerpoint/2010/main" val="2346757134"/>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287999" y="1714500"/>
            <a:ext cx="2477765" cy="4286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descr="Place imagery here">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3047603" y="0"/>
            <a:ext cx="9144397" cy="6858000"/>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 2025 IBM Corporation</a:t>
            </a:r>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11767911" y="6452314"/>
            <a:ext cx="136789" cy="123111"/>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49910601"/>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7999" y="1714500"/>
            <a:ext cx="2477765" cy="4286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6" descr="Place imagery here">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3333317" y="282576"/>
            <a:ext cx="8574559" cy="6289675"/>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r>
              <a:rPr lang="en-US"/>
              <a:t>© 2025 IBM Corporation</a:t>
            </a:r>
          </a:p>
        </p:txBody>
      </p:sp>
    </p:spTree>
    <p:extLst>
      <p:ext uri="{BB962C8B-B14F-4D97-AF65-F5344CB8AC3E}">
        <p14:creationId xmlns:p14="http://schemas.microsoft.com/office/powerpoint/2010/main" val="3680150167"/>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12192000" cy="6858000"/>
          </a:xfrm>
          <a:solidFill>
            <a:srgbClr val="E0E0E0"/>
          </a:solidFill>
        </p:spPr>
        <p:txBody>
          <a:bodyPr anchor="ctr"/>
          <a:lstStyle>
            <a:lvl1pPr algn="ctr">
              <a:defRPr>
                <a:solidFill>
                  <a:schemeClr val="accent5"/>
                </a:solidFill>
              </a:defRPr>
            </a:lvl1pPr>
          </a:lstStyle>
          <a:p>
            <a:r>
              <a:rPr lang="en-US"/>
              <a:t>Place imagery here</a:t>
            </a:r>
          </a:p>
        </p:txBody>
      </p:sp>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11767911" y="6452314"/>
            <a:ext cx="136789" cy="123111"/>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57416173"/>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284126" y="284957"/>
            <a:ext cx="11620575" cy="6290468"/>
          </a:xfrm>
          <a:solidFill>
            <a:srgbClr val="E0E0E0"/>
          </a:solidFill>
        </p:spPr>
        <p:txBody>
          <a:bodyPr anchor="ctr"/>
          <a:lstStyle>
            <a:lvl1pPr algn="ctr">
              <a:defRPr>
                <a:solidFill>
                  <a:schemeClr val="accent5"/>
                </a:solidFill>
              </a:defRPr>
            </a:lvl1pPr>
          </a:lstStyle>
          <a:p>
            <a:r>
              <a:rPr lang="en-US"/>
              <a:t>Place imagery here</a:t>
            </a:r>
          </a:p>
        </p:txBody>
      </p:sp>
    </p:spTree>
    <p:extLst>
      <p:ext uri="{BB962C8B-B14F-4D97-AF65-F5344CB8AC3E}">
        <p14:creationId xmlns:p14="http://schemas.microsoft.com/office/powerpoint/2010/main" val="3964044163"/>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17" name="Picture Placeholder 7" descr="Place bio portrait here">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287999" y="1333500"/>
            <a:ext cx="1236501" cy="1238251"/>
          </a:xfrm>
          <a:solidFill>
            <a:srgbClr val="E0E0E0"/>
          </a:solidFill>
        </p:spPr>
        <p:txBody>
          <a:bodyPr anchor="ctr"/>
          <a:lstStyle>
            <a:lvl1pPr algn="ctr">
              <a:defRPr>
                <a:solidFill>
                  <a:schemeClr val="accent5"/>
                </a:solidFill>
              </a:defRPr>
            </a:lvl1pPr>
          </a:lstStyle>
          <a:p>
            <a:r>
              <a:rPr lang="en-US"/>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1714278" y="1333500"/>
            <a:ext cx="2853953" cy="1238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7" descr="Place bio portrait here">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287999" y="3060700"/>
            <a:ext cx="1236501" cy="1238251"/>
          </a:xfrm>
          <a:solidFill>
            <a:srgbClr val="E0E0E0"/>
          </a:solidFill>
        </p:spPr>
        <p:txBody>
          <a:bodyPr anchor="ctr"/>
          <a:lstStyle>
            <a:lvl1pPr marL="0" marR="0" indent="0" algn="ctr" defTabSz="121917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917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1714278" y="3060700"/>
            <a:ext cx="2853953" cy="1238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descr="Place bio portrait here">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287999" y="4762500"/>
            <a:ext cx="1236501" cy="1238251"/>
          </a:xfrm>
          <a:solidFill>
            <a:srgbClr val="E0E0E0"/>
          </a:solidFill>
        </p:spPr>
        <p:txBody>
          <a:bodyPr anchor="ctr"/>
          <a:lstStyle>
            <a:lvl1pPr marL="0" marR="0" indent="0" algn="ctr" defTabSz="121917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917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1714278" y="4762500"/>
            <a:ext cx="2853953" cy="1238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descr="Place bio portrait here">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6377745" y="1333500"/>
            <a:ext cx="1236501" cy="1238251"/>
          </a:xfrm>
          <a:solidFill>
            <a:srgbClr val="E0E0E0"/>
          </a:solidFill>
        </p:spPr>
        <p:txBody>
          <a:bodyPr anchor="ctr"/>
          <a:lstStyle>
            <a:lvl1pPr marL="0" marR="0" indent="0" algn="ctr" defTabSz="121917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917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7807897" y="1333500"/>
            <a:ext cx="2853953" cy="1238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descr="Place bio portrait here">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6377745" y="3060700"/>
            <a:ext cx="1236501" cy="1238251"/>
          </a:xfrm>
          <a:solidFill>
            <a:srgbClr val="E0E0E0"/>
          </a:solidFill>
        </p:spPr>
        <p:txBody>
          <a:bodyPr anchor="ctr"/>
          <a:lstStyle>
            <a:lvl1pPr marL="0" marR="0" indent="0" algn="ctr" defTabSz="121917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917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7807897" y="3060700"/>
            <a:ext cx="2853953" cy="1238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descr="Place bio portrait here">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6377745" y="4762500"/>
            <a:ext cx="1236501" cy="1238251"/>
          </a:xfrm>
          <a:solidFill>
            <a:srgbClr val="E0E0E0"/>
          </a:solidFill>
        </p:spPr>
        <p:txBody>
          <a:bodyPr anchor="ctr"/>
          <a:lstStyle>
            <a:lvl1pPr marL="0" marR="0" indent="0" algn="ctr" defTabSz="121917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917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7807897" y="4762500"/>
            <a:ext cx="2853953" cy="1238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r>
              <a:rPr lang="en-US"/>
              <a:t>© 2025 IBM Corporation</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412331340"/>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7"/>
            <a:ext cx="2474591" cy="2286793"/>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3333316" y="284958"/>
            <a:ext cx="8571384" cy="5715793"/>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r>
              <a:rPr lang="en-US"/>
              <a:t>© 2025 IBM Corporation</a:t>
            </a:r>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82773568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imagery, half, IBM Quantum">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8"/>
            <a:ext cx="5523781" cy="6287293"/>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192024"/>
            <a:ext cx="5049879" cy="5239544"/>
          </a:xfrm>
        </p:spPr>
        <p:txBody>
          <a:bodyPr/>
          <a:lstStyle>
            <a:lvl1pPr>
              <a:lnSpc>
                <a:spcPct val="100000"/>
              </a:lnSpc>
              <a:defRPr sz="4300">
                <a:solidFill>
                  <a:schemeClr val="tx2"/>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7333E425-F561-C5D0-607E-2FA07D0648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07523"/>
            <a:ext cx="2071403" cy="795947"/>
          </a:xfrm>
          <a:prstGeom prst="rect">
            <a:avLst/>
          </a:prstGeom>
        </p:spPr>
      </p:pic>
    </p:spTree>
    <p:extLst>
      <p:ext uri="{BB962C8B-B14F-4D97-AF65-F5344CB8AC3E}">
        <p14:creationId xmlns:p14="http://schemas.microsoft.com/office/powerpoint/2010/main" val="33520841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99" y="192024"/>
            <a:ext cx="2477765" cy="1429544"/>
          </a:xfrm>
        </p:spPr>
        <p:txBody>
          <a:bodyPr/>
          <a:lstStyle>
            <a:lvl1pPr>
              <a:lnSpc>
                <a:spcPct val="90000"/>
              </a:lnSpc>
              <a:spcBef>
                <a:spcPts val="0"/>
              </a:spcBef>
              <a:defRPr sz="3200">
                <a:solidFill>
                  <a:schemeClr val="tx2"/>
                </a:solidFill>
              </a:defRPr>
            </a:lvl1pPr>
            <a:lvl2pPr>
              <a:lnSpc>
                <a:spcPct val="100000"/>
              </a:lnSpc>
              <a:spcBef>
                <a:spcPts val="0"/>
              </a:spcBef>
              <a:defRPr sz="3200">
                <a:solidFill>
                  <a:schemeClr val="tx1"/>
                </a:solidFill>
              </a:defRPr>
            </a:lvl2pPr>
            <a:lvl3pPr>
              <a:lnSpc>
                <a:spcPct val="100000"/>
              </a:lnSpc>
              <a:spcBef>
                <a:spcPts val="0"/>
              </a:spcBef>
              <a:defRPr sz="3200">
                <a:solidFill>
                  <a:schemeClr val="tx1"/>
                </a:solidFill>
              </a:defRPr>
            </a:lvl3pPr>
            <a:lvl4pPr>
              <a:lnSpc>
                <a:spcPct val="100000"/>
              </a:lnSpc>
              <a:spcBef>
                <a:spcPts val="0"/>
              </a:spcBef>
              <a:defRPr sz="3200">
                <a:solidFill>
                  <a:schemeClr val="tx1"/>
                </a:solidFill>
              </a:defRPr>
            </a:lvl4pPr>
            <a:lvl5pPr>
              <a:lnSpc>
                <a:spcPct val="100000"/>
              </a:lnSpc>
              <a:spcBef>
                <a:spcPts val="0"/>
              </a:spcBef>
              <a:defRPr sz="32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4" y="284958"/>
            <a:ext cx="2476177" cy="5715793"/>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50" indent="-73150">
              <a:lnSpc>
                <a:spcPct val="120000"/>
              </a:lnSpc>
              <a:spcBef>
                <a:spcPts val="0"/>
              </a:spcBef>
              <a:defRPr sz="800" b="0" i="0">
                <a:solidFill>
                  <a:schemeClr val="tx1"/>
                </a:solidFill>
                <a:latin typeface="IBM Plex Sans" panose="020B0503050203000203" pitchFamily="34" charset="0"/>
              </a:defRPr>
            </a:lvl2pPr>
            <a:lvl3pPr marL="146300" indent="-73150">
              <a:lnSpc>
                <a:spcPct val="120000"/>
              </a:lnSpc>
              <a:spcBef>
                <a:spcPts val="0"/>
              </a:spcBef>
              <a:defRPr sz="800" b="0" i="0">
                <a:solidFill>
                  <a:schemeClr val="tx1"/>
                </a:solidFill>
                <a:latin typeface="IBM Plex Sans" panose="020B0503050203000203" pitchFamily="34" charset="0"/>
              </a:defRPr>
            </a:lvl3pPr>
            <a:lvl4pPr marL="219451" indent="-73150">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r>
              <a:rPr lang="en-US"/>
              <a:t>© 2025 IBM Corporation</a:t>
            </a:r>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058164516"/>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7"/>
            <a:ext cx="2474591" cy="76352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 2025 IBM Corporation</a:t>
            </a:r>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813142175"/>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99" y="192024"/>
            <a:ext cx="2477765" cy="1429544"/>
          </a:xfrm>
        </p:spPr>
        <p:txBody>
          <a:bodyPr/>
          <a:lstStyle>
            <a:lvl1pPr>
              <a:lnSpc>
                <a:spcPct val="90000"/>
              </a:lnSpc>
              <a:spcBef>
                <a:spcPts val="0"/>
              </a:spcBef>
              <a:defRPr sz="3200">
                <a:solidFill>
                  <a:schemeClr val="tx2"/>
                </a:solidFill>
              </a:defRPr>
            </a:lvl1pPr>
            <a:lvl2pPr>
              <a:lnSpc>
                <a:spcPct val="100000"/>
              </a:lnSpc>
              <a:spcBef>
                <a:spcPts val="0"/>
              </a:spcBef>
              <a:defRPr sz="3200">
                <a:solidFill>
                  <a:schemeClr val="tx1"/>
                </a:solidFill>
              </a:defRPr>
            </a:lvl2pPr>
            <a:lvl3pPr>
              <a:lnSpc>
                <a:spcPct val="100000"/>
              </a:lnSpc>
              <a:spcBef>
                <a:spcPts val="0"/>
              </a:spcBef>
              <a:defRPr sz="3200">
                <a:solidFill>
                  <a:schemeClr val="tx1"/>
                </a:solidFill>
              </a:defRPr>
            </a:lvl3pPr>
            <a:lvl4pPr>
              <a:lnSpc>
                <a:spcPct val="100000"/>
              </a:lnSpc>
              <a:spcBef>
                <a:spcPts val="0"/>
              </a:spcBef>
              <a:defRPr sz="3200">
                <a:solidFill>
                  <a:schemeClr val="tx1"/>
                </a:solidFill>
              </a:defRPr>
            </a:lvl4pPr>
            <a:lvl5pPr>
              <a:lnSpc>
                <a:spcPct val="100000"/>
              </a:lnSpc>
              <a:spcBef>
                <a:spcPts val="0"/>
              </a:spcBef>
              <a:defRPr sz="3200">
                <a:solidFill>
                  <a:schemeClr val="tx1"/>
                </a:solidFill>
              </a:defRPr>
            </a:lvl5pPr>
          </a:lstStyle>
          <a:p>
            <a:pPr lvl="0"/>
            <a:r>
              <a:rPr lang="en-US"/>
              <a:t>Click to edit Master text styles</a:t>
            </a:r>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6380920" y="284958"/>
            <a:ext cx="2476177" cy="5715793"/>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50" indent="-73150">
              <a:lnSpc>
                <a:spcPct val="120000"/>
              </a:lnSpc>
              <a:spcBef>
                <a:spcPts val="0"/>
              </a:spcBef>
              <a:defRPr sz="800" b="0" i="0">
                <a:solidFill>
                  <a:schemeClr val="tx1"/>
                </a:solidFill>
                <a:latin typeface="IBM Plex Sans" panose="020B0503050203000203" pitchFamily="34" charset="0"/>
              </a:defRPr>
            </a:lvl2pPr>
            <a:lvl3pPr marL="146300" indent="-73150">
              <a:lnSpc>
                <a:spcPct val="120000"/>
              </a:lnSpc>
              <a:spcBef>
                <a:spcPts val="0"/>
              </a:spcBef>
              <a:defRPr sz="800" b="0" i="0">
                <a:solidFill>
                  <a:schemeClr val="tx1"/>
                </a:solidFill>
                <a:latin typeface="IBM Plex Sans" panose="020B0503050203000203" pitchFamily="34" charset="0"/>
              </a:defRPr>
            </a:lvl3pPr>
            <a:lvl4pPr marL="219451" indent="-73150">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4" y="284958"/>
            <a:ext cx="2476177" cy="5715793"/>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50" indent="-73150">
              <a:lnSpc>
                <a:spcPct val="120000"/>
              </a:lnSpc>
              <a:spcBef>
                <a:spcPts val="0"/>
              </a:spcBef>
              <a:defRPr sz="800" b="0" i="0">
                <a:solidFill>
                  <a:schemeClr val="tx1"/>
                </a:solidFill>
                <a:latin typeface="IBM Plex Sans" panose="020B0503050203000203" pitchFamily="34" charset="0"/>
              </a:defRPr>
            </a:lvl2pPr>
            <a:lvl3pPr marL="146300" indent="-73150">
              <a:lnSpc>
                <a:spcPct val="120000"/>
              </a:lnSpc>
              <a:spcBef>
                <a:spcPts val="0"/>
              </a:spcBef>
              <a:defRPr sz="800" b="0" i="0">
                <a:solidFill>
                  <a:schemeClr val="tx1"/>
                </a:solidFill>
                <a:latin typeface="IBM Plex Sans" panose="020B0503050203000203" pitchFamily="34" charset="0"/>
              </a:defRPr>
            </a:lvl3pPr>
            <a:lvl4pPr marL="219451" indent="-73150">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290475" y="6402389"/>
            <a:ext cx="2477765" cy="190500"/>
          </a:xfrm>
        </p:spPr>
        <p:txBody>
          <a:bodyPr/>
          <a:lstStyle/>
          <a:p>
            <a:r>
              <a:rPr lang="en-US"/>
              <a:t>© 2025 IBM Corporation</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219084734"/>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descr="IBM 8-bar logo">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5232005" y="3084231"/>
            <a:ext cx="1727991" cy="689540"/>
          </a:xfrm>
          <a:prstGeom prst="rect">
            <a:avLst/>
          </a:prstGeom>
        </p:spPr>
      </p:pic>
    </p:spTree>
    <p:extLst>
      <p:ext uri="{BB962C8B-B14F-4D97-AF65-F5344CB8AC3E}">
        <p14:creationId xmlns:p14="http://schemas.microsoft.com/office/powerpoint/2010/main" val="1294993486"/>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2"/>
            <a:ext cx="12192000" cy="6000751"/>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8001" y="192025"/>
            <a:ext cx="5524575" cy="3144044"/>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288001" y="6044185"/>
            <a:ext cx="2468623" cy="571500"/>
          </a:xfrm>
        </p:spPr>
        <p:txBody>
          <a:bodyPr anchor="b"/>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3335317" y="6042373"/>
            <a:ext cx="2468623" cy="571500"/>
          </a:xfrm>
        </p:spPr>
        <p:txBody>
          <a:bodyPr anchor="b"/>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11138525" y="6263483"/>
            <a:ext cx="819043" cy="304800"/>
          </a:xfrm>
          <a:prstGeom prst="rect">
            <a:avLst/>
          </a:prstGeom>
        </p:spPr>
      </p:pic>
    </p:spTree>
    <p:extLst>
      <p:ext uri="{BB962C8B-B14F-4D97-AF65-F5344CB8AC3E}">
        <p14:creationId xmlns:p14="http://schemas.microsoft.com/office/powerpoint/2010/main" val="105950842"/>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2"/>
            <a:ext cx="12192000" cy="6000751"/>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marL="0" marR="0" indent="0" algn="l" defTabSz="457103" rtl="0" eaLnBrk="1" fontAlgn="base" latinLnBrk="0" hangingPunct="1">
              <a:lnSpc>
                <a:spcPct val="100000"/>
              </a:lnSpc>
              <a:spcBef>
                <a:spcPct val="0"/>
              </a:spcBef>
              <a:spcAft>
                <a:spcPct val="0"/>
              </a:spcAft>
              <a:buClrTx/>
              <a:buSzTx/>
              <a:buFont typeface="IBM Plex Sans Light"/>
              <a:buNone/>
              <a:tabLst/>
            </a:pPr>
            <a:endParaRPr kumimoji="0" lang="en-US" sz="700" b="0" i="0" u="none" strike="noStrike" cap="none" normalizeH="0" baseline="0" dirty="0">
              <a:ln>
                <a:noFill/>
              </a:ln>
              <a:solidFill>
                <a:schemeClr val="bg1"/>
              </a:solidFill>
              <a:effectLst/>
              <a:latin typeface="+mn-lt"/>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8001" y="192024"/>
            <a:ext cx="5524575" cy="2286795"/>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288001" y="6044185"/>
            <a:ext cx="2468623" cy="571500"/>
          </a:xfrm>
        </p:spPr>
        <p:txBody>
          <a:bodyPr anchor="b"/>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3335317" y="6042373"/>
            <a:ext cx="2468623" cy="571500"/>
          </a:xfrm>
        </p:spPr>
        <p:txBody>
          <a:bodyPr anchor="b"/>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a:extLst>
              <a:ext uri="{FF2B5EF4-FFF2-40B4-BE49-F238E27FC236}">
                <a16:creationId xmlns:a16="http://schemas.microsoft.com/office/drawing/2014/main" id="{CCD12723-D775-EE21-95A9-8E6D8BA4DC28}"/>
              </a:ext>
            </a:extLst>
          </p:cNvPr>
          <p:cNvPicPr>
            <a:picLocks noChangeAspect="1"/>
          </p:cNvPicPr>
          <p:nvPr userDrawn="1"/>
        </p:nvPicPr>
        <p:blipFill>
          <a:blip r:embed="rId2"/>
          <a:stretch>
            <a:fillRect/>
          </a:stretch>
        </p:blipFill>
        <p:spPr>
          <a:xfrm>
            <a:off x="11138525" y="6263483"/>
            <a:ext cx="819043" cy="304800"/>
          </a:xfrm>
          <a:prstGeom prst="rect">
            <a:avLst/>
          </a:prstGeom>
        </p:spPr>
      </p:pic>
    </p:spTree>
    <p:extLst>
      <p:ext uri="{BB962C8B-B14F-4D97-AF65-F5344CB8AC3E}">
        <p14:creationId xmlns:p14="http://schemas.microsoft.com/office/powerpoint/2010/main" val="1796960929"/>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ver, plain, IB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8001" y="192024"/>
            <a:ext cx="5524575" cy="2286795"/>
          </a:xfrm>
        </p:spPr>
        <p:txBody>
          <a:bodyPr/>
          <a:lstStyle>
            <a:lvl1pPr>
              <a:lnSpc>
                <a:spcPct val="100000"/>
              </a:lnSpc>
              <a:defRPr sz="4299"/>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11138525" y="6263483"/>
            <a:ext cx="819043" cy="304800"/>
          </a:xfrm>
          <a:prstGeom prst="rect">
            <a:avLst/>
          </a:prstGeom>
        </p:spPr>
      </p:pic>
    </p:spTree>
    <p:extLst>
      <p:ext uri="{BB962C8B-B14F-4D97-AF65-F5344CB8AC3E}">
        <p14:creationId xmlns:p14="http://schemas.microsoft.com/office/powerpoint/2010/main" val="1770717327"/>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ver, plain, IBM Quantu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8001" y="192024"/>
            <a:ext cx="5524575" cy="2286795"/>
          </a:xfrm>
        </p:spPr>
        <p:txBody>
          <a:bodyPr/>
          <a:lstStyle>
            <a:lvl1pPr>
              <a:lnSpc>
                <a:spcPct val="100000"/>
              </a:lnSpc>
              <a:defRPr sz="4299"/>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9BD8F8E0-B756-63AB-9628-C670A6B060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7217" y="6032237"/>
            <a:ext cx="2071403" cy="795947"/>
          </a:xfrm>
          <a:prstGeom prst="rect">
            <a:avLst/>
          </a:prstGeom>
        </p:spPr>
      </p:pic>
    </p:spTree>
    <p:extLst>
      <p:ext uri="{BB962C8B-B14F-4D97-AF65-F5344CB8AC3E}">
        <p14:creationId xmlns:p14="http://schemas.microsoft.com/office/powerpoint/2010/main" val="3127138156"/>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8001" y="192024"/>
            <a:ext cx="5524575" cy="2286795"/>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288001" y="6231636"/>
            <a:ext cx="5524575" cy="381000"/>
          </a:xfrm>
        </p:spPr>
        <p:txBody>
          <a:bodyPr anchor="b"/>
          <a:lstStyle>
            <a:lvl1pPr>
              <a:lnSpc>
                <a:spcPct val="110000"/>
              </a:lnSpc>
              <a:spcBef>
                <a:spcPts val="0"/>
              </a:spcBef>
              <a:defRPr sz="1400">
                <a:solidFill>
                  <a:schemeClr val="tx1"/>
                </a:solidFill>
              </a:defRPr>
            </a:lvl1pPr>
          </a:lstStyle>
          <a:p>
            <a:pPr lvl="0"/>
            <a:r>
              <a:rPr lang="en-US"/>
              <a:t>Click to edit Master text styles</a:t>
            </a:r>
          </a:p>
        </p:txBody>
      </p:sp>
      <p:pic>
        <p:nvPicPr>
          <p:cNvPr id="3" name="Picture 2">
            <a:extLst>
              <a:ext uri="{FF2B5EF4-FFF2-40B4-BE49-F238E27FC236}">
                <a16:creationId xmlns:a16="http://schemas.microsoft.com/office/drawing/2014/main" id="{6C5E26C6-9CEF-2A61-0C64-FAACB68F53D2}"/>
              </a:ext>
            </a:extLst>
          </p:cNvPr>
          <p:cNvPicPr>
            <a:picLocks noChangeAspect="1"/>
          </p:cNvPicPr>
          <p:nvPr userDrawn="1"/>
        </p:nvPicPr>
        <p:blipFill>
          <a:blip r:embed="rId2"/>
          <a:stretch>
            <a:fillRect/>
          </a:stretch>
        </p:blipFill>
        <p:spPr>
          <a:xfrm>
            <a:off x="11138525" y="6263483"/>
            <a:ext cx="819043" cy="304800"/>
          </a:xfrm>
          <a:prstGeom prst="rect">
            <a:avLst/>
          </a:prstGeom>
        </p:spPr>
      </p:pic>
    </p:spTree>
    <p:extLst>
      <p:ext uri="{BB962C8B-B14F-4D97-AF65-F5344CB8AC3E}">
        <p14:creationId xmlns:p14="http://schemas.microsoft.com/office/powerpoint/2010/main" val="1370691268"/>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ver, plain, business unit, IBM Quantu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8001" y="192024"/>
            <a:ext cx="5524575" cy="2286795"/>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288001" y="6231636"/>
            <a:ext cx="5524575" cy="381000"/>
          </a:xfrm>
        </p:spPr>
        <p:txBody>
          <a:bodyPr anchor="b"/>
          <a:lstStyle>
            <a:lvl1pPr>
              <a:lnSpc>
                <a:spcPct val="110000"/>
              </a:lnSpc>
              <a:spcBef>
                <a:spcPts val="0"/>
              </a:spcBef>
              <a:defRPr sz="1400">
                <a:solidFill>
                  <a:schemeClr val="tx1"/>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6A799B16-E2AD-0BD7-46B8-303C60E70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7029" y="6062053"/>
            <a:ext cx="2071403" cy="795947"/>
          </a:xfrm>
          <a:prstGeom prst="rect">
            <a:avLst/>
          </a:prstGeom>
        </p:spPr>
      </p:pic>
    </p:spTree>
    <p:extLst>
      <p:ext uri="{BB962C8B-B14F-4D97-AF65-F5344CB8AC3E}">
        <p14:creationId xmlns:p14="http://schemas.microsoft.com/office/powerpoint/2010/main" val="9081470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IBM Quantum">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8"/>
            <a:ext cx="5523781" cy="6287293"/>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763524"/>
            <a:ext cx="5049180" cy="4668837"/>
          </a:xfrm>
        </p:spPr>
        <p:txBody>
          <a:bodyPr/>
          <a:lstStyle>
            <a:lvl1pPr>
              <a:lnSpc>
                <a:spcPct val="100000"/>
              </a:lnSpc>
              <a:defRPr sz="43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287999" y="288036"/>
            <a:ext cx="5049180" cy="285751"/>
          </a:xfrm>
        </p:spPr>
        <p:txBody>
          <a:bodyPr/>
          <a:lstStyle>
            <a:lvl1pPr>
              <a:spcBef>
                <a:spcPts val="0"/>
              </a:spcBef>
              <a:defRPr sz="14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pic>
        <p:nvPicPr>
          <p:cNvPr id="3" name="Picture 2">
            <a:extLst>
              <a:ext uri="{FF2B5EF4-FFF2-40B4-BE49-F238E27FC236}">
                <a16:creationId xmlns:a16="http://schemas.microsoft.com/office/drawing/2014/main" id="{92398431-637E-8B25-9AB7-9638FCAF5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07523"/>
            <a:ext cx="2071403" cy="795947"/>
          </a:xfrm>
          <a:prstGeom prst="rect">
            <a:avLst/>
          </a:prstGeom>
        </p:spPr>
      </p:pic>
    </p:spTree>
    <p:extLst>
      <p:ext uri="{BB962C8B-B14F-4D97-AF65-F5344CB8AC3E}">
        <p14:creationId xmlns:p14="http://schemas.microsoft.com/office/powerpoint/2010/main" val="6806711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20" y="284959"/>
            <a:ext cx="5523781" cy="6287295"/>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8000" y="192024"/>
            <a:ext cx="5049879" cy="5239544"/>
          </a:xfrm>
        </p:spPr>
        <p:txBody>
          <a:bodyPr/>
          <a:lstStyle>
            <a:lvl1pPr>
              <a:lnSpc>
                <a:spcPct val="100000"/>
              </a:lnSpc>
              <a:defRPr sz="4299">
                <a:solidFill>
                  <a:schemeClr val="tx2"/>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288889" y="6263483"/>
            <a:ext cx="819043" cy="304800"/>
          </a:xfrm>
          <a:prstGeom prst="rect">
            <a:avLst/>
          </a:prstGeom>
        </p:spPr>
      </p:pic>
    </p:spTree>
    <p:extLst>
      <p:ext uri="{BB962C8B-B14F-4D97-AF65-F5344CB8AC3E}">
        <p14:creationId xmlns:p14="http://schemas.microsoft.com/office/powerpoint/2010/main" val="915107693"/>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20" y="284959"/>
            <a:ext cx="5523781" cy="6287295"/>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8001" y="763526"/>
            <a:ext cx="5049180" cy="4668839"/>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288001" y="288036"/>
            <a:ext cx="5049180" cy="285751"/>
          </a:xfrm>
        </p:spPr>
        <p:txBody>
          <a:bodyPr/>
          <a:lstStyle>
            <a:lvl1pPr>
              <a:spcBef>
                <a:spcPts val="0"/>
              </a:spcBef>
              <a:defRPr sz="14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pic>
        <p:nvPicPr>
          <p:cNvPr id="4" name="Picture 3">
            <a:extLst>
              <a:ext uri="{FF2B5EF4-FFF2-40B4-BE49-F238E27FC236}">
                <a16:creationId xmlns:a16="http://schemas.microsoft.com/office/drawing/2014/main" id="{EEE0A3D1-7815-E46E-77D1-E2DC099B4733}"/>
              </a:ext>
            </a:extLst>
          </p:cNvPr>
          <p:cNvPicPr>
            <a:picLocks noChangeAspect="1"/>
          </p:cNvPicPr>
          <p:nvPr userDrawn="1"/>
        </p:nvPicPr>
        <p:blipFill>
          <a:blip r:embed="rId2"/>
          <a:stretch>
            <a:fillRect/>
          </a:stretch>
        </p:blipFill>
        <p:spPr>
          <a:xfrm>
            <a:off x="288889" y="6263483"/>
            <a:ext cx="819043" cy="304800"/>
          </a:xfrm>
          <a:prstGeom prst="rect">
            <a:avLst/>
          </a:prstGeom>
        </p:spPr>
      </p:pic>
    </p:spTree>
    <p:extLst>
      <p:ext uri="{BB962C8B-B14F-4D97-AF65-F5344CB8AC3E}">
        <p14:creationId xmlns:p14="http://schemas.microsoft.com/office/powerpoint/2010/main" val="4072509058"/>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8000" y="192024"/>
            <a:ext cx="2477765" cy="2286795"/>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6380919" y="284957"/>
            <a:ext cx="2476179" cy="5715795"/>
          </a:xfrm>
        </p:spPr>
        <p:txBody>
          <a:bodyPr/>
          <a:lstStyle>
            <a:lvl1pPr defTabSz="580521">
              <a:spcBef>
                <a:spcPts val="0"/>
              </a:spcBef>
              <a:defRPr>
                <a:solidFill>
                  <a:schemeClr val="tx1"/>
                </a:solidFill>
              </a:defRPr>
            </a:lvl1pPr>
            <a:lvl2pPr defTabSz="580521">
              <a:spcBef>
                <a:spcPts val="0"/>
              </a:spcBef>
              <a:defRPr>
                <a:solidFill>
                  <a:schemeClr val="tx1"/>
                </a:solidFill>
              </a:defRPr>
            </a:lvl2pPr>
            <a:lvl3pPr defTabSz="580521">
              <a:spcBef>
                <a:spcPts val="0"/>
              </a:spcBef>
              <a:defRPr>
                <a:solidFill>
                  <a:schemeClr val="tx1"/>
                </a:solidFill>
              </a:defRPr>
            </a:lvl3pPr>
            <a:lvl4pPr defTabSz="580521">
              <a:spcBef>
                <a:spcPts val="0"/>
              </a:spcBef>
              <a:defRPr>
                <a:solidFill>
                  <a:schemeClr val="tx1"/>
                </a:solidFill>
              </a:defRPr>
            </a:lvl4pPr>
            <a:lvl5pPr defTabSz="58052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9430111" y="284957"/>
            <a:ext cx="2474591" cy="5715795"/>
          </a:xfrm>
        </p:spPr>
        <p:txBody>
          <a:bodyPr/>
          <a:lstStyle>
            <a:lvl1pPr defTabSz="580521">
              <a:spcBef>
                <a:spcPts val="0"/>
              </a:spcBef>
              <a:defRPr>
                <a:solidFill>
                  <a:schemeClr val="tx1"/>
                </a:solidFill>
              </a:defRPr>
            </a:lvl1pPr>
            <a:lvl2pPr defTabSz="580521">
              <a:spcBef>
                <a:spcPts val="0"/>
              </a:spcBef>
              <a:defRPr>
                <a:solidFill>
                  <a:schemeClr val="tx1"/>
                </a:solidFill>
              </a:defRPr>
            </a:lvl2pPr>
            <a:lvl3pPr defTabSz="580521">
              <a:spcBef>
                <a:spcPts val="0"/>
              </a:spcBef>
              <a:defRPr>
                <a:solidFill>
                  <a:schemeClr val="tx1"/>
                </a:solidFill>
              </a:defRPr>
            </a:lvl3pPr>
            <a:lvl4pPr defTabSz="580521">
              <a:spcBef>
                <a:spcPts val="0"/>
              </a:spcBef>
              <a:defRPr>
                <a:solidFill>
                  <a:schemeClr val="tx1"/>
                </a:solidFill>
              </a:defRPr>
            </a:lvl4pPr>
            <a:lvl5pPr defTabSz="58052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284125" y="6402121"/>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3047557749"/>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8001" y="192024"/>
            <a:ext cx="5524575" cy="1429544"/>
          </a:xfrm>
        </p:spPr>
        <p:txBody>
          <a:bodyPr rIns="457200"/>
          <a:lstStyle>
            <a:lvl1pPr>
              <a:lnSpc>
                <a:spcPct val="100000"/>
              </a:lnSpc>
              <a:defRPr sz="3199">
                <a:solidFill>
                  <a:schemeClr val="tx2"/>
                </a:solidFill>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284125" y="6402121"/>
            <a:ext cx="2477765" cy="190500"/>
          </a:xfrm>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1C8CC898-718C-521E-EED8-EB37E7505BF2}"/>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56845161"/>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287300" y="210314"/>
            <a:ext cx="8569797" cy="4095751"/>
          </a:xfrm>
        </p:spPr>
        <p:txBody>
          <a:bodyPr/>
          <a:lstStyle>
            <a:lvl1pPr>
              <a:defRPr sz="8598" b="0" i="0">
                <a:solidFill>
                  <a:schemeClr val="tx2"/>
                </a:solidFill>
                <a:latin typeface="IBM Plex Sans ExtLt" panose="020B0303050203000203" pitchFamily="34" charset="0"/>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284125" y="6402121"/>
            <a:ext cx="2477765" cy="190500"/>
          </a:xfrm>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B4DA695C-C4AE-9A4F-0BED-765ACF371F7A}"/>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40176000"/>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8000" y="192024"/>
            <a:ext cx="4953943" cy="1429544"/>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6382797" y="224029"/>
            <a:ext cx="5520319" cy="4287044"/>
          </a:xfrm>
        </p:spPr>
        <p:txBody>
          <a:bodyPr/>
          <a:lstStyle>
            <a:lvl1pPr>
              <a:lnSpc>
                <a:spcPct val="100000"/>
              </a:lnSpc>
              <a:spcBef>
                <a:spcPts val="0"/>
              </a:spcBef>
              <a:defRPr sz="3199">
                <a:solidFill>
                  <a:schemeClr val="tx2"/>
                </a:solidFill>
              </a:defRPr>
            </a:lvl1pPr>
            <a:lvl2pPr marL="292546" indent="-292546">
              <a:lnSpc>
                <a:spcPct val="100000"/>
              </a:lnSpc>
              <a:spcBef>
                <a:spcPts val="0"/>
              </a:spcBef>
              <a:defRPr sz="3199">
                <a:solidFill>
                  <a:schemeClr val="tx2"/>
                </a:solidFill>
              </a:defRPr>
            </a:lvl2pPr>
            <a:lvl3pPr marL="548524" indent="-292546">
              <a:lnSpc>
                <a:spcPct val="100000"/>
              </a:lnSpc>
              <a:spcBef>
                <a:spcPts val="0"/>
              </a:spcBef>
              <a:defRPr sz="3199">
                <a:solidFill>
                  <a:schemeClr val="tx2"/>
                </a:solidFill>
              </a:defRPr>
            </a:lvl3pPr>
            <a:lvl4pPr marL="877637">
              <a:lnSpc>
                <a:spcPct val="100000"/>
              </a:lnSpc>
              <a:spcBef>
                <a:spcPts val="0"/>
              </a:spcBef>
              <a:defRPr sz="3199">
                <a:solidFill>
                  <a:schemeClr val="tx2"/>
                </a:solidFill>
              </a:defRPr>
            </a:lvl4pPr>
            <a:lvl5pPr>
              <a:lnSpc>
                <a:spcPct val="100000"/>
              </a:lnSpc>
              <a:spcBef>
                <a:spcPts val="0"/>
              </a:spcBef>
              <a:defRPr sz="3199"/>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284125" y="6402121"/>
            <a:ext cx="2477765" cy="190500"/>
          </a:xfrm>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603CDB90-10CD-9EEB-F1AA-0ABAD090F6F4}"/>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48748780"/>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8000" y="210312"/>
            <a:ext cx="7330121" cy="4858544"/>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284125" y="6402121"/>
            <a:ext cx="2477765" cy="190500"/>
          </a:xfrm>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5B67215B-2511-2942-14EF-C8C601777882}"/>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36311061"/>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288001" y="4649724"/>
            <a:ext cx="5524575" cy="1771651"/>
          </a:xfrm>
        </p:spPr>
        <p:txBody>
          <a:bodyPr anchor="b"/>
          <a:lstStyle>
            <a:lvl1pPr>
              <a:lnSpc>
                <a:spcPct val="90000"/>
              </a:lnSpc>
              <a:spcBef>
                <a:spcPts val="0"/>
              </a:spcBef>
              <a:defRPr sz="12897" b="0" i="0">
                <a:solidFill>
                  <a:schemeClr val="accent1"/>
                </a:solidFill>
                <a:latin typeface="IBM Plex Sans ExtLt" panose="020B03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6380920" y="4648200"/>
            <a:ext cx="5523781" cy="1771651"/>
          </a:xfrm>
        </p:spPr>
        <p:txBody>
          <a:bodyPr anchor="b"/>
          <a:lstStyle>
            <a:lvl1pPr>
              <a:lnSpc>
                <a:spcPct val="90000"/>
              </a:lnSpc>
              <a:spcBef>
                <a:spcPts val="0"/>
              </a:spcBef>
              <a:defRPr sz="12897" b="0" i="0">
                <a:solidFill>
                  <a:schemeClr val="accent1"/>
                </a:solidFill>
                <a:latin typeface="IBM Plex Sans ExtLt" panose="020B0303050203000203" pitchFamily="34" charset="0"/>
              </a:defRPr>
            </a:lvl1pPr>
          </a:lstStyle>
          <a:p>
            <a:r>
              <a:rPr lang="en-US" dirty="0"/>
              <a:t>+00%</a:t>
            </a:r>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6380919" y="288037"/>
            <a:ext cx="3809504" cy="3144044"/>
          </a:xfrm>
        </p:spPr>
        <p:txBody>
          <a:bodyPr/>
          <a:lstStyle>
            <a:lvl1pPr>
              <a:lnSpc>
                <a:spcPct val="100000"/>
              </a:lnSpc>
              <a:spcBef>
                <a:spcPts val="0"/>
              </a:spcBef>
              <a:defRPr sz="2200">
                <a:solidFill>
                  <a:schemeClr val="tx1"/>
                </a:solidFill>
              </a:defRPr>
            </a:lvl1pPr>
            <a:lvl2pPr marL="201126" indent="-201126">
              <a:lnSpc>
                <a:spcPct val="100000"/>
              </a:lnSpc>
              <a:spcBef>
                <a:spcPts val="0"/>
              </a:spcBef>
              <a:defRPr sz="2200">
                <a:solidFill>
                  <a:schemeClr val="tx1"/>
                </a:solidFill>
              </a:defRPr>
            </a:lvl2pPr>
            <a:lvl3pPr marL="402251" indent="-201126">
              <a:lnSpc>
                <a:spcPct val="100000"/>
              </a:lnSpc>
              <a:spcBef>
                <a:spcPts val="0"/>
              </a:spcBef>
              <a:defRPr sz="2200">
                <a:solidFill>
                  <a:schemeClr val="tx1"/>
                </a:solidFill>
              </a:defRPr>
            </a:lvl3pPr>
            <a:lvl4pPr marL="557665" indent="-201126">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288000" y="288037"/>
            <a:ext cx="3811091" cy="3144044"/>
          </a:xfrm>
        </p:spPr>
        <p:txBody>
          <a:bodyPr/>
          <a:lstStyle>
            <a:lvl1pPr>
              <a:lnSpc>
                <a:spcPct val="100000"/>
              </a:lnSpc>
              <a:spcBef>
                <a:spcPts val="0"/>
              </a:spcBef>
              <a:defRPr sz="2200">
                <a:solidFill>
                  <a:schemeClr val="tx1"/>
                </a:solidFill>
              </a:defRPr>
            </a:lvl1pPr>
            <a:lvl2pPr marL="201126" indent="-201126">
              <a:lnSpc>
                <a:spcPct val="100000"/>
              </a:lnSpc>
              <a:spcBef>
                <a:spcPts val="0"/>
              </a:spcBef>
              <a:defRPr sz="2200">
                <a:solidFill>
                  <a:schemeClr val="tx1"/>
                </a:solidFill>
              </a:defRPr>
            </a:lvl2pPr>
            <a:lvl3pPr marL="402251" indent="-201126">
              <a:lnSpc>
                <a:spcPct val="100000"/>
              </a:lnSpc>
              <a:spcBef>
                <a:spcPts val="0"/>
              </a:spcBef>
              <a:defRPr sz="2200">
                <a:solidFill>
                  <a:schemeClr val="tx1"/>
                </a:solidFill>
              </a:defRPr>
            </a:lvl3pPr>
            <a:lvl4pPr marL="557665" indent="-201126">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6096000"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284125" y="6402121"/>
            <a:ext cx="2477765" cy="190500"/>
          </a:xfrm>
        </p:spPr>
        <p:txBody>
          <a:bodyPr/>
          <a:lstStyle/>
          <a:p>
            <a:r>
              <a:rPr lang="en-US"/>
              <a:t>© 2025 IBM Corporation</a:t>
            </a:r>
            <a:endParaRPr lang="en-US" dirty="0"/>
          </a:p>
        </p:txBody>
      </p:sp>
      <p:sp>
        <p:nvSpPr>
          <p:cNvPr id="2" name="Slide Number">
            <a:extLst>
              <a:ext uri="{FF2B5EF4-FFF2-40B4-BE49-F238E27FC236}">
                <a16:creationId xmlns:a16="http://schemas.microsoft.com/office/drawing/2014/main" id="{47770FD0-3AF2-5096-C34C-801DA1FD890E}"/>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17151042"/>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383302" y="213243"/>
            <a:ext cx="2474591" cy="953295"/>
          </a:xfrm>
        </p:spPr>
        <p:txBody>
          <a:bodyPr/>
          <a:lstStyle>
            <a:lvl1pPr>
              <a:lnSpc>
                <a:spcPct val="90000"/>
              </a:lnSpc>
              <a:defRPr sz="6499">
                <a:solidFill>
                  <a:schemeClr val="accent1"/>
                </a:solidFill>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9428525" y="214828"/>
            <a:ext cx="2474591" cy="951707"/>
          </a:xfrm>
        </p:spPr>
        <p:txBody>
          <a:bodyPr/>
          <a:lstStyle>
            <a:lvl1pPr>
              <a:lnSpc>
                <a:spcPct val="90000"/>
              </a:lnSpc>
              <a:defRPr sz="6499">
                <a:solidFill>
                  <a:schemeClr val="accent1"/>
                </a:solidFill>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214885"/>
            <a:ext cx="2475384" cy="953956"/>
          </a:xfrm>
        </p:spPr>
        <p:txBody>
          <a:bodyPr/>
          <a:lstStyle>
            <a:lvl1pPr>
              <a:lnSpc>
                <a:spcPct val="90000"/>
              </a:lnSpc>
              <a:defRPr sz="6499">
                <a:solidFill>
                  <a:schemeClr val="accent1"/>
                </a:solidFill>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8000" y="288036"/>
            <a:ext cx="2474591"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9"/>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2" indent="-73137">
              <a:lnSpc>
                <a:spcPct val="120000"/>
              </a:lnSpc>
              <a:spcBef>
                <a:spcPts val="0"/>
              </a:spcBef>
              <a:defRPr sz="800" b="0" i="0">
                <a:solidFill>
                  <a:schemeClr val="tx1"/>
                </a:solidFill>
                <a:latin typeface="IBM Plex Sans" panose="020B0503050203000203" pitchFamily="34" charset="0"/>
              </a:defRPr>
            </a:lvl3pPr>
            <a:lvl4pPr marL="219409"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3333316" y="1166535"/>
            <a:ext cx="2475384" cy="483652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1167330"/>
            <a:ext cx="2476179" cy="483342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9428521" y="1166537"/>
            <a:ext cx="2476179" cy="483342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284125" y="6402121"/>
            <a:ext cx="2477765" cy="190500"/>
          </a:xfrm>
        </p:spPr>
        <p:txBody>
          <a:bodyPr/>
          <a:lstStyle/>
          <a:p>
            <a:r>
              <a:rPr lang="en-US"/>
              <a:t>© 2025 IBM Corporation</a:t>
            </a:r>
            <a:endParaRPr lang="en-US" dirty="0"/>
          </a:p>
        </p:txBody>
      </p:sp>
      <p:sp>
        <p:nvSpPr>
          <p:cNvPr id="4" name="Slide Number">
            <a:extLst>
              <a:ext uri="{FF2B5EF4-FFF2-40B4-BE49-F238E27FC236}">
                <a16:creationId xmlns:a16="http://schemas.microsoft.com/office/drawing/2014/main" id="{EF2B53C1-056F-0582-DDDA-9FFE2E2F2BC3}"/>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7849488"/>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284127" y="3048000"/>
            <a:ext cx="116205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287300" y="201168"/>
            <a:ext cx="2474591" cy="2667795"/>
          </a:xfrm>
        </p:spPr>
        <p:txBody>
          <a:bodyPr/>
          <a:lstStyle>
            <a:lvl1pPr>
              <a:lnSpc>
                <a:spcPct val="100000"/>
              </a:lnSpc>
              <a:defRPr sz="4299">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3333316" y="201168"/>
            <a:ext cx="5523781" cy="2667795"/>
          </a:xfrm>
        </p:spPr>
        <p:txBody>
          <a:bodyPr/>
          <a:lstStyle>
            <a:lvl1pPr>
              <a:lnSpc>
                <a:spcPct val="100000"/>
              </a:lnSpc>
              <a:spcBef>
                <a:spcPts val="0"/>
              </a:spcBef>
              <a:defRPr sz="4299">
                <a:solidFill>
                  <a:schemeClr val="tx1"/>
                </a:solidFill>
              </a:defRPr>
            </a:lvl1pPr>
            <a:lvl2pPr marL="393109" indent="-393109">
              <a:lnSpc>
                <a:spcPct val="100000"/>
              </a:lnSpc>
              <a:spcBef>
                <a:spcPts val="0"/>
              </a:spcBef>
              <a:defRPr sz="4299">
                <a:solidFill>
                  <a:schemeClr val="tx1"/>
                </a:solidFill>
              </a:defRPr>
            </a:lvl2pPr>
            <a:lvl3pPr marL="749649" indent="-393109">
              <a:lnSpc>
                <a:spcPct val="100000"/>
              </a:lnSpc>
              <a:spcBef>
                <a:spcPts val="0"/>
              </a:spcBef>
              <a:defRPr sz="4299">
                <a:solidFill>
                  <a:schemeClr val="tx1"/>
                </a:solidFill>
              </a:defRPr>
            </a:lvl3pPr>
            <a:lvl4pPr marL="1142757" indent="-393109">
              <a:lnSpc>
                <a:spcPct val="100000"/>
              </a:lnSpc>
              <a:spcBef>
                <a:spcPts val="0"/>
              </a:spcBef>
              <a:defRPr sz="4299">
                <a:solidFill>
                  <a:schemeClr val="tx1"/>
                </a:solidFill>
              </a:defRPr>
            </a:lvl4pPr>
            <a:lvl5pPr>
              <a:lnSpc>
                <a:spcPct val="100000"/>
              </a:lnSpc>
              <a:spcBef>
                <a:spcPts val="0"/>
              </a:spcBef>
              <a:defRPr sz="42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287300" y="3238500"/>
            <a:ext cx="2474591" cy="2667000"/>
          </a:xfrm>
        </p:spPr>
        <p:txBody>
          <a:bodyPr/>
          <a:lstStyle>
            <a:lvl1pPr>
              <a:lnSpc>
                <a:spcPct val="100000"/>
              </a:lnSpc>
              <a:defRPr sz="4299">
                <a:solidFill>
                  <a:schemeClr val="accent1"/>
                </a:solidFill>
              </a:defRPr>
            </a:lvl1pPr>
            <a:lvl2pPr>
              <a:lnSpc>
                <a:spcPct val="100000"/>
              </a:lnSpc>
              <a:defRPr sz="4299">
                <a:solidFill>
                  <a:schemeClr val="accent1"/>
                </a:solidFill>
              </a:defRPr>
            </a:lvl2pPr>
            <a:lvl3pPr>
              <a:lnSpc>
                <a:spcPct val="100000"/>
              </a:lnSpc>
              <a:defRPr sz="4299">
                <a:solidFill>
                  <a:schemeClr val="accent1"/>
                </a:solidFill>
              </a:defRPr>
            </a:lvl3pPr>
            <a:lvl4pPr>
              <a:lnSpc>
                <a:spcPct val="100000"/>
              </a:lnSpc>
              <a:defRPr sz="4299">
                <a:solidFill>
                  <a:schemeClr val="accent1"/>
                </a:solidFill>
              </a:defRPr>
            </a:lvl4pPr>
            <a:lvl5pPr>
              <a:lnSpc>
                <a:spcPct val="100000"/>
              </a:lnSpc>
              <a:defRPr sz="4299">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3333316" y="3238500"/>
            <a:ext cx="5523781" cy="2667000"/>
          </a:xfrm>
        </p:spPr>
        <p:txBody>
          <a:bodyPr/>
          <a:lstStyle>
            <a:lvl1pPr>
              <a:lnSpc>
                <a:spcPct val="100000"/>
              </a:lnSpc>
              <a:spcBef>
                <a:spcPts val="0"/>
              </a:spcBef>
              <a:defRPr sz="4299">
                <a:solidFill>
                  <a:schemeClr val="tx1"/>
                </a:solidFill>
              </a:defRPr>
            </a:lvl1pPr>
            <a:lvl2pPr marL="393109" indent="-393109">
              <a:lnSpc>
                <a:spcPct val="100000"/>
              </a:lnSpc>
              <a:spcBef>
                <a:spcPts val="0"/>
              </a:spcBef>
              <a:defRPr sz="4299">
                <a:solidFill>
                  <a:schemeClr val="tx1"/>
                </a:solidFill>
              </a:defRPr>
            </a:lvl2pPr>
            <a:lvl3pPr marL="749649" indent="-393109">
              <a:lnSpc>
                <a:spcPct val="100000"/>
              </a:lnSpc>
              <a:spcBef>
                <a:spcPts val="0"/>
              </a:spcBef>
              <a:defRPr sz="4299">
                <a:solidFill>
                  <a:schemeClr val="tx1"/>
                </a:solidFill>
              </a:defRPr>
            </a:lvl3pPr>
            <a:lvl4pPr marL="1142757" indent="-393109">
              <a:lnSpc>
                <a:spcPct val="100000"/>
              </a:lnSpc>
              <a:spcBef>
                <a:spcPts val="0"/>
              </a:spcBef>
              <a:defRPr sz="4299">
                <a:solidFill>
                  <a:schemeClr val="tx1"/>
                </a:solidFill>
              </a:defRPr>
            </a:lvl4pPr>
            <a:lvl5pPr>
              <a:lnSpc>
                <a:spcPct val="100000"/>
              </a:lnSpc>
              <a:spcBef>
                <a:spcPts val="0"/>
              </a:spcBef>
              <a:defRPr sz="42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284125" y="6402121"/>
            <a:ext cx="2477765" cy="190500"/>
          </a:xfrm>
        </p:spPr>
        <p:txBody>
          <a:bodyPr/>
          <a:lstStyle/>
          <a:p>
            <a:r>
              <a:rPr lang="en-US"/>
              <a:t>© 2025 IBM Corporation</a:t>
            </a:r>
            <a:endParaRPr lang="en-US" dirty="0"/>
          </a:p>
        </p:txBody>
      </p:sp>
      <p:sp>
        <p:nvSpPr>
          <p:cNvPr id="4" name="Slide Number">
            <a:extLst>
              <a:ext uri="{FF2B5EF4-FFF2-40B4-BE49-F238E27FC236}">
                <a16:creationId xmlns:a16="http://schemas.microsoft.com/office/drawing/2014/main" id="{9D2DAD94-EDCB-6F25-00EB-805910330DC5}"/>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6173559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5"/>
            <a:ext cx="2477765" cy="2286793"/>
          </a:xfrm>
        </p:spPr>
        <p:txBody>
          <a:bodyPr/>
          <a:lstStyle>
            <a:lvl1pPr>
              <a:lnSpc>
                <a:spcPct val="100000"/>
              </a:lnSpc>
              <a:defRPr sz="32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6380920" y="284958"/>
            <a:ext cx="2476177" cy="5715793"/>
          </a:xfrm>
        </p:spPr>
        <p:txBody>
          <a:bodyPr/>
          <a:lstStyle>
            <a:lvl1pPr defTabSz="580629">
              <a:spcBef>
                <a:spcPts val="0"/>
              </a:spcBef>
              <a:defRPr>
                <a:solidFill>
                  <a:schemeClr val="tx1"/>
                </a:solidFill>
              </a:defRPr>
            </a:lvl1pPr>
            <a:lvl2pPr defTabSz="580629">
              <a:spcBef>
                <a:spcPts val="0"/>
              </a:spcBef>
              <a:defRPr>
                <a:solidFill>
                  <a:schemeClr val="tx1"/>
                </a:solidFill>
              </a:defRPr>
            </a:lvl2pPr>
            <a:lvl3pPr defTabSz="580629">
              <a:spcBef>
                <a:spcPts val="0"/>
              </a:spcBef>
              <a:defRPr>
                <a:solidFill>
                  <a:schemeClr val="tx1"/>
                </a:solidFill>
              </a:defRPr>
            </a:lvl3pPr>
            <a:lvl4pPr defTabSz="580629">
              <a:spcBef>
                <a:spcPts val="0"/>
              </a:spcBef>
              <a:defRPr>
                <a:solidFill>
                  <a:schemeClr val="tx1"/>
                </a:solidFill>
              </a:defRPr>
            </a:lvl4pPr>
            <a:lvl5pPr defTabSz="580629">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9430110" y="284958"/>
            <a:ext cx="2474591" cy="5715793"/>
          </a:xfrm>
        </p:spPr>
        <p:txBody>
          <a:bodyPr/>
          <a:lstStyle>
            <a:lvl1pPr defTabSz="580629">
              <a:spcBef>
                <a:spcPts val="0"/>
              </a:spcBef>
              <a:defRPr>
                <a:solidFill>
                  <a:schemeClr val="tx1"/>
                </a:solidFill>
              </a:defRPr>
            </a:lvl1pPr>
            <a:lvl2pPr defTabSz="580629">
              <a:spcBef>
                <a:spcPts val="0"/>
              </a:spcBef>
              <a:defRPr>
                <a:solidFill>
                  <a:schemeClr val="tx1"/>
                </a:solidFill>
              </a:defRPr>
            </a:lvl2pPr>
            <a:lvl3pPr defTabSz="580629">
              <a:spcBef>
                <a:spcPts val="0"/>
              </a:spcBef>
              <a:defRPr>
                <a:solidFill>
                  <a:schemeClr val="tx1"/>
                </a:solidFill>
              </a:defRPr>
            </a:lvl3pPr>
            <a:lvl4pPr defTabSz="580629">
              <a:spcBef>
                <a:spcPts val="0"/>
              </a:spcBef>
              <a:defRPr>
                <a:solidFill>
                  <a:schemeClr val="tx1"/>
                </a:solidFill>
              </a:defRPr>
            </a:lvl4pPr>
            <a:lvl5pPr defTabSz="580629">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21442703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1103109C-6DA9-8F27-B4B1-EE276442E489}"/>
              </a:ext>
            </a:extLst>
          </p:cNvPr>
          <p:cNvCxnSpPr>
            <a:cxnSpLocks/>
          </p:cNvCxnSpPr>
          <p:nvPr userDrawn="1"/>
        </p:nvCxnSpPr>
        <p:spPr bwMode="auto">
          <a:xfrm>
            <a:off x="4490614" y="3391731"/>
            <a:ext cx="7414087"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667541" y="1597220"/>
            <a:ext cx="2141161" cy="1429544"/>
          </a:xfrm>
        </p:spPr>
        <p:txBody>
          <a:bodyPr/>
          <a:lstStyle>
            <a:lvl1pPr>
              <a:lnSpc>
                <a:spcPct val="90000"/>
              </a:lnSpc>
              <a:defRPr sz="6499">
                <a:solidFill>
                  <a:schemeClr val="accent1"/>
                </a:solidFill>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8000" y="288036"/>
            <a:ext cx="2474591"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895275" y="1679516"/>
            <a:ext cx="3295151" cy="142954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895275" y="3582231"/>
            <a:ext cx="3295151" cy="14287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3667541" y="3485458"/>
            <a:ext cx="2141161" cy="1428753"/>
          </a:xfrm>
        </p:spPr>
        <p:txBody>
          <a:bodyPr/>
          <a:lstStyle>
            <a:lvl1pPr>
              <a:lnSpc>
                <a:spcPct val="90000"/>
              </a:lnSpc>
              <a:defRPr sz="6499">
                <a:solidFill>
                  <a:schemeClr val="accent1"/>
                </a:solidFill>
              </a:defRPr>
            </a:lvl1pPr>
          </a:lstStyle>
          <a:p>
            <a:r>
              <a:rPr lang="en-US" dirty="0"/>
              <a:t>00%</a:t>
            </a:r>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284125" y="6402121"/>
            <a:ext cx="2477765" cy="190500"/>
          </a:xfrm>
        </p:spPr>
        <p:txBody>
          <a:bodyPr/>
          <a:lstStyle/>
          <a:p>
            <a:r>
              <a:rPr lang="en-US"/>
              <a:t>© 2025 IBM Corporation</a:t>
            </a:r>
            <a:endParaRPr lang="en-US" dirty="0"/>
          </a:p>
        </p:txBody>
      </p:sp>
      <p:sp>
        <p:nvSpPr>
          <p:cNvPr id="4" name="Slide Number">
            <a:extLst>
              <a:ext uri="{FF2B5EF4-FFF2-40B4-BE49-F238E27FC236}">
                <a16:creationId xmlns:a16="http://schemas.microsoft.com/office/drawing/2014/main" id="{FDDA16DA-D41C-EB71-F9A4-3098E4BEC82D}"/>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06469992"/>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8000"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288000" y="1714500"/>
            <a:ext cx="2477765" cy="4286251"/>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1" indent="-91422">
              <a:spcBef>
                <a:spcPts val="0"/>
              </a:spcBef>
              <a:defRPr sz="1000" b="0" i="0">
                <a:solidFill>
                  <a:schemeClr val="tx1"/>
                </a:solidFill>
                <a:latin typeface="IBM Plex Sans" panose="020B0503050203000203" pitchFamily="34" charset="0"/>
              </a:defRPr>
            </a:lvl3pPr>
            <a:lvl4pPr marL="274262"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1" indent="-91422">
              <a:spcBef>
                <a:spcPts val="0"/>
              </a:spcBef>
              <a:defRPr sz="1000" b="0" i="0">
                <a:solidFill>
                  <a:schemeClr val="tx1"/>
                </a:solidFill>
                <a:latin typeface="IBM Plex Sans" panose="020B0503050203000203" pitchFamily="34" charset="0"/>
              </a:defRPr>
            </a:lvl3pPr>
            <a:lvl4pPr marL="274262"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9" cy="4286251"/>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1" indent="-91422">
              <a:spcBef>
                <a:spcPts val="0"/>
              </a:spcBef>
              <a:defRPr sz="1000" b="0" i="0">
                <a:solidFill>
                  <a:schemeClr val="tx1"/>
                </a:solidFill>
                <a:latin typeface="IBM Plex Sans" panose="020B0503050203000203" pitchFamily="34" charset="0"/>
              </a:defRPr>
            </a:lvl3pPr>
            <a:lvl4pPr marL="274262"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3" y="1714500"/>
            <a:ext cx="2479352" cy="4286251"/>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1" indent="-91422">
              <a:spcBef>
                <a:spcPts val="0"/>
              </a:spcBef>
              <a:defRPr sz="1000" b="0" i="0">
                <a:solidFill>
                  <a:schemeClr val="tx1"/>
                </a:solidFill>
                <a:latin typeface="IBM Plex Sans" panose="020B0503050203000203" pitchFamily="34" charset="0"/>
              </a:defRPr>
            </a:lvl3pPr>
            <a:lvl4pPr marL="274262"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284125" y="6402121"/>
            <a:ext cx="2477765" cy="190500"/>
          </a:xfrm>
        </p:spPr>
        <p:txBody>
          <a:bodyPr/>
          <a:lstStyle/>
          <a:p>
            <a:r>
              <a:rPr lang="en-US"/>
              <a:t>© 2025 IBM Corporation</a:t>
            </a:r>
            <a:endParaRPr lang="en-US" dirty="0"/>
          </a:p>
        </p:txBody>
      </p:sp>
      <p:sp>
        <p:nvSpPr>
          <p:cNvPr id="4" name="Slide Number">
            <a:extLst>
              <a:ext uri="{FF2B5EF4-FFF2-40B4-BE49-F238E27FC236}">
                <a16:creationId xmlns:a16="http://schemas.microsoft.com/office/drawing/2014/main" id="{3FBD40E1-8D90-E74D-824F-F3258FAE76A8}"/>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97547554"/>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8000"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1" indent="-91422">
              <a:lnSpc>
                <a:spcPct val="110000"/>
              </a:lnSpc>
              <a:spcBef>
                <a:spcPts val="0"/>
              </a:spcBef>
              <a:defRPr sz="1000" b="0" i="0">
                <a:solidFill>
                  <a:schemeClr val="tx1"/>
                </a:solidFill>
                <a:latin typeface="IBM Plex Sans" panose="020B0503050203000203" pitchFamily="34" charset="0"/>
              </a:defRPr>
            </a:lvl3pPr>
            <a:lvl4pPr marL="274262"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9"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1" indent="-91422">
              <a:lnSpc>
                <a:spcPct val="110000"/>
              </a:lnSpc>
              <a:spcBef>
                <a:spcPts val="0"/>
              </a:spcBef>
              <a:defRPr sz="1000" b="0" i="0">
                <a:solidFill>
                  <a:schemeClr val="tx1"/>
                </a:solidFill>
                <a:latin typeface="IBM Plex Sans" panose="020B0503050203000203" pitchFamily="34" charset="0"/>
              </a:defRPr>
            </a:lvl3pPr>
            <a:lvl4pPr marL="274262"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3" y="1714500"/>
            <a:ext cx="2479352"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1" indent="-91422">
              <a:lnSpc>
                <a:spcPct val="110000"/>
              </a:lnSpc>
              <a:spcBef>
                <a:spcPts val="0"/>
              </a:spcBef>
              <a:defRPr sz="1000" b="0" i="0">
                <a:solidFill>
                  <a:schemeClr val="tx1"/>
                </a:solidFill>
                <a:latin typeface="IBM Plex Sans" panose="020B0503050203000203" pitchFamily="34" charset="0"/>
              </a:defRPr>
            </a:lvl3pPr>
            <a:lvl4pPr marL="274262"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6"/>
            <a:ext cx="2477765" cy="762795"/>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1" indent="-91422">
              <a:lnSpc>
                <a:spcPct val="110000"/>
              </a:lnSpc>
              <a:spcBef>
                <a:spcPts val="0"/>
              </a:spcBef>
              <a:defRPr sz="1000" b="0" i="0">
                <a:solidFill>
                  <a:schemeClr val="tx1"/>
                </a:solidFill>
                <a:latin typeface="IBM Plex Sans" panose="020B0503050203000203" pitchFamily="34" charset="0"/>
              </a:defRPr>
            </a:lvl3pPr>
            <a:lvl4pPr marL="274262"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289681" y="1714500"/>
            <a:ext cx="2475384"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1" indent="-91422">
              <a:lnSpc>
                <a:spcPct val="110000"/>
              </a:lnSpc>
              <a:spcBef>
                <a:spcPts val="0"/>
              </a:spcBef>
              <a:defRPr sz="1000" b="0" i="0">
                <a:solidFill>
                  <a:schemeClr val="tx1"/>
                </a:solidFill>
                <a:latin typeface="IBM Plex Sans" panose="020B0503050203000203" pitchFamily="34" charset="0"/>
              </a:defRPr>
            </a:lvl3pPr>
            <a:lvl4pPr marL="274262"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3047603" y="1714500"/>
            <a:ext cx="0" cy="428625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6093683"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9142811"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284125" y="6402121"/>
            <a:ext cx="2477765" cy="190500"/>
          </a:xfrm>
        </p:spPr>
        <p:txBody>
          <a:bodyPr/>
          <a:lstStyle/>
          <a:p>
            <a:r>
              <a:rPr lang="en-US"/>
              <a:t>© 2025 IBM Corporation</a:t>
            </a:r>
            <a:endParaRPr lang="en-US" dirty="0"/>
          </a:p>
        </p:txBody>
      </p:sp>
      <p:sp>
        <p:nvSpPr>
          <p:cNvPr id="4" name="Slide Number">
            <a:extLst>
              <a:ext uri="{FF2B5EF4-FFF2-40B4-BE49-F238E27FC236}">
                <a16:creationId xmlns:a16="http://schemas.microsoft.com/office/drawing/2014/main" id="{A83FE5B8-2A17-8A0D-4104-8A4F381B1FB7}"/>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08490928"/>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8000"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1" indent="-91422">
              <a:spcBef>
                <a:spcPts val="0"/>
              </a:spcBef>
              <a:defRPr sz="1000" b="0" i="0">
                <a:solidFill>
                  <a:schemeClr val="tx1"/>
                </a:solidFill>
                <a:latin typeface="IBM Plex Sans" panose="020B0503050203000203" pitchFamily="34" charset="0"/>
              </a:defRPr>
            </a:lvl3pPr>
            <a:lvl4pPr marL="274262"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9" cy="4286251"/>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1" indent="-91422">
              <a:spcBef>
                <a:spcPts val="0"/>
              </a:spcBef>
              <a:defRPr sz="1000" b="0" i="0">
                <a:solidFill>
                  <a:schemeClr val="tx1"/>
                </a:solidFill>
                <a:latin typeface="IBM Plex Sans" panose="020B0503050203000203" pitchFamily="34" charset="0"/>
              </a:defRPr>
            </a:lvl3pPr>
            <a:lvl4pPr marL="274262"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3" y="1714500"/>
            <a:ext cx="2479352" cy="4286251"/>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1" indent="-91422">
              <a:spcBef>
                <a:spcPts val="0"/>
              </a:spcBef>
              <a:defRPr sz="1000" b="0" i="0">
                <a:solidFill>
                  <a:schemeClr val="tx1"/>
                </a:solidFill>
                <a:latin typeface="IBM Plex Sans" panose="020B0503050203000203" pitchFamily="34" charset="0"/>
              </a:defRPr>
            </a:lvl3pPr>
            <a:lvl4pPr marL="274262"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6"/>
            <a:ext cx="2477765" cy="762795"/>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6"/>
            <a:ext cx="2476179" cy="762795"/>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8036"/>
            <a:ext cx="2479352" cy="762795"/>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3047603"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6093683" y="283464"/>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9142811"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284125" y="6402121"/>
            <a:ext cx="2477765" cy="190500"/>
          </a:xfrm>
        </p:spPr>
        <p:txBody>
          <a:bodyPr/>
          <a:lstStyle/>
          <a:p>
            <a:r>
              <a:rPr lang="en-US"/>
              <a:t>© 2025 IBM Corporation</a:t>
            </a:r>
            <a:endParaRPr lang="en-US" dirty="0"/>
          </a:p>
        </p:txBody>
      </p:sp>
      <p:sp>
        <p:nvSpPr>
          <p:cNvPr id="4" name="Slide Number">
            <a:extLst>
              <a:ext uri="{FF2B5EF4-FFF2-40B4-BE49-F238E27FC236}">
                <a16:creationId xmlns:a16="http://schemas.microsoft.com/office/drawing/2014/main" id="{21A14FB8-8710-E0A3-B243-127497370ABB}"/>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67802822"/>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288000" y="288036"/>
            <a:ext cx="2474591" cy="1048544"/>
          </a:xfrm>
        </p:spPr>
        <p:txBody>
          <a:bodyPr/>
          <a:lstStyle>
            <a:lvl1pPr>
              <a:lnSpc>
                <a:spcPct val="110000"/>
              </a:lnSpc>
              <a:defRPr sz="12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288000" y="1714500"/>
            <a:ext cx="2477765" cy="2000251"/>
          </a:xfrm>
        </p:spPr>
        <p:txBody>
          <a:bodyPr/>
          <a:lstStyle>
            <a:lvl1pPr>
              <a:lnSpc>
                <a:spcPct val="100000"/>
              </a:lnSpc>
              <a:spcBef>
                <a:spcPts val="0"/>
              </a:spcBef>
              <a:defRPr sz="1800">
                <a:solidFill>
                  <a:schemeClr val="tx1"/>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3333316" y="1714500"/>
            <a:ext cx="2475384" cy="4286251"/>
          </a:xfrm>
        </p:spPr>
        <p:txBody>
          <a:bodyPr/>
          <a:lstStyle>
            <a:lvl1pPr>
              <a:lnSpc>
                <a:spcPct val="110000"/>
              </a:lnSpc>
              <a:spcBef>
                <a:spcPts val="0"/>
              </a:spcBef>
              <a:defRPr sz="1200">
                <a:solidFill>
                  <a:schemeClr val="tx1"/>
                </a:solidFill>
              </a:defRPr>
            </a:lvl1pPr>
            <a:lvl2pPr marL="109705" indent="-109705">
              <a:lnSpc>
                <a:spcPct val="110000"/>
              </a:lnSpc>
              <a:spcBef>
                <a:spcPts val="0"/>
              </a:spcBef>
              <a:defRPr sz="1200">
                <a:solidFill>
                  <a:schemeClr val="tx1"/>
                </a:solidFill>
              </a:defRPr>
            </a:lvl2pPr>
            <a:lvl3pPr marL="219409" indent="-109705">
              <a:lnSpc>
                <a:spcPct val="110000"/>
              </a:lnSpc>
              <a:spcBef>
                <a:spcPts val="0"/>
              </a:spcBef>
              <a:defRPr sz="1200">
                <a:solidFill>
                  <a:schemeClr val="tx1"/>
                </a:solidFill>
              </a:defRPr>
            </a:lvl3pPr>
            <a:lvl4pPr marL="329114" indent="-10970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6383185" y="1714500"/>
            <a:ext cx="2470739" cy="4286251"/>
          </a:xfrm>
        </p:spPr>
        <p:txBody>
          <a:bodyPr/>
          <a:lstStyle>
            <a:lvl1pPr>
              <a:lnSpc>
                <a:spcPct val="110000"/>
              </a:lnSpc>
              <a:spcBef>
                <a:spcPts val="0"/>
              </a:spcBef>
              <a:defRPr sz="1200">
                <a:solidFill>
                  <a:schemeClr val="tx1"/>
                </a:solidFill>
              </a:defRPr>
            </a:lvl1pPr>
            <a:lvl2pPr marL="109705" indent="-109705">
              <a:lnSpc>
                <a:spcPct val="110000"/>
              </a:lnSpc>
              <a:spcBef>
                <a:spcPts val="0"/>
              </a:spcBef>
              <a:defRPr sz="1200">
                <a:solidFill>
                  <a:schemeClr val="tx1"/>
                </a:solidFill>
              </a:defRPr>
            </a:lvl2pPr>
            <a:lvl3pPr marL="219409" indent="-109705">
              <a:lnSpc>
                <a:spcPct val="110000"/>
              </a:lnSpc>
              <a:spcBef>
                <a:spcPts val="0"/>
              </a:spcBef>
              <a:defRPr sz="1200">
                <a:solidFill>
                  <a:schemeClr val="tx1"/>
                </a:solidFill>
              </a:defRPr>
            </a:lvl3pPr>
            <a:lvl4pPr marL="329114" indent="-10970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9428525" y="1714500"/>
            <a:ext cx="2476177" cy="4286251"/>
          </a:xfrm>
        </p:spPr>
        <p:txBody>
          <a:bodyPr/>
          <a:lstStyle>
            <a:lvl1pPr>
              <a:lnSpc>
                <a:spcPct val="110000"/>
              </a:lnSpc>
              <a:spcBef>
                <a:spcPts val="0"/>
              </a:spcBef>
              <a:defRPr sz="1200">
                <a:solidFill>
                  <a:schemeClr val="tx1"/>
                </a:solidFill>
              </a:defRPr>
            </a:lvl1pPr>
            <a:lvl2pPr marL="109705" indent="-109705">
              <a:lnSpc>
                <a:spcPct val="110000"/>
              </a:lnSpc>
              <a:spcBef>
                <a:spcPts val="0"/>
              </a:spcBef>
              <a:defRPr sz="1200">
                <a:solidFill>
                  <a:schemeClr val="tx1"/>
                </a:solidFill>
              </a:defRPr>
            </a:lvl2pPr>
            <a:lvl3pPr marL="219409" indent="-109705">
              <a:lnSpc>
                <a:spcPct val="110000"/>
              </a:lnSpc>
              <a:spcBef>
                <a:spcPts val="0"/>
              </a:spcBef>
              <a:defRPr sz="1200">
                <a:solidFill>
                  <a:schemeClr val="tx1"/>
                </a:solidFill>
              </a:defRPr>
            </a:lvl3pPr>
            <a:lvl4pPr marL="329114" indent="-10970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3333316" y="288037"/>
            <a:ext cx="607997" cy="608076"/>
          </a:xfrm>
        </p:spPr>
        <p:txBody>
          <a:bodyPr anchor="ctr"/>
          <a:lstStyle>
            <a:lvl1pPr algn="ctr">
              <a:defRPr sz="800">
                <a:solidFill>
                  <a:schemeClr val="tx1"/>
                </a:solidFill>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6387346" y="288037"/>
            <a:ext cx="607997" cy="608076"/>
          </a:xfrm>
        </p:spPr>
        <p:txBody>
          <a:bodyPr anchor="ctr"/>
          <a:lstStyle>
            <a:lvl1pPr algn="ctr">
              <a:defRPr sz="800">
                <a:solidFill>
                  <a:schemeClr val="tx1"/>
                </a:solidFill>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9428523" y="288037"/>
            <a:ext cx="607997" cy="608076"/>
          </a:xfrm>
        </p:spPr>
        <p:txBody>
          <a:bodyPr anchor="ctr"/>
          <a:lstStyle>
            <a:lvl1pPr algn="ctr">
              <a:defRPr sz="8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r>
              <a:rPr lang="en-US"/>
              <a:t>© 2025 IBM Corporation</a:t>
            </a:r>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3047603"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6093683" y="283464"/>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9142811"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Slide Number">
            <a:extLst>
              <a:ext uri="{FF2B5EF4-FFF2-40B4-BE49-F238E27FC236}">
                <a16:creationId xmlns:a16="http://schemas.microsoft.com/office/drawing/2014/main" id="{7072BDE3-A77D-C7D3-3800-77642512CC34}"/>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26258339"/>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8000" y="192024"/>
            <a:ext cx="2474591" cy="570707"/>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spcBef>
                <a:spcPts val="0"/>
              </a:spcBef>
              <a:defRPr sz="1400" b="0" i="0">
                <a:solidFill>
                  <a:schemeClr val="tx1"/>
                </a:solidFill>
                <a:latin typeface="IBM Plex Sans Light" panose="020B0403050203000203" pitchFamily="34" charset="0"/>
              </a:defRPr>
            </a:lvl1pPr>
            <a:lvl2pPr marL="127989" indent="-127989">
              <a:spcBef>
                <a:spcPts val="0"/>
              </a:spcBef>
              <a:defRPr sz="1400" b="0" i="0">
                <a:solidFill>
                  <a:schemeClr val="tx1"/>
                </a:solidFill>
                <a:latin typeface="IBM Plex Sans Light" panose="020B0403050203000203" pitchFamily="34" charset="0"/>
              </a:defRPr>
            </a:lvl2pPr>
            <a:lvl3pPr marL="255978" indent="-127989">
              <a:spcBef>
                <a:spcPts val="0"/>
              </a:spcBef>
              <a:defRPr sz="1400" b="0" i="0">
                <a:solidFill>
                  <a:schemeClr val="tx1"/>
                </a:solidFill>
                <a:latin typeface="IBM Plex Sans Light" panose="020B0403050203000203" pitchFamily="34" charset="0"/>
              </a:defRPr>
            </a:lvl3pPr>
            <a:lvl4pPr marL="383966" indent="-127989">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22" y="1714500"/>
            <a:ext cx="5047593" cy="4286251"/>
          </a:xfrm>
        </p:spPr>
        <p:txBody>
          <a:bodyPr/>
          <a:lstStyle>
            <a:lvl1pPr>
              <a:spcBef>
                <a:spcPts val="0"/>
              </a:spcBef>
              <a:defRPr sz="1400" b="0" i="0">
                <a:solidFill>
                  <a:schemeClr val="tx1"/>
                </a:solidFill>
                <a:latin typeface="IBM Plex Sans Light" panose="020B0403050203000203" pitchFamily="34" charset="0"/>
              </a:defRPr>
            </a:lvl1pPr>
            <a:lvl2pPr marL="127989" indent="-127989">
              <a:spcBef>
                <a:spcPts val="0"/>
              </a:spcBef>
              <a:defRPr sz="1400" b="0" i="0">
                <a:solidFill>
                  <a:schemeClr val="tx1"/>
                </a:solidFill>
                <a:latin typeface="IBM Plex Sans Light" panose="020B0403050203000203" pitchFamily="34" charset="0"/>
              </a:defRPr>
            </a:lvl2pPr>
            <a:lvl3pPr marL="255978" indent="-127989">
              <a:spcBef>
                <a:spcPts val="0"/>
              </a:spcBef>
              <a:defRPr sz="1400" b="0" i="0">
                <a:solidFill>
                  <a:schemeClr val="tx1"/>
                </a:solidFill>
                <a:latin typeface="IBM Plex Sans Light" panose="020B0403050203000203" pitchFamily="34" charset="0"/>
              </a:defRPr>
            </a:lvl3pPr>
            <a:lvl4pPr marL="383966" indent="-127989">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2555" y="192024"/>
            <a:ext cx="2477765" cy="570707"/>
          </a:xfrm>
        </p:spPr>
        <p:txBody>
          <a:bodyPr/>
          <a:lstStyle>
            <a:lvl1pPr>
              <a:lnSpc>
                <a:spcPct val="100000"/>
              </a:lnSpc>
              <a:spcBef>
                <a:spcPts val="0"/>
              </a:spcBef>
              <a:defRPr sz="3199">
                <a:solidFill>
                  <a:schemeClr val="tx2"/>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1EC405D5-53FE-B482-C5C7-895711A67C82}"/>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0911112"/>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288001" y="288038"/>
            <a:ext cx="3711980" cy="953295"/>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288001" y="1714500"/>
            <a:ext cx="5049180" cy="42862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6380922" y="1714500"/>
            <a:ext cx="5047593" cy="42862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61634581-3CE7-22E1-9DD1-E452041F6596}"/>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8032168"/>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8002" y="192024"/>
            <a:ext cx="5522193" cy="2286795"/>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0919" y="288036"/>
            <a:ext cx="2476179" cy="5715795"/>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28521" y="288036"/>
            <a:ext cx="2476179" cy="5715795"/>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7A44FE39-ABBF-3885-421E-1D840D2E501E}"/>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83165357"/>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97" y="288036"/>
            <a:ext cx="2476179" cy="2286795"/>
          </a:xfrm>
        </p:spPr>
        <p:txBody>
          <a:bodyPr/>
          <a:lstStyle>
            <a:lvl1pPr>
              <a:lnSpc>
                <a:spcPct val="10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0919" y="284957"/>
            <a:ext cx="2476179" cy="5715795"/>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28521" y="284957"/>
            <a:ext cx="2476179" cy="5715795"/>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6527EABF-7920-4D89-66E6-90432458B701}"/>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52822981"/>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8000" y="192024"/>
            <a:ext cx="5519019" cy="2286795"/>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0919" y="288036"/>
            <a:ext cx="2476179" cy="762795"/>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3" y="288036"/>
            <a:ext cx="2479352" cy="762795"/>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0919" y="1714500"/>
            <a:ext cx="2476179"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1" indent="-91422">
              <a:lnSpc>
                <a:spcPct val="110000"/>
              </a:lnSpc>
              <a:spcBef>
                <a:spcPts val="0"/>
              </a:spcBef>
              <a:defRPr sz="1000" b="0" i="0">
                <a:solidFill>
                  <a:schemeClr val="tx1"/>
                </a:solidFill>
                <a:latin typeface="IBM Plex Sans" panose="020B0503050203000203" pitchFamily="34" charset="0"/>
              </a:defRPr>
            </a:lvl3pPr>
            <a:lvl4pPr marL="274262"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0109" y="1714500"/>
            <a:ext cx="2476179"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1" indent="-91422">
              <a:lnSpc>
                <a:spcPct val="110000"/>
              </a:lnSpc>
              <a:spcBef>
                <a:spcPts val="0"/>
              </a:spcBef>
              <a:defRPr sz="1000" b="0" i="0">
                <a:solidFill>
                  <a:schemeClr val="tx1"/>
                </a:solidFill>
                <a:latin typeface="IBM Plex Sans" panose="020B0503050203000203" pitchFamily="34" charset="0"/>
              </a:defRPr>
            </a:lvl3pPr>
            <a:lvl4pPr marL="274262"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1E44CDF7-70DF-0A53-167F-B0110B659AE2}"/>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0677086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53721C2-5675-48D9-88E7-E74674698C59}"/>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840E379F-D461-E3D2-9931-EDEBC69E11EA}"/>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469FA0D6-D64C-7B03-B37F-3706DD50BD9D}"/>
              </a:ext>
            </a:extLst>
          </p:cNvPr>
          <p:cNvSpPr>
            <a:spLocks noGrp="1"/>
          </p:cNvSpPr>
          <p:nvPr>
            <p:ph type="dt" sz="half" idx="10"/>
          </p:nvPr>
        </p:nvSpPr>
        <p:spPr/>
        <p:txBody>
          <a:bodyPr/>
          <a:lstStyle/>
          <a:p>
            <a:endParaRPr lang="hu-HU"/>
          </a:p>
        </p:txBody>
      </p:sp>
      <p:sp>
        <p:nvSpPr>
          <p:cNvPr id="5" name="Élőláb helye 4">
            <a:extLst>
              <a:ext uri="{FF2B5EF4-FFF2-40B4-BE49-F238E27FC236}">
                <a16:creationId xmlns:a16="http://schemas.microsoft.com/office/drawing/2014/main" id="{4801777C-FED5-5EB7-15F5-66C7189D131B}"/>
              </a:ext>
            </a:extLst>
          </p:cNvPr>
          <p:cNvSpPr>
            <a:spLocks noGrp="1"/>
          </p:cNvSpPr>
          <p:nvPr>
            <p:ph type="ftr" sz="quarter" idx="11"/>
          </p:nvPr>
        </p:nvSpPr>
        <p:spPr/>
        <p:txBody>
          <a:bodyPr/>
          <a:lstStyle/>
          <a:p>
            <a:r>
              <a:rPr lang="hu-HU"/>
              <a:t>© 2025 IBM Corporation</a:t>
            </a:r>
          </a:p>
        </p:txBody>
      </p:sp>
      <p:sp>
        <p:nvSpPr>
          <p:cNvPr id="6" name="Dia számának helye 5">
            <a:extLst>
              <a:ext uri="{FF2B5EF4-FFF2-40B4-BE49-F238E27FC236}">
                <a16:creationId xmlns:a16="http://schemas.microsoft.com/office/drawing/2014/main" id="{FA1B7039-CE0C-8D0A-2FFF-8366C86925B9}"/>
              </a:ext>
            </a:extLst>
          </p:cNvPr>
          <p:cNvSpPr>
            <a:spLocks noGrp="1"/>
          </p:cNvSpPr>
          <p:nvPr>
            <p:ph type="sldNum" sz="quarter" idx="12"/>
          </p:nvPr>
        </p:nvSpPr>
        <p:spPr/>
        <p:txBody>
          <a:bodyPr/>
          <a:lstStyle/>
          <a:p>
            <a:fld id="{83832A05-E372-2C4F-A7D6-A7242C5883FE}" type="slidenum">
              <a:rPr lang="hu-HU" smtClean="0"/>
              <a:t>‹#›</a:t>
            </a:fld>
            <a:endParaRPr lang="hu-HU"/>
          </a:p>
        </p:txBody>
      </p:sp>
    </p:spTree>
    <p:extLst>
      <p:ext uri="{BB962C8B-B14F-4D97-AF65-F5344CB8AC3E}">
        <p14:creationId xmlns:p14="http://schemas.microsoft.com/office/powerpoint/2010/main" val="2996115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5524575" cy="1429544"/>
          </a:xfrm>
        </p:spPr>
        <p:txBody>
          <a:bodyPr rIns="457200"/>
          <a:lstStyle>
            <a:lvl1pPr>
              <a:lnSpc>
                <a:spcPct val="100000"/>
              </a:lnSpc>
              <a:defRPr sz="3200">
                <a:solidFill>
                  <a:schemeClr val="tx2"/>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40481015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8000" y="288036"/>
            <a:ext cx="2474591" cy="2286795"/>
          </a:xfrm>
        </p:spPr>
        <p:txBody>
          <a:bodyPr rIns="0"/>
          <a:lstStyle>
            <a:lvl1pPr>
              <a:lnSpc>
                <a:spcPct val="100000"/>
              </a:lnSpc>
              <a:defRPr sz="1400">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0919" y="288036"/>
            <a:ext cx="2476179" cy="762795"/>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3" y="288036"/>
            <a:ext cx="2479352" cy="762795"/>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0919" y="1714500"/>
            <a:ext cx="2476179"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1" indent="-91422">
              <a:lnSpc>
                <a:spcPct val="110000"/>
              </a:lnSpc>
              <a:spcBef>
                <a:spcPts val="0"/>
              </a:spcBef>
              <a:defRPr sz="1000" b="0" i="0">
                <a:solidFill>
                  <a:schemeClr val="tx1"/>
                </a:solidFill>
                <a:latin typeface="IBM Plex Sans" panose="020B0503050203000203" pitchFamily="34" charset="0"/>
              </a:defRPr>
            </a:lvl3pPr>
            <a:lvl4pPr marL="274262"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1697" y="1714500"/>
            <a:ext cx="2476179"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1" indent="-91422">
              <a:lnSpc>
                <a:spcPct val="110000"/>
              </a:lnSpc>
              <a:spcBef>
                <a:spcPts val="0"/>
              </a:spcBef>
              <a:defRPr sz="1000" b="0" i="0">
                <a:solidFill>
                  <a:schemeClr val="tx1"/>
                </a:solidFill>
                <a:latin typeface="IBM Plex Sans" panose="020B0503050203000203" pitchFamily="34" charset="0"/>
              </a:defRPr>
            </a:lvl3pPr>
            <a:lvl4pPr marL="274262"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77006748-5A41-E561-3BED-279DDF09EA2F}"/>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01090137"/>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8000" y="192025"/>
            <a:ext cx="2474591" cy="570707"/>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spcBef>
                <a:spcPts val="0"/>
              </a:spcBef>
              <a:defRPr sz="1400" b="0" i="0">
                <a:solidFill>
                  <a:schemeClr val="tx1"/>
                </a:solidFill>
                <a:latin typeface="IBM Plex Sans Light" panose="020B0403050203000203" pitchFamily="34" charset="0"/>
              </a:defRPr>
            </a:lvl1pPr>
            <a:lvl2pPr marL="127989" indent="-127989">
              <a:spcBef>
                <a:spcPts val="0"/>
              </a:spcBef>
              <a:defRPr sz="1400" b="0" i="0">
                <a:solidFill>
                  <a:schemeClr val="tx1"/>
                </a:solidFill>
                <a:latin typeface="IBM Plex Sans Light" panose="020B0403050203000203" pitchFamily="34" charset="0"/>
              </a:defRPr>
            </a:lvl2pPr>
            <a:lvl3pPr marL="255978" indent="-127989">
              <a:spcBef>
                <a:spcPts val="0"/>
              </a:spcBef>
              <a:defRPr sz="1400" b="0" i="0">
                <a:solidFill>
                  <a:schemeClr val="tx1"/>
                </a:solidFill>
                <a:latin typeface="IBM Plex Sans Light" panose="020B0403050203000203" pitchFamily="34" charset="0"/>
              </a:defRPr>
            </a:lvl3pPr>
            <a:lvl4pPr marL="383966" indent="-127989">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2988" y="1714500"/>
            <a:ext cx="2476179" cy="4286251"/>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1" indent="-91422">
              <a:spcBef>
                <a:spcPts val="0"/>
              </a:spcBef>
              <a:defRPr sz="1000" b="0" i="0">
                <a:solidFill>
                  <a:schemeClr val="tx1"/>
                </a:solidFill>
                <a:latin typeface="IBM Plex Sans" panose="020B0503050203000203" pitchFamily="34" charset="0"/>
              </a:defRPr>
            </a:lvl3pPr>
            <a:lvl4pPr marL="274262"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30591" y="1714500"/>
            <a:ext cx="2479352" cy="4286251"/>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1" indent="-91422">
              <a:spcBef>
                <a:spcPts val="0"/>
              </a:spcBef>
              <a:defRPr sz="1000" b="0" i="0">
                <a:solidFill>
                  <a:schemeClr val="tx1"/>
                </a:solidFill>
                <a:latin typeface="IBM Plex Sans" panose="020B0503050203000203" pitchFamily="34" charset="0"/>
              </a:defRPr>
            </a:lvl3pPr>
            <a:lvl4pPr marL="274262"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4143" y="192024"/>
            <a:ext cx="2477765" cy="570707"/>
          </a:xfrm>
        </p:spPr>
        <p:txBody>
          <a:bodyPr/>
          <a:lstStyle>
            <a:lvl1pPr>
              <a:lnSpc>
                <a:spcPct val="100000"/>
              </a:lnSpc>
              <a:spcBef>
                <a:spcPts val="0"/>
              </a:spcBef>
              <a:defRPr sz="3199">
                <a:solidFill>
                  <a:schemeClr val="tx2"/>
                </a:solidFill>
              </a:defRPr>
            </a:lvl1pPr>
            <a:lvl2pPr>
              <a:lnSpc>
                <a:spcPct val="90000"/>
              </a:lnSpc>
              <a:spcBef>
                <a:spcPts val="0"/>
              </a:spcBef>
              <a:defRPr sz="1400"/>
            </a:lvl2pPr>
            <a:lvl3pPr>
              <a:lnSpc>
                <a:spcPct val="90000"/>
              </a:lnSpc>
              <a:spcBef>
                <a:spcPts val="0"/>
              </a:spcBef>
              <a:defRPr sz="1400"/>
            </a:lvl3pPr>
            <a:lvl4pPr>
              <a:lnSpc>
                <a:spcPct val="90000"/>
              </a:lnSpc>
              <a:spcBef>
                <a:spcPts val="0"/>
              </a:spcBef>
              <a:defRPr sz="1400"/>
            </a:lvl4pPr>
            <a:lvl5pPr>
              <a:lnSpc>
                <a:spcPct val="90000"/>
              </a:lnSpc>
              <a:spcBef>
                <a:spcPts val="0"/>
              </a:spcBef>
              <a:defRPr sz="14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6380920" y="288039"/>
            <a:ext cx="607997" cy="607231"/>
          </a:xfrm>
        </p:spPr>
        <p:txBody>
          <a:bodyPr anchor="ctr"/>
          <a:lstStyle>
            <a:lvl1pPr algn="ctr">
              <a:defRPr sz="800">
                <a:solidFill>
                  <a:schemeClr val="tx1"/>
                </a:solidFill>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9428523" y="288037"/>
            <a:ext cx="608843" cy="608076"/>
          </a:xfrm>
        </p:spPr>
        <p:txBody>
          <a:bodyPr anchor="ctr"/>
          <a:lstStyle>
            <a:lvl1pPr algn="ctr">
              <a:defRPr sz="8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r>
              <a:rPr lang="en-US"/>
              <a:t>© 2025 IBM Corporation</a:t>
            </a:r>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6093683"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9142811"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Slide Number">
            <a:extLst>
              <a:ext uri="{FF2B5EF4-FFF2-40B4-BE49-F238E27FC236}">
                <a16:creationId xmlns:a16="http://schemas.microsoft.com/office/drawing/2014/main" id="{2FAF5FCF-8C26-E930-35CA-8E8B6B133175}"/>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63470259"/>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288001" y="1239012"/>
            <a:ext cx="3334903" cy="1524000"/>
          </a:xfrm>
        </p:spPr>
        <p:txBody>
          <a:bodyPr/>
          <a:lstStyle>
            <a:lvl1pPr>
              <a:lnSpc>
                <a:spcPct val="100000"/>
              </a:lnSpc>
              <a:spcBef>
                <a:spcPts val="0"/>
              </a:spcBef>
              <a:defRPr sz="2200">
                <a:solidFill>
                  <a:schemeClr val="tx1"/>
                </a:solidFill>
              </a:defRPr>
            </a:lvl1pPr>
            <a:lvl2pPr marL="201126" indent="-201126">
              <a:lnSpc>
                <a:spcPct val="100000"/>
              </a:lnSpc>
              <a:spcBef>
                <a:spcPts val="0"/>
              </a:spcBef>
              <a:defRPr sz="2200">
                <a:solidFill>
                  <a:schemeClr val="tx1"/>
                </a:solidFill>
              </a:defRPr>
            </a:lvl2pPr>
            <a:lvl3pPr marL="402251" indent="-201126">
              <a:lnSpc>
                <a:spcPct val="100000"/>
              </a:lnSpc>
              <a:spcBef>
                <a:spcPts val="0"/>
              </a:spcBef>
              <a:defRPr sz="2200">
                <a:solidFill>
                  <a:schemeClr val="tx1"/>
                </a:solidFill>
              </a:defRPr>
            </a:lvl3pPr>
            <a:lvl4pPr marL="557665" indent="-201126">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6380919" y="1238251"/>
            <a:ext cx="3333316" cy="1524000"/>
          </a:xfrm>
        </p:spPr>
        <p:txBody>
          <a:bodyPr/>
          <a:lstStyle>
            <a:lvl1pPr>
              <a:lnSpc>
                <a:spcPct val="100000"/>
              </a:lnSpc>
              <a:spcBef>
                <a:spcPts val="0"/>
              </a:spcBef>
              <a:defRPr sz="2200">
                <a:solidFill>
                  <a:schemeClr val="tx1"/>
                </a:solidFill>
              </a:defRPr>
            </a:lvl1pPr>
            <a:lvl2pPr marL="201126" indent="-201126">
              <a:lnSpc>
                <a:spcPct val="100000"/>
              </a:lnSpc>
              <a:spcBef>
                <a:spcPts val="0"/>
              </a:spcBef>
              <a:defRPr sz="2200">
                <a:solidFill>
                  <a:schemeClr val="tx1"/>
                </a:solidFill>
              </a:defRPr>
            </a:lvl2pPr>
            <a:lvl3pPr marL="402251" indent="-201126">
              <a:lnSpc>
                <a:spcPct val="100000"/>
              </a:lnSpc>
              <a:spcBef>
                <a:spcPts val="0"/>
              </a:spcBef>
              <a:defRPr sz="2200">
                <a:solidFill>
                  <a:schemeClr val="tx1"/>
                </a:solidFill>
              </a:defRPr>
            </a:lvl3pPr>
            <a:lvl4pPr marL="557665" indent="-201126">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287997" y="4192524"/>
            <a:ext cx="3334904" cy="1524000"/>
          </a:xfrm>
        </p:spPr>
        <p:txBody>
          <a:bodyPr/>
          <a:lstStyle>
            <a:lvl1pPr>
              <a:lnSpc>
                <a:spcPct val="100000"/>
              </a:lnSpc>
              <a:spcBef>
                <a:spcPts val="0"/>
              </a:spcBef>
              <a:defRPr sz="2200">
                <a:solidFill>
                  <a:schemeClr val="tx1"/>
                </a:solidFill>
              </a:defRPr>
            </a:lvl1pPr>
            <a:lvl2pPr marL="201126" indent="-201126">
              <a:lnSpc>
                <a:spcPct val="100000"/>
              </a:lnSpc>
              <a:spcBef>
                <a:spcPts val="0"/>
              </a:spcBef>
              <a:defRPr sz="2200">
                <a:solidFill>
                  <a:schemeClr val="tx1"/>
                </a:solidFill>
              </a:defRPr>
            </a:lvl2pPr>
            <a:lvl3pPr marL="402251" indent="-201126">
              <a:lnSpc>
                <a:spcPct val="100000"/>
              </a:lnSpc>
              <a:spcBef>
                <a:spcPts val="0"/>
              </a:spcBef>
              <a:defRPr sz="2200">
                <a:solidFill>
                  <a:schemeClr val="tx1"/>
                </a:solidFill>
              </a:defRPr>
            </a:lvl3pPr>
            <a:lvl4pPr marL="557665" indent="-201126">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6380921" y="4191000"/>
            <a:ext cx="3333316" cy="1524000"/>
          </a:xfrm>
        </p:spPr>
        <p:txBody>
          <a:bodyPr/>
          <a:lstStyle>
            <a:lvl1pPr>
              <a:lnSpc>
                <a:spcPct val="100000"/>
              </a:lnSpc>
              <a:spcBef>
                <a:spcPts val="0"/>
              </a:spcBef>
              <a:defRPr sz="2200">
                <a:solidFill>
                  <a:schemeClr val="tx1"/>
                </a:solidFill>
              </a:defRPr>
            </a:lvl1pPr>
            <a:lvl2pPr marL="201126" indent="-201126">
              <a:lnSpc>
                <a:spcPct val="100000"/>
              </a:lnSpc>
              <a:spcBef>
                <a:spcPts val="0"/>
              </a:spcBef>
              <a:defRPr sz="2200">
                <a:solidFill>
                  <a:schemeClr val="tx1"/>
                </a:solidFill>
              </a:defRPr>
            </a:lvl2pPr>
            <a:lvl3pPr marL="402251" indent="-201126">
              <a:lnSpc>
                <a:spcPct val="100000"/>
              </a:lnSpc>
              <a:spcBef>
                <a:spcPts val="0"/>
              </a:spcBef>
              <a:defRPr sz="2200">
                <a:solidFill>
                  <a:schemeClr val="tx1"/>
                </a:solidFill>
              </a:defRPr>
            </a:lvl3pPr>
            <a:lvl4pPr marL="557665" indent="-201126">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287999" y="288037"/>
            <a:ext cx="607997" cy="608076"/>
          </a:xfrm>
        </p:spPr>
        <p:txBody>
          <a:bodyPr anchor="ctr"/>
          <a:lstStyle>
            <a:lvl1pPr algn="ctr">
              <a:defRPr sz="800"/>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6380920" y="288037"/>
            <a:ext cx="607997" cy="608076"/>
          </a:xfrm>
        </p:spPr>
        <p:txBody>
          <a:bodyPr anchor="ctr"/>
          <a:lstStyle>
            <a:lvl1pPr algn="ctr">
              <a:defRPr sz="800"/>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287999" y="3236977"/>
            <a:ext cx="607997" cy="608076"/>
          </a:xfrm>
        </p:spPr>
        <p:txBody>
          <a:bodyPr anchor="ctr"/>
          <a:lstStyle>
            <a:lvl1pPr algn="ctr">
              <a:defRPr sz="800"/>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6380920" y="3238501"/>
            <a:ext cx="607997" cy="608076"/>
          </a:xfrm>
        </p:spPr>
        <p:txBody>
          <a:bodyPr anchor="ctr"/>
          <a:lstStyle>
            <a:lvl1pPr algn="ctr">
              <a:defRPr sz="800"/>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r>
              <a:rPr lang="en-US"/>
              <a:t>© 2025 IBM Corporation</a:t>
            </a:r>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6095207"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284127" y="3048000"/>
            <a:ext cx="116205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Slide Number">
            <a:extLst>
              <a:ext uri="{FF2B5EF4-FFF2-40B4-BE49-F238E27FC236}">
                <a16:creationId xmlns:a16="http://schemas.microsoft.com/office/drawing/2014/main" id="{F9945354-2FCC-6FCD-EC0A-E14B6C947570}"/>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04699476"/>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841249"/>
            <a:ext cx="2857128" cy="1138428"/>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1681" y="288036"/>
            <a:ext cx="2476179"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9" indent="-127989">
              <a:lnSpc>
                <a:spcPct val="110000"/>
              </a:lnSpc>
              <a:spcBef>
                <a:spcPts val="0"/>
              </a:spcBef>
              <a:defRPr sz="1400" b="0" i="0">
                <a:solidFill>
                  <a:schemeClr val="tx1"/>
                </a:solidFill>
                <a:latin typeface="IBM Plex Sans Light" panose="020B0403050203000203" pitchFamily="34" charset="0"/>
              </a:defRPr>
            </a:lvl2pPr>
            <a:lvl3pPr marL="255978" indent="-127989">
              <a:lnSpc>
                <a:spcPct val="110000"/>
              </a:lnSpc>
              <a:spcBef>
                <a:spcPts val="0"/>
              </a:spcBef>
              <a:defRPr sz="1400" b="0" i="0">
                <a:solidFill>
                  <a:schemeClr val="tx1"/>
                </a:solidFill>
                <a:latin typeface="IBM Plex Sans Light" panose="020B0403050203000203" pitchFamily="34" charset="0"/>
              </a:defRPr>
            </a:lvl3pPr>
            <a:lvl4pPr marL="383966" indent="-127989">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9" indent="-127989">
              <a:lnSpc>
                <a:spcPct val="110000"/>
              </a:lnSpc>
              <a:spcBef>
                <a:spcPts val="0"/>
              </a:spcBef>
              <a:defRPr sz="1400" b="0" i="0">
                <a:solidFill>
                  <a:schemeClr val="tx1"/>
                </a:solidFill>
                <a:latin typeface="IBM Plex Sans Light" panose="020B0403050203000203" pitchFamily="34" charset="0"/>
              </a:defRPr>
            </a:lvl2pPr>
            <a:lvl3pPr marL="255978" indent="-127989">
              <a:lnSpc>
                <a:spcPct val="110000"/>
              </a:lnSpc>
              <a:spcBef>
                <a:spcPts val="0"/>
              </a:spcBef>
              <a:defRPr sz="1400" b="0" i="0">
                <a:solidFill>
                  <a:schemeClr val="tx1"/>
                </a:solidFill>
                <a:latin typeface="IBM Plex Sans Light" panose="020B0403050203000203" pitchFamily="34" charset="0"/>
              </a:defRPr>
            </a:lvl3pPr>
            <a:lvl4pPr marL="383966" indent="-127989">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3"/>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9" indent="-127989">
              <a:lnSpc>
                <a:spcPct val="110000"/>
              </a:lnSpc>
              <a:spcBef>
                <a:spcPts val="0"/>
              </a:spcBef>
              <a:defRPr sz="1400" b="0" i="0">
                <a:solidFill>
                  <a:schemeClr val="tx1"/>
                </a:solidFill>
                <a:latin typeface="IBM Plex Sans Light" panose="020B0403050203000203" pitchFamily="34" charset="0"/>
              </a:defRPr>
            </a:lvl2pPr>
            <a:lvl3pPr marL="255978" indent="-127989">
              <a:lnSpc>
                <a:spcPct val="110000"/>
              </a:lnSpc>
              <a:spcBef>
                <a:spcPts val="0"/>
              </a:spcBef>
              <a:defRPr sz="1400" b="0" i="0">
                <a:solidFill>
                  <a:schemeClr val="tx1"/>
                </a:solidFill>
                <a:latin typeface="IBM Plex Sans Light" panose="020B0403050203000203" pitchFamily="34" charset="0"/>
              </a:defRPr>
            </a:lvl3pPr>
            <a:lvl4pPr marL="383966" indent="-127989">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1" y="3333753"/>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9" indent="-127989">
              <a:lnSpc>
                <a:spcPct val="110000"/>
              </a:lnSpc>
              <a:spcBef>
                <a:spcPts val="0"/>
              </a:spcBef>
              <a:defRPr sz="1400" b="0" i="0">
                <a:solidFill>
                  <a:schemeClr val="tx1"/>
                </a:solidFill>
                <a:latin typeface="IBM Plex Sans Light" panose="020B0403050203000203" pitchFamily="34" charset="0"/>
              </a:defRPr>
            </a:lvl2pPr>
            <a:lvl3pPr marL="255978" indent="-127989">
              <a:lnSpc>
                <a:spcPct val="110000"/>
              </a:lnSpc>
              <a:spcBef>
                <a:spcPts val="0"/>
              </a:spcBef>
              <a:defRPr sz="1400" b="0" i="0">
                <a:solidFill>
                  <a:schemeClr val="tx1"/>
                </a:solidFill>
                <a:latin typeface="IBM Plex Sans Light" panose="020B0403050203000203" pitchFamily="34" charset="0"/>
              </a:defRPr>
            </a:lvl3pPr>
            <a:lvl4pPr marL="383966" indent="-127989">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 2025 IBM Corporation</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8000" y="288036"/>
            <a:ext cx="2477765" cy="570707"/>
          </a:xfrm>
        </p:spPr>
        <p:txBody>
          <a:bodyPr/>
          <a:lstStyle>
            <a:lvl1pPr>
              <a:defRPr sz="1400">
                <a:solidFill>
                  <a:schemeClr val="tx2"/>
                </a:solidFill>
              </a:defRPr>
            </a:lvl1pPr>
          </a:lstStyle>
          <a:p>
            <a:pPr lvl="0"/>
            <a:r>
              <a:rPr lang="en-US"/>
              <a:t>Click to edit Master text styles</a:t>
            </a:r>
          </a:p>
        </p:txBody>
      </p:sp>
      <p:sp>
        <p:nvSpPr>
          <p:cNvPr id="3" name="Slide Number">
            <a:extLst>
              <a:ext uri="{FF2B5EF4-FFF2-40B4-BE49-F238E27FC236}">
                <a16:creationId xmlns:a16="http://schemas.microsoft.com/office/drawing/2014/main" id="{1B123197-2467-CA74-56F9-3BEBFA264217}"/>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41038616"/>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8002" y="763525"/>
            <a:ext cx="5521401" cy="1138428"/>
          </a:xfrm>
        </p:spPr>
        <p:txBody>
          <a:bodyPr rIns="457200"/>
          <a:lstStyle>
            <a:lvl1pPr>
              <a:lnSpc>
                <a:spcPct val="110000"/>
              </a:lnSpc>
              <a:defRPr sz="3199">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4957"/>
            <a:ext cx="2476179"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9" indent="-127989">
              <a:lnSpc>
                <a:spcPct val="110000"/>
              </a:lnSpc>
              <a:spcBef>
                <a:spcPts val="0"/>
              </a:spcBef>
              <a:defRPr sz="1400" b="0" i="0">
                <a:solidFill>
                  <a:schemeClr val="tx1"/>
                </a:solidFill>
                <a:latin typeface="IBM Plex Sans Light" panose="020B0403050203000203" pitchFamily="34" charset="0"/>
              </a:defRPr>
            </a:lvl2pPr>
            <a:lvl3pPr marL="255978" indent="-127989">
              <a:lnSpc>
                <a:spcPct val="110000"/>
              </a:lnSpc>
              <a:spcBef>
                <a:spcPts val="0"/>
              </a:spcBef>
              <a:defRPr sz="1400" b="0" i="0">
                <a:solidFill>
                  <a:schemeClr val="tx1"/>
                </a:solidFill>
                <a:latin typeface="IBM Plex Sans Light" panose="020B0403050203000203" pitchFamily="34" charset="0"/>
              </a:defRPr>
            </a:lvl3pPr>
            <a:lvl4pPr marL="383966" indent="-127989">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4957"/>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9" indent="-127989">
              <a:lnSpc>
                <a:spcPct val="110000"/>
              </a:lnSpc>
              <a:spcBef>
                <a:spcPts val="0"/>
              </a:spcBef>
              <a:defRPr sz="1400" b="0" i="0">
                <a:solidFill>
                  <a:schemeClr val="tx1"/>
                </a:solidFill>
                <a:latin typeface="IBM Plex Sans Light" panose="020B0403050203000203" pitchFamily="34" charset="0"/>
              </a:defRPr>
            </a:lvl2pPr>
            <a:lvl3pPr marL="255978" indent="-127989">
              <a:lnSpc>
                <a:spcPct val="110000"/>
              </a:lnSpc>
              <a:spcBef>
                <a:spcPts val="0"/>
              </a:spcBef>
              <a:defRPr sz="1400" b="0" i="0">
                <a:solidFill>
                  <a:schemeClr val="tx1"/>
                </a:solidFill>
                <a:latin typeface="IBM Plex Sans Light" panose="020B0403050203000203" pitchFamily="34" charset="0"/>
              </a:defRPr>
            </a:lvl3pPr>
            <a:lvl4pPr marL="383966" indent="-127989">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3"/>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9" indent="-127989">
              <a:lnSpc>
                <a:spcPct val="110000"/>
              </a:lnSpc>
              <a:spcBef>
                <a:spcPts val="0"/>
              </a:spcBef>
              <a:defRPr sz="1400" b="0" i="0">
                <a:solidFill>
                  <a:schemeClr val="tx1"/>
                </a:solidFill>
                <a:latin typeface="IBM Plex Sans Light" panose="020B0403050203000203" pitchFamily="34" charset="0"/>
              </a:defRPr>
            </a:lvl2pPr>
            <a:lvl3pPr marL="255978" indent="-127989">
              <a:lnSpc>
                <a:spcPct val="110000"/>
              </a:lnSpc>
              <a:spcBef>
                <a:spcPts val="0"/>
              </a:spcBef>
              <a:defRPr sz="1400" b="0" i="0">
                <a:solidFill>
                  <a:schemeClr val="tx1"/>
                </a:solidFill>
                <a:latin typeface="IBM Plex Sans Light" panose="020B0403050203000203" pitchFamily="34" charset="0"/>
              </a:defRPr>
            </a:lvl3pPr>
            <a:lvl4pPr marL="383966" indent="-127989">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1" y="3333753"/>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9" indent="-127989">
              <a:lnSpc>
                <a:spcPct val="110000"/>
              </a:lnSpc>
              <a:spcBef>
                <a:spcPts val="0"/>
              </a:spcBef>
              <a:defRPr sz="1400" b="0" i="0">
                <a:solidFill>
                  <a:schemeClr val="tx1"/>
                </a:solidFill>
                <a:latin typeface="IBM Plex Sans Light" panose="020B0403050203000203" pitchFamily="34" charset="0"/>
              </a:defRPr>
            </a:lvl2pPr>
            <a:lvl3pPr marL="255978" indent="-127989">
              <a:lnSpc>
                <a:spcPct val="110000"/>
              </a:lnSpc>
              <a:spcBef>
                <a:spcPts val="0"/>
              </a:spcBef>
              <a:defRPr sz="1400" b="0" i="0">
                <a:solidFill>
                  <a:schemeClr val="tx1"/>
                </a:solidFill>
                <a:latin typeface="IBM Plex Sans Light" panose="020B0403050203000203" pitchFamily="34" charset="0"/>
              </a:defRPr>
            </a:lvl3pPr>
            <a:lvl4pPr marL="383966" indent="-127989">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 2025 IBM Corporation</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8000" y="288037"/>
            <a:ext cx="2477765" cy="224028"/>
          </a:xfrm>
        </p:spPr>
        <p:txBody>
          <a:bodyPr/>
          <a:lstStyle>
            <a:lvl1pPr>
              <a:defRPr sz="1400">
                <a:solidFill>
                  <a:schemeClr val="tx2"/>
                </a:solidFill>
              </a:defRPr>
            </a:lvl1pPr>
          </a:lstStyle>
          <a:p>
            <a:pPr lvl="0"/>
            <a:r>
              <a:rPr lang="en-US"/>
              <a:t>Click to edit Master text styles</a:t>
            </a:r>
          </a:p>
        </p:txBody>
      </p:sp>
      <p:sp>
        <p:nvSpPr>
          <p:cNvPr id="3" name="Slide Number">
            <a:extLst>
              <a:ext uri="{FF2B5EF4-FFF2-40B4-BE49-F238E27FC236}">
                <a16:creationId xmlns:a16="http://schemas.microsoft.com/office/drawing/2014/main" id="{0991F3CD-C958-BE67-E356-23B73AD966DE}"/>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52405834"/>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8000" y="288036"/>
            <a:ext cx="2477765" cy="2286795"/>
          </a:xfrm>
        </p:spPr>
        <p:txBody>
          <a:bodyPr/>
          <a:lstStyle>
            <a:lvl1pPr>
              <a:lnSpc>
                <a:spcPct val="100000"/>
              </a:lnSpc>
              <a:defRPr sz="1400">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8000" y="3328417"/>
            <a:ext cx="2474591" cy="2672459"/>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1187" y="3333752"/>
            <a:ext cx="2474591" cy="2672459"/>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50" y="3333752"/>
            <a:ext cx="2474591" cy="2672459"/>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5" y="3333752"/>
            <a:ext cx="2474591" cy="2672459"/>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AB662E7B-A9B7-DD02-BBD6-7C7D227C1AB6}"/>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46164096"/>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8001" y="192024"/>
            <a:ext cx="5524575" cy="2286795"/>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8000" y="3328417"/>
            <a:ext cx="2474591" cy="2672459"/>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4362" y="3333752"/>
            <a:ext cx="2474591" cy="2672459"/>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50" y="3333752"/>
            <a:ext cx="2474591" cy="2672459"/>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5" y="3333752"/>
            <a:ext cx="2474591" cy="2672459"/>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C73B5464-B4CF-CBC6-7963-FF913802CF2F}"/>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63184990"/>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8000" y="288036"/>
            <a:ext cx="2474591" cy="2286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6"/>
            <a:ext cx="2476179"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9" indent="-127989">
              <a:lnSpc>
                <a:spcPct val="110000"/>
              </a:lnSpc>
              <a:spcBef>
                <a:spcPts val="0"/>
              </a:spcBef>
              <a:defRPr sz="1400" b="0" i="0">
                <a:solidFill>
                  <a:schemeClr val="tx1"/>
                </a:solidFill>
                <a:latin typeface="IBM Plex Sans Light" panose="020B0403050203000203" pitchFamily="34" charset="0"/>
              </a:defRPr>
            </a:lvl2pPr>
            <a:lvl3pPr marL="255978" indent="-127989">
              <a:lnSpc>
                <a:spcPct val="110000"/>
              </a:lnSpc>
              <a:spcBef>
                <a:spcPts val="0"/>
              </a:spcBef>
              <a:defRPr sz="1400" b="0" i="0">
                <a:solidFill>
                  <a:schemeClr val="tx1"/>
                </a:solidFill>
                <a:latin typeface="IBM Plex Sans Light" panose="020B0403050203000203" pitchFamily="34" charset="0"/>
              </a:defRPr>
            </a:lvl3pPr>
            <a:lvl4pPr marL="383966" indent="-127989">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9" indent="-127989">
              <a:lnSpc>
                <a:spcPct val="110000"/>
              </a:lnSpc>
              <a:spcBef>
                <a:spcPts val="0"/>
              </a:spcBef>
              <a:defRPr sz="1400" b="0" i="0">
                <a:solidFill>
                  <a:schemeClr val="tx1"/>
                </a:solidFill>
                <a:latin typeface="IBM Plex Sans Light" panose="020B0403050203000203" pitchFamily="34" charset="0"/>
              </a:defRPr>
            </a:lvl2pPr>
            <a:lvl3pPr marL="255978" indent="-127989">
              <a:lnSpc>
                <a:spcPct val="110000"/>
              </a:lnSpc>
              <a:spcBef>
                <a:spcPts val="0"/>
              </a:spcBef>
              <a:defRPr sz="1400" b="0" i="0">
                <a:solidFill>
                  <a:schemeClr val="tx1"/>
                </a:solidFill>
                <a:latin typeface="IBM Plex Sans Light" panose="020B0403050203000203" pitchFamily="34" charset="0"/>
              </a:defRPr>
            </a:lvl3pPr>
            <a:lvl4pPr marL="383966" indent="-127989">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3"/>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9" indent="-127989">
              <a:lnSpc>
                <a:spcPct val="110000"/>
              </a:lnSpc>
              <a:spcBef>
                <a:spcPts val="0"/>
              </a:spcBef>
              <a:defRPr sz="1400" b="0" i="0">
                <a:solidFill>
                  <a:schemeClr val="tx1"/>
                </a:solidFill>
                <a:latin typeface="IBM Plex Sans Light" panose="020B0403050203000203" pitchFamily="34" charset="0"/>
              </a:defRPr>
            </a:lvl2pPr>
            <a:lvl3pPr marL="255978" indent="-127989">
              <a:lnSpc>
                <a:spcPct val="110000"/>
              </a:lnSpc>
              <a:spcBef>
                <a:spcPts val="0"/>
              </a:spcBef>
              <a:defRPr sz="1400" b="0" i="0">
                <a:solidFill>
                  <a:schemeClr val="tx1"/>
                </a:solidFill>
                <a:latin typeface="IBM Plex Sans Light" panose="020B0403050203000203" pitchFamily="34" charset="0"/>
              </a:defRPr>
            </a:lvl3pPr>
            <a:lvl4pPr marL="383966" indent="-127989">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1" y="3333753"/>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9" indent="-127989">
              <a:lnSpc>
                <a:spcPct val="110000"/>
              </a:lnSpc>
              <a:spcBef>
                <a:spcPts val="0"/>
              </a:spcBef>
              <a:defRPr sz="1400" b="0" i="0">
                <a:solidFill>
                  <a:schemeClr val="tx1"/>
                </a:solidFill>
                <a:latin typeface="IBM Plex Sans Light" panose="020B0403050203000203" pitchFamily="34" charset="0"/>
              </a:defRPr>
            </a:lvl2pPr>
            <a:lvl3pPr marL="255978" indent="-127989">
              <a:lnSpc>
                <a:spcPct val="110000"/>
              </a:lnSpc>
              <a:spcBef>
                <a:spcPts val="0"/>
              </a:spcBef>
              <a:defRPr sz="1400" b="0" i="0">
                <a:solidFill>
                  <a:schemeClr val="tx1"/>
                </a:solidFill>
                <a:latin typeface="IBM Plex Sans Light" panose="020B0403050203000203" pitchFamily="34" charset="0"/>
              </a:defRPr>
            </a:lvl3pPr>
            <a:lvl4pPr marL="383966" indent="-127989">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3332553" y="288036"/>
            <a:ext cx="2476179"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9" indent="-127989">
              <a:lnSpc>
                <a:spcPct val="110000"/>
              </a:lnSpc>
              <a:spcBef>
                <a:spcPts val="0"/>
              </a:spcBef>
              <a:defRPr sz="1400" b="0" i="0">
                <a:solidFill>
                  <a:schemeClr val="tx1"/>
                </a:solidFill>
                <a:latin typeface="IBM Plex Sans Light" panose="020B0403050203000203" pitchFamily="34" charset="0"/>
              </a:defRPr>
            </a:lvl2pPr>
            <a:lvl3pPr marL="255978" indent="-127989">
              <a:lnSpc>
                <a:spcPct val="110000"/>
              </a:lnSpc>
              <a:spcBef>
                <a:spcPts val="0"/>
              </a:spcBef>
              <a:defRPr sz="1400" b="0" i="0">
                <a:solidFill>
                  <a:schemeClr val="tx1"/>
                </a:solidFill>
                <a:latin typeface="IBM Plex Sans Light" panose="020B0403050203000203" pitchFamily="34" charset="0"/>
              </a:defRPr>
            </a:lvl3pPr>
            <a:lvl4pPr marL="383966" indent="-127989">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3334141" y="3333753"/>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9" indent="-127989">
              <a:lnSpc>
                <a:spcPct val="110000"/>
              </a:lnSpc>
              <a:spcBef>
                <a:spcPts val="0"/>
              </a:spcBef>
              <a:defRPr sz="1400" b="0" i="0">
                <a:solidFill>
                  <a:schemeClr val="tx1"/>
                </a:solidFill>
                <a:latin typeface="IBM Plex Sans Light" panose="020B0403050203000203" pitchFamily="34" charset="0"/>
              </a:defRPr>
            </a:lvl2pPr>
            <a:lvl3pPr marL="255978" indent="-127989">
              <a:lnSpc>
                <a:spcPct val="110000"/>
              </a:lnSpc>
              <a:spcBef>
                <a:spcPts val="0"/>
              </a:spcBef>
              <a:defRPr sz="1400" b="0" i="0">
                <a:solidFill>
                  <a:schemeClr val="tx1"/>
                </a:solidFill>
                <a:latin typeface="IBM Plex Sans Light" panose="020B0403050203000203" pitchFamily="34" charset="0"/>
              </a:defRPr>
            </a:lvl3pPr>
            <a:lvl4pPr marL="383966" indent="-127989">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3D64FF65-DE97-F244-68EE-ECB79A9368B8}"/>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72096692"/>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288000" y="288036"/>
            <a:ext cx="2474591" cy="142954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3333316" y="666751"/>
            <a:ext cx="2475384" cy="1905000"/>
          </a:xfrm>
        </p:spPr>
        <p:txBody>
          <a:bodyPr/>
          <a:lstStyle>
            <a:lvl1pPr>
              <a:lnSpc>
                <a:spcPct val="110000"/>
              </a:lnSpc>
              <a:spcBef>
                <a:spcPts val="0"/>
              </a:spcBef>
              <a:defRPr sz="1200">
                <a:solidFill>
                  <a:schemeClr val="tx1"/>
                </a:solidFill>
              </a:defRPr>
            </a:lvl1pPr>
            <a:lvl2pPr marL="109705" indent="-109705">
              <a:lnSpc>
                <a:spcPct val="110000"/>
              </a:lnSpc>
              <a:spcBef>
                <a:spcPts val="0"/>
              </a:spcBef>
              <a:defRPr sz="1200">
                <a:solidFill>
                  <a:schemeClr val="tx1"/>
                </a:solidFill>
              </a:defRPr>
            </a:lvl2pPr>
            <a:lvl3pPr marL="219409" indent="-109705">
              <a:lnSpc>
                <a:spcPct val="110000"/>
              </a:lnSpc>
              <a:spcBef>
                <a:spcPts val="0"/>
              </a:spcBef>
              <a:defRPr sz="1200">
                <a:solidFill>
                  <a:schemeClr val="tx1"/>
                </a:solidFill>
              </a:defRPr>
            </a:lvl3pPr>
            <a:lvl4pPr marL="329114" indent="-10970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6380919" y="666751"/>
            <a:ext cx="2476179" cy="1905000"/>
          </a:xfrm>
        </p:spPr>
        <p:txBody>
          <a:bodyPr/>
          <a:lstStyle>
            <a:lvl1pPr>
              <a:lnSpc>
                <a:spcPct val="110000"/>
              </a:lnSpc>
              <a:spcBef>
                <a:spcPts val="0"/>
              </a:spcBef>
              <a:defRPr sz="1200">
                <a:solidFill>
                  <a:schemeClr val="tx1"/>
                </a:solidFill>
              </a:defRPr>
            </a:lvl1pPr>
            <a:lvl2pPr marL="109705" indent="-109705">
              <a:lnSpc>
                <a:spcPct val="110000"/>
              </a:lnSpc>
              <a:spcBef>
                <a:spcPts val="0"/>
              </a:spcBef>
              <a:defRPr sz="1200">
                <a:solidFill>
                  <a:schemeClr val="tx1"/>
                </a:solidFill>
              </a:defRPr>
            </a:lvl2pPr>
            <a:lvl3pPr marL="219409" indent="-109705">
              <a:lnSpc>
                <a:spcPct val="110000"/>
              </a:lnSpc>
              <a:spcBef>
                <a:spcPts val="0"/>
              </a:spcBef>
              <a:defRPr sz="1200">
                <a:solidFill>
                  <a:schemeClr val="tx1"/>
                </a:solidFill>
              </a:defRPr>
            </a:lvl3pPr>
            <a:lvl4pPr marL="329114" indent="-10970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9428523" y="666751"/>
            <a:ext cx="2476179" cy="1905000"/>
          </a:xfrm>
        </p:spPr>
        <p:txBody>
          <a:bodyPr/>
          <a:lstStyle>
            <a:lvl1pPr>
              <a:lnSpc>
                <a:spcPct val="110000"/>
              </a:lnSpc>
              <a:spcBef>
                <a:spcPts val="0"/>
              </a:spcBef>
              <a:defRPr sz="1200">
                <a:solidFill>
                  <a:schemeClr val="tx1"/>
                </a:solidFill>
              </a:defRPr>
            </a:lvl1pPr>
            <a:lvl2pPr marL="109705" indent="-109705">
              <a:lnSpc>
                <a:spcPct val="110000"/>
              </a:lnSpc>
              <a:spcBef>
                <a:spcPts val="0"/>
              </a:spcBef>
              <a:defRPr sz="1200">
                <a:solidFill>
                  <a:schemeClr val="tx1"/>
                </a:solidFill>
              </a:defRPr>
            </a:lvl2pPr>
            <a:lvl3pPr marL="219409" indent="-109705">
              <a:lnSpc>
                <a:spcPct val="110000"/>
              </a:lnSpc>
              <a:spcBef>
                <a:spcPts val="0"/>
              </a:spcBef>
              <a:defRPr sz="1200">
                <a:solidFill>
                  <a:schemeClr val="tx1"/>
                </a:solidFill>
              </a:defRPr>
            </a:lvl3pPr>
            <a:lvl4pPr marL="329114" indent="-10970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3333316" y="3714751"/>
            <a:ext cx="2475384" cy="1905000"/>
          </a:xfrm>
        </p:spPr>
        <p:txBody>
          <a:bodyPr/>
          <a:lstStyle>
            <a:lvl1pPr>
              <a:lnSpc>
                <a:spcPct val="110000"/>
              </a:lnSpc>
              <a:spcBef>
                <a:spcPts val="0"/>
              </a:spcBef>
              <a:defRPr sz="1200">
                <a:solidFill>
                  <a:schemeClr val="tx1"/>
                </a:solidFill>
              </a:defRPr>
            </a:lvl1pPr>
            <a:lvl2pPr marL="109705" indent="-109705">
              <a:lnSpc>
                <a:spcPct val="110000"/>
              </a:lnSpc>
              <a:spcBef>
                <a:spcPts val="0"/>
              </a:spcBef>
              <a:defRPr sz="1200">
                <a:solidFill>
                  <a:schemeClr val="tx1"/>
                </a:solidFill>
              </a:defRPr>
            </a:lvl2pPr>
            <a:lvl3pPr marL="219409" indent="-109705">
              <a:lnSpc>
                <a:spcPct val="110000"/>
              </a:lnSpc>
              <a:spcBef>
                <a:spcPts val="0"/>
              </a:spcBef>
              <a:defRPr sz="1200">
                <a:solidFill>
                  <a:schemeClr val="tx1"/>
                </a:solidFill>
              </a:defRPr>
            </a:lvl3pPr>
            <a:lvl4pPr marL="329114" indent="-10970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6380920" y="3714751"/>
            <a:ext cx="2475384" cy="1896341"/>
          </a:xfrm>
        </p:spPr>
        <p:txBody>
          <a:bodyPr/>
          <a:lstStyle>
            <a:lvl1pPr>
              <a:lnSpc>
                <a:spcPct val="110000"/>
              </a:lnSpc>
              <a:spcBef>
                <a:spcPts val="0"/>
              </a:spcBef>
              <a:defRPr sz="1200">
                <a:solidFill>
                  <a:schemeClr val="tx1"/>
                </a:solidFill>
              </a:defRPr>
            </a:lvl1pPr>
            <a:lvl2pPr marL="109705" indent="-109705">
              <a:lnSpc>
                <a:spcPct val="110000"/>
              </a:lnSpc>
              <a:spcBef>
                <a:spcPts val="0"/>
              </a:spcBef>
              <a:defRPr sz="1200">
                <a:solidFill>
                  <a:schemeClr val="tx1"/>
                </a:solidFill>
              </a:defRPr>
            </a:lvl2pPr>
            <a:lvl3pPr marL="219409" indent="-109705">
              <a:lnSpc>
                <a:spcPct val="110000"/>
              </a:lnSpc>
              <a:spcBef>
                <a:spcPts val="0"/>
              </a:spcBef>
              <a:defRPr sz="1200">
                <a:solidFill>
                  <a:schemeClr val="tx1"/>
                </a:solidFill>
              </a:defRPr>
            </a:lvl3pPr>
            <a:lvl4pPr marL="329114" indent="-10970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9428523" y="3714751"/>
            <a:ext cx="2476179" cy="1905000"/>
          </a:xfrm>
        </p:spPr>
        <p:txBody>
          <a:bodyPr/>
          <a:lstStyle>
            <a:lvl1pPr>
              <a:lnSpc>
                <a:spcPct val="110000"/>
              </a:lnSpc>
              <a:spcBef>
                <a:spcPts val="0"/>
              </a:spcBef>
              <a:defRPr sz="1200">
                <a:solidFill>
                  <a:schemeClr val="tx1"/>
                </a:solidFill>
              </a:defRPr>
            </a:lvl1pPr>
            <a:lvl2pPr marL="109705" indent="-109705">
              <a:lnSpc>
                <a:spcPct val="110000"/>
              </a:lnSpc>
              <a:spcBef>
                <a:spcPts val="0"/>
              </a:spcBef>
              <a:defRPr sz="1200">
                <a:solidFill>
                  <a:schemeClr val="tx1"/>
                </a:solidFill>
              </a:defRPr>
            </a:lvl2pPr>
            <a:lvl3pPr marL="219409" indent="-109705">
              <a:lnSpc>
                <a:spcPct val="110000"/>
              </a:lnSpc>
              <a:spcBef>
                <a:spcPts val="0"/>
              </a:spcBef>
              <a:defRPr sz="1200">
                <a:solidFill>
                  <a:schemeClr val="tx1"/>
                </a:solidFill>
              </a:defRPr>
            </a:lvl3pPr>
            <a:lvl4pPr marL="329114" indent="-10970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3333317" y="288036"/>
            <a:ext cx="201143" cy="201613"/>
          </a:xfrm>
        </p:spPr>
        <p:txBody>
          <a:bodyPr/>
          <a:lstStyle>
            <a:lvl1pPr>
              <a:defRPr sz="700">
                <a:solidFill>
                  <a:schemeClr val="tx1"/>
                </a:solidFill>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6380922" y="288036"/>
            <a:ext cx="201143" cy="201613"/>
          </a:xfrm>
        </p:spPr>
        <p:txBody>
          <a:bodyPr/>
          <a:lstStyle>
            <a:lvl1pPr>
              <a:defRPr sz="700">
                <a:solidFill>
                  <a:schemeClr val="tx1"/>
                </a:solidFill>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9428525" y="288036"/>
            <a:ext cx="201143" cy="201613"/>
          </a:xfrm>
        </p:spPr>
        <p:txBody>
          <a:bodyPr/>
          <a:lstStyle>
            <a:lvl1pPr>
              <a:defRPr sz="700">
                <a:solidFill>
                  <a:schemeClr val="tx1"/>
                </a:solidFill>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3333317" y="3347316"/>
            <a:ext cx="201143" cy="201613"/>
          </a:xfrm>
        </p:spPr>
        <p:txBody>
          <a:bodyPr/>
          <a:lstStyle>
            <a:lvl1pPr>
              <a:defRPr sz="700">
                <a:solidFill>
                  <a:schemeClr val="tx1"/>
                </a:solidFill>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6380922" y="3347316"/>
            <a:ext cx="201143" cy="201613"/>
          </a:xfrm>
        </p:spPr>
        <p:txBody>
          <a:bodyPr/>
          <a:lstStyle>
            <a:lvl1pPr>
              <a:defRPr sz="700">
                <a:solidFill>
                  <a:schemeClr val="tx1"/>
                </a:solidFill>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9428525" y="3347316"/>
            <a:ext cx="201143" cy="201613"/>
          </a:xfrm>
        </p:spPr>
        <p:txBody>
          <a:bodyPr/>
          <a:lstStyle>
            <a:lvl1pPr>
              <a:defRPr sz="700">
                <a:solidFill>
                  <a:schemeClr val="tx1"/>
                </a:solidFill>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r>
              <a:rPr lang="en-US"/>
              <a:t>© 2025 IBM Corporation</a:t>
            </a:r>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3047606" y="3048000"/>
            <a:ext cx="886027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3047603"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9142811"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6093683" y="283464"/>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Slide Number">
            <a:extLst>
              <a:ext uri="{FF2B5EF4-FFF2-40B4-BE49-F238E27FC236}">
                <a16:creationId xmlns:a16="http://schemas.microsoft.com/office/drawing/2014/main" id="{F689819F-5C88-39C8-7CD0-4C5D74AC476E}"/>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35359467"/>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8000" y="192025"/>
            <a:ext cx="5519019" cy="1706563"/>
          </a:xfrm>
        </p:spPr>
        <p:txBody>
          <a:bodyPr rIns="457200"/>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0919" y="288038"/>
            <a:ext cx="2476179" cy="2477295"/>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09" y="288038"/>
            <a:ext cx="2476179" cy="2477295"/>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6380919" y="3333751"/>
            <a:ext cx="2476179" cy="2477295"/>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9430109" y="3333751"/>
            <a:ext cx="2476179" cy="2477295"/>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287997" y="3332990"/>
            <a:ext cx="2476179" cy="2477295"/>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3333316" y="3333751"/>
            <a:ext cx="2476179" cy="2477295"/>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 2025 IBM Corporation</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87303" y="3048000"/>
            <a:ext cx="116205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3047603" y="3048002"/>
            <a:ext cx="0" cy="295275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9142811"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6093683" y="283464"/>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Slide Number">
            <a:extLst>
              <a:ext uri="{FF2B5EF4-FFF2-40B4-BE49-F238E27FC236}">
                <a16:creationId xmlns:a16="http://schemas.microsoft.com/office/drawing/2014/main" id="{E365B5D6-599C-5F31-A967-8F53BE6AE9F6}"/>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5294450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ver, pla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11138526" y="6263481"/>
            <a:ext cx="819044" cy="304800"/>
          </a:xfrm>
          <a:prstGeom prst="rect">
            <a:avLst/>
          </a:prstGeom>
        </p:spPr>
      </p:pic>
      <p:sp>
        <p:nvSpPr>
          <p:cNvPr id="4" name="Title 1">
            <a:extLst>
              <a:ext uri="{FF2B5EF4-FFF2-40B4-BE49-F238E27FC236}">
                <a16:creationId xmlns:a16="http://schemas.microsoft.com/office/drawing/2014/main" id="{7CC25B71-827F-9C78-56BA-F30A6070AC9F}"/>
              </a:ext>
            </a:extLst>
          </p:cNvPr>
          <p:cNvSpPr>
            <a:spLocks noGrp="1"/>
          </p:cNvSpPr>
          <p:nvPr>
            <p:ph type="title"/>
          </p:nvPr>
        </p:nvSpPr>
        <p:spPr>
          <a:xfrm>
            <a:off x="287999" y="192025"/>
            <a:ext cx="5524575" cy="3144044"/>
          </a:xfrm>
        </p:spPr>
        <p:txBody>
          <a:bodyPr/>
          <a:lstStyle>
            <a:lvl1pPr>
              <a:lnSpc>
                <a:spcPct val="100000"/>
              </a:lnSpc>
              <a:defRPr sz="43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451287105"/>
      </p:ext>
    </p:extLst>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8000" y="288037"/>
            <a:ext cx="2474591" cy="1706563"/>
          </a:xfrm>
        </p:spPr>
        <p:txBody>
          <a:bodyPr rIns="0"/>
          <a:lstStyle>
            <a:lvl1pPr>
              <a:lnSpc>
                <a:spcPct val="110000"/>
              </a:lnSpc>
              <a:defRPr sz="1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0919" y="288038"/>
            <a:ext cx="2476179" cy="2477295"/>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09" y="288038"/>
            <a:ext cx="2476179" cy="2477295"/>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6380919" y="3333751"/>
            <a:ext cx="2476179" cy="2477295"/>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9430109" y="3333751"/>
            <a:ext cx="2476179" cy="2477295"/>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290041" y="3333751"/>
            <a:ext cx="2476179" cy="2477295"/>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3333316" y="3333751"/>
            <a:ext cx="2476179" cy="2477295"/>
          </a:xfrm>
        </p:spPr>
        <p:txBody>
          <a:bodyPr/>
          <a:lstStyle>
            <a:lvl1pPr>
              <a:spcBef>
                <a:spcPts val="0"/>
              </a:spcBef>
              <a:defRPr sz="1400">
                <a:solidFill>
                  <a:schemeClr val="tx1"/>
                </a:solidFill>
              </a:defRPr>
            </a:lvl1pPr>
            <a:lvl2pPr marL="127989" indent="-127989">
              <a:spcBef>
                <a:spcPts val="0"/>
              </a:spcBef>
              <a:defRPr sz="1400">
                <a:solidFill>
                  <a:schemeClr val="tx1"/>
                </a:solidFill>
              </a:defRPr>
            </a:lvl2pPr>
            <a:lvl3pPr marL="255978" indent="-127989">
              <a:spcBef>
                <a:spcPts val="0"/>
              </a:spcBef>
              <a:defRPr sz="1400">
                <a:solidFill>
                  <a:schemeClr val="tx1"/>
                </a:solidFill>
              </a:defRPr>
            </a:lvl3pPr>
            <a:lvl4pPr marL="383966" indent="-127989">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 2025 IBM Corporation</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87303" y="3048000"/>
            <a:ext cx="116205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3047603" y="3048002"/>
            <a:ext cx="0" cy="295275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9142811"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6093683" y="283464"/>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Slide Number">
            <a:extLst>
              <a:ext uri="{FF2B5EF4-FFF2-40B4-BE49-F238E27FC236}">
                <a16:creationId xmlns:a16="http://schemas.microsoft.com/office/drawing/2014/main" id="{D0F6B9D3-8BEB-B062-E9C2-3D5E0F94A069}"/>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36112479"/>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9F7CE992-9E29-51E8-5F6F-5220FFBC9C62}"/>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8000"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8000" y="1714500"/>
            <a:ext cx="2477765" cy="4286251"/>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3333316" y="1714500"/>
            <a:ext cx="2475384" cy="4286251"/>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r>
              <a:rPr lang="en-US"/>
              <a:t>© 2025 IBM Corporation</a:t>
            </a:r>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6380920" y="284959"/>
            <a:ext cx="5523781" cy="6287295"/>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316400992"/>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61288CD9-DAF8-51B5-9946-7B4A9259FC93}"/>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8000"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 2025 IBM Corporation</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288000" y="1714500"/>
            <a:ext cx="2477765" cy="4286251"/>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3047604" y="0"/>
            <a:ext cx="9144397" cy="6858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85346764"/>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952D90E5-93E9-E2F6-A5EA-D341772CD9A5}"/>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8000"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8000" y="1714500"/>
            <a:ext cx="2477765" cy="4286251"/>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r>
              <a:rPr lang="en-US"/>
              <a:t>© 2025 IBM Corporation</a:t>
            </a:r>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3333318" y="282577"/>
            <a:ext cx="8574559" cy="6289675"/>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955576268"/>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05AD083F-69B4-ABED-EF25-0ACB77E29133}"/>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12192000" cy="6858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659396307"/>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1443B5A5-8099-E2AC-B7DB-B0B9A21C1F80}"/>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284127" y="284958"/>
            <a:ext cx="11620575" cy="6290468"/>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172612848"/>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8000"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288000" y="3060700"/>
            <a:ext cx="1236501" cy="1238251"/>
          </a:xfrm>
          <a:solidFill>
            <a:srgbClr val="E0E0E0"/>
          </a:solidFill>
        </p:spPr>
        <p:txBody>
          <a:bodyPr anchor="ctr"/>
          <a:lstStyle>
            <a:lvl1pPr marL="0" marR="0" indent="0" algn="ctr" defTabSz="121894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4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1714278" y="3060700"/>
            <a:ext cx="2853953" cy="1238251"/>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288000" y="4762500"/>
            <a:ext cx="1236501" cy="1238251"/>
          </a:xfrm>
          <a:solidFill>
            <a:srgbClr val="E0E0E0"/>
          </a:solidFill>
        </p:spPr>
        <p:txBody>
          <a:bodyPr anchor="ctr"/>
          <a:lstStyle>
            <a:lvl1pPr marL="0" marR="0" indent="0" algn="ctr" defTabSz="121894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4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1714278" y="4762501"/>
            <a:ext cx="2853953" cy="1238251"/>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r>
              <a:rPr lang="en-US"/>
              <a:t>© 2025 IBM Corporation</a:t>
            </a:r>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288000" y="1333500"/>
            <a:ext cx="1236501" cy="1238251"/>
          </a:xfrm>
          <a:solidFill>
            <a:srgbClr val="E0E0E0"/>
          </a:solidFill>
        </p:spPr>
        <p:txBody>
          <a:bodyPr anchor="ctr"/>
          <a:lstStyle>
            <a:lvl1pPr algn="ctr">
              <a:defRPr>
                <a:solidFill>
                  <a:schemeClr val="accent5"/>
                </a:solidFill>
              </a:defRPr>
            </a:lvl1pPr>
          </a:lstStyle>
          <a:p>
            <a:r>
              <a:rPr lang="en-US" dirty="0"/>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1714278" y="1333500"/>
            <a:ext cx="2853953" cy="1238251"/>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6377745" y="3060700"/>
            <a:ext cx="1236501" cy="1238251"/>
          </a:xfrm>
          <a:solidFill>
            <a:srgbClr val="E0E0E0"/>
          </a:solidFill>
        </p:spPr>
        <p:txBody>
          <a:bodyPr anchor="ctr"/>
          <a:lstStyle>
            <a:lvl1pPr marL="0" marR="0" indent="0" algn="ctr" defTabSz="121894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4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7807898" y="3060700"/>
            <a:ext cx="2853953" cy="1238251"/>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6377745" y="4762500"/>
            <a:ext cx="1236501" cy="1238251"/>
          </a:xfrm>
          <a:solidFill>
            <a:srgbClr val="E0E0E0"/>
          </a:solidFill>
        </p:spPr>
        <p:txBody>
          <a:bodyPr anchor="ctr"/>
          <a:lstStyle>
            <a:lvl1pPr marL="0" marR="0" indent="0" algn="ctr" defTabSz="121894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4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7807898" y="4762501"/>
            <a:ext cx="2853953" cy="1238251"/>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6377745" y="1333500"/>
            <a:ext cx="1236501" cy="1238251"/>
          </a:xfrm>
          <a:solidFill>
            <a:srgbClr val="E0E0E0"/>
          </a:solidFill>
        </p:spPr>
        <p:txBody>
          <a:bodyPr anchor="ctr"/>
          <a:lstStyle>
            <a:lvl1pPr marL="0" marR="0" indent="0" algn="ctr" defTabSz="121894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4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7807898" y="1333500"/>
            <a:ext cx="2853953" cy="1238251"/>
          </a:xfrm>
        </p:spPr>
        <p:txBody>
          <a:bodyPr/>
          <a:lstStyle>
            <a:lvl1pPr>
              <a:lnSpc>
                <a:spcPct val="110000"/>
              </a:lnSpc>
              <a:spcBef>
                <a:spcPts val="0"/>
              </a:spcBef>
              <a:defRPr sz="1400">
                <a:solidFill>
                  <a:schemeClr val="tx1"/>
                </a:solidFill>
              </a:defRPr>
            </a:lvl1pPr>
            <a:lvl2pPr marL="127989" indent="-127989">
              <a:lnSpc>
                <a:spcPct val="110000"/>
              </a:lnSpc>
              <a:spcBef>
                <a:spcPts val="0"/>
              </a:spcBef>
              <a:defRPr sz="1400">
                <a:solidFill>
                  <a:schemeClr val="tx1"/>
                </a:solidFill>
              </a:defRPr>
            </a:lvl2pPr>
            <a:lvl3pPr marL="255978" indent="-127989">
              <a:lnSpc>
                <a:spcPct val="110000"/>
              </a:lnSpc>
              <a:spcBef>
                <a:spcPts val="0"/>
              </a:spcBef>
              <a:defRPr sz="1400">
                <a:solidFill>
                  <a:schemeClr val="tx1"/>
                </a:solidFill>
              </a:defRPr>
            </a:lvl3pPr>
            <a:lvl4pPr marL="383966" indent="-127989">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Number">
            <a:extLst>
              <a:ext uri="{FF2B5EF4-FFF2-40B4-BE49-F238E27FC236}">
                <a16:creationId xmlns:a16="http://schemas.microsoft.com/office/drawing/2014/main" id="{BB924CB2-9F3B-F844-9B07-062D464B0799}"/>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13409957"/>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8000" y="288036"/>
            <a:ext cx="2474591" cy="2286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3333316" y="284957"/>
            <a:ext cx="8571384" cy="5715795"/>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EA0A0FC3-6DF3-DBC0-76AC-CE935781BA73}"/>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32682612"/>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8000" y="192024"/>
            <a:ext cx="2477765" cy="1429544"/>
          </a:xfrm>
        </p:spPr>
        <p:txBody>
          <a:bodyPr/>
          <a:lstStyle>
            <a:lvl1pPr>
              <a:lnSpc>
                <a:spcPct val="90000"/>
              </a:lnSpc>
              <a:spcBef>
                <a:spcPts val="0"/>
              </a:spcBef>
              <a:defRPr sz="3199">
                <a:solidFill>
                  <a:schemeClr val="tx2"/>
                </a:solidFill>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1" y="284957"/>
            <a:ext cx="2476179" cy="5715795"/>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2" indent="-73137">
              <a:lnSpc>
                <a:spcPct val="120000"/>
              </a:lnSpc>
              <a:spcBef>
                <a:spcPts val="0"/>
              </a:spcBef>
              <a:defRPr sz="800" b="0" i="0">
                <a:solidFill>
                  <a:schemeClr val="tx1"/>
                </a:solidFill>
                <a:latin typeface="IBM Plex Sans" panose="020B0503050203000203" pitchFamily="34" charset="0"/>
              </a:defRPr>
            </a:lvl3pPr>
            <a:lvl4pPr marL="219409"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C8773E21-34C5-B6FE-5B7D-F8DB99393783}"/>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88625708"/>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8000" y="192024"/>
            <a:ext cx="2477765" cy="1429544"/>
          </a:xfrm>
        </p:spPr>
        <p:txBody>
          <a:bodyPr/>
          <a:lstStyle>
            <a:lvl1pPr>
              <a:lnSpc>
                <a:spcPct val="90000"/>
              </a:lnSpc>
              <a:spcBef>
                <a:spcPts val="0"/>
              </a:spcBef>
              <a:defRPr sz="3199">
                <a:solidFill>
                  <a:schemeClr val="tx2"/>
                </a:solidFill>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1" y="284957"/>
            <a:ext cx="2476179" cy="5715795"/>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2" indent="-73137">
              <a:lnSpc>
                <a:spcPct val="120000"/>
              </a:lnSpc>
              <a:spcBef>
                <a:spcPts val="0"/>
              </a:spcBef>
              <a:defRPr sz="800" b="0" i="0">
                <a:solidFill>
                  <a:schemeClr val="tx1"/>
                </a:solidFill>
                <a:latin typeface="IBM Plex Sans" panose="020B0503050203000203" pitchFamily="34" charset="0"/>
              </a:defRPr>
            </a:lvl3pPr>
            <a:lvl4pPr marL="219409"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290475" y="6402389"/>
            <a:ext cx="2477765" cy="190500"/>
          </a:xfrm>
        </p:spPr>
        <p:txBody>
          <a:bodyPr/>
          <a:lstStyle/>
          <a:p>
            <a:r>
              <a:rPr lang="en-US"/>
              <a:t>© 2025 IBM Corporation</a:t>
            </a:r>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6380919" y="284957"/>
            <a:ext cx="2476179" cy="5715795"/>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2" indent="-73137">
              <a:lnSpc>
                <a:spcPct val="120000"/>
              </a:lnSpc>
              <a:spcBef>
                <a:spcPts val="0"/>
              </a:spcBef>
              <a:defRPr sz="800" b="0" i="0">
                <a:solidFill>
                  <a:schemeClr val="tx1"/>
                </a:solidFill>
                <a:latin typeface="IBM Plex Sans" panose="020B0503050203000203" pitchFamily="34" charset="0"/>
              </a:defRPr>
            </a:lvl3pPr>
            <a:lvl4pPr marL="219409"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3" name="Slide Number">
            <a:extLst>
              <a:ext uri="{FF2B5EF4-FFF2-40B4-BE49-F238E27FC236}">
                <a16:creationId xmlns:a16="http://schemas.microsoft.com/office/drawing/2014/main" id="{53510235-CE75-0EC5-1654-43F15A765C4A}"/>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4316895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287301" y="210312"/>
            <a:ext cx="8569796" cy="4095751"/>
          </a:xfrm>
        </p:spPr>
        <p:txBody>
          <a:bodyPr/>
          <a:lstStyle>
            <a:lvl1pPr>
              <a:defRPr sz="8600" b="0" i="0">
                <a:solidFill>
                  <a:schemeClr val="tx2"/>
                </a:solidFill>
                <a:latin typeface="IBM Plex Sans ExtLt" panose="020B03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4694400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8000" y="288037"/>
            <a:ext cx="2474591" cy="76352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AA699700-BBDB-AD8C-366C-77E76AF85000}"/>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92078446"/>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2CFD7F-05DF-6C66-E479-188444BA155A}"/>
              </a:ext>
            </a:extLst>
          </p:cNvPr>
          <p:cNvPicPr>
            <a:picLocks noChangeAspect="1"/>
          </p:cNvPicPr>
          <p:nvPr userDrawn="1"/>
        </p:nvPicPr>
        <p:blipFill>
          <a:blip r:embed="rId2"/>
          <a:stretch>
            <a:fillRect/>
          </a:stretch>
        </p:blipFill>
        <p:spPr>
          <a:xfrm>
            <a:off x="4382382" y="2770535"/>
            <a:ext cx="3427241" cy="1316935"/>
          </a:xfrm>
          <a:prstGeom prst="rect">
            <a:avLst/>
          </a:prstGeom>
        </p:spPr>
      </p:pic>
    </p:spTree>
    <p:extLst>
      <p:ext uri="{BB962C8B-B14F-4D97-AF65-F5344CB8AC3E}">
        <p14:creationId xmlns:p14="http://schemas.microsoft.com/office/powerpoint/2010/main" val="4276860435"/>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2635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_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3333316" y="4667247"/>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3333316" y="2571747"/>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777236"/>
            <a:ext cx="2475384" cy="1429544"/>
          </a:xfrm>
        </p:spPr>
        <p:txBody>
          <a:bodyPr/>
          <a:lstStyle>
            <a:lvl1pPr>
              <a:lnSpc>
                <a:spcPct val="90000"/>
              </a:lnSpc>
              <a:defRPr sz="6499">
                <a:solidFill>
                  <a:schemeClr val="accent1"/>
                </a:solidFill>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8000" y="288036"/>
            <a:ext cx="2474591"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9"/>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a:lnSpc>
                <a:spcPct val="120000"/>
              </a:lnSpc>
              <a:spcBef>
                <a:spcPts val="0"/>
              </a:spcBef>
              <a:defRPr sz="800" b="0" i="0">
                <a:solidFill>
                  <a:schemeClr val="tx1"/>
                </a:solidFill>
                <a:latin typeface="IBM Plex Sans" panose="020B0503050203000203" pitchFamily="34" charset="0"/>
              </a:defRPr>
            </a:lvl2pPr>
            <a:lvl3pPr>
              <a:lnSpc>
                <a:spcPct val="120000"/>
              </a:lnSpc>
              <a:spcBef>
                <a:spcPts val="0"/>
              </a:spcBef>
              <a:defRPr sz="800" b="0" i="0">
                <a:solidFill>
                  <a:schemeClr val="tx1"/>
                </a:solidFill>
                <a:latin typeface="IBM Plex Sans" panose="020B0503050203000203" pitchFamily="34" charset="0"/>
              </a:defRPr>
            </a:lvl3pPr>
            <a:lvl4pPr>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380919" y="859532"/>
            <a:ext cx="3809504" cy="142954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2762247"/>
            <a:ext cx="3809504" cy="14287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6380919" y="4857747"/>
            <a:ext cx="3809504" cy="14287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3333316" y="2665474"/>
            <a:ext cx="2475384" cy="1428753"/>
          </a:xfrm>
        </p:spPr>
        <p:txBody>
          <a:bodyPr/>
          <a:lstStyle>
            <a:lvl1pPr>
              <a:lnSpc>
                <a:spcPct val="90000"/>
              </a:lnSpc>
              <a:defRPr sz="6499">
                <a:solidFill>
                  <a:schemeClr val="accent1"/>
                </a:solidFill>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3333318" y="4773166"/>
            <a:ext cx="2475383" cy="1428753"/>
          </a:xfrm>
        </p:spPr>
        <p:txBody>
          <a:bodyPr/>
          <a:lstStyle>
            <a:lvl1pPr>
              <a:lnSpc>
                <a:spcPct val="90000"/>
              </a:lnSpc>
              <a:defRPr sz="6499">
                <a:solidFill>
                  <a:schemeClr val="accent1"/>
                </a:solidFill>
              </a:defRPr>
            </a:lvl1pPr>
          </a:lstStyle>
          <a:p>
            <a:r>
              <a:rPr lang="en-US" dirty="0"/>
              <a:t>00%</a:t>
            </a:r>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284125" y="6402121"/>
            <a:ext cx="2477765" cy="190500"/>
          </a:xfrm>
        </p:spPr>
        <p:txBody>
          <a:bodyPr/>
          <a:lstStyle/>
          <a:p>
            <a:r>
              <a:rPr lang="en-US"/>
              <a:t>© 2025 IBM Corporation</a:t>
            </a:r>
            <a:endParaRPr lang="en-US" dirty="0"/>
          </a:p>
        </p:txBody>
      </p:sp>
      <p:sp>
        <p:nvSpPr>
          <p:cNvPr id="4" name="Slide Number">
            <a:extLst>
              <a:ext uri="{FF2B5EF4-FFF2-40B4-BE49-F238E27FC236}">
                <a16:creationId xmlns:a16="http://schemas.microsoft.com/office/drawing/2014/main" id="{FDDA16DA-D41C-EB71-F9A4-3098E4BEC82D}"/>
              </a:ext>
            </a:extLst>
          </p:cNvPr>
          <p:cNvSpPr txBox="1">
            <a:spLocks noGrp="1"/>
          </p:cNvSpPr>
          <p:nvPr>
            <p:ph type="sldNum" sz="quarter" idx="4"/>
          </p:nvPr>
        </p:nvSpPr>
        <p:spPr>
          <a:xfrm>
            <a:off x="11769266" y="6469422"/>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14201335"/>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Blank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6" name="Picture 5">
            <a:extLst>
              <a:ext uri="{FF2B5EF4-FFF2-40B4-BE49-F238E27FC236}">
                <a16:creationId xmlns:a16="http://schemas.microsoft.com/office/drawing/2014/main" id="{FB129913-21F6-4C41-9E2E-9303F2EC77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1628" y="0"/>
            <a:ext cx="2140373" cy="822344"/>
          </a:xfrm>
          <a:prstGeom prst="rect">
            <a:avLst/>
          </a:prstGeom>
        </p:spPr>
      </p:pic>
    </p:spTree>
    <p:extLst>
      <p:ext uri="{BB962C8B-B14F-4D97-AF65-F5344CB8AC3E}">
        <p14:creationId xmlns:p14="http://schemas.microsoft.com/office/powerpoint/2010/main" val="41220838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Title / divider (footer)">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72933" y="268228"/>
            <a:ext cx="8583497" cy="1027177"/>
          </a:xfrm>
        </p:spPr>
        <p:txBody>
          <a:bodyPr/>
          <a:lstStyle>
            <a:lvl1pPr>
              <a:lnSpc>
                <a:spcPct val="90000"/>
              </a:lnSpc>
              <a:defRPr/>
            </a:lvl1pPr>
          </a:lstStyle>
          <a:p>
            <a:r>
              <a:rPr lang="en-US" dirty="0"/>
              <a:t>Click to edit Master title style (3 sizes for title text available) - with footer</a:t>
            </a:r>
          </a:p>
        </p:txBody>
      </p:sp>
      <p:sp>
        <p:nvSpPr>
          <p:cNvPr id="3" name="Footer Placeholder"/>
          <p:cNvSpPr>
            <a:spLocks noGrp="1"/>
          </p:cNvSpPr>
          <p:nvPr>
            <p:ph type="ftr" sz="quarter" idx="10"/>
          </p:nvPr>
        </p:nvSpPr>
        <p:spPr/>
        <p:txBody>
          <a:bodyPr/>
          <a:lstStyle/>
          <a:p>
            <a:r>
              <a:rPr lang="en-US"/>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6" name="Picture 5">
            <a:extLst>
              <a:ext uri="{FF2B5EF4-FFF2-40B4-BE49-F238E27FC236}">
                <a16:creationId xmlns:a16="http://schemas.microsoft.com/office/drawing/2014/main" id="{50AF778C-C865-FE4B-B4D9-4D45652EBE8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071968" y="0"/>
            <a:ext cx="2145792" cy="816864"/>
          </a:xfrm>
          <a:prstGeom prst="rect">
            <a:avLst/>
          </a:prstGeom>
        </p:spPr>
      </p:pic>
    </p:spTree>
    <p:extLst>
      <p:ext uri="{BB962C8B-B14F-4D97-AF65-F5344CB8AC3E}">
        <p14:creationId xmlns:p14="http://schemas.microsoft.com/office/powerpoint/2010/main" val="289347460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DA30-1A1B-5867-9052-2F357BAFDA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315C3-BE17-1346-5BEF-994748C997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9D34C-685E-91F5-8637-F437470B9A5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880344-CE20-4DF6-48B3-C048BE892F88}"/>
              </a:ext>
            </a:extLst>
          </p:cNvPr>
          <p:cNvSpPr>
            <a:spLocks noGrp="1"/>
          </p:cNvSpPr>
          <p:nvPr>
            <p:ph type="ftr" sz="quarter" idx="11"/>
          </p:nvPr>
        </p:nvSpPr>
        <p:spPr>
          <a:xfrm>
            <a:off x="9511863" y="18284"/>
            <a:ext cx="4114800" cy="365125"/>
          </a:xfrm>
        </p:spPr>
        <p:txBody>
          <a:bodyPr/>
          <a:lstStyle/>
          <a:p>
            <a:r>
              <a:rPr lang="en-US"/>
              <a:t>© 2025 IBM Corporation</a:t>
            </a:r>
            <a:endParaRPr lang="en-US" dirty="0"/>
          </a:p>
        </p:txBody>
      </p:sp>
      <p:sp>
        <p:nvSpPr>
          <p:cNvPr id="6" name="Slide Number Placeholder 5">
            <a:extLst>
              <a:ext uri="{FF2B5EF4-FFF2-40B4-BE49-F238E27FC236}">
                <a16:creationId xmlns:a16="http://schemas.microsoft.com/office/drawing/2014/main" id="{ABFC6023-367D-79C4-4139-82FAF0A854EA}"/>
              </a:ext>
            </a:extLst>
          </p:cNvPr>
          <p:cNvSpPr>
            <a:spLocks noGrp="1"/>
          </p:cNvSpPr>
          <p:nvPr>
            <p:ph type="sldNum" sz="quarter" idx="12"/>
          </p:nvPr>
        </p:nvSpPr>
        <p:spPr/>
        <p:txBody>
          <a:bodyPr/>
          <a:lstStyle/>
          <a:p>
            <a:fld id="{2295975D-EDE0-774A-B1B1-858E9729CCE4}" type="slidenum">
              <a:rPr lang="en-US" smtClean="0"/>
              <a:t>‹#›</a:t>
            </a:fld>
            <a:endParaRPr lang="en-US"/>
          </a:p>
        </p:txBody>
      </p:sp>
    </p:spTree>
    <p:extLst>
      <p:ext uri="{BB962C8B-B14F-4D97-AF65-F5344CB8AC3E}">
        <p14:creationId xmlns:p14="http://schemas.microsoft.com/office/powerpoint/2010/main" val="18139869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5178422"/>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FE10E-1F70-093B-2B03-5B744430490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I"/>
          </a:p>
        </p:txBody>
      </p:sp>
      <p:sp>
        <p:nvSpPr>
          <p:cNvPr id="3" name="Subtitle 2">
            <a:extLst>
              <a:ext uri="{FF2B5EF4-FFF2-40B4-BE49-F238E27FC236}">
                <a16:creationId xmlns:a16="http://schemas.microsoft.com/office/drawing/2014/main" id="{DC9C6C55-70AE-694B-0B6B-C69C13CDFEB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783A0002-E6CF-9694-8A58-65EE5CBF8063}"/>
              </a:ext>
            </a:extLst>
          </p:cNvPr>
          <p:cNvSpPr>
            <a:spLocks noGrp="1"/>
          </p:cNvSpPr>
          <p:nvPr>
            <p:ph type="dt" sz="half" idx="10"/>
          </p:nvPr>
        </p:nvSpPr>
        <p:spPr/>
        <p:txBody>
          <a:bodyPr/>
          <a:lstStyle/>
          <a:p>
            <a:endParaRPr lang="en-FI"/>
          </a:p>
        </p:txBody>
      </p:sp>
      <p:sp>
        <p:nvSpPr>
          <p:cNvPr id="5" name="Footer Placeholder 4">
            <a:extLst>
              <a:ext uri="{FF2B5EF4-FFF2-40B4-BE49-F238E27FC236}">
                <a16:creationId xmlns:a16="http://schemas.microsoft.com/office/drawing/2014/main" id="{EC0F4A18-90C3-61D9-63DD-0F24D366EDE2}"/>
              </a:ext>
            </a:extLst>
          </p:cNvPr>
          <p:cNvSpPr>
            <a:spLocks noGrp="1"/>
          </p:cNvSpPr>
          <p:nvPr>
            <p:ph type="ftr" sz="quarter" idx="11"/>
          </p:nvPr>
        </p:nvSpPr>
        <p:spPr/>
        <p:txBody>
          <a:bodyPr/>
          <a:lstStyle/>
          <a:p>
            <a:r>
              <a:rPr lang="hu-HU"/>
              <a:t>© 2025 IBM Corporation</a:t>
            </a:r>
            <a:endParaRPr lang="en-FI"/>
          </a:p>
        </p:txBody>
      </p:sp>
      <p:sp>
        <p:nvSpPr>
          <p:cNvPr id="6" name="Slide Number Placeholder 5">
            <a:extLst>
              <a:ext uri="{FF2B5EF4-FFF2-40B4-BE49-F238E27FC236}">
                <a16:creationId xmlns:a16="http://schemas.microsoft.com/office/drawing/2014/main" id="{29AA164F-CC00-27D5-B701-98CFFBBD57C0}"/>
              </a:ext>
            </a:extLst>
          </p:cNvPr>
          <p:cNvSpPr>
            <a:spLocks noGrp="1"/>
          </p:cNvSpPr>
          <p:nvPr>
            <p:ph type="sldNum" sz="quarter" idx="12"/>
          </p:nvPr>
        </p:nvSpPr>
        <p:spPr/>
        <p:txBody>
          <a:bodyPr/>
          <a:lstStyle/>
          <a:p>
            <a:fld id="{458B369C-D868-824D-96F6-49FE725ED821}" type="slidenum">
              <a:rPr lang="en-FI" smtClean="0"/>
              <a:t>‹#›</a:t>
            </a:fld>
            <a:endParaRPr lang="en-FI"/>
          </a:p>
        </p:txBody>
      </p:sp>
    </p:spTree>
    <p:extLst>
      <p:ext uri="{BB962C8B-B14F-4D97-AF65-F5344CB8AC3E}">
        <p14:creationId xmlns:p14="http://schemas.microsoft.com/office/powerpoint/2010/main" val="17760064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2DEC0-2B78-6BF8-6F33-E31831B62EFA}"/>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4DF2328B-AD59-B9C0-AA4E-5419BD84465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00297B01-91EF-DC8D-9EF3-9DFE55DDB9BE}"/>
              </a:ext>
            </a:extLst>
          </p:cNvPr>
          <p:cNvSpPr>
            <a:spLocks noGrp="1"/>
          </p:cNvSpPr>
          <p:nvPr>
            <p:ph type="dt" sz="half" idx="10"/>
          </p:nvPr>
        </p:nvSpPr>
        <p:spPr/>
        <p:txBody>
          <a:bodyPr/>
          <a:lstStyle/>
          <a:p>
            <a:endParaRPr lang="en-FI"/>
          </a:p>
        </p:txBody>
      </p:sp>
      <p:sp>
        <p:nvSpPr>
          <p:cNvPr id="5" name="Footer Placeholder 4">
            <a:extLst>
              <a:ext uri="{FF2B5EF4-FFF2-40B4-BE49-F238E27FC236}">
                <a16:creationId xmlns:a16="http://schemas.microsoft.com/office/drawing/2014/main" id="{79733005-80B4-9C56-0CF1-82726F5768A7}"/>
              </a:ext>
            </a:extLst>
          </p:cNvPr>
          <p:cNvSpPr>
            <a:spLocks noGrp="1"/>
          </p:cNvSpPr>
          <p:nvPr>
            <p:ph type="ftr" sz="quarter" idx="11"/>
          </p:nvPr>
        </p:nvSpPr>
        <p:spPr/>
        <p:txBody>
          <a:bodyPr/>
          <a:lstStyle/>
          <a:p>
            <a:r>
              <a:rPr lang="hu-HU"/>
              <a:t>© 2025 IBM Corporation</a:t>
            </a:r>
            <a:endParaRPr lang="en-FI"/>
          </a:p>
        </p:txBody>
      </p:sp>
      <p:sp>
        <p:nvSpPr>
          <p:cNvPr id="6" name="Slide Number Placeholder 5">
            <a:extLst>
              <a:ext uri="{FF2B5EF4-FFF2-40B4-BE49-F238E27FC236}">
                <a16:creationId xmlns:a16="http://schemas.microsoft.com/office/drawing/2014/main" id="{210A151C-0D0E-6638-64A7-2A03452399F4}"/>
              </a:ext>
            </a:extLst>
          </p:cNvPr>
          <p:cNvSpPr>
            <a:spLocks noGrp="1"/>
          </p:cNvSpPr>
          <p:nvPr>
            <p:ph type="sldNum" sz="quarter" idx="12"/>
          </p:nvPr>
        </p:nvSpPr>
        <p:spPr/>
        <p:txBody>
          <a:bodyPr/>
          <a:lstStyle/>
          <a:p>
            <a:fld id="{458B369C-D868-824D-96F6-49FE725ED821}" type="slidenum">
              <a:rPr lang="en-FI" smtClean="0"/>
              <a:t>‹#›</a:t>
            </a:fld>
            <a:endParaRPr lang="en-FI"/>
          </a:p>
        </p:txBody>
      </p:sp>
    </p:spTree>
    <p:extLst>
      <p:ext uri="{BB962C8B-B14F-4D97-AF65-F5344CB8AC3E}">
        <p14:creationId xmlns:p14="http://schemas.microsoft.com/office/powerpoint/2010/main" val="3860924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llout,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4953943" cy="1429544"/>
          </a:xfrm>
        </p:spPr>
        <p:txBody>
          <a:bodyPr/>
          <a:lstStyle>
            <a:lvl1pPr>
              <a:lnSpc>
                <a:spcPct val="100000"/>
              </a:lnSpc>
              <a:defRPr sz="3200">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6382796" y="224029"/>
            <a:ext cx="5520317" cy="4287044"/>
          </a:xfrm>
        </p:spPr>
        <p:txBody>
          <a:bodyPr/>
          <a:lstStyle>
            <a:lvl1pPr>
              <a:lnSpc>
                <a:spcPct val="100000"/>
              </a:lnSpc>
              <a:spcBef>
                <a:spcPts val="0"/>
              </a:spcBef>
              <a:defRPr sz="3200">
                <a:solidFill>
                  <a:schemeClr val="tx2"/>
                </a:solidFill>
              </a:defRPr>
            </a:lvl1pPr>
            <a:lvl2pPr marL="292601" indent="-292601">
              <a:lnSpc>
                <a:spcPct val="100000"/>
              </a:lnSpc>
              <a:spcBef>
                <a:spcPts val="0"/>
              </a:spcBef>
              <a:defRPr sz="3200">
                <a:solidFill>
                  <a:schemeClr val="tx2"/>
                </a:solidFill>
              </a:defRPr>
            </a:lvl2pPr>
            <a:lvl3pPr marL="548626" indent="-292601">
              <a:lnSpc>
                <a:spcPct val="100000"/>
              </a:lnSpc>
              <a:spcBef>
                <a:spcPts val="0"/>
              </a:spcBef>
              <a:defRPr sz="3200">
                <a:solidFill>
                  <a:schemeClr val="tx2"/>
                </a:solidFill>
              </a:defRPr>
            </a:lvl3pPr>
            <a:lvl4pPr marL="877802">
              <a:lnSpc>
                <a:spcPct val="100000"/>
              </a:lnSpc>
              <a:spcBef>
                <a:spcPts val="0"/>
              </a:spcBef>
              <a:defRPr sz="3200">
                <a:solidFill>
                  <a:schemeClr val="tx2"/>
                </a:solidFill>
              </a:defRPr>
            </a:lvl4pPr>
            <a:lvl5pPr>
              <a:lnSpc>
                <a:spcPct val="100000"/>
              </a:lnSpc>
              <a:spcBef>
                <a:spcPts val="0"/>
              </a:spcBef>
              <a:defRPr sz="3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38057555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87427-088B-0798-69B4-5251384F9136}"/>
              </a:ext>
            </a:extLst>
          </p:cNvPr>
          <p:cNvSpPr>
            <a:spLocks noGrp="1"/>
          </p:cNvSpPr>
          <p:nvPr>
            <p:ph type="title"/>
          </p:nvPr>
        </p:nvSpPr>
        <p:spPr>
          <a:xfrm>
            <a:off x="831849" y="1709740"/>
            <a:ext cx="10515600" cy="2852737"/>
          </a:xfrm>
        </p:spPr>
        <p:txBody>
          <a:bodyPr anchor="b"/>
          <a:lstStyle>
            <a:lvl1pPr>
              <a:defRPr sz="600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09ADDF9D-4D84-3CF9-A6DB-D14FF44D4AF3}"/>
              </a:ext>
            </a:extLst>
          </p:cNvPr>
          <p:cNvSpPr>
            <a:spLocks noGrp="1"/>
          </p:cNvSpPr>
          <p:nvPr>
            <p:ph type="body" idx="1"/>
          </p:nvPr>
        </p:nvSpPr>
        <p:spPr>
          <a:xfrm>
            <a:off x="831849"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52FE7D-A9C1-94B3-E9B3-7D0298464A75}"/>
              </a:ext>
            </a:extLst>
          </p:cNvPr>
          <p:cNvSpPr>
            <a:spLocks noGrp="1"/>
          </p:cNvSpPr>
          <p:nvPr>
            <p:ph type="dt" sz="half" idx="10"/>
          </p:nvPr>
        </p:nvSpPr>
        <p:spPr/>
        <p:txBody>
          <a:bodyPr/>
          <a:lstStyle/>
          <a:p>
            <a:endParaRPr lang="en-FI"/>
          </a:p>
        </p:txBody>
      </p:sp>
      <p:sp>
        <p:nvSpPr>
          <p:cNvPr id="5" name="Footer Placeholder 4">
            <a:extLst>
              <a:ext uri="{FF2B5EF4-FFF2-40B4-BE49-F238E27FC236}">
                <a16:creationId xmlns:a16="http://schemas.microsoft.com/office/drawing/2014/main" id="{0663C684-16C5-C341-119C-0A00B064FD3C}"/>
              </a:ext>
            </a:extLst>
          </p:cNvPr>
          <p:cNvSpPr>
            <a:spLocks noGrp="1"/>
          </p:cNvSpPr>
          <p:nvPr>
            <p:ph type="ftr" sz="quarter" idx="11"/>
          </p:nvPr>
        </p:nvSpPr>
        <p:spPr/>
        <p:txBody>
          <a:bodyPr/>
          <a:lstStyle/>
          <a:p>
            <a:r>
              <a:rPr lang="hu-HU"/>
              <a:t>© 2025 IBM Corporation</a:t>
            </a:r>
            <a:endParaRPr lang="en-FI"/>
          </a:p>
        </p:txBody>
      </p:sp>
      <p:sp>
        <p:nvSpPr>
          <p:cNvPr id="6" name="Slide Number Placeholder 5">
            <a:extLst>
              <a:ext uri="{FF2B5EF4-FFF2-40B4-BE49-F238E27FC236}">
                <a16:creationId xmlns:a16="http://schemas.microsoft.com/office/drawing/2014/main" id="{8DC1F019-FEAB-84EF-FCC2-AC6FBEC508B9}"/>
              </a:ext>
            </a:extLst>
          </p:cNvPr>
          <p:cNvSpPr>
            <a:spLocks noGrp="1"/>
          </p:cNvSpPr>
          <p:nvPr>
            <p:ph type="sldNum" sz="quarter" idx="12"/>
          </p:nvPr>
        </p:nvSpPr>
        <p:spPr/>
        <p:txBody>
          <a:bodyPr/>
          <a:lstStyle/>
          <a:p>
            <a:fld id="{458B369C-D868-824D-96F6-49FE725ED821}" type="slidenum">
              <a:rPr lang="en-FI" smtClean="0"/>
              <a:t>‹#›</a:t>
            </a:fld>
            <a:endParaRPr lang="en-FI"/>
          </a:p>
        </p:txBody>
      </p:sp>
    </p:spTree>
    <p:extLst>
      <p:ext uri="{BB962C8B-B14F-4D97-AF65-F5344CB8AC3E}">
        <p14:creationId xmlns:p14="http://schemas.microsoft.com/office/powerpoint/2010/main" val="3689195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3134D-DEB4-5EAF-E747-EC4C79963889}"/>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52AA301E-4181-CC21-6FAF-8DF561F4C73C}"/>
              </a:ext>
            </a:extLst>
          </p:cNvPr>
          <p:cNvSpPr>
            <a:spLocks noGrp="1"/>
          </p:cNvSpPr>
          <p:nvPr>
            <p:ph sz="half" idx="1"/>
          </p:nvPr>
        </p:nvSpPr>
        <p:spPr>
          <a:xfrm>
            <a:off x="838200" y="1825624"/>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01FCCDBB-3A9B-DF4E-909E-2C0CA6935568}"/>
              </a:ext>
            </a:extLst>
          </p:cNvPr>
          <p:cNvSpPr>
            <a:spLocks noGrp="1"/>
          </p:cNvSpPr>
          <p:nvPr>
            <p:ph sz="half" idx="2"/>
          </p:nvPr>
        </p:nvSpPr>
        <p:spPr>
          <a:xfrm>
            <a:off x="6172200" y="1825624"/>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825F2CDE-695B-1162-463C-540E430452B2}"/>
              </a:ext>
            </a:extLst>
          </p:cNvPr>
          <p:cNvSpPr>
            <a:spLocks noGrp="1"/>
          </p:cNvSpPr>
          <p:nvPr>
            <p:ph type="dt" sz="half" idx="10"/>
          </p:nvPr>
        </p:nvSpPr>
        <p:spPr/>
        <p:txBody>
          <a:bodyPr/>
          <a:lstStyle/>
          <a:p>
            <a:endParaRPr lang="en-FI"/>
          </a:p>
        </p:txBody>
      </p:sp>
      <p:sp>
        <p:nvSpPr>
          <p:cNvPr id="6" name="Footer Placeholder 5">
            <a:extLst>
              <a:ext uri="{FF2B5EF4-FFF2-40B4-BE49-F238E27FC236}">
                <a16:creationId xmlns:a16="http://schemas.microsoft.com/office/drawing/2014/main" id="{03C932B2-1F6E-9A63-5E0C-BC94CFEE4908}"/>
              </a:ext>
            </a:extLst>
          </p:cNvPr>
          <p:cNvSpPr>
            <a:spLocks noGrp="1"/>
          </p:cNvSpPr>
          <p:nvPr>
            <p:ph type="ftr" sz="quarter" idx="11"/>
          </p:nvPr>
        </p:nvSpPr>
        <p:spPr/>
        <p:txBody>
          <a:bodyPr/>
          <a:lstStyle/>
          <a:p>
            <a:r>
              <a:rPr lang="hu-HU"/>
              <a:t>© 2025 IBM Corporation</a:t>
            </a:r>
            <a:endParaRPr lang="en-FI"/>
          </a:p>
        </p:txBody>
      </p:sp>
      <p:sp>
        <p:nvSpPr>
          <p:cNvPr id="7" name="Slide Number Placeholder 6">
            <a:extLst>
              <a:ext uri="{FF2B5EF4-FFF2-40B4-BE49-F238E27FC236}">
                <a16:creationId xmlns:a16="http://schemas.microsoft.com/office/drawing/2014/main" id="{67A2F2C2-CF83-B28A-1251-5BEB403DAA4E}"/>
              </a:ext>
            </a:extLst>
          </p:cNvPr>
          <p:cNvSpPr>
            <a:spLocks noGrp="1"/>
          </p:cNvSpPr>
          <p:nvPr>
            <p:ph type="sldNum" sz="quarter" idx="12"/>
          </p:nvPr>
        </p:nvSpPr>
        <p:spPr/>
        <p:txBody>
          <a:bodyPr/>
          <a:lstStyle/>
          <a:p>
            <a:fld id="{458B369C-D868-824D-96F6-49FE725ED821}" type="slidenum">
              <a:rPr lang="en-FI" smtClean="0"/>
              <a:t>‹#›</a:t>
            </a:fld>
            <a:endParaRPr lang="en-FI"/>
          </a:p>
        </p:txBody>
      </p:sp>
    </p:spTree>
    <p:extLst>
      <p:ext uri="{BB962C8B-B14F-4D97-AF65-F5344CB8AC3E}">
        <p14:creationId xmlns:p14="http://schemas.microsoft.com/office/powerpoint/2010/main" val="42567085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E23B3-A560-3F76-87BB-B5D9157D5203}"/>
              </a:ext>
            </a:extLst>
          </p:cNvPr>
          <p:cNvSpPr>
            <a:spLocks noGrp="1"/>
          </p:cNvSpPr>
          <p:nvPr>
            <p:ph type="title"/>
          </p:nvPr>
        </p:nvSpPr>
        <p:spPr>
          <a:xfrm>
            <a:off x="839788" y="365125"/>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8C8B49E7-3476-0FC2-46A7-750F8E25EA0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17231D5-620E-53DE-06D7-A9AEC9DDC178}"/>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40114145-7195-642B-2C7A-03A520CA838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C026CD1-0C41-5023-CB5C-A8BFAA8AA1CE}"/>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7" name="Date Placeholder 6">
            <a:extLst>
              <a:ext uri="{FF2B5EF4-FFF2-40B4-BE49-F238E27FC236}">
                <a16:creationId xmlns:a16="http://schemas.microsoft.com/office/drawing/2014/main" id="{4979B645-8A00-710D-E212-7DC7091F2E69}"/>
              </a:ext>
            </a:extLst>
          </p:cNvPr>
          <p:cNvSpPr>
            <a:spLocks noGrp="1"/>
          </p:cNvSpPr>
          <p:nvPr>
            <p:ph type="dt" sz="half" idx="10"/>
          </p:nvPr>
        </p:nvSpPr>
        <p:spPr/>
        <p:txBody>
          <a:bodyPr/>
          <a:lstStyle/>
          <a:p>
            <a:endParaRPr lang="en-FI"/>
          </a:p>
        </p:txBody>
      </p:sp>
      <p:sp>
        <p:nvSpPr>
          <p:cNvPr id="8" name="Footer Placeholder 7">
            <a:extLst>
              <a:ext uri="{FF2B5EF4-FFF2-40B4-BE49-F238E27FC236}">
                <a16:creationId xmlns:a16="http://schemas.microsoft.com/office/drawing/2014/main" id="{542C6859-7EC6-0325-FA9F-5F8823CE4B2D}"/>
              </a:ext>
            </a:extLst>
          </p:cNvPr>
          <p:cNvSpPr>
            <a:spLocks noGrp="1"/>
          </p:cNvSpPr>
          <p:nvPr>
            <p:ph type="ftr" sz="quarter" idx="11"/>
          </p:nvPr>
        </p:nvSpPr>
        <p:spPr/>
        <p:txBody>
          <a:bodyPr/>
          <a:lstStyle/>
          <a:p>
            <a:r>
              <a:rPr lang="hu-HU"/>
              <a:t>© 2025 IBM Corporation</a:t>
            </a:r>
            <a:endParaRPr lang="en-FI"/>
          </a:p>
        </p:txBody>
      </p:sp>
      <p:sp>
        <p:nvSpPr>
          <p:cNvPr id="9" name="Slide Number Placeholder 8">
            <a:extLst>
              <a:ext uri="{FF2B5EF4-FFF2-40B4-BE49-F238E27FC236}">
                <a16:creationId xmlns:a16="http://schemas.microsoft.com/office/drawing/2014/main" id="{378170F7-088B-4B25-FE5B-71D3C67F04C8}"/>
              </a:ext>
            </a:extLst>
          </p:cNvPr>
          <p:cNvSpPr>
            <a:spLocks noGrp="1"/>
          </p:cNvSpPr>
          <p:nvPr>
            <p:ph type="sldNum" sz="quarter" idx="12"/>
          </p:nvPr>
        </p:nvSpPr>
        <p:spPr/>
        <p:txBody>
          <a:bodyPr/>
          <a:lstStyle/>
          <a:p>
            <a:fld id="{458B369C-D868-824D-96F6-49FE725ED821}" type="slidenum">
              <a:rPr lang="en-FI" smtClean="0"/>
              <a:t>‹#›</a:t>
            </a:fld>
            <a:endParaRPr lang="en-FI"/>
          </a:p>
        </p:txBody>
      </p:sp>
    </p:spTree>
    <p:extLst>
      <p:ext uri="{BB962C8B-B14F-4D97-AF65-F5344CB8AC3E}">
        <p14:creationId xmlns:p14="http://schemas.microsoft.com/office/powerpoint/2010/main" val="42308534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89D22-7808-B592-8C87-63A73E891690}"/>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2EEF0188-7173-BD47-0D73-1A26B7CDFD32}"/>
              </a:ext>
            </a:extLst>
          </p:cNvPr>
          <p:cNvSpPr>
            <a:spLocks noGrp="1"/>
          </p:cNvSpPr>
          <p:nvPr>
            <p:ph type="dt" sz="half" idx="10"/>
          </p:nvPr>
        </p:nvSpPr>
        <p:spPr/>
        <p:txBody>
          <a:bodyPr/>
          <a:lstStyle/>
          <a:p>
            <a:endParaRPr lang="en-FI"/>
          </a:p>
        </p:txBody>
      </p:sp>
      <p:sp>
        <p:nvSpPr>
          <p:cNvPr id="4" name="Footer Placeholder 3">
            <a:extLst>
              <a:ext uri="{FF2B5EF4-FFF2-40B4-BE49-F238E27FC236}">
                <a16:creationId xmlns:a16="http://schemas.microsoft.com/office/drawing/2014/main" id="{45D49974-F287-C1ED-948D-D98718D7710C}"/>
              </a:ext>
            </a:extLst>
          </p:cNvPr>
          <p:cNvSpPr>
            <a:spLocks noGrp="1"/>
          </p:cNvSpPr>
          <p:nvPr>
            <p:ph type="ftr" sz="quarter" idx="11"/>
          </p:nvPr>
        </p:nvSpPr>
        <p:spPr/>
        <p:txBody>
          <a:bodyPr/>
          <a:lstStyle/>
          <a:p>
            <a:r>
              <a:rPr lang="hu-HU"/>
              <a:t>© 2025 IBM Corporation</a:t>
            </a:r>
            <a:endParaRPr lang="en-FI"/>
          </a:p>
        </p:txBody>
      </p:sp>
      <p:sp>
        <p:nvSpPr>
          <p:cNvPr id="5" name="Slide Number Placeholder 4">
            <a:extLst>
              <a:ext uri="{FF2B5EF4-FFF2-40B4-BE49-F238E27FC236}">
                <a16:creationId xmlns:a16="http://schemas.microsoft.com/office/drawing/2014/main" id="{0B0738AF-041D-B8F7-991E-15721344119E}"/>
              </a:ext>
            </a:extLst>
          </p:cNvPr>
          <p:cNvSpPr>
            <a:spLocks noGrp="1"/>
          </p:cNvSpPr>
          <p:nvPr>
            <p:ph type="sldNum" sz="quarter" idx="12"/>
          </p:nvPr>
        </p:nvSpPr>
        <p:spPr/>
        <p:txBody>
          <a:bodyPr/>
          <a:lstStyle/>
          <a:p>
            <a:fld id="{458B369C-D868-824D-96F6-49FE725ED821}" type="slidenum">
              <a:rPr lang="en-FI" smtClean="0"/>
              <a:t>‹#›</a:t>
            </a:fld>
            <a:endParaRPr lang="en-FI"/>
          </a:p>
        </p:txBody>
      </p:sp>
    </p:spTree>
    <p:extLst>
      <p:ext uri="{BB962C8B-B14F-4D97-AF65-F5344CB8AC3E}">
        <p14:creationId xmlns:p14="http://schemas.microsoft.com/office/powerpoint/2010/main" val="210955513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03EE98-1363-017C-375E-1C4C35BF3169}"/>
              </a:ext>
            </a:extLst>
          </p:cNvPr>
          <p:cNvSpPr>
            <a:spLocks noGrp="1"/>
          </p:cNvSpPr>
          <p:nvPr>
            <p:ph type="dt" sz="half" idx="10"/>
          </p:nvPr>
        </p:nvSpPr>
        <p:spPr/>
        <p:txBody>
          <a:bodyPr/>
          <a:lstStyle/>
          <a:p>
            <a:endParaRPr lang="en-FI"/>
          </a:p>
        </p:txBody>
      </p:sp>
      <p:sp>
        <p:nvSpPr>
          <p:cNvPr id="3" name="Footer Placeholder 2">
            <a:extLst>
              <a:ext uri="{FF2B5EF4-FFF2-40B4-BE49-F238E27FC236}">
                <a16:creationId xmlns:a16="http://schemas.microsoft.com/office/drawing/2014/main" id="{26158158-B417-BB92-C6DE-97F71D8E3748}"/>
              </a:ext>
            </a:extLst>
          </p:cNvPr>
          <p:cNvSpPr>
            <a:spLocks noGrp="1"/>
          </p:cNvSpPr>
          <p:nvPr>
            <p:ph type="ftr" sz="quarter" idx="11"/>
          </p:nvPr>
        </p:nvSpPr>
        <p:spPr/>
        <p:txBody>
          <a:bodyPr/>
          <a:lstStyle/>
          <a:p>
            <a:r>
              <a:rPr lang="hu-HU"/>
              <a:t>© 2025 IBM Corporation</a:t>
            </a:r>
            <a:endParaRPr lang="en-FI"/>
          </a:p>
        </p:txBody>
      </p:sp>
      <p:sp>
        <p:nvSpPr>
          <p:cNvPr id="4" name="Slide Number Placeholder 3">
            <a:extLst>
              <a:ext uri="{FF2B5EF4-FFF2-40B4-BE49-F238E27FC236}">
                <a16:creationId xmlns:a16="http://schemas.microsoft.com/office/drawing/2014/main" id="{0E1249E7-8183-CD04-9718-5A02975D0160}"/>
              </a:ext>
            </a:extLst>
          </p:cNvPr>
          <p:cNvSpPr>
            <a:spLocks noGrp="1"/>
          </p:cNvSpPr>
          <p:nvPr>
            <p:ph type="sldNum" sz="quarter" idx="12"/>
          </p:nvPr>
        </p:nvSpPr>
        <p:spPr/>
        <p:txBody>
          <a:bodyPr/>
          <a:lstStyle/>
          <a:p>
            <a:fld id="{458B369C-D868-824D-96F6-49FE725ED821}" type="slidenum">
              <a:rPr lang="en-FI" smtClean="0"/>
              <a:t>‹#›</a:t>
            </a:fld>
            <a:endParaRPr lang="en-FI"/>
          </a:p>
        </p:txBody>
      </p:sp>
    </p:spTree>
    <p:extLst>
      <p:ext uri="{BB962C8B-B14F-4D97-AF65-F5344CB8AC3E}">
        <p14:creationId xmlns:p14="http://schemas.microsoft.com/office/powerpoint/2010/main" val="133382519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39FD-0E2A-3061-2D25-84E8C5CDECC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D30917CF-0BBE-F278-25AF-FA5E70AB238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D32ED6C2-4131-21CC-CB88-5CD7615CF55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6F4A8B-3F1A-3569-D2BE-62191D0F6A71}"/>
              </a:ext>
            </a:extLst>
          </p:cNvPr>
          <p:cNvSpPr>
            <a:spLocks noGrp="1"/>
          </p:cNvSpPr>
          <p:nvPr>
            <p:ph type="dt" sz="half" idx="10"/>
          </p:nvPr>
        </p:nvSpPr>
        <p:spPr/>
        <p:txBody>
          <a:bodyPr/>
          <a:lstStyle/>
          <a:p>
            <a:endParaRPr lang="en-FI"/>
          </a:p>
        </p:txBody>
      </p:sp>
      <p:sp>
        <p:nvSpPr>
          <p:cNvPr id="6" name="Footer Placeholder 5">
            <a:extLst>
              <a:ext uri="{FF2B5EF4-FFF2-40B4-BE49-F238E27FC236}">
                <a16:creationId xmlns:a16="http://schemas.microsoft.com/office/drawing/2014/main" id="{1D7824C0-8B67-AD7D-3A40-8CCABCCF594D}"/>
              </a:ext>
            </a:extLst>
          </p:cNvPr>
          <p:cNvSpPr>
            <a:spLocks noGrp="1"/>
          </p:cNvSpPr>
          <p:nvPr>
            <p:ph type="ftr" sz="quarter" idx="11"/>
          </p:nvPr>
        </p:nvSpPr>
        <p:spPr/>
        <p:txBody>
          <a:bodyPr/>
          <a:lstStyle/>
          <a:p>
            <a:r>
              <a:rPr lang="hu-HU"/>
              <a:t>© 2025 IBM Corporation</a:t>
            </a:r>
            <a:endParaRPr lang="en-FI"/>
          </a:p>
        </p:txBody>
      </p:sp>
      <p:sp>
        <p:nvSpPr>
          <p:cNvPr id="7" name="Slide Number Placeholder 6">
            <a:extLst>
              <a:ext uri="{FF2B5EF4-FFF2-40B4-BE49-F238E27FC236}">
                <a16:creationId xmlns:a16="http://schemas.microsoft.com/office/drawing/2014/main" id="{57F07328-CE5A-B004-3DD1-90D691959CED}"/>
              </a:ext>
            </a:extLst>
          </p:cNvPr>
          <p:cNvSpPr>
            <a:spLocks noGrp="1"/>
          </p:cNvSpPr>
          <p:nvPr>
            <p:ph type="sldNum" sz="quarter" idx="12"/>
          </p:nvPr>
        </p:nvSpPr>
        <p:spPr/>
        <p:txBody>
          <a:bodyPr/>
          <a:lstStyle/>
          <a:p>
            <a:fld id="{458B369C-D868-824D-96F6-49FE725ED821}" type="slidenum">
              <a:rPr lang="en-FI" smtClean="0"/>
              <a:t>‹#›</a:t>
            </a:fld>
            <a:endParaRPr lang="en-FI"/>
          </a:p>
        </p:txBody>
      </p:sp>
    </p:spTree>
    <p:extLst>
      <p:ext uri="{BB962C8B-B14F-4D97-AF65-F5344CB8AC3E}">
        <p14:creationId xmlns:p14="http://schemas.microsoft.com/office/powerpoint/2010/main" val="275974460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51211-561E-46D8-13C5-9249FDA0227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D9BE6112-8A14-8C92-877B-F76D9AC094D0}"/>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FI"/>
          </a:p>
        </p:txBody>
      </p:sp>
      <p:sp>
        <p:nvSpPr>
          <p:cNvPr id="4" name="Text Placeholder 3">
            <a:extLst>
              <a:ext uri="{FF2B5EF4-FFF2-40B4-BE49-F238E27FC236}">
                <a16:creationId xmlns:a16="http://schemas.microsoft.com/office/drawing/2014/main" id="{1AF4BC18-1245-18D6-C0E0-881C9B49646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E67B57-7E8E-6B12-D1AB-ED0C1FBA434B}"/>
              </a:ext>
            </a:extLst>
          </p:cNvPr>
          <p:cNvSpPr>
            <a:spLocks noGrp="1"/>
          </p:cNvSpPr>
          <p:nvPr>
            <p:ph type="dt" sz="half" idx="10"/>
          </p:nvPr>
        </p:nvSpPr>
        <p:spPr/>
        <p:txBody>
          <a:bodyPr/>
          <a:lstStyle/>
          <a:p>
            <a:endParaRPr lang="en-FI"/>
          </a:p>
        </p:txBody>
      </p:sp>
      <p:sp>
        <p:nvSpPr>
          <p:cNvPr id="6" name="Footer Placeholder 5">
            <a:extLst>
              <a:ext uri="{FF2B5EF4-FFF2-40B4-BE49-F238E27FC236}">
                <a16:creationId xmlns:a16="http://schemas.microsoft.com/office/drawing/2014/main" id="{B87386A6-F9C7-E433-5A00-13E0DE2EEF54}"/>
              </a:ext>
            </a:extLst>
          </p:cNvPr>
          <p:cNvSpPr>
            <a:spLocks noGrp="1"/>
          </p:cNvSpPr>
          <p:nvPr>
            <p:ph type="ftr" sz="quarter" idx="11"/>
          </p:nvPr>
        </p:nvSpPr>
        <p:spPr/>
        <p:txBody>
          <a:bodyPr/>
          <a:lstStyle/>
          <a:p>
            <a:r>
              <a:rPr lang="hu-HU"/>
              <a:t>© 2025 IBM Corporation</a:t>
            </a:r>
            <a:endParaRPr lang="en-FI"/>
          </a:p>
        </p:txBody>
      </p:sp>
      <p:sp>
        <p:nvSpPr>
          <p:cNvPr id="7" name="Slide Number Placeholder 6">
            <a:extLst>
              <a:ext uri="{FF2B5EF4-FFF2-40B4-BE49-F238E27FC236}">
                <a16:creationId xmlns:a16="http://schemas.microsoft.com/office/drawing/2014/main" id="{CB2E2E54-7551-5197-81AB-709E00A2E0DC}"/>
              </a:ext>
            </a:extLst>
          </p:cNvPr>
          <p:cNvSpPr>
            <a:spLocks noGrp="1"/>
          </p:cNvSpPr>
          <p:nvPr>
            <p:ph type="sldNum" sz="quarter" idx="12"/>
          </p:nvPr>
        </p:nvSpPr>
        <p:spPr/>
        <p:txBody>
          <a:bodyPr/>
          <a:lstStyle/>
          <a:p>
            <a:fld id="{458B369C-D868-824D-96F6-49FE725ED821}" type="slidenum">
              <a:rPr lang="en-FI" smtClean="0"/>
              <a:t>‹#›</a:t>
            </a:fld>
            <a:endParaRPr lang="en-FI"/>
          </a:p>
        </p:txBody>
      </p:sp>
    </p:spTree>
    <p:extLst>
      <p:ext uri="{BB962C8B-B14F-4D97-AF65-F5344CB8AC3E}">
        <p14:creationId xmlns:p14="http://schemas.microsoft.com/office/powerpoint/2010/main" val="30095452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45F4B-E2FD-1155-623C-D81DC601F229}"/>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EEFD7B7E-8AC5-2CF5-3016-814610DC202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AC8F2817-29BA-9388-7201-B57C1A9DB901}"/>
              </a:ext>
            </a:extLst>
          </p:cNvPr>
          <p:cNvSpPr>
            <a:spLocks noGrp="1"/>
          </p:cNvSpPr>
          <p:nvPr>
            <p:ph type="dt" sz="half" idx="10"/>
          </p:nvPr>
        </p:nvSpPr>
        <p:spPr/>
        <p:txBody>
          <a:bodyPr/>
          <a:lstStyle/>
          <a:p>
            <a:endParaRPr lang="en-FI"/>
          </a:p>
        </p:txBody>
      </p:sp>
      <p:sp>
        <p:nvSpPr>
          <p:cNvPr id="5" name="Footer Placeholder 4">
            <a:extLst>
              <a:ext uri="{FF2B5EF4-FFF2-40B4-BE49-F238E27FC236}">
                <a16:creationId xmlns:a16="http://schemas.microsoft.com/office/drawing/2014/main" id="{D922C4E4-6C63-F764-EAD4-FE89A7FFF25A}"/>
              </a:ext>
            </a:extLst>
          </p:cNvPr>
          <p:cNvSpPr>
            <a:spLocks noGrp="1"/>
          </p:cNvSpPr>
          <p:nvPr>
            <p:ph type="ftr" sz="quarter" idx="11"/>
          </p:nvPr>
        </p:nvSpPr>
        <p:spPr/>
        <p:txBody>
          <a:bodyPr/>
          <a:lstStyle/>
          <a:p>
            <a:r>
              <a:rPr lang="hu-HU"/>
              <a:t>© 2025 IBM Corporation</a:t>
            </a:r>
            <a:endParaRPr lang="en-FI"/>
          </a:p>
        </p:txBody>
      </p:sp>
      <p:sp>
        <p:nvSpPr>
          <p:cNvPr id="6" name="Slide Number Placeholder 5">
            <a:extLst>
              <a:ext uri="{FF2B5EF4-FFF2-40B4-BE49-F238E27FC236}">
                <a16:creationId xmlns:a16="http://schemas.microsoft.com/office/drawing/2014/main" id="{407FCE9E-1B55-F8FD-63D2-429BE279C007}"/>
              </a:ext>
            </a:extLst>
          </p:cNvPr>
          <p:cNvSpPr>
            <a:spLocks noGrp="1"/>
          </p:cNvSpPr>
          <p:nvPr>
            <p:ph type="sldNum" sz="quarter" idx="12"/>
          </p:nvPr>
        </p:nvSpPr>
        <p:spPr/>
        <p:txBody>
          <a:bodyPr/>
          <a:lstStyle/>
          <a:p>
            <a:fld id="{458B369C-D868-824D-96F6-49FE725ED821}" type="slidenum">
              <a:rPr lang="en-FI" smtClean="0"/>
              <a:t>‹#›</a:t>
            </a:fld>
            <a:endParaRPr lang="en-FI"/>
          </a:p>
        </p:txBody>
      </p:sp>
    </p:spTree>
    <p:extLst>
      <p:ext uri="{BB962C8B-B14F-4D97-AF65-F5344CB8AC3E}">
        <p14:creationId xmlns:p14="http://schemas.microsoft.com/office/powerpoint/2010/main" val="362771753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272344-9598-3016-81BE-D89B5CE5FF6F}"/>
              </a:ext>
            </a:extLst>
          </p:cNvPr>
          <p:cNvSpPr>
            <a:spLocks noGrp="1"/>
          </p:cNvSpPr>
          <p:nvPr>
            <p:ph type="title" orient="vert"/>
          </p:nvPr>
        </p:nvSpPr>
        <p:spPr>
          <a:xfrm>
            <a:off x="8724901" y="365124"/>
            <a:ext cx="2628900" cy="5811839"/>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12A582E6-0DD8-AB75-0E90-C86BF841FDAC}"/>
              </a:ext>
            </a:extLst>
          </p:cNvPr>
          <p:cNvSpPr>
            <a:spLocks noGrp="1"/>
          </p:cNvSpPr>
          <p:nvPr>
            <p:ph type="body" orient="vert" idx="1"/>
          </p:nvPr>
        </p:nvSpPr>
        <p:spPr>
          <a:xfrm>
            <a:off x="838201" y="365124"/>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8727D532-0502-8FB3-AE25-1F6678C9400F}"/>
              </a:ext>
            </a:extLst>
          </p:cNvPr>
          <p:cNvSpPr>
            <a:spLocks noGrp="1"/>
          </p:cNvSpPr>
          <p:nvPr>
            <p:ph type="dt" sz="half" idx="10"/>
          </p:nvPr>
        </p:nvSpPr>
        <p:spPr/>
        <p:txBody>
          <a:bodyPr/>
          <a:lstStyle/>
          <a:p>
            <a:endParaRPr lang="en-FI"/>
          </a:p>
        </p:txBody>
      </p:sp>
      <p:sp>
        <p:nvSpPr>
          <p:cNvPr id="5" name="Footer Placeholder 4">
            <a:extLst>
              <a:ext uri="{FF2B5EF4-FFF2-40B4-BE49-F238E27FC236}">
                <a16:creationId xmlns:a16="http://schemas.microsoft.com/office/drawing/2014/main" id="{5EA1D9F7-32BF-429F-61A0-34DCA753A377}"/>
              </a:ext>
            </a:extLst>
          </p:cNvPr>
          <p:cNvSpPr>
            <a:spLocks noGrp="1"/>
          </p:cNvSpPr>
          <p:nvPr>
            <p:ph type="ftr" sz="quarter" idx="11"/>
          </p:nvPr>
        </p:nvSpPr>
        <p:spPr/>
        <p:txBody>
          <a:bodyPr/>
          <a:lstStyle/>
          <a:p>
            <a:r>
              <a:rPr lang="hu-HU"/>
              <a:t>© 2025 IBM Corporation</a:t>
            </a:r>
            <a:endParaRPr lang="en-FI"/>
          </a:p>
        </p:txBody>
      </p:sp>
      <p:sp>
        <p:nvSpPr>
          <p:cNvPr id="6" name="Slide Number Placeholder 5">
            <a:extLst>
              <a:ext uri="{FF2B5EF4-FFF2-40B4-BE49-F238E27FC236}">
                <a16:creationId xmlns:a16="http://schemas.microsoft.com/office/drawing/2014/main" id="{6E957CE0-A4E8-2369-D58F-7BB40DEB59C9}"/>
              </a:ext>
            </a:extLst>
          </p:cNvPr>
          <p:cNvSpPr>
            <a:spLocks noGrp="1"/>
          </p:cNvSpPr>
          <p:nvPr>
            <p:ph type="sldNum" sz="quarter" idx="12"/>
          </p:nvPr>
        </p:nvSpPr>
        <p:spPr/>
        <p:txBody>
          <a:bodyPr/>
          <a:lstStyle/>
          <a:p>
            <a:fld id="{458B369C-D868-824D-96F6-49FE725ED821}" type="slidenum">
              <a:rPr lang="en-FI" smtClean="0"/>
              <a:t>‹#›</a:t>
            </a:fld>
            <a:endParaRPr lang="en-FI"/>
          </a:p>
        </p:txBody>
      </p:sp>
    </p:spTree>
    <p:extLst>
      <p:ext uri="{BB962C8B-B14F-4D97-AF65-F5344CB8AC3E}">
        <p14:creationId xmlns:p14="http://schemas.microsoft.com/office/powerpoint/2010/main" val="278828156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Title 10"/>
          <p:cNvSpPr>
            <a:spLocks noGrp="1"/>
          </p:cNvSpPr>
          <p:nvPr>
            <p:ph type="title"/>
          </p:nvPr>
        </p:nvSpPr>
        <p:spPr>
          <a:xfrm>
            <a:off x="456654" y="300857"/>
            <a:ext cx="11248513" cy="914400"/>
          </a:xfrm>
          <a:prstGeom prst="rect">
            <a:avLst/>
          </a:prstGeom>
        </p:spPr>
        <p:txBody>
          <a:bodyPr lIns="0" tIns="0" rIns="0" bIns="0"/>
          <a:lstStyle/>
          <a:p>
            <a:r>
              <a:rPr lang="en-US" dirty="0"/>
              <a:t>Click to edit Master title style</a:t>
            </a:r>
          </a:p>
        </p:txBody>
      </p:sp>
    </p:spTree>
    <p:extLst>
      <p:ext uri="{BB962C8B-B14F-4D97-AF65-F5344CB8AC3E}">
        <p14:creationId xmlns:p14="http://schemas.microsoft.com/office/powerpoint/2010/main" val="90276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llout, stand-al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210312"/>
            <a:ext cx="7330120" cy="4858544"/>
          </a:xfrm>
        </p:spPr>
        <p:txBody>
          <a:bodyPr/>
          <a:lstStyle>
            <a:lvl1pPr>
              <a:lnSpc>
                <a:spcPct val="100000"/>
              </a:lnSpc>
              <a:defRPr sz="4300">
                <a:solidFill>
                  <a:schemeClr val="tx2"/>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34913223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Cover (1 line)">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pt-BR"/>
              <a:t>© 2025 IBM Corporation</a:t>
            </a:r>
            <a:endParaRPr lang="en-US" dirty="0"/>
          </a:p>
        </p:txBody>
      </p:sp>
      <p:sp>
        <p:nvSpPr>
          <p:cNvPr id="27" name="Title 6">
            <a:extLst>
              <a:ext uri="{FF2B5EF4-FFF2-40B4-BE49-F238E27FC236}">
                <a16:creationId xmlns:a16="http://schemas.microsoft.com/office/drawing/2014/main" id="{927B3839-2228-7B4F-B451-E1AD3FD51C20}"/>
              </a:ext>
            </a:extLst>
          </p:cNvPr>
          <p:cNvSpPr>
            <a:spLocks noGrp="1"/>
          </p:cNvSpPr>
          <p:nvPr>
            <p:ph type="title"/>
          </p:nvPr>
        </p:nvSpPr>
        <p:spPr>
          <a:xfrm>
            <a:off x="280417" y="268227"/>
            <a:ext cx="5510785" cy="484808"/>
          </a:xfrm>
        </p:spPr>
        <p:txBody>
          <a:bodyPr/>
          <a:lstStyle>
            <a:lvl1pPr>
              <a:defRPr/>
            </a:lvl1pPr>
          </a:lstStyle>
          <a:p>
            <a:r>
              <a:rPr lang="en-US"/>
              <a:t>Click to edit Master title style</a:t>
            </a:r>
            <a:endParaRPr lang="en-US" dirty="0"/>
          </a:p>
        </p:txBody>
      </p:sp>
      <p:sp>
        <p:nvSpPr>
          <p:cNvPr id="28" name="Text Placeholder 7">
            <a:extLst>
              <a:ext uri="{FF2B5EF4-FFF2-40B4-BE49-F238E27FC236}">
                <a16:creationId xmlns:a16="http://schemas.microsoft.com/office/drawing/2014/main" id="{965B97F5-70AC-A045-BD36-8C0A8703C6A0}"/>
              </a:ext>
            </a:extLst>
          </p:cNvPr>
          <p:cNvSpPr>
            <a:spLocks noGrp="1"/>
          </p:cNvSpPr>
          <p:nvPr>
            <p:ph type="body" sz="quarter" idx="13" hasCustomPrompt="1"/>
          </p:nvPr>
        </p:nvSpPr>
        <p:spPr>
          <a:xfrm>
            <a:off x="288883" y="1320423"/>
            <a:ext cx="5490684" cy="334956"/>
          </a:xfrm>
        </p:spPr>
        <p:txBody>
          <a:bodyPr/>
          <a:lstStyle/>
          <a:p>
            <a:r>
              <a:rPr lang="en-US" dirty="0" err="1"/>
              <a:t>Firstname</a:t>
            </a:r>
            <a:r>
              <a:rPr lang="en-US" dirty="0"/>
              <a:t> </a:t>
            </a:r>
            <a:r>
              <a:rPr lang="en-US" dirty="0" err="1"/>
              <a:t>Lastname</a:t>
            </a:r>
            <a:r>
              <a:rPr lang="en-US" dirty="0"/>
              <a:t> </a:t>
            </a:r>
          </a:p>
        </p:txBody>
      </p:sp>
      <p:sp>
        <p:nvSpPr>
          <p:cNvPr id="29" name="Text Placeholder 8">
            <a:extLst>
              <a:ext uri="{FF2B5EF4-FFF2-40B4-BE49-F238E27FC236}">
                <a16:creationId xmlns:a16="http://schemas.microsoft.com/office/drawing/2014/main" id="{5A69EFA9-C7F8-724C-A6B9-A7765EAAF1CE}"/>
              </a:ext>
            </a:extLst>
          </p:cNvPr>
          <p:cNvSpPr>
            <a:spLocks noGrp="1"/>
          </p:cNvSpPr>
          <p:nvPr>
            <p:ph type="body" sz="quarter" idx="14" hasCustomPrompt="1"/>
          </p:nvPr>
        </p:nvSpPr>
        <p:spPr>
          <a:xfrm>
            <a:off x="288882" y="1675638"/>
            <a:ext cx="5490684" cy="335125"/>
          </a:xfrm>
        </p:spPr>
        <p:txBody>
          <a:bodyPr/>
          <a:lstStyle/>
          <a:p>
            <a:r>
              <a:rPr lang="en-US" dirty="0"/>
              <a:t>Job Title</a:t>
            </a:r>
          </a:p>
        </p:txBody>
      </p:sp>
      <p:pic>
        <p:nvPicPr>
          <p:cNvPr id="11" name="Picture 10">
            <a:extLst>
              <a:ext uri="{FF2B5EF4-FFF2-40B4-BE49-F238E27FC236}">
                <a16:creationId xmlns:a16="http://schemas.microsoft.com/office/drawing/2014/main" id="{7ED11481-A6FB-DE4F-A358-807E3D7CB1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9168" y="6035656"/>
            <a:ext cx="2140373" cy="822344"/>
          </a:xfrm>
          <a:prstGeom prst="rect">
            <a:avLst/>
          </a:prstGeom>
        </p:spPr>
      </p:pic>
      <p:pic>
        <p:nvPicPr>
          <p:cNvPr id="9" name="Graphic 8">
            <a:extLst>
              <a:ext uri="{FF2B5EF4-FFF2-40B4-BE49-F238E27FC236}">
                <a16:creationId xmlns:a16="http://schemas.microsoft.com/office/drawing/2014/main" id="{3BD8C90A-F675-CD42-889E-328F3F7F48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888" y="1042216"/>
            <a:ext cx="1918547" cy="18627"/>
          </a:xfrm>
          <a:prstGeom prst="rect">
            <a:avLst/>
          </a:prstGeom>
        </p:spPr>
      </p:pic>
    </p:spTree>
    <p:extLst>
      <p:ext uri="{BB962C8B-B14F-4D97-AF65-F5344CB8AC3E}">
        <p14:creationId xmlns:p14="http://schemas.microsoft.com/office/powerpoint/2010/main" val="4205170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Cover (2 line)">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pt-BR"/>
              <a:t>© 2025 IBM Corporation</a:t>
            </a:r>
            <a:endParaRPr lang="en-US" dirty="0"/>
          </a:p>
        </p:txBody>
      </p:sp>
      <p:sp>
        <p:nvSpPr>
          <p:cNvPr id="27" name="Title 6">
            <a:extLst>
              <a:ext uri="{FF2B5EF4-FFF2-40B4-BE49-F238E27FC236}">
                <a16:creationId xmlns:a16="http://schemas.microsoft.com/office/drawing/2014/main" id="{927B3839-2228-7B4F-B451-E1AD3FD51C20}"/>
              </a:ext>
            </a:extLst>
          </p:cNvPr>
          <p:cNvSpPr>
            <a:spLocks noGrp="1"/>
          </p:cNvSpPr>
          <p:nvPr>
            <p:ph type="title" hasCustomPrompt="1"/>
          </p:nvPr>
        </p:nvSpPr>
        <p:spPr>
          <a:xfrm>
            <a:off x="280416" y="268226"/>
            <a:ext cx="5522976" cy="1181628"/>
          </a:xfrm>
        </p:spPr>
        <p:txBody>
          <a:bodyPr/>
          <a:lstStyle>
            <a:lvl1pPr>
              <a:defRPr/>
            </a:lvl1pPr>
          </a:lstStyle>
          <a:p>
            <a:r>
              <a:rPr lang="en-US" dirty="0"/>
              <a:t>IBM Quantum template, two line maximum</a:t>
            </a:r>
          </a:p>
        </p:txBody>
      </p:sp>
      <p:sp>
        <p:nvSpPr>
          <p:cNvPr id="28" name="Text Placeholder 7">
            <a:extLst>
              <a:ext uri="{FF2B5EF4-FFF2-40B4-BE49-F238E27FC236}">
                <a16:creationId xmlns:a16="http://schemas.microsoft.com/office/drawing/2014/main" id="{965B97F5-70AC-A045-BD36-8C0A8703C6A0}"/>
              </a:ext>
            </a:extLst>
          </p:cNvPr>
          <p:cNvSpPr>
            <a:spLocks noGrp="1"/>
          </p:cNvSpPr>
          <p:nvPr>
            <p:ph type="body" sz="quarter" idx="13" hasCustomPrompt="1"/>
          </p:nvPr>
        </p:nvSpPr>
        <p:spPr>
          <a:xfrm>
            <a:off x="288883" y="1829520"/>
            <a:ext cx="5518604" cy="330357"/>
          </a:xfrm>
        </p:spPr>
        <p:txBody>
          <a:bodyPr/>
          <a:lstStyle/>
          <a:p>
            <a:r>
              <a:rPr lang="en-US" dirty="0" err="1"/>
              <a:t>Firstname</a:t>
            </a:r>
            <a:r>
              <a:rPr lang="en-US" dirty="0"/>
              <a:t> </a:t>
            </a:r>
            <a:r>
              <a:rPr lang="en-US" dirty="0" err="1"/>
              <a:t>Lastname</a:t>
            </a:r>
            <a:r>
              <a:rPr lang="en-US" dirty="0"/>
              <a:t> </a:t>
            </a:r>
          </a:p>
        </p:txBody>
      </p:sp>
      <p:sp>
        <p:nvSpPr>
          <p:cNvPr id="29" name="Text Placeholder 8">
            <a:extLst>
              <a:ext uri="{FF2B5EF4-FFF2-40B4-BE49-F238E27FC236}">
                <a16:creationId xmlns:a16="http://schemas.microsoft.com/office/drawing/2014/main" id="{5A69EFA9-C7F8-724C-A6B9-A7765EAAF1CE}"/>
              </a:ext>
            </a:extLst>
          </p:cNvPr>
          <p:cNvSpPr>
            <a:spLocks noGrp="1"/>
          </p:cNvSpPr>
          <p:nvPr>
            <p:ph type="body" sz="quarter" idx="14" hasCustomPrompt="1"/>
          </p:nvPr>
        </p:nvSpPr>
        <p:spPr>
          <a:xfrm>
            <a:off x="288882" y="2184733"/>
            <a:ext cx="5513951" cy="325271"/>
          </a:xfrm>
        </p:spPr>
        <p:txBody>
          <a:bodyPr/>
          <a:lstStyle/>
          <a:p>
            <a:r>
              <a:rPr lang="en-US" dirty="0"/>
              <a:t>Job Title</a:t>
            </a:r>
          </a:p>
        </p:txBody>
      </p:sp>
      <p:pic>
        <p:nvPicPr>
          <p:cNvPr id="11" name="Picture 10">
            <a:extLst>
              <a:ext uri="{FF2B5EF4-FFF2-40B4-BE49-F238E27FC236}">
                <a16:creationId xmlns:a16="http://schemas.microsoft.com/office/drawing/2014/main" id="{277AD26A-F556-0148-903F-39C1846719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9168" y="6035656"/>
            <a:ext cx="2140373" cy="822344"/>
          </a:xfrm>
          <a:prstGeom prst="rect">
            <a:avLst/>
          </a:prstGeom>
        </p:spPr>
      </p:pic>
      <p:pic>
        <p:nvPicPr>
          <p:cNvPr id="8" name="Graphic 7">
            <a:extLst>
              <a:ext uri="{FF2B5EF4-FFF2-40B4-BE49-F238E27FC236}">
                <a16:creationId xmlns:a16="http://schemas.microsoft.com/office/drawing/2014/main" id="{9ECCC668-B7CA-DF45-8599-14962B6E5CC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888" y="1526555"/>
            <a:ext cx="1918547" cy="18627"/>
          </a:xfrm>
          <a:prstGeom prst="rect">
            <a:avLst/>
          </a:prstGeom>
        </p:spPr>
      </p:pic>
    </p:spTree>
    <p:extLst>
      <p:ext uri="{BB962C8B-B14F-4D97-AF65-F5344CB8AC3E}">
        <p14:creationId xmlns:p14="http://schemas.microsoft.com/office/powerpoint/2010/main" val="244937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Cover (3 line)">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pt-BR"/>
              <a:t>© 2025 IBM Corporation</a:t>
            </a:r>
            <a:endParaRPr lang="en-US" dirty="0"/>
          </a:p>
        </p:txBody>
      </p:sp>
      <p:sp>
        <p:nvSpPr>
          <p:cNvPr id="27" name="Title 6">
            <a:extLst>
              <a:ext uri="{FF2B5EF4-FFF2-40B4-BE49-F238E27FC236}">
                <a16:creationId xmlns:a16="http://schemas.microsoft.com/office/drawing/2014/main" id="{927B3839-2228-7B4F-B451-E1AD3FD51C20}"/>
              </a:ext>
            </a:extLst>
          </p:cNvPr>
          <p:cNvSpPr>
            <a:spLocks noGrp="1"/>
          </p:cNvSpPr>
          <p:nvPr>
            <p:ph type="title" hasCustomPrompt="1"/>
          </p:nvPr>
        </p:nvSpPr>
        <p:spPr>
          <a:xfrm>
            <a:off x="280416" y="268225"/>
            <a:ext cx="5522976" cy="1630521"/>
          </a:xfrm>
        </p:spPr>
        <p:txBody>
          <a:bodyPr/>
          <a:lstStyle>
            <a:lvl1pPr>
              <a:defRPr/>
            </a:lvl1pPr>
          </a:lstStyle>
          <a:p>
            <a:r>
              <a:rPr lang="en-US" dirty="0"/>
              <a:t>IBM Quantum template on black background, three line maximum</a:t>
            </a:r>
          </a:p>
        </p:txBody>
      </p:sp>
      <p:sp>
        <p:nvSpPr>
          <p:cNvPr id="28" name="Text Placeholder 7">
            <a:extLst>
              <a:ext uri="{FF2B5EF4-FFF2-40B4-BE49-F238E27FC236}">
                <a16:creationId xmlns:a16="http://schemas.microsoft.com/office/drawing/2014/main" id="{965B97F5-70AC-A045-BD36-8C0A8703C6A0}"/>
              </a:ext>
            </a:extLst>
          </p:cNvPr>
          <p:cNvSpPr>
            <a:spLocks noGrp="1"/>
          </p:cNvSpPr>
          <p:nvPr>
            <p:ph type="body" sz="quarter" idx="13" hasCustomPrompt="1"/>
          </p:nvPr>
        </p:nvSpPr>
        <p:spPr>
          <a:xfrm>
            <a:off x="288883" y="2339856"/>
            <a:ext cx="5513951" cy="329773"/>
          </a:xfrm>
        </p:spPr>
        <p:txBody>
          <a:bodyPr/>
          <a:lstStyle/>
          <a:p>
            <a:r>
              <a:rPr lang="en-US" dirty="0" err="1"/>
              <a:t>Firstname</a:t>
            </a:r>
            <a:r>
              <a:rPr lang="en-US" dirty="0"/>
              <a:t> </a:t>
            </a:r>
            <a:r>
              <a:rPr lang="en-US" dirty="0" err="1"/>
              <a:t>Lastname</a:t>
            </a:r>
            <a:endParaRPr lang="en-US" dirty="0"/>
          </a:p>
        </p:txBody>
      </p:sp>
      <p:sp>
        <p:nvSpPr>
          <p:cNvPr id="29" name="Text Placeholder 8">
            <a:extLst>
              <a:ext uri="{FF2B5EF4-FFF2-40B4-BE49-F238E27FC236}">
                <a16:creationId xmlns:a16="http://schemas.microsoft.com/office/drawing/2014/main" id="{5A69EFA9-C7F8-724C-A6B9-A7765EAAF1CE}"/>
              </a:ext>
            </a:extLst>
          </p:cNvPr>
          <p:cNvSpPr>
            <a:spLocks noGrp="1"/>
          </p:cNvSpPr>
          <p:nvPr>
            <p:ph type="body" sz="quarter" idx="14" hasCustomPrompt="1"/>
          </p:nvPr>
        </p:nvSpPr>
        <p:spPr>
          <a:xfrm>
            <a:off x="288882" y="2695069"/>
            <a:ext cx="5509297" cy="335195"/>
          </a:xfrm>
        </p:spPr>
        <p:txBody>
          <a:bodyPr/>
          <a:lstStyle/>
          <a:p>
            <a:r>
              <a:rPr lang="en-US" dirty="0"/>
              <a:t>Job Title</a:t>
            </a:r>
          </a:p>
        </p:txBody>
      </p:sp>
      <p:pic>
        <p:nvPicPr>
          <p:cNvPr id="11" name="Picture 10">
            <a:extLst>
              <a:ext uri="{FF2B5EF4-FFF2-40B4-BE49-F238E27FC236}">
                <a16:creationId xmlns:a16="http://schemas.microsoft.com/office/drawing/2014/main" id="{AD69D01F-02E8-AF42-A163-4B4ACD3F4E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9168" y="6035656"/>
            <a:ext cx="2140373" cy="822344"/>
          </a:xfrm>
          <a:prstGeom prst="rect">
            <a:avLst/>
          </a:prstGeom>
        </p:spPr>
      </p:pic>
      <p:pic>
        <p:nvPicPr>
          <p:cNvPr id="8" name="Graphic 7">
            <a:extLst>
              <a:ext uri="{FF2B5EF4-FFF2-40B4-BE49-F238E27FC236}">
                <a16:creationId xmlns:a16="http://schemas.microsoft.com/office/drawing/2014/main" id="{2147AFE4-9180-9643-8522-EA89FE2343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888" y="2035945"/>
            <a:ext cx="1918547" cy="18627"/>
          </a:xfrm>
          <a:prstGeom prst="rect">
            <a:avLst/>
          </a:prstGeom>
        </p:spPr>
      </p:pic>
    </p:spTree>
    <p:extLst>
      <p:ext uri="{BB962C8B-B14F-4D97-AF65-F5344CB8AC3E}">
        <p14:creationId xmlns:p14="http://schemas.microsoft.com/office/powerpoint/2010/main" val="27694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Cover with graphic (1 line)">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pt-BR"/>
              <a:t>© 2025 IBM Corporation</a:t>
            </a:r>
            <a:endParaRPr lang="en-US" dirty="0"/>
          </a:p>
        </p:txBody>
      </p:sp>
      <p:sp>
        <p:nvSpPr>
          <p:cNvPr id="27" name="Title 6">
            <a:extLst>
              <a:ext uri="{FF2B5EF4-FFF2-40B4-BE49-F238E27FC236}">
                <a16:creationId xmlns:a16="http://schemas.microsoft.com/office/drawing/2014/main" id="{927B3839-2228-7B4F-B451-E1AD3FD51C20}"/>
              </a:ext>
            </a:extLst>
          </p:cNvPr>
          <p:cNvSpPr>
            <a:spLocks noGrp="1"/>
          </p:cNvSpPr>
          <p:nvPr>
            <p:ph type="title"/>
          </p:nvPr>
        </p:nvSpPr>
        <p:spPr>
          <a:xfrm>
            <a:off x="280417" y="268227"/>
            <a:ext cx="5510785" cy="484808"/>
          </a:xfrm>
        </p:spPr>
        <p:txBody>
          <a:bodyPr/>
          <a:lstStyle>
            <a:lvl1pPr>
              <a:defRPr/>
            </a:lvl1pPr>
          </a:lstStyle>
          <a:p>
            <a:r>
              <a:rPr lang="en-US"/>
              <a:t>Click to edit Master title style</a:t>
            </a:r>
            <a:endParaRPr lang="en-US" dirty="0"/>
          </a:p>
        </p:txBody>
      </p:sp>
      <p:sp>
        <p:nvSpPr>
          <p:cNvPr id="28" name="Text Placeholder 7">
            <a:extLst>
              <a:ext uri="{FF2B5EF4-FFF2-40B4-BE49-F238E27FC236}">
                <a16:creationId xmlns:a16="http://schemas.microsoft.com/office/drawing/2014/main" id="{965B97F5-70AC-A045-BD36-8C0A8703C6A0}"/>
              </a:ext>
            </a:extLst>
          </p:cNvPr>
          <p:cNvSpPr>
            <a:spLocks noGrp="1"/>
          </p:cNvSpPr>
          <p:nvPr>
            <p:ph type="body" sz="quarter" idx="13" hasCustomPrompt="1"/>
          </p:nvPr>
        </p:nvSpPr>
        <p:spPr>
          <a:xfrm>
            <a:off x="288883" y="1320423"/>
            <a:ext cx="5490684" cy="334956"/>
          </a:xfrm>
        </p:spPr>
        <p:txBody>
          <a:bodyPr/>
          <a:lstStyle/>
          <a:p>
            <a:r>
              <a:rPr lang="en-US" dirty="0" err="1"/>
              <a:t>Firstname</a:t>
            </a:r>
            <a:r>
              <a:rPr lang="en-US" dirty="0"/>
              <a:t> </a:t>
            </a:r>
            <a:r>
              <a:rPr lang="en-US" dirty="0" err="1"/>
              <a:t>Lastname</a:t>
            </a:r>
            <a:r>
              <a:rPr lang="en-US" dirty="0"/>
              <a:t> </a:t>
            </a:r>
          </a:p>
        </p:txBody>
      </p:sp>
      <p:sp>
        <p:nvSpPr>
          <p:cNvPr id="29" name="Text Placeholder 8">
            <a:extLst>
              <a:ext uri="{FF2B5EF4-FFF2-40B4-BE49-F238E27FC236}">
                <a16:creationId xmlns:a16="http://schemas.microsoft.com/office/drawing/2014/main" id="{5A69EFA9-C7F8-724C-A6B9-A7765EAAF1CE}"/>
              </a:ext>
            </a:extLst>
          </p:cNvPr>
          <p:cNvSpPr>
            <a:spLocks noGrp="1"/>
          </p:cNvSpPr>
          <p:nvPr>
            <p:ph type="body" sz="quarter" idx="14" hasCustomPrompt="1"/>
          </p:nvPr>
        </p:nvSpPr>
        <p:spPr>
          <a:xfrm>
            <a:off x="288882" y="1675638"/>
            <a:ext cx="5490684" cy="335125"/>
          </a:xfrm>
        </p:spPr>
        <p:txBody>
          <a:bodyPr/>
          <a:lstStyle/>
          <a:p>
            <a:r>
              <a:rPr lang="en-US" dirty="0"/>
              <a:t>Job Title</a:t>
            </a:r>
          </a:p>
        </p:txBody>
      </p:sp>
      <p:pic>
        <p:nvPicPr>
          <p:cNvPr id="11" name="Picture 10">
            <a:extLst>
              <a:ext uri="{FF2B5EF4-FFF2-40B4-BE49-F238E27FC236}">
                <a16:creationId xmlns:a16="http://schemas.microsoft.com/office/drawing/2014/main" id="{7ED11481-A6FB-DE4F-A358-807E3D7CB1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9168" y="6035656"/>
            <a:ext cx="2140373" cy="822344"/>
          </a:xfrm>
          <a:prstGeom prst="rect">
            <a:avLst/>
          </a:prstGeom>
        </p:spPr>
      </p:pic>
      <p:cxnSp>
        <p:nvCxnSpPr>
          <p:cNvPr id="10" name="Straight Connector 9">
            <a:extLst>
              <a:ext uri="{FF2B5EF4-FFF2-40B4-BE49-F238E27FC236}">
                <a16:creationId xmlns:a16="http://schemas.microsoft.com/office/drawing/2014/main" id="{4F59B4DF-699F-B94B-BA28-ADE98C9B65A8}"/>
              </a:ext>
            </a:extLst>
          </p:cNvPr>
          <p:cNvCxnSpPr>
            <a:cxnSpLocks/>
          </p:cNvCxnSpPr>
          <p:nvPr userDrawn="1"/>
        </p:nvCxnSpPr>
        <p:spPr bwMode="auto">
          <a:xfrm>
            <a:off x="301272" y="1057624"/>
            <a:ext cx="491209" cy="0"/>
          </a:xfrm>
          <a:prstGeom prst="line">
            <a:avLst/>
          </a:prstGeom>
          <a:ln w="12700">
            <a:solidFill>
              <a:schemeClr val="accent5"/>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4430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Cover with graphic (2 line)">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pt-BR"/>
              <a:t>© 2025 IBM Corporation</a:t>
            </a:r>
            <a:endParaRPr lang="en-US" dirty="0"/>
          </a:p>
        </p:txBody>
      </p:sp>
      <p:sp>
        <p:nvSpPr>
          <p:cNvPr id="27" name="Title 6">
            <a:extLst>
              <a:ext uri="{FF2B5EF4-FFF2-40B4-BE49-F238E27FC236}">
                <a16:creationId xmlns:a16="http://schemas.microsoft.com/office/drawing/2014/main" id="{927B3839-2228-7B4F-B451-E1AD3FD51C20}"/>
              </a:ext>
            </a:extLst>
          </p:cNvPr>
          <p:cNvSpPr>
            <a:spLocks noGrp="1"/>
          </p:cNvSpPr>
          <p:nvPr>
            <p:ph type="title" hasCustomPrompt="1"/>
          </p:nvPr>
        </p:nvSpPr>
        <p:spPr>
          <a:xfrm>
            <a:off x="280416" y="268226"/>
            <a:ext cx="5522976" cy="1181628"/>
          </a:xfrm>
        </p:spPr>
        <p:txBody>
          <a:bodyPr/>
          <a:lstStyle>
            <a:lvl1pPr>
              <a:defRPr/>
            </a:lvl1pPr>
          </a:lstStyle>
          <a:p>
            <a:r>
              <a:rPr lang="en-US" dirty="0"/>
              <a:t>IBM Quantum template, two line maximum</a:t>
            </a:r>
          </a:p>
        </p:txBody>
      </p:sp>
      <p:sp>
        <p:nvSpPr>
          <p:cNvPr id="28" name="Text Placeholder 7">
            <a:extLst>
              <a:ext uri="{FF2B5EF4-FFF2-40B4-BE49-F238E27FC236}">
                <a16:creationId xmlns:a16="http://schemas.microsoft.com/office/drawing/2014/main" id="{965B97F5-70AC-A045-BD36-8C0A8703C6A0}"/>
              </a:ext>
            </a:extLst>
          </p:cNvPr>
          <p:cNvSpPr>
            <a:spLocks noGrp="1"/>
          </p:cNvSpPr>
          <p:nvPr>
            <p:ph type="body" sz="quarter" idx="13" hasCustomPrompt="1"/>
          </p:nvPr>
        </p:nvSpPr>
        <p:spPr>
          <a:xfrm>
            <a:off x="288883" y="1829520"/>
            <a:ext cx="5518604" cy="330357"/>
          </a:xfrm>
        </p:spPr>
        <p:txBody>
          <a:bodyPr/>
          <a:lstStyle/>
          <a:p>
            <a:r>
              <a:rPr lang="en-US" dirty="0" err="1"/>
              <a:t>Firstname</a:t>
            </a:r>
            <a:r>
              <a:rPr lang="en-US" dirty="0"/>
              <a:t> </a:t>
            </a:r>
            <a:r>
              <a:rPr lang="en-US" dirty="0" err="1"/>
              <a:t>Lastname</a:t>
            </a:r>
            <a:r>
              <a:rPr lang="en-US" dirty="0"/>
              <a:t> </a:t>
            </a:r>
          </a:p>
        </p:txBody>
      </p:sp>
      <p:sp>
        <p:nvSpPr>
          <p:cNvPr id="29" name="Text Placeholder 8">
            <a:extLst>
              <a:ext uri="{FF2B5EF4-FFF2-40B4-BE49-F238E27FC236}">
                <a16:creationId xmlns:a16="http://schemas.microsoft.com/office/drawing/2014/main" id="{5A69EFA9-C7F8-724C-A6B9-A7765EAAF1CE}"/>
              </a:ext>
            </a:extLst>
          </p:cNvPr>
          <p:cNvSpPr>
            <a:spLocks noGrp="1"/>
          </p:cNvSpPr>
          <p:nvPr>
            <p:ph type="body" sz="quarter" idx="14" hasCustomPrompt="1"/>
          </p:nvPr>
        </p:nvSpPr>
        <p:spPr>
          <a:xfrm>
            <a:off x="288882" y="2184733"/>
            <a:ext cx="5513951" cy="325271"/>
          </a:xfrm>
        </p:spPr>
        <p:txBody>
          <a:bodyPr/>
          <a:lstStyle/>
          <a:p>
            <a:r>
              <a:rPr lang="en-US" dirty="0"/>
              <a:t>Job Title</a:t>
            </a:r>
          </a:p>
        </p:txBody>
      </p:sp>
      <p:pic>
        <p:nvPicPr>
          <p:cNvPr id="11" name="Picture 10">
            <a:extLst>
              <a:ext uri="{FF2B5EF4-FFF2-40B4-BE49-F238E27FC236}">
                <a16:creationId xmlns:a16="http://schemas.microsoft.com/office/drawing/2014/main" id="{277AD26A-F556-0148-903F-39C1846719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9168" y="6035656"/>
            <a:ext cx="2140373" cy="822344"/>
          </a:xfrm>
          <a:prstGeom prst="rect">
            <a:avLst/>
          </a:prstGeom>
        </p:spPr>
      </p:pic>
      <p:cxnSp>
        <p:nvCxnSpPr>
          <p:cNvPr id="9" name="Straight Connector 8">
            <a:extLst>
              <a:ext uri="{FF2B5EF4-FFF2-40B4-BE49-F238E27FC236}">
                <a16:creationId xmlns:a16="http://schemas.microsoft.com/office/drawing/2014/main" id="{1D3ED234-DBE9-DF49-80FE-40A61D9D742D}"/>
              </a:ext>
            </a:extLst>
          </p:cNvPr>
          <p:cNvCxnSpPr>
            <a:cxnSpLocks/>
          </p:cNvCxnSpPr>
          <p:nvPr userDrawn="1"/>
        </p:nvCxnSpPr>
        <p:spPr bwMode="auto">
          <a:xfrm>
            <a:off x="301272" y="1538588"/>
            <a:ext cx="491209" cy="0"/>
          </a:xfrm>
          <a:prstGeom prst="line">
            <a:avLst/>
          </a:prstGeom>
          <a:ln w="12700">
            <a:solidFill>
              <a:schemeClr val="accent5"/>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8789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Cover with graphic (3 line)">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pt-BR"/>
              <a:t>© 2025 IBM Corporation</a:t>
            </a:r>
            <a:endParaRPr lang="en-US" dirty="0"/>
          </a:p>
        </p:txBody>
      </p:sp>
      <p:sp>
        <p:nvSpPr>
          <p:cNvPr id="27" name="Title 6">
            <a:extLst>
              <a:ext uri="{FF2B5EF4-FFF2-40B4-BE49-F238E27FC236}">
                <a16:creationId xmlns:a16="http://schemas.microsoft.com/office/drawing/2014/main" id="{927B3839-2228-7B4F-B451-E1AD3FD51C20}"/>
              </a:ext>
            </a:extLst>
          </p:cNvPr>
          <p:cNvSpPr>
            <a:spLocks noGrp="1"/>
          </p:cNvSpPr>
          <p:nvPr>
            <p:ph type="title" hasCustomPrompt="1"/>
          </p:nvPr>
        </p:nvSpPr>
        <p:spPr>
          <a:xfrm>
            <a:off x="280416" y="268225"/>
            <a:ext cx="5522976" cy="1630521"/>
          </a:xfrm>
        </p:spPr>
        <p:txBody>
          <a:bodyPr/>
          <a:lstStyle>
            <a:lvl1pPr>
              <a:defRPr/>
            </a:lvl1pPr>
          </a:lstStyle>
          <a:p>
            <a:r>
              <a:rPr lang="en-US" dirty="0"/>
              <a:t>IBM Quantum template on black background, three line maximum</a:t>
            </a:r>
          </a:p>
        </p:txBody>
      </p:sp>
      <p:sp>
        <p:nvSpPr>
          <p:cNvPr id="28" name="Text Placeholder 7">
            <a:extLst>
              <a:ext uri="{FF2B5EF4-FFF2-40B4-BE49-F238E27FC236}">
                <a16:creationId xmlns:a16="http://schemas.microsoft.com/office/drawing/2014/main" id="{965B97F5-70AC-A045-BD36-8C0A8703C6A0}"/>
              </a:ext>
            </a:extLst>
          </p:cNvPr>
          <p:cNvSpPr>
            <a:spLocks noGrp="1"/>
          </p:cNvSpPr>
          <p:nvPr>
            <p:ph type="body" sz="quarter" idx="13" hasCustomPrompt="1"/>
          </p:nvPr>
        </p:nvSpPr>
        <p:spPr>
          <a:xfrm>
            <a:off x="288883" y="2339856"/>
            <a:ext cx="5513951" cy="329773"/>
          </a:xfrm>
        </p:spPr>
        <p:txBody>
          <a:bodyPr/>
          <a:lstStyle/>
          <a:p>
            <a:r>
              <a:rPr lang="en-US" dirty="0" err="1"/>
              <a:t>Firstname</a:t>
            </a:r>
            <a:r>
              <a:rPr lang="en-US" dirty="0"/>
              <a:t> </a:t>
            </a:r>
            <a:r>
              <a:rPr lang="en-US" dirty="0" err="1"/>
              <a:t>Lastname</a:t>
            </a:r>
            <a:endParaRPr lang="en-US" dirty="0"/>
          </a:p>
        </p:txBody>
      </p:sp>
      <p:sp>
        <p:nvSpPr>
          <p:cNvPr id="29" name="Text Placeholder 8">
            <a:extLst>
              <a:ext uri="{FF2B5EF4-FFF2-40B4-BE49-F238E27FC236}">
                <a16:creationId xmlns:a16="http://schemas.microsoft.com/office/drawing/2014/main" id="{5A69EFA9-C7F8-724C-A6B9-A7765EAAF1CE}"/>
              </a:ext>
            </a:extLst>
          </p:cNvPr>
          <p:cNvSpPr>
            <a:spLocks noGrp="1"/>
          </p:cNvSpPr>
          <p:nvPr>
            <p:ph type="body" sz="quarter" idx="14" hasCustomPrompt="1"/>
          </p:nvPr>
        </p:nvSpPr>
        <p:spPr>
          <a:xfrm>
            <a:off x="288882" y="2695069"/>
            <a:ext cx="5509297" cy="335195"/>
          </a:xfrm>
        </p:spPr>
        <p:txBody>
          <a:bodyPr/>
          <a:lstStyle/>
          <a:p>
            <a:r>
              <a:rPr lang="en-US" dirty="0"/>
              <a:t>Job Title</a:t>
            </a:r>
          </a:p>
        </p:txBody>
      </p:sp>
      <p:pic>
        <p:nvPicPr>
          <p:cNvPr id="11" name="Picture 10">
            <a:extLst>
              <a:ext uri="{FF2B5EF4-FFF2-40B4-BE49-F238E27FC236}">
                <a16:creationId xmlns:a16="http://schemas.microsoft.com/office/drawing/2014/main" id="{AD69D01F-02E8-AF42-A163-4B4ACD3F4E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9168" y="6035656"/>
            <a:ext cx="2140373" cy="822344"/>
          </a:xfrm>
          <a:prstGeom prst="rect">
            <a:avLst/>
          </a:prstGeom>
        </p:spPr>
      </p:pic>
      <p:cxnSp>
        <p:nvCxnSpPr>
          <p:cNvPr id="9" name="Straight Connector 8">
            <a:extLst>
              <a:ext uri="{FF2B5EF4-FFF2-40B4-BE49-F238E27FC236}">
                <a16:creationId xmlns:a16="http://schemas.microsoft.com/office/drawing/2014/main" id="{E94BEDD3-84EF-2A46-861A-4BCD41BF4585}"/>
              </a:ext>
            </a:extLst>
          </p:cNvPr>
          <p:cNvCxnSpPr>
            <a:cxnSpLocks/>
          </p:cNvCxnSpPr>
          <p:nvPr userDrawn="1"/>
        </p:nvCxnSpPr>
        <p:spPr bwMode="auto">
          <a:xfrm>
            <a:off x="301272" y="2043203"/>
            <a:ext cx="491209" cy="0"/>
          </a:xfrm>
          <a:prstGeom prst="line">
            <a:avLst/>
          </a:prstGeom>
          <a:ln w="12700">
            <a:solidFill>
              <a:schemeClr val="accent5"/>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0478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27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Blank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4">
            <a:extLst>
              <a:ext uri="{FF2B5EF4-FFF2-40B4-BE49-F238E27FC236}">
                <a16:creationId xmlns:a16="http://schemas.microsoft.com/office/drawing/2014/main" id="{4E077E17-3B69-4644-BD04-6785219BC1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56456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itle / divider (no footer)">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B4E5F-15AA-7142-8D54-876791D3731F}"/>
              </a:ext>
            </a:extLst>
          </p:cNvPr>
          <p:cNvSpPr>
            <a:spLocks noGrp="1"/>
          </p:cNvSpPr>
          <p:nvPr>
            <p:ph type="title" hasCustomPrompt="1"/>
          </p:nvPr>
        </p:nvSpPr>
        <p:spPr>
          <a:xfrm>
            <a:off x="280416" y="268225"/>
            <a:ext cx="5522976" cy="1677569"/>
          </a:xfrm>
        </p:spPr>
        <p:txBody>
          <a:bodyPr/>
          <a:lstStyle/>
          <a:p>
            <a:r>
              <a:rPr lang="en-US" dirty="0"/>
              <a:t>Click to edit Master title style (3 sizes for title text available) - no footer</a:t>
            </a:r>
          </a:p>
        </p:txBody>
      </p:sp>
      <p:pic>
        <p:nvPicPr>
          <p:cNvPr id="5" name="Picture 4">
            <a:extLst>
              <a:ext uri="{FF2B5EF4-FFF2-40B4-BE49-F238E27FC236}">
                <a16:creationId xmlns:a16="http://schemas.microsoft.com/office/drawing/2014/main" id="{D0832194-9F9F-4A4B-847F-9B8502AF1E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259489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itle / divider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Title 4">
            <a:extLst>
              <a:ext uri="{FF2B5EF4-FFF2-40B4-BE49-F238E27FC236}">
                <a16:creationId xmlns:a16="http://schemas.microsoft.com/office/drawing/2014/main" id="{EF04BD5F-CEAE-9249-AC0F-4EF97A2B285B}"/>
              </a:ext>
            </a:extLst>
          </p:cNvPr>
          <p:cNvSpPr>
            <a:spLocks noGrp="1"/>
          </p:cNvSpPr>
          <p:nvPr>
            <p:ph type="title" hasCustomPrompt="1"/>
          </p:nvPr>
        </p:nvSpPr>
        <p:spPr>
          <a:xfrm>
            <a:off x="280416" y="268225"/>
            <a:ext cx="5522976" cy="1813036"/>
          </a:xfrm>
        </p:spPr>
        <p:txBody>
          <a:bodyPr/>
          <a:lstStyle/>
          <a:p>
            <a:r>
              <a:rPr lang="en-US" dirty="0"/>
              <a:t>Click to edit Master title style (3 sizes for title text available) - with footer</a:t>
            </a:r>
          </a:p>
        </p:txBody>
      </p:sp>
      <p:pic>
        <p:nvPicPr>
          <p:cNvPr id="7" name="Picture 6">
            <a:extLst>
              <a:ext uri="{FF2B5EF4-FFF2-40B4-BE49-F238E27FC236}">
                <a16:creationId xmlns:a16="http://schemas.microsoft.com/office/drawing/2014/main" id="{42D2E41E-4947-9F4A-A22A-FAB43A2DE9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322108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ta, 2 callouts,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287999" y="4649724"/>
            <a:ext cx="5524575" cy="1771651"/>
          </a:xfrm>
        </p:spPr>
        <p:txBody>
          <a:bodyPr anchor="b"/>
          <a:lstStyle>
            <a:lvl1pPr>
              <a:lnSpc>
                <a:spcPct val="90000"/>
              </a:lnSpc>
              <a:spcBef>
                <a:spcPts val="0"/>
              </a:spcBef>
              <a:defRPr sz="12900" b="0" i="0">
                <a:solidFill>
                  <a:schemeClr val="accent1"/>
                </a:solidFill>
                <a:latin typeface="IBM Plex Sans ExtLt" panose="020B03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6380919" y="4648200"/>
            <a:ext cx="5523781" cy="1771651"/>
          </a:xfrm>
        </p:spPr>
        <p:txBody>
          <a:bodyPr anchor="b"/>
          <a:lstStyle>
            <a:lvl1pPr>
              <a:lnSpc>
                <a:spcPct val="90000"/>
              </a:lnSpc>
              <a:spcBef>
                <a:spcPts val="0"/>
              </a:spcBef>
              <a:defRPr sz="12900" b="0" i="0">
                <a:solidFill>
                  <a:schemeClr val="accent1"/>
                </a:solidFill>
                <a:latin typeface="IBM Plex Sans ExtLt" panose="020B0303050203000203" pitchFamily="34" charset="0"/>
              </a:defRPr>
            </a:lvl1pPr>
          </a:lstStyle>
          <a:p>
            <a:r>
              <a:rPr lang="en-US" dirty="0"/>
              <a:t>+00%</a:t>
            </a:r>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6380919" y="288037"/>
            <a:ext cx="3809504" cy="3144044"/>
          </a:xfrm>
        </p:spPr>
        <p:txBody>
          <a:bodyPr/>
          <a:lstStyle>
            <a:lvl1pPr>
              <a:lnSpc>
                <a:spcPct val="100000"/>
              </a:lnSpc>
              <a:spcBef>
                <a:spcPts val="0"/>
              </a:spcBef>
              <a:defRPr sz="2200">
                <a:solidFill>
                  <a:schemeClr val="tx1"/>
                </a:solidFill>
              </a:defRPr>
            </a:lvl1pPr>
            <a:lvl2pPr marL="201163" indent="-201163">
              <a:lnSpc>
                <a:spcPct val="100000"/>
              </a:lnSpc>
              <a:spcBef>
                <a:spcPts val="0"/>
              </a:spcBef>
              <a:defRPr sz="2200">
                <a:solidFill>
                  <a:schemeClr val="tx1"/>
                </a:solidFill>
              </a:defRPr>
            </a:lvl2pPr>
            <a:lvl3pPr marL="402326" indent="-201163">
              <a:lnSpc>
                <a:spcPct val="100000"/>
              </a:lnSpc>
              <a:spcBef>
                <a:spcPts val="0"/>
              </a:spcBef>
              <a:defRPr sz="2200">
                <a:solidFill>
                  <a:schemeClr val="tx1"/>
                </a:solidFill>
              </a:defRPr>
            </a:lvl3pPr>
            <a:lvl4pPr marL="557770" indent="-20116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287999" y="288037"/>
            <a:ext cx="3811091" cy="3144044"/>
          </a:xfrm>
        </p:spPr>
        <p:txBody>
          <a:bodyPr/>
          <a:lstStyle>
            <a:lvl1pPr>
              <a:lnSpc>
                <a:spcPct val="100000"/>
              </a:lnSpc>
              <a:spcBef>
                <a:spcPts val="0"/>
              </a:spcBef>
              <a:defRPr sz="2200">
                <a:solidFill>
                  <a:schemeClr val="tx1"/>
                </a:solidFill>
              </a:defRPr>
            </a:lvl1pPr>
            <a:lvl2pPr marL="201163" indent="-201163">
              <a:lnSpc>
                <a:spcPct val="100000"/>
              </a:lnSpc>
              <a:spcBef>
                <a:spcPts val="0"/>
              </a:spcBef>
              <a:defRPr sz="2200">
                <a:solidFill>
                  <a:schemeClr val="tx1"/>
                </a:solidFill>
              </a:defRPr>
            </a:lvl2pPr>
            <a:lvl3pPr marL="402326" indent="-201163">
              <a:lnSpc>
                <a:spcPct val="100000"/>
              </a:lnSpc>
              <a:spcBef>
                <a:spcPts val="0"/>
              </a:spcBef>
              <a:defRPr sz="2200">
                <a:solidFill>
                  <a:schemeClr val="tx1"/>
                </a:solidFill>
              </a:defRPr>
            </a:lvl3pPr>
            <a:lvl4pPr marL="557770" indent="-20116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6096000"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302281201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Title / divider (blue)">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itle 5">
            <a:extLst>
              <a:ext uri="{FF2B5EF4-FFF2-40B4-BE49-F238E27FC236}">
                <a16:creationId xmlns:a16="http://schemas.microsoft.com/office/drawing/2014/main" id="{5D677529-0580-5640-87D8-6219EDE5C095}"/>
              </a:ext>
            </a:extLst>
          </p:cNvPr>
          <p:cNvSpPr>
            <a:spLocks noGrp="1"/>
          </p:cNvSpPr>
          <p:nvPr>
            <p:ph type="title" hasCustomPrompt="1"/>
          </p:nvPr>
        </p:nvSpPr>
        <p:spPr>
          <a:xfrm>
            <a:off x="280416" y="268224"/>
            <a:ext cx="5522976" cy="1960819"/>
          </a:xfrm>
        </p:spPr>
        <p:txBody>
          <a:bodyPr/>
          <a:lstStyle/>
          <a:p>
            <a:r>
              <a:rPr lang="en-US" dirty="0"/>
              <a:t>Click to edit Master title style (3 sizes for title text available) – blue divider</a:t>
            </a:r>
          </a:p>
        </p:txBody>
      </p:sp>
      <p:pic>
        <p:nvPicPr>
          <p:cNvPr id="8" name="Picture 7">
            <a:extLst>
              <a:ext uri="{FF2B5EF4-FFF2-40B4-BE49-F238E27FC236}">
                <a16:creationId xmlns:a16="http://schemas.microsoft.com/office/drawing/2014/main" id="{B923E7D4-2DC2-0743-BE51-9206E13191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218298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Xlg tex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82880" y="121920"/>
            <a:ext cx="9265920" cy="5872480"/>
          </a:xfrm>
        </p:spPr>
        <p:txBody>
          <a:bodyPr/>
          <a:lstStyle>
            <a:lvl1pPr>
              <a:lnSpc>
                <a:spcPct val="90000"/>
              </a:lnSpc>
              <a:defRPr sz="12266" b="0" i="0">
                <a:solidFill>
                  <a:schemeClr val="accent4"/>
                </a:solidFill>
                <a:latin typeface="IBM Plex Sans SmBld" panose="020B0503050203000203" pitchFamily="34" charset="77"/>
              </a:defRPr>
            </a:lvl1pPr>
          </a:lstStyle>
          <a:p>
            <a:r>
              <a:rPr lang="en-US" dirty="0"/>
              <a:t>High impact </a:t>
            </a:r>
            <a:br>
              <a:rPr lang="en-US" dirty="0"/>
            </a:br>
            <a:r>
              <a:rPr lang="en-US" dirty="0" err="1"/>
              <a:t>xlg</a:t>
            </a:r>
            <a:r>
              <a:rPr lang="en-US" dirty="0"/>
              <a:t> text</a:t>
            </a:r>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pt-BR"/>
              <a:t>© 2025 IBM Corporation</a:t>
            </a:r>
            <a:endParaRPr lang="en-US" dirty="0"/>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pic>
        <p:nvPicPr>
          <p:cNvPr id="7" name="Picture 6">
            <a:extLst>
              <a:ext uri="{FF2B5EF4-FFF2-40B4-BE49-F238E27FC236}">
                <a16:creationId xmlns:a16="http://schemas.microsoft.com/office/drawing/2014/main" id="{30210F52-CF6C-094F-952B-902FB639B4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248160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Xlg text / fact + image">
    <p:spTree>
      <p:nvGrpSpPr>
        <p:cNvPr id="1" name=""/>
        <p:cNvGrpSpPr/>
        <p:nvPr/>
      </p:nvGrpSpPr>
      <p:grpSpPr>
        <a:xfrm>
          <a:off x="0" y="0"/>
          <a:ext cx="0" cy="0"/>
          <a:chOff x="0" y="0"/>
          <a:chExt cx="0" cy="0"/>
        </a:xfrm>
      </p:grpSpPr>
      <p:sp>
        <p:nvSpPr>
          <p:cNvPr id="6" name="Text Placeholder"/>
          <p:cNvSpPr>
            <a:spLocks noGrp="1"/>
          </p:cNvSpPr>
          <p:nvPr>
            <p:ph type="body" sz="quarter" idx="12" hasCustomPrompt="1"/>
          </p:nvPr>
        </p:nvSpPr>
        <p:spPr>
          <a:xfrm>
            <a:off x="207264" y="1536192"/>
            <a:ext cx="5608320" cy="4482592"/>
          </a:xfrm>
        </p:spPr>
        <p:txBody>
          <a:bodyPr/>
          <a:lstStyle>
            <a:lvl1pPr>
              <a:lnSpc>
                <a:spcPct val="90000"/>
              </a:lnSpc>
              <a:defRPr sz="12266" b="0" i="0">
                <a:solidFill>
                  <a:schemeClr val="accent4"/>
                </a:solidFill>
                <a:latin typeface="IBM Plex Sans SmBld" panose="020B0503050203000203" pitchFamily="34" charset="77"/>
              </a:defRPr>
            </a:lvl1pPr>
          </a:lstStyle>
          <a:p>
            <a:pPr lvl="0"/>
            <a:r>
              <a:rPr lang="en-US" dirty="0"/>
              <a:t>100%</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1" name="Text Placeholder 10">
            <a:extLst>
              <a:ext uri="{FF2B5EF4-FFF2-40B4-BE49-F238E27FC236}">
                <a16:creationId xmlns:a16="http://schemas.microsoft.com/office/drawing/2014/main" id="{3819BBD0-4F00-B447-A473-76BA52FA8048}"/>
              </a:ext>
            </a:extLst>
          </p:cNvPr>
          <p:cNvSpPr>
            <a:spLocks noGrp="1"/>
          </p:cNvSpPr>
          <p:nvPr>
            <p:ph type="body" sz="quarter" idx="15" hasCustomPrompt="1"/>
          </p:nvPr>
        </p:nvSpPr>
        <p:spPr>
          <a:xfrm>
            <a:off x="292608" y="231648"/>
            <a:ext cx="5059680" cy="1146048"/>
          </a:xfrm>
        </p:spPr>
        <p:txBody>
          <a:bodyPr/>
          <a:lstStyle>
            <a:lvl1pPr>
              <a:defRPr sz="2667"/>
            </a:lvl1pPr>
            <a:lvl2pPr marL="0" indent="0">
              <a:buNone/>
              <a:defRPr/>
            </a:lvl2pPr>
          </a:lstStyle>
          <a:p>
            <a:pPr lvl="0"/>
            <a:r>
              <a:rPr lang="en-US" dirty="0"/>
              <a:t>Title with </a:t>
            </a:r>
            <a:r>
              <a:rPr lang="en-US" dirty="0" err="1"/>
              <a:t>xlg</a:t>
            </a:r>
            <a:r>
              <a:rPr lang="en-US" dirty="0"/>
              <a:t> text + optional ½ image</a:t>
            </a:r>
          </a:p>
        </p:txBody>
      </p:sp>
      <p:pic>
        <p:nvPicPr>
          <p:cNvPr id="12" name="Picture 11">
            <a:extLst>
              <a:ext uri="{FF2B5EF4-FFF2-40B4-BE49-F238E27FC236}">
                <a16:creationId xmlns:a16="http://schemas.microsoft.com/office/drawing/2014/main" id="{C1D23A3E-7144-694C-B46D-9297D4F76D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10559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Title 4">
            <a:extLst>
              <a:ext uri="{FF2B5EF4-FFF2-40B4-BE49-F238E27FC236}">
                <a16:creationId xmlns:a16="http://schemas.microsoft.com/office/drawing/2014/main" id="{03DEF12C-8D9D-364C-AEC2-B435FF41B7C7}"/>
              </a:ext>
            </a:extLst>
          </p:cNvPr>
          <p:cNvSpPr>
            <a:spLocks noGrp="1"/>
          </p:cNvSpPr>
          <p:nvPr>
            <p:ph type="title" hasCustomPrompt="1"/>
          </p:nvPr>
        </p:nvSpPr>
        <p:spPr>
          <a:xfrm>
            <a:off x="97537" y="268224"/>
            <a:ext cx="7287033" cy="2305643"/>
          </a:xfrm>
        </p:spPr>
        <p:txBody>
          <a:bodyPr/>
          <a:lstStyle>
            <a:lvl1pPr marL="219451" indent="-219451">
              <a:defRPr>
                <a:solidFill>
                  <a:schemeClr val="accent4"/>
                </a:solidFill>
              </a:defRPr>
            </a:lvl1pPr>
          </a:lstStyle>
          <a:p>
            <a:r>
              <a:rPr lang="en-US" dirty="0"/>
              <a:t>“Add quote, four line maximum.”</a:t>
            </a:r>
          </a:p>
        </p:txBody>
      </p:sp>
      <p:sp>
        <p:nvSpPr>
          <p:cNvPr id="12" name="Text Placeholder 11">
            <a:extLst>
              <a:ext uri="{FF2B5EF4-FFF2-40B4-BE49-F238E27FC236}">
                <a16:creationId xmlns:a16="http://schemas.microsoft.com/office/drawing/2014/main" id="{67826A83-0471-7649-B205-FFC505DA313F}"/>
              </a:ext>
            </a:extLst>
          </p:cNvPr>
          <p:cNvSpPr>
            <a:spLocks noGrp="1"/>
          </p:cNvSpPr>
          <p:nvPr>
            <p:ph type="body" sz="quarter" idx="14" hasCustomPrompt="1"/>
          </p:nvPr>
        </p:nvSpPr>
        <p:spPr>
          <a:xfrm>
            <a:off x="292608" y="2591040"/>
            <a:ext cx="5498592" cy="329184"/>
          </a:xfrm>
        </p:spPr>
        <p:txBody>
          <a:bodyPr/>
          <a:lstStyle>
            <a:lvl1pPr>
              <a:defRPr>
                <a:solidFill>
                  <a:schemeClr val="tx2"/>
                </a:solidFill>
              </a:defRPr>
            </a:lvl1pPr>
            <a:lvl2pPr marL="0" indent="0">
              <a:buNone/>
              <a:defRPr/>
            </a:lvl2pPr>
          </a:lstStyle>
          <a:p>
            <a:pPr lvl="0"/>
            <a:r>
              <a:rPr lang="en-US" dirty="0" err="1"/>
              <a:t>Firstname</a:t>
            </a:r>
            <a:r>
              <a:rPr lang="en-US" dirty="0"/>
              <a:t> </a:t>
            </a:r>
            <a:r>
              <a:rPr lang="en-US" dirty="0" err="1"/>
              <a:t>Lastname</a:t>
            </a:r>
            <a:endParaRPr lang="en-US" dirty="0"/>
          </a:p>
        </p:txBody>
      </p:sp>
      <p:sp>
        <p:nvSpPr>
          <p:cNvPr id="14" name="Text Placeholder 13">
            <a:extLst>
              <a:ext uri="{FF2B5EF4-FFF2-40B4-BE49-F238E27FC236}">
                <a16:creationId xmlns:a16="http://schemas.microsoft.com/office/drawing/2014/main" id="{48B5E467-58C7-4043-A863-8B0F691F403C}"/>
              </a:ext>
            </a:extLst>
          </p:cNvPr>
          <p:cNvSpPr>
            <a:spLocks noGrp="1"/>
          </p:cNvSpPr>
          <p:nvPr>
            <p:ph type="body" sz="quarter" idx="15" hasCustomPrompt="1"/>
          </p:nvPr>
        </p:nvSpPr>
        <p:spPr>
          <a:xfrm>
            <a:off x="292608" y="2935625"/>
            <a:ext cx="5486400" cy="329184"/>
          </a:xfrm>
        </p:spPr>
        <p:txBody>
          <a:bodyPr/>
          <a:lstStyle>
            <a:lvl1pPr>
              <a:defRPr b="0" i="1">
                <a:solidFill>
                  <a:schemeClr val="tx2"/>
                </a:solidFill>
                <a:latin typeface="IBM Plex Sans" panose="020B0503050203000203" pitchFamily="34" charset="0"/>
              </a:defRPr>
            </a:lvl1pPr>
            <a:lvl2pPr marL="0" indent="0">
              <a:buNone/>
              <a:defRPr/>
            </a:lvl2pPr>
          </a:lstStyle>
          <a:p>
            <a:pPr lvl="0"/>
            <a:r>
              <a:rPr lang="en-US" dirty="0"/>
              <a:t>Source, Date</a:t>
            </a:r>
          </a:p>
        </p:txBody>
      </p:sp>
      <p:pic>
        <p:nvPicPr>
          <p:cNvPr id="17" name="Picture 16">
            <a:extLst>
              <a:ext uri="{FF2B5EF4-FFF2-40B4-BE49-F238E27FC236}">
                <a16:creationId xmlns:a16="http://schemas.microsoft.com/office/drawing/2014/main" id="{EDB3CCE8-33C3-F24F-B4C1-88AC1A4E4B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46185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Title + full width image ">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Picture Placeholder">
            <a:extLst>
              <a:ext uri="{FF2B5EF4-FFF2-40B4-BE49-F238E27FC236}">
                <a16:creationId xmlns:a16="http://schemas.microsoft.com/office/drawing/2014/main" id="{4689A64A-A783-D24D-9765-5E12B636FF62}"/>
              </a:ext>
            </a:extLst>
          </p:cNvPr>
          <p:cNvSpPr>
            <a:spLocks noGrp="1"/>
          </p:cNvSpPr>
          <p:nvPr>
            <p:ph type="pic" sz="quarter" idx="12"/>
          </p:nvPr>
        </p:nvSpPr>
        <p:spPr>
          <a:xfrm>
            <a:off x="0" y="1701800"/>
            <a:ext cx="12192000" cy="5156200"/>
          </a:xfrm>
        </p:spPr>
        <p:txBody>
          <a:bodyPr lIns="91440" tIns="91440" rIns="91440" bIns="91440"/>
          <a:lstStyle/>
          <a:p>
            <a:r>
              <a:rPr lang="en-US"/>
              <a:t>Click icon to add picture</a:t>
            </a:r>
            <a:endParaRPr lang="en-US" dirty="0"/>
          </a:p>
        </p:txBody>
      </p:sp>
      <p:sp>
        <p:nvSpPr>
          <p:cNvPr id="6" name="Title 5">
            <a:extLst>
              <a:ext uri="{FF2B5EF4-FFF2-40B4-BE49-F238E27FC236}">
                <a16:creationId xmlns:a16="http://schemas.microsoft.com/office/drawing/2014/main" id="{0DE8E457-FCF1-FB4D-B0AD-3250264B8242}"/>
              </a:ext>
            </a:extLst>
          </p:cNvPr>
          <p:cNvSpPr>
            <a:spLocks noGrp="1"/>
          </p:cNvSpPr>
          <p:nvPr>
            <p:ph type="title"/>
          </p:nvPr>
        </p:nvSpPr>
        <p:spPr>
          <a:xfrm>
            <a:off x="95737544" y="565912"/>
            <a:ext cx="5522976" cy="5726176"/>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F721CEEA-2F0E-BC48-998B-4A0A2A47691B}"/>
              </a:ext>
            </a:extLst>
          </p:cNvPr>
          <p:cNvSpPr>
            <a:spLocks noGrp="1"/>
          </p:cNvSpPr>
          <p:nvPr>
            <p:ph type="body" sz="quarter" idx="14" hasCustomPrompt="1"/>
          </p:nvPr>
        </p:nvSpPr>
        <p:spPr>
          <a:xfrm>
            <a:off x="292608" y="231648"/>
            <a:ext cx="5498592" cy="1316736"/>
          </a:xfrm>
        </p:spPr>
        <p:txBody>
          <a:bodyPr/>
          <a:lstStyle>
            <a:lvl1pPr>
              <a:defRPr sz="2667"/>
            </a:lvl1pPr>
            <a:lvl2pPr marL="0" indent="0">
              <a:buNone/>
              <a:defRPr/>
            </a:lvl2pPr>
          </a:lstStyle>
          <a:p>
            <a:pPr lvl="0"/>
            <a:r>
              <a:rPr lang="en-US" dirty="0"/>
              <a:t>Title + image below</a:t>
            </a:r>
          </a:p>
        </p:txBody>
      </p:sp>
      <p:pic>
        <p:nvPicPr>
          <p:cNvPr id="12" name="Picture 11">
            <a:extLst>
              <a:ext uri="{FF2B5EF4-FFF2-40B4-BE49-F238E27FC236}">
                <a16:creationId xmlns:a16="http://schemas.microsoft.com/office/drawing/2014/main" id="{F57CD09D-1912-4D47-BBB5-FE17D9C3F1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154022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Title + content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80416" y="268224"/>
            <a:ext cx="5522976" cy="5726176"/>
          </a:xfrm>
        </p:spPr>
        <p:txBody>
          <a:bodyPr/>
          <a:lstStyle/>
          <a:p>
            <a:r>
              <a:rPr lang="en-US" dirty="0"/>
              <a:t>Title + content right</a:t>
            </a:r>
          </a:p>
        </p:txBody>
      </p:sp>
      <p:sp>
        <p:nvSpPr>
          <p:cNvPr id="6" name="Text Placeholder"/>
          <p:cNvSpPr>
            <a:spLocks noGrp="1"/>
          </p:cNvSpPr>
          <p:nvPr>
            <p:ph type="body" sz="quarter" idx="12"/>
          </p:nvPr>
        </p:nvSpPr>
        <p:spPr>
          <a:xfrm>
            <a:off x="6388608" y="268224"/>
            <a:ext cx="5498592" cy="5726176"/>
          </a:xfrm>
        </p:spPr>
        <p:txBody>
          <a:bodyPr/>
          <a:lstStyle>
            <a:lvl5pPr marL="1220368" indent="-380990">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3607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1_Title + 1 column">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80416" y="268224"/>
            <a:ext cx="8583497" cy="1072896"/>
          </a:xfrm>
        </p:spPr>
        <p:txBody>
          <a:bodyPr/>
          <a:lstStyle>
            <a:lvl1pPr>
              <a:defRPr/>
            </a:lvl1pPr>
          </a:lstStyle>
          <a:p>
            <a:r>
              <a:rPr lang="en-US" dirty="0"/>
              <a:t>Title + 1 column</a:t>
            </a:r>
          </a:p>
        </p:txBody>
      </p:sp>
      <p:sp>
        <p:nvSpPr>
          <p:cNvPr id="6" name="Text Placeholder"/>
          <p:cNvSpPr>
            <a:spLocks noGrp="1"/>
          </p:cNvSpPr>
          <p:nvPr>
            <p:ph type="body" sz="quarter" idx="12"/>
          </p:nvPr>
        </p:nvSpPr>
        <p:spPr>
          <a:xfrm>
            <a:off x="292609" y="1658112"/>
            <a:ext cx="11607025" cy="4336288"/>
          </a:xfrm>
        </p:spPr>
        <p:txBody>
          <a:bodyPr/>
          <a:lstStyle>
            <a:lvl5pPr marL="1220368" indent="-380990">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7" name="Picture 6">
            <a:extLst>
              <a:ext uri="{FF2B5EF4-FFF2-40B4-BE49-F238E27FC236}">
                <a16:creationId xmlns:a16="http://schemas.microsoft.com/office/drawing/2014/main" id="{FAC4EC2A-3331-2F49-83D7-3DCDA8B9B9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198151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Title + 2 columns (1/2 - 1/2)">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80416" y="268224"/>
            <a:ext cx="8583497" cy="1072896"/>
          </a:xfrm>
        </p:spPr>
        <p:txBody>
          <a:bodyPr/>
          <a:lstStyle>
            <a:lvl1pPr>
              <a:defRPr/>
            </a:lvl1pPr>
          </a:lstStyle>
          <a:p>
            <a:r>
              <a:rPr lang="en-US" dirty="0"/>
              <a:t>Title + 2 columns (½ - ½)</a:t>
            </a:r>
          </a:p>
        </p:txBody>
      </p:sp>
      <p:sp>
        <p:nvSpPr>
          <p:cNvPr id="7" name="Content Placeholder"/>
          <p:cNvSpPr>
            <a:spLocks noGrp="1"/>
          </p:cNvSpPr>
          <p:nvPr>
            <p:ph sz="quarter" idx="13"/>
          </p:nvPr>
        </p:nvSpPr>
        <p:spPr>
          <a:xfrm>
            <a:off x="6388608" y="1658112"/>
            <a:ext cx="5498592" cy="4336288"/>
          </a:xfrm>
        </p:spPr>
        <p:txBody>
          <a:bodyPr/>
          <a:lstStyle>
            <a:lvl1pPr>
              <a:defRPr sz="1867"/>
            </a:lvl1pPr>
          </a:lstStyle>
          <a:p>
            <a:pPr lvl="0"/>
            <a:r>
              <a:rPr lang="en-US"/>
              <a:t>Click to edit Master text styles</a:t>
            </a:r>
          </a:p>
        </p:txBody>
      </p:sp>
      <p:sp>
        <p:nvSpPr>
          <p:cNvPr id="6" name="Text Placeholder"/>
          <p:cNvSpPr>
            <a:spLocks noGrp="1"/>
          </p:cNvSpPr>
          <p:nvPr>
            <p:ph type="body" sz="quarter" idx="12"/>
          </p:nvPr>
        </p:nvSpPr>
        <p:spPr>
          <a:xfrm>
            <a:off x="292608" y="1658112"/>
            <a:ext cx="5498592" cy="4336288"/>
          </a:xfrm>
        </p:spPr>
        <p:txBody>
          <a:bodyPr/>
          <a:lstStyle>
            <a:lvl5pPr marL="1220368" indent="-380990">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8" name="Picture 7">
            <a:extLst>
              <a:ext uri="{FF2B5EF4-FFF2-40B4-BE49-F238E27FC236}">
                <a16:creationId xmlns:a16="http://schemas.microsoft.com/office/drawing/2014/main" id="{978F0CCF-A937-E443-A6FB-F8B14F44A4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131186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Title + 2 columns (1/4 - 3/4)">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80416" y="268224"/>
            <a:ext cx="8558784" cy="1072896"/>
          </a:xfrm>
        </p:spPr>
        <p:txBody>
          <a:bodyPr/>
          <a:lstStyle>
            <a:lvl1pPr>
              <a:defRPr/>
            </a:lvl1pPr>
          </a:lstStyle>
          <a:p>
            <a:r>
              <a:rPr lang="en-US" dirty="0"/>
              <a:t>Title + 2 columns (¼ - ¾)</a:t>
            </a:r>
          </a:p>
        </p:txBody>
      </p:sp>
      <p:sp>
        <p:nvSpPr>
          <p:cNvPr id="6" name="Text Placeholder 1"/>
          <p:cNvSpPr>
            <a:spLocks noGrp="1"/>
          </p:cNvSpPr>
          <p:nvPr>
            <p:ph type="body" sz="quarter" idx="12"/>
          </p:nvPr>
        </p:nvSpPr>
        <p:spPr>
          <a:xfrm>
            <a:off x="292608" y="1658112"/>
            <a:ext cx="2450592" cy="4336288"/>
          </a:xfrm>
        </p:spPr>
        <p:txBody>
          <a:bodyPr/>
          <a:lstStyle>
            <a:lvl5pPr marL="1220368" indent="-380990">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Content Placeholder">
            <a:extLst>
              <a:ext uri="{FF2B5EF4-FFF2-40B4-BE49-F238E27FC236}">
                <a16:creationId xmlns:a16="http://schemas.microsoft.com/office/drawing/2014/main" id="{F7249840-2394-A649-8C84-9EF12C95BA1B}"/>
              </a:ext>
            </a:extLst>
          </p:cNvPr>
          <p:cNvSpPr>
            <a:spLocks noGrp="1"/>
          </p:cNvSpPr>
          <p:nvPr>
            <p:ph sz="quarter" idx="13"/>
          </p:nvPr>
        </p:nvSpPr>
        <p:spPr>
          <a:xfrm>
            <a:off x="3340608" y="1658112"/>
            <a:ext cx="8534400" cy="4336288"/>
          </a:xfrm>
        </p:spPr>
        <p:txBody>
          <a:bodyPr/>
          <a:lstStyle>
            <a:lvl5pPr marL="1220368" indent="-380990">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81D5E6BF-59B9-B34B-BF38-33B20B0A1B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412441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Title + 3 columns (1/4 - 1/2)">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80416" y="268224"/>
            <a:ext cx="8558784" cy="1072896"/>
          </a:xfrm>
        </p:spPr>
        <p:txBody>
          <a:bodyPr/>
          <a:lstStyle>
            <a:lvl1pPr>
              <a:defRPr/>
            </a:lvl1pPr>
          </a:lstStyle>
          <a:p>
            <a:r>
              <a:rPr lang="en-US" dirty="0"/>
              <a:t>Title + 3 columns (¼ - ¼ - ½) </a:t>
            </a:r>
          </a:p>
        </p:txBody>
      </p:sp>
      <p:sp>
        <p:nvSpPr>
          <p:cNvPr id="6" name="Text Placeholder 1"/>
          <p:cNvSpPr>
            <a:spLocks noGrp="1"/>
          </p:cNvSpPr>
          <p:nvPr>
            <p:ph type="body" sz="quarter" idx="12"/>
          </p:nvPr>
        </p:nvSpPr>
        <p:spPr>
          <a:xfrm>
            <a:off x="292608" y="1658112"/>
            <a:ext cx="2450592" cy="4336288"/>
          </a:xfrm>
        </p:spPr>
        <p:txBody>
          <a:bodyPr/>
          <a:lstStyle>
            <a:lvl5pPr marL="1220368" indent="-380990">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hasCustomPrompt="1"/>
          </p:nvPr>
        </p:nvSpPr>
        <p:spPr>
          <a:xfrm>
            <a:off x="3340608" y="1658112"/>
            <a:ext cx="2450592" cy="4336288"/>
          </a:xfrm>
        </p:spPr>
        <p:txBody>
          <a:bodyPr/>
          <a:lstStyle/>
          <a:p>
            <a:pPr lvl="0"/>
            <a:r>
              <a:rPr lang="en-US" dirty="0"/>
              <a:t>Optional 2nd </a:t>
            </a:r>
          </a:p>
        </p:txBody>
      </p:sp>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1" name="Content Placeholder">
            <a:extLst>
              <a:ext uri="{FF2B5EF4-FFF2-40B4-BE49-F238E27FC236}">
                <a16:creationId xmlns:a16="http://schemas.microsoft.com/office/drawing/2014/main" id="{28498EF9-40E8-9442-BA1B-A45C4AF83CB5}"/>
              </a:ext>
            </a:extLst>
          </p:cNvPr>
          <p:cNvSpPr>
            <a:spLocks noGrp="1"/>
          </p:cNvSpPr>
          <p:nvPr>
            <p:ph sz="quarter" idx="14"/>
          </p:nvPr>
        </p:nvSpPr>
        <p:spPr>
          <a:xfrm>
            <a:off x="6388608" y="1658112"/>
            <a:ext cx="5498592" cy="4336288"/>
          </a:xfrm>
        </p:spPr>
        <p:txBody>
          <a:bodyPr/>
          <a:lstStyle>
            <a:lvl1pPr>
              <a:defRPr sz="1867"/>
            </a:lvl1pPr>
          </a:lstStyle>
          <a:p>
            <a:pPr lvl="0"/>
            <a:r>
              <a:rPr lang="en-US"/>
              <a:t>Click to edit Master text styles</a:t>
            </a:r>
          </a:p>
        </p:txBody>
      </p:sp>
      <p:pic>
        <p:nvPicPr>
          <p:cNvPr id="9" name="Picture 8">
            <a:extLst>
              <a:ext uri="{FF2B5EF4-FFF2-40B4-BE49-F238E27FC236}">
                <a16:creationId xmlns:a16="http://schemas.microsoft.com/office/drawing/2014/main" id="{7CD126F8-5E18-E040-A49A-773E7C5011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309893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ta, 3 callouts, vertical">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383301" y="213240"/>
            <a:ext cx="2474591" cy="953295"/>
          </a:xfrm>
        </p:spPr>
        <p:txBody>
          <a:bodyPr/>
          <a:lstStyle>
            <a:lvl1pPr>
              <a:lnSpc>
                <a:spcPct val="90000"/>
              </a:lnSpc>
              <a:defRPr sz="6500">
                <a:solidFill>
                  <a:schemeClr val="accent1"/>
                </a:solidFill>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9428523" y="214826"/>
            <a:ext cx="2474591" cy="951707"/>
          </a:xfrm>
        </p:spPr>
        <p:txBody>
          <a:bodyPr/>
          <a:lstStyle>
            <a:lvl1pPr>
              <a:lnSpc>
                <a:spcPct val="90000"/>
              </a:lnSpc>
              <a:defRPr sz="6500">
                <a:solidFill>
                  <a:schemeClr val="accent1"/>
                </a:solidFill>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214885"/>
            <a:ext cx="2475384" cy="953956"/>
          </a:xfrm>
        </p:spPr>
        <p:txBody>
          <a:bodyPr/>
          <a:lstStyle>
            <a:lvl1pPr>
              <a:lnSpc>
                <a:spcPct val="90000"/>
              </a:lnSpc>
              <a:defRPr sz="6500">
                <a:solidFill>
                  <a:schemeClr val="accent1"/>
                </a:solidFill>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1"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9"/>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marL="73150" indent="-73150">
              <a:lnSpc>
                <a:spcPct val="120000"/>
              </a:lnSpc>
              <a:spcBef>
                <a:spcPts val="0"/>
              </a:spcBef>
              <a:defRPr sz="800" b="0" i="0">
                <a:solidFill>
                  <a:schemeClr val="tx1"/>
                </a:solidFill>
                <a:latin typeface="IBM Plex Sans" panose="020B0503050203000203" pitchFamily="34" charset="0"/>
              </a:defRPr>
            </a:lvl2pPr>
            <a:lvl3pPr marL="146300" indent="-73150">
              <a:lnSpc>
                <a:spcPct val="120000"/>
              </a:lnSpc>
              <a:spcBef>
                <a:spcPts val="0"/>
              </a:spcBef>
              <a:defRPr sz="800" b="0" i="0">
                <a:solidFill>
                  <a:schemeClr val="tx1"/>
                </a:solidFill>
                <a:latin typeface="IBM Plex Sans" panose="020B0503050203000203" pitchFamily="34" charset="0"/>
              </a:defRPr>
            </a:lvl3pPr>
            <a:lvl4pPr marL="219451" indent="-73150">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3333316" y="1166535"/>
            <a:ext cx="2475384" cy="483652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20" y="1167327"/>
            <a:ext cx="2476177" cy="483342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9428524" y="1166534"/>
            <a:ext cx="2476177" cy="483342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144262319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Title + 4 columns (1/4)">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80416" y="268224"/>
            <a:ext cx="8558784" cy="1072896"/>
          </a:xfrm>
        </p:spPr>
        <p:txBody>
          <a:bodyPr/>
          <a:lstStyle/>
          <a:p>
            <a:r>
              <a:rPr lang="en-US" dirty="0"/>
              <a:t>Title + 4 columns (¼)</a:t>
            </a:r>
          </a:p>
        </p:txBody>
      </p:sp>
      <p:sp>
        <p:nvSpPr>
          <p:cNvPr id="6" name="Text Placeholder 1"/>
          <p:cNvSpPr>
            <a:spLocks noGrp="1"/>
          </p:cNvSpPr>
          <p:nvPr>
            <p:ph type="body" sz="quarter" idx="12"/>
          </p:nvPr>
        </p:nvSpPr>
        <p:spPr>
          <a:xfrm>
            <a:off x="292608" y="1658112"/>
            <a:ext cx="2450592" cy="4336288"/>
          </a:xfrm>
        </p:spPr>
        <p:txBody>
          <a:bodyPr/>
          <a:lstStyle>
            <a:lvl5pPr marL="1220368" indent="-380990">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hasCustomPrompt="1"/>
          </p:nvPr>
        </p:nvSpPr>
        <p:spPr>
          <a:xfrm>
            <a:off x="3340608" y="1658112"/>
            <a:ext cx="2450592" cy="4336288"/>
          </a:xfrm>
        </p:spPr>
        <p:txBody>
          <a:bodyPr/>
          <a:lstStyle/>
          <a:p>
            <a:pPr lvl="0"/>
            <a:r>
              <a:rPr lang="en-US" dirty="0"/>
              <a:t>Optional 2nd </a:t>
            </a:r>
          </a:p>
        </p:txBody>
      </p:sp>
      <p:sp>
        <p:nvSpPr>
          <p:cNvPr id="10" name="Text Placeholder 3"/>
          <p:cNvSpPr>
            <a:spLocks noGrp="1"/>
          </p:cNvSpPr>
          <p:nvPr>
            <p:ph type="body" sz="quarter" idx="14" hasCustomPrompt="1"/>
          </p:nvPr>
        </p:nvSpPr>
        <p:spPr>
          <a:xfrm>
            <a:off x="6388608" y="1658112"/>
            <a:ext cx="2450592" cy="4336288"/>
          </a:xfrm>
        </p:spPr>
        <p:txBody>
          <a:bodyPr/>
          <a:lstStyle/>
          <a:p>
            <a:pPr lvl="0"/>
            <a:r>
              <a:rPr lang="en-US" dirty="0"/>
              <a:t>Optional 3rd</a:t>
            </a:r>
          </a:p>
        </p:txBody>
      </p:sp>
      <p:sp>
        <p:nvSpPr>
          <p:cNvPr id="12" name="Text Placeholder 4"/>
          <p:cNvSpPr>
            <a:spLocks noGrp="1"/>
          </p:cNvSpPr>
          <p:nvPr>
            <p:ph type="body" sz="quarter" idx="15" hasCustomPrompt="1"/>
          </p:nvPr>
        </p:nvSpPr>
        <p:spPr>
          <a:xfrm>
            <a:off x="9448800" y="1658112"/>
            <a:ext cx="2450592" cy="4336288"/>
          </a:xfrm>
        </p:spPr>
        <p:txBody>
          <a:bodyPr/>
          <a:lstStyle/>
          <a:p>
            <a:pPr lvl="0"/>
            <a:r>
              <a:rPr lang="en-US" dirty="0"/>
              <a:t>Optional 4th</a:t>
            </a:r>
          </a:p>
        </p:txBody>
      </p:sp>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13" name="Picture 12">
            <a:extLst>
              <a:ext uri="{FF2B5EF4-FFF2-40B4-BE49-F238E27FC236}">
                <a16:creationId xmlns:a16="http://schemas.microsoft.com/office/drawing/2014/main" id="{EE416F5B-7A52-2146-8678-DF09FD3E8E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235092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Title + 4 columns (with numbers)">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80416" y="268224"/>
            <a:ext cx="8546592" cy="1072896"/>
          </a:xfrm>
        </p:spPr>
        <p:txBody>
          <a:bodyPr/>
          <a:lstStyle/>
          <a:p>
            <a:r>
              <a:rPr lang="en-US" dirty="0"/>
              <a:t>Title + 4 columns (¼) with number or pictogram space</a:t>
            </a:r>
          </a:p>
        </p:txBody>
      </p:sp>
      <p:sp>
        <p:nvSpPr>
          <p:cNvPr id="6" name="Text Placeholder 1"/>
          <p:cNvSpPr>
            <a:spLocks noGrp="1"/>
          </p:cNvSpPr>
          <p:nvPr>
            <p:ph type="body" sz="quarter" idx="12"/>
          </p:nvPr>
        </p:nvSpPr>
        <p:spPr>
          <a:xfrm>
            <a:off x="292608" y="2572512"/>
            <a:ext cx="2450592" cy="3179864"/>
          </a:xfrm>
        </p:spPr>
        <p:txBody>
          <a:bodyPr/>
          <a:lstStyle>
            <a:lvl5pPr marL="1220368" indent="-380990">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hasCustomPrompt="1"/>
          </p:nvPr>
        </p:nvSpPr>
        <p:spPr>
          <a:xfrm>
            <a:off x="3334512" y="2573868"/>
            <a:ext cx="2450592" cy="3179865"/>
          </a:xfrm>
        </p:spPr>
        <p:txBody>
          <a:bodyPr/>
          <a:lstStyle/>
          <a:p>
            <a:pPr lvl="0"/>
            <a:r>
              <a:rPr lang="en-US" dirty="0"/>
              <a:t>Optional 2nd </a:t>
            </a:r>
          </a:p>
        </p:txBody>
      </p:sp>
      <p:sp>
        <p:nvSpPr>
          <p:cNvPr id="10" name="Text Placeholder 3"/>
          <p:cNvSpPr>
            <a:spLocks noGrp="1"/>
          </p:cNvSpPr>
          <p:nvPr>
            <p:ph type="body" sz="quarter" idx="14" hasCustomPrompt="1"/>
          </p:nvPr>
        </p:nvSpPr>
        <p:spPr>
          <a:xfrm>
            <a:off x="6388608" y="2572512"/>
            <a:ext cx="2450592" cy="3179867"/>
          </a:xfrm>
        </p:spPr>
        <p:txBody>
          <a:bodyPr/>
          <a:lstStyle/>
          <a:p>
            <a:pPr lvl="0"/>
            <a:r>
              <a:rPr lang="en-US" dirty="0"/>
              <a:t>Optional 3rd</a:t>
            </a:r>
          </a:p>
        </p:txBody>
      </p:sp>
      <p:sp>
        <p:nvSpPr>
          <p:cNvPr id="12" name="Text Placeholder 4"/>
          <p:cNvSpPr>
            <a:spLocks noGrp="1"/>
          </p:cNvSpPr>
          <p:nvPr>
            <p:ph type="body" sz="quarter" idx="15" hasCustomPrompt="1"/>
          </p:nvPr>
        </p:nvSpPr>
        <p:spPr>
          <a:xfrm>
            <a:off x="9448800" y="2573865"/>
            <a:ext cx="2450592" cy="3179867"/>
          </a:xfrm>
        </p:spPr>
        <p:txBody>
          <a:bodyPr/>
          <a:lstStyle/>
          <a:p>
            <a:pPr lvl="0"/>
            <a:r>
              <a:rPr lang="en-US" dirty="0"/>
              <a:t>Optional 4th</a:t>
            </a:r>
          </a:p>
        </p:txBody>
      </p:sp>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Text Placeholder 1">
            <a:extLst>
              <a:ext uri="{FF2B5EF4-FFF2-40B4-BE49-F238E27FC236}">
                <a16:creationId xmlns:a16="http://schemas.microsoft.com/office/drawing/2014/main" id="{98802FAD-6C13-8842-9D68-EBEF9892F4CA}"/>
              </a:ext>
            </a:extLst>
          </p:cNvPr>
          <p:cNvSpPr>
            <a:spLocks noGrp="1"/>
          </p:cNvSpPr>
          <p:nvPr>
            <p:ph type="body" sz="quarter" idx="16" hasCustomPrompt="1"/>
          </p:nvPr>
        </p:nvSpPr>
        <p:spPr>
          <a:xfrm>
            <a:off x="304888" y="1718734"/>
            <a:ext cx="1017728" cy="614287"/>
          </a:xfrm>
        </p:spPr>
        <p:txBody>
          <a:bodyPr/>
          <a:lstStyle>
            <a:lvl1pPr>
              <a:defRPr sz="3733" b="1">
                <a:solidFill>
                  <a:schemeClr val="accent4"/>
                </a:solidFill>
              </a:defRPr>
            </a:lvl1pPr>
          </a:lstStyle>
          <a:p>
            <a:pPr lvl="0"/>
            <a:r>
              <a:rPr lang="en-US" dirty="0"/>
              <a:t>1</a:t>
            </a:r>
          </a:p>
        </p:txBody>
      </p:sp>
      <p:sp>
        <p:nvSpPr>
          <p:cNvPr id="11" name="Text Placeholder 1">
            <a:extLst>
              <a:ext uri="{FF2B5EF4-FFF2-40B4-BE49-F238E27FC236}">
                <a16:creationId xmlns:a16="http://schemas.microsoft.com/office/drawing/2014/main" id="{432D1B43-E0F6-4246-9ED3-5AF9DAAA1D0C}"/>
              </a:ext>
            </a:extLst>
          </p:cNvPr>
          <p:cNvSpPr>
            <a:spLocks noGrp="1"/>
          </p:cNvSpPr>
          <p:nvPr>
            <p:ph type="body" sz="quarter" idx="17" hasCustomPrompt="1"/>
          </p:nvPr>
        </p:nvSpPr>
        <p:spPr>
          <a:xfrm>
            <a:off x="3352888" y="1737346"/>
            <a:ext cx="1017728" cy="614287"/>
          </a:xfrm>
        </p:spPr>
        <p:txBody>
          <a:bodyPr/>
          <a:lstStyle>
            <a:lvl1pPr>
              <a:defRPr sz="3733" b="1">
                <a:solidFill>
                  <a:schemeClr val="accent4"/>
                </a:solidFill>
              </a:defRPr>
            </a:lvl1pPr>
          </a:lstStyle>
          <a:p>
            <a:pPr lvl="0"/>
            <a:r>
              <a:rPr lang="en-US" dirty="0"/>
              <a:t>2</a:t>
            </a:r>
          </a:p>
        </p:txBody>
      </p:sp>
      <p:sp>
        <p:nvSpPr>
          <p:cNvPr id="13" name="Text Placeholder 1">
            <a:extLst>
              <a:ext uri="{FF2B5EF4-FFF2-40B4-BE49-F238E27FC236}">
                <a16:creationId xmlns:a16="http://schemas.microsoft.com/office/drawing/2014/main" id="{AAC37EE1-F1D4-9045-9E89-26832C0CF036}"/>
              </a:ext>
            </a:extLst>
          </p:cNvPr>
          <p:cNvSpPr>
            <a:spLocks noGrp="1"/>
          </p:cNvSpPr>
          <p:nvPr>
            <p:ph type="body" sz="quarter" idx="18" hasCustomPrompt="1"/>
          </p:nvPr>
        </p:nvSpPr>
        <p:spPr>
          <a:xfrm>
            <a:off x="6400888" y="1737345"/>
            <a:ext cx="1017728" cy="614287"/>
          </a:xfrm>
        </p:spPr>
        <p:txBody>
          <a:bodyPr/>
          <a:lstStyle>
            <a:lvl1pPr>
              <a:defRPr sz="3733" b="1">
                <a:solidFill>
                  <a:schemeClr val="accent4"/>
                </a:solidFill>
              </a:defRPr>
            </a:lvl1pPr>
          </a:lstStyle>
          <a:p>
            <a:pPr lvl="0"/>
            <a:r>
              <a:rPr lang="en-US" dirty="0"/>
              <a:t>3</a:t>
            </a:r>
          </a:p>
        </p:txBody>
      </p:sp>
      <p:sp>
        <p:nvSpPr>
          <p:cNvPr id="14" name="Text Placeholder 1">
            <a:extLst>
              <a:ext uri="{FF2B5EF4-FFF2-40B4-BE49-F238E27FC236}">
                <a16:creationId xmlns:a16="http://schemas.microsoft.com/office/drawing/2014/main" id="{28AA39A6-3821-7B4E-BC00-3420DFF4E176}"/>
              </a:ext>
            </a:extLst>
          </p:cNvPr>
          <p:cNvSpPr>
            <a:spLocks noGrp="1"/>
          </p:cNvSpPr>
          <p:nvPr>
            <p:ph type="body" sz="quarter" idx="19" hasCustomPrompt="1"/>
          </p:nvPr>
        </p:nvSpPr>
        <p:spPr>
          <a:xfrm>
            <a:off x="9448800" y="1714555"/>
            <a:ext cx="1017728" cy="614287"/>
          </a:xfrm>
        </p:spPr>
        <p:txBody>
          <a:bodyPr/>
          <a:lstStyle>
            <a:lvl1pPr>
              <a:defRPr sz="3733" b="1">
                <a:solidFill>
                  <a:schemeClr val="accent4"/>
                </a:solidFill>
              </a:defRPr>
            </a:lvl1pPr>
          </a:lstStyle>
          <a:p>
            <a:pPr lvl="0"/>
            <a:r>
              <a:rPr lang="en-US" dirty="0"/>
              <a:t>4</a:t>
            </a:r>
          </a:p>
        </p:txBody>
      </p:sp>
      <p:pic>
        <p:nvPicPr>
          <p:cNvPr id="15" name="Picture 14">
            <a:extLst>
              <a:ext uri="{FF2B5EF4-FFF2-40B4-BE49-F238E27FC236}">
                <a16:creationId xmlns:a16="http://schemas.microsoft.com/office/drawing/2014/main" id="{8998DFD5-0DEB-FC4C-83C9-6DD845527B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179833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Title + 1 column + imag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80416" y="268224"/>
            <a:ext cx="5522976" cy="1072896"/>
          </a:xfrm>
        </p:spPr>
        <p:txBody>
          <a:bodyPr/>
          <a:lstStyle/>
          <a:p>
            <a:r>
              <a:rPr lang="en-US" dirty="0"/>
              <a:t>Title + 1 column + full bleed image </a:t>
            </a:r>
          </a:p>
        </p:txBody>
      </p:sp>
      <p:sp>
        <p:nvSpPr>
          <p:cNvPr id="8" name="Text Placeholder"/>
          <p:cNvSpPr>
            <a:spLocks noGrp="1"/>
          </p:cNvSpPr>
          <p:nvPr>
            <p:ph type="body" sz="quarter" idx="13"/>
          </p:nvPr>
        </p:nvSpPr>
        <p:spPr>
          <a:xfrm>
            <a:off x="292608" y="1658112"/>
            <a:ext cx="5498592" cy="4336288"/>
          </a:xfrm>
        </p:spPr>
        <p:txBody>
          <a:bodyPr/>
          <a:lstStyle>
            <a:lvl5pPr marL="1220368" indent="-380990">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10" name="Picture 9">
            <a:extLst>
              <a:ext uri="{FF2B5EF4-FFF2-40B4-BE49-F238E27FC236}">
                <a16:creationId xmlns:a16="http://schemas.microsoft.com/office/drawing/2014/main" id="{E8846C6D-86C7-0B4C-9F26-55C25A7FBD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198740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Title + 2 column + imag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80416" y="268224"/>
            <a:ext cx="5522976" cy="1072896"/>
          </a:xfrm>
        </p:spPr>
        <p:txBody>
          <a:bodyPr/>
          <a:lstStyle/>
          <a:p>
            <a:r>
              <a:rPr lang="en-US" dirty="0"/>
              <a:t>Title + 2 column + full bleed image </a:t>
            </a:r>
          </a:p>
        </p:txBody>
      </p:sp>
      <p:sp>
        <p:nvSpPr>
          <p:cNvPr id="8" name="Text Placeholder"/>
          <p:cNvSpPr>
            <a:spLocks noGrp="1"/>
          </p:cNvSpPr>
          <p:nvPr>
            <p:ph type="body" sz="quarter" idx="13"/>
          </p:nvPr>
        </p:nvSpPr>
        <p:spPr>
          <a:xfrm>
            <a:off x="292608" y="1658112"/>
            <a:ext cx="2450592" cy="4336288"/>
          </a:xfrm>
        </p:spPr>
        <p:txBody>
          <a:bodyPr/>
          <a:lstStyle>
            <a:lvl5pPr marL="1220368" indent="-380990">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0" name="Text Placeholder 9">
            <a:extLst>
              <a:ext uri="{FF2B5EF4-FFF2-40B4-BE49-F238E27FC236}">
                <a16:creationId xmlns:a16="http://schemas.microsoft.com/office/drawing/2014/main" id="{7EA6A383-07D5-524B-BF7F-0F76981746B1}"/>
              </a:ext>
            </a:extLst>
          </p:cNvPr>
          <p:cNvSpPr>
            <a:spLocks noGrp="1"/>
          </p:cNvSpPr>
          <p:nvPr>
            <p:ph type="body" sz="quarter" idx="16"/>
          </p:nvPr>
        </p:nvSpPr>
        <p:spPr>
          <a:xfrm>
            <a:off x="3340610" y="1658112"/>
            <a:ext cx="2450591" cy="4340352"/>
          </a:xfrm>
        </p:spPr>
        <p:txBody>
          <a:bodyPr/>
          <a:lstStyle>
            <a:lvl5pPr marL="1220368" indent="-380990">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D251EFC2-2F84-0640-8243-0FECE45E92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404854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Small title + 3/4 image/content">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Content Placeholder">
            <a:extLst>
              <a:ext uri="{FF2B5EF4-FFF2-40B4-BE49-F238E27FC236}">
                <a16:creationId xmlns:a16="http://schemas.microsoft.com/office/drawing/2014/main" id="{F7249840-2394-A649-8C84-9EF12C95BA1B}"/>
              </a:ext>
            </a:extLst>
          </p:cNvPr>
          <p:cNvSpPr>
            <a:spLocks noGrp="1"/>
          </p:cNvSpPr>
          <p:nvPr>
            <p:ph sz="quarter" idx="13"/>
          </p:nvPr>
        </p:nvSpPr>
        <p:spPr>
          <a:xfrm>
            <a:off x="3340608" y="268225"/>
            <a:ext cx="8534400" cy="5742516"/>
          </a:xfrm>
        </p:spPr>
        <p:txBody>
          <a:bodyPr/>
          <a:lstStyle>
            <a:lvl5pPr marL="1220368" indent="-380990">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4D33261-655B-3E45-B50C-20AED52A1304}"/>
              </a:ext>
            </a:extLst>
          </p:cNvPr>
          <p:cNvSpPr>
            <a:spLocks noGrp="1"/>
          </p:cNvSpPr>
          <p:nvPr>
            <p:ph type="body" sz="quarter" idx="14" hasCustomPrompt="1"/>
          </p:nvPr>
        </p:nvSpPr>
        <p:spPr>
          <a:xfrm>
            <a:off x="292608" y="268224"/>
            <a:ext cx="2450592" cy="2305643"/>
          </a:xfrm>
        </p:spPr>
        <p:txBody>
          <a:bodyPr/>
          <a:lstStyle/>
          <a:p>
            <a:pPr lvl="0"/>
            <a:r>
              <a:rPr lang="en-US" dirty="0"/>
              <a:t>Small title, image or content on right  </a:t>
            </a:r>
          </a:p>
          <a:p>
            <a:pPr lvl="0"/>
            <a:endParaRPr lang="en-US" dirty="0"/>
          </a:p>
        </p:txBody>
      </p:sp>
    </p:spTree>
    <p:extLst>
      <p:ext uri="{BB962C8B-B14F-4D97-AF65-F5344CB8AC3E}">
        <p14:creationId xmlns:p14="http://schemas.microsoft.com/office/powerpoint/2010/main" val="229768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Left panel title + 4 column">
    <p:spTree>
      <p:nvGrpSpPr>
        <p:cNvPr id="1" name=""/>
        <p:cNvGrpSpPr/>
        <p:nvPr/>
      </p:nvGrpSpPr>
      <p:grpSpPr>
        <a:xfrm>
          <a:off x="0" y="0"/>
          <a:ext cx="0" cy="0"/>
          <a:chOff x="0" y="0"/>
          <a:chExt cx="0" cy="0"/>
        </a:xfrm>
      </p:grpSpPr>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3072714" y="0"/>
            <a:ext cx="9119287" cy="6858000"/>
          </a:xfrm>
          <a:prstGeom prst="rect">
            <a:avLst/>
          </a:prstGeom>
          <a:solidFill>
            <a:schemeClr val="bg2"/>
          </a:solidFill>
        </p:spPr>
        <p:txBody>
          <a:bodyPr wrap="square" lIns="0" tIns="0" rIns="0" bIns="0" rtlCol="0" anchor="ctr">
            <a:noAutofit/>
          </a:bodyPr>
          <a:lstStyle/>
          <a:p>
            <a:pPr algn="ctr"/>
            <a:endParaRPr lang="en-US" sz="16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3340609" y="1658112"/>
            <a:ext cx="2444497" cy="4275667"/>
          </a:xfrm>
        </p:spPr>
        <p:txBody>
          <a:bodyPr/>
          <a:lstStyle>
            <a:lvl1pPr>
              <a:defRPr b="0" i="0">
                <a:solidFill>
                  <a:schemeClr val="tx1"/>
                </a:solidFill>
                <a:latin typeface="IBM Plex Sans" panose="020B0503050203000203" pitchFamily="34" charset="77"/>
              </a:defRPr>
            </a:lvl1pPr>
            <a:lvl2pPr>
              <a:buClr>
                <a:schemeClr val="tx1"/>
              </a:buClr>
              <a:defRPr b="0" i="0">
                <a:solidFill>
                  <a:schemeClr val="tx1"/>
                </a:solidFill>
                <a:latin typeface="IBM Plex Sans" panose="020B0503050203000203" pitchFamily="34" charset="77"/>
              </a:defRPr>
            </a:lvl2pPr>
            <a:lvl3pPr>
              <a:buClr>
                <a:schemeClr val="tx1"/>
              </a:buClr>
              <a:defRPr b="0" i="0">
                <a:solidFill>
                  <a:schemeClr val="tx1"/>
                </a:solidFill>
                <a:latin typeface="IBM Plex Sans" panose="020B0503050203000203" pitchFamily="34" charset="77"/>
              </a:defRPr>
            </a:lvl3pPr>
            <a:lvl4pPr>
              <a:buClr>
                <a:schemeClr val="tx1"/>
              </a:buClr>
              <a:defRPr b="0" i="0">
                <a:solidFill>
                  <a:schemeClr val="tx1"/>
                </a:solidFill>
                <a:latin typeface="IBM Plex Sans" panose="020B0503050203000203" pitchFamily="34" charset="77"/>
              </a:defRPr>
            </a:lvl4pPr>
            <a:lvl5pPr marL="1220368" indent="-380990">
              <a:buClr>
                <a:schemeClr val="tx1"/>
              </a:buClr>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pt-BR"/>
              <a:t>© 2025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
        <p:nvSpPr>
          <p:cNvPr id="10" name="Text Placeholder">
            <a:extLst>
              <a:ext uri="{FF2B5EF4-FFF2-40B4-BE49-F238E27FC236}">
                <a16:creationId xmlns:a16="http://schemas.microsoft.com/office/drawing/2014/main" id="{0E9A48A1-C4A9-1F41-B241-8E09A720A9E7}"/>
              </a:ext>
            </a:extLst>
          </p:cNvPr>
          <p:cNvSpPr>
            <a:spLocks noGrp="1"/>
          </p:cNvSpPr>
          <p:nvPr>
            <p:ph type="body" sz="quarter" idx="14" hasCustomPrompt="1"/>
          </p:nvPr>
        </p:nvSpPr>
        <p:spPr>
          <a:xfrm>
            <a:off x="6388609" y="1658112"/>
            <a:ext cx="2444497" cy="4260088"/>
          </a:xfrm>
        </p:spPr>
        <p:txBody>
          <a:bodyPr/>
          <a:lstStyle>
            <a:lvl1pPr>
              <a:lnSpc>
                <a:spcPct val="130000"/>
              </a:lnSpc>
              <a:defRPr sz="1467" b="0" i="0">
                <a:solidFill>
                  <a:schemeClr val="tx1"/>
                </a:solidFill>
                <a:latin typeface="IBM Plex Sans" panose="020B0503050203000203" pitchFamily="34" charset="77"/>
              </a:defRPr>
            </a:lvl1pPr>
            <a:lvl2pPr>
              <a:buClr>
                <a:schemeClr val="tx1"/>
              </a:buClr>
              <a:defRPr b="0" i="0">
                <a:solidFill>
                  <a:schemeClr val="tx2"/>
                </a:solidFill>
                <a:latin typeface="IBM Plex Sans" panose="020B0503050203000203" pitchFamily="34" charset="77"/>
              </a:defRPr>
            </a:lvl2pPr>
            <a:lvl3pPr>
              <a:buClr>
                <a:schemeClr val="tx1"/>
              </a:buClr>
              <a:defRPr b="0" i="0">
                <a:solidFill>
                  <a:schemeClr val="tx2"/>
                </a:solidFill>
                <a:latin typeface="IBM Plex Sans" panose="020B0503050203000203" pitchFamily="34" charset="77"/>
              </a:defRPr>
            </a:lvl3pPr>
            <a:lvl4pPr>
              <a:buClr>
                <a:schemeClr val="tx1"/>
              </a:buClr>
              <a:defRPr b="0" i="0">
                <a:solidFill>
                  <a:schemeClr val="tx2"/>
                </a:solidFill>
                <a:latin typeface="IBM Plex Sans" panose="020B0503050203000203" pitchFamily="34" charset="77"/>
              </a:defRPr>
            </a:lvl4pPr>
            <a:lvl5pPr>
              <a:buClr>
                <a:schemeClr val="tx1"/>
              </a:buClr>
              <a:defRPr b="0" i="0">
                <a:solidFill>
                  <a:schemeClr val="tx2"/>
                </a:solidFill>
                <a:latin typeface="IBM Plex Sans" panose="020B0503050203000203" pitchFamily="34" charset="77"/>
              </a:defRPr>
            </a:lvl5pPr>
          </a:lstStyle>
          <a:p>
            <a:pPr lvl="0"/>
            <a:r>
              <a:rPr lang="en-US" dirty="0"/>
              <a:t>Optional styling for small body copy (11px)</a:t>
            </a:r>
          </a:p>
        </p:txBody>
      </p:sp>
      <p:sp>
        <p:nvSpPr>
          <p:cNvPr id="11" name="Text Placeholder">
            <a:extLst>
              <a:ext uri="{FF2B5EF4-FFF2-40B4-BE49-F238E27FC236}">
                <a16:creationId xmlns:a16="http://schemas.microsoft.com/office/drawing/2014/main" id="{6C43629F-166D-4548-8325-016D207D1220}"/>
              </a:ext>
            </a:extLst>
          </p:cNvPr>
          <p:cNvSpPr>
            <a:spLocks noGrp="1"/>
          </p:cNvSpPr>
          <p:nvPr>
            <p:ph type="body" sz="quarter" idx="15" hasCustomPrompt="1"/>
          </p:nvPr>
        </p:nvSpPr>
        <p:spPr>
          <a:xfrm>
            <a:off x="9448801" y="1658113"/>
            <a:ext cx="2444497" cy="4243748"/>
          </a:xfrm>
        </p:spPr>
        <p:txBody>
          <a:bodyPr/>
          <a:lstStyle>
            <a:lvl1pPr>
              <a:lnSpc>
                <a:spcPct val="110000"/>
              </a:lnSpc>
              <a:defRPr lang="en-US" sz="1867" dirty="0">
                <a:solidFill>
                  <a:schemeClr val="accent4"/>
                </a:solidFill>
                <a:latin typeface="IBM Plex Sans" panose="020B0503050203000203" pitchFamily="34" charset="0"/>
                <a:ea typeface="IBM Plex Sans" panose="020B0503050203000203" pitchFamily="34" charset="0"/>
                <a:cs typeface="IBM Plex Sans" panose="020B0503050203000203" pitchFamily="34" charset="0"/>
              </a:defRPr>
            </a:lvl1pPr>
            <a:lvl2pPr>
              <a:buClr>
                <a:schemeClr val="tx1"/>
              </a:buClr>
              <a:defRPr b="0" i="0">
                <a:solidFill>
                  <a:schemeClr val="tx2"/>
                </a:solidFill>
                <a:latin typeface="IBM Plex Sans" panose="020B0503050203000203" pitchFamily="34" charset="77"/>
              </a:defRPr>
            </a:lvl2pPr>
            <a:lvl3pPr>
              <a:buClr>
                <a:schemeClr val="tx1"/>
              </a:buClr>
              <a:defRPr b="0" i="0">
                <a:solidFill>
                  <a:schemeClr val="tx2"/>
                </a:solidFill>
                <a:latin typeface="IBM Plex Sans" panose="020B0503050203000203" pitchFamily="34" charset="77"/>
              </a:defRPr>
            </a:lvl3pPr>
            <a:lvl4pPr>
              <a:buClr>
                <a:schemeClr val="tx1"/>
              </a:buClr>
              <a:defRPr b="0" i="0">
                <a:solidFill>
                  <a:schemeClr val="tx2"/>
                </a:solidFill>
                <a:latin typeface="IBM Plex Sans" panose="020B0503050203000203" pitchFamily="34" charset="77"/>
              </a:defRPr>
            </a:lvl4pPr>
            <a:lvl5pPr>
              <a:buClr>
                <a:schemeClr val="tx1"/>
              </a:buClr>
              <a:defRPr b="0" i="0">
                <a:solidFill>
                  <a:schemeClr val="tx2"/>
                </a:solidFill>
                <a:latin typeface="IBM Plex Sans" panose="020B0503050203000203" pitchFamily="34" charset="77"/>
              </a:defRPr>
            </a:lvl5pPr>
          </a:lstStyle>
          <a:p>
            <a:pPr marL="0" lvl="0" indent="0" algn="l" rtl="0" eaLnBrk="1" fontAlgn="base" hangingPunct="1">
              <a:lnSpc>
                <a:spcPct val="120000"/>
              </a:lnSpc>
              <a:spcBef>
                <a:spcPts val="1467"/>
              </a:spcBef>
              <a:spcAft>
                <a:spcPct val="0"/>
              </a:spcAft>
              <a:buClr>
                <a:srgbClr val="6D6E70"/>
              </a:buClr>
              <a:buSzPct val="90000"/>
              <a:buFont typeface="Wingdings" pitchFamily="2" charset="2"/>
              <a:buNone/>
            </a:pPr>
            <a:r>
              <a:rPr lang="en-US" dirty="0"/>
              <a:t>Optional text styling for quotes or callouts (20px or 14px depending on length)</a:t>
            </a:r>
          </a:p>
        </p:txBody>
      </p:sp>
      <p:sp>
        <p:nvSpPr>
          <p:cNvPr id="14" name="Text Placeholder 13">
            <a:extLst>
              <a:ext uri="{FF2B5EF4-FFF2-40B4-BE49-F238E27FC236}">
                <a16:creationId xmlns:a16="http://schemas.microsoft.com/office/drawing/2014/main" id="{BF4B8F92-FCB3-BE4F-A16C-6C34CAC842F0}"/>
              </a:ext>
            </a:extLst>
          </p:cNvPr>
          <p:cNvSpPr>
            <a:spLocks noGrp="1"/>
          </p:cNvSpPr>
          <p:nvPr>
            <p:ph type="body" sz="quarter" idx="17"/>
          </p:nvPr>
        </p:nvSpPr>
        <p:spPr>
          <a:xfrm>
            <a:off x="292609" y="1658111"/>
            <a:ext cx="2450591" cy="1767840"/>
          </a:xfrm>
        </p:spPr>
        <p:txBody>
          <a:bodyPr/>
          <a:lstStyle/>
          <a:p>
            <a:pPr lvl="0"/>
            <a:r>
              <a:rPr lang="en-US"/>
              <a:t>Click to edit Master text styles</a:t>
            </a:r>
          </a:p>
        </p:txBody>
      </p:sp>
      <p:sp>
        <p:nvSpPr>
          <p:cNvPr id="20" name="Text Placeholder 19">
            <a:extLst>
              <a:ext uri="{FF2B5EF4-FFF2-40B4-BE49-F238E27FC236}">
                <a16:creationId xmlns:a16="http://schemas.microsoft.com/office/drawing/2014/main" id="{F3766875-DA6A-9740-9D33-ECA36383356C}"/>
              </a:ext>
            </a:extLst>
          </p:cNvPr>
          <p:cNvSpPr>
            <a:spLocks noGrp="1"/>
          </p:cNvSpPr>
          <p:nvPr>
            <p:ph type="body" sz="quarter" idx="19" hasCustomPrompt="1"/>
          </p:nvPr>
        </p:nvSpPr>
        <p:spPr>
          <a:xfrm>
            <a:off x="292609" y="231648"/>
            <a:ext cx="2523743" cy="1121664"/>
          </a:xfrm>
        </p:spPr>
        <p:txBody>
          <a:bodyPr/>
          <a:lstStyle>
            <a:lvl1pPr>
              <a:defRPr sz="2667"/>
            </a:lvl1pPr>
            <a:lvl2pPr marL="0" indent="0">
              <a:buNone/>
              <a:defRPr/>
            </a:lvl2pPr>
          </a:lstStyle>
          <a:p>
            <a:pPr lvl="0"/>
            <a:r>
              <a:rPr lang="en-US" dirty="0"/>
              <a:t>Left panel title + description</a:t>
            </a:r>
          </a:p>
          <a:p>
            <a:pPr lvl="0"/>
            <a:endParaRPr lang="en-US" dirty="0"/>
          </a:p>
        </p:txBody>
      </p:sp>
      <p:pic>
        <p:nvPicPr>
          <p:cNvPr id="21" name="Picture 20">
            <a:extLst>
              <a:ext uri="{FF2B5EF4-FFF2-40B4-BE49-F238E27FC236}">
                <a16:creationId xmlns:a16="http://schemas.microsoft.com/office/drawing/2014/main" id="{0CB1340F-CAA9-3448-A471-45D0FDFEAC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232381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Left panel title + imag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flipH="1">
            <a:off x="4406047" y="-865632"/>
            <a:ext cx="3047999" cy="6858000"/>
          </a:xfrm>
          <a:solidFill>
            <a:schemeClr val="bg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p:cNvSpPr>
            <a:spLocks noGrp="1"/>
          </p:cNvSpPr>
          <p:nvPr>
            <p:ph type="pic" sz="quarter" idx="14"/>
          </p:nvPr>
        </p:nvSpPr>
        <p:spPr>
          <a:xfrm>
            <a:off x="3048000" y="0"/>
            <a:ext cx="9144000" cy="6864096"/>
          </a:xfrm>
          <a:solidFill>
            <a:srgbClr val="030300"/>
          </a:solidFill>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2" name="Text Placeholder 8">
            <a:extLst>
              <a:ext uri="{FF2B5EF4-FFF2-40B4-BE49-F238E27FC236}">
                <a16:creationId xmlns:a16="http://schemas.microsoft.com/office/drawing/2014/main" id="{0FCF3F11-D5C2-4840-B6AA-0826FA672623}"/>
              </a:ext>
            </a:extLst>
          </p:cNvPr>
          <p:cNvSpPr>
            <a:spLocks noGrp="1"/>
          </p:cNvSpPr>
          <p:nvPr>
            <p:ph type="body" sz="quarter" idx="15" hasCustomPrompt="1"/>
          </p:nvPr>
        </p:nvSpPr>
        <p:spPr>
          <a:xfrm>
            <a:off x="293039" y="5770117"/>
            <a:ext cx="2487495" cy="222251"/>
          </a:xfrm>
        </p:spPr>
        <p:txBody>
          <a:bodyPr/>
          <a:lstStyle>
            <a:lvl1pPr>
              <a:defRPr lang="en-US" sz="1333" b="0" i="1" dirty="0">
                <a:solidFill>
                  <a:schemeClr val="tx2"/>
                </a:solidFill>
                <a:latin typeface="IBM Plex Sans" panose="020B0503050203000203" pitchFamily="34" charset="77"/>
                <a:ea typeface="IBM Plex Sans" panose="020B0503050203000203" pitchFamily="34" charset="0"/>
                <a:cs typeface="IBM Plex Sans" panose="020B0503050203000203" pitchFamily="34" charset="0"/>
              </a:defRPr>
            </a:lvl1pPr>
          </a:lstStyle>
          <a:p>
            <a:pPr marL="0" lvl="0" indent="0" algn="l" rtl="0" eaLnBrk="1" fontAlgn="base" hangingPunct="1">
              <a:lnSpc>
                <a:spcPct val="120000"/>
              </a:lnSpc>
              <a:spcBef>
                <a:spcPts val="1467"/>
              </a:spcBef>
              <a:spcAft>
                <a:spcPct val="0"/>
              </a:spcAft>
              <a:buClr>
                <a:srgbClr val="6D6E70"/>
              </a:buClr>
              <a:buSzPct val="90000"/>
              <a:buFont typeface="Wingdings" pitchFamily="2" charset="2"/>
              <a:buNone/>
            </a:pPr>
            <a:r>
              <a:rPr lang="en-US" dirty="0"/>
              <a:t>Optional image caption styling</a:t>
            </a:r>
          </a:p>
        </p:txBody>
      </p:sp>
      <p:sp>
        <p:nvSpPr>
          <p:cNvPr id="14" name="Text Placeholder 13">
            <a:extLst>
              <a:ext uri="{FF2B5EF4-FFF2-40B4-BE49-F238E27FC236}">
                <a16:creationId xmlns:a16="http://schemas.microsoft.com/office/drawing/2014/main" id="{334CB433-950A-F74F-B4FC-8B9B9D4C23A1}"/>
              </a:ext>
            </a:extLst>
          </p:cNvPr>
          <p:cNvSpPr>
            <a:spLocks noGrp="1"/>
          </p:cNvSpPr>
          <p:nvPr>
            <p:ph type="body" sz="quarter" idx="18"/>
          </p:nvPr>
        </p:nvSpPr>
        <p:spPr>
          <a:xfrm>
            <a:off x="292608" y="1658113"/>
            <a:ext cx="2450592" cy="1770888"/>
          </a:xfrm>
        </p:spPr>
        <p:txBody>
          <a:bodyPr/>
          <a:lstStyle>
            <a:lvl2pPr marL="0" indent="0">
              <a:buNone/>
              <a:defRPr/>
            </a:lvl2pPr>
          </a:lstStyle>
          <a:p>
            <a:pPr lvl="0"/>
            <a:r>
              <a:rPr lang="en-US"/>
              <a:t>Click to edit Master text styles</a:t>
            </a:r>
          </a:p>
        </p:txBody>
      </p:sp>
      <p:sp>
        <p:nvSpPr>
          <p:cNvPr id="16" name="Text Placeholder 15">
            <a:extLst>
              <a:ext uri="{FF2B5EF4-FFF2-40B4-BE49-F238E27FC236}">
                <a16:creationId xmlns:a16="http://schemas.microsoft.com/office/drawing/2014/main" id="{B4BE86EA-0139-954C-B8A7-C0AB2D333B42}"/>
              </a:ext>
            </a:extLst>
          </p:cNvPr>
          <p:cNvSpPr>
            <a:spLocks noGrp="1"/>
          </p:cNvSpPr>
          <p:nvPr>
            <p:ph type="body" sz="quarter" idx="19" hasCustomPrompt="1"/>
          </p:nvPr>
        </p:nvSpPr>
        <p:spPr>
          <a:xfrm>
            <a:off x="292609" y="231648"/>
            <a:ext cx="2523743" cy="1121664"/>
          </a:xfrm>
        </p:spPr>
        <p:txBody>
          <a:bodyPr/>
          <a:lstStyle>
            <a:lvl1pPr>
              <a:defRPr sz="2667"/>
            </a:lvl1pPr>
            <a:lvl2pPr marL="0" indent="0">
              <a:buNone/>
              <a:defRPr/>
            </a:lvl2pPr>
          </a:lstStyle>
          <a:p>
            <a:pPr lvl="0"/>
            <a:r>
              <a:rPr lang="en-US" dirty="0"/>
              <a:t>Left panel title + description</a:t>
            </a:r>
          </a:p>
        </p:txBody>
      </p:sp>
      <p:pic>
        <p:nvPicPr>
          <p:cNvPr id="17" name="Picture 16">
            <a:extLst>
              <a:ext uri="{FF2B5EF4-FFF2-40B4-BE49-F238E27FC236}">
                <a16:creationId xmlns:a16="http://schemas.microsoft.com/office/drawing/2014/main" id="{92F63234-9A2E-3E47-A2F0-56DF7F671E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41701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Title + 2 column (split background)">
    <p:spTree>
      <p:nvGrpSpPr>
        <p:cNvPr id="1" name=""/>
        <p:cNvGrpSpPr/>
        <p:nvPr/>
      </p:nvGrpSpPr>
      <p:grpSpPr>
        <a:xfrm>
          <a:off x="0" y="0"/>
          <a:ext cx="0" cy="0"/>
          <a:chOff x="0" y="0"/>
          <a:chExt cx="0" cy="0"/>
        </a:xfrm>
      </p:grpSpPr>
      <p:sp>
        <p:nvSpPr>
          <p:cNvPr id="8" name="Cool gray 10 rectangle">
            <a:extLst>
              <a:ext uri="{FF2B5EF4-FFF2-40B4-BE49-F238E27FC236}">
                <a16:creationId xmlns:a16="http://schemas.microsoft.com/office/drawing/2014/main" id="{FA72458D-69F1-254C-9C7B-9A062B760A8D}"/>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bg2"/>
          </a:solidFill>
        </p:spPr>
        <p:txBody>
          <a:bodyPr wrap="square" lIns="0" tIns="0" rIns="0" bIns="0" rtlCol="0" anchor="ctr">
            <a:noAutofit/>
          </a:bodyPr>
          <a:lstStyle/>
          <a:p>
            <a:pPr algn="ctr"/>
            <a:endParaRPr lang="en-US" sz="1600" b="0" i="0" dirty="0">
              <a:solidFill>
                <a:srgbClr val="FFFFFF"/>
              </a:solidFill>
              <a:latin typeface="IBM Plex Sans" panose="020B0503050203000203" pitchFamily="34" charset="0"/>
              <a:cs typeface="Arial"/>
            </a:endParaRPr>
          </a:p>
        </p:txBody>
      </p:sp>
      <p:sp>
        <p:nvSpPr>
          <p:cNvPr id="2" name="Title"/>
          <p:cNvSpPr>
            <a:spLocks noGrp="1"/>
          </p:cNvSpPr>
          <p:nvPr>
            <p:ph type="title" hasCustomPrompt="1"/>
          </p:nvPr>
        </p:nvSpPr>
        <p:spPr>
          <a:xfrm>
            <a:off x="280416" y="268224"/>
            <a:ext cx="5486313" cy="1072896"/>
          </a:xfrm>
        </p:spPr>
        <p:txBody>
          <a:bodyPr/>
          <a:lstStyle>
            <a:lvl1pPr>
              <a:defRPr/>
            </a:lvl1pPr>
          </a:lstStyle>
          <a:p>
            <a:r>
              <a:rPr lang="en-US" dirty="0"/>
              <a:t>Title + 2 columns (½ - ½) split background</a:t>
            </a:r>
          </a:p>
        </p:txBody>
      </p:sp>
      <p:sp>
        <p:nvSpPr>
          <p:cNvPr id="7" name="Content Placeholder"/>
          <p:cNvSpPr>
            <a:spLocks noGrp="1"/>
          </p:cNvSpPr>
          <p:nvPr>
            <p:ph sz="quarter" idx="13"/>
          </p:nvPr>
        </p:nvSpPr>
        <p:spPr>
          <a:xfrm>
            <a:off x="6388608" y="1658112"/>
            <a:ext cx="5522976" cy="4372864"/>
          </a:xfrm>
        </p:spPr>
        <p:txBody>
          <a:bodyPr/>
          <a:lstStyle>
            <a:lvl1pPr>
              <a:defRPr sz="1867"/>
            </a:lvl1pPr>
          </a:lstStyle>
          <a:p>
            <a:pPr lvl="0"/>
            <a:r>
              <a:rPr lang="en-US"/>
              <a:t>Click to edit Master text styles</a:t>
            </a:r>
          </a:p>
        </p:txBody>
      </p:sp>
      <p:sp>
        <p:nvSpPr>
          <p:cNvPr id="6" name="Text Placeholder"/>
          <p:cNvSpPr>
            <a:spLocks noGrp="1"/>
          </p:cNvSpPr>
          <p:nvPr>
            <p:ph type="body" sz="quarter" idx="12"/>
          </p:nvPr>
        </p:nvSpPr>
        <p:spPr>
          <a:xfrm>
            <a:off x="292608" y="1658112"/>
            <a:ext cx="5498592" cy="4336288"/>
          </a:xfrm>
        </p:spPr>
        <p:txBody>
          <a:bodyPr/>
          <a:lstStyle>
            <a:lvl5pPr marL="1220368" indent="-380990">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9" name="Picture 8">
            <a:extLst>
              <a:ext uri="{FF2B5EF4-FFF2-40B4-BE49-F238E27FC236}">
                <a16:creationId xmlns:a16="http://schemas.microsoft.com/office/drawing/2014/main" id="{C8E2AC3E-DB70-B245-BFBE-2FC1EC57A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278473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Title + 1 column + 3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lvl5pPr marL="1220368" indent="-380990">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accent1"/>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chemeClr val="accent2"/>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rgbClr val="282828"/>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0083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Title + 1 column + 3 boxes gray">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lvl5pPr marL="1220368" indent="-380990">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rgbClr val="565656"/>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chemeClr val="accent6"/>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rgbClr val="282828"/>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2096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ta, 2 callouts, horizontal">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284126" y="3048000"/>
            <a:ext cx="116205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287300" y="201168"/>
            <a:ext cx="2474591" cy="2667795"/>
          </a:xfrm>
        </p:spPr>
        <p:txBody>
          <a:bodyPr/>
          <a:lstStyle>
            <a:lvl1pPr>
              <a:lnSpc>
                <a:spcPct val="100000"/>
              </a:lnSpc>
              <a:defRPr sz="4300">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3333316" y="201169"/>
            <a:ext cx="5523781" cy="2667793"/>
          </a:xfrm>
        </p:spPr>
        <p:txBody>
          <a:bodyPr/>
          <a:lstStyle>
            <a:lvl1pPr>
              <a:lnSpc>
                <a:spcPct val="100000"/>
              </a:lnSpc>
              <a:spcBef>
                <a:spcPts val="0"/>
              </a:spcBef>
              <a:defRPr sz="4300">
                <a:solidFill>
                  <a:schemeClr val="tx1"/>
                </a:solidFill>
              </a:defRPr>
            </a:lvl1pPr>
            <a:lvl2pPr marL="393182" indent="-393182">
              <a:lnSpc>
                <a:spcPct val="100000"/>
              </a:lnSpc>
              <a:spcBef>
                <a:spcPts val="0"/>
              </a:spcBef>
              <a:defRPr sz="4300">
                <a:solidFill>
                  <a:schemeClr val="tx1"/>
                </a:solidFill>
              </a:defRPr>
            </a:lvl2pPr>
            <a:lvl3pPr marL="749789" indent="-393182">
              <a:lnSpc>
                <a:spcPct val="100000"/>
              </a:lnSpc>
              <a:spcBef>
                <a:spcPts val="0"/>
              </a:spcBef>
              <a:defRPr sz="4300">
                <a:solidFill>
                  <a:schemeClr val="tx1"/>
                </a:solidFill>
              </a:defRPr>
            </a:lvl3pPr>
            <a:lvl4pPr marL="1142971" indent="-393182">
              <a:lnSpc>
                <a:spcPct val="100000"/>
              </a:lnSpc>
              <a:spcBef>
                <a:spcPts val="0"/>
              </a:spcBef>
              <a:defRPr sz="4300">
                <a:solidFill>
                  <a:schemeClr val="tx1"/>
                </a:solidFill>
              </a:defRPr>
            </a:lvl4pPr>
            <a:lvl5pPr>
              <a:lnSpc>
                <a:spcPct val="100000"/>
              </a:lnSpc>
              <a:spcBef>
                <a:spcPts val="0"/>
              </a:spcBef>
              <a:defRPr sz="43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287300" y="3238500"/>
            <a:ext cx="2474591" cy="2667000"/>
          </a:xfrm>
        </p:spPr>
        <p:txBody>
          <a:bodyPr/>
          <a:lstStyle>
            <a:lvl1pPr>
              <a:lnSpc>
                <a:spcPct val="100000"/>
              </a:lnSpc>
              <a:defRPr sz="4300">
                <a:solidFill>
                  <a:schemeClr val="accent1"/>
                </a:solidFill>
              </a:defRPr>
            </a:lvl1pPr>
            <a:lvl2pPr>
              <a:lnSpc>
                <a:spcPct val="100000"/>
              </a:lnSpc>
              <a:defRPr sz="4300">
                <a:solidFill>
                  <a:schemeClr val="accent1"/>
                </a:solidFill>
              </a:defRPr>
            </a:lvl2pPr>
            <a:lvl3pPr>
              <a:lnSpc>
                <a:spcPct val="100000"/>
              </a:lnSpc>
              <a:defRPr sz="4300">
                <a:solidFill>
                  <a:schemeClr val="accent1"/>
                </a:solidFill>
              </a:defRPr>
            </a:lvl3pPr>
            <a:lvl4pPr>
              <a:lnSpc>
                <a:spcPct val="100000"/>
              </a:lnSpc>
              <a:defRPr sz="4300">
                <a:solidFill>
                  <a:schemeClr val="accent1"/>
                </a:solidFill>
              </a:defRPr>
            </a:lvl4pPr>
            <a:lvl5pPr>
              <a:lnSpc>
                <a:spcPct val="100000"/>
              </a:lnSpc>
              <a:defRPr sz="4300">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3333316" y="3238500"/>
            <a:ext cx="5523781" cy="2667000"/>
          </a:xfrm>
        </p:spPr>
        <p:txBody>
          <a:bodyPr/>
          <a:lstStyle>
            <a:lvl1pPr>
              <a:lnSpc>
                <a:spcPct val="100000"/>
              </a:lnSpc>
              <a:spcBef>
                <a:spcPts val="0"/>
              </a:spcBef>
              <a:defRPr sz="4300">
                <a:solidFill>
                  <a:schemeClr val="tx1"/>
                </a:solidFill>
              </a:defRPr>
            </a:lvl1pPr>
            <a:lvl2pPr marL="393182" indent="-393182">
              <a:lnSpc>
                <a:spcPct val="100000"/>
              </a:lnSpc>
              <a:spcBef>
                <a:spcPts val="0"/>
              </a:spcBef>
              <a:defRPr sz="4300">
                <a:solidFill>
                  <a:schemeClr val="tx1"/>
                </a:solidFill>
              </a:defRPr>
            </a:lvl2pPr>
            <a:lvl3pPr marL="749789" indent="-393182">
              <a:lnSpc>
                <a:spcPct val="100000"/>
              </a:lnSpc>
              <a:spcBef>
                <a:spcPts val="0"/>
              </a:spcBef>
              <a:defRPr sz="4300">
                <a:solidFill>
                  <a:schemeClr val="tx1"/>
                </a:solidFill>
              </a:defRPr>
            </a:lvl3pPr>
            <a:lvl4pPr marL="1142971" indent="-393182">
              <a:lnSpc>
                <a:spcPct val="100000"/>
              </a:lnSpc>
              <a:spcBef>
                <a:spcPts val="0"/>
              </a:spcBef>
              <a:defRPr sz="4300">
                <a:solidFill>
                  <a:schemeClr val="tx1"/>
                </a:solidFill>
              </a:defRPr>
            </a:lvl4pPr>
            <a:lvl5pPr>
              <a:lnSpc>
                <a:spcPct val="100000"/>
              </a:lnSpc>
              <a:spcBef>
                <a:spcPts val="0"/>
              </a:spcBef>
              <a:defRPr sz="43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21797517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Title + 4 boxes">
    <p:spTree>
      <p:nvGrpSpPr>
        <p:cNvPr id="1" name=""/>
        <p:cNvGrpSpPr/>
        <p:nvPr/>
      </p:nvGrpSpPr>
      <p:grpSpPr>
        <a:xfrm>
          <a:off x="0" y="0"/>
          <a:ext cx="0" cy="0"/>
          <a:chOff x="0" y="0"/>
          <a:chExt cx="0" cy="0"/>
        </a:xfrm>
      </p:grpSpPr>
      <p:sp>
        <p:nvSpPr>
          <p:cNvPr id="2" name="Title"/>
          <p:cNvSpPr>
            <a:spLocks noGrp="1"/>
          </p:cNvSpPr>
          <p:nvPr>
            <p:ph type="title"/>
          </p:nvPr>
        </p:nvSpPr>
        <p:spPr>
          <a:xfrm>
            <a:off x="1" y="-1"/>
            <a:ext cx="9448801" cy="3425951"/>
          </a:xfrm>
          <a:noFill/>
        </p:spPr>
        <p:txBody>
          <a:bodyPr lIns="192024" tIns="137160" rIns="228600" bIns="228600"/>
          <a:lstStyle>
            <a:lvl1pPr>
              <a:lnSpc>
                <a:spcPts val="6667"/>
              </a:lnSpc>
              <a:defRPr sz="5600"/>
            </a:lvl1pPr>
          </a:lstStyle>
          <a:p>
            <a:r>
              <a:rPr lang="en-US"/>
              <a:t>Click to edit Master title style</a:t>
            </a:r>
            <a:endParaRPr lang="en-US" dirty="0"/>
          </a:p>
        </p:txBody>
      </p:sp>
      <p:sp>
        <p:nvSpPr>
          <p:cNvPr id="7" name="Content Placeholder 1"/>
          <p:cNvSpPr>
            <a:spLocks noGrp="1"/>
          </p:cNvSpPr>
          <p:nvPr>
            <p:ph sz="quarter" idx="20"/>
          </p:nvPr>
        </p:nvSpPr>
        <p:spPr>
          <a:xfrm>
            <a:off x="0" y="3426885"/>
            <a:ext cx="3048000" cy="3431116"/>
          </a:xfrm>
          <a:solidFill>
            <a:srgbClr val="282828"/>
          </a:solidFill>
        </p:spPr>
        <p:txBody>
          <a:bodyPr lIns="219456" tIns="201168" rIns="228600" bIns="228600"/>
          <a:lstStyle>
            <a:lvl1pPr>
              <a:defRPr>
                <a:solidFill>
                  <a:schemeClr val="tx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5"/>
            <a:ext cx="3048000" cy="3431116"/>
          </a:xfrm>
          <a:solidFill>
            <a:schemeClr val="accent1"/>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chemeClr val="accent3"/>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chemeClr val="accent2"/>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pt-BR"/>
              <a:t>© 2025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pic>
        <p:nvPicPr>
          <p:cNvPr id="10" name="Picture 9">
            <a:extLst>
              <a:ext uri="{FF2B5EF4-FFF2-40B4-BE49-F238E27FC236}">
                <a16:creationId xmlns:a16="http://schemas.microsoft.com/office/drawing/2014/main" id="{F2F9A2B2-5103-3A4E-BA17-7C36133CC2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71072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Title + 4 boxes gray">
    <p:spTree>
      <p:nvGrpSpPr>
        <p:cNvPr id="1" name=""/>
        <p:cNvGrpSpPr/>
        <p:nvPr/>
      </p:nvGrpSpPr>
      <p:grpSpPr>
        <a:xfrm>
          <a:off x="0" y="0"/>
          <a:ext cx="0" cy="0"/>
          <a:chOff x="0" y="0"/>
          <a:chExt cx="0" cy="0"/>
        </a:xfrm>
      </p:grpSpPr>
      <p:sp>
        <p:nvSpPr>
          <p:cNvPr id="2" name="Title"/>
          <p:cNvSpPr>
            <a:spLocks noGrp="1"/>
          </p:cNvSpPr>
          <p:nvPr>
            <p:ph type="title"/>
          </p:nvPr>
        </p:nvSpPr>
        <p:spPr>
          <a:xfrm>
            <a:off x="1" y="-1"/>
            <a:ext cx="9448801" cy="3425951"/>
          </a:xfrm>
          <a:noFill/>
        </p:spPr>
        <p:txBody>
          <a:bodyPr lIns="192024" tIns="137160" rIns="228600" bIns="228600"/>
          <a:lstStyle>
            <a:lvl1pPr>
              <a:lnSpc>
                <a:spcPts val="6667"/>
              </a:lnSpc>
              <a:defRPr sz="5600"/>
            </a:lvl1pPr>
          </a:lstStyle>
          <a:p>
            <a:r>
              <a:rPr lang="en-US"/>
              <a:t>Click to edit Master title style</a:t>
            </a:r>
            <a:endParaRPr lang="en-US" dirty="0"/>
          </a:p>
        </p:txBody>
      </p:sp>
      <p:sp>
        <p:nvSpPr>
          <p:cNvPr id="7" name="Content Placeholder 1"/>
          <p:cNvSpPr>
            <a:spLocks noGrp="1"/>
          </p:cNvSpPr>
          <p:nvPr>
            <p:ph sz="quarter" idx="20"/>
          </p:nvPr>
        </p:nvSpPr>
        <p:spPr>
          <a:xfrm>
            <a:off x="0" y="3426885"/>
            <a:ext cx="3048000" cy="3431116"/>
          </a:xfrm>
          <a:solidFill>
            <a:srgbClr val="282828"/>
          </a:solidFill>
        </p:spPr>
        <p:txBody>
          <a:bodyPr lIns="219456" tIns="201168" rIns="228600" bIns="228600"/>
          <a:lstStyle>
            <a:lvl1pPr>
              <a:defRPr>
                <a:solidFill>
                  <a:schemeClr val="tx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5"/>
            <a:ext cx="3048000" cy="3431116"/>
          </a:xfrm>
          <a:solidFill>
            <a:srgbClr val="3D3D3D"/>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rgbClr val="565656"/>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rgbClr val="6F6F6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pt-BR"/>
              <a:t>© 2025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pic>
        <p:nvPicPr>
          <p:cNvPr id="10" name="Picture 9">
            <a:extLst>
              <a:ext uri="{FF2B5EF4-FFF2-40B4-BE49-F238E27FC236}">
                <a16:creationId xmlns:a16="http://schemas.microsoft.com/office/drawing/2014/main" id="{1E099F1A-F030-F54C-BEF7-B089B74D8A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82658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3 boxes">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4059936" cy="6864096"/>
          </a:xfrm>
          <a:solidFill>
            <a:schemeClr val="bg1"/>
          </a:solidFill>
        </p:spPr>
        <p:txBody>
          <a:bodyPr lIns="219456" tIns="201168" rIns="228600" bIns="228600"/>
          <a:lstStyle>
            <a:lvl1pPr>
              <a:buClr>
                <a:schemeClr val="bg1"/>
              </a:buCl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1220368" indent="-380990">
              <a:buClrTx/>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4059936" y="0"/>
            <a:ext cx="4059936" cy="6864096"/>
          </a:xfrm>
          <a:solidFill>
            <a:schemeClr val="accent3"/>
          </a:solidFill>
        </p:spPr>
        <p:txBody>
          <a:bodyPr lIns="219456" tIns="201168" rIns="228600" bIns="228600"/>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1220368" indent="-380990">
              <a:buClrTx/>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8120464" y="0"/>
            <a:ext cx="4059936" cy="6864096"/>
          </a:xfrm>
          <a:solidFill>
            <a:schemeClr val="accent1"/>
          </a:solidFill>
        </p:spPr>
        <p:txBody>
          <a:bodyPr lIns="219456" tIns="201168" rIns="228600" bIns="228600"/>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1220368" indent="-380990">
              <a:buClrTx/>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pt-BR"/>
              <a:t>© 2025 IBM Corporation</a:t>
            </a:r>
            <a:endParaRPr lang="en-US" dirty="0"/>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5040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3 boxes gray">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4059936" cy="6864096"/>
          </a:xfrm>
          <a:solidFill>
            <a:schemeClr val="bg1"/>
          </a:solidFill>
        </p:spPr>
        <p:txBody>
          <a:bodyPr lIns="219456" tIns="1243584" rIns="228600" bIns="228600"/>
          <a:lstStyle>
            <a:lvl1pPr>
              <a:buClr>
                <a:schemeClr val="bg1"/>
              </a:buCl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1220368" indent="-380990">
              <a:buClrTx/>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4059936" y="0"/>
            <a:ext cx="4059936" cy="6864096"/>
          </a:xfrm>
          <a:solidFill>
            <a:srgbClr val="282828"/>
          </a:solidFill>
        </p:spPr>
        <p:txBody>
          <a:bodyPr lIns="219456" tIns="1243584" rIns="228600" bIns="228600"/>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1220368" indent="-380990">
              <a:buClrTx/>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8120464" y="0"/>
            <a:ext cx="4059936" cy="6864096"/>
          </a:xfrm>
          <a:solidFill>
            <a:srgbClr val="3D3D3D"/>
          </a:solidFill>
        </p:spPr>
        <p:txBody>
          <a:bodyPr lIns="219456" tIns="1243584" rIns="228600" bIns="228600"/>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1220368" indent="-380990">
              <a:buClrTx/>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pt-BR"/>
              <a:t>© 2025 IBM Corporation</a:t>
            </a:r>
            <a:endParaRPr lang="en-US" dirty="0"/>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pic>
        <p:nvPicPr>
          <p:cNvPr id="8" name="Picture 7">
            <a:extLst>
              <a:ext uri="{FF2B5EF4-FFF2-40B4-BE49-F238E27FC236}">
                <a16:creationId xmlns:a16="http://schemas.microsoft.com/office/drawing/2014/main" id="{A6D54B52-90D8-C640-BC3C-25ADFC716E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37491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4 boxes">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chemeClr val="bg1"/>
          </a:solidFill>
        </p:spPr>
        <p:txBody>
          <a:bodyPr lIns="219456" tIns="201168" rIns="228600" bIns="228600"/>
          <a:lstStyle>
            <a:lvl1pPr>
              <a:buClr>
                <a:schemeClr val="bg1"/>
              </a:buCl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1220368" indent="-380990">
              <a:buClrTx/>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chemeClr val="accent3"/>
          </a:solidFill>
        </p:spPr>
        <p:txBody>
          <a:bodyPr lIns="219456" tIns="201168" rIns="228600" bIns="228600"/>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1220368" indent="-380990">
              <a:buClrTx/>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chemeClr val="accent1"/>
          </a:solidFill>
        </p:spPr>
        <p:txBody>
          <a:bodyPr lIns="219456" tIns="201168" rIns="228600" bIns="228600"/>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1220368" indent="-380990">
              <a:buClrTx/>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chemeClr val="accent2"/>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marL="1220368" indent="-380990">
              <a:buClr>
                <a:schemeClr val="tx1"/>
              </a:buClr>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pt-BR"/>
              <a:t>© 2025 IBM Corporation</a:t>
            </a:r>
            <a:endParaRPr lang="en-US" dirty="0"/>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2931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4 boxes gray">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chemeClr val="bg1"/>
          </a:solidFill>
        </p:spPr>
        <p:txBody>
          <a:bodyPr lIns="219456" tIns="1243584" rIns="228600" bIns="228600"/>
          <a:lstStyle>
            <a:lvl1pPr>
              <a:buClr>
                <a:schemeClr val="bg1"/>
              </a:buCl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1220368" indent="-380990">
              <a:buClrTx/>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282828"/>
          </a:solidFill>
        </p:spPr>
        <p:txBody>
          <a:bodyPr lIns="219456" tIns="1243584" rIns="228600" bIns="228600"/>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1220368" indent="-380990">
              <a:buClrTx/>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rgbClr val="3D3D3D"/>
          </a:solidFill>
        </p:spPr>
        <p:txBody>
          <a:bodyPr lIns="219456" tIns="1243584" rIns="228600" bIns="228600"/>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marL="1220368" indent="-380990">
              <a:buClrTx/>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565656"/>
          </a:solidFill>
        </p:spPr>
        <p:txBody>
          <a:bodyPr lIns="219456" tIns="1243584"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marL="1220368" indent="-380990">
              <a:buClr>
                <a:schemeClr val="tx1"/>
              </a:buClr>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pt-BR"/>
              <a:t>© 2025 IBM Corporation</a:t>
            </a:r>
            <a:endParaRPr lang="en-US" dirty="0"/>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pic>
        <p:nvPicPr>
          <p:cNvPr id="9" name="Picture 8">
            <a:extLst>
              <a:ext uri="{FF2B5EF4-FFF2-40B4-BE49-F238E27FC236}">
                <a16:creationId xmlns:a16="http://schemas.microsoft.com/office/drawing/2014/main" id="{EAB79DFD-294C-6348-A9F4-BBFCAE1E62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3094" y="-4293"/>
            <a:ext cx="2140373" cy="822344"/>
          </a:xfrm>
          <a:prstGeom prst="rect">
            <a:avLst/>
          </a:prstGeom>
        </p:spPr>
      </p:pic>
    </p:spTree>
    <p:extLst>
      <p:ext uri="{BB962C8B-B14F-4D97-AF65-F5344CB8AC3E}">
        <p14:creationId xmlns:p14="http://schemas.microsoft.com/office/powerpoint/2010/main" val="147002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80416" y="268224"/>
            <a:ext cx="5510784" cy="1072896"/>
          </a:xfrm>
        </p:spPr>
        <p:txBody>
          <a:bodyPr/>
          <a:lstStyle/>
          <a:p>
            <a:r>
              <a:rPr lang="en-US" dirty="0"/>
              <a:t>Thank you</a:t>
            </a:r>
          </a:p>
        </p:txBody>
      </p:sp>
      <p:sp>
        <p:nvSpPr>
          <p:cNvPr id="8" name="Text Placeholder 1"/>
          <p:cNvSpPr>
            <a:spLocks noGrp="1"/>
          </p:cNvSpPr>
          <p:nvPr>
            <p:ph type="body" sz="quarter" idx="13" hasCustomPrompt="1"/>
          </p:nvPr>
        </p:nvSpPr>
        <p:spPr>
          <a:xfrm>
            <a:off x="297447" y="1672821"/>
            <a:ext cx="5498592" cy="1746503"/>
          </a:xfrm>
        </p:spPr>
        <p:txBody>
          <a:bodyPr/>
          <a:lstStyle>
            <a:lvl1pPr>
              <a:spcBef>
                <a:spcPts val="0"/>
              </a:spcBef>
              <a:defRPr sz="1333"/>
            </a:lvl1pPr>
            <a:lvl2pPr marL="0" indent="0">
              <a:spcBef>
                <a:spcPts val="0"/>
              </a:spcBef>
              <a:buNone/>
              <a:defRPr/>
            </a:lvl2pPr>
            <a:lvl3pPr marL="268813" indent="0">
              <a:buNone/>
              <a:defRPr/>
            </a:lvl3pPr>
            <a:lvl4pPr marL="579960" indent="0">
              <a:buNone/>
              <a:defRPr/>
            </a:lvl4pPr>
            <a:lvl5pPr marL="842423" indent="0">
              <a:buNone/>
              <a:defRPr/>
            </a:lvl5pPr>
          </a:lstStyle>
          <a:p>
            <a:r>
              <a:rPr lang="en-US" dirty="0"/>
              <a:t>First </a:t>
            </a:r>
            <a:r>
              <a:rPr lang="en-US" dirty="0" err="1"/>
              <a:t>Lastname</a:t>
            </a:r>
            <a:endParaRPr lang="en-US" dirty="0"/>
          </a:p>
          <a:p>
            <a:r>
              <a:rPr lang="en-US" dirty="0"/>
              <a:t>Job Title</a:t>
            </a:r>
          </a:p>
          <a:p>
            <a:r>
              <a:rPr lang="en-US" dirty="0"/>
              <a:t>—</a:t>
            </a:r>
          </a:p>
          <a:p>
            <a:r>
              <a:rPr lang="en-US" dirty="0" err="1"/>
              <a:t>firstlastname@us.ibm.com</a:t>
            </a:r>
            <a:endParaRPr lang="en-US" dirty="0"/>
          </a:p>
          <a:p>
            <a:r>
              <a:rPr lang="en-US" dirty="0"/>
              <a:t>+1-555-555-5555</a:t>
            </a:r>
          </a:p>
          <a:p>
            <a:r>
              <a:rPr lang="en-US" dirty="0" err="1"/>
              <a:t>ibm.com</a:t>
            </a:r>
            <a:endParaRPr lang="en-US" dirty="0"/>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hasCustomPrompt="1"/>
          </p:nvPr>
        </p:nvSpPr>
        <p:spPr>
          <a:xfrm>
            <a:off x="298211" y="4274263"/>
            <a:ext cx="8540991" cy="1746501"/>
          </a:xfrm>
        </p:spPr>
        <p:txBody>
          <a:bodyPr anchor="b"/>
          <a:lstStyle>
            <a:lvl1pPr>
              <a:spcBef>
                <a:spcPts val="400"/>
              </a:spcBef>
              <a:defRPr sz="800"/>
            </a:lvl1pPr>
            <a:lvl2pPr>
              <a:defRPr sz="800"/>
            </a:lvl2pPr>
            <a:lvl3pPr>
              <a:defRPr sz="800"/>
            </a:lvl3pPr>
            <a:lvl4pPr>
              <a:defRPr sz="800"/>
            </a:lvl4pPr>
            <a:lvl5pPr>
              <a:defRPr sz="800"/>
            </a:lvl5pPr>
          </a:lstStyle>
          <a:p>
            <a:r>
              <a:rPr lang="en-US" dirty="0"/>
              <a:t>© Copyright IBM Corporation 2020.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a:t>
            </a:r>
            <a:r>
              <a:rPr lang="en-US" dirty="0" err="1"/>
              <a:t>ibm.com</a:t>
            </a:r>
            <a:r>
              <a:rPr lang="en-US" dirty="0"/>
              <a:t> are trademarks of IBM Corp., registered in many jurisdictions worldwide. Other product and service names might be trademarks of IBM or other companies. A current list of IBM trademarks is available at </a:t>
            </a:r>
            <a:r>
              <a:rPr lang="en-US" dirty="0">
                <a:hlinkClick r:id="rId2"/>
              </a:rPr>
              <a:t>Copyright and trademark information</a:t>
            </a:r>
            <a:r>
              <a:rPr lang="en-US" dirty="0"/>
              <a:t>.</a:t>
            </a:r>
          </a:p>
        </p:txBody>
      </p:sp>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6897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1_IBM sign off">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8" name="Picture 7">
            <a:extLst>
              <a:ext uri="{FF2B5EF4-FFF2-40B4-BE49-F238E27FC236}">
                <a16:creationId xmlns:a16="http://schemas.microsoft.com/office/drawing/2014/main" id="{798D5E28-FCC8-924A-86A3-246054DC76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042" y="2564169"/>
            <a:ext cx="4501916" cy="1729663"/>
          </a:xfrm>
          <a:prstGeom prst="rect">
            <a:avLst/>
          </a:prstGeom>
        </p:spPr>
      </p:pic>
    </p:spTree>
    <p:extLst>
      <p:ext uri="{BB962C8B-B14F-4D97-AF65-F5344CB8AC3E}">
        <p14:creationId xmlns:p14="http://schemas.microsoft.com/office/powerpoint/2010/main" val="77503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IBM sign 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4606" y="3087490"/>
            <a:ext cx="1722793" cy="683025"/>
          </a:xfrm>
          <a:prstGeom prst="rect">
            <a:avLst/>
          </a:prstGeom>
        </p:spPr>
      </p:pic>
      <p:sp>
        <p:nvSpPr>
          <p:cNvPr id="3" name="Footer Placeholder"/>
          <p:cNvSpPr>
            <a:spLocks noGrp="1"/>
          </p:cNvSpPr>
          <p:nvPr>
            <p:ph type="ftr" sz="quarter" idx="10"/>
          </p:nvPr>
        </p:nvSpPr>
        <p:spPr/>
        <p:txBody>
          <a:bodyPr/>
          <a:lstStyle/>
          <a:p>
            <a:r>
              <a:rPr lang="pt-BR"/>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000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1" y="121920"/>
            <a:ext cx="11704229" cy="5872480"/>
          </a:xfrm>
        </p:spPr>
        <p:txBody>
          <a:bodyPr/>
          <a:lstStyle>
            <a:lvl1pPr>
              <a:defRPr sz="12786" b="0" i="0">
                <a:solidFill>
                  <a:schemeClr val="tx1"/>
                </a:solidFill>
                <a:latin typeface="IBM Plex Sans Light" panose="020B04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2025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63117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ta, 3 callouts, horizontal">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3333316" y="4095751"/>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3333316" y="2000251"/>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205740"/>
            <a:ext cx="2475384" cy="1429544"/>
          </a:xfrm>
        </p:spPr>
        <p:txBody>
          <a:bodyPr/>
          <a:lstStyle>
            <a:lvl1pPr>
              <a:lnSpc>
                <a:spcPct val="90000"/>
              </a:lnSpc>
              <a:defRPr sz="6500">
                <a:solidFill>
                  <a:schemeClr val="accent1"/>
                </a:solidFill>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1"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9"/>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a:lnSpc>
                <a:spcPct val="120000"/>
              </a:lnSpc>
              <a:spcBef>
                <a:spcPts val="0"/>
              </a:spcBef>
              <a:defRPr sz="800" b="0" i="0">
                <a:solidFill>
                  <a:schemeClr val="tx1"/>
                </a:solidFill>
                <a:latin typeface="IBM Plex Sans" panose="020B0503050203000203" pitchFamily="34" charset="0"/>
              </a:defRPr>
            </a:lvl2pPr>
            <a:lvl3pPr>
              <a:lnSpc>
                <a:spcPct val="120000"/>
              </a:lnSpc>
              <a:spcBef>
                <a:spcPts val="0"/>
              </a:spcBef>
              <a:defRPr sz="800" b="0" i="0">
                <a:solidFill>
                  <a:schemeClr val="tx1"/>
                </a:solidFill>
                <a:latin typeface="IBM Plex Sans" panose="020B0503050203000203" pitchFamily="34" charset="0"/>
              </a:defRPr>
            </a:lvl3pPr>
            <a:lvl4pPr>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380919" y="288036"/>
            <a:ext cx="3809504" cy="142954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2190750"/>
            <a:ext cx="3809504" cy="14287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6380919" y="4286250"/>
            <a:ext cx="3809504" cy="14287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3333316" y="2093977"/>
            <a:ext cx="2475384" cy="1428753"/>
          </a:xfrm>
        </p:spPr>
        <p:txBody>
          <a:bodyPr/>
          <a:lstStyle>
            <a:lvl1pPr>
              <a:lnSpc>
                <a:spcPct val="90000"/>
              </a:lnSpc>
              <a:defRPr sz="6500">
                <a:solidFill>
                  <a:schemeClr val="accent1"/>
                </a:solidFill>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3333318" y="4201669"/>
            <a:ext cx="2475383" cy="1428753"/>
          </a:xfrm>
        </p:spPr>
        <p:txBody>
          <a:bodyPr/>
          <a:lstStyle>
            <a:lvl1pPr>
              <a:lnSpc>
                <a:spcPct val="90000"/>
              </a:lnSpc>
              <a:defRPr sz="6500">
                <a:solidFill>
                  <a:schemeClr val="accent1"/>
                </a:solidFill>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381249382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title, blank">
    <p:spTree>
      <p:nvGrpSpPr>
        <p:cNvPr id="1" name=""/>
        <p:cNvGrpSpPr/>
        <p:nvPr/>
      </p:nvGrpSpPr>
      <p:grpSpPr>
        <a:xfrm>
          <a:off x="0" y="0"/>
          <a:ext cx="0" cy="0"/>
          <a:chOff x="0" y="0"/>
          <a:chExt cx="0" cy="0"/>
        </a:xfrm>
      </p:grpSpPr>
      <p:sp>
        <p:nvSpPr>
          <p:cNvPr id="477" name="Title Text"/>
          <p:cNvSpPr txBox="1">
            <a:spLocks noGrp="1"/>
          </p:cNvSpPr>
          <p:nvPr>
            <p:ph type="title"/>
          </p:nvPr>
        </p:nvSpPr>
        <p:spPr>
          <a:xfrm>
            <a:off x="280415" y="268225"/>
            <a:ext cx="5522979" cy="1072897"/>
          </a:xfrm>
          <a:prstGeom prst="rect">
            <a:avLst/>
          </a:prstGeom>
        </p:spPr>
        <p:txBody>
          <a:bodyPr>
            <a:normAutofit/>
          </a:bodyPr>
          <a:lstStyle/>
          <a:p>
            <a:r>
              <a:t>Title Text</a:t>
            </a: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879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a:solidFill>
                  <a:schemeClr val="tx1"/>
                </a:solidFill>
              </a:defRPr>
            </a:lvl1pPr>
          </a:lstStyle>
          <a:p>
            <a:r>
              <a:rPr lang="en-US"/>
              <a:t>© 2025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5531692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2025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379196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grpSp>
        <p:nvGrpSpPr>
          <p:cNvPr id="3278" name="Group 58"/>
          <p:cNvGrpSpPr/>
          <p:nvPr/>
        </p:nvGrpSpPr>
        <p:grpSpPr>
          <a:xfrm>
            <a:off x="-146308" y="-146475"/>
            <a:ext cx="12485629" cy="7152643"/>
            <a:chOff x="0" y="0"/>
            <a:chExt cx="9364220" cy="5364480"/>
          </a:xfrm>
        </p:grpSpPr>
        <p:grpSp>
          <p:nvGrpSpPr>
            <p:cNvPr id="3245" name="Group 59"/>
            <p:cNvGrpSpPr/>
            <p:nvPr/>
          </p:nvGrpSpPr>
          <p:grpSpPr>
            <a:xfrm>
              <a:off x="338965" y="0"/>
              <a:ext cx="8686732" cy="91441"/>
              <a:chOff x="0" y="0"/>
              <a:chExt cx="8686732" cy="91440"/>
            </a:xfrm>
          </p:grpSpPr>
          <p:sp>
            <p:nvSpPr>
              <p:cNvPr id="3234" name="Straight Connector 92"/>
              <p:cNvSpPr/>
              <p:nvPr/>
            </p:nvSpPr>
            <p:spPr>
              <a:xfrm flipV="1">
                <a:off x="-1" y="0"/>
                <a:ext cx="2"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35" name="Straight Connector 93"/>
              <p:cNvSpPr/>
              <p:nvPr/>
            </p:nvSpPr>
            <p:spPr>
              <a:xfrm flipV="1">
                <a:off x="1828800"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36" name="Straight Connector 94"/>
              <p:cNvSpPr/>
              <p:nvPr/>
            </p:nvSpPr>
            <p:spPr>
              <a:xfrm flipV="1">
                <a:off x="2057400"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37" name="Straight Connector 95"/>
              <p:cNvSpPr/>
              <p:nvPr/>
            </p:nvSpPr>
            <p:spPr>
              <a:xfrm flipV="1">
                <a:off x="2286000"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38" name="Straight Connector 96"/>
              <p:cNvSpPr/>
              <p:nvPr/>
            </p:nvSpPr>
            <p:spPr>
              <a:xfrm flipV="1">
                <a:off x="4114799"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39" name="Straight Connector 97"/>
              <p:cNvSpPr/>
              <p:nvPr/>
            </p:nvSpPr>
            <p:spPr>
              <a:xfrm flipV="1">
                <a:off x="4343399"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40" name="Straight Connector 98"/>
              <p:cNvSpPr/>
              <p:nvPr/>
            </p:nvSpPr>
            <p:spPr>
              <a:xfrm flipV="1">
                <a:off x="4571999"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41" name="Straight Connector 99"/>
              <p:cNvSpPr/>
              <p:nvPr/>
            </p:nvSpPr>
            <p:spPr>
              <a:xfrm flipV="1">
                <a:off x="6400799"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42" name="Straight Connector 100"/>
              <p:cNvSpPr/>
              <p:nvPr/>
            </p:nvSpPr>
            <p:spPr>
              <a:xfrm flipV="1">
                <a:off x="6629400"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43" name="Straight Connector 101"/>
              <p:cNvSpPr/>
              <p:nvPr/>
            </p:nvSpPr>
            <p:spPr>
              <a:xfrm flipV="1">
                <a:off x="6858000"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44" name="Straight Connector 102"/>
              <p:cNvSpPr/>
              <p:nvPr/>
            </p:nvSpPr>
            <p:spPr>
              <a:xfrm flipV="1">
                <a:off x="8686732"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grpSp>
        <p:grpSp>
          <p:nvGrpSpPr>
            <p:cNvPr id="3257" name="Group 60"/>
            <p:cNvGrpSpPr/>
            <p:nvPr/>
          </p:nvGrpSpPr>
          <p:grpSpPr>
            <a:xfrm>
              <a:off x="338965" y="5273040"/>
              <a:ext cx="8686732" cy="91441"/>
              <a:chOff x="0" y="0"/>
              <a:chExt cx="8686732" cy="91440"/>
            </a:xfrm>
          </p:grpSpPr>
          <p:sp>
            <p:nvSpPr>
              <p:cNvPr id="3246" name="Straight Connector 81"/>
              <p:cNvSpPr/>
              <p:nvPr/>
            </p:nvSpPr>
            <p:spPr>
              <a:xfrm flipV="1">
                <a:off x="-1" y="0"/>
                <a:ext cx="2"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47" name="Straight Connector 82"/>
              <p:cNvSpPr/>
              <p:nvPr/>
            </p:nvSpPr>
            <p:spPr>
              <a:xfrm flipV="1">
                <a:off x="1828800"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48" name="Straight Connector 83"/>
              <p:cNvSpPr/>
              <p:nvPr/>
            </p:nvSpPr>
            <p:spPr>
              <a:xfrm flipV="1">
                <a:off x="2057400"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49" name="Straight Connector 84"/>
              <p:cNvSpPr/>
              <p:nvPr/>
            </p:nvSpPr>
            <p:spPr>
              <a:xfrm flipV="1">
                <a:off x="2286000"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50" name="Straight Connector 85"/>
              <p:cNvSpPr/>
              <p:nvPr/>
            </p:nvSpPr>
            <p:spPr>
              <a:xfrm flipV="1">
                <a:off x="4114799"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51" name="Straight Connector 86"/>
              <p:cNvSpPr/>
              <p:nvPr/>
            </p:nvSpPr>
            <p:spPr>
              <a:xfrm flipV="1">
                <a:off x="4343399"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52" name="Straight Connector 87"/>
              <p:cNvSpPr/>
              <p:nvPr/>
            </p:nvSpPr>
            <p:spPr>
              <a:xfrm flipV="1">
                <a:off x="4571999"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53" name="Straight Connector 88"/>
              <p:cNvSpPr/>
              <p:nvPr/>
            </p:nvSpPr>
            <p:spPr>
              <a:xfrm flipV="1">
                <a:off x="6400799"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54" name="Straight Connector 89"/>
              <p:cNvSpPr/>
              <p:nvPr/>
            </p:nvSpPr>
            <p:spPr>
              <a:xfrm flipV="1">
                <a:off x="6629400"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55" name="Straight Connector 90"/>
              <p:cNvSpPr/>
              <p:nvPr/>
            </p:nvSpPr>
            <p:spPr>
              <a:xfrm flipV="1">
                <a:off x="6858000"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56" name="Straight Connector 91"/>
              <p:cNvSpPr/>
              <p:nvPr/>
            </p:nvSpPr>
            <p:spPr>
              <a:xfrm flipV="1">
                <a:off x="8686732" y="0"/>
                <a:ext cx="1" cy="9144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grpSp>
        <p:grpSp>
          <p:nvGrpSpPr>
            <p:cNvPr id="3267" name="Group 61"/>
            <p:cNvGrpSpPr/>
            <p:nvPr/>
          </p:nvGrpSpPr>
          <p:grpSpPr>
            <a:xfrm>
              <a:off x="0" y="347599"/>
              <a:ext cx="91441" cy="4664456"/>
              <a:chOff x="0" y="0"/>
              <a:chExt cx="91440" cy="4664456"/>
            </a:xfrm>
          </p:grpSpPr>
          <p:sp>
            <p:nvSpPr>
              <p:cNvPr id="3258" name="Straight Connector 72"/>
              <p:cNvSpPr/>
              <p:nvPr/>
            </p:nvSpPr>
            <p:spPr>
              <a:xfrm flipH="1">
                <a:off x="0" y="416051"/>
                <a:ext cx="91441" cy="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59" name="Straight Connector 73"/>
              <p:cNvSpPr/>
              <p:nvPr/>
            </p:nvSpPr>
            <p:spPr>
              <a:xfrm flipH="1">
                <a:off x="0" y="1051559"/>
                <a:ext cx="91441" cy="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60" name="Straight Connector 74"/>
              <p:cNvSpPr/>
              <p:nvPr/>
            </p:nvSpPr>
            <p:spPr>
              <a:xfrm flipH="1">
                <a:off x="0" y="1691639"/>
                <a:ext cx="91441" cy="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61" name="Straight Connector 75"/>
              <p:cNvSpPr/>
              <p:nvPr/>
            </p:nvSpPr>
            <p:spPr>
              <a:xfrm flipH="1">
                <a:off x="0" y="2333245"/>
                <a:ext cx="91441" cy="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62" name="Straight Connector 76"/>
              <p:cNvSpPr/>
              <p:nvPr/>
            </p:nvSpPr>
            <p:spPr>
              <a:xfrm flipH="1">
                <a:off x="0" y="2971800"/>
                <a:ext cx="91441" cy="0"/>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63" name="Straight Connector 77"/>
              <p:cNvSpPr/>
              <p:nvPr/>
            </p:nvSpPr>
            <p:spPr>
              <a:xfrm flipH="1">
                <a:off x="0" y="3611879"/>
                <a:ext cx="91441" cy="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64" name="Straight Connector 78"/>
              <p:cNvSpPr/>
              <p:nvPr/>
            </p:nvSpPr>
            <p:spPr>
              <a:xfrm flipH="1">
                <a:off x="0" y="4256532"/>
                <a:ext cx="91441" cy="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65" name="Straight Connector 79"/>
              <p:cNvSpPr/>
              <p:nvPr/>
            </p:nvSpPr>
            <p:spPr>
              <a:xfrm flipH="1" flipV="1">
                <a:off x="0" y="-1"/>
                <a:ext cx="91441" cy="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66" name="Straight Connector 80"/>
              <p:cNvSpPr/>
              <p:nvPr/>
            </p:nvSpPr>
            <p:spPr>
              <a:xfrm flipH="1">
                <a:off x="0" y="4664455"/>
                <a:ext cx="91441" cy="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grpSp>
        <p:grpSp>
          <p:nvGrpSpPr>
            <p:cNvPr id="3277" name="Group 62"/>
            <p:cNvGrpSpPr/>
            <p:nvPr/>
          </p:nvGrpSpPr>
          <p:grpSpPr>
            <a:xfrm>
              <a:off x="9272780" y="347598"/>
              <a:ext cx="91441" cy="4663442"/>
              <a:chOff x="0" y="0"/>
              <a:chExt cx="91440" cy="4663440"/>
            </a:xfrm>
          </p:grpSpPr>
          <p:sp>
            <p:nvSpPr>
              <p:cNvPr id="3268" name="Straight Connector 63"/>
              <p:cNvSpPr/>
              <p:nvPr/>
            </p:nvSpPr>
            <p:spPr>
              <a:xfrm flipH="1">
                <a:off x="0" y="416052"/>
                <a:ext cx="91441" cy="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69" name="Straight Connector 64"/>
              <p:cNvSpPr/>
              <p:nvPr/>
            </p:nvSpPr>
            <p:spPr>
              <a:xfrm flipH="1">
                <a:off x="0" y="1051560"/>
                <a:ext cx="91441" cy="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70" name="Straight Connector 65"/>
              <p:cNvSpPr/>
              <p:nvPr/>
            </p:nvSpPr>
            <p:spPr>
              <a:xfrm flipH="1">
                <a:off x="0" y="1691640"/>
                <a:ext cx="91441" cy="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71" name="Straight Connector 66"/>
              <p:cNvSpPr/>
              <p:nvPr/>
            </p:nvSpPr>
            <p:spPr>
              <a:xfrm flipH="1">
                <a:off x="0" y="2331720"/>
                <a:ext cx="91441" cy="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72" name="Straight Connector 67"/>
              <p:cNvSpPr/>
              <p:nvPr/>
            </p:nvSpPr>
            <p:spPr>
              <a:xfrm flipH="1">
                <a:off x="0" y="2971800"/>
                <a:ext cx="91441" cy="0"/>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73" name="Straight Connector 68"/>
              <p:cNvSpPr/>
              <p:nvPr/>
            </p:nvSpPr>
            <p:spPr>
              <a:xfrm flipH="1">
                <a:off x="0" y="3611879"/>
                <a:ext cx="91441" cy="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74" name="Straight Connector 69"/>
              <p:cNvSpPr/>
              <p:nvPr/>
            </p:nvSpPr>
            <p:spPr>
              <a:xfrm flipH="1">
                <a:off x="0" y="4256532"/>
                <a:ext cx="91441" cy="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75" name="Straight Connector 70"/>
              <p:cNvSpPr/>
              <p:nvPr/>
            </p:nvSpPr>
            <p:spPr>
              <a:xfrm flipH="1" flipV="1">
                <a:off x="0" y="0"/>
                <a:ext cx="91441" cy="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sp>
            <p:nvSpPr>
              <p:cNvPr id="3276" name="Straight Connector 71"/>
              <p:cNvSpPr/>
              <p:nvPr/>
            </p:nvSpPr>
            <p:spPr>
              <a:xfrm flipH="1">
                <a:off x="0" y="4663440"/>
                <a:ext cx="91441" cy="1"/>
              </a:xfrm>
              <a:prstGeom prst="line">
                <a:avLst/>
              </a:prstGeom>
              <a:noFill/>
              <a:ln w="9525" cap="flat">
                <a:solidFill>
                  <a:srgbClr val="BEBEBE"/>
                </a:solidFill>
                <a:prstDash val="solid"/>
                <a:round/>
              </a:ln>
              <a:effectLst/>
            </p:spPr>
            <p:txBody>
              <a:bodyPr wrap="square" lIns="45719" tIns="45719" rIns="45719" bIns="45719" numCol="1" anchor="t">
                <a:noAutofit/>
              </a:bodyPr>
              <a:lstStyle/>
              <a:p>
                <a:pPr>
                  <a:defRPr>
                    <a:solidFill>
                      <a:srgbClr val="000000"/>
                    </a:solidFill>
                  </a:defRPr>
                </a:pPr>
                <a:endParaRPr sz="2400"/>
              </a:p>
            </p:txBody>
          </p:sp>
        </p:grpSp>
      </p:grpSp>
      <p:sp>
        <p:nvSpPr>
          <p:cNvPr id="3279" name="Slide Number"/>
          <p:cNvSpPr txBox="1">
            <a:spLocks noGrp="1"/>
          </p:cNvSpPr>
          <p:nvPr>
            <p:ph type="sldNum" sz="quarter" idx="2"/>
          </p:nvPr>
        </p:nvSpPr>
        <p:spPr>
          <a:xfrm>
            <a:off x="5892800" y="6170083"/>
            <a:ext cx="2844800" cy="37253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2763747"/>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lvl1pPr>
              <a:defRPr>
                <a:solidFill>
                  <a:schemeClr val="tx1"/>
                </a:solidFill>
              </a:defRPr>
            </a:lvl1p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2025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2457913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cSld name="title, text (two columns)_black">
    <p:spTree>
      <p:nvGrpSpPr>
        <p:cNvPr id="1" name=""/>
        <p:cNvGrpSpPr/>
        <p:nvPr/>
      </p:nvGrpSpPr>
      <p:grpSpPr>
        <a:xfrm>
          <a:off x="0" y="0"/>
          <a:ext cx="0" cy="0"/>
          <a:chOff x="0" y="0"/>
          <a:chExt cx="0" cy="0"/>
        </a:xfrm>
      </p:grpSpPr>
      <p:sp>
        <p:nvSpPr>
          <p:cNvPr id="2" name="Title"/>
          <p:cNvSpPr>
            <a:spLocks noGrp="1"/>
          </p:cNvSpPr>
          <p:nvPr>
            <p:ph type="title"/>
          </p:nvPr>
        </p:nvSpPr>
        <p:spPr>
          <a:xfrm>
            <a:off x="280416" y="247247"/>
            <a:ext cx="5522976" cy="1072896"/>
          </a:xfrm>
        </p:spPr>
        <p:txBody>
          <a:bodyPr/>
          <a:lstStyle/>
          <a:p>
            <a:r>
              <a:rPr lang="en-US" dirty="0"/>
              <a:t>Click to edit Master title style</a:t>
            </a:r>
          </a:p>
        </p:txBody>
      </p:sp>
      <p:sp>
        <p:nvSpPr>
          <p:cNvPr id="8" name="Text Placeholder"/>
          <p:cNvSpPr>
            <a:spLocks noGrp="1"/>
          </p:cNvSpPr>
          <p:nvPr>
            <p:ph type="body" sz="quarter" idx="13"/>
          </p:nvPr>
        </p:nvSpPr>
        <p:spPr>
          <a:xfrm>
            <a:off x="292608" y="1679089"/>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p:cNvSpPr>
            <a:spLocks noGrp="1"/>
          </p:cNvSpPr>
          <p:nvPr>
            <p:ph type="body" sz="quarter" idx="12"/>
          </p:nvPr>
        </p:nvSpPr>
        <p:spPr>
          <a:xfrm>
            <a:off x="6388609" y="1679089"/>
            <a:ext cx="5498501"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a:extLst>
              <a:ext uri="{FF2B5EF4-FFF2-40B4-BE49-F238E27FC236}">
                <a16:creationId xmlns:a16="http://schemas.microsoft.com/office/drawing/2014/main" id="{6E0B281C-7DEB-DE4D-B764-339DE15B4B79}"/>
              </a:ext>
            </a:extLst>
          </p:cNvPr>
          <p:cNvSpPr>
            <a:spLocks noGrp="1"/>
          </p:cNvSpPr>
          <p:nvPr>
            <p:ph type="ftr" sz="quarter" idx="3"/>
          </p:nvPr>
        </p:nvSpPr>
        <p:spPr>
          <a:xfrm>
            <a:off x="304889" y="6406297"/>
            <a:ext cx="5486313" cy="222249"/>
          </a:xfrm>
          <a:prstGeom prst="rect">
            <a:avLst/>
          </a:prstGeom>
        </p:spPr>
        <p:txBody>
          <a:bodyPr vert="horz" lIns="0" tIns="0" rIns="0" bIns="0" rtlCol="0" anchor="ctr"/>
          <a:lstStyle>
            <a:lvl1pPr marL="0" marR="0" indent="0" algn="l" defTabSz="914633" rtl="0" eaLnBrk="1" fontAlgn="auto" latinLnBrk="0" hangingPunct="1">
              <a:lnSpc>
                <a:spcPct val="100000"/>
              </a:lnSpc>
              <a:spcBef>
                <a:spcPts val="0"/>
              </a:spcBef>
              <a:spcAft>
                <a:spcPts val="0"/>
              </a:spcAft>
              <a:buClrTx/>
              <a:buSzTx/>
              <a:buFontTx/>
              <a:buNone/>
              <a:tabLst/>
              <a:defRPr sz="800">
                <a:solidFill>
                  <a:schemeClr val="bg1"/>
                </a:solidFill>
                <a:latin typeface="IBM Plex Sans" panose="020B0503050203000203" pitchFamily="34" charset="0"/>
              </a:defRPr>
            </a:lvl1pPr>
          </a:lstStyle>
          <a:p>
            <a:r>
              <a:rPr lang="pt-BR"/>
              <a:t>© 2025 IBM Corporation</a:t>
            </a:r>
            <a:endParaRPr lang="en-US" dirty="0"/>
          </a:p>
        </p:txBody>
      </p:sp>
      <p:sp>
        <p:nvSpPr>
          <p:cNvPr id="9" name="Slide Number Placeholder">
            <a:extLst>
              <a:ext uri="{FF2B5EF4-FFF2-40B4-BE49-F238E27FC236}">
                <a16:creationId xmlns:a16="http://schemas.microsoft.com/office/drawing/2014/main" id="{63370F5D-87C0-FC40-AB20-5D160AF8EA0D}"/>
              </a:ext>
            </a:extLst>
          </p:cNvPr>
          <p:cNvSpPr>
            <a:spLocks noGrp="1"/>
          </p:cNvSpPr>
          <p:nvPr>
            <p:ph type="sldNum" sz="quarter" idx="4"/>
          </p:nvPr>
        </p:nvSpPr>
        <p:spPr>
          <a:xfrm>
            <a:off x="9448802" y="6406297"/>
            <a:ext cx="2438309" cy="222249"/>
          </a:xfrm>
          <a:prstGeom prst="rect">
            <a:avLst/>
          </a:prstGeom>
        </p:spPr>
        <p:txBody>
          <a:bodyPr vert="horz" lIns="0" tIns="0" rIns="0" bIns="0" rtlCol="0" anchor="ctr"/>
          <a:lstStyle>
            <a:lvl1pPr algn="r">
              <a:defRPr sz="8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5187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5726176"/>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2025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8805856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over, plain, IBM Quant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5524575" cy="2286794"/>
          </a:xfrm>
        </p:spPr>
        <p:txBody>
          <a:bodyPr/>
          <a:lstStyle>
            <a:lvl1pPr>
              <a:lnSpc>
                <a:spcPct val="100000"/>
              </a:lnSpc>
              <a:defRPr sz="4299"/>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9BD8F8E0-B756-63AB-9628-C670A6B060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9571" y="6007522"/>
            <a:ext cx="2071403" cy="795947"/>
          </a:xfrm>
          <a:prstGeom prst="rect">
            <a:avLst/>
          </a:prstGeom>
        </p:spPr>
      </p:pic>
    </p:spTree>
    <p:extLst>
      <p:ext uri="{BB962C8B-B14F-4D97-AF65-F5344CB8AC3E}">
        <p14:creationId xmlns:p14="http://schemas.microsoft.com/office/powerpoint/2010/main" val="317846165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ver, plain, business unit, IBM Quant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192024"/>
            <a:ext cx="5524575" cy="2286794"/>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287998" y="6231636"/>
            <a:ext cx="5524575" cy="381000"/>
          </a:xfrm>
        </p:spPr>
        <p:txBody>
          <a:bodyPr anchor="b"/>
          <a:lstStyle>
            <a:lvl1pPr>
              <a:lnSpc>
                <a:spcPct val="110000"/>
              </a:lnSpc>
              <a:spcBef>
                <a:spcPts val="0"/>
              </a:spcBef>
              <a:defRPr sz="1400">
                <a:solidFill>
                  <a:schemeClr val="tx1"/>
                </a:solidFill>
              </a:defRPr>
            </a:lvl1pPr>
          </a:lstStyle>
          <a:p>
            <a:pPr lvl="0"/>
            <a:r>
              <a:rPr lang="en-US"/>
              <a:t>Click to edit Master text styles</a:t>
            </a:r>
          </a:p>
        </p:txBody>
      </p:sp>
      <p:pic>
        <p:nvPicPr>
          <p:cNvPr id="3" name="Picture 2">
            <a:extLst>
              <a:ext uri="{FF2B5EF4-FFF2-40B4-BE49-F238E27FC236}">
                <a16:creationId xmlns:a16="http://schemas.microsoft.com/office/drawing/2014/main" id="{B243AC40-78A6-D76B-D22C-9724A0D0E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9571" y="6007522"/>
            <a:ext cx="2071403" cy="795947"/>
          </a:xfrm>
          <a:prstGeom prst="rect">
            <a:avLst/>
          </a:prstGeom>
        </p:spPr>
      </p:pic>
    </p:spTree>
    <p:extLst>
      <p:ext uri="{BB962C8B-B14F-4D97-AF65-F5344CB8AC3E}">
        <p14:creationId xmlns:p14="http://schemas.microsoft.com/office/powerpoint/2010/main" val="16995559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over, imagery, half, IBM">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6"/>
            <a:ext cx="5523781" cy="6287294"/>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192024"/>
            <a:ext cx="5049878" cy="5239544"/>
          </a:xfrm>
        </p:spPr>
        <p:txBody>
          <a:bodyPr/>
          <a:lstStyle>
            <a:lvl1pPr>
              <a:lnSpc>
                <a:spcPct val="100000"/>
              </a:lnSpc>
              <a:defRPr sz="4299">
                <a:solidFill>
                  <a:schemeClr val="tx2"/>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288888" y="6263482"/>
            <a:ext cx="819043" cy="304800"/>
          </a:xfrm>
          <a:prstGeom prst="rect">
            <a:avLst/>
          </a:prstGeom>
        </p:spPr>
      </p:pic>
    </p:spTree>
    <p:extLst>
      <p:ext uri="{BB962C8B-B14F-4D97-AF65-F5344CB8AC3E}">
        <p14:creationId xmlns:p14="http://schemas.microsoft.com/office/powerpoint/2010/main" val="835943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Data, 3 callouts,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6228493" cy="810096"/>
          </a:xfrm>
          <a:ln w="12700">
            <a:miter lim="400000"/>
          </a:ln>
        </p:spPr>
        <p:txBody>
          <a:bodyPr lIns="0" tIns="0" rIns="457200" bIns="0"/>
          <a:lstStyle>
            <a:lvl1pPr>
              <a:defRPr lang="en-US" dirty="0"/>
            </a:lvl1pPr>
          </a:lstStyle>
          <a:p>
            <a:pPr lvl="0">
              <a:lnSpc>
                <a:spcPct val="100000"/>
              </a:lnSpc>
            </a:pPr>
            <a:r>
              <a:rPr lang="en-US"/>
              <a:t>Click to edit Master title style</a:t>
            </a:r>
            <a:endParaRPr lang="en-US" dirty="0"/>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1191857"/>
            <a:ext cx="2475384" cy="1429544"/>
          </a:xfrm>
        </p:spPr>
        <p:txBody>
          <a:bodyPr/>
          <a:lstStyle>
            <a:lvl1pPr>
              <a:lnSpc>
                <a:spcPct val="90000"/>
              </a:lnSpc>
              <a:defRPr sz="6500">
                <a:solidFill>
                  <a:schemeClr val="accent1"/>
                </a:solidFill>
              </a:defRPr>
            </a:lvl1pPr>
            <a:lvl2pPr marL="0" indent="0">
              <a:buNone/>
              <a:defRPr/>
            </a:lvl2pPr>
          </a:lstStyle>
          <a:p>
            <a:r>
              <a:rPr lang="en-US" dirty="0"/>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380919" y="1274153"/>
            <a:ext cx="3809504" cy="142954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7" name="Straight Connector 16" descr="Horizontal row divider">
            <a:extLst>
              <a:ext uri="{FF2B5EF4-FFF2-40B4-BE49-F238E27FC236}">
                <a16:creationId xmlns:a16="http://schemas.microsoft.com/office/drawing/2014/main" id="{1103109C-6DA9-8F27-B4B1-EE276442E489}"/>
              </a:ext>
            </a:extLst>
          </p:cNvPr>
          <p:cNvCxnSpPr/>
          <p:nvPr userDrawn="1"/>
        </p:nvCxnSpPr>
        <p:spPr bwMode="auto">
          <a:xfrm>
            <a:off x="3333316" y="2986368"/>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3333316" y="3080094"/>
            <a:ext cx="2475384" cy="1428753"/>
          </a:xfrm>
        </p:spPr>
        <p:txBody>
          <a:bodyPr/>
          <a:lstStyle>
            <a:lvl1pPr>
              <a:lnSpc>
                <a:spcPct val="90000"/>
              </a:lnSpc>
              <a:defRPr sz="6500">
                <a:solidFill>
                  <a:schemeClr val="accent1"/>
                </a:solidFill>
              </a:defRPr>
            </a:lvl1pPr>
          </a:lstStyle>
          <a:p>
            <a:r>
              <a:rPr lang="en-US" dirty="0"/>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3176867"/>
            <a:ext cx="3809504" cy="14287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5" name="Straight Connector 14" descr="Horizontal row divider">
            <a:extLst>
              <a:ext uri="{FF2B5EF4-FFF2-40B4-BE49-F238E27FC236}">
                <a16:creationId xmlns:a16="http://schemas.microsoft.com/office/drawing/2014/main" id="{687931BB-B3EF-829C-B354-B048514D5138}"/>
              </a:ext>
            </a:extLst>
          </p:cNvPr>
          <p:cNvCxnSpPr/>
          <p:nvPr userDrawn="1"/>
        </p:nvCxnSpPr>
        <p:spPr bwMode="auto">
          <a:xfrm>
            <a:off x="3333316" y="5081868"/>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3333318" y="5187786"/>
            <a:ext cx="2475383" cy="1428753"/>
          </a:xfrm>
        </p:spPr>
        <p:txBody>
          <a:bodyPr/>
          <a:lstStyle>
            <a:lvl1pPr>
              <a:lnSpc>
                <a:spcPct val="90000"/>
              </a:lnSpc>
              <a:defRPr sz="6500">
                <a:solidFill>
                  <a:schemeClr val="accent1"/>
                </a:solidFill>
              </a:defRPr>
            </a:lvl1pPr>
          </a:lstStyle>
          <a:p>
            <a:r>
              <a:rPr lang="en-US" dirty="0"/>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6380919" y="5272367"/>
            <a:ext cx="3809504" cy="14287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566532774"/>
      </p:ext>
    </p:extLst>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over, imagery, half, IBM Quantum">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6"/>
            <a:ext cx="5523781" cy="6287294"/>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192024"/>
            <a:ext cx="5049878" cy="5239544"/>
          </a:xfrm>
        </p:spPr>
        <p:txBody>
          <a:bodyPr/>
          <a:lstStyle>
            <a:lvl1pPr>
              <a:lnSpc>
                <a:spcPct val="100000"/>
              </a:lnSpc>
              <a:defRPr sz="4299">
                <a:solidFill>
                  <a:schemeClr val="tx2"/>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7333E425-F561-C5D0-607E-2FA07D0648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07522"/>
            <a:ext cx="2071403" cy="795947"/>
          </a:xfrm>
          <a:prstGeom prst="rect">
            <a:avLst/>
          </a:prstGeom>
        </p:spPr>
      </p:pic>
    </p:spTree>
    <p:extLst>
      <p:ext uri="{BB962C8B-B14F-4D97-AF65-F5344CB8AC3E}">
        <p14:creationId xmlns:p14="http://schemas.microsoft.com/office/powerpoint/2010/main" val="355144015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IBM Quantum">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6"/>
            <a:ext cx="5523781" cy="6287294"/>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763524"/>
            <a:ext cx="5049180" cy="4668838"/>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287999" y="288036"/>
            <a:ext cx="5049180" cy="285750"/>
          </a:xfrm>
        </p:spPr>
        <p:txBody>
          <a:bodyPr/>
          <a:lstStyle>
            <a:lvl1pPr>
              <a:spcBef>
                <a:spcPts val="0"/>
              </a:spcBef>
              <a:defRPr sz="14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pic>
        <p:nvPicPr>
          <p:cNvPr id="3" name="Picture 2">
            <a:extLst>
              <a:ext uri="{FF2B5EF4-FFF2-40B4-BE49-F238E27FC236}">
                <a16:creationId xmlns:a16="http://schemas.microsoft.com/office/drawing/2014/main" id="{92398431-637E-8B25-9AB7-9638FCAF5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07522"/>
            <a:ext cx="2071403" cy="795947"/>
          </a:xfrm>
          <a:prstGeom prst="rect">
            <a:avLst/>
          </a:prstGeom>
        </p:spPr>
      </p:pic>
    </p:spTree>
    <p:extLst>
      <p:ext uri="{BB962C8B-B14F-4D97-AF65-F5344CB8AC3E}">
        <p14:creationId xmlns:p14="http://schemas.microsoft.com/office/powerpoint/2010/main" val="384121697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2477765" cy="2286794"/>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6380919" y="284957"/>
            <a:ext cx="2476178" cy="5715794"/>
          </a:xfrm>
        </p:spPr>
        <p:txBody>
          <a:bodyPr/>
          <a:lstStyle>
            <a:lvl1pPr defTabSz="580528">
              <a:spcBef>
                <a:spcPts val="0"/>
              </a:spcBef>
              <a:defRPr>
                <a:solidFill>
                  <a:schemeClr val="tx1"/>
                </a:solidFill>
              </a:defRPr>
            </a:lvl1pPr>
            <a:lvl2pPr defTabSz="580528">
              <a:spcBef>
                <a:spcPts val="0"/>
              </a:spcBef>
              <a:defRPr>
                <a:solidFill>
                  <a:schemeClr val="tx1"/>
                </a:solidFill>
              </a:defRPr>
            </a:lvl2pPr>
            <a:lvl3pPr defTabSz="580528">
              <a:spcBef>
                <a:spcPts val="0"/>
              </a:spcBef>
              <a:defRPr>
                <a:solidFill>
                  <a:schemeClr val="tx1"/>
                </a:solidFill>
              </a:defRPr>
            </a:lvl3pPr>
            <a:lvl4pPr defTabSz="580528">
              <a:spcBef>
                <a:spcPts val="0"/>
              </a:spcBef>
              <a:defRPr>
                <a:solidFill>
                  <a:schemeClr val="tx1"/>
                </a:solidFill>
              </a:defRPr>
            </a:lvl4pPr>
            <a:lvl5pPr defTabSz="58052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9430110" y="284957"/>
            <a:ext cx="2474590" cy="5715794"/>
          </a:xfrm>
        </p:spPr>
        <p:txBody>
          <a:bodyPr/>
          <a:lstStyle>
            <a:lvl1pPr defTabSz="580528">
              <a:spcBef>
                <a:spcPts val="0"/>
              </a:spcBef>
              <a:defRPr>
                <a:solidFill>
                  <a:schemeClr val="tx1"/>
                </a:solidFill>
              </a:defRPr>
            </a:lvl1pPr>
            <a:lvl2pPr defTabSz="580528">
              <a:spcBef>
                <a:spcPts val="0"/>
              </a:spcBef>
              <a:defRPr>
                <a:solidFill>
                  <a:schemeClr val="tx1"/>
                </a:solidFill>
              </a:defRPr>
            </a:lvl2pPr>
            <a:lvl3pPr defTabSz="580528">
              <a:spcBef>
                <a:spcPts val="0"/>
              </a:spcBef>
              <a:defRPr>
                <a:solidFill>
                  <a:schemeClr val="tx1"/>
                </a:solidFill>
              </a:defRPr>
            </a:lvl3pPr>
            <a:lvl4pPr defTabSz="580528">
              <a:spcBef>
                <a:spcPts val="0"/>
              </a:spcBef>
              <a:defRPr>
                <a:solidFill>
                  <a:schemeClr val="tx1"/>
                </a:solidFill>
              </a:defRPr>
            </a:lvl4pPr>
            <a:lvl5pPr defTabSz="58052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76729852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192024"/>
            <a:ext cx="5524575" cy="1429544"/>
          </a:xfrm>
        </p:spPr>
        <p:txBody>
          <a:bodyPr rIns="457200"/>
          <a:lstStyle>
            <a:lvl1pPr>
              <a:lnSpc>
                <a:spcPct val="100000"/>
              </a:lnSpc>
              <a:defRPr sz="3199">
                <a:solidFill>
                  <a:schemeClr val="tx2"/>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61081967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287300" y="210312"/>
            <a:ext cx="8569797" cy="4095750"/>
          </a:xfrm>
        </p:spPr>
        <p:txBody>
          <a:bodyPr/>
          <a:lstStyle>
            <a:lvl1pPr>
              <a:defRPr sz="8598" b="0" i="0">
                <a:solidFill>
                  <a:schemeClr val="tx2"/>
                </a:solidFill>
                <a:latin typeface="IBM Plex Sans ExtLt" panose="020B03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22724304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allout,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4953942" cy="1429544"/>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6382795" y="224028"/>
            <a:ext cx="5520318" cy="4287044"/>
          </a:xfrm>
        </p:spPr>
        <p:txBody>
          <a:bodyPr/>
          <a:lstStyle>
            <a:lvl1pPr>
              <a:lnSpc>
                <a:spcPct val="100000"/>
              </a:lnSpc>
              <a:spcBef>
                <a:spcPts val="0"/>
              </a:spcBef>
              <a:defRPr sz="3199">
                <a:solidFill>
                  <a:schemeClr val="tx2"/>
                </a:solidFill>
              </a:defRPr>
            </a:lvl1pPr>
            <a:lvl2pPr marL="292549" indent="-292549">
              <a:lnSpc>
                <a:spcPct val="100000"/>
              </a:lnSpc>
              <a:spcBef>
                <a:spcPts val="0"/>
              </a:spcBef>
              <a:defRPr sz="3199">
                <a:solidFill>
                  <a:schemeClr val="tx2"/>
                </a:solidFill>
              </a:defRPr>
            </a:lvl2pPr>
            <a:lvl3pPr marL="548530" indent="-292549">
              <a:lnSpc>
                <a:spcPct val="100000"/>
              </a:lnSpc>
              <a:spcBef>
                <a:spcPts val="0"/>
              </a:spcBef>
              <a:defRPr sz="3199">
                <a:solidFill>
                  <a:schemeClr val="tx2"/>
                </a:solidFill>
              </a:defRPr>
            </a:lvl3pPr>
            <a:lvl4pPr marL="877648">
              <a:lnSpc>
                <a:spcPct val="100000"/>
              </a:lnSpc>
              <a:spcBef>
                <a:spcPts val="0"/>
              </a:spcBef>
              <a:defRPr sz="3199">
                <a:solidFill>
                  <a:schemeClr val="tx2"/>
                </a:solidFill>
              </a:defRPr>
            </a:lvl4pPr>
            <a:lvl5pPr>
              <a:lnSpc>
                <a:spcPct val="100000"/>
              </a:lnSpc>
              <a:spcBef>
                <a:spcPts val="0"/>
              </a:spcBef>
              <a:defRPr sz="3199"/>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148785662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allout, stand-al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210312"/>
            <a:ext cx="7330121" cy="4858544"/>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4722016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Data, 2 callouts,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287998" y="4649724"/>
            <a:ext cx="5524575" cy="1771650"/>
          </a:xfrm>
        </p:spPr>
        <p:txBody>
          <a:bodyPr anchor="b"/>
          <a:lstStyle>
            <a:lvl1pPr>
              <a:lnSpc>
                <a:spcPct val="90000"/>
              </a:lnSpc>
              <a:spcBef>
                <a:spcPts val="0"/>
              </a:spcBef>
              <a:defRPr sz="12897" b="0" i="0">
                <a:solidFill>
                  <a:schemeClr val="accent1"/>
                </a:solidFill>
                <a:latin typeface="IBM Plex Sans ExtLt" panose="020B03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6380919" y="4648200"/>
            <a:ext cx="5523781" cy="1771650"/>
          </a:xfrm>
        </p:spPr>
        <p:txBody>
          <a:bodyPr anchor="b"/>
          <a:lstStyle>
            <a:lvl1pPr>
              <a:lnSpc>
                <a:spcPct val="90000"/>
              </a:lnSpc>
              <a:spcBef>
                <a:spcPts val="0"/>
              </a:spcBef>
              <a:defRPr sz="12897" b="0" i="0">
                <a:solidFill>
                  <a:schemeClr val="accent1"/>
                </a:solidFill>
                <a:latin typeface="IBM Plex Sans ExtLt" panose="020B0303050203000203" pitchFamily="34" charset="0"/>
              </a:defRPr>
            </a:lvl1pPr>
          </a:lstStyle>
          <a:p>
            <a:r>
              <a:rPr lang="en-US" dirty="0"/>
              <a:t>+00%</a:t>
            </a:r>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6380919" y="288036"/>
            <a:ext cx="3809504" cy="3144044"/>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287999" y="288036"/>
            <a:ext cx="3811091" cy="3144044"/>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609600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414704225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Data, 3 callouts, vertical">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383301" y="213241"/>
            <a:ext cx="2474590" cy="953294"/>
          </a:xfrm>
        </p:spPr>
        <p:txBody>
          <a:bodyPr/>
          <a:lstStyle>
            <a:lvl1pPr>
              <a:lnSpc>
                <a:spcPct val="90000"/>
              </a:lnSpc>
              <a:defRPr sz="6499">
                <a:solidFill>
                  <a:schemeClr val="accent1"/>
                </a:solidFill>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9428523" y="214827"/>
            <a:ext cx="2474590" cy="951707"/>
          </a:xfrm>
        </p:spPr>
        <p:txBody>
          <a:bodyPr/>
          <a:lstStyle>
            <a:lvl1pPr>
              <a:lnSpc>
                <a:spcPct val="90000"/>
              </a:lnSpc>
              <a:defRPr sz="6499">
                <a:solidFill>
                  <a:schemeClr val="accent1"/>
                </a:solidFill>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214884"/>
            <a:ext cx="2475384" cy="953956"/>
          </a:xfrm>
        </p:spPr>
        <p:txBody>
          <a:bodyPr/>
          <a:lstStyle>
            <a:lvl1pPr>
              <a:lnSpc>
                <a:spcPct val="90000"/>
              </a:lnSpc>
              <a:defRPr sz="6499">
                <a:solidFill>
                  <a:schemeClr val="accent1"/>
                </a:solidFill>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0"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8"/>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3333316" y="1166534"/>
            <a:ext cx="2475384" cy="483652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1167327"/>
            <a:ext cx="2476178" cy="483342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9428522" y="1166533"/>
            <a:ext cx="2476178" cy="483342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34054853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Data, 2 callouts, horizontal">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284126"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287300" y="201168"/>
            <a:ext cx="2474590" cy="2667794"/>
          </a:xfrm>
        </p:spPr>
        <p:txBody>
          <a:bodyPr/>
          <a:lstStyle>
            <a:lvl1pPr>
              <a:lnSpc>
                <a:spcPct val="100000"/>
              </a:lnSpc>
              <a:defRPr sz="4299">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3333316" y="201168"/>
            <a:ext cx="5523781" cy="2667794"/>
          </a:xfrm>
        </p:spPr>
        <p:txBody>
          <a:bodyPr/>
          <a:lstStyle>
            <a:lvl1pPr>
              <a:lnSpc>
                <a:spcPct val="100000"/>
              </a:lnSpc>
              <a:spcBef>
                <a:spcPts val="0"/>
              </a:spcBef>
              <a:defRPr sz="4299">
                <a:solidFill>
                  <a:schemeClr val="tx1"/>
                </a:solidFill>
              </a:defRPr>
            </a:lvl1pPr>
            <a:lvl2pPr marL="393113" indent="-393113">
              <a:lnSpc>
                <a:spcPct val="100000"/>
              </a:lnSpc>
              <a:spcBef>
                <a:spcPts val="0"/>
              </a:spcBef>
              <a:defRPr sz="4299">
                <a:solidFill>
                  <a:schemeClr val="tx1"/>
                </a:solidFill>
              </a:defRPr>
            </a:lvl2pPr>
            <a:lvl3pPr marL="749658" indent="-393113">
              <a:lnSpc>
                <a:spcPct val="100000"/>
              </a:lnSpc>
              <a:spcBef>
                <a:spcPts val="0"/>
              </a:spcBef>
              <a:defRPr sz="4299">
                <a:solidFill>
                  <a:schemeClr val="tx1"/>
                </a:solidFill>
              </a:defRPr>
            </a:lvl3pPr>
            <a:lvl4pPr marL="1142771" indent="-393113">
              <a:lnSpc>
                <a:spcPct val="100000"/>
              </a:lnSpc>
              <a:spcBef>
                <a:spcPts val="0"/>
              </a:spcBef>
              <a:defRPr sz="4299">
                <a:solidFill>
                  <a:schemeClr val="tx1"/>
                </a:solidFill>
              </a:defRPr>
            </a:lvl4pPr>
            <a:lvl5pPr>
              <a:lnSpc>
                <a:spcPct val="100000"/>
              </a:lnSpc>
              <a:spcBef>
                <a:spcPts val="0"/>
              </a:spcBef>
              <a:defRPr sz="42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287300" y="3238500"/>
            <a:ext cx="2474590" cy="2667000"/>
          </a:xfrm>
        </p:spPr>
        <p:txBody>
          <a:bodyPr/>
          <a:lstStyle>
            <a:lvl1pPr>
              <a:lnSpc>
                <a:spcPct val="100000"/>
              </a:lnSpc>
              <a:defRPr sz="4299">
                <a:solidFill>
                  <a:schemeClr val="accent1"/>
                </a:solidFill>
              </a:defRPr>
            </a:lvl1pPr>
            <a:lvl2pPr>
              <a:lnSpc>
                <a:spcPct val="100000"/>
              </a:lnSpc>
              <a:defRPr sz="4299">
                <a:solidFill>
                  <a:schemeClr val="accent1"/>
                </a:solidFill>
              </a:defRPr>
            </a:lvl2pPr>
            <a:lvl3pPr>
              <a:lnSpc>
                <a:spcPct val="100000"/>
              </a:lnSpc>
              <a:defRPr sz="4299">
                <a:solidFill>
                  <a:schemeClr val="accent1"/>
                </a:solidFill>
              </a:defRPr>
            </a:lvl3pPr>
            <a:lvl4pPr>
              <a:lnSpc>
                <a:spcPct val="100000"/>
              </a:lnSpc>
              <a:defRPr sz="4299">
                <a:solidFill>
                  <a:schemeClr val="accent1"/>
                </a:solidFill>
              </a:defRPr>
            </a:lvl4pPr>
            <a:lvl5pPr>
              <a:lnSpc>
                <a:spcPct val="100000"/>
              </a:lnSpc>
              <a:defRPr sz="4299">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3333316" y="3238500"/>
            <a:ext cx="5523781" cy="2667000"/>
          </a:xfrm>
        </p:spPr>
        <p:txBody>
          <a:bodyPr/>
          <a:lstStyle>
            <a:lvl1pPr>
              <a:lnSpc>
                <a:spcPct val="100000"/>
              </a:lnSpc>
              <a:spcBef>
                <a:spcPts val="0"/>
              </a:spcBef>
              <a:defRPr sz="4299">
                <a:solidFill>
                  <a:schemeClr val="tx1"/>
                </a:solidFill>
              </a:defRPr>
            </a:lvl1pPr>
            <a:lvl2pPr marL="393113" indent="-393113">
              <a:lnSpc>
                <a:spcPct val="100000"/>
              </a:lnSpc>
              <a:spcBef>
                <a:spcPts val="0"/>
              </a:spcBef>
              <a:defRPr sz="4299">
                <a:solidFill>
                  <a:schemeClr val="tx1"/>
                </a:solidFill>
              </a:defRPr>
            </a:lvl2pPr>
            <a:lvl3pPr marL="749658" indent="-393113">
              <a:lnSpc>
                <a:spcPct val="100000"/>
              </a:lnSpc>
              <a:spcBef>
                <a:spcPts val="0"/>
              </a:spcBef>
              <a:defRPr sz="4299">
                <a:solidFill>
                  <a:schemeClr val="tx1"/>
                </a:solidFill>
              </a:defRPr>
            </a:lvl3pPr>
            <a:lvl4pPr marL="1142771" indent="-393113">
              <a:lnSpc>
                <a:spcPct val="100000"/>
              </a:lnSpc>
              <a:spcBef>
                <a:spcPts val="0"/>
              </a:spcBef>
              <a:defRPr sz="4299">
                <a:solidFill>
                  <a:schemeClr val="tx1"/>
                </a:solidFill>
              </a:defRPr>
            </a:lvl4pPr>
            <a:lvl5pPr>
              <a:lnSpc>
                <a:spcPct val="100000"/>
              </a:lnSpc>
              <a:spcBef>
                <a:spcPts val="0"/>
              </a:spcBef>
              <a:defRPr sz="42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1284864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A2219BA-DE63-C088-46AF-2E67585EAA1A}"/>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768D8564-36E0-13BF-FBF2-0D4C315BDD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774103E4-95E3-6523-52BA-5E7FCAE8DD9D}"/>
              </a:ext>
            </a:extLst>
          </p:cNvPr>
          <p:cNvSpPr>
            <a:spLocks noGrp="1"/>
          </p:cNvSpPr>
          <p:nvPr>
            <p:ph type="dt" sz="half" idx="10"/>
          </p:nvPr>
        </p:nvSpPr>
        <p:spPr/>
        <p:txBody>
          <a:bodyPr/>
          <a:lstStyle/>
          <a:p>
            <a:endParaRPr lang="hu-HU"/>
          </a:p>
        </p:txBody>
      </p:sp>
      <p:sp>
        <p:nvSpPr>
          <p:cNvPr id="5" name="Élőláb helye 4">
            <a:extLst>
              <a:ext uri="{FF2B5EF4-FFF2-40B4-BE49-F238E27FC236}">
                <a16:creationId xmlns:a16="http://schemas.microsoft.com/office/drawing/2014/main" id="{69D8D6FB-CAEB-CE7B-3967-4139C912B313}"/>
              </a:ext>
            </a:extLst>
          </p:cNvPr>
          <p:cNvSpPr>
            <a:spLocks noGrp="1"/>
          </p:cNvSpPr>
          <p:nvPr>
            <p:ph type="ftr" sz="quarter" idx="11"/>
          </p:nvPr>
        </p:nvSpPr>
        <p:spPr/>
        <p:txBody>
          <a:bodyPr/>
          <a:lstStyle/>
          <a:p>
            <a:r>
              <a:rPr lang="hu-HU"/>
              <a:t>© 2025 IBM Corporation</a:t>
            </a:r>
          </a:p>
        </p:txBody>
      </p:sp>
      <p:sp>
        <p:nvSpPr>
          <p:cNvPr id="6" name="Dia számának helye 5">
            <a:extLst>
              <a:ext uri="{FF2B5EF4-FFF2-40B4-BE49-F238E27FC236}">
                <a16:creationId xmlns:a16="http://schemas.microsoft.com/office/drawing/2014/main" id="{D7C01494-6D62-E053-C260-8B1B48C26132}"/>
              </a:ext>
            </a:extLst>
          </p:cNvPr>
          <p:cNvSpPr>
            <a:spLocks noGrp="1"/>
          </p:cNvSpPr>
          <p:nvPr>
            <p:ph type="sldNum" sz="quarter" idx="12"/>
          </p:nvPr>
        </p:nvSpPr>
        <p:spPr/>
        <p:txBody>
          <a:bodyPr/>
          <a:lstStyle/>
          <a:p>
            <a:fld id="{83832A05-E372-2C4F-A7D6-A7242C5883FE}" type="slidenum">
              <a:rPr lang="hu-HU" smtClean="0"/>
              <a:t>‹#›</a:t>
            </a:fld>
            <a:endParaRPr lang="hu-HU"/>
          </a:p>
        </p:txBody>
      </p:sp>
    </p:spTree>
    <p:extLst>
      <p:ext uri="{BB962C8B-B14F-4D97-AF65-F5344CB8AC3E}">
        <p14:creationId xmlns:p14="http://schemas.microsoft.com/office/powerpoint/2010/main" val="3249170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4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287999" y="1714500"/>
            <a:ext cx="2477765"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20" y="1714500"/>
            <a:ext cx="2476177"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3" y="1714500"/>
            <a:ext cx="2479352"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5957432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Data, 3 callouts, horizontal">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3333316" y="4095750"/>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3333316" y="2000250"/>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205740"/>
            <a:ext cx="2475384" cy="1429544"/>
          </a:xfrm>
        </p:spPr>
        <p:txBody>
          <a:bodyPr/>
          <a:lstStyle>
            <a:lvl1pPr>
              <a:lnSpc>
                <a:spcPct val="90000"/>
              </a:lnSpc>
              <a:defRPr sz="6499">
                <a:solidFill>
                  <a:schemeClr val="accent1"/>
                </a:solidFill>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0"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8"/>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a:lnSpc>
                <a:spcPct val="120000"/>
              </a:lnSpc>
              <a:spcBef>
                <a:spcPts val="0"/>
              </a:spcBef>
              <a:defRPr sz="800" b="0" i="0">
                <a:solidFill>
                  <a:schemeClr val="tx1"/>
                </a:solidFill>
                <a:latin typeface="IBM Plex Sans" panose="020B0503050203000203" pitchFamily="34" charset="0"/>
              </a:defRPr>
            </a:lvl2pPr>
            <a:lvl3pPr>
              <a:lnSpc>
                <a:spcPct val="120000"/>
              </a:lnSpc>
              <a:spcBef>
                <a:spcPts val="0"/>
              </a:spcBef>
              <a:defRPr sz="800" b="0" i="0">
                <a:solidFill>
                  <a:schemeClr val="tx1"/>
                </a:solidFill>
                <a:latin typeface="IBM Plex Sans" panose="020B0503050203000203" pitchFamily="34" charset="0"/>
              </a:defRPr>
            </a:lvl3pPr>
            <a:lvl4pPr>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380919" y="288036"/>
            <a:ext cx="3809504" cy="142954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2190750"/>
            <a:ext cx="3809504" cy="14287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6380919" y="4286250"/>
            <a:ext cx="3809504" cy="14287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3333316" y="2093976"/>
            <a:ext cx="2475384" cy="1428753"/>
          </a:xfrm>
        </p:spPr>
        <p:txBody>
          <a:bodyPr/>
          <a:lstStyle>
            <a:lvl1pPr>
              <a:lnSpc>
                <a:spcPct val="90000"/>
              </a:lnSpc>
              <a:defRPr sz="6499">
                <a:solidFill>
                  <a:schemeClr val="accent1"/>
                </a:solidFill>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3333317" y="4201668"/>
            <a:ext cx="2475383" cy="1428753"/>
          </a:xfrm>
        </p:spPr>
        <p:txBody>
          <a:bodyPr/>
          <a:lstStyle>
            <a:lvl1pPr>
              <a:lnSpc>
                <a:spcPct val="90000"/>
              </a:lnSpc>
              <a:defRPr sz="6499">
                <a:solidFill>
                  <a:schemeClr val="accent1"/>
                </a:solidFill>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203931304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ext, 4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287999" y="1714500"/>
            <a:ext cx="2477765"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8"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2" y="1714500"/>
            <a:ext cx="2479352"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362635120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xt, 4 columns, short divi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2" y="1714500"/>
            <a:ext cx="2479352"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6"/>
            <a:ext cx="2477765" cy="762794"/>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289681" y="1714500"/>
            <a:ext cx="2475384"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3047603" y="1714500"/>
            <a:ext cx="0" cy="42862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6093683"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9142810"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9147635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8"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2" y="1714500"/>
            <a:ext cx="2479352"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6"/>
            <a:ext cx="2477765"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6"/>
            <a:ext cx="2476178"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8036"/>
            <a:ext cx="2479352"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304760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136730311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287999" y="288036"/>
            <a:ext cx="2474590" cy="1048544"/>
          </a:xfrm>
        </p:spPr>
        <p:txBody>
          <a:bodyPr/>
          <a:lstStyle>
            <a:lvl1pPr>
              <a:lnSpc>
                <a:spcPct val="110000"/>
              </a:lnSpc>
              <a:defRPr sz="12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287999" y="1714500"/>
            <a:ext cx="2477765" cy="2000250"/>
          </a:xfrm>
        </p:spPr>
        <p:txBody>
          <a:bodyPr/>
          <a:lstStyle>
            <a:lvl1pPr>
              <a:lnSpc>
                <a:spcPct val="100000"/>
              </a:lnSpc>
              <a:spcBef>
                <a:spcPts val="0"/>
              </a:spcBef>
              <a:defRPr sz="1800">
                <a:solidFill>
                  <a:schemeClr val="tx1"/>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3333316" y="1714500"/>
            <a:ext cx="2475384" cy="428625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6383185" y="1714500"/>
            <a:ext cx="2470738" cy="428625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9428523" y="1714500"/>
            <a:ext cx="2476177" cy="428625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3333316" y="288036"/>
            <a:ext cx="607997" cy="608076"/>
          </a:xfrm>
        </p:spPr>
        <p:txBody>
          <a:bodyPr anchor="ctr"/>
          <a:lstStyle>
            <a:lvl1pPr algn="ctr">
              <a:defRPr sz="800">
                <a:solidFill>
                  <a:schemeClr val="tx1"/>
                </a:solidFill>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6387345" y="288036"/>
            <a:ext cx="607997" cy="608076"/>
          </a:xfrm>
        </p:spPr>
        <p:txBody>
          <a:bodyPr anchor="ctr"/>
          <a:lstStyle>
            <a:lvl1pPr algn="ctr">
              <a:defRPr sz="800">
                <a:solidFill>
                  <a:schemeClr val="tx1"/>
                </a:solidFill>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9428522" y="288036"/>
            <a:ext cx="607997" cy="608076"/>
          </a:xfrm>
        </p:spPr>
        <p:txBody>
          <a:bodyPr anchor="ctr"/>
          <a:lstStyle>
            <a:lvl1pPr algn="ctr">
              <a:defRPr sz="8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r>
              <a:rPr lang="en-US"/>
              <a:t>© 2025 IBM Corporation</a:t>
            </a:r>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304760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4743553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ext, 1 wide colum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4"/>
            <a:ext cx="2474590" cy="570706"/>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5047593" cy="4286250"/>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2554" y="192024"/>
            <a:ext cx="2477765" cy="570706"/>
          </a:xfrm>
        </p:spPr>
        <p:txBody>
          <a:bodyPr/>
          <a:lstStyle>
            <a:lvl1pPr>
              <a:lnSpc>
                <a:spcPct val="100000"/>
              </a:lnSpc>
              <a:spcBef>
                <a:spcPts val="0"/>
              </a:spcBef>
              <a:defRPr sz="3199">
                <a:solidFill>
                  <a:schemeClr val="tx2"/>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r>
              <a:rPr lang="en-US"/>
              <a:t>© 2025 IBM Corporation</a:t>
            </a:r>
            <a:endParaRPr lang="en-US" dirty="0"/>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5358220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ext, 2 w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287999" y="288036"/>
            <a:ext cx="3711980" cy="95329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287999" y="1714500"/>
            <a:ext cx="5049180" cy="42862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6380919" y="1714500"/>
            <a:ext cx="5047593" cy="42862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6475537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ext, 2 columns,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99" y="192024"/>
            <a:ext cx="5522193" cy="2286794"/>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0919" y="288036"/>
            <a:ext cx="2476178" cy="57157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28522" y="288036"/>
            <a:ext cx="2476178" cy="57157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870157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ext, 2 columns,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98" y="288036"/>
            <a:ext cx="2476178" cy="2286794"/>
          </a:xfrm>
        </p:spPr>
        <p:txBody>
          <a:bodyPr/>
          <a:lstStyle>
            <a:lvl1pPr>
              <a:lnSpc>
                <a:spcPct val="10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0919" y="284957"/>
            <a:ext cx="2476178" cy="57157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28522" y="284957"/>
            <a:ext cx="2476178" cy="57157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9701896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99" y="192024"/>
            <a:ext cx="5519019" cy="2286794"/>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0919" y="288036"/>
            <a:ext cx="2476178"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2" y="288036"/>
            <a:ext cx="2479352"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0919"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0109"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16206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4 columns, short divi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20" y="1714500"/>
            <a:ext cx="2476177"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3" y="1714500"/>
            <a:ext cx="2479352"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7"/>
            <a:ext cx="2477765" cy="762793"/>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289681" y="1714500"/>
            <a:ext cx="2475384"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3047603" y="1714500"/>
            <a:ext cx="0" cy="428625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6093683"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9142809"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5643702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98" y="288036"/>
            <a:ext cx="2474591" cy="2286794"/>
          </a:xfrm>
        </p:spPr>
        <p:txBody>
          <a:bodyPr rIns="0"/>
          <a:lstStyle>
            <a:lvl1pPr>
              <a:lnSpc>
                <a:spcPct val="100000"/>
              </a:lnSpc>
              <a:defRPr sz="1400">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0919" y="288036"/>
            <a:ext cx="2476178"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2" y="288036"/>
            <a:ext cx="2479352"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0919"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1697"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4421830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4"/>
            <a:ext cx="2474590" cy="570707"/>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2988" y="1714500"/>
            <a:ext cx="2476178"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30591" y="1714500"/>
            <a:ext cx="2479352"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4142" y="192024"/>
            <a:ext cx="2477765" cy="570706"/>
          </a:xfrm>
        </p:spPr>
        <p:txBody>
          <a:bodyPr/>
          <a:lstStyle>
            <a:lvl1pPr>
              <a:lnSpc>
                <a:spcPct val="100000"/>
              </a:lnSpc>
              <a:spcBef>
                <a:spcPts val="0"/>
              </a:spcBef>
              <a:defRPr sz="3199">
                <a:solidFill>
                  <a:schemeClr val="tx2"/>
                </a:solidFill>
              </a:defRPr>
            </a:lvl1pPr>
            <a:lvl2pPr>
              <a:lnSpc>
                <a:spcPct val="90000"/>
              </a:lnSpc>
              <a:spcBef>
                <a:spcPts val="0"/>
              </a:spcBef>
              <a:defRPr sz="1400"/>
            </a:lvl2pPr>
            <a:lvl3pPr>
              <a:lnSpc>
                <a:spcPct val="90000"/>
              </a:lnSpc>
              <a:spcBef>
                <a:spcPts val="0"/>
              </a:spcBef>
              <a:defRPr sz="1400"/>
            </a:lvl3pPr>
            <a:lvl4pPr>
              <a:lnSpc>
                <a:spcPct val="90000"/>
              </a:lnSpc>
              <a:spcBef>
                <a:spcPts val="0"/>
              </a:spcBef>
              <a:defRPr sz="1400"/>
            </a:lvl4pPr>
            <a:lvl5pPr>
              <a:lnSpc>
                <a:spcPct val="90000"/>
              </a:lnSpc>
              <a:spcBef>
                <a:spcPts val="0"/>
              </a:spcBef>
              <a:defRPr sz="14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6380919" y="288036"/>
            <a:ext cx="607997" cy="607231"/>
          </a:xfrm>
        </p:spPr>
        <p:txBody>
          <a:bodyPr anchor="ctr"/>
          <a:lstStyle>
            <a:lvl1pPr algn="ctr">
              <a:defRPr sz="800">
                <a:solidFill>
                  <a:schemeClr val="tx1"/>
                </a:solidFill>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9428522" y="288036"/>
            <a:ext cx="608843" cy="608076"/>
          </a:xfrm>
        </p:spPr>
        <p:txBody>
          <a:bodyPr anchor="ctr"/>
          <a:lstStyle>
            <a:lvl1pPr algn="ctr">
              <a:defRPr sz="8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r>
              <a:rPr lang="en-US"/>
              <a:t>© 2025 IBM Corporation</a:t>
            </a:r>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609368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688439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287999" y="1239012"/>
            <a:ext cx="3334903" cy="1524000"/>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6380919" y="1238250"/>
            <a:ext cx="3333316" cy="1524000"/>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287998" y="4192524"/>
            <a:ext cx="3334904" cy="1524000"/>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6380920" y="4191000"/>
            <a:ext cx="3333316" cy="1524000"/>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287998" y="288036"/>
            <a:ext cx="607997" cy="608076"/>
          </a:xfrm>
        </p:spPr>
        <p:txBody>
          <a:bodyPr anchor="ctr"/>
          <a:lstStyle>
            <a:lvl1pPr algn="ctr">
              <a:defRPr sz="800"/>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6380919" y="288036"/>
            <a:ext cx="607997" cy="608076"/>
          </a:xfrm>
        </p:spPr>
        <p:txBody>
          <a:bodyPr anchor="ctr"/>
          <a:lstStyle>
            <a:lvl1pPr algn="ctr">
              <a:defRPr sz="800"/>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287998" y="3236976"/>
            <a:ext cx="607997" cy="608076"/>
          </a:xfrm>
        </p:spPr>
        <p:txBody>
          <a:bodyPr anchor="ctr"/>
          <a:lstStyle>
            <a:lvl1pPr algn="ctr">
              <a:defRPr sz="800"/>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6380919" y="3238500"/>
            <a:ext cx="607997" cy="608076"/>
          </a:xfrm>
        </p:spPr>
        <p:txBody>
          <a:bodyPr anchor="ctr"/>
          <a:lstStyle>
            <a:lvl1pPr algn="ctr">
              <a:defRPr sz="800"/>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r>
              <a:rPr lang="en-US"/>
              <a:t>© 2025 IBM Corporation</a:t>
            </a:r>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6095206"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284126"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4149461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Boxes, 4 stacked,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8" y="841248"/>
            <a:ext cx="2857128" cy="1138428"/>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1681" y="288036"/>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2"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 2025 IBM Corporation</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99" y="288036"/>
            <a:ext cx="2477765" cy="570706"/>
          </a:xfrm>
        </p:spPr>
        <p:txBody>
          <a:bodyPr/>
          <a:lstStyle>
            <a:lvl1pPr>
              <a:defRPr sz="1400">
                <a:solidFill>
                  <a:schemeClr val="tx2"/>
                </a:solidFill>
              </a:defRPr>
            </a:lvl1pPr>
          </a:lstStyle>
          <a:p>
            <a:pPr lvl="0"/>
            <a:r>
              <a:rPr lang="en-US"/>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6969701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oxes, 4 stacked,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763524"/>
            <a:ext cx="5521401" cy="1138428"/>
          </a:xfrm>
        </p:spPr>
        <p:txBody>
          <a:bodyPr rIns="457200"/>
          <a:lstStyle>
            <a:lvl1pPr>
              <a:lnSpc>
                <a:spcPct val="110000"/>
              </a:lnSpc>
              <a:defRPr sz="3199">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4957"/>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4957"/>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2"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 2025 IBM Corporation</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99" y="288036"/>
            <a:ext cx="2477765" cy="224028"/>
          </a:xfrm>
        </p:spPr>
        <p:txBody>
          <a:bodyPr/>
          <a:lstStyle>
            <a:lvl1pPr>
              <a:defRPr sz="1400">
                <a:solidFill>
                  <a:schemeClr val="tx2"/>
                </a:solidFill>
              </a:defRPr>
            </a:lvl1pPr>
          </a:lstStyle>
          <a:p>
            <a:pPr lvl="0"/>
            <a:r>
              <a:rPr lang="en-US"/>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449510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oxes, 4 horizontal,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7999" y="288036"/>
            <a:ext cx="2477765" cy="2286794"/>
          </a:xfrm>
        </p:spPr>
        <p:txBody>
          <a:bodyPr/>
          <a:lstStyle>
            <a:lvl1pPr>
              <a:lnSpc>
                <a:spcPct val="100000"/>
              </a:lnSpc>
              <a:defRPr sz="1400">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7999" y="3328416"/>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1187"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49"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3"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 2025 IBM Corporation</a:t>
            </a:r>
            <a:endParaRPr lang="en-US" dirty="0"/>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334513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Boxes, 4 horizontal,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7999" y="192024"/>
            <a:ext cx="5524575" cy="2286794"/>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7999" y="3328416"/>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4362"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49"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3"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 2025 IBM Corporation</a:t>
            </a:r>
            <a:endParaRPr lang="en-US" dirty="0"/>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5144349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oxes, 6 stack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2286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6"/>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2"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3332554" y="288036"/>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3334141"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2074814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Boxes, 6 stack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2286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6"/>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2"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3332554" y="288036"/>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3334141"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3" name="Straight Connector 2">
            <a:extLst>
              <a:ext uri="{FF2B5EF4-FFF2-40B4-BE49-F238E27FC236}">
                <a16:creationId xmlns:a16="http://schemas.microsoft.com/office/drawing/2014/main" id="{03915124-30D9-B812-79A1-5738B1750397}"/>
              </a:ext>
            </a:extLst>
          </p:cNvPr>
          <p:cNvCxnSpPr>
            <a:cxnSpLocks/>
          </p:cNvCxnSpPr>
          <p:nvPr userDrawn="1"/>
        </p:nvCxnSpPr>
        <p:spPr bwMode="auto">
          <a:xfrm>
            <a:off x="3047603" y="3048000"/>
            <a:ext cx="886027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3249576-5E98-6F95-0060-3422F9F67516}"/>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1A68F3B5-1313-3A1A-696F-47492246B044}"/>
              </a:ext>
            </a:extLst>
          </p:cNvPr>
          <p:cNvCxnSpPr/>
          <p:nvPr userDrawn="1"/>
        </p:nvCxnSpPr>
        <p:spPr bwMode="auto">
          <a:xfrm>
            <a:off x="9146201"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4741166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Boxes, 6 stacke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287999" y="288036"/>
            <a:ext cx="2474590" cy="142954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3333316" y="666750"/>
            <a:ext cx="2475384"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6380919" y="666750"/>
            <a:ext cx="2476178"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9428523" y="666750"/>
            <a:ext cx="2476178"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3333316" y="3714750"/>
            <a:ext cx="2475384"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6380920" y="3714750"/>
            <a:ext cx="2475384" cy="1896341"/>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9428523" y="3714750"/>
            <a:ext cx="2476178"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3333316" y="288036"/>
            <a:ext cx="201142" cy="201613"/>
          </a:xfrm>
        </p:spPr>
        <p:txBody>
          <a:bodyPr/>
          <a:lstStyle>
            <a:lvl1pPr>
              <a:defRPr sz="700">
                <a:solidFill>
                  <a:schemeClr val="tx1"/>
                </a:solidFill>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6380920" y="288036"/>
            <a:ext cx="201142" cy="201613"/>
          </a:xfrm>
        </p:spPr>
        <p:txBody>
          <a:bodyPr/>
          <a:lstStyle>
            <a:lvl1pPr>
              <a:defRPr sz="700">
                <a:solidFill>
                  <a:schemeClr val="tx1"/>
                </a:solidFill>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9428523" y="288036"/>
            <a:ext cx="201142" cy="201613"/>
          </a:xfrm>
        </p:spPr>
        <p:txBody>
          <a:bodyPr/>
          <a:lstStyle>
            <a:lvl1pPr>
              <a:defRPr sz="700">
                <a:solidFill>
                  <a:schemeClr val="tx1"/>
                </a:solidFill>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3333316" y="3347315"/>
            <a:ext cx="201142" cy="201613"/>
          </a:xfrm>
        </p:spPr>
        <p:txBody>
          <a:bodyPr/>
          <a:lstStyle>
            <a:lvl1pPr>
              <a:defRPr sz="700">
                <a:solidFill>
                  <a:schemeClr val="tx1"/>
                </a:solidFill>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6380920" y="3347315"/>
            <a:ext cx="201142" cy="201613"/>
          </a:xfrm>
        </p:spPr>
        <p:txBody>
          <a:bodyPr/>
          <a:lstStyle>
            <a:lvl1pPr>
              <a:defRPr sz="700">
                <a:solidFill>
                  <a:schemeClr val="tx1"/>
                </a:solidFill>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9428523" y="3347315"/>
            <a:ext cx="201142" cy="201613"/>
          </a:xfrm>
        </p:spPr>
        <p:txBody>
          <a:bodyPr/>
          <a:lstStyle>
            <a:lvl1pPr>
              <a:defRPr sz="700">
                <a:solidFill>
                  <a:schemeClr val="tx1"/>
                </a:solidFill>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r>
              <a:rPr lang="en-US"/>
              <a:t>© 2025 IBM Corporation</a:t>
            </a:r>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3047603" y="3048000"/>
            <a:ext cx="886027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304760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81089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20" y="1714500"/>
            <a:ext cx="2476177"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3" y="1714500"/>
            <a:ext cx="2479352"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7"/>
            <a:ext cx="2477765" cy="762793"/>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20" y="288037"/>
            <a:ext cx="2476177" cy="762793"/>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8037"/>
            <a:ext cx="2479352" cy="762793"/>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3047603"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6093683" y="283465"/>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9142809"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81326459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99" y="192024"/>
            <a:ext cx="5519019" cy="1706563"/>
          </a:xfrm>
        </p:spPr>
        <p:txBody>
          <a:bodyPr rIns="457200"/>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091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0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6380919"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9430109"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287998" y="3332988"/>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3333316"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 2025 IBM Corporation</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87301"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3047603" y="3048000"/>
            <a:ext cx="0" cy="29527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2012156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99" y="288036"/>
            <a:ext cx="2474590" cy="1706563"/>
          </a:xfrm>
        </p:spPr>
        <p:txBody>
          <a:bodyPr rIns="0"/>
          <a:lstStyle>
            <a:lvl1pPr>
              <a:lnSpc>
                <a:spcPct val="110000"/>
              </a:lnSpc>
              <a:defRPr sz="1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091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0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6380919"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9430109"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290042"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3333316"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 2025 IBM Corporation</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87301"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3047603" y="3048000"/>
            <a:ext cx="0" cy="29527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8109605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Video or imagery, half, ins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7999" y="1714500"/>
            <a:ext cx="2477765" cy="4286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3333316" y="1714500"/>
            <a:ext cx="2475384" cy="4286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r>
              <a:rPr lang="en-US"/>
              <a:t>© 2025 IBM Corporation</a:t>
            </a:r>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6380919" y="284956"/>
            <a:ext cx="5523781" cy="6287294"/>
          </a:xfrm>
          <a:solidFill>
            <a:srgbClr val="E0E0E0"/>
          </a:solidFill>
        </p:spPr>
        <p:txBody>
          <a:bodyPr anchor="ctr"/>
          <a:lstStyle>
            <a:lvl1pPr algn="ctr">
              <a:defRPr>
                <a:solidFill>
                  <a:schemeClr val="accent5"/>
                </a:solidFill>
              </a:defRPr>
            </a:lvl1pPr>
          </a:lstStyle>
          <a:p>
            <a:r>
              <a:rPr lang="en-US" dirty="0"/>
              <a:t>Place imagery here</a:t>
            </a:r>
          </a:p>
        </p:txBody>
      </p:sp>
      <p:sp>
        <p:nvSpPr>
          <p:cNvPr id="3" name="Slide Number">
            <a:extLst>
              <a:ext uri="{FF2B5EF4-FFF2-40B4-BE49-F238E27FC236}">
                <a16:creationId xmlns:a16="http://schemas.microsoft.com/office/drawing/2014/main" id="{E9DB3018-29BD-CBB4-B747-D51382AB4C41}"/>
              </a:ext>
            </a:extLst>
          </p:cNvPr>
          <p:cNvSpPr txBox="1">
            <a:spLocks noGrp="1"/>
          </p:cNvSpPr>
          <p:nvPr>
            <p:ph type="sldNum" sz="quarter" idx="4"/>
          </p:nvPr>
        </p:nvSpPr>
        <p:spPr>
          <a:xfrm>
            <a:off x="11991972"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6041819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Video or imagery, 3/4,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 2025 IBM Corporation</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287999" y="1714500"/>
            <a:ext cx="2477765" cy="4286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3047603" y="0"/>
            <a:ext cx="9144397" cy="6858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403386932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Video or imagery, 3/4, ins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7999" y="1714500"/>
            <a:ext cx="2477765" cy="4286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r>
              <a:rPr lang="en-US"/>
              <a:t>© 2025 IBM Corporation</a:t>
            </a:r>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3333316" y="282575"/>
            <a:ext cx="8574559" cy="6289675"/>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09601071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2286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3333316" y="284957"/>
            <a:ext cx="8571384" cy="5715794"/>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4931137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Video or imagery, ble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12192000" cy="6858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429346748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Video or imagery, inse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284126" y="284957"/>
            <a:ext cx="11620574" cy="6290468"/>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8192516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ontacts, profiles, contribut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287999" y="30607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1714277" y="30607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287999" y="47625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1714277" y="4762501"/>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r>
              <a:rPr lang="en-US"/>
              <a:t>© 2025 IBM Corporation</a:t>
            </a:r>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287999" y="1333500"/>
            <a:ext cx="1236501" cy="1238250"/>
          </a:xfrm>
          <a:solidFill>
            <a:srgbClr val="E0E0E0"/>
          </a:solidFill>
        </p:spPr>
        <p:txBody>
          <a:bodyPr anchor="ctr"/>
          <a:lstStyle>
            <a:lvl1pPr algn="ctr">
              <a:defRPr>
                <a:solidFill>
                  <a:schemeClr val="accent5"/>
                </a:solidFill>
              </a:defRPr>
            </a:lvl1pPr>
          </a:lstStyle>
          <a:p>
            <a:r>
              <a:rPr lang="en-US" dirty="0"/>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1714277" y="13335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6377745" y="30607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7807896" y="30607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6377745" y="47625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7807896" y="4762501"/>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6377745" y="13335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7807896" y="13335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2872599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Legal disclaimer, one 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99" y="192024"/>
            <a:ext cx="2477765" cy="1429544"/>
          </a:xfrm>
        </p:spPr>
        <p:txBody>
          <a:bodyPr/>
          <a:lstStyle>
            <a:lvl1pPr>
              <a:lnSpc>
                <a:spcPct val="90000"/>
              </a:lnSpc>
              <a:spcBef>
                <a:spcPts val="0"/>
              </a:spcBef>
              <a:defRPr sz="3199">
                <a:solidFill>
                  <a:schemeClr val="tx2"/>
                </a:solidFill>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2" y="284957"/>
            <a:ext cx="2476178" cy="5715794"/>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56304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287999" y="288036"/>
            <a:ext cx="2474591" cy="1048544"/>
          </a:xfrm>
        </p:spPr>
        <p:txBody>
          <a:bodyPr/>
          <a:lstStyle>
            <a:lvl1pPr>
              <a:lnSpc>
                <a:spcPct val="110000"/>
              </a:lnSpc>
              <a:defRPr sz="12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287999" y="1714500"/>
            <a:ext cx="2477765" cy="2000251"/>
          </a:xfrm>
        </p:spPr>
        <p:txBody>
          <a:bodyPr/>
          <a:lstStyle>
            <a:lvl1pPr>
              <a:lnSpc>
                <a:spcPct val="100000"/>
              </a:lnSpc>
              <a:spcBef>
                <a:spcPts val="0"/>
              </a:spcBef>
              <a:defRPr sz="1800">
                <a:solidFill>
                  <a:schemeClr val="tx1"/>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3333316" y="1714500"/>
            <a:ext cx="2475384" cy="4286251"/>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6383184" y="1714500"/>
            <a:ext cx="2470739" cy="4286251"/>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9428524" y="1714500"/>
            <a:ext cx="2476177" cy="4286251"/>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3333316" y="288037"/>
            <a:ext cx="607997" cy="608076"/>
          </a:xfrm>
        </p:spPr>
        <p:txBody>
          <a:bodyPr anchor="ctr"/>
          <a:lstStyle>
            <a:lvl1pPr algn="ctr">
              <a:defRPr sz="800">
                <a:solidFill>
                  <a:schemeClr val="tx1"/>
                </a:solidFill>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6387344" y="288037"/>
            <a:ext cx="607997" cy="608076"/>
          </a:xfrm>
        </p:spPr>
        <p:txBody>
          <a:bodyPr anchor="ctr"/>
          <a:lstStyle>
            <a:lvl1pPr algn="ctr">
              <a:defRPr sz="800">
                <a:solidFill>
                  <a:schemeClr val="tx1"/>
                </a:solidFill>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9428523" y="288037"/>
            <a:ext cx="607997" cy="608076"/>
          </a:xfrm>
        </p:spPr>
        <p:txBody>
          <a:bodyPr anchor="ctr"/>
          <a:lstStyle>
            <a:lvl1pPr algn="ctr">
              <a:defRPr sz="8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r>
              <a:rPr lang="en-US"/>
              <a:t>© 2025 IBM Corporation</a:t>
            </a:r>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3047603"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6093683" y="283465"/>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9142809"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9283330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Legal disclaimer, two colum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99" y="192024"/>
            <a:ext cx="2477765" cy="1429544"/>
          </a:xfrm>
        </p:spPr>
        <p:txBody>
          <a:bodyPr/>
          <a:lstStyle>
            <a:lvl1pPr>
              <a:lnSpc>
                <a:spcPct val="90000"/>
              </a:lnSpc>
              <a:spcBef>
                <a:spcPts val="0"/>
              </a:spcBef>
              <a:defRPr sz="3199">
                <a:solidFill>
                  <a:schemeClr val="tx2"/>
                </a:solidFill>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2" y="284957"/>
            <a:ext cx="2476178" cy="5715794"/>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290474" y="6402388"/>
            <a:ext cx="2477765" cy="190500"/>
          </a:xfrm>
        </p:spPr>
        <p:txBody>
          <a:bodyPr/>
          <a:lstStyle/>
          <a:p>
            <a:r>
              <a:rPr lang="en-US"/>
              <a:t>© 2025 IBM Corporation</a:t>
            </a:r>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6380919" y="284957"/>
            <a:ext cx="2476178" cy="5715794"/>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3915071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352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 2025 IBM Corporation</a:t>
            </a:r>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9973144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2CFD7F-05DF-6C66-E479-188444BA155A}"/>
              </a:ext>
            </a:extLst>
          </p:cNvPr>
          <p:cNvPicPr>
            <a:picLocks noChangeAspect="1"/>
          </p:cNvPicPr>
          <p:nvPr userDrawn="1"/>
        </p:nvPicPr>
        <p:blipFill>
          <a:blip r:embed="rId2"/>
          <a:stretch>
            <a:fillRect/>
          </a:stretch>
        </p:blipFill>
        <p:spPr>
          <a:xfrm>
            <a:off x="4148508" y="2680666"/>
            <a:ext cx="3894985" cy="1496668"/>
          </a:xfrm>
          <a:prstGeom prst="rect">
            <a:avLst/>
          </a:prstGeom>
        </p:spPr>
      </p:pic>
    </p:spTree>
    <p:extLst>
      <p:ext uri="{BB962C8B-B14F-4D97-AF65-F5344CB8AC3E}">
        <p14:creationId xmlns:p14="http://schemas.microsoft.com/office/powerpoint/2010/main" val="292219007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 2025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71328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_Text, 4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600"/>
            <a:ext cx="2474590" cy="762794"/>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284125" y="6402118"/>
            <a:ext cx="2477765" cy="190500"/>
          </a:xfrm>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4" name="Text Placeholder 6">
            <a:extLst>
              <a:ext uri="{FF2B5EF4-FFF2-40B4-BE49-F238E27FC236}">
                <a16:creationId xmlns:a16="http://schemas.microsoft.com/office/drawing/2014/main" id="{B303799C-055C-81A5-3E36-D78912AA66DA}"/>
              </a:ext>
            </a:extLst>
          </p:cNvPr>
          <p:cNvSpPr>
            <a:spLocks noGrp="1"/>
          </p:cNvSpPr>
          <p:nvPr>
            <p:ph type="body" sz="quarter" idx="10"/>
          </p:nvPr>
        </p:nvSpPr>
        <p:spPr>
          <a:xfrm>
            <a:off x="3333316" y="1714500"/>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297B3A71-6FB0-4C14-4695-68801FBBBEA7}"/>
              </a:ext>
            </a:extLst>
          </p:cNvPr>
          <p:cNvSpPr>
            <a:spLocks noGrp="1"/>
          </p:cNvSpPr>
          <p:nvPr>
            <p:ph type="body" sz="quarter" idx="19"/>
          </p:nvPr>
        </p:nvSpPr>
        <p:spPr>
          <a:xfrm>
            <a:off x="360316" y="1714500"/>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5C1273EB-3A3E-B282-A619-1D6FB102B117}"/>
              </a:ext>
            </a:extLst>
          </p:cNvPr>
          <p:cNvSpPr>
            <a:spLocks noGrp="1"/>
          </p:cNvSpPr>
          <p:nvPr>
            <p:ph type="body" sz="quarter" idx="20"/>
          </p:nvPr>
        </p:nvSpPr>
        <p:spPr>
          <a:xfrm>
            <a:off x="6368781" y="1714501"/>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6">
            <a:extLst>
              <a:ext uri="{FF2B5EF4-FFF2-40B4-BE49-F238E27FC236}">
                <a16:creationId xmlns:a16="http://schemas.microsoft.com/office/drawing/2014/main" id="{20367260-BF8E-C847-2296-4EAD779F010E}"/>
              </a:ext>
            </a:extLst>
          </p:cNvPr>
          <p:cNvSpPr>
            <a:spLocks noGrp="1"/>
          </p:cNvSpPr>
          <p:nvPr>
            <p:ph type="body" sz="quarter" idx="21"/>
          </p:nvPr>
        </p:nvSpPr>
        <p:spPr>
          <a:xfrm>
            <a:off x="9428523" y="1714501"/>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12532314"/>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Cover, pla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11138525" y="6263482"/>
            <a:ext cx="819043" cy="304800"/>
          </a:xfrm>
          <a:prstGeom prst="rect">
            <a:avLst/>
          </a:prstGeom>
        </p:spPr>
      </p:pic>
      <p:sp>
        <p:nvSpPr>
          <p:cNvPr id="4" name="Title 1">
            <a:extLst>
              <a:ext uri="{FF2B5EF4-FFF2-40B4-BE49-F238E27FC236}">
                <a16:creationId xmlns:a16="http://schemas.microsoft.com/office/drawing/2014/main" id="{7CC25B71-827F-9C78-56BA-F30A6070AC9F}"/>
              </a:ext>
            </a:extLst>
          </p:cNvPr>
          <p:cNvSpPr>
            <a:spLocks noGrp="1"/>
          </p:cNvSpPr>
          <p:nvPr>
            <p:ph type="title"/>
          </p:nvPr>
        </p:nvSpPr>
        <p:spPr>
          <a:xfrm>
            <a:off x="287998" y="192024"/>
            <a:ext cx="5524575" cy="3144044"/>
          </a:xfrm>
        </p:spPr>
        <p:txBody>
          <a:bodyPr/>
          <a:lstStyle>
            <a:lvl1pPr>
              <a:lnSpc>
                <a:spcPct val="100000"/>
              </a:lnSpc>
              <a:defRPr sz="4299">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590284939"/>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_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11293592" cy="47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1218468" rtl="0" eaLnBrk="1" latinLnBrk="0" hangingPunct="1">
              <a:lnSpc>
                <a:spcPct val="90000"/>
              </a:lnSpc>
              <a:spcBef>
                <a:spcPts val="0"/>
              </a:spcBef>
              <a:spcAft>
                <a:spcPts val="0"/>
              </a:spcAft>
              <a:buClrTx/>
              <a:buSzTx/>
              <a:buFontTx/>
              <a:buNone/>
              <a:tabLst/>
              <a:defRPr sz="1800" b="0" i="0" u="none" strike="noStrike" cap="none" spc="0" baseline="0">
                <a:solidFill>
                  <a:schemeClr val="tx2"/>
                </a:solidFill>
                <a:uFillTx/>
                <a:latin typeface="+mj-lt"/>
                <a:ea typeface="+mj-ea"/>
                <a:cs typeface="+mj-cs"/>
                <a:sym typeface="IBM Plex Sans Light"/>
              </a:defRPr>
            </a:lvl1pPr>
            <a:lvl2pPr marL="0" marR="0" indent="0" algn="l" defTabSz="1218468" rtl="0" eaLnBrk="1" latinLnBrk="0" hangingPunct="1">
              <a:lnSpc>
                <a:spcPct val="90000"/>
              </a:lnSpc>
              <a:spcBef>
                <a:spcPts val="0"/>
              </a:spcBef>
              <a:spcAft>
                <a:spcPts val="0"/>
              </a:spcAft>
              <a:buClrTx/>
              <a:buSzTx/>
              <a:buFontTx/>
              <a:buNone/>
              <a:tabLst/>
              <a:defRPr sz="3197" b="0" i="0" u="none" strike="noStrike" cap="none" spc="0" baseline="0">
                <a:solidFill>
                  <a:srgbClr val="000000"/>
                </a:solidFill>
                <a:uFillTx/>
                <a:latin typeface="+mj-lt"/>
                <a:ea typeface="+mj-ea"/>
                <a:cs typeface="+mj-cs"/>
                <a:sym typeface="IBM Plex Sans Light"/>
              </a:defRPr>
            </a:lvl2pPr>
            <a:lvl3pPr marL="0" marR="0" indent="0" algn="l" defTabSz="1218468" rtl="0" eaLnBrk="1" latinLnBrk="0" hangingPunct="1">
              <a:lnSpc>
                <a:spcPct val="90000"/>
              </a:lnSpc>
              <a:spcBef>
                <a:spcPts val="0"/>
              </a:spcBef>
              <a:spcAft>
                <a:spcPts val="0"/>
              </a:spcAft>
              <a:buClrTx/>
              <a:buSzTx/>
              <a:buFontTx/>
              <a:buNone/>
              <a:tabLst/>
              <a:defRPr sz="3197" b="0" i="0" u="none" strike="noStrike" cap="none" spc="0" baseline="0">
                <a:solidFill>
                  <a:srgbClr val="000000"/>
                </a:solidFill>
                <a:uFillTx/>
                <a:latin typeface="+mj-lt"/>
                <a:ea typeface="+mj-ea"/>
                <a:cs typeface="+mj-cs"/>
                <a:sym typeface="IBM Plex Sans Light"/>
              </a:defRPr>
            </a:lvl3pPr>
            <a:lvl4pPr marL="0" marR="0" indent="0" algn="l" defTabSz="1218468" rtl="0" eaLnBrk="1" latinLnBrk="0" hangingPunct="1">
              <a:lnSpc>
                <a:spcPct val="90000"/>
              </a:lnSpc>
              <a:spcBef>
                <a:spcPts val="0"/>
              </a:spcBef>
              <a:spcAft>
                <a:spcPts val="0"/>
              </a:spcAft>
              <a:buClrTx/>
              <a:buSzTx/>
              <a:buFontTx/>
              <a:buNone/>
              <a:tabLst/>
              <a:defRPr sz="3197" b="0" i="0" u="none" strike="noStrike" cap="none" spc="0" baseline="0">
                <a:solidFill>
                  <a:srgbClr val="000000"/>
                </a:solidFill>
                <a:uFillTx/>
                <a:latin typeface="+mj-lt"/>
                <a:ea typeface="+mj-ea"/>
                <a:cs typeface="+mj-cs"/>
                <a:sym typeface="IBM Plex Sans Light"/>
              </a:defRPr>
            </a:lvl4pPr>
            <a:lvl5pPr marL="0" marR="0" indent="0" algn="l" defTabSz="1218468" rtl="0" eaLnBrk="1" latinLnBrk="0" hangingPunct="1">
              <a:lnSpc>
                <a:spcPct val="90000"/>
              </a:lnSpc>
              <a:spcBef>
                <a:spcPts val="0"/>
              </a:spcBef>
              <a:spcAft>
                <a:spcPts val="0"/>
              </a:spcAft>
              <a:buClrTx/>
              <a:buSzTx/>
              <a:buFontTx/>
              <a:buNone/>
              <a:tabLst/>
              <a:defRPr sz="3197" b="0" i="0" u="none" strike="noStrike" cap="none" spc="0" baseline="0">
                <a:solidFill>
                  <a:srgbClr val="000000"/>
                </a:solidFill>
                <a:uFillTx/>
                <a:latin typeface="+mj-lt"/>
                <a:ea typeface="+mj-ea"/>
                <a:cs typeface="+mj-cs"/>
                <a:sym typeface="IBM Plex Sans Light"/>
              </a:defRPr>
            </a:lvl5pPr>
            <a:lvl6pPr marL="0" marR="0" indent="181176" algn="l" defTabSz="1218468" rtl="0" eaLnBrk="1" latinLnBrk="0" hangingPunct="1">
              <a:lnSpc>
                <a:spcPct val="90000"/>
              </a:lnSpc>
              <a:spcBef>
                <a:spcPts val="0"/>
              </a:spcBef>
              <a:spcAft>
                <a:spcPts val="0"/>
              </a:spcAft>
              <a:buClrTx/>
              <a:buSzTx/>
              <a:buFontTx/>
              <a:buNone/>
              <a:tabLst/>
              <a:defRPr sz="3197" b="0" i="0" u="none" strike="noStrike" cap="none" spc="0" baseline="0">
                <a:solidFill>
                  <a:srgbClr val="000000"/>
                </a:solidFill>
                <a:uFillTx/>
                <a:latin typeface="+mj-lt"/>
                <a:ea typeface="+mj-ea"/>
                <a:cs typeface="+mj-cs"/>
                <a:sym typeface="IBM Plex Sans Light"/>
              </a:defRPr>
            </a:lvl6pPr>
            <a:lvl7pPr marL="0" marR="0" indent="362353" algn="l" defTabSz="1218468" rtl="0" eaLnBrk="1" latinLnBrk="0" hangingPunct="1">
              <a:lnSpc>
                <a:spcPct val="90000"/>
              </a:lnSpc>
              <a:spcBef>
                <a:spcPts val="0"/>
              </a:spcBef>
              <a:spcAft>
                <a:spcPts val="0"/>
              </a:spcAft>
              <a:buClrTx/>
              <a:buSzTx/>
              <a:buFontTx/>
              <a:buNone/>
              <a:tabLst/>
              <a:defRPr sz="3197" b="0" i="0" u="none" strike="noStrike" cap="none" spc="0" baseline="0">
                <a:solidFill>
                  <a:srgbClr val="000000"/>
                </a:solidFill>
                <a:uFillTx/>
                <a:latin typeface="+mj-lt"/>
                <a:ea typeface="+mj-ea"/>
                <a:cs typeface="+mj-cs"/>
                <a:sym typeface="IBM Plex Sans Light"/>
              </a:defRPr>
            </a:lvl7pPr>
            <a:lvl8pPr marL="0" marR="0" indent="543526" algn="l" defTabSz="1218468" rtl="0" eaLnBrk="1" latinLnBrk="0" hangingPunct="1">
              <a:lnSpc>
                <a:spcPct val="90000"/>
              </a:lnSpc>
              <a:spcBef>
                <a:spcPts val="0"/>
              </a:spcBef>
              <a:spcAft>
                <a:spcPts val="0"/>
              </a:spcAft>
              <a:buClrTx/>
              <a:buSzTx/>
              <a:buFontTx/>
              <a:buNone/>
              <a:tabLst/>
              <a:defRPr sz="3197" b="0" i="0" u="none" strike="noStrike" cap="none" spc="0" baseline="0">
                <a:solidFill>
                  <a:srgbClr val="000000"/>
                </a:solidFill>
                <a:uFillTx/>
                <a:latin typeface="+mj-lt"/>
                <a:ea typeface="+mj-ea"/>
                <a:cs typeface="+mj-cs"/>
                <a:sym typeface="IBM Plex Sans Light"/>
              </a:defRPr>
            </a:lvl8pPr>
            <a:lvl9pPr marL="0" marR="0" indent="724703" algn="l" defTabSz="1218468" rtl="0" eaLnBrk="1" latinLnBrk="0" hangingPunct="1">
              <a:lnSpc>
                <a:spcPct val="90000"/>
              </a:lnSpc>
              <a:spcBef>
                <a:spcPts val="0"/>
              </a:spcBef>
              <a:spcAft>
                <a:spcPts val="0"/>
              </a:spcAft>
              <a:buClrTx/>
              <a:buSzTx/>
              <a:buFontTx/>
              <a:buNone/>
              <a:tabLst/>
              <a:defRPr sz="3197" b="0" i="0" u="none" strike="noStrike" cap="none" spc="0" baseline="0">
                <a:solidFill>
                  <a:srgbClr val="000000"/>
                </a:solidFill>
                <a:uFillTx/>
                <a:latin typeface="+mj-lt"/>
                <a:ea typeface="+mj-ea"/>
                <a:cs typeface="+mj-cs"/>
                <a:sym typeface="IBM Plex Sans Light"/>
              </a:defRPr>
            </a:lvl9pPr>
          </a:lstStyle>
          <a:p>
            <a:r>
              <a:rPr lang="en-US" dirty="0"/>
              <a:t>Title Text</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a:xfrm>
            <a:off x="284127" y="6402118"/>
            <a:ext cx="2477765" cy="190500"/>
          </a:xfrm>
          <a:prstGeom prst="rect">
            <a:avLst/>
          </a:prstGeom>
        </p:spPr>
        <p:txBody>
          <a:bodyPr vert="horz" lIns="0" tIns="0" rIns="0" bIns="0" rtlCol="0" anchor="b"/>
          <a:lstStyle>
            <a:defPPr>
              <a:defRPr lang="en-US"/>
            </a:defPPr>
            <a:lvl1pPr marL="0" algn="l" defTabSz="914141" rtl="0" eaLnBrk="1" latinLnBrk="0" hangingPunct="1">
              <a:defRPr sz="800" b="0" i="0" kern="1200">
                <a:solidFill>
                  <a:schemeClr val="tx1"/>
                </a:solidFill>
                <a:latin typeface="IBM Plex Sans" panose="020B0503050203000203" pitchFamily="34" charset="0"/>
                <a:ea typeface="+mn-ea"/>
                <a:cs typeface="+mn-cs"/>
              </a:defRPr>
            </a:lvl1pPr>
            <a:lvl2pPr marL="457071" algn="l" defTabSz="914141" rtl="0" eaLnBrk="1" latinLnBrk="0" hangingPunct="1">
              <a:defRPr sz="1800" kern="1200">
                <a:solidFill>
                  <a:schemeClr val="tx1"/>
                </a:solidFill>
                <a:latin typeface="+mn-lt"/>
                <a:ea typeface="+mn-ea"/>
                <a:cs typeface="+mn-cs"/>
              </a:defRPr>
            </a:lvl2pPr>
            <a:lvl3pPr marL="914141" algn="l" defTabSz="914141" rtl="0" eaLnBrk="1" latinLnBrk="0" hangingPunct="1">
              <a:defRPr sz="1800" kern="1200">
                <a:solidFill>
                  <a:schemeClr val="tx1"/>
                </a:solidFill>
                <a:latin typeface="+mn-lt"/>
                <a:ea typeface="+mn-ea"/>
                <a:cs typeface="+mn-cs"/>
              </a:defRPr>
            </a:lvl3pPr>
            <a:lvl4pPr marL="1371212" algn="l" defTabSz="914141" rtl="0" eaLnBrk="1" latinLnBrk="0" hangingPunct="1">
              <a:defRPr sz="1800" kern="1200">
                <a:solidFill>
                  <a:schemeClr val="tx1"/>
                </a:solidFill>
                <a:latin typeface="+mn-lt"/>
                <a:ea typeface="+mn-ea"/>
                <a:cs typeface="+mn-cs"/>
              </a:defRPr>
            </a:lvl4pPr>
            <a:lvl5pPr marL="1828282" algn="l" defTabSz="914141" rtl="0" eaLnBrk="1" latinLnBrk="0" hangingPunct="1">
              <a:defRPr sz="1800" kern="1200">
                <a:solidFill>
                  <a:schemeClr val="tx1"/>
                </a:solidFill>
                <a:latin typeface="+mn-lt"/>
                <a:ea typeface="+mn-ea"/>
                <a:cs typeface="+mn-cs"/>
              </a:defRPr>
            </a:lvl5pPr>
            <a:lvl6pPr marL="2285352" algn="l" defTabSz="914141" rtl="0" eaLnBrk="1" latinLnBrk="0" hangingPunct="1">
              <a:defRPr sz="1800" kern="1200">
                <a:solidFill>
                  <a:schemeClr val="tx1"/>
                </a:solidFill>
                <a:latin typeface="+mn-lt"/>
                <a:ea typeface="+mn-ea"/>
                <a:cs typeface="+mn-cs"/>
              </a:defRPr>
            </a:lvl6pPr>
            <a:lvl7pPr marL="2742422" algn="l" defTabSz="914141" rtl="0" eaLnBrk="1" latinLnBrk="0" hangingPunct="1">
              <a:defRPr sz="1800" kern="1200">
                <a:solidFill>
                  <a:schemeClr val="tx1"/>
                </a:solidFill>
                <a:latin typeface="+mn-lt"/>
                <a:ea typeface="+mn-ea"/>
                <a:cs typeface="+mn-cs"/>
              </a:defRPr>
            </a:lvl7pPr>
            <a:lvl8pPr marL="3199493" algn="l" defTabSz="914141" rtl="0" eaLnBrk="1" latinLnBrk="0" hangingPunct="1">
              <a:defRPr sz="1800" kern="1200">
                <a:solidFill>
                  <a:schemeClr val="tx1"/>
                </a:solidFill>
                <a:latin typeface="+mn-lt"/>
                <a:ea typeface="+mn-ea"/>
                <a:cs typeface="+mn-cs"/>
              </a:defRPr>
            </a:lvl8pPr>
            <a:lvl9pPr marL="3656564" algn="l" defTabSz="914141" rtl="0" eaLnBrk="1" latinLnBrk="0" hangingPunct="1">
              <a:defRPr sz="1800" kern="1200">
                <a:solidFill>
                  <a:schemeClr val="tx1"/>
                </a:solidFill>
                <a:latin typeface="+mn-lt"/>
                <a:ea typeface="+mn-ea"/>
                <a:cs typeface="+mn-cs"/>
              </a:defRPr>
            </a:lvl9pPr>
          </a:lstStyle>
          <a:p>
            <a:r>
              <a:rPr lang="en-US"/>
              <a:t>© 2025 IBM Corporation</a:t>
            </a:r>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11769264" y="6469509"/>
            <a:ext cx="135436" cy="123111"/>
          </a:xfrm>
          <a:prstGeom prst="rect">
            <a:avLst/>
          </a:prstGeom>
          <a:ln w="12700">
            <a:miter lim="400000"/>
          </a:ln>
        </p:spPr>
        <p:txBody>
          <a:bodyPr wrap="none" lIns="0" tIns="0" rIns="0" bIns="0" anchor="b" anchorCtr="0">
            <a:spAutoFit/>
          </a:bodyPr>
          <a:lstStyle>
            <a:defPPr>
              <a:defRPr lang="en-US"/>
            </a:defPPr>
            <a:lvl1pPr marL="0" algn="r" defTabSz="914141" rtl="0" eaLnBrk="1" latinLnBrk="0" hangingPunct="1">
              <a:defRPr sz="800" b="0" i="0" kern="1200">
                <a:solidFill>
                  <a:schemeClr val="tx1"/>
                </a:solidFill>
                <a:latin typeface="IBM Plex Sans" panose="020B0503050203000203" pitchFamily="34" charset="0"/>
                <a:ea typeface="+mn-ea"/>
                <a:cs typeface="+mn-cs"/>
                <a:sym typeface="IBM Plex Sans"/>
              </a:defRPr>
            </a:lvl1pPr>
            <a:lvl2pPr marL="457071" algn="l" defTabSz="914141" rtl="0" eaLnBrk="1" latinLnBrk="0" hangingPunct="1">
              <a:defRPr sz="1800" kern="1200">
                <a:solidFill>
                  <a:schemeClr val="tx1"/>
                </a:solidFill>
                <a:latin typeface="+mn-lt"/>
                <a:ea typeface="+mn-ea"/>
                <a:cs typeface="+mn-cs"/>
              </a:defRPr>
            </a:lvl2pPr>
            <a:lvl3pPr marL="914141" algn="l" defTabSz="914141" rtl="0" eaLnBrk="1" latinLnBrk="0" hangingPunct="1">
              <a:defRPr sz="1800" kern="1200">
                <a:solidFill>
                  <a:schemeClr val="tx1"/>
                </a:solidFill>
                <a:latin typeface="+mn-lt"/>
                <a:ea typeface="+mn-ea"/>
                <a:cs typeface="+mn-cs"/>
              </a:defRPr>
            </a:lvl3pPr>
            <a:lvl4pPr marL="1371212" algn="l" defTabSz="914141" rtl="0" eaLnBrk="1" latinLnBrk="0" hangingPunct="1">
              <a:defRPr sz="1800" kern="1200">
                <a:solidFill>
                  <a:schemeClr val="tx1"/>
                </a:solidFill>
                <a:latin typeface="+mn-lt"/>
                <a:ea typeface="+mn-ea"/>
                <a:cs typeface="+mn-cs"/>
              </a:defRPr>
            </a:lvl4pPr>
            <a:lvl5pPr marL="1828282" algn="l" defTabSz="914141" rtl="0" eaLnBrk="1" latinLnBrk="0" hangingPunct="1">
              <a:defRPr sz="1800" kern="1200">
                <a:solidFill>
                  <a:schemeClr val="tx1"/>
                </a:solidFill>
                <a:latin typeface="+mn-lt"/>
                <a:ea typeface="+mn-ea"/>
                <a:cs typeface="+mn-cs"/>
              </a:defRPr>
            </a:lvl5pPr>
            <a:lvl6pPr marL="2285352" algn="l" defTabSz="914141" rtl="0" eaLnBrk="1" latinLnBrk="0" hangingPunct="1">
              <a:defRPr sz="1800" kern="1200">
                <a:solidFill>
                  <a:schemeClr val="tx1"/>
                </a:solidFill>
                <a:latin typeface="+mn-lt"/>
                <a:ea typeface="+mn-ea"/>
                <a:cs typeface="+mn-cs"/>
              </a:defRPr>
            </a:lvl6pPr>
            <a:lvl7pPr marL="2742422" algn="l" defTabSz="914141" rtl="0" eaLnBrk="1" latinLnBrk="0" hangingPunct="1">
              <a:defRPr sz="1800" kern="1200">
                <a:solidFill>
                  <a:schemeClr val="tx1"/>
                </a:solidFill>
                <a:latin typeface="+mn-lt"/>
                <a:ea typeface="+mn-ea"/>
                <a:cs typeface="+mn-cs"/>
              </a:defRPr>
            </a:lvl7pPr>
            <a:lvl8pPr marL="3199493" algn="l" defTabSz="914141" rtl="0" eaLnBrk="1" latinLnBrk="0" hangingPunct="1">
              <a:defRPr sz="1800" kern="1200">
                <a:solidFill>
                  <a:schemeClr val="tx1"/>
                </a:solidFill>
                <a:latin typeface="+mn-lt"/>
                <a:ea typeface="+mn-ea"/>
                <a:cs typeface="+mn-cs"/>
              </a:defRPr>
            </a:lvl8pPr>
            <a:lvl9pPr marL="3656564" algn="l" defTabSz="914141" rtl="0" eaLnBrk="1" latinLnBrk="0" hangingPunct="1">
              <a:defRPr sz="1800" kern="1200">
                <a:solidFill>
                  <a:schemeClr val="tx1"/>
                </a:solidFill>
                <a:latin typeface="+mn-lt"/>
                <a:ea typeface="+mn-ea"/>
                <a:cs typeface="+mn-cs"/>
              </a:defRPr>
            </a:lvl9pPr>
          </a:lstStyle>
          <a:p>
            <a:fld id="{86CB4B4D-7CA3-9044-876B-883B54F8677D}" type="slidenum">
              <a:rPr lang="en-US" smtClean="0"/>
              <a:pPr/>
              <a:t>‹#›</a:t>
            </a:fld>
            <a:endParaRPr lang="en-US"/>
          </a:p>
        </p:txBody>
      </p:sp>
    </p:spTree>
    <p:extLst>
      <p:ext uri="{BB962C8B-B14F-4D97-AF65-F5344CB8AC3E}">
        <p14:creationId xmlns:p14="http://schemas.microsoft.com/office/powerpoint/2010/main" val="2796774048"/>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287998" y="6231636"/>
            <a:ext cx="5524575" cy="381000"/>
          </a:xfrm>
        </p:spPr>
        <p:txBody>
          <a:bodyPr anchor="b"/>
          <a:lstStyle>
            <a:lvl1pPr>
              <a:lnSpc>
                <a:spcPct val="110000"/>
              </a:lnSpc>
              <a:spcBef>
                <a:spcPts val="0"/>
              </a:spcBef>
              <a:defRPr sz="1400">
                <a:solidFill>
                  <a:schemeClr val="tx1"/>
                </a:solidFill>
              </a:defRPr>
            </a:lvl1pPr>
          </a:lstStyle>
          <a:p>
            <a:pPr lvl="0"/>
            <a:r>
              <a:rPr lang="en-US"/>
              <a:t>Click to edit Master text styles</a:t>
            </a:r>
          </a:p>
        </p:txBody>
      </p:sp>
      <p:sp>
        <p:nvSpPr>
          <p:cNvPr id="4" name="Title 1">
            <a:extLst>
              <a:ext uri="{FF2B5EF4-FFF2-40B4-BE49-F238E27FC236}">
                <a16:creationId xmlns:a16="http://schemas.microsoft.com/office/drawing/2014/main" id="{A6AD06EA-1AAE-9258-F68E-D0D307454A33}"/>
              </a:ext>
            </a:extLst>
          </p:cNvPr>
          <p:cNvSpPr>
            <a:spLocks noGrp="1"/>
          </p:cNvSpPr>
          <p:nvPr>
            <p:ph type="title"/>
          </p:nvPr>
        </p:nvSpPr>
        <p:spPr>
          <a:xfrm>
            <a:off x="287998" y="192024"/>
            <a:ext cx="5524575" cy="3144044"/>
          </a:xfrm>
        </p:spPr>
        <p:txBody>
          <a:bodyPr/>
          <a:lstStyle>
            <a:lvl1pPr>
              <a:lnSpc>
                <a:spcPct val="100000"/>
              </a:lnSpc>
              <a:defRPr sz="4299">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856902704"/>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Title + 4 columns (with numbers)">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80418" y="268224"/>
            <a:ext cx="9168385" cy="1072896"/>
          </a:xfrm>
        </p:spPr>
        <p:txBody>
          <a:bodyPr/>
          <a:lstStyle/>
          <a:p>
            <a:r>
              <a:rPr lang="en-US" dirty="0"/>
              <a:t>Title + 4 columns (¼) with number or pictogram space</a:t>
            </a:r>
          </a:p>
        </p:txBody>
      </p:sp>
      <p:sp>
        <p:nvSpPr>
          <p:cNvPr id="6" name="Text Placeholder 1"/>
          <p:cNvSpPr>
            <a:spLocks noGrp="1"/>
          </p:cNvSpPr>
          <p:nvPr>
            <p:ph type="body" sz="quarter" idx="12"/>
          </p:nvPr>
        </p:nvSpPr>
        <p:spPr>
          <a:xfrm>
            <a:off x="292608" y="2572512"/>
            <a:ext cx="2450592" cy="3179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hasCustomPrompt="1"/>
          </p:nvPr>
        </p:nvSpPr>
        <p:spPr>
          <a:xfrm>
            <a:off x="3334512" y="2573869"/>
            <a:ext cx="2450592" cy="3179865"/>
          </a:xfrm>
        </p:spPr>
        <p:txBody>
          <a:bodyPr/>
          <a:lstStyle/>
          <a:p>
            <a:pPr lvl="0"/>
            <a:r>
              <a:rPr lang="en-US" dirty="0"/>
              <a:t>Optional 2nd </a:t>
            </a:r>
          </a:p>
        </p:txBody>
      </p:sp>
      <p:sp>
        <p:nvSpPr>
          <p:cNvPr id="10" name="Text Placeholder 3"/>
          <p:cNvSpPr>
            <a:spLocks noGrp="1"/>
          </p:cNvSpPr>
          <p:nvPr>
            <p:ph type="body" sz="quarter" idx="14" hasCustomPrompt="1"/>
          </p:nvPr>
        </p:nvSpPr>
        <p:spPr>
          <a:xfrm>
            <a:off x="6388608" y="2572513"/>
            <a:ext cx="2450592" cy="3179867"/>
          </a:xfrm>
        </p:spPr>
        <p:txBody>
          <a:bodyPr/>
          <a:lstStyle/>
          <a:p>
            <a:pPr lvl="0"/>
            <a:r>
              <a:rPr lang="en-US" dirty="0"/>
              <a:t>Optional 3rd</a:t>
            </a:r>
          </a:p>
        </p:txBody>
      </p:sp>
      <p:sp>
        <p:nvSpPr>
          <p:cNvPr id="12" name="Text Placeholder 4"/>
          <p:cNvSpPr>
            <a:spLocks noGrp="1"/>
          </p:cNvSpPr>
          <p:nvPr>
            <p:ph type="body" sz="quarter" idx="15" hasCustomPrompt="1"/>
          </p:nvPr>
        </p:nvSpPr>
        <p:spPr>
          <a:xfrm>
            <a:off x="9448800" y="2573866"/>
            <a:ext cx="2450592" cy="3179867"/>
          </a:xfrm>
        </p:spPr>
        <p:txBody>
          <a:bodyPr/>
          <a:lstStyle/>
          <a:p>
            <a:pPr lvl="0"/>
            <a:r>
              <a:rPr lang="en-US" dirty="0"/>
              <a:t>Optional 4th</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Text Placeholder 1">
            <a:extLst>
              <a:ext uri="{FF2B5EF4-FFF2-40B4-BE49-F238E27FC236}">
                <a16:creationId xmlns:a16="http://schemas.microsoft.com/office/drawing/2014/main" id="{98802FAD-6C13-8842-9D68-EBEF9892F4CA}"/>
              </a:ext>
            </a:extLst>
          </p:cNvPr>
          <p:cNvSpPr>
            <a:spLocks noGrp="1"/>
          </p:cNvSpPr>
          <p:nvPr>
            <p:ph type="body" sz="quarter" idx="16" hasCustomPrompt="1"/>
          </p:nvPr>
        </p:nvSpPr>
        <p:spPr>
          <a:xfrm>
            <a:off x="304888" y="1718735"/>
            <a:ext cx="1017728" cy="614287"/>
          </a:xfrm>
        </p:spPr>
        <p:txBody>
          <a:bodyPr/>
          <a:lstStyle>
            <a:lvl1pPr>
              <a:defRPr sz="3732" b="1">
                <a:solidFill>
                  <a:schemeClr val="accent1"/>
                </a:solidFill>
              </a:defRPr>
            </a:lvl1pPr>
          </a:lstStyle>
          <a:p>
            <a:pPr lvl="0"/>
            <a:r>
              <a:rPr lang="en-US" dirty="0"/>
              <a:t>1</a:t>
            </a:r>
          </a:p>
        </p:txBody>
      </p:sp>
      <p:sp>
        <p:nvSpPr>
          <p:cNvPr id="11" name="Text Placeholder 1">
            <a:extLst>
              <a:ext uri="{FF2B5EF4-FFF2-40B4-BE49-F238E27FC236}">
                <a16:creationId xmlns:a16="http://schemas.microsoft.com/office/drawing/2014/main" id="{432D1B43-E0F6-4246-9ED3-5AF9DAAA1D0C}"/>
              </a:ext>
            </a:extLst>
          </p:cNvPr>
          <p:cNvSpPr>
            <a:spLocks noGrp="1"/>
          </p:cNvSpPr>
          <p:nvPr>
            <p:ph type="body" sz="quarter" idx="17" hasCustomPrompt="1"/>
          </p:nvPr>
        </p:nvSpPr>
        <p:spPr>
          <a:xfrm>
            <a:off x="3352888" y="1737347"/>
            <a:ext cx="1017728" cy="614287"/>
          </a:xfrm>
        </p:spPr>
        <p:txBody>
          <a:bodyPr/>
          <a:lstStyle>
            <a:lvl1pPr>
              <a:defRPr sz="3732" b="1">
                <a:solidFill>
                  <a:schemeClr val="accent1"/>
                </a:solidFill>
              </a:defRPr>
            </a:lvl1pPr>
          </a:lstStyle>
          <a:p>
            <a:pPr lvl="0"/>
            <a:r>
              <a:rPr lang="en-US" dirty="0"/>
              <a:t>2</a:t>
            </a:r>
          </a:p>
        </p:txBody>
      </p:sp>
      <p:sp>
        <p:nvSpPr>
          <p:cNvPr id="13" name="Text Placeholder 1">
            <a:extLst>
              <a:ext uri="{FF2B5EF4-FFF2-40B4-BE49-F238E27FC236}">
                <a16:creationId xmlns:a16="http://schemas.microsoft.com/office/drawing/2014/main" id="{AAC37EE1-F1D4-9045-9E89-26832C0CF036}"/>
              </a:ext>
            </a:extLst>
          </p:cNvPr>
          <p:cNvSpPr>
            <a:spLocks noGrp="1"/>
          </p:cNvSpPr>
          <p:nvPr>
            <p:ph type="body" sz="quarter" idx="18" hasCustomPrompt="1"/>
          </p:nvPr>
        </p:nvSpPr>
        <p:spPr>
          <a:xfrm>
            <a:off x="6400888" y="1737346"/>
            <a:ext cx="1017728" cy="614287"/>
          </a:xfrm>
        </p:spPr>
        <p:txBody>
          <a:bodyPr/>
          <a:lstStyle>
            <a:lvl1pPr>
              <a:defRPr sz="3732" b="1">
                <a:solidFill>
                  <a:schemeClr val="accent1"/>
                </a:solidFill>
              </a:defRPr>
            </a:lvl1pPr>
          </a:lstStyle>
          <a:p>
            <a:pPr lvl="0"/>
            <a:r>
              <a:rPr lang="en-US" dirty="0"/>
              <a:t>3</a:t>
            </a:r>
          </a:p>
        </p:txBody>
      </p:sp>
      <p:sp>
        <p:nvSpPr>
          <p:cNvPr id="14" name="Text Placeholder 1">
            <a:extLst>
              <a:ext uri="{FF2B5EF4-FFF2-40B4-BE49-F238E27FC236}">
                <a16:creationId xmlns:a16="http://schemas.microsoft.com/office/drawing/2014/main" id="{28AA39A6-3821-7B4E-BC00-3420DFF4E176}"/>
              </a:ext>
            </a:extLst>
          </p:cNvPr>
          <p:cNvSpPr>
            <a:spLocks noGrp="1"/>
          </p:cNvSpPr>
          <p:nvPr>
            <p:ph type="body" sz="quarter" idx="19" hasCustomPrompt="1"/>
          </p:nvPr>
        </p:nvSpPr>
        <p:spPr>
          <a:xfrm>
            <a:off x="9448800" y="1714555"/>
            <a:ext cx="1017728" cy="614287"/>
          </a:xfrm>
        </p:spPr>
        <p:txBody>
          <a:bodyPr/>
          <a:lstStyle>
            <a:lvl1pPr>
              <a:defRPr sz="3732" b="1">
                <a:solidFill>
                  <a:schemeClr val="accent1"/>
                </a:solidFill>
              </a:defRPr>
            </a:lvl1pPr>
          </a:lstStyle>
          <a:p>
            <a:pPr lvl="0"/>
            <a:r>
              <a:rPr lang="en-US" dirty="0"/>
              <a:t>4</a:t>
            </a:r>
          </a:p>
        </p:txBody>
      </p:sp>
      <p:sp>
        <p:nvSpPr>
          <p:cNvPr id="5" name="Footer Placeholder 3">
            <a:extLst>
              <a:ext uri="{FF2B5EF4-FFF2-40B4-BE49-F238E27FC236}">
                <a16:creationId xmlns:a16="http://schemas.microsoft.com/office/drawing/2014/main" id="{B348A271-22B0-01D0-9B6E-FB67044984E0}"/>
              </a:ext>
            </a:extLst>
          </p:cNvPr>
          <p:cNvSpPr>
            <a:spLocks noGrp="1"/>
          </p:cNvSpPr>
          <p:nvPr>
            <p:ph type="ftr" sz="quarter" idx="20"/>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46406781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_Callout, stand-alone">
    <p:bg>
      <p:bgPr>
        <a:solidFill>
          <a:schemeClr val="bg1"/>
        </a:solid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949EB6B2-A4A6-F162-D0FE-417694FC70FD}"/>
              </a:ext>
            </a:extLst>
          </p:cNvPr>
          <p:cNvSpPr>
            <a:spLocks noGrp="1"/>
          </p:cNvSpPr>
          <p:nvPr>
            <p:ph type="ftr" sz="quarter" idx="18"/>
          </p:nvPr>
        </p:nvSpPr>
        <p:spPr>
          <a:xfrm>
            <a:off x="287963" y="6408000"/>
            <a:ext cx="2471416" cy="190500"/>
          </a:xfrm>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4DAC6A96-E5C9-E8BD-2383-926167440939}"/>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9" name="Text Placeholder 8">
            <a:extLst>
              <a:ext uri="{FF2B5EF4-FFF2-40B4-BE49-F238E27FC236}">
                <a16:creationId xmlns:a16="http://schemas.microsoft.com/office/drawing/2014/main" id="{E0CC16BE-B09A-0C84-8A0B-5FE3F85FB19B}"/>
              </a:ext>
            </a:extLst>
          </p:cNvPr>
          <p:cNvSpPr>
            <a:spLocks noGrp="1"/>
          </p:cNvSpPr>
          <p:nvPr>
            <p:ph type="body" sz="quarter" idx="19"/>
          </p:nvPr>
        </p:nvSpPr>
        <p:spPr>
          <a:xfrm>
            <a:off x="287963" y="154800"/>
            <a:ext cx="7323771" cy="5178133"/>
          </a:xfrm>
        </p:spPr>
        <p:txBody>
          <a:bodyPr/>
          <a:lstStyle>
            <a:lvl1pPr>
              <a:lnSpc>
                <a:spcPct val="100000"/>
              </a:lnSpc>
              <a:defRPr sz="4199"/>
            </a:lvl1pPr>
          </a:lstStyle>
          <a:p>
            <a:pPr lvl="0"/>
            <a:r>
              <a:rPr lang="en-GB"/>
              <a:t>Click to edit Master text styles</a:t>
            </a:r>
          </a:p>
        </p:txBody>
      </p:sp>
    </p:spTree>
    <p:extLst>
      <p:ext uri="{BB962C8B-B14F-4D97-AF65-F5344CB8AC3E}">
        <p14:creationId xmlns:p14="http://schemas.microsoft.com/office/powerpoint/2010/main" val="245038732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1 wide colum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4"/>
            <a:ext cx="2474591" cy="570707"/>
          </a:xfrm>
        </p:spPr>
        <p:txBody>
          <a:bodyPr/>
          <a:lstStyle>
            <a:lvl1pPr>
              <a:lnSpc>
                <a:spcPct val="100000"/>
              </a:lnSpc>
              <a:defRPr sz="32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spcBef>
                <a:spcPts val="0"/>
              </a:spcBef>
              <a:defRPr sz="1400" b="0" i="0">
                <a:solidFill>
                  <a:schemeClr val="tx1"/>
                </a:solidFill>
                <a:latin typeface="IBM Plex Sans Light" panose="020B0403050203000203" pitchFamily="34" charset="0"/>
              </a:defRPr>
            </a:lvl1pPr>
            <a:lvl2pPr marL="128013" indent="-128013">
              <a:spcBef>
                <a:spcPts val="0"/>
              </a:spcBef>
              <a:defRPr sz="1400" b="0" i="0">
                <a:solidFill>
                  <a:schemeClr val="tx1"/>
                </a:solidFill>
                <a:latin typeface="IBM Plex Sans Light" panose="020B0403050203000203" pitchFamily="34" charset="0"/>
              </a:defRPr>
            </a:lvl2pPr>
            <a:lvl3pPr marL="256026" indent="-128013">
              <a:spcBef>
                <a:spcPts val="0"/>
              </a:spcBef>
              <a:defRPr sz="1400" b="0" i="0">
                <a:solidFill>
                  <a:schemeClr val="tx1"/>
                </a:solidFill>
                <a:latin typeface="IBM Plex Sans Light" panose="020B0403050203000203" pitchFamily="34" charset="0"/>
              </a:defRPr>
            </a:lvl3pPr>
            <a:lvl4pPr marL="384038" indent="-128013">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20" y="1714500"/>
            <a:ext cx="5047593" cy="4286251"/>
          </a:xfrm>
        </p:spPr>
        <p:txBody>
          <a:bodyPr/>
          <a:lstStyle>
            <a:lvl1pPr>
              <a:spcBef>
                <a:spcPts val="0"/>
              </a:spcBef>
              <a:defRPr sz="1400" b="0" i="0">
                <a:solidFill>
                  <a:schemeClr val="tx1"/>
                </a:solidFill>
                <a:latin typeface="IBM Plex Sans Light" panose="020B0403050203000203" pitchFamily="34" charset="0"/>
              </a:defRPr>
            </a:lvl1pPr>
            <a:lvl2pPr marL="128013" indent="-128013">
              <a:spcBef>
                <a:spcPts val="0"/>
              </a:spcBef>
              <a:defRPr sz="1400" b="0" i="0">
                <a:solidFill>
                  <a:schemeClr val="tx1"/>
                </a:solidFill>
                <a:latin typeface="IBM Plex Sans Light" panose="020B0403050203000203" pitchFamily="34" charset="0"/>
              </a:defRPr>
            </a:lvl2pPr>
            <a:lvl3pPr marL="256026" indent="-128013">
              <a:spcBef>
                <a:spcPts val="0"/>
              </a:spcBef>
              <a:defRPr sz="1400" b="0" i="0">
                <a:solidFill>
                  <a:schemeClr val="tx1"/>
                </a:solidFill>
                <a:latin typeface="IBM Plex Sans Light" panose="020B0403050203000203" pitchFamily="34" charset="0"/>
              </a:defRPr>
            </a:lvl3pPr>
            <a:lvl4pPr marL="384038" indent="-128013">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2555" y="192024"/>
            <a:ext cx="2477765" cy="570707"/>
          </a:xfrm>
        </p:spPr>
        <p:txBody>
          <a:bodyPr/>
          <a:lstStyle>
            <a:lvl1pPr>
              <a:lnSpc>
                <a:spcPct val="100000"/>
              </a:lnSpc>
              <a:spcBef>
                <a:spcPts val="0"/>
              </a:spcBef>
              <a:defRPr sz="3200">
                <a:solidFill>
                  <a:schemeClr val="tx2"/>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r>
              <a:rPr lang="en-US"/>
              <a:t>© 2025 IBM Corporation</a:t>
            </a:r>
            <a:endParaRPr lang="en-US" dirty="0"/>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6056529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1_Title + 1 column">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80418" y="268224"/>
            <a:ext cx="8583497" cy="1072896"/>
          </a:xfrm>
        </p:spPr>
        <p:txBody>
          <a:bodyPr/>
          <a:lstStyle>
            <a:lvl1pPr>
              <a:defRPr/>
            </a:lvl1pPr>
          </a:lstStyle>
          <a:p>
            <a:r>
              <a:rPr lang="en-US" dirty="0"/>
              <a:t>Title + 1 column</a:t>
            </a:r>
          </a:p>
        </p:txBody>
      </p:sp>
      <p:sp>
        <p:nvSpPr>
          <p:cNvPr id="6" name="Text Placeholder"/>
          <p:cNvSpPr>
            <a:spLocks noGrp="1"/>
          </p:cNvSpPr>
          <p:nvPr>
            <p:ph type="body" sz="quarter" idx="12"/>
          </p:nvPr>
        </p:nvSpPr>
        <p:spPr>
          <a:xfrm>
            <a:off x="280087" y="1658112"/>
            <a:ext cx="11607025"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61616"/>
                </a:solidFill>
                <a:effectLst/>
                <a:uLnTx/>
                <a:uFillTx/>
                <a:latin typeface="IBM Plex Sans" panose="020B0503050203000203" pitchFamily="34" charset="0"/>
                <a:ea typeface="+mn-ea"/>
                <a:cs typeface="+mn-cs"/>
              </a:rPr>
              <a:t>© 2025 IBM Corporation</a:t>
            </a:r>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sp>
        <p:nvSpPr>
          <p:cNvPr id="4" name="Slide Number Placeholde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b="0" i="0" u="none" strike="noStrike" kern="1200" cap="none" spc="0" normalizeH="0" baseline="0" noProof="0" smtClean="0">
                <a:ln>
                  <a:noFill/>
                </a:ln>
                <a:solidFill>
                  <a:srgbClr val="161616"/>
                </a:solidFill>
                <a:effectLst/>
                <a:uLnTx/>
                <a:uFillTx/>
                <a:latin typeface="IBM Plex Sans" panose="020B0503050203000203" pitchFamily="34" charset="0"/>
                <a:ea typeface="+mn-ea"/>
                <a:cs typeface="+mn-cs"/>
                <a:sym typeface="IBM Plex San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sym typeface="IBM Plex Sans"/>
            </a:endParaRPr>
          </a:p>
        </p:txBody>
      </p:sp>
      <p:pic>
        <p:nvPicPr>
          <p:cNvPr id="10" name="Picture 9">
            <a:extLst>
              <a:ext uri="{FF2B5EF4-FFF2-40B4-BE49-F238E27FC236}">
                <a16:creationId xmlns:a16="http://schemas.microsoft.com/office/drawing/2014/main" id="{20C48F33-3FAD-DE4D-B256-EF95EC257F5C}"/>
              </a:ext>
            </a:extLst>
          </p:cNvPr>
          <p:cNvPicPr>
            <a:picLocks noChangeAspect="1"/>
          </p:cNvPicPr>
          <p:nvPr userDrawn="1"/>
        </p:nvPicPr>
        <p:blipFill>
          <a:blip r:embed="rId2"/>
          <a:stretch>
            <a:fillRect/>
          </a:stretch>
        </p:blipFill>
        <p:spPr>
          <a:xfrm>
            <a:off x="10051629" y="0"/>
            <a:ext cx="2140373" cy="822344"/>
          </a:xfrm>
          <a:prstGeom prst="rect">
            <a:avLst/>
          </a:prstGeom>
        </p:spPr>
      </p:pic>
    </p:spTree>
    <p:extLst>
      <p:ext uri="{BB962C8B-B14F-4D97-AF65-F5344CB8AC3E}">
        <p14:creationId xmlns:p14="http://schemas.microsoft.com/office/powerpoint/2010/main" val="70739243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12192000" cy="600075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192024"/>
            <a:ext cx="5524575" cy="3144044"/>
          </a:xfrm>
        </p:spPr>
        <p:txBody>
          <a:bodyPr/>
          <a:lstStyle>
            <a:lvl1pPr>
              <a:lnSpc>
                <a:spcPct val="100000"/>
              </a:lnSpc>
              <a:defRPr sz="4299" b="0" i="0">
                <a:solidFill>
                  <a:schemeClr val="tx2"/>
                </a:solidFill>
                <a:latin typeface="IBM Plex Sans Light" panose="020B0403050203000203" pitchFamily="34" charset="0"/>
              </a:defRPr>
            </a:lvl1pPr>
          </a:lstStyle>
          <a:p>
            <a:r>
              <a:rPr lang="en-US" dirty="0"/>
              <a:t>Click to edit Master title style</a:t>
            </a:r>
          </a:p>
        </p:txBody>
      </p:sp>
      <p:sp>
        <p:nvSpPr>
          <p:cNvPr id="3" name="Text Placeholder 6">
            <a:extLst>
              <a:ext uri="{FF2B5EF4-FFF2-40B4-BE49-F238E27FC236}">
                <a16:creationId xmlns:a16="http://schemas.microsoft.com/office/drawing/2014/main" id="{2EC0ABF4-1C51-BF7D-70CF-DD2C38C9DB69}"/>
              </a:ext>
            </a:extLst>
          </p:cNvPr>
          <p:cNvSpPr>
            <a:spLocks noGrp="1"/>
          </p:cNvSpPr>
          <p:nvPr>
            <p:ph type="body" sz="quarter" idx="10"/>
          </p:nvPr>
        </p:nvSpPr>
        <p:spPr>
          <a:xfrm>
            <a:off x="280443" y="6048047"/>
            <a:ext cx="2476178" cy="571500"/>
          </a:xfrm>
          <a:prstGeom prst="rect">
            <a:avLst/>
          </a:prstGeom>
        </p:spPr>
        <p:txBody>
          <a:bodyPr anchor="b"/>
          <a:lstStyle>
            <a:lvl1pPr defTabSz="580528">
              <a:lnSpc>
                <a:spcPct val="100000"/>
              </a:lnSpc>
              <a:spcBef>
                <a:spcPts val="0"/>
              </a:spcBef>
              <a:defRPr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6">
            <a:extLst>
              <a:ext uri="{FF2B5EF4-FFF2-40B4-BE49-F238E27FC236}">
                <a16:creationId xmlns:a16="http://schemas.microsoft.com/office/drawing/2014/main" id="{6069D4BA-0EE4-89E6-7C3A-71F71400A311}"/>
              </a:ext>
            </a:extLst>
          </p:cNvPr>
          <p:cNvSpPr>
            <a:spLocks noGrp="1"/>
          </p:cNvSpPr>
          <p:nvPr>
            <p:ph type="body" sz="quarter" idx="14"/>
          </p:nvPr>
        </p:nvSpPr>
        <p:spPr>
          <a:xfrm>
            <a:off x="3327760" y="6000751"/>
            <a:ext cx="2476178" cy="618796"/>
          </a:xfrm>
          <a:prstGeom prst="rect">
            <a:avLst/>
          </a:prstGeom>
        </p:spPr>
        <p:txBody>
          <a:bodyPr anchor="b"/>
          <a:lstStyle>
            <a:lvl1pPr defTabSz="580528">
              <a:lnSpc>
                <a:spcPct val="100000"/>
              </a:lnSpc>
              <a:spcBef>
                <a:spcPts val="0"/>
              </a:spcBef>
              <a:defRPr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39051224"/>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12192000" cy="600075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indent="0" algn="l" defTabSz="457109" rtl="0" eaLnBrk="1" fontAlgn="base" latinLnBrk="0" hangingPunct="1">
              <a:lnSpc>
                <a:spcPct val="100000"/>
              </a:lnSpc>
              <a:spcBef>
                <a:spcPct val="0"/>
              </a:spcBef>
              <a:spcAft>
                <a:spcPct val="0"/>
              </a:spcAft>
              <a:buClrTx/>
              <a:buSzTx/>
              <a:buFont typeface="IBM Plex Sans Light"/>
              <a:buNone/>
              <a:tabLst/>
            </a:pPr>
            <a:endParaRPr kumimoji="0" lang="en-US" sz="700" b="0" i="0" u="none" strike="noStrike" cap="none" normalizeH="0" baseline="0" dirty="0">
              <a:ln>
                <a:noFill/>
              </a:ln>
              <a:solidFill>
                <a:schemeClr val="bg1"/>
              </a:solidFill>
              <a:effectLst/>
              <a:latin typeface="IBM Plex Sans Light" panose="020B0403050203000203" pitchFamily="34" charset="0"/>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5524575" cy="2286794"/>
          </a:xfrm>
        </p:spPr>
        <p:txBody>
          <a:bodyPr/>
          <a:lstStyle>
            <a:lvl1pPr>
              <a:lnSpc>
                <a:spcPct val="100000"/>
              </a:lnSpc>
              <a:defRPr sz="4299"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6">
            <a:extLst>
              <a:ext uri="{FF2B5EF4-FFF2-40B4-BE49-F238E27FC236}">
                <a16:creationId xmlns:a16="http://schemas.microsoft.com/office/drawing/2014/main" id="{5314509F-3705-A705-C5B3-FA435C246A22}"/>
              </a:ext>
            </a:extLst>
          </p:cNvPr>
          <p:cNvSpPr>
            <a:spLocks noGrp="1"/>
          </p:cNvSpPr>
          <p:nvPr>
            <p:ph type="body" sz="quarter" idx="10"/>
          </p:nvPr>
        </p:nvSpPr>
        <p:spPr>
          <a:xfrm>
            <a:off x="280443" y="6048047"/>
            <a:ext cx="2476178" cy="571500"/>
          </a:xfrm>
          <a:prstGeom prst="rect">
            <a:avLst/>
          </a:prstGeom>
        </p:spPr>
        <p:txBody>
          <a:bodyPr anchor="b"/>
          <a:lstStyle>
            <a:lvl1pPr defTabSz="580528">
              <a:lnSpc>
                <a:spcPct val="100000"/>
              </a:lnSpc>
              <a:spcBef>
                <a:spcPts val="0"/>
              </a:spcBef>
              <a:defRPr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3F264794-39E6-B78D-2E92-D8D02F9188BC}"/>
              </a:ext>
            </a:extLst>
          </p:cNvPr>
          <p:cNvSpPr>
            <a:spLocks noGrp="1"/>
          </p:cNvSpPr>
          <p:nvPr>
            <p:ph type="body" sz="quarter" idx="14"/>
          </p:nvPr>
        </p:nvSpPr>
        <p:spPr>
          <a:xfrm>
            <a:off x="3327760" y="6000751"/>
            <a:ext cx="2476178" cy="618796"/>
          </a:xfrm>
          <a:prstGeom prst="rect">
            <a:avLst/>
          </a:prstGeom>
        </p:spPr>
        <p:txBody>
          <a:bodyPr anchor="b"/>
          <a:lstStyle>
            <a:lvl1pPr defTabSz="580528">
              <a:lnSpc>
                <a:spcPct val="100000"/>
              </a:lnSpc>
              <a:spcBef>
                <a:spcPts val="0"/>
              </a:spcBef>
              <a:defRPr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93679652"/>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over,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5524575" cy="2286794"/>
          </a:xfrm>
        </p:spPr>
        <p:txBody>
          <a:bodyPr/>
          <a:lstStyle>
            <a:lvl1pPr>
              <a:lnSpc>
                <a:spcPct val="100000"/>
              </a:lnSpc>
              <a:defRPr sz="4299" b="0" i="0">
                <a:latin typeface="IBM Plex Sans Light" panose="020B0403050203000203" pitchFamily="34" charset="0"/>
              </a:defRPr>
            </a:lvl1pPr>
          </a:lstStyle>
          <a:p>
            <a:r>
              <a:rPr lang="en-US" dirty="0"/>
              <a:t>Click to edit Master title style</a:t>
            </a:r>
          </a:p>
        </p:txBody>
      </p:sp>
    </p:spTree>
    <p:extLst>
      <p:ext uri="{BB962C8B-B14F-4D97-AF65-F5344CB8AC3E}">
        <p14:creationId xmlns:p14="http://schemas.microsoft.com/office/powerpoint/2010/main" val="1268496719"/>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Cover, plain, business un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192024"/>
            <a:ext cx="5524575" cy="2286794"/>
          </a:xfrm>
        </p:spPr>
        <p:txBody>
          <a:bodyPr/>
          <a:lstStyle>
            <a:lvl1pPr>
              <a:lnSpc>
                <a:spcPct val="100000"/>
              </a:lnSpc>
              <a:defRPr sz="4299"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287998" y="6231636"/>
            <a:ext cx="5524575" cy="381000"/>
          </a:xfrm>
          <a:prstGeom prst="rect">
            <a:avLst/>
          </a:prstGeom>
        </p:spPr>
        <p:txBody>
          <a:bodyPr anchor="b"/>
          <a:lstStyle>
            <a:lvl1pPr>
              <a:lnSpc>
                <a:spcPct val="100000"/>
              </a:lnSpc>
              <a:spcBef>
                <a:spcPts val="0"/>
              </a:spcBef>
              <a:defRPr sz="1800" b="0" i="0">
                <a:solidFill>
                  <a:schemeClr val="tx1"/>
                </a:solidFill>
                <a:latin typeface="IBM Plex Sans Light" panose="020B0403050203000203" pitchFamily="34" charset="0"/>
              </a:defRPr>
            </a:lvl1pPr>
          </a:lstStyle>
          <a:p>
            <a:pPr lvl="0"/>
            <a:r>
              <a:rPr lang="en-US" dirty="0"/>
              <a:t>Click to edit Master text styles</a:t>
            </a:r>
          </a:p>
        </p:txBody>
      </p:sp>
    </p:spTree>
    <p:extLst>
      <p:ext uri="{BB962C8B-B14F-4D97-AF65-F5344CB8AC3E}">
        <p14:creationId xmlns:p14="http://schemas.microsoft.com/office/powerpoint/2010/main" val="3632360779"/>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over, imagery, half ">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6"/>
            <a:ext cx="5523781" cy="6287294"/>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192024"/>
            <a:ext cx="5049878" cy="5239544"/>
          </a:xfrm>
        </p:spPr>
        <p:txBody>
          <a:bodyPr/>
          <a:lstStyle>
            <a:lvl1pPr>
              <a:lnSpc>
                <a:spcPct val="100000"/>
              </a:lnSpc>
              <a:defRPr sz="4299" b="0" i="0">
                <a:solidFill>
                  <a:schemeClr val="tx2"/>
                </a:solidFill>
                <a:latin typeface="IBM Plex Sans Light" panose="020B0403050203000203" pitchFamily="34" charset="0"/>
              </a:defRPr>
            </a:lvl1pPr>
          </a:lstStyle>
          <a:p>
            <a:r>
              <a:rPr lang="en-US" dirty="0"/>
              <a:t>Click to edit Master title style</a:t>
            </a:r>
          </a:p>
        </p:txBody>
      </p:sp>
    </p:spTree>
    <p:extLst>
      <p:ext uri="{BB962C8B-B14F-4D97-AF65-F5344CB8AC3E}">
        <p14:creationId xmlns:p14="http://schemas.microsoft.com/office/powerpoint/2010/main" val="3265272327"/>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6"/>
            <a:ext cx="5523781" cy="6287294"/>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763524"/>
            <a:ext cx="5049180" cy="4668838"/>
          </a:xfrm>
        </p:spPr>
        <p:txBody>
          <a:bodyPr/>
          <a:lstStyle>
            <a:lvl1pPr>
              <a:lnSpc>
                <a:spcPct val="100000"/>
              </a:lnSpc>
              <a:defRPr sz="4299"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287999" y="192600"/>
            <a:ext cx="5049180" cy="285750"/>
          </a:xfrm>
          <a:prstGeom prst="rect">
            <a:avLst/>
          </a:prstGeom>
        </p:spPr>
        <p:txBody>
          <a:bodyPr/>
          <a:lstStyle>
            <a:lvl1pPr>
              <a:lnSpc>
                <a:spcPct val="100000"/>
              </a:lnSpc>
              <a:spcBef>
                <a:spcPts val="0"/>
              </a:spcBef>
              <a:defRPr sz="1800" b="0" i="0">
                <a:solidFill>
                  <a:schemeClr val="tx2"/>
                </a:solidFill>
                <a:latin typeface="IBM Plex Sans Light" panose="020B0403050203000203" pitchFamily="34" charset="0"/>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p:txBody>
      </p:sp>
    </p:spTree>
    <p:extLst>
      <p:ext uri="{BB962C8B-B14F-4D97-AF65-F5344CB8AC3E}">
        <p14:creationId xmlns:p14="http://schemas.microsoft.com/office/powerpoint/2010/main" val="203871261"/>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2477765" cy="2286794"/>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6380919" y="284957"/>
            <a:ext cx="2476178" cy="5715794"/>
          </a:xfrm>
          <a:prstGeom prst="rect">
            <a:avLst/>
          </a:prstGeom>
        </p:spPr>
        <p:txBody>
          <a:bodyPr/>
          <a:lstStyle>
            <a:lvl1pPr defTabSz="580528">
              <a:lnSpc>
                <a:spcPct val="100000"/>
              </a:lnSpc>
              <a:spcBef>
                <a:spcPts val="0"/>
              </a:spcBef>
              <a:defRPr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511098"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284125" y="6402118"/>
            <a:ext cx="2477765" cy="190500"/>
          </a:xfrm>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3" name="Text Placeholder 6">
            <a:extLst>
              <a:ext uri="{FF2B5EF4-FFF2-40B4-BE49-F238E27FC236}">
                <a16:creationId xmlns:a16="http://schemas.microsoft.com/office/drawing/2014/main" id="{3815CA4A-82C6-E038-8C80-CF4A54B1E6C0}"/>
              </a:ext>
            </a:extLst>
          </p:cNvPr>
          <p:cNvSpPr>
            <a:spLocks noGrp="1"/>
          </p:cNvSpPr>
          <p:nvPr>
            <p:ph type="body" sz="quarter" idx="19"/>
          </p:nvPr>
        </p:nvSpPr>
        <p:spPr>
          <a:xfrm>
            <a:off x="9415794" y="284956"/>
            <a:ext cx="2476178" cy="5715794"/>
          </a:xfrm>
          <a:prstGeom prst="rect">
            <a:avLst/>
          </a:prstGeom>
        </p:spPr>
        <p:txBody>
          <a:bodyPr/>
          <a:lstStyle>
            <a:lvl1pPr defTabSz="580528">
              <a:lnSpc>
                <a:spcPct val="100000"/>
              </a:lnSpc>
              <a:spcBef>
                <a:spcPts val="0"/>
              </a:spcBef>
              <a:defRPr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511098" indent="-163767" defTabSz="58052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86179391"/>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192024"/>
            <a:ext cx="5524575" cy="1429544"/>
          </a:xfrm>
        </p:spPr>
        <p:txBody>
          <a:bodyPr rIns="457200"/>
          <a:lstStyle>
            <a:lvl1pPr>
              <a:lnSpc>
                <a:spcPct val="100000"/>
              </a:lnSpc>
              <a:defRPr sz="4299" b="0" i="0">
                <a:solidFill>
                  <a:schemeClr val="tx2"/>
                </a:solidFill>
                <a:latin typeface="IBM Plex Sans Light" panose="020B0403050203000203" pitchFamily="34" charset="0"/>
              </a:defRPr>
            </a:lvl1pPr>
          </a:lstStyle>
          <a:p>
            <a:r>
              <a:rPr lang="en-US" dirty="0"/>
              <a:t>Click to edit Master title style</a:t>
            </a:r>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284125" y="6402118"/>
            <a:ext cx="2477765" cy="190500"/>
          </a:xfrm>
        </p:spPr>
        <p:txBody>
          <a:bodyPr/>
          <a:lstStyle>
            <a:lvl1pPr>
              <a:defRPr b="0" i="0">
                <a:latin typeface="IBM Plex Sans Light" panose="020B0403050203000203" pitchFamily="34" charset="0"/>
              </a:defRPr>
            </a:lvl1pPr>
          </a:lstStyle>
          <a:p>
            <a:r>
              <a:rPr lang="en-US"/>
              <a:t>© 2025 IBM Corporation</a:t>
            </a:r>
            <a:endParaRPr lang="en-US" dirty="0"/>
          </a:p>
        </p:txBody>
      </p:sp>
    </p:spTree>
    <p:extLst>
      <p:ext uri="{BB962C8B-B14F-4D97-AF65-F5344CB8AC3E}">
        <p14:creationId xmlns:p14="http://schemas.microsoft.com/office/powerpoint/2010/main" val="1877195937"/>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287300" y="192600"/>
            <a:ext cx="8569797" cy="4095750"/>
          </a:xfrm>
        </p:spPr>
        <p:txBody>
          <a:bodyPr/>
          <a:lstStyle>
            <a:lvl1pPr>
              <a:lnSpc>
                <a:spcPct val="100000"/>
              </a:lnSpc>
              <a:defRPr sz="8598" b="0" i="0">
                <a:solidFill>
                  <a:schemeClr val="tx2"/>
                </a:solidFill>
                <a:latin typeface="IBM Plex Sans Light" panose="020B0403050203000203" pitchFamily="34" charset="0"/>
              </a:defRPr>
            </a:lvl1pPr>
          </a:lstStyle>
          <a:p>
            <a:r>
              <a:rPr lang="en-US" dirty="0"/>
              <a:t>Click to edit Master title style</a:t>
            </a:r>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284125" y="6402118"/>
            <a:ext cx="2477765" cy="190500"/>
          </a:xfrm>
        </p:spPr>
        <p:txBody>
          <a:bodyPr/>
          <a:lstStyle>
            <a:lvl1pPr>
              <a:defRPr b="0" i="0">
                <a:latin typeface="IBM Plex Sans Light" panose="020B0403050203000203" pitchFamily="34" charset="0"/>
              </a:defRPr>
            </a:lvl1pPr>
          </a:lstStyle>
          <a:p>
            <a:r>
              <a:rPr lang="en-US"/>
              <a:t>© 2025 IBM Corporation</a:t>
            </a:r>
            <a:endParaRPr lang="en-US" dirty="0"/>
          </a:p>
        </p:txBody>
      </p:sp>
    </p:spTree>
    <p:extLst>
      <p:ext uri="{BB962C8B-B14F-4D97-AF65-F5344CB8AC3E}">
        <p14:creationId xmlns:p14="http://schemas.microsoft.com/office/powerpoint/2010/main" val="237718504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2 w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287999" y="288037"/>
            <a:ext cx="3711980" cy="953295"/>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287999" y="1714500"/>
            <a:ext cx="5049180" cy="42862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6380920" y="1714500"/>
            <a:ext cx="5047593" cy="42862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2518809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Callout,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4953942" cy="1429544"/>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284125" y="6402118"/>
            <a:ext cx="2477765" cy="190500"/>
          </a:xfrm>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8" name="Text Placeholder 6">
            <a:extLst>
              <a:ext uri="{FF2B5EF4-FFF2-40B4-BE49-F238E27FC236}">
                <a16:creationId xmlns:a16="http://schemas.microsoft.com/office/drawing/2014/main" id="{B9D4AF5E-3E60-06F1-E3E3-F00E3ADA90B1}"/>
              </a:ext>
            </a:extLst>
          </p:cNvPr>
          <p:cNvSpPr>
            <a:spLocks noGrp="1"/>
          </p:cNvSpPr>
          <p:nvPr>
            <p:ph type="body" sz="quarter" idx="10"/>
          </p:nvPr>
        </p:nvSpPr>
        <p:spPr>
          <a:xfrm>
            <a:off x="6367030" y="192024"/>
            <a:ext cx="5536971" cy="4287043"/>
          </a:xfrm>
          <a:prstGeom prst="rect">
            <a:avLst/>
          </a:prstGeom>
        </p:spPr>
        <p:txBody>
          <a:bodyPr/>
          <a:lstStyle>
            <a:lvl1pPr defTabSz="580528">
              <a:lnSpc>
                <a:spcPct val="100000"/>
              </a:lnSpc>
              <a:spcBef>
                <a:spcPts val="0"/>
              </a:spcBef>
              <a:defRPr sz="3199" b="0" i="0">
                <a:solidFill>
                  <a:schemeClr val="tx1"/>
                </a:solidFill>
                <a:latin typeface="IBM Plex Sans Light" panose="020B0403050203000203" pitchFamily="34" charset="0"/>
              </a:defRPr>
            </a:lvl1pPr>
            <a:lvl2pPr defTabSz="580528">
              <a:lnSpc>
                <a:spcPct val="100000"/>
              </a:lnSpc>
              <a:spcBef>
                <a:spcPts val="0"/>
              </a:spcBef>
              <a:defRPr sz="3199" b="0" i="0">
                <a:solidFill>
                  <a:schemeClr val="tx1"/>
                </a:solidFill>
                <a:latin typeface="IBM Plex Sans Light" panose="020B0403050203000203" pitchFamily="34" charset="0"/>
              </a:defRPr>
            </a:lvl2pPr>
            <a:lvl3pPr defTabSz="580528">
              <a:lnSpc>
                <a:spcPct val="100000"/>
              </a:lnSpc>
              <a:spcBef>
                <a:spcPts val="0"/>
              </a:spcBef>
              <a:defRPr sz="3199" b="0" i="0">
                <a:solidFill>
                  <a:schemeClr val="tx1"/>
                </a:solidFill>
                <a:latin typeface="IBM Plex Sans Light" panose="020B0403050203000203" pitchFamily="34" charset="0"/>
              </a:defRPr>
            </a:lvl3pPr>
            <a:lvl4pPr defTabSz="580528">
              <a:lnSpc>
                <a:spcPct val="100000"/>
              </a:lnSpc>
              <a:spcBef>
                <a:spcPts val="0"/>
              </a:spcBef>
              <a:defRPr sz="3199"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35514933"/>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Callout, stand-al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192600"/>
            <a:ext cx="7330121" cy="4858544"/>
          </a:xfrm>
        </p:spPr>
        <p:txBody>
          <a:bodyPr/>
          <a:lstStyle>
            <a:lvl1pPr>
              <a:lnSpc>
                <a:spcPct val="100000"/>
              </a:lnSpc>
              <a:defRPr sz="4299" b="0" i="0">
                <a:solidFill>
                  <a:schemeClr val="tx2"/>
                </a:solidFill>
                <a:latin typeface="IBM Plex Sans Light" panose="020B0403050203000203" pitchFamily="34" charset="0"/>
              </a:defRPr>
            </a:lvl1pPr>
          </a:lstStyle>
          <a:p>
            <a:r>
              <a:rPr lang="en-US" dirty="0"/>
              <a:t>Click to edit Master title style</a:t>
            </a:r>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284125" y="6402118"/>
            <a:ext cx="2477765" cy="190500"/>
          </a:xfrm>
        </p:spPr>
        <p:txBody>
          <a:bodyPr/>
          <a:lstStyle>
            <a:lvl1pPr>
              <a:defRPr b="0" i="0">
                <a:latin typeface="IBM Plex Sans Light" panose="020B0403050203000203" pitchFamily="34" charset="0"/>
              </a:defRPr>
            </a:lvl1pPr>
          </a:lstStyle>
          <a:p>
            <a:r>
              <a:rPr lang="en-US"/>
              <a:t>© 2025 IBM Corporation</a:t>
            </a:r>
            <a:endParaRPr lang="en-US" dirty="0"/>
          </a:p>
        </p:txBody>
      </p:sp>
    </p:spTree>
    <p:extLst>
      <p:ext uri="{BB962C8B-B14F-4D97-AF65-F5344CB8AC3E}">
        <p14:creationId xmlns:p14="http://schemas.microsoft.com/office/powerpoint/2010/main" val="139871476"/>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Data, 2 callouts,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287962" y="4648200"/>
            <a:ext cx="5524575" cy="1771650"/>
          </a:xfrm>
          <a:prstGeom prst="rect">
            <a:avLst/>
          </a:prstGeom>
        </p:spPr>
        <p:txBody>
          <a:bodyPr anchor="b"/>
          <a:lstStyle>
            <a:lvl1pPr>
              <a:lnSpc>
                <a:spcPct val="100000"/>
              </a:lnSpc>
              <a:spcBef>
                <a:spcPts val="0"/>
              </a:spcBef>
              <a:defRPr sz="12897" b="0" i="0">
                <a:solidFill>
                  <a:schemeClr val="accent1"/>
                </a:solidFill>
                <a:latin typeface="IBM Plex Sans Light" panose="020B04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6379463" y="4648200"/>
            <a:ext cx="5523781" cy="1771650"/>
          </a:xfrm>
          <a:prstGeom prst="rect">
            <a:avLst/>
          </a:prstGeom>
        </p:spPr>
        <p:txBody>
          <a:bodyPr anchor="b"/>
          <a:lstStyle>
            <a:lvl1pPr>
              <a:lnSpc>
                <a:spcPct val="100000"/>
              </a:lnSpc>
              <a:spcBef>
                <a:spcPts val="0"/>
              </a:spcBef>
              <a:defRPr sz="12897" b="0" i="0">
                <a:solidFill>
                  <a:schemeClr val="accent1"/>
                </a:solidFill>
                <a:latin typeface="IBM Plex Sans Light" panose="020B0403050203000203" pitchFamily="34" charset="0"/>
              </a:defRPr>
            </a:lvl1pPr>
          </a:lstStyle>
          <a:p>
            <a:r>
              <a:rPr lang="en-US" dirty="0"/>
              <a:t>+00%</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609600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284125" y="6402118"/>
            <a:ext cx="2477765" cy="190500"/>
          </a:xfrm>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2" name="Text Placeholder 6">
            <a:extLst>
              <a:ext uri="{FF2B5EF4-FFF2-40B4-BE49-F238E27FC236}">
                <a16:creationId xmlns:a16="http://schemas.microsoft.com/office/drawing/2014/main" id="{001B1D3B-7FD1-5342-AD21-86B27FCC1276}"/>
              </a:ext>
            </a:extLst>
          </p:cNvPr>
          <p:cNvSpPr>
            <a:spLocks noGrp="1"/>
          </p:cNvSpPr>
          <p:nvPr>
            <p:ph type="body" sz="quarter" idx="10"/>
          </p:nvPr>
        </p:nvSpPr>
        <p:spPr>
          <a:xfrm>
            <a:off x="287300" y="192600"/>
            <a:ext cx="3815591" cy="3144044"/>
          </a:xfrm>
          <a:prstGeom prst="rect">
            <a:avLst/>
          </a:prstGeom>
        </p:spPr>
        <p:txBody>
          <a:bodyPr/>
          <a:lstStyle>
            <a:lvl1pPr defTabSz="580528">
              <a:lnSpc>
                <a:spcPct val="100000"/>
              </a:lnSpc>
              <a:spcBef>
                <a:spcPts val="0"/>
              </a:spcBef>
              <a:defRPr sz="3199" b="0" i="0">
                <a:solidFill>
                  <a:schemeClr val="tx1"/>
                </a:solidFill>
                <a:latin typeface="IBM Plex Sans Light" panose="020B0403050203000203" pitchFamily="34" charset="0"/>
              </a:defRPr>
            </a:lvl1pPr>
            <a:lvl2pPr defTabSz="580528">
              <a:lnSpc>
                <a:spcPct val="100000"/>
              </a:lnSpc>
              <a:spcBef>
                <a:spcPts val="0"/>
              </a:spcBef>
              <a:defRPr sz="3199" b="0" i="0">
                <a:solidFill>
                  <a:schemeClr val="tx1"/>
                </a:solidFill>
                <a:latin typeface="IBM Plex Sans Light" panose="020B0403050203000203" pitchFamily="34" charset="0"/>
              </a:defRPr>
            </a:lvl2pPr>
            <a:lvl3pPr defTabSz="580528">
              <a:lnSpc>
                <a:spcPct val="100000"/>
              </a:lnSpc>
              <a:spcBef>
                <a:spcPts val="0"/>
              </a:spcBef>
              <a:defRPr sz="3199" b="0" i="0">
                <a:solidFill>
                  <a:schemeClr val="tx1"/>
                </a:solidFill>
                <a:latin typeface="IBM Plex Sans Light" panose="020B0403050203000203" pitchFamily="34" charset="0"/>
              </a:defRPr>
            </a:lvl3pPr>
            <a:lvl4pPr defTabSz="580528">
              <a:lnSpc>
                <a:spcPct val="100000"/>
              </a:lnSpc>
              <a:spcBef>
                <a:spcPts val="0"/>
              </a:spcBef>
              <a:defRPr sz="3199"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6">
            <a:extLst>
              <a:ext uri="{FF2B5EF4-FFF2-40B4-BE49-F238E27FC236}">
                <a16:creationId xmlns:a16="http://schemas.microsoft.com/office/drawing/2014/main" id="{EE2A6217-C3F0-04CD-0266-C53A5C85FDE3}"/>
              </a:ext>
            </a:extLst>
          </p:cNvPr>
          <p:cNvSpPr>
            <a:spLocks noGrp="1"/>
          </p:cNvSpPr>
          <p:nvPr>
            <p:ph type="body" sz="quarter" idx="19"/>
          </p:nvPr>
        </p:nvSpPr>
        <p:spPr>
          <a:xfrm>
            <a:off x="6379463" y="192600"/>
            <a:ext cx="3815591" cy="3144044"/>
          </a:xfrm>
          <a:prstGeom prst="rect">
            <a:avLst/>
          </a:prstGeom>
        </p:spPr>
        <p:txBody>
          <a:bodyPr/>
          <a:lstStyle>
            <a:lvl1pPr defTabSz="580528">
              <a:lnSpc>
                <a:spcPct val="100000"/>
              </a:lnSpc>
              <a:spcBef>
                <a:spcPts val="0"/>
              </a:spcBef>
              <a:defRPr sz="3199" b="0" i="0">
                <a:solidFill>
                  <a:schemeClr val="tx1"/>
                </a:solidFill>
                <a:latin typeface="IBM Plex Sans Light" panose="020B0403050203000203" pitchFamily="34" charset="0"/>
              </a:defRPr>
            </a:lvl1pPr>
            <a:lvl2pPr defTabSz="580528">
              <a:lnSpc>
                <a:spcPct val="100000"/>
              </a:lnSpc>
              <a:spcBef>
                <a:spcPts val="0"/>
              </a:spcBef>
              <a:defRPr sz="3199" b="0" i="0">
                <a:solidFill>
                  <a:schemeClr val="tx1"/>
                </a:solidFill>
                <a:latin typeface="IBM Plex Sans Light" panose="020B0403050203000203" pitchFamily="34" charset="0"/>
              </a:defRPr>
            </a:lvl2pPr>
            <a:lvl3pPr defTabSz="580528">
              <a:lnSpc>
                <a:spcPct val="100000"/>
              </a:lnSpc>
              <a:spcBef>
                <a:spcPts val="0"/>
              </a:spcBef>
              <a:defRPr sz="3199" b="0" i="0">
                <a:solidFill>
                  <a:schemeClr val="tx1"/>
                </a:solidFill>
                <a:latin typeface="IBM Plex Sans Light" panose="020B0403050203000203" pitchFamily="34" charset="0"/>
              </a:defRPr>
            </a:lvl3pPr>
            <a:lvl4pPr defTabSz="580528">
              <a:lnSpc>
                <a:spcPct val="100000"/>
              </a:lnSpc>
              <a:spcBef>
                <a:spcPts val="0"/>
              </a:spcBef>
              <a:defRPr sz="3199"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53232235"/>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Data, 3 callouts, vertical">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383301" y="192600"/>
            <a:ext cx="2474590" cy="953294"/>
          </a:xfrm>
          <a:prstGeom prst="rect">
            <a:avLst/>
          </a:prstGeom>
        </p:spPr>
        <p:txBody>
          <a:bodyPr/>
          <a:lstStyle>
            <a:lvl1pPr>
              <a:lnSpc>
                <a:spcPct val="100000"/>
              </a:lnSpc>
              <a:defRPr sz="6499" b="0" i="0">
                <a:solidFill>
                  <a:schemeClr val="accent1"/>
                </a:solidFill>
                <a:latin typeface="IBM Plex Sans Light" panose="020B0403050203000203" pitchFamily="34" charset="0"/>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9428523" y="192600"/>
            <a:ext cx="2474590" cy="951707"/>
          </a:xfrm>
          <a:prstGeom prst="rect">
            <a:avLst/>
          </a:prstGeom>
        </p:spPr>
        <p:txBody>
          <a:bodyPr/>
          <a:lstStyle>
            <a:lvl1pPr>
              <a:lnSpc>
                <a:spcPct val="100000"/>
              </a:lnSpc>
              <a:defRPr sz="6499" b="0" i="0">
                <a:solidFill>
                  <a:schemeClr val="accent1"/>
                </a:solidFill>
                <a:latin typeface="IBM Plex Sans Light" panose="020B0403050203000203" pitchFamily="34" charset="0"/>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192600"/>
            <a:ext cx="2475384" cy="953956"/>
          </a:xfrm>
          <a:prstGeom prst="rect">
            <a:avLst/>
          </a:prstGeom>
        </p:spPr>
        <p:txBody>
          <a:bodyPr/>
          <a:lstStyle>
            <a:lvl1pPr>
              <a:lnSpc>
                <a:spcPct val="100000"/>
              </a:lnSpc>
              <a:defRPr sz="6499" b="0" i="0">
                <a:solidFill>
                  <a:schemeClr val="accent1"/>
                </a:solidFill>
                <a:latin typeface="IBM Plex Sans Light" panose="020B0403050203000203" pitchFamily="34" charset="0"/>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192600"/>
            <a:ext cx="2474590" cy="1429544"/>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8"/>
            <a:ext cx="2475384" cy="571500"/>
          </a:xfrm>
          <a:prstGeom prst="rect">
            <a:avLst/>
          </a:prstGeom>
        </p:spPr>
        <p:txBody>
          <a:bodyPr anchor="b"/>
          <a:lstStyle>
            <a:lvl1pPr>
              <a:lnSpc>
                <a:spcPct val="100000"/>
              </a:lnSpc>
              <a:spcBef>
                <a:spcPts val="0"/>
              </a:spcBef>
              <a:defRPr sz="800" b="0" i="0">
                <a:solidFill>
                  <a:schemeClr val="tx1"/>
                </a:solidFill>
                <a:latin typeface="IBM Plex Sans Light" panose="020B0403050203000203" pitchFamily="34" charset="0"/>
              </a:defRPr>
            </a:lvl1pPr>
            <a:lvl2pPr marL="73137" indent="-73137">
              <a:lnSpc>
                <a:spcPct val="100000"/>
              </a:lnSpc>
              <a:spcBef>
                <a:spcPts val="0"/>
              </a:spcBef>
              <a:defRPr sz="800" b="0" i="0">
                <a:solidFill>
                  <a:schemeClr val="tx1"/>
                </a:solidFill>
                <a:latin typeface="IBM Plex Sans Light" panose="020B0403050203000203" pitchFamily="34" charset="0"/>
              </a:defRPr>
            </a:lvl2pPr>
            <a:lvl3pPr marL="146275" indent="-73137">
              <a:lnSpc>
                <a:spcPct val="100000"/>
              </a:lnSpc>
              <a:spcBef>
                <a:spcPts val="0"/>
              </a:spcBef>
              <a:defRPr sz="800" b="0" i="0">
                <a:solidFill>
                  <a:schemeClr val="tx1"/>
                </a:solidFill>
                <a:latin typeface="IBM Plex Sans Light" panose="020B0403050203000203" pitchFamily="34" charset="0"/>
              </a:defRPr>
            </a:lvl3pPr>
            <a:lvl4pPr marL="219412" indent="-73137">
              <a:lnSpc>
                <a:spcPct val="100000"/>
              </a:lnSpc>
              <a:spcBef>
                <a:spcPts val="0"/>
              </a:spcBef>
              <a:defRPr sz="800" b="0" i="0">
                <a:solidFill>
                  <a:schemeClr val="tx1"/>
                </a:solidFill>
                <a:latin typeface="IBM Plex Sans Light" panose="020B04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3333316" y="1166534"/>
            <a:ext cx="2475384" cy="483652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1166533"/>
            <a:ext cx="2476178" cy="4833423"/>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9428522" y="1166533"/>
            <a:ext cx="2476178" cy="4833423"/>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284125" y="6402118"/>
            <a:ext cx="2477765" cy="190500"/>
          </a:xfrm>
        </p:spPr>
        <p:txBody>
          <a:bodyPr/>
          <a:lstStyle>
            <a:lvl1pPr>
              <a:defRPr b="0" i="0">
                <a:latin typeface="IBM Plex Sans Light" panose="020B0403050203000203" pitchFamily="34" charset="0"/>
              </a:defRPr>
            </a:lvl1pPr>
          </a:lstStyle>
          <a:p>
            <a:r>
              <a:rPr lang="en-US"/>
              <a:t>© 2025 IBM Corporation</a:t>
            </a:r>
            <a:endParaRPr lang="en-US" dirty="0"/>
          </a:p>
        </p:txBody>
      </p:sp>
    </p:spTree>
    <p:extLst>
      <p:ext uri="{BB962C8B-B14F-4D97-AF65-F5344CB8AC3E}">
        <p14:creationId xmlns:p14="http://schemas.microsoft.com/office/powerpoint/2010/main" val="2325155061"/>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Data, 2 callouts, horizontal">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284126"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287300" y="192600"/>
            <a:ext cx="2474590" cy="2667794"/>
          </a:xfrm>
        </p:spPr>
        <p:txBody>
          <a:bodyPr/>
          <a:lstStyle>
            <a:lvl1pPr>
              <a:lnSpc>
                <a:spcPct val="100000"/>
              </a:lnSpc>
              <a:defRPr sz="4299" b="0" i="0">
                <a:solidFill>
                  <a:schemeClr val="accent1"/>
                </a:solidFill>
                <a:latin typeface="IBM Plex Sans Light" panose="020B0403050203000203" pitchFamily="34" charset="0"/>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3333316" y="192600"/>
            <a:ext cx="5523781" cy="2667794"/>
          </a:xfrm>
          <a:prstGeom prst="rect">
            <a:avLst/>
          </a:prstGeom>
        </p:spPr>
        <p:txBody>
          <a:bodyPr/>
          <a:lstStyle>
            <a:lvl1pPr>
              <a:lnSpc>
                <a:spcPct val="100000"/>
              </a:lnSpc>
              <a:spcBef>
                <a:spcPts val="0"/>
              </a:spcBef>
              <a:defRPr sz="4299" b="0" i="0">
                <a:solidFill>
                  <a:schemeClr val="tx1"/>
                </a:solidFill>
                <a:latin typeface="IBM Plex Sans Light" panose="020B0403050203000203" pitchFamily="34" charset="0"/>
              </a:defRPr>
            </a:lvl1pPr>
            <a:lvl2pPr marL="163767" indent="-163767">
              <a:lnSpc>
                <a:spcPct val="100000"/>
              </a:lnSpc>
              <a:spcBef>
                <a:spcPts val="0"/>
              </a:spcBef>
              <a:defRPr sz="4299" b="0" i="0">
                <a:solidFill>
                  <a:schemeClr val="tx1"/>
                </a:solidFill>
                <a:latin typeface="IBM Plex Sans Light" panose="020B0403050203000203" pitchFamily="34" charset="0"/>
              </a:defRPr>
            </a:lvl2pPr>
            <a:lvl3pPr marL="329334" indent="-163767">
              <a:lnSpc>
                <a:spcPct val="100000"/>
              </a:lnSpc>
              <a:spcBef>
                <a:spcPts val="0"/>
              </a:spcBef>
              <a:defRPr sz="4299" b="0" i="0">
                <a:solidFill>
                  <a:schemeClr val="tx1"/>
                </a:solidFill>
                <a:latin typeface="IBM Plex Sans Light" panose="020B0403050203000203" pitchFamily="34" charset="0"/>
              </a:defRPr>
            </a:lvl3pPr>
            <a:lvl4pPr marL="493101" indent="-163767">
              <a:lnSpc>
                <a:spcPct val="100000"/>
              </a:lnSpc>
              <a:spcBef>
                <a:spcPts val="0"/>
              </a:spcBef>
              <a:defRPr sz="4299" b="0" i="0">
                <a:solidFill>
                  <a:schemeClr val="tx1"/>
                </a:solidFill>
                <a:latin typeface="IBM Plex Sans Light" panose="020B0403050203000203" pitchFamily="34" charset="0"/>
              </a:defRPr>
            </a:lvl4pPr>
            <a:lvl5pPr>
              <a:lnSpc>
                <a:spcPct val="100000"/>
              </a:lnSpc>
              <a:spcBef>
                <a:spcPts val="0"/>
              </a:spcBef>
              <a:defRPr sz="4299">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287300" y="3238500"/>
            <a:ext cx="2474590" cy="2667000"/>
          </a:xfrm>
          <a:prstGeom prst="rect">
            <a:avLst/>
          </a:prstGeom>
        </p:spPr>
        <p:txBody>
          <a:bodyPr/>
          <a:lstStyle>
            <a:lvl1pPr>
              <a:lnSpc>
                <a:spcPct val="100000"/>
              </a:lnSpc>
              <a:defRPr sz="4299" b="0" i="0">
                <a:solidFill>
                  <a:schemeClr val="accent1"/>
                </a:solidFill>
                <a:latin typeface="IBM Plex Sans Light" panose="020B0403050203000203" pitchFamily="34" charset="0"/>
              </a:defRPr>
            </a:lvl1pPr>
            <a:lvl2pPr>
              <a:lnSpc>
                <a:spcPct val="100000"/>
              </a:lnSpc>
              <a:defRPr sz="4299">
                <a:solidFill>
                  <a:schemeClr val="accent1"/>
                </a:solidFill>
              </a:defRPr>
            </a:lvl2pPr>
            <a:lvl3pPr>
              <a:lnSpc>
                <a:spcPct val="100000"/>
              </a:lnSpc>
              <a:defRPr sz="4299">
                <a:solidFill>
                  <a:schemeClr val="accent1"/>
                </a:solidFill>
              </a:defRPr>
            </a:lvl3pPr>
            <a:lvl4pPr>
              <a:lnSpc>
                <a:spcPct val="100000"/>
              </a:lnSpc>
              <a:defRPr sz="4299">
                <a:solidFill>
                  <a:schemeClr val="accent1"/>
                </a:solidFill>
              </a:defRPr>
            </a:lvl4pPr>
            <a:lvl5pPr>
              <a:lnSpc>
                <a:spcPct val="100000"/>
              </a:lnSpc>
              <a:defRPr sz="4299">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3333316" y="3238500"/>
            <a:ext cx="5523781" cy="2667000"/>
          </a:xfrm>
          <a:prstGeom prst="rect">
            <a:avLst/>
          </a:prstGeom>
        </p:spPr>
        <p:txBody>
          <a:bodyPr/>
          <a:lstStyle>
            <a:lvl1pPr>
              <a:lnSpc>
                <a:spcPct val="100000"/>
              </a:lnSpc>
              <a:spcBef>
                <a:spcPts val="0"/>
              </a:spcBef>
              <a:defRPr sz="4299" b="0" i="0">
                <a:solidFill>
                  <a:schemeClr val="tx1"/>
                </a:solidFill>
                <a:latin typeface="IBM Plex Sans Light" panose="020B0403050203000203" pitchFamily="34" charset="0"/>
              </a:defRPr>
            </a:lvl1pPr>
            <a:lvl2pPr marL="163767" indent="-163767">
              <a:lnSpc>
                <a:spcPct val="100000"/>
              </a:lnSpc>
              <a:spcBef>
                <a:spcPts val="0"/>
              </a:spcBef>
              <a:defRPr sz="4299" b="0" i="0">
                <a:solidFill>
                  <a:schemeClr val="tx1"/>
                </a:solidFill>
                <a:latin typeface="IBM Plex Sans Light" panose="020B0403050203000203" pitchFamily="34" charset="0"/>
              </a:defRPr>
            </a:lvl2pPr>
            <a:lvl3pPr marL="329334" indent="-163767">
              <a:lnSpc>
                <a:spcPct val="100000"/>
              </a:lnSpc>
              <a:spcBef>
                <a:spcPts val="0"/>
              </a:spcBef>
              <a:defRPr sz="4299" b="0" i="0">
                <a:solidFill>
                  <a:schemeClr val="tx1"/>
                </a:solidFill>
                <a:latin typeface="IBM Plex Sans Light" panose="020B0403050203000203" pitchFamily="34" charset="0"/>
              </a:defRPr>
            </a:lvl3pPr>
            <a:lvl4pPr marL="493101" indent="-163767">
              <a:lnSpc>
                <a:spcPct val="100000"/>
              </a:lnSpc>
              <a:spcBef>
                <a:spcPts val="0"/>
              </a:spcBef>
              <a:defRPr sz="4299" b="0" i="0">
                <a:solidFill>
                  <a:schemeClr val="tx1"/>
                </a:solidFill>
                <a:latin typeface="IBM Plex Sans Light" panose="020B0403050203000203" pitchFamily="34" charset="0"/>
              </a:defRPr>
            </a:lvl4pPr>
            <a:lvl5pPr>
              <a:lnSpc>
                <a:spcPct val="100000"/>
              </a:lnSpc>
              <a:spcBef>
                <a:spcPts val="0"/>
              </a:spcBef>
              <a:defRPr sz="4299">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284125" y="6402118"/>
            <a:ext cx="2477765" cy="190500"/>
          </a:xfrm>
        </p:spPr>
        <p:txBody>
          <a:bodyPr/>
          <a:lstStyle>
            <a:lvl1pPr>
              <a:defRPr b="0" i="0">
                <a:latin typeface="IBM Plex Sans Light" panose="020B0403050203000203" pitchFamily="34" charset="0"/>
              </a:defRPr>
            </a:lvl1pPr>
          </a:lstStyle>
          <a:p>
            <a:r>
              <a:rPr lang="en-US"/>
              <a:t>© 2025 IBM Corporation</a:t>
            </a:r>
            <a:endParaRPr lang="en-US" dirty="0"/>
          </a:p>
        </p:txBody>
      </p:sp>
    </p:spTree>
    <p:extLst>
      <p:ext uri="{BB962C8B-B14F-4D97-AF65-F5344CB8AC3E}">
        <p14:creationId xmlns:p14="http://schemas.microsoft.com/office/powerpoint/2010/main" val="3766375299"/>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Data, 3 callouts, horizontal">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3333316" y="4095750"/>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3333316" y="2000250"/>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192600"/>
            <a:ext cx="2475384" cy="1429544"/>
          </a:xfrm>
          <a:prstGeom prst="rect">
            <a:avLst/>
          </a:prstGeom>
        </p:spPr>
        <p:txBody>
          <a:bodyPr/>
          <a:lstStyle>
            <a:lvl1pPr>
              <a:lnSpc>
                <a:spcPct val="100000"/>
              </a:lnSpc>
              <a:defRPr sz="6499" b="0" i="0">
                <a:solidFill>
                  <a:schemeClr val="accent1"/>
                </a:solidFill>
                <a:latin typeface="IBM Plex Sans Light" panose="020B0403050203000203" pitchFamily="34" charset="0"/>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192600"/>
            <a:ext cx="2474590" cy="1429544"/>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8"/>
            <a:ext cx="2475384" cy="571500"/>
          </a:xfrm>
          <a:prstGeom prst="rect">
            <a:avLst/>
          </a:prstGeom>
        </p:spPr>
        <p:txBody>
          <a:bodyPr anchor="b"/>
          <a:lstStyle>
            <a:lvl1pPr>
              <a:lnSpc>
                <a:spcPct val="100000"/>
              </a:lnSpc>
              <a:spcBef>
                <a:spcPts val="0"/>
              </a:spcBef>
              <a:defRPr sz="800" b="0" i="0">
                <a:solidFill>
                  <a:schemeClr val="tx1"/>
                </a:solidFill>
                <a:latin typeface="IBM Plex Sans Light" panose="020B0403050203000203" pitchFamily="34" charset="0"/>
              </a:defRPr>
            </a:lvl1pPr>
            <a:lvl2pPr>
              <a:lnSpc>
                <a:spcPct val="100000"/>
              </a:lnSpc>
              <a:spcBef>
                <a:spcPts val="0"/>
              </a:spcBef>
              <a:defRPr sz="800" b="0" i="0">
                <a:solidFill>
                  <a:schemeClr val="tx1"/>
                </a:solidFill>
                <a:latin typeface="IBM Plex Sans Light" panose="020B0403050203000203" pitchFamily="34" charset="0"/>
              </a:defRPr>
            </a:lvl2pPr>
            <a:lvl3pPr>
              <a:lnSpc>
                <a:spcPct val="100000"/>
              </a:lnSpc>
              <a:spcBef>
                <a:spcPts val="0"/>
              </a:spcBef>
              <a:defRPr sz="800" b="0" i="0">
                <a:solidFill>
                  <a:schemeClr val="tx1"/>
                </a:solidFill>
                <a:latin typeface="IBM Plex Sans Light" panose="020B0403050203000203" pitchFamily="34" charset="0"/>
              </a:defRPr>
            </a:lvl3pPr>
            <a:lvl4pPr>
              <a:lnSpc>
                <a:spcPct val="100000"/>
              </a:lnSpc>
              <a:spcBef>
                <a:spcPts val="0"/>
              </a:spcBef>
              <a:defRPr sz="800" b="0" i="0">
                <a:solidFill>
                  <a:schemeClr val="tx1"/>
                </a:solidFill>
                <a:latin typeface="IBM Plex Sans Light" panose="020B0403050203000203" pitchFamily="34" charset="0"/>
              </a:defRPr>
            </a:lvl4pPr>
            <a:lvl5pPr>
              <a:lnSpc>
                <a:spcPct val="120000"/>
              </a:lnSpc>
              <a:spcBef>
                <a:spcPts val="0"/>
              </a:spcBef>
              <a:defRPr sz="8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380919" y="192600"/>
            <a:ext cx="3809504" cy="1429544"/>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2093976"/>
            <a:ext cx="3809504" cy="142875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6380919" y="4201668"/>
            <a:ext cx="3809504" cy="142875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3333316" y="2093976"/>
            <a:ext cx="2475384" cy="1428753"/>
          </a:xfrm>
          <a:prstGeom prst="rect">
            <a:avLst/>
          </a:prstGeom>
        </p:spPr>
        <p:txBody>
          <a:bodyPr/>
          <a:lstStyle>
            <a:lvl1pPr>
              <a:lnSpc>
                <a:spcPct val="100000"/>
              </a:lnSpc>
              <a:defRPr sz="6499" b="0" i="0">
                <a:solidFill>
                  <a:schemeClr val="accent1"/>
                </a:solidFill>
                <a:latin typeface="IBM Plex Sans Light" panose="020B0403050203000203" pitchFamily="34" charset="0"/>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3333317" y="4201668"/>
            <a:ext cx="2475383" cy="1428753"/>
          </a:xfrm>
          <a:prstGeom prst="rect">
            <a:avLst/>
          </a:prstGeom>
        </p:spPr>
        <p:txBody>
          <a:bodyPr/>
          <a:lstStyle>
            <a:lvl1pPr>
              <a:lnSpc>
                <a:spcPct val="100000"/>
              </a:lnSpc>
              <a:defRPr sz="6499" b="0" i="0">
                <a:solidFill>
                  <a:schemeClr val="accent1"/>
                </a:solidFill>
                <a:latin typeface="IBM Plex Sans Light" panose="020B0403050203000203" pitchFamily="34" charset="0"/>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284125" y="6402118"/>
            <a:ext cx="2477765" cy="190500"/>
          </a:xfrm>
        </p:spPr>
        <p:txBody>
          <a:bodyPr/>
          <a:lstStyle>
            <a:lvl1pPr>
              <a:defRPr b="0" i="0">
                <a:latin typeface="IBM Plex Sans Light" panose="020B0403050203000203" pitchFamily="34" charset="0"/>
              </a:defRPr>
            </a:lvl1pPr>
          </a:lstStyle>
          <a:p>
            <a:r>
              <a:rPr lang="en-US"/>
              <a:t>© 2025 IBM Corporation</a:t>
            </a:r>
            <a:endParaRPr lang="en-US" dirty="0"/>
          </a:p>
        </p:txBody>
      </p:sp>
    </p:spTree>
    <p:extLst>
      <p:ext uri="{BB962C8B-B14F-4D97-AF65-F5344CB8AC3E}">
        <p14:creationId xmlns:p14="http://schemas.microsoft.com/office/powerpoint/2010/main" val="1588587626"/>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ext, 4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600"/>
            <a:ext cx="2474590" cy="762794"/>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284125" y="6402118"/>
            <a:ext cx="2477765" cy="190500"/>
          </a:xfrm>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4" name="Text Placeholder 6">
            <a:extLst>
              <a:ext uri="{FF2B5EF4-FFF2-40B4-BE49-F238E27FC236}">
                <a16:creationId xmlns:a16="http://schemas.microsoft.com/office/drawing/2014/main" id="{B303799C-055C-81A5-3E36-D78912AA66DA}"/>
              </a:ext>
            </a:extLst>
          </p:cNvPr>
          <p:cNvSpPr>
            <a:spLocks noGrp="1"/>
          </p:cNvSpPr>
          <p:nvPr>
            <p:ph type="body" sz="quarter" idx="10"/>
          </p:nvPr>
        </p:nvSpPr>
        <p:spPr>
          <a:xfrm>
            <a:off x="3333316" y="1714500"/>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297B3A71-6FB0-4C14-4695-68801FBBBEA7}"/>
              </a:ext>
            </a:extLst>
          </p:cNvPr>
          <p:cNvSpPr>
            <a:spLocks noGrp="1"/>
          </p:cNvSpPr>
          <p:nvPr>
            <p:ph type="body" sz="quarter" idx="19"/>
          </p:nvPr>
        </p:nvSpPr>
        <p:spPr>
          <a:xfrm>
            <a:off x="360316" y="1714500"/>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5C1273EB-3A3E-B282-A619-1D6FB102B117}"/>
              </a:ext>
            </a:extLst>
          </p:cNvPr>
          <p:cNvSpPr>
            <a:spLocks noGrp="1"/>
          </p:cNvSpPr>
          <p:nvPr>
            <p:ph type="body" sz="quarter" idx="20"/>
          </p:nvPr>
        </p:nvSpPr>
        <p:spPr>
          <a:xfrm>
            <a:off x="6368781" y="1714501"/>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6">
            <a:extLst>
              <a:ext uri="{FF2B5EF4-FFF2-40B4-BE49-F238E27FC236}">
                <a16:creationId xmlns:a16="http://schemas.microsoft.com/office/drawing/2014/main" id="{20367260-BF8E-C847-2296-4EAD779F010E}"/>
              </a:ext>
            </a:extLst>
          </p:cNvPr>
          <p:cNvSpPr>
            <a:spLocks noGrp="1"/>
          </p:cNvSpPr>
          <p:nvPr>
            <p:ph type="body" sz="quarter" idx="21"/>
          </p:nvPr>
        </p:nvSpPr>
        <p:spPr>
          <a:xfrm>
            <a:off x="9428523" y="1714501"/>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20234042"/>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ext, 4 columns, short divi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600"/>
            <a:ext cx="2474590" cy="762794"/>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192600"/>
            <a:ext cx="2477765" cy="762794"/>
          </a:xfrm>
          <a:prstGeom prst="rect">
            <a:avLst/>
          </a:prstGeom>
        </p:spPr>
        <p:txBody>
          <a:bodyPr/>
          <a:lstStyle>
            <a:lvl1pPr>
              <a:lnSpc>
                <a:spcPct val="100000"/>
              </a:lnSpc>
              <a:spcBef>
                <a:spcPts val="0"/>
              </a:spcBef>
              <a:defRPr sz="1000" b="0" i="0">
                <a:solidFill>
                  <a:schemeClr val="tx1"/>
                </a:solidFill>
                <a:latin typeface="IBM Plex Sans Light" panose="020B0403050203000203" pitchFamily="34" charset="0"/>
              </a:defRPr>
            </a:lvl1pPr>
            <a:lvl2pPr marL="91422" indent="-91422">
              <a:lnSpc>
                <a:spcPct val="100000"/>
              </a:lnSpc>
              <a:spcBef>
                <a:spcPts val="0"/>
              </a:spcBef>
              <a:defRPr sz="1000" b="0" i="0">
                <a:solidFill>
                  <a:schemeClr val="tx1"/>
                </a:solidFill>
                <a:latin typeface="IBM Plex Sans Light" panose="020B0403050203000203" pitchFamily="34" charset="0"/>
              </a:defRPr>
            </a:lvl2pPr>
            <a:lvl3pPr marL="182843" indent="-91422">
              <a:lnSpc>
                <a:spcPct val="100000"/>
              </a:lnSpc>
              <a:spcBef>
                <a:spcPts val="0"/>
              </a:spcBef>
              <a:defRPr sz="1000" b="0" i="0">
                <a:solidFill>
                  <a:schemeClr val="tx1"/>
                </a:solidFill>
                <a:latin typeface="IBM Plex Sans Light" panose="020B0403050203000203" pitchFamily="34" charset="0"/>
              </a:defRPr>
            </a:lvl3pPr>
            <a:lvl4pPr marL="274265" indent="-91422">
              <a:lnSpc>
                <a:spcPct val="100000"/>
              </a:lnSpc>
              <a:spcBef>
                <a:spcPts val="0"/>
              </a:spcBef>
              <a:defRPr sz="1000" b="0" i="0">
                <a:solidFill>
                  <a:schemeClr val="tx1"/>
                </a:solidFill>
                <a:latin typeface="IBM Plex Sans Light" panose="020B04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3047603" y="1714500"/>
            <a:ext cx="0" cy="42862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6093683"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9142810"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284125" y="6402118"/>
            <a:ext cx="2477765" cy="190500"/>
          </a:xfrm>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13" name="Text Placeholder 6">
            <a:extLst>
              <a:ext uri="{FF2B5EF4-FFF2-40B4-BE49-F238E27FC236}">
                <a16:creationId xmlns:a16="http://schemas.microsoft.com/office/drawing/2014/main" id="{4E03333F-C9F4-9C57-BAAE-A49EA523AFB5}"/>
              </a:ext>
            </a:extLst>
          </p:cNvPr>
          <p:cNvSpPr>
            <a:spLocks noGrp="1"/>
          </p:cNvSpPr>
          <p:nvPr>
            <p:ph type="body" sz="quarter" idx="10"/>
          </p:nvPr>
        </p:nvSpPr>
        <p:spPr>
          <a:xfrm>
            <a:off x="3333316" y="1714500"/>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6">
            <a:extLst>
              <a:ext uri="{FF2B5EF4-FFF2-40B4-BE49-F238E27FC236}">
                <a16:creationId xmlns:a16="http://schemas.microsoft.com/office/drawing/2014/main" id="{CF3321C6-7CF8-EF30-4736-48A201B09471}"/>
              </a:ext>
            </a:extLst>
          </p:cNvPr>
          <p:cNvSpPr>
            <a:spLocks noGrp="1"/>
          </p:cNvSpPr>
          <p:nvPr>
            <p:ph type="body" sz="quarter" idx="19"/>
          </p:nvPr>
        </p:nvSpPr>
        <p:spPr>
          <a:xfrm>
            <a:off x="360316" y="1714500"/>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6">
            <a:extLst>
              <a:ext uri="{FF2B5EF4-FFF2-40B4-BE49-F238E27FC236}">
                <a16:creationId xmlns:a16="http://schemas.microsoft.com/office/drawing/2014/main" id="{AC67FA0E-EA85-0950-FCC7-3F6BF1A74144}"/>
              </a:ext>
            </a:extLst>
          </p:cNvPr>
          <p:cNvSpPr>
            <a:spLocks noGrp="1"/>
          </p:cNvSpPr>
          <p:nvPr>
            <p:ph type="body" sz="quarter" idx="20"/>
          </p:nvPr>
        </p:nvSpPr>
        <p:spPr>
          <a:xfrm>
            <a:off x="6368781" y="1714501"/>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6">
            <a:extLst>
              <a:ext uri="{FF2B5EF4-FFF2-40B4-BE49-F238E27FC236}">
                <a16:creationId xmlns:a16="http://schemas.microsoft.com/office/drawing/2014/main" id="{0EE67605-D889-6D38-2F1B-DF58E809AC59}"/>
              </a:ext>
            </a:extLst>
          </p:cNvPr>
          <p:cNvSpPr>
            <a:spLocks noGrp="1"/>
          </p:cNvSpPr>
          <p:nvPr>
            <p:ph type="body" sz="quarter" idx="21"/>
          </p:nvPr>
        </p:nvSpPr>
        <p:spPr>
          <a:xfrm>
            <a:off x="9428523" y="1714501"/>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28678952"/>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600"/>
            <a:ext cx="2474590" cy="762794"/>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6"/>
            <a:ext cx="2477765" cy="762794"/>
          </a:xfrm>
          <a:prstGeom prst="rect">
            <a:avLst/>
          </a:prstGeom>
        </p:spPr>
        <p:txBody>
          <a:bodyPr/>
          <a:lstStyle>
            <a:lvl1pPr>
              <a:lnSpc>
                <a:spcPct val="100000"/>
              </a:lnSpc>
              <a:spcBef>
                <a:spcPts val="0"/>
              </a:spcBef>
              <a:defRPr sz="2200" b="0" i="0">
                <a:solidFill>
                  <a:schemeClr val="tx1"/>
                </a:solidFill>
                <a:latin typeface="IBM Plex Sans Light" panose="020B0403050203000203" pitchFamily="34" charset="0"/>
              </a:defRPr>
            </a:lvl1pPr>
            <a:lvl2pPr marL="127990" indent="-127990">
              <a:lnSpc>
                <a:spcPct val="100000"/>
              </a:lnSpc>
              <a:spcBef>
                <a:spcPts val="0"/>
              </a:spcBef>
              <a:defRPr sz="2200" b="0" i="0">
                <a:solidFill>
                  <a:schemeClr val="tx1"/>
                </a:solidFill>
                <a:latin typeface="IBM Plex Sans Light" panose="020B0403050203000203" pitchFamily="34" charset="0"/>
              </a:defRPr>
            </a:lvl2pPr>
            <a:lvl3pPr marL="255981" indent="-127990">
              <a:lnSpc>
                <a:spcPct val="100000"/>
              </a:lnSpc>
              <a:spcBef>
                <a:spcPts val="0"/>
              </a:spcBef>
              <a:defRPr sz="2200" b="0" i="0">
                <a:solidFill>
                  <a:schemeClr val="tx1"/>
                </a:solidFill>
                <a:latin typeface="IBM Plex Sans Light" panose="020B0403050203000203" pitchFamily="34" charset="0"/>
              </a:defRPr>
            </a:lvl3pPr>
            <a:lvl4pPr marL="383971" indent="-127990">
              <a:lnSpc>
                <a:spcPct val="100000"/>
              </a:lnSpc>
              <a:spcBef>
                <a:spcPts val="0"/>
              </a:spcBef>
              <a:defRPr sz="2200" b="0" i="0">
                <a:solidFill>
                  <a:schemeClr val="tx1"/>
                </a:solidFill>
                <a:latin typeface="IBM Plex Sans Light" panose="020B0403050203000203" pitchFamily="34" charset="0"/>
              </a:defRPr>
            </a:lvl4pPr>
            <a:lvl5pPr>
              <a:lnSpc>
                <a:spcPct val="110000"/>
              </a:lnSpc>
              <a:spcBef>
                <a:spcPts val="0"/>
              </a:spcBef>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6"/>
            <a:ext cx="2476178" cy="762794"/>
          </a:xfrm>
          <a:prstGeom prst="rect">
            <a:avLst/>
          </a:prstGeom>
        </p:spPr>
        <p:txBody>
          <a:bodyPr/>
          <a:lstStyle>
            <a:lvl1pPr>
              <a:lnSpc>
                <a:spcPct val="100000"/>
              </a:lnSpc>
              <a:spcBef>
                <a:spcPts val="0"/>
              </a:spcBef>
              <a:defRPr sz="2200" b="0" i="0">
                <a:solidFill>
                  <a:schemeClr val="tx1"/>
                </a:solidFill>
                <a:latin typeface="IBM Plex Sans Light" panose="020B0403050203000203" pitchFamily="34" charset="0"/>
              </a:defRPr>
            </a:lvl1pPr>
            <a:lvl2pPr marL="127990" indent="-127990">
              <a:lnSpc>
                <a:spcPct val="100000"/>
              </a:lnSpc>
              <a:spcBef>
                <a:spcPts val="0"/>
              </a:spcBef>
              <a:defRPr sz="2200" b="0" i="0">
                <a:solidFill>
                  <a:schemeClr val="tx1"/>
                </a:solidFill>
                <a:latin typeface="IBM Plex Sans Light" panose="020B0403050203000203" pitchFamily="34" charset="0"/>
              </a:defRPr>
            </a:lvl2pPr>
            <a:lvl3pPr marL="255981" indent="-127990">
              <a:lnSpc>
                <a:spcPct val="100000"/>
              </a:lnSpc>
              <a:spcBef>
                <a:spcPts val="0"/>
              </a:spcBef>
              <a:defRPr sz="2200" b="0" i="0">
                <a:solidFill>
                  <a:schemeClr val="tx1"/>
                </a:solidFill>
                <a:latin typeface="IBM Plex Sans Light" panose="020B0403050203000203" pitchFamily="34" charset="0"/>
              </a:defRPr>
            </a:lvl3pPr>
            <a:lvl4pPr marL="383971" indent="-127990">
              <a:lnSpc>
                <a:spcPct val="100000"/>
              </a:lnSpc>
              <a:spcBef>
                <a:spcPts val="0"/>
              </a:spcBef>
              <a:defRPr sz="2200" b="0" i="0">
                <a:solidFill>
                  <a:schemeClr val="tx1"/>
                </a:solidFill>
                <a:latin typeface="IBM Plex Sans Light" panose="020B0403050203000203" pitchFamily="34" charset="0"/>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8036"/>
            <a:ext cx="2479352" cy="762794"/>
          </a:xfrm>
          <a:prstGeom prst="rect">
            <a:avLst/>
          </a:prstGeom>
        </p:spPr>
        <p:txBody>
          <a:bodyPr/>
          <a:lstStyle>
            <a:lvl1pPr>
              <a:lnSpc>
                <a:spcPct val="100000"/>
              </a:lnSpc>
              <a:spcBef>
                <a:spcPts val="0"/>
              </a:spcBef>
              <a:defRPr sz="2200" b="0" i="0">
                <a:solidFill>
                  <a:schemeClr val="tx1"/>
                </a:solidFill>
                <a:latin typeface="IBM Plex Sans Light" panose="020B0403050203000203" pitchFamily="34" charset="0"/>
              </a:defRPr>
            </a:lvl1pPr>
            <a:lvl2pPr marL="127990" indent="-127990">
              <a:lnSpc>
                <a:spcPct val="100000"/>
              </a:lnSpc>
              <a:spcBef>
                <a:spcPts val="0"/>
              </a:spcBef>
              <a:defRPr sz="2200" b="0" i="0">
                <a:solidFill>
                  <a:schemeClr val="tx1"/>
                </a:solidFill>
                <a:latin typeface="IBM Plex Sans Light" panose="020B0403050203000203" pitchFamily="34" charset="0"/>
              </a:defRPr>
            </a:lvl2pPr>
            <a:lvl3pPr marL="255981" indent="-127990">
              <a:lnSpc>
                <a:spcPct val="100000"/>
              </a:lnSpc>
              <a:spcBef>
                <a:spcPts val="0"/>
              </a:spcBef>
              <a:defRPr sz="2200" b="0" i="0">
                <a:solidFill>
                  <a:schemeClr val="tx1"/>
                </a:solidFill>
                <a:latin typeface="IBM Plex Sans Light" panose="020B0403050203000203" pitchFamily="34" charset="0"/>
              </a:defRPr>
            </a:lvl3pPr>
            <a:lvl4pPr marL="383971" indent="-127990">
              <a:lnSpc>
                <a:spcPct val="100000"/>
              </a:lnSpc>
              <a:spcBef>
                <a:spcPts val="0"/>
              </a:spcBef>
              <a:defRPr sz="2200" b="0" i="0">
                <a:solidFill>
                  <a:schemeClr val="tx1"/>
                </a:solidFill>
                <a:latin typeface="IBM Plex Sans Light" panose="020B0403050203000203" pitchFamily="34" charset="0"/>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304760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284125" y="6402118"/>
            <a:ext cx="2477765" cy="190500"/>
          </a:xfrm>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16" name="Text Placeholder 6">
            <a:extLst>
              <a:ext uri="{FF2B5EF4-FFF2-40B4-BE49-F238E27FC236}">
                <a16:creationId xmlns:a16="http://schemas.microsoft.com/office/drawing/2014/main" id="{F4F49B39-EB32-770F-5644-D3D938710775}"/>
              </a:ext>
            </a:extLst>
          </p:cNvPr>
          <p:cNvSpPr>
            <a:spLocks noGrp="1"/>
          </p:cNvSpPr>
          <p:nvPr>
            <p:ph type="body" sz="quarter" idx="10"/>
          </p:nvPr>
        </p:nvSpPr>
        <p:spPr>
          <a:xfrm>
            <a:off x="3333316" y="1714500"/>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6">
            <a:extLst>
              <a:ext uri="{FF2B5EF4-FFF2-40B4-BE49-F238E27FC236}">
                <a16:creationId xmlns:a16="http://schemas.microsoft.com/office/drawing/2014/main" id="{5D25B5E4-5513-DB6F-04BF-4A2A85E85763}"/>
              </a:ext>
            </a:extLst>
          </p:cNvPr>
          <p:cNvSpPr>
            <a:spLocks noGrp="1"/>
          </p:cNvSpPr>
          <p:nvPr>
            <p:ph type="body" sz="quarter" idx="20"/>
          </p:nvPr>
        </p:nvSpPr>
        <p:spPr>
          <a:xfrm>
            <a:off x="6368781" y="1714501"/>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6">
            <a:extLst>
              <a:ext uri="{FF2B5EF4-FFF2-40B4-BE49-F238E27FC236}">
                <a16:creationId xmlns:a16="http://schemas.microsoft.com/office/drawing/2014/main" id="{EC86775E-92B8-3897-2210-2993F34BA628}"/>
              </a:ext>
            </a:extLst>
          </p:cNvPr>
          <p:cNvSpPr>
            <a:spLocks noGrp="1"/>
          </p:cNvSpPr>
          <p:nvPr>
            <p:ph type="body" sz="quarter" idx="21"/>
          </p:nvPr>
        </p:nvSpPr>
        <p:spPr>
          <a:xfrm>
            <a:off x="9428523" y="1714501"/>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386440"/>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287999" y="192600"/>
            <a:ext cx="2474590" cy="1048544"/>
          </a:xfrm>
        </p:spPr>
        <p:txBody>
          <a:bodyPr/>
          <a:lstStyle>
            <a:lvl1pPr>
              <a:lnSpc>
                <a:spcPct val="100000"/>
              </a:lnSpc>
              <a:defRPr sz="1400"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287999" y="1714500"/>
            <a:ext cx="2477765" cy="2000250"/>
          </a:xfrm>
          <a:prstGeom prst="rect">
            <a:avLst/>
          </a:prstGeom>
        </p:spPr>
        <p:txBody>
          <a:bodyPr/>
          <a:lstStyle>
            <a:lvl1pPr>
              <a:lnSpc>
                <a:spcPct val="100000"/>
              </a:lnSpc>
              <a:spcBef>
                <a:spcPts val="0"/>
              </a:spcBef>
              <a:defRPr sz="3199" b="0" i="0">
                <a:solidFill>
                  <a:schemeClr val="tx1"/>
                </a:solidFill>
                <a:latin typeface="IBM Plex Sans Light" panose="020B0403050203000203" pitchFamily="34" charset="0"/>
              </a:defRPr>
            </a:lvl1pPr>
          </a:lstStyle>
          <a:p>
            <a:pPr lvl="0"/>
            <a:r>
              <a:rPr lang="en-US" dirty="0"/>
              <a:t>Click to edit Master text styles</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3333316" y="288036"/>
            <a:ext cx="607997" cy="608076"/>
          </a:xfrm>
          <a:prstGeom prst="rect">
            <a:avLst/>
          </a:prstGeom>
        </p:spPr>
        <p:txBody>
          <a:bodyPr anchor="ctr"/>
          <a:lstStyle>
            <a:lvl1pPr algn="ctr">
              <a:defRPr sz="800" b="0" i="0">
                <a:solidFill>
                  <a:schemeClr val="tx1"/>
                </a:solidFill>
                <a:latin typeface="IBM Plex Sans Light" panose="020B0403050203000203" pitchFamily="34" charset="0"/>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6387345" y="288036"/>
            <a:ext cx="607997" cy="608076"/>
          </a:xfrm>
          <a:prstGeom prst="rect">
            <a:avLst/>
          </a:prstGeom>
        </p:spPr>
        <p:txBody>
          <a:bodyPr anchor="ctr"/>
          <a:lstStyle>
            <a:lvl1pPr algn="ctr">
              <a:defRPr sz="800" b="0" i="0">
                <a:solidFill>
                  <a:schemeClr val="tx1"/>
                </a:solidFill>
                <a:latin typeface="IBM Plex Sans Light" panose="020B0403050203000203" pitchFamily="34" charset="0"/>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9428522" y="288036"/>
            <a:ext cx="607997" cy="608076"/>
          </a:xfrm>
          <a:prstGeom prst="rect">
            <a:avLst/>
          </a:prstGeom>
        </p:spPr>
        <p:txBody>
          <a:bodyPr anchor="ctr"/>
          <a:lstStyle>
            <a:lvl1pPr algn="ctr">
              <a:defRPr sz="800" b="0" i="0">
                <a:solidFill>
                  <a:schemeClr val="tx1"/>
                </a:solidFill>
                <a:latin typeface="IBM Plex Sans Light" panose="020B0403050203000203" pitchFamily="34" charset="0"/>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lvl1pPr>
              <a:defRPr b="0" i="0">
                <a:latin typeface="IBM Plex Sans Light" panose="020B0403050203000203" pitchFamily="34" charset="0"/>
              </a:defRPr>
            </a:lvl1pPr>
          </a:lstStyle>
          <a:p>
            <a:r>
              <a:rPr lang="en-US"/>
              <a:t>© 2025 IBM Corporation</a:t>
            </a:r>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304760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3" name="Text Placeholder 6">
            <a:extLst>
              <a:ext uri="{FF2B5EF4-FFF2-40B4-BE49-F238E27FC236}">
                <a16:creationId xmlns:a16="http://schemas.microsoft.com/office/drawing/2014/main" id="{DCEA9C7F-1CB2-B0B0-AE4C-171B0AFC6E26}"/>
              </a:ext>
            </a:extLst>
          </p:cNvPr>
          <p:cNvSpPr>
            <a:spLocks noGrp="1"/>
          </p:cNvSpPr>
          <p:nvPr>
            <p:ph type="body" sz="quarter" idx="10"/>
          </p:nvPr>
        </p:nvSpPr>
        <p:spPr>
          <a:xfrm>
            <a:off x="3333316" y="1714500"/>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6">
            <a:extLst>
              <a:ext uri="{FF2B5EF4-FFF2-40B4-BE49-F238E27FC236}">
                <a16:creationId xmlns:a16="http://schemas.microsoft.com/office/drawing/2014/main" id="{2F4D72D8-0638-1E42-6480-21D9CF7A440E}"/>
              </a:ext>
            </a:extLst>
          </p:cNvPr>
          <p:cNvSpPr>
            <a:spLocks noGrp="1"/>
          </p:cNvSpPr>
          <p:nvPr>
            <p:ph type="body" sz="quarter" idx="20"/>
          </p:nvPr>
        </p:nvSpPr>
        <p:spPr>
          <a:xfrm>
            <a:off x="6368781" y="1714501"/>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ext Placeholder 6">
            <a:extLst>
              <a:ext uri="{FF2B5EF4-FFF2-40B4-BE49-F238E27FC236}">
                <a16:creationId xmlns:a16="http://schemas.microsoft.com/office/drawing/2014/main" id="{D6DDCC2C-4DA8-F28F-9BBF-ACD120C05B48}"/>
              </a:ext>
            </a:extLst>
          </p:cNvPr>
          <p:cNvSpPr>
            <a:spLocks noGrp="1"/>
          </p:cNvSpPr>
          <p:nvPr>
            <p:ph type="body" sz="quarter" idx="21"/>
          </p:nvPr>
        </p:nvSpPr>
        <p:spPr>
          <a:xfrm>
            <a:off x="9428523" y="1714501"/>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3455452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 1 column">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80418" y="268224"/>
            <a:ext cx="8583497" cy="1072896"/>
          </a:xfrm>
        </p:spPr>
        <p:txBody>
          <a:bodyPr/>
          <a:lstStyle>
            <a:lvl1pPr>
              <a:defRPr/>
            </a:lvl1pPr>
          </a:lstStyle>
          <a:p>
            <a:r>
              <a:rPr lang="en-US" dirty="0"/>
              <a:t>Title + 1 column</a:t>
            </a:r>
          </a:p>
        </p:txBody>
      </p:sp>
      <p:sp>
        <p:nvSpPr>
          <p:cNvPr id="6" name="Text Placeholder"/>
          <p:cNvSpPr>
            <a:spLocks noGrp="1"/>
          </p:cNvSpPr>
          <p:nvPr>
            <p:ph type="body" sz="quarter" idx="12"/>
          </p:nvPr>
        </p:nvSpPr>
        <p:spPr>
          <a:xfrm>
            <a:off x="280087" y="1658112"/>
            <a:ext cx="11607025"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10" name="Picture 9">
            <a:extLst>
              <a:ext uri="{FF2B5EF4-FFF2-40B4-BE49-F238E27FC236}">
                <a16:creationId xmlns:a16="http://schemas.microsoft.com/office/drawing/2014/main" id="{20C48F33-3FAD-DE4D-B256-EF95EC257F5C}"/>
              </a:ext>
            </a:extLst>
          </p:cNvPr>
          <p:cNvPicPr>
            <a:picLocks noChangeAspect="1"/>
          </p:cNvPicPr>
          <p:nvPr userDrawn="1"/>
        </p:nvPicPr>
        <p:blipFill>
          <a:blip r:embed="rId2"/>
          <a:stretch>
            <a:fillRect/>
          </a:stretch>
        </p:blipFill>
        <p:spPr>
          <a:xfrm>
            <a:off x="10051630" y="0"/>
            <a:ext cx="2140373" cy="822344"/>
          </a:xfrm>
          <a:prstGeom prst="rect">
            <a:avLst/>
          </a:prstGeom>
        </p:spPr>
      </p:pic>
    </p:spTree>
    <p:extLst>
      <p:ext uri="{BB962C8B-B14F-4D97-AF65-F5344CB8AC3E}">
        <p14:creationId xmlns:p14="http://schemas.microsoft.com/office/powerpoint/2010/main" val="245502896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ext, 1 wide colum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4"/>
            <a:ext cx="2474590" cy="570706"/>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2554" y="192024"/>
            <a:ext cx="2477765" cy="570706"/>
          </a:xfrm>
          <a:prstGeom prst="rect">
            <a:avLst/>
          </a:prstGeom>
        </p:spPr>
        <p:txBody>
          <a:bodyPr/>
          <a:lstStyle>
            <a:lvl1pPr>
              <a:lnSpc>
                <a:spcPct val="100000"/>
              </a:lnSpc>
              <a:spcBef>
                <a:spcPts val="0"/>
              </a:spcBef>
              <a:defRPr sz="3199" b="0" i="0">
                <a:solidFill>
                  <a:schemeClr val="tx2"/>
                </a:solidFill>
                <a:latin typeface="IBM Plex Sans Light" panose="020B0403050203000203" pitchFamily="34" charset="0"/>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dirty="0"/>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2" name="Text Placeholder 6">
            <a:extLst>
              <a:ext uri="{FF2B5EF4-FFF2-40B4-BE49-F238E27FC236}">
                <a16:creationId xmlns:a16="http://schemas.microsoft.com/office/drawing/2014/main" id="{AD98038E-FA9A-2E7F-DE4F-45D37F116DFD}"/>
              </a:ext>
            </a:extLst>
          </p:cNvPr>
          <p:cNvSpPr>
            <a:spLocks noGrp="1"/>
          </p:cNvSpPr>
          <p:nvPr>
            <p:ph type="body" sz="quarter" idx="10"/>
          </p:nvPr>
        </p:nvSpPr>
        <p:spPr>
          <a:xfrm>
            <a:off x="3333316" y="1714500"/>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Text Placeholder 6">
            <a:extLst>
              <a:ext uri="{FF2B5EF4-FFF2-40B4-BE49-F238E27FC236}">
                <a16:creationId xmlns:a16="http://schemas.microsoft.com/office/drawing/2014/main" id="{2B3FDBEC-0A0D-82A4-F347-00CE8AD711B9}"/>
              </a:ext>
            </a:extLst>
          </p:cNvPr>
          <p:cNvSpPr>
            <a:spLocks noGrp="1"/>
          </p:cNvSpPr>
          <p:nvPr>
            <p:ph type="body" sz="quarter" idx="21"/>
          </p:nvPr>
        </p:nvSpPr>
        <p:spPr>
          <a:xfrm>
            <a:off x="6368781" y="1714500"/>
            <a:ext cx="509125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22869643"/>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ext, 2 w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287999" y="192600"/>
            <a:ext cx="3711980" cy="953294"/>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Text Placeholder 6">
            <a:extLst>
              <a:ext uri="{FF2B5EF4-FFF2-40B4-BE49-F238E27FC236}">
                <a16:creationId xmlns:a16="http://schemas.microsoft.com/office/drawing/2014/main" id="{5377FA90-E771-AC82-090E-6FBBAE2633AB}"/>
              </a:ext>
            </a:extLst>
          </p:cNvPr>
          <p:cNvSpPr>
            <a:spLocks noGrp="1"/>
          </p:cNvSpPr>
          <p:nvPr>
            <p:ph type="body" sz="quarter" idx="20"/>
          </p:nvPr>
        </p:nvSpPr>
        <p:spPr>
          <a:xfrm>
            <a:off x="6368781" y="1714500"/>
            <a:ext cx="509125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83C39AE1-8603-84DA-CC2F-0C36A1C9D153}"/>
              </a:ext>
            </a:extLst>
          </p:cNvPr>
          <p:cNvSpPr>
            <a:spLocks noGrp="1"/>
          </p:cNvSpPr>
          <p:nvPr>
            <p:ph type="body" sz="quarter" idx="21"/>
          </p:nvPr>
        </p:nvSpPr>
        <p:spPr>
          <a:xfrm>
            <a:off x="287999" y="1714500"/>
            <a:ext cx="509125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26077129"/>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ext, 2 columns,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99" y="192024"/>
            <a:ext cx="5522193" cy="2286794"/>
          </a:xfrm>
        </p:spPr>
        <p:txBody>
          <a:bodyPr rIns="457200"/>
          <a:lstStyle>
            <a:lvl1pPr>
              <a:lnSpc>
                <a:spcPct val="100000"/>
              </a:lnSpc>
              <a:defRPr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Text Placeholder 6">
            <a:extLst>
              <a:ext uri="{FF2B5EF4-FFF2-40B4-BE49-F238E27FC236}">
                <a16:creationId xmlns:a16="http://schemas.microsoft.com/office/drawing/2014/main" id="{A3A4153E-E96A-682A-6ADB-86D8329C1B21}"/>
              </a:ext>
            </a:extLst>
          </p:cNvPr>
          <p:cNvSpPr>
            <a:spLocks noGrp="1"/>
          </p:cNvSpPr>
          <p:nvPr>
            <p:ph type="body" sz="quarter" idx="10"/>
          </p:nvPr>
        </p:nvSpPr>
        <p:spPr>
          <a:xfrm>
            <a:off x="6386899" y="192022"/>
            <a:ext cx="2481638" cy="5715794"/>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8AA778F7-DDE5-2F6E-F5FA-F5B0F120E06A}"/>
              </a:ext>
            </a:extLst>
          </p:cNvPr>
          <p:cNvSpPr>
            <a:spLocks noGrp="1"/>
          </p:cNvSpPr>
          <p:nvPr>
            <p:ph type="body" sz="quarter" idx="20"/>
          </p:nvPr>
        </p:nvSpPr>
        <p:spPr>
          <a:xfrm>
            <a:off x="9422364" y="192023"/>
            <a:ext cx="2481638" cy="571579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92733822"/>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ext, 2 columns,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98" y="192600"/>
            <a:ext cx="2476178" cy="2286794"/>
          </a:xfrm>
        </p:spPr>
        <p:txBody>
          <a:bodyPr/>
          <a:lstStyle>
            <a:lvl1pPr>
              <a:lnSpc>
                <a:spcPct val="100000"/>
              </a:lnSpc>
              <a:defRPr sz="22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6" name="Text Placeholder 6">
            <a:extLst>
              <a:ext uri="{FF2B5EF4-FFF2-40B4-BE49-F238E27FC236}">
                <a16:creationId xmlns:a16="http://schemas.microsoft.com/office/drawing/2014/main" id="{138C4317-85BF-2C36-29AD-9974CF6DE93C}"/>
              </a:ext>
            </a:extLst>
          </p:cNvPr>
          <p:cNvSpPr>
            <a:spLocks noGrp="1"/>
          </p:cNvSpPr>
          <p:nvPr>
            <p:ph type="body" sz="quarter" idx="10"/>
          </p:nvPr>
        </p:nvSpPr>
        <p:spPr>
          <a:xfrm>
            <a:off x="6386899" y="192022"/>
            <a:ext cx="2481638" cy="5715794"/>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11D0A98E-CDEF-685C-25C7-E4EA3AFDCDFD}"/>
              </a:ext>
            </a:extLst>
          </p:cNvPr>
          <p:cNvSpPr>
            <a:spLocks noGrp="1"/>
          </p:cNvSpPr>
          <p:nvPr>
            <p:ph type="body" sz="quarter" idx="20"/>
          </p:nvPr>
        </p:nvSpPr>
        <p:spPr>
          <a:xfrm>
            <a:off x="9422364" y="192023"/>
            <a:ext cx="2481638" cy="571579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8106251"/>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99" y="192024"/>
            <a:ext cx="5519019" cy="2286794"/>
          </a:xfrm>
        </p:spPr>
        <p:txBody>
          <a:bodyPr rIns="457200"/>
          <a:lstStyle>
            <a:lvl1pPr>
              <a:lnSpc>
                <a:spcPct val="100000"/>
              </a:lnSpc>
              <a:defRPr b="0" i="0">
                <a:solidFill>
                  <a:schemeClr val="tx2"/>
                </a:solidFill>
                <a:latin typeface="IBM Plex Sans Light" panose="020B0403050203000203" pitchFamily="34" charset="0"/>
              </a:defRPr>
            </a:lvl1pPr>
          </a:lstStyle>
          <a:p>
            <a:r>
              <a:rPr lang="en-US" dirty="0"/>
              <a:t>Click to edit Master title style</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1" name="Text Placeholder 6">
            <a:extLst>
              <a:ext uri="{FF2B5EF4-FFF2-40B4-BE49-F238E27FC236}">
                <a16:creationId xmlns:a16="http://schemas.microsoft.com/office/drawing/2014/main" id="{4401EF50-EF95-0C87-38FD-2E0B9FD3E33F}"/>
              </a:ext>
            </a:extLst>
          </p:cNvPr>
          <p:cNvSpPr>
            <a:spLocks noGrp="1"/>
          </p:cNvSpPr>
          <p:nvPr>
            <p:ph type="body" sz="quarter" idx="10"/>
          </p:nvPr>
        </p:nvSpPr>
        <p:spPr>
          <a:xfrm>
            <a:off x="6393058" y="1714500"/>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6">
            <a:extLst>
              <a:ext uri="{FF2B5EF4-FFF2-40B4-BE49-F238E27FC236}">
                <a16:creationId xmlns:a16="http://schemas.microsoft.com/office/drawing/2014/main" id="{A7715D83-2EB0-631E-31DF-DAE49EE10509}"/>
              </a:ext>
            </a:extLst>
          </p:cNvPr>
          <p:cNvSpPr>
            <a:spLocks noGrp="1"/>
          </p:cNvSpPr>
          <p:nvPr>
            <p:ph type="body" sz="quarter" idx="21"/>
          </p:nvPr>
        </p:nvSpPr>
        <p:spPr>
          <a:xfrm>
            <a:off x="9428523" y="1714501"/>
            <a:ext cx="2481638" cy="4286249"/>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6">
            <a:extLst>
              <a:ext uri="{FF2B5EF4-FFF2-40B4-BE49-F238E27FC236}">
                <a16:creationId xmlns:a16="http://schemas.microsoft.com/office/drawing/2014/main" id="{72EE4CB5-8991-123D-EBF8-1ED34CC50FE6}"/>
              </a:ext>
            </a:extLst>
          </p:cNvPr>
          <p:cNvSpPr>
            <a:spLocks noGrp="1"/>
          </p:cNvSpPr>
          <p:nvPr>
            <p:ph type="body" sz="quarter" idx="22"/>
          </p:nvPr>
        </p:nvSpPr>
        <p:spPr>
          <a:xfrm>
            <a:off x="6393058" y="192024"/>
            <a:ext cx="2481638" cy="762794"/>
          </a:xfrm>
          <a:prstGeom prst="rect">
            <a:avLst/>
          </a:prstGeom>
        </p:spPr>
        <p:txBody>
          <a:bodyPr/>
          <a:lstStyle>
            <a:lvl1pPr defTabSz="580528">
              <a:lnSpc>
                <a:spcPct val="100000"/>
              </a:lnSpc>
              <a:spcBef>
                <a:spcPts val="0"/>
              </a:spcBef>
              <a:defRPr sz="2200" b="0" i="0">
                <a:solidFill>
                  <a:schemeClr val="tx1"/>
                </a:solidFill>
                <a:latin typeface="IBM Plex Sans Light" panose="020B0403050203000203" pitchFamily="34" charset="0"/>
              </a:defRPr>
            </a:lvl1pPr>
            <a:lvl2pPr defTabSz="580528">
              <a:lnSpc>
                <a:spcPct val="100000"/>
              </a:lnSpc>
              <a:spcBef>
                <a:spcPts val="0"/>
              </a:spcBef>
              <a:defRPr sz="2200" b="0" i="0">
                <a:solidFill>
                  <a:schemeClr val="tx1"/>
                </a:solidFill>
                <a:latin typeface="IBM Plex Sans Light" panose="020B0403050203000203" pitchFamily="34" charset="0"/>
              </a:defRPr>
            </a:lvl2pPr>
            <a:lvl3pPr defTabSz="580528">
              <a:lnSpc>
                <a:spcPct val="100000"/>
              </a:lnSpc>
              <a:spcBef>
                <a:spcPts val="0"/>
              </a:spcBef>
              <a:defRPr sz="2200" b="0" i="0">
                <a:solidFill>
                  <a:schemeClr val="tx1"/>
                </a:solidFill>
                <a:latin typeface="IBM Plex Sans Light" panose="020B0403050203000203" pitchFamily="34" charset="0"/>
              </a:defRPr>
            </a:lvl3pPr>
            <a:lvl4pPr defTabSz="580528">
              <a:lnSpc>
                <a:spcPct val="100000"/>
              </a:lnSpc>
              <a:spcBef>
                <a:spcPts val="0"/>
              </a:spcBef>
              <a:defRPr sz="22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6">
            <a:extLst>
              <a:ext uri="{FF2B5EF4-FFF2-40B4-BE49-F238E27FC236}">
                <a16:creationId xmlns:a16="http://schemas.microsoft.com/office/drawing/2014/main" id="{14ACB30C-F320-75FA-F4BC-8A4103FF2F36}"/>
              </a:ext>
            </a:extLst>
          </p:cNvPr>
          <p:cNvSpPr>
            <a:spLocks noGrp="1"/>
          </p:cNvSpPr>
          <p:nvPr>
            <p:ph type="body" sz="quarter" idx="23"/>
          </p:nvPr>
        </p:nvSpPr>
        <p:spPr>
          <a:xfrm>
            <a:off x="9422364" y="192024"/>
            <a:ext cx="2481638" cy="762794"/>
          </a:xfrm>
          <a:prstGeom prst="rect">
            <a:avLst/>
          </a:prstGeom>
        </p:spPr>
        <p:txBody>
          <a:bodyPr/>
          <a:lstStyle>
            <a:lvl1pPr defTabSz="580528">
              <a:lnSpc>
                <a:spcPct val="100000"/>
              </a:lnSpc>
              <a:spcBef>
                <a:spcPts val="0"/>
              </a:spcBef>
              <a:defRPr sz="2200" b="0" i="0">
                <a:solidFill>
                  <a:schemeClr val="tx1"/>
                </a:solidFill>
                <a:latin typeface="IBM Plex Sans Light" panose="020B0403050203000203" pitchFamily="34" charset="0"/>
              </a:defRPr>
            </a:lvl1pPr>
            <a:lvl2pPr defTabSz="580528">
              <a:lnSpc>
                <a:spcPct val="100000"/>
              </a:lnSpc>
              <a:spcBef>
                <a:spcPts val="0"/>
              </a:spcBef>
              <a:defRPr sz="2200" b="0" i="0">
                <a:solidFill>
                  <a:schemeClr val="tx1"/>
                </a:solidFill>
                <a:latin typeface="IBM Plex Sans Light" panose="020B0403050203000203" pitchFamily="34" charset="0"/>
              </a:defRPr>
            </a:lvl2pPr>
            <a:lvl3pPr defTabSz="580528">
              <a:lnSpc>
                <a:spcPct val="100000"/>
              </a:lnSpc>
              <a:spcBef>
                <a:spcPts val="0"/>
              </a:spcBef>
              <a:defRPr sz="2200" b="0" i="0">
                <a:solidFill>
                  <a:schemeClr val="tx1"/>
                </a:solidFill>
                <a:latin typeface="IBM Plex Sans Light" panose="020B0403050203000203" pitchFamily="34" charset="0"/>
              </a:defRPr>
            </a:lvl3pPr>
            <a:lvl4pPr defTabSz="580528">
              <a:lnSpc>
                <a:spcPct val="100000"/>
              </a:lnSpc>
              <a:spcBef>
                <a:spcPts val="0"/>
              </a:spcBef>
              <a:defRPr sz="22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98686424"/>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98" y="192600"/>
            <a:ext cx="2474591" cy="2286794"/>
          </a:xfrm>
        </p:spPr>
        <p:txBody>
          <a:bodyPr rIns="0"/>
          <a:lstStyle>
            <a:lvl1pPr>
              <a:lnSpc>
                <a:spcPct val="100000"/>
              </a:lnSpc>
              <a:defRPr sz="2200" b="0" i="0">
                <a:solidFill>
                  <a:schemeClr val="tx2"/>
                </a:solidFill>
                <a:latin typeface="IBM Plex Sans Light" panose="020B0403050203000203" pitchFamily="34" charset="0"/>
              </a:defRPr>
            </a:lvl1pPr>
          </a:lstStyle>
          <a:p>
            <a:r>
              <a:rPr lang="en-US" dirty="0"/>
              <a:t>Click to edit Master title style</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7" name="Text Placeholder 6">
            <a:extLst>
              <a:ext uri="{FF2B5EF4-FFF2-40B4-BE49-F238E27FC236}">
                <a16:creationId xmlns:a16="http://schemas.microsoft.com/office/drawing/2014/main" id="{C320D13A-B2E3-8109-F9A4-70AB45A14B5D}"/>
              </a:ext>
            </a:extLst>
          </p:cNvPr>
          <p:cNvSpPr>
            <a:spLocks noGrp="1"/>
          </p:cNvSpPr>
          <p:nvPr>
            <p:ph type="body" sz="quarter" idx="10"/>
          </p:nvPr>
        </p:nvSpPr>
        <p:spPr>
          <a:xfrm>
            <a:off x="6393058" y="1714500"/>
            <a:ext cx="2481638" cy="4286250"/>
          </a:xfrm>
          <a:prstGeom prst="rect">
            <a:avLst/>
          </a:prstGeom>
        </p:spPr>
        <p:txBody>
          <a:bodyPr/>
          <a:lstStyle>
            <a:lvl1pPr defTabSz="580528">
              <a:lnSpc>
                <a:spcPct val="100000"/>
              </a:lnSpc>
              <a:spcBef>
                <a:spcPts val="0"/>
              </a:spcBef>
              <a:defRPr sz="1400" b="0" i="0">
                <a:solidFill>
                  <a:schemeClr val="tx1"/>
                </a:solidFill>
                <a:latin typeface="IBM Plex Sans Light" panose="020B0403050203000203" pitchFamily="34" charset="0"/>
              </a:defRPr>
            </a:lvl1pPr>
            <a:lvl2pPr defTabSz="580528">
              <a:lnSpc>
                <a:spcPct val="100000"/>
              </a:lnSpc>
              <a:spcBef>
                <a:spcPts val="0"/>
              </a:spcBef>
              <a:defRPr sz="1400" b="0" i="0">
                <a:solidFill>
                  <a:schemeClr val="tx1"/>
                </a:solidFill>
                <a:latin typeface="IBM Plex Sans Light" panose="020B0403050203000203" pitchFamily="34" charset="0"/>
              </a:defRPr>
            </a:lvl2pPr>
            <a:lvl3pPr defTabSz="580528">
              <a:lnSpc>
                <a:spcPct val="100000"/>
              </a:lnSpc>
              <a:spcBef>
                <a:spcPts val="0"/>
              </a:spcBef>
              <a:defRPr sz="1400" b="0" i="0">
                <a:solidFill>
                  <a:schemeClr val="tx1"/>
                </a:solidFill>
                <a:latin typeface="IBM Plex Sans Light" panose="020B0403050203000203" pitchFamily="34" charset="0"/>
              </a:defRPr>
            </a:lvl3pPr>
            <a:lvl4pPr defTabSz="580528">
              <a:lnSpc>
                <a:spcPct val="100000"/>
              </a:lnSpc>
              <a:spcBef>
                <a:spcPts val="0"/>
              </a:spcBef>
              <a:defRPr sz="14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6">
            <a:extLst>
              <a:ext uri="{FF2B5EF4-FFF2-40B4-BE49-F238E27FC236}">
                <a16:creationId xmlns:a16="http://schemas.microsoft.com/office/drawing/2014/main" id="{974BDB94-1ECF-14DA-1C2A-F289E665E08B}"/>
              </a:ext>
            </a:extLst>
          </p:cNvPr>
          <p:cNvSpPr>
            <a:spLocks noGrp="1"/>
          </p:cNvSpPr>
          <p:nvPr>
            <p:ph type="body" sz="quarter" idx="21"/>
          </p:nvPr>
        </p:nvSpPr>
        <p:spPr>
          <a:xfrm>
            <a:off x="9428523" y="1714501"/>
            <a:ext cx="2481638" cy="4286249"/>
          </a:xfrm>
          <a:prstGeom prst="rect">
            <a:avLst/>
          </a:prstGeom>
        </p:spPr>
        <p:txBody>
          <a:bodyPr/>
          <a:lstStyle>
            <a:lvl1pPr defTabSz="580528">
              <a:lnSpc>
                <a:spcPct val="100000"/>
              </a:lnSpc>
              <a:spcBef>
                <a:spcPts val="0"/>
              </a:spcBef>
              <a:defRPr sz="1400" b="0" i="0">
                <a:solidFill>
                  <a:schemeClr val="tx1"/>
                </a:solidFill>
                <a:latin typeface="IBM Plex Sans Light" panose="020B0403050203000203" pitchFamily="34" charset="0"/>
              </a:defRPr>
            </a:lvl1pPr>
            <a:lvl2pPr defTabSz="580528">
              <a:lnSpc>
                <a:spcPct val="100000"/>
              </a:lnSpc>
              <a:spcBef>
                <a:spcPts val="0"/>
              </a:spcBef>
              <a:defRPr sz="1400" b="0" i="0">
                <a:solidFill>
                  <a:schemeClr val="tx1"/>
                </a:solidFill>
                <a:latin typeface="IBM Plex Sans Light" panose="020B0403050203000203" pitchFamily="34" charset="0"/>
              </a:defRPr>
            </a:lvl2pPr>
            <a:lvl3pPr defTabSz="580528">
              <a:lnSpc>
                <a:spcPct val="100000"/>
              </a:lnSpc>
              <a:spcBef>
                <a:spcPts val="0"/>
              </a:spcBef>
              <a:defRPr sz="1400" b="0" i="0">
                <a:solidFill>
                  <a:schemeClr val="tx1"/>
                </a:solidFill>
                <a:latin typeface="IBM Plex Sans Light" panose="020B0403050203000203" pitchFamily="34" charset="0"/>
              </a:defRPr>
            </a:lvl3pPr>
            <a:lvl4pPr defTabSz="580528">
              <a:lnSpc>
                <a:spcPct val="100000"/>
              </a:lnSpc>
              <a:spcBef>
                <a:spcPts val="0"/>
              </a:spcBef>
              <a:defRPr sz="14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Text Placeholder 6">
            <a:extLst>
              <a:ext uri="{FF2B5EF4-FFF2-40B4-BE49-F238E27FC236}">
                <a16:creationId xmlns:a16="http://schemas.microsoft.com/office/drawing/2014/main" id="{D6E55AA2-DCD0-9227-A831-24FD27E4CB54}"/>
              </a:ext>
            </a:extLst>
          </p:cNvPr>
          <p:cNvSpPr>
            <a:spLocks noGrp="1"/>
          </p:cNvSpPr>
          <p:nvPr>
            <p:ph type="body" sz="quarter" idx="22"/>
          </p:nvPr>
        </p:nvSpPr>
        <p:spPr>
          <a:xfrm>
            <a:off x="6393058" y="192024"/>
            <a:ext cx="2481638" cy="762794"/>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6">
            <a:extLst>
              <a:ext uri="{FF2B5EF4-FFF2-40B4-BE49-F238E27FC236}">
                <a16:creationId xmlns:a16="http://schemas.microsoft.com/office/drawing/2014/main" id="{08FF2718-83A0-A416-2862-0D7439636230}"/>
              </a:ext>
            </a:extLst>
          </p:cNvPr>
          <p:cNvSpPr>
            <a:spLocks noGrp="1"/>
          </p:cNvSpPr>
          <p:nvPr>
            <p:ph type="body" sz="quarter" idx="23"/>
          </p:nvPr>
        </p:nvSpPr>
        <p:spPr>
          <a:xfrm>
            <a:off x="9422364" y="192024"/>
            <a:ext cx="2481638" cy="762794"/>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23089442"/>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4"/>
            <a:ext cx="2474590" cy="570707"/>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4142" y="192024"/>
            <a:ext cx="2477765" cy="570706"/>
          </a:xfrm>
          <a:prstGeom prst="rect">
            <a:avLst/>
          </a:prstGeom>
        </p:spPr>
        <p:txBody>
          <a:bodyPr/>
          <a:lstStyle>
            <a:lvl1pPr>
              <a:lnSpc>
                <a:spcPct val="100000"/>
              </a:lnSpc>
              <a:spcBef>
                <a:spcPts val="0"/>
              </a:spcBef>
              <a:defRPr sz="3199" b="0" i="0">
                <a:solidFill>
                  <a:schemeClr val="tx2"/>
                </a:solidFill>
                <a:latin typeface="IBM Plex Sans Light" panose="020B0403050203000203" pitchFamily="34" charset="0"/>
              </a:defRPr>
            </a:lvl1pPr>
            <a:lvl2pPr>
              <a:lnSpc>
                <a:spcPct val="90000"/>
              </a:lnSpc>
              <a:spcBef>
                <a:spcPts val="0"/>
              </a:spcBef>
              <a:defRPr sz="1400"/>
            </a:lvl2pPr>
            <a:lvl3pPr>
              <a:lnSpc>
                <a:spcPct val="90000"/>
              </a:lnSpc>
              <a:spcBef>
                <a:spcPts val="0"/>
              </a:spcBef>
              <a:defRPr sz="1400"/>
            </a:lvl3pPr>
            <a:lvl4pPr>
              <a:lnSpc>
                <a:spcPct val="90000"/>
              </a:lnSpc>
              <a:spcBef>
                <a:spcPts val="0"/>
              </a:spcBef>
              <a:defRPr sz="1400"/>
            </a:lvl4pPr>
            <a:lvl5pPr>
              <a:lnSpc>
                <a:spcPct val="90000"/>
              </a:lnSpc>
              <a:spcBef>
                <a:spcPts val="0"/>
              </a:spcBef>
              <a:defRPr sz="1400"/>
            </a:lvl5pPr>
          </a:lstStyle>
          <a:p>
            <a:pPr lvl="0"/>
            <a:r>
              <a:rPr lang="en-US" dirty="0"/>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6380919" y="288036"/>
            <a:ext cx="607997" cy="607231"/>
          </a:xfrm>
          <a:prstGeom prst="rect">
            <a:avLst/>
          </a:prstGeom>
        </p:spPr>
        <p:txBody>
          <a:bodyPr anchor="ctr"/>
          <a:lstStyle>
            <a:lvl1pPr algn="ctr">
              <a:defRPr sz="800" b="0" i="0">
                <a:solidFill>
                  <a:schemeClr val="tx1"/>
                </a:solidFill>
                <a:latin typeface="IBM Plex Sans Light" panose="020B0403050203000203" pitchFamily="34" charset="0"/>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9428522" y="288036"/>
            <a:ext cx="608843" cy="608076"/>
          </a:xfrm>
          <a:prstGeom prst="rect">
            <a:avLst/>
          </a:prstGeom>
        </p:spPr>
        <p:txBody>
          <a:bodyPr anchor="ctr"/>
          <a:lstStyle>
            <a:lvl1pPr algn="ctr">
              <a:defRPr sz="800" b="0" i="0">
                <a:solidFill>
                  <a:schemeClr val="tx1"/>
                </a:solidFill>
                <a:latin typeface="IBM Plex Sans Light" panose="020B0403050203000203" pitchFamily="34" charset="0"/>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lvl1pPr>
              <a:defRPr b="0" i="0">
                <a:latin typeface="IBM Plex Sans Light" panose="020B0403050203000203" pitchFamily="34" charset="0"/>
              </a:defRPr>
            </a:lvl1pPr>
          </a:lstStyle>
          <a:p>
            <a:r>
              <a:rPr lang="en-US"/>
              <a:t>© 2025 IBM Corporation</a:t>
            </a:r>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609368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6" name="Text Placeholder 6">
            <a:extLst>
              <a:ext uri="{FF2B5EF4-FFF2-40B4-BE49-F238E27FC236}">
                <a16:creationId xmlns:a16="http://schemas.microsoft.com/office/drawing/2014/main" id="{C6703E2E-EBF0-C866-7278-E844AFCB3A5F}"/>
              </a:ext>
            </a:extLst>
          </p:cNvPr>
          <p:cNvSpPr>
            <a:spLocks noGrp="1"/>
          </p:cNvSpPr>
          <p:nvPr>
            <p:ph type="body" sz="quarter" idx="10"/>
          </p:nvPr>
        </p:nvSpPr>
        <p:spPr>
          <a:xfrm>
            <a:off x="3333316" y="1714500"/>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6">
            <a:extLst>
              <a:ext uri="{FF2B5EF4-FFF2-40B4-BE49-F238E27FC236}">
                <a16:creationId xmlns:a16="http://schemas.microsoft.com/office/drawing/2014/main" id="{BD2030D9-4E2C-5A41-AC60-E9DAA791E354}"/>
              </a:ext>
            </a:extLst>
          </p:cNvPr>
          <p:cNvSpPr>
            <a:spLocks noGrp="1"/>
          </p:cNvSpPr>
          <p:nvPr>
            <p:ph type="body" sz="quarter" idx="20"/>
          </p:nvPr>
        </p:nvSpPr>
        <p:spPr>
          <a:xfrm>
            <a:off x="6368781" y="1714501"/>
            <a:ext cx="2481638" cy="4286250"/>
          </a:xfrm>
          <a:prstGeom prst="rect">
            <a:avLst/>
          </a:prstGeom>
        </p:spPr>
        <p:txBody>
          <a:bodyPr/>
          <a:lstStyle>
            <a:lvl1pPr defTabSz="580528">
              <a:lnSpc>
                <a:spcPct val="100000"/>
              </a:lnSpc>
              <a:spcBef>
                <a:spcPts val="0"/>
              </a:spcBef>
              <a:defRPr sz="1400" b="0" i="0">
                <a:solidFill>
                  <a:schemeClr val="tx1"/>
                </a:solidFill>
                <a:latin typeface="IBM Plex Sans Light" panose="020B0403050203000203" pitchFamily="34" charset="0"/>
              </a:defRPr>
            </a:lvl1pPr>
            <a:lvl2pPr defTabSz="580528">
              <a:lnSpc>
                <a:spcPct val="100000"/>
              </a:lnSpc>
              <a:spcBef>
                <a:spcPts val="0"/>
              </a:spcBef>
              <a:defRPr sz="1400" b="0" i="0">
                <a:solidFill>
                  <a:schemeClr val="tx1"/>
                </a:solidFill>
                <a:latin typeface="IBM Plex Sans Light" panose="020B0403050203000203" pitchFamily="34" charset="0"/>
              </a:defRPr>
            </a:lvl2pPr>
            <a:lvl3pPr defTabSz="580528">
              <a:lnSpc>
                <a:spcPct val="100000"/>
              </a:lnSpc>
              <a:spcBef>
                <a:spcPts val="0"/>
              </a:spcBef>
              <a:defRPr sz="1400" b="0" i="0">
                <a:solidFill>
                  <a:schemeClr val="tx1"/>
                </a:solidFill>
                <a:latin typeface="IBM Plex Sans Light" panose="020B0403050203000203" pitchFamily="34" charset="0"/>
              </a:defRPr>
            </a:lvl3pPr>
            <a:lvl4pPr defTabSz="580528">
              <a:lnSpc>
                <a:spcPct val="100000"/>
              </a:lnSpc>
              <a:spcBef>
                <a:spcPts val="0"/>
              </a:spcBef>
              <a:defRPr sz="14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6">
            <a:extLst>
              <a:ext uri="{FF2B5EF4-FFF2-40B4-BE49-F238E27FC236}">
                <a16:creationId xmlns:a16="http://schemas.microsoft.com/office/drawing/2014/main" id="{2473B493-1BC7-D878-AEAA-C60A2D67B762}"/>
              </a:ext>
            </a:extLst>
          </p:cNvPr>
          <p:cNvSpPr>
            <a:spLocks noGrp="1"/>
          </p:cNvSpPr>
          <p:nvPr>
            <p:ph type="body" sz="quarter" idx="21"/>
          </p:nvPr>
        </p:nvSpPr>
        <p:spPr>
          <a:xfrm>
            <a:off x="9428523" y="1714501"/>
            <a:ext cx="2481638" cy="4286250"/>
          </a:xfrm>
          <a:prstGeom prst="rect">
            <a:avLst/>
          </a:prstGeom>
        </p:spPr>
        <p:txBody>
          <a:bodyPr/>
          <a:lstStyle>
            <a:lvl1pPr defTabSz="580528">
              <a:lnSpc>
                <a:spcPct val="100000"/>
              </a:lnSpc>
              <a:spcBef>
                <a:spcPts val="0"/>
              </a:spcBef>
              <a:defRPr sz="1400" b="0" i="0">
                <a:solidFill>
                  <a:schemeClr val="tx1"/>
                </a:solidFill>
                <a:latin typeface="IBM Plex Sans Light" panose="020B0403050203000203" pitchFamily="34" charset="0"/>
              </a:defRPr>
            </a:lvl1pPr>
            <a:lvl2pPr defTabSz="580528">
              <a:lnSpc>
                <a:spcPct val="100000"/>
              </a:lnSpc>
              <a:spcBef>
                <a:spcPts val="0"/>
              </a:spcBef>
              <a:defRPr sz="1400" b="0" i="0">
                <a:solidFill>
                  <a:schemeClr val="tx1"/>
                </a:solidFill>
                <a:latin typeface="IBM Plex Sans Light" panose="020B0403050203000203" pitchFamily="34" charset="0"/>
              </a:defRPr>
            </a:lvl2pPr>
            <a:lvl3pPr defTabSz="580528">
              <a:lnSpc>
                <a:spcPct val="100000"/>
              </a:lnSpc>
              <a:spcBef>
                <a:spcPts val="0"/>
              </a:spcBef>
              <a:defRPr sz="1400" b="0" i="0">
                <a:solidFill>
                  <a:schemeClr val="tx1"/>
                </a:solidFill>
                <a:latin typeface="IBM Plex Sans Light" panose="020B0403050203000203" pitchFamily="34" charset="0"/>
              </a:defRPr>
            </a:lvl3pPr>
            <a:lvl4pPr defTabSz="580528">
              <a:lnSpc>
                <a:spcPct val="100000"/>
              </a:lnSpc>
              <a:spcBef>
                <a:spcPts val="0"/>
              </a:spcBef>
              <a:defRPr sz="14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67726554"/>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287998" y="288036"/>
            <a:ext cx="607997" cy="608076"/>
          </a:xfrm>
          <a:prstGeom prst="rect">
            <a:avLst/>
          </a:prstGeom>
        </p:spPr>
        <p:txBody>
          <a:bodyPr anchor="ctr"/>
          <a:lstStyle>
            <a:lvl1pPr algn="ctr">
              <a:defRPr sz="800" b="0" i="0">
                <a:latin typeface="IBM Plex Sans Light" panose="020B0403050203000203" pitchFamily="34" charset="0"/>
              </a:defRPr>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6380919" y="288036"/>
            <a:ext cx="607997" cy="608076"/>
          </a:xfrm>
          <a:prstGeom prst="rect">
            <a:avLst/>
          </a:prstGeom>
        </p:spPr>
        <p:txBody>
          <a:bodyPr anchor="ctr"/>
          <a:lstStyle>
            <a:lvl1pPr algn="ctr">
              <a:defRPr sz="800" b="0" i="0">
                <a:latin typeface="IBM Plex Sans Light" panose="020B0403050203000203" pitchFamily="34" charset="0"/>
              </a:defRPr>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287998" y="3236976"/>
            <a:ext cx="607997" cy="608076"/>
          </a:xfrm>
          <a:prstGeom prst="rect">
            <a:avLst/>
          </a:prstGeom>
        </p:spPr>
        <p:txBody>
          <a:bodyPr anchor="ctr"/>
          <a:lstStyle>
            <a:lvl1pPr algn="ctr">
              <a:defRPr sz="800" b="0" i="0">
                <a:latin typeface="IBM Plex Sans Light" panose="020B0403050203000203" pitchFamily="34" charset="0"/>
              </a:defRPr>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6380919" y="3238500"/>
            <a:ext cx="607997" cy="608076"/>
          </a:xfrm>
          <a:prstGeom prst="rect">
            <a:avLst/>
          </a:prstGeom>
        </p:spPr>
        <p:txBody>
          <a:bodyPr anchor="ctr"/>
          <a:lstStyle>
            <a:lvl1pPr algn="ctr">
              <a:defRPr sz="800" b="0" i="0">
                <a:latin typeface="IBM Plex Sans Light" panose="020B0403050203000203" pitchFamily="34" charset="0"/>
              </a:defRPr>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lvl1pPr>
              <a:defRPr b="0" i="0">
                <a:latin typeface="IBM Plex Sans Light" panose="020B0403050203000203" pitchFamily="34" charset="0"/>
              </a:defRPr>
            </a:lvl1pPr>
          </a:lstStyle>
          <a:p>
            <a:r>
              <a:rPr lang="en-US"/>
              <a:t>© 2025 IBM Corporation</a:t>
            </a:r>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6095206"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284126"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0" name="Text Placeholder 6">
            <a:extLst>
              <a:ext uri="{FF2B5EF4-FFF2-40B4-BE49-F238E27FC236}">
                <a16:creationId xmlns:a16="http://schemas.microsoft.com/office/drawing/2014/main" id="{FE4E8AF0-4192-FB86-9702-8592B301CAB8}"/>
              </a:ext>
            </a:extLst>
          </p:cNvPr>
          <p:cNvSpPr>
            <a:spLocks noGrp="1"/>
          </p:cNvSpPr>
          <p:nvPr>
            <p:ph type="body" sz="quarter" idx="22"/>
          </p:nvPr>
        </p:nvSpPr>
        <p:spPr>
          <a:xfrm>
            <a:off x="280252" y="1228296"/>
            <a:ext cx="3334903" cy="1533952"/>
          </a:xfrm>
          <a:prstGeom prst="rect">
            <a:avLst/>
          </a:prstGeom>
        </p:spPr>
        <p:txBody>
          <a:bodyPr/>
          <a:lstStyle>
            <a:lvl1pPr defTabSz="580528">
              <a:lnSpc>
                <a:spcPct val="100000"/>
              </a:lnSpc>
              <a:spcBef>
                <a:spcPts val="0"/>
              </a:spcBef>
              <a:defRPr sz="2200" b="0" i="0">
                <a:solidFill>
                  <a:schemeClr val="tx1"/>
                </a:solidFill>
                <a:latin typeface="IBM Plex Sans Light" panose="020B0403050203000203" pitchFamily="34" charset="0"/>
              </a:defRPr>
            </a:lvl1pPr>
            <a:lvl2pPr defTabSz="580528">
              <a:lnSpc>
                <a:spcPct val="100000"/>
              </a:lnSpc>
              <a:spcBef>
                <a:spcPts val="0"/>
              </a:spcBef>
              <a:defRPr sz="2200" b="0" i="0">
                <a:solidFill>
                  <a:schemeClr val="tx1"/>
                </a:solidFill>
                <a:latin typeface="IBM Plex Sans Light" panose="020B0403050203000203" pitchFamily="34" charset="0"/>
              </a:defRPr>
            </a:lvl2pPr>
            <a:lvl3pPr defTabSz="580528">
              <a:lnSpc>
                <a:spcPct val="100000"/>
              </a:lnSpc>
              <a:spcBef>
                <a:spcPts val="0"/>
              </a:spcBef>
              <a:defRPr sz="2200" b="0" i="0">
                <a:solidFill>
                  <a:schemeClr val="tx1"/>
                </a:solidFill>
                <a:latin typeface="IBM Plex Sans Light" panose="020B0403050203000203" pitchFamily="34" charset="0"/>
              </a:defRPr>
            </a:lvl3pPr>
            <a:lvl4pPr defTabSz="580528">
              <a:lnSpc>
                <a:spcPct val="100000"/>
              </a:lnSpc>
              <a:spcBef>
                <a:spcPts val="0"/>
              </a:spcBef>
              <a:defRPr sz="22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6">
            <a:extLst>
              <a:ext uri="{FF2B5EF4-FFF2-40B4-BE49-F238E27FC236}">
                <a16:creationId xmlns:a16="http://schemas.microsoft.com/office/drawing/2014/main" id="{B5744FFC-849B-8FBD-FF73-B21942BA087F}"/>
              </a:ext>
            </a:extLst>
          </p:cNvPr>
          <p:cNvSpPr>
            <a:spLocks noGrp="1"/>
          </p:cNvSpPr>
          <p:nvPr>
            <p:ph type="body" sz="quarter" idx="23"/>
          </p:nvPr>
        </p:nvSpPr>
        <p:spPr>
          <a:xfrm>
            <a:off x="6380920" y="1228296"/>
            <a:ext cx="3334903" cy="1533951"/>
          </a:xfrm>
          <a:prstGeom prst="rect">
            <a:avLst/>
          </a:prstGeom>
        </p:spPr>
        <p:txBody>
          <a:bodyPr/>
          <a:lstStyle>
            <a:lvl1pPr defTabSz="580528">
              <a:lnSpc>
                <a:spcPct val="100000"/>
              </a:lnSpc>
              <a:spcBef>
                <a:spcPts val="0"/>
              </a:spcBef>
              <a:defRPr sz="2200" b="0" i="0">
                <a:solidFill>
                  <a:schemeClr val="tx1"/>
                </a:solidFill>
                <a:latin typeface="IBM Plex Sans Light" panose="020B0403050203000203" pitchFamily="34" charset="0"/>
              </a:defRPr>
            </a:lvl1pPr>
            <a:lvl2pPr defTabSz="580528">
              <a:lnSpc>
                <a:spcPct val="100000"/>
              </a:lnSpc>
              <a:spcBef>
                <a:spcPts val="0"/>
              </a:spcBef>
              <a:defRPr sz="2200" b="0" i="0">
                <a:solidFill>
                  <a:schemeClr val="tx1"/>
                </a:solidFill>
                <a:latin typeface="IBM Plex Sans Light" panose="020B0403050203000203" pitchFamily="34" charset="0"/>
              </a:defRPr>
            </a:lvl2pPr>
            <a:lvl3pPr defTabSz="580528">
              <a:lnSpc>
                <a:spcPct val="100000"/>
              </a:lnSpc>
              <a:spcBef>
                <a:spcPts val="0"/>
              </a:spcBef>
              <a:defRPr sz="2200" b="0" i="0">
                <a:solidFill>
                  <a:schemeClr val="tx1"/>
                </a:solidFill>
                <a:latin typeface="IBM Plex Sans Light" panose="020B0403050203000203" pitchFamily="34" charset="0"/>
              </a:defRPr>
            </a:lvl3pPr>
            <a:lvl4pPr defTabSz="580528">
              <a:lnSpc>
                <a:spcPct val="100000"/>
              </a:lnSpc>
              <a:spcBef>
                <a:spcPts val="0"/>
              </a:spcBef>
              <a:defRPr sz="22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6">
            <a:extLst>
              <a:ext uri="{FF2B5EF4-FFF2-40B4-BE49-F238E27FC236}">
                <a16:creationId xmlns:a16="http://schemas.microsoft.com/office/drawing/2014/main" id="{70A13E8E-060C-6E01-AB11-41A2190116B1}"/>
              </a:ext>
            </a:extLst>
          </p:cNvPr>
          <p:cNvSpPr>
            <a:spLocks noGrp="1"/>
          </p:cNvSpPr>
          <p:nvPr>
            <p:ph type="body" sz="quarter" idx="24"/>
          </p:nvPr>
        </p:nvSpPr>
        <p:spPr>
          <a:xfrm>
            <a:off x="287999" y="4181048"/>
            <a:ext cx="3334903" cy="1533949"/>
          </a:xfrm>
          <a:prstGeom prst="rect">
            <a:avLst/>
          </a:prstGeom>
        </p:spPr>
        <p:txBody>
          <a:bodyPr/>
          <a:lstStyle>
            <a:lvl1pPr defTabSz="580528">
              <a:lnSpc>
                <a:spcPct val="100000"/>
              </a:lnSpc>
              <a:spcBef>
                <a:spcPts val="0"/>
              </a:spcBef>
              <a:defRPr sz="2200" b="0" i="0">
                <a:solidFill>
                  <a:schemeClr val="tx1"/>
                </a:solidFill>
                <a:latin typeface="IBM Plex Sans Light" panose="020B0403050203000203" pitchFamily="34" charset="0"/>
              </a:defRPr>
            </a:lvl1pPr>
            <a:lvl2pPr defTabSz="580528">
              <a:lnSpc>
                <a:spcPct val="100000"/>
              </a:lnSpc>
              <a:spcBef>
                <a:spcPts val="0"/>
              </a:spcBef>
              <a:defRPr sz="2200" b="0" i="0">
                <a:solidFill>
                  <a:schemeClr val="tx1"/>
                </a:solidFill>
                <a:latin typeface="IBM Plex Sans Light" panose="020B0403050203000203" pitchFamily="34" charset="0"/>
              </a:defRPr>
            </a:lvl2pPr>
            <a:lvl3pPr defTabSz="580528">
              <a:lnSpc>
                <a:spcPct val="100000"/>
              </a:lnSpc>
              <a:spcBef>
                <a:spcPts val="0"/>
              </a:spcBef>
              <a:defRPr sz="2200" b="0" i="0">
                <a:solidFill>
                  <a:schemeClr val="tx1"/>
                </a:solidFill>
                <a:latin typeface="IBM Plex Sans Light" panose="020B0403050203000203" pitchFamily="34" charset="0"/>
              </a:defRPr>
            </a:lvl3pPr>
            <a:lvl4pPr defTabSz="580528">
              <a:lnSpc>
                <a:spcPct val="100000"/>
              </a:lnSpc>
              <a:spcBef>
                <a:spcPts val="0"/>
              </a:spcBef>
              <a:defRPr sz="22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6">
            <a:extLst>
              <a:ext uri="{FF2B5EF4-FFF2-40B4-BE49-F238E27FC236}">
                <a16:creationId xmlns:a16="http://schemas.microsoft.com/office/drawing/2014/main" id="{3277838E-5792-202A-65F5-342AF0992EF8}"/>
              </a:ext>
            </a:extLst>
          </p:cNvPr>
          <p:cNvSpPr>
            <a:spLocks noGrp="1"/>
          </p:cNvSpPr>
          <p:nvPr>
            <p:ph type="body" sz="quarter" idx="25"/>
          </p:nvPr>
        </p:nvSpPr>
        <p:spPr>
          <a:xfrm>
            <a:off x="6388667" y="4181048"/>
            <a:ext cx="3334903" cy="1533946"/>
          </a:xfrm>
          <a:prstGeom prst="rect">
            <a:avLst/>
          </a:prstGeom>
        </p:spPr>
        <p:txBody>
          <a:bodyPr/>
          <a:lstStyle>
            <a:lvl1pPr defTabSz="580528">
              <a:lnSpc>
                <a:spcPct val="100000"/>
              </a:lnSpc>
              <a:spcBef>
                <a:spcPts val="0"/>
              </a:spcBef>
              <a:defRPr sz="2200" b="0" i="0">
                <a:solidFill>
                  <a:schemeClr val="tx1"/>
                </a:solidFill>
                <a:latin typeface="IBM Plex Sans Light" panose="020B0403050203000203" pitchFamily="34" charset="0"/>
              </a:defRPr>
            </a:lvl1pPr>
            <a:lvl2pPr defTabSz="580528">
              <a:lnSpc>
                <a:spcPct val="100000"/>
              </a:lnSpc>
              <a:spcBef>
                <a:spcPts val="0"/>
              </a:spcBef>
              <a:defRPr sz="2200" b="0" i="0">
                <a:solidFill>
                  <a:schemeClr val="tx1"/>
                </a:solidFill>
                <a:latin typeface="IBM Plex Sans Light" panose="020B0403050203000203" pitchFamily="34" charset="0"/>
              </a:defRPr>
            </a:lvl2pPr>
            <a:lvl3pPr defTabSz="580528">
              <a:lnSpc>
                <a:spcPct val="100000"/>
              </a:lnSpc>
              <a:spcBef>
                <a:spcPts val="0"/>
              </a:spcBef>
              <a:defRPr sz="2200" b="0" i="0">
                <a:solidFill>
                  <a:schemeClr val="tx1"/>
                </a:solidFill>
                <a:latin typeface="IBM Plex Sans Light" panose="020B0403050203000203" pitchFamily="34" charset="0"/>
              </a:defRPr>
            </a:lvl3pPr>
            <a:lvl4pPr defTabSz="580528">
              <a:lnSpc>
                <a:spcPct val="100000"/>
              </a:lnSpc>
              <a:spcBef>
                <a:spcPts val="0"/>
              </a:spcBef>
              <a:defRPr sz="22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87233068"/>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Boxes, 4 stacked,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8" y="841248"/>
            <a:ext cx="2857128" cy="1138428"/>
          </a:xfrm>
        </p:spPr>
        <p:txBody>
          <a:bodyPr/>
          <a:lstStyle>
            <a:lvl1pPr>
              <a:lnSpc>
                <a:spcPct val="100000"/>
              </a:lnSpc>
              <a:defRPr sz="22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99" y="192600"/>
            <a:ext cx="2477765" cy="570706"/>
          </a:xfrm>
          <a:prstGeom prst="rect">
            <a:avLst/>
          </a:prstGeom>
        </p:spPr>
        <p:txBody>
          <a:bodyPr/>
          <a:lstStyle>
            <a:lvl1pPr>
              <a:defRPr sz="1400" b="0" i="0">
                <a:solidFill>
                  <a:schemeClr val="tx2"/>
                </a:solidFill>
                <a:latin typeface="IBM Plex Sans Light" panose="020B0403050203000203" pitchFamily="34" charset="0"/>
              </a:defRPr>
            </a:lvl1pPr>
          </a:lstStyle>
          <a:p>
            <a:pPr lvl="0"/>
            <a:r>
              <a:rPr lang="en-US" dirty="0"/>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4FBB383F-F59D-AEC8-4D6C-AC28926B09FF}"/>
              </a:ext>
            </a:extLst>
          </p:cNvPr>
          <p:cNvSpPr>
            <a:spLocks noGrp="1"/>
          </p:cNvSpPr>
          <p:nvPr>
            <p:ph type="body" sz="quarter" idx="10"/>
          </p:nvPr>
        </p:nvSpPr>
        <p:spPr>
          <a:xfrm>
            <a:off x="6363186" y="288037"/>
            <a:ext cx="2481638" cy="257254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6053B001-EDB1-FA28-FFB0-F41FF2D33138}"/>
              </a:ext>
            </a:extLst>
          </p:cNvPr>
          <p:cNvSpPr>
            <a:spLocks noGrp="1"/>
          </p:cNvSpPr>
          <p:nvPr>
            <p:ph type="body" sz="quarter" idx="22"/>
          </p:nvPr>
        </p:nvSpPr>
        <p:spPr>
          <a:xfrm>
            <a:off x="9398651" y="288037"/>
            <a:ext cx="2481638" cy="257254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6">
            <a:extLst>
              <a:ext uri="{FF2B5EF4-FFF2-40B4-BE49-F238E27FC236}">
                <a16:creationId xmlns:a16="http://schemas.microsoft.com/office/drawing/2014/main" id="{CD8F0E9F-03CA-D8CD-75A1-CB650A81E996}"/>
              </a:ext>
            </a:extLst>
          </p:cNvPr>
          <p:cNvSpPr>
            <a:spLocks noGrp="1"/>
          </p:cNvSpPr>
          <p:nvPr>
            <p:ph type="body" sz="quarter" idx="23"/>
          </p:nvPr>
        </p:nvSpPr>
        <p:spPr>
          <a:xfrm>
            <a:off x="6363186" y="3333750"/>
            <a:ext cx="2481638" cy="247650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6">
            <a:extLst>
              <a:ext uri="{FF2B5EF4-FFF2-40B4-BE49-F238E27FC236}">
                <a16:creationId xmlns:a16="http://schemas.microsoft.com/office/drawing/2014/main" id="{F16D24DB-6F94-3A9D-70FD-B96C2E9E8DB4}"/>
              </a:ext>
            </a:extLst>
          </p:cNvPr>
          <p:cNvSpPr>
            <a:spLocks noGrp="1"/>
          </p:cNvSpPr>
          <p:nvPr>
            <p:ph type="body" sz="quarter" idx="24"/>
          </p:nvPr>
        </p:nvSpPr>
        <p:spPr>
          <a:xfrm>
            <a:off x="9398651" y="3333750"/>
            <a:ext cx="2481638" cy="247650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52372454"/>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Boxes, 4 stacked,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763524"/>
            <a:ext cx="5521401" cy="1138428"/>
          </a:xfrm>
        </p:spPr>
        <p:txBody>
          <a:bodyPr rIns="457200"/>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99" y="192600"/>
            <a:ext cx="2477765" cy="224028"/>
          </a:xfrm>
          <a:prstGeom prst="rect">
            <a:avLst/>
          </a:prstGeom>
        </p:spPr>
        <p:txBody>
          <a:bodyPr/>
          <a:lstStyle>
            <a:lvl1pPr>
              <a:lnSpc>
                <a:spcPct val="100000"/>
              </a:lnSpc>
              <a:defRPr sz="1400" b="0" i="0">
                <a:solidFill>
                  <a:schemeClr val="tx2"/>
                </a:solidFill>
                <a:latin typeface="IBM Plex Sans Light" panose="020B0403050203000203" pitchFamily="34" charset="0"/>
              </a:defRPr>
            </a:lvl1pPr>
          </a:lstStyle>
          <a:p>
            <a:pPr lvl="0"/>
            <a:r>
              <a:rPr lang="en-US" dirty="0"/>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4" name="Text Placeholder 6">
            <a:extLst>
              <a:ext uri="{FF2B5EF4-FFF2-40B4-BE49-F238E27FC236}">
                <a16:creationId xmlns:a16="http://schemas.microsoft.com/office/drawing/2014/main" id="{BEE7923F-2C08-E17F-72B0-F41C361C5372}"/>
              </a:ext>
            </a:extLst>
          </p:cNvPr>
          <p:cNvSpPr>
            <a:spLocks noGrp="1"/>
          </p:cNvSpPr>
          <p:nvPr>
            <p:ph type="body" sz="quarter" idx="10"/>
          </p:nvPr>
        </p:nvSpPr>
        <p:spPr>
          <a:xfrm>
            <a:off x="6363186" y="288037"/>
            <a:ext cx="2481638" cy="257254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6">
            <a:extLst>
              <a:ext uri="{FF2B5EF4-FFF2-40B4-BE49-F238E27FC236}">
                <a16:creationId xmlns:a16="http://schemas.microsoft.com/office/drawing/2014/main" id="{4F52302E-5C35-DCB5-2D11-CC0BE75371AE}"/>
              </a:ext>
            </a:extLst>
          </p:cNvPr>
          <p:cNvSpPr>
            <a:spLocks noGrp="1"/>
          </p:cNvSpPr>
          <p:nvPr>
            <p:ph type="body" sz="quarter" idx="22"/>
          </p:nvPr>
        </p:nvSpPr>
        <p:spPr>
          <a:xfrm>
            <a:off x="9398651" y="288037"/>
            <a:ext cx="2481638" cy="257254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6">
            <a:extLst>
              <a:ext uri="{FF2B5EF4-FFF2-40B4-BE49-F238E27FC236}">
                <a16:creationId xmlns:a16="http://schemas.microsoft.com/office/drawing/2014/main" id="{644BCD2A-7E42-10EE-E251-907F955BFCEB}"/>
              </a:ext>
            </a:extLst>
          </p:cNvPr>
          <p:cNvSpPr>
            <a:spLocks noGrp="1"/>
          </p:cNvSpPr>
          <p:nvPr>
            <p:ph type="body" sz="quarter" idx="23"/>
          </p:nvPr>
        </p:nvSpPr>
        <p:spPr>
          <a:xfrm>
            <a:off x="6363186" y="3333750"/>
            <a:ext cx="2481638" cy="247650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6">
            <a:extLst>
              <a:ext uri="{FF2B5EF4-FFF2-40B4-BE49-F238E27FC236}">
                <a16:creationId xmlns:a16="http://schemas.microsoft.com/office/drawing/2014/main" id="{FEF5B836-0687-FE12-9EE1-7B2CB1124537}"/>
              </a:ext>
            </a:extLst>
          </p:cNvPr>
          <p:cNvSpPr>
            <a:spLocks noGrp="1"/>
          </p:cNvSpPr>
          <p:nvPr>
            <p:ph type="body" sz="quarter" idx="24"/>
          </p:nvPr>
        </p:nvSpPr>
        <p:spPr>
          <a:xfrm>
            <a:off x="9398651" y="3333750"/>
            <a:ext cx="2481638" cy="247650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1016658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2 columns,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99" y="192025"/>
            <a:ext cx="5522193" cy="2286793"/>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0920" y="288037"/>
            <a:ext cx="2476177" cy="57157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28524" y="288037"/>
            <a:ext cx="2476177" cy="57157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7610692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Boxes, 4 horizontal,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7999" y="192600"/>
            <a:ext cx="2477765" cy="2286794"/>
          </a:xfrm>
        </p:spPr>
        <p:txBody>
          <a:bodyPr/>
          <a:lstStyle>
            <a:lvl1pPr>
              <a:lnSpc>
                <a:spcPct val="100000"/>
              </a:lnSpc>
              <a:defRPr sz="22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7" name="Text Placeholder 6">
            <a:extLst>
              <a:ext uri="{FF2B5EF4-FFF2-40B4-BE49-F238E27FC236}">
                <a16:creationId xmlns:a16="http://schemas.microsoft.com/office/drawing/2014/main" id="{3E32141B-6D8C-ADDD-8D24-D2B360381383}"/>
              </a:ext>
            </a:extLst>
          </p:cNvPr>
          <p:cNvSpPr>
            <a:spLocks noGrp="1"/>
          </p:cNvSpPr>
          <p:nvPr>
            <p:ph type="body" sz="quarter" idx="23"/>
          </p:nvPr>
        </p:nvSpPr>
        <p:spPr>
          <a:xfrm>
            <a:off x="6363186" y="3328416"/>
            <a:ext cx="2481638" cy="2667125"/>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7DBD6A3D-FB96-6A97-1F58-F61F03D37691}"/>
              </a:ext>
            </a:extLst>
          </p:cNvPr>
          <p:cNvSpPr>
            <a:spLocks noGrp="1"/>
          </p:cNvSpPr>
          <p:nvPr>
            <p:ph type="body" sz="quarter" idx="24"/>
          </p:nvPr>
        </p:nvSpPr>
        <p:spPr>
          <a:xfrm>
            <a:off x="9398651" y="3328416"/>
            <a:ext cx="2481638" cy="2667125"/>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6">
            <a:extLst>
              <a:ext uri="{FF2B5EF4-FFF2-40B4-BE49-F238E27FC236}">
                <a16:creationId xmlns:a16="http://schemas.microsoft.com/office/drawing/2014/main" id="{B54BA88F-5BD8-839D-33E8-DAC02350ACA1}"/>
              </a:ext>
            </a:extLst>
          </p:cNvPr>
          <p:cNvSpPr>
            <a:spLocks noGrp="1"/>
          </p:cNvSpPr>
          <p:nvPr>
            <p:ph type="body" sz="quarter" idx="25"/>
          </p:nvPr>
        </p:nvSpPr>
        <p:spPr>
          <a:xfrm>
            <a:off x="280252" y="3328416"/>
            <a:ext cx="2481638" cy="2667125"/>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5BCA7C7E-4E8C-6B73-007A-21635527B083}"/>
              </a:ext>
            </a:extLst>
          </p:cNvPr>
          <p:cNvSpPr>
            <a:spLocks noGrp="1"/>
          </p:cNvSpPr>
          <p:nvPr>
            <p:ph type="body" sz="quarter" idx="26"/>
          </p:nvPr>
        </p:nvSpPr>
        <p:spPr>
          <a:xfrm>
            <a:off x="3315717" y="3328416"/>
            <a:ext cx="2481638" cy="2667125"/>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37232590"/>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Boxes, 4 horizontal,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7999" y="192024"/>
            <a:ext cx="5524575" cy="2286794"/>
          </a:xfrm>
        </p:spPr>
        <p:txBody>
          <a:bodyPr rIns="457200"/>
          <a:lstStyle>
            <a:lvl1pPr>
              <a:lnSpc>
                <a:spcPct val="100000"/>
              </a:lnSpc>
              <a:defRPr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34340CDF-396E-8FEA-9F33-A868AEB7DE6A}"/>
              </a:ext>
            </a:extLst>
          </p:cNvPr>
          <p:cNvSpPr>
            <a:spLocks noGrp="1"/>
          </p:cNvSpPr>
          <p:nvPr>
            <p:ph type="body" sz="quarter" idx="23"/>
          </p:nvPr>
        </p:nvSpPr>
        <p:spPr>
          <a:xfrm>
            <a:off x="6363186" y="3328416"/>
            <a:ext cx="2481638" cy="2667125"/>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F04B77E5-DBD6-E6DD-D620-C878361A7BB4}"/>
              </a:ext>
            </a:extLst>
          </p:cNvPr>
          <p:cNvSpPr>
            <a:spLocks noGrp="1"/>
          </p:cNvSpPr>
          <p:nvPr>
            <p:ph type="body" sz="quarter" idx="24"/>
          </p:nvPr>
        </p:nvSpPr>
        <p:spPr>
          <a:xfrm>
            <a:off x="9398651" y="3328416"/>
            <a:ext cx="2481638" cy="2667125"/>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AC83D79D-159D-684B-A0A2-E6DD61C3A503}"/>
              </a:ext>
            </a:extLst>
          </p:cNvPr>
          <p:cNvSpPr>
            <a:spLocks noGrp="1"/>
          </p:cNvSpPr>
          <p:nvPr>
            <p:ph type="body" sz="quarter" idx="25"/>
          </p:nvPr>
        </p:nvSpPr>
        <p:spPr>
          <a:xfrm>
            <a:off x="280252" y="3328416"/>
            <a:ext cx="2481638" cy="2667125"/>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550B9EEB-A8EA-2744-D650-EC7233DAFF4D}"/>
              </a:ext>
            </a:extLst>
          </p:cNvPr>
          <p:cNvSpPr>
            <a:spLocks noGrp="1"/>
          </p:cNvSpPr>
          <p:nvPr>
            <p:ph type="body" sz="quarter" idx="26"/>
          </p:nvPr>
        </p:nvSpPr>
        <p:spPr>
          <a:xfrm>
            <a:off x="3315717" y="3328416"/>
            <a:ext cx="2481638" cy="2667125"/>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19282623"/>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Boxes, 6 stack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600"/>
            <a:ext cx="2474590" cy="2286794"/>
          </a:xfrm>
        </p:spPr>
        <p:txBody>
          <a:bodyPr/>
          <a:lstStyle>
            <a:lvl1pPr>
              <a:lnSpc>
                <a:spcPct val="100000"/>
              </a:lnSpc>
              <a:defRPr sz="3199"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9" name="Text Placeholder 6">
            <a:extLst>
              <a:ext uri="{FF2B5EF4-FFF2-40B4-BE49-F238E27FC236}">
                <a16:creationId xmlns:a16="http://schemas.microsoft.com/office/drawing/2014/main" id="{B74FE312-96C3-0801-8AFE-48C53A3855EF}"/>
              </a:ext>
            </a:extLst>
          </p:cNvPr>
          <p:cNvSpPr>
            <a:spLocks noGrp="1"/>
          </p:cNvSpPr>
          <p:nvPr>
            <p:ph type="body" sz="quarter" idx="10"/>
          </p:nvPr>
        </p:nvSpPr>
        <p:spPr>
          <a:xfrm>
            <a:off x="6363186" y="288037"/>
            <a:ext cx="2481638" cy="257254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6">
            <a:extLst>
              <a:ext uri="{FF2B5EF4-FFF2-40B4-BE49-F238E27FC236}">
                <a16:creationId xmlns:a16="http://schemas.microsoft.com/office/drawing/2014/main" id="{BFE072FD-410A-B1CF-4BD5-EFE459133BB6}"/>
              </a:ext>
            </a:extLst>
          </p:cNvPr>
          <p:cNvSpPr>
            <a:spLocks noGrp="1"/>
          </p:cNvSpPr>
          <p:nvPr>
            <p:ph type="body" sz="quarter" idx="23"/>
          </p:nvPr>
        </p:nvSpPr>
        <p:spPr>
          <a:xfrm>
            <a:off x="9398651" y="288037"/>
            <a:ext cx="2481638" cy="257254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6">
            <a:extLst>
              <a:ext uri="{FF2B5EF4-FFF2-40B4-BE49-F238E27FC236}">
                <a16:creationId xmlns:a16="http://schemas.microsoft.com/office/drawing/2014/main" id="{1C0822F6-B969-1E92-CC74-0CBB1126A9C8}"/>
              </a:ext>
            </a:extLst>
          </p:cNvPr>
          <p:cNvSpPr>
            <a:spLocks noGrp="1"/>
          </p:cNvSpPr>
          <p:nvPr>
            <p:ph type="body" sz="quarter" idx="24"/>
          </p:nvPr>
        </p:nvSpPr>
        <p:spPr>
          <a:xfrm>
            <a:off x="6363186" y="3333750"/>
            <a:ext cx="2481638" cy="247650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ext Placeholder 6">
            <a:extLst>
              <a:ext uri="{FF2B5EF4-FFF2-40B4-BE49-F238E27FC236}">
                <a16:creationId xmlns:a16="http://schemas.microsoft.com/office/drawing/2014/main" id="{F9AB4B51-7CBC-4B83-F837-82517C33FEBA}"/>
              </a:ext>
            </a:extLst>
          </p:cNvPr>
          <p:cNvSpPr>
            <a:spLocks noGrp="1"/>
          </p:cNvSpPr>
          <p:nvPr>
            <p:ph type="body" sz="quarter" idx="25"/>
          </p:nvPr>
        </p:nvSpPr>
        <p:spPr>
          <a:xfrm>
            <a:off x="9398651" y="3333750"/>
            <a:ext cx="2481638" cy="247650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3" name="Text Placeholder 6">
            <a:extLst>
              <a:ext uri="{FF2B5EF4-FFF2-40B4-BE49-F238E27FC236}">
                <a16:creationId xmlns:a16="http://schemas.microsoft.com/office/drawing/2014/main" id="{4AB00072-45AF-510F-C146-BAC3B20406FD}"/>
              </a:ext>
            </a:extLst>
          </p:cNvPr>
          <p:cNvSpPr>
            <a:spLocks noGrp="1"/>
          </p:cNvSpPr>
          <p:nvPr>
            <p:ph type="body" sz="quarter" idx="26"/>
          </p:nvPr>
        </p:nvSpPr>
        <p:spPr>
          <a:xfrm>
            <a:off x="3332555" y="288036"/>
            <a:ext cx="2481638" cy="2572542"/>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Text Placeholder 6">
            <a:extLst>
              <a:ext uri="{FF2B5EF4-FFF2-40B4-BE49-F238E27FC236}">
                <a16:creationId xmlns:a16="http://schemas.microsoft.com/office/drawing/2014/main" id="{C4503F3E-D426-7E9E-BDBD-CDA2B731934A}"/>
              </a:ext>
            </a:extLst>
          </p:cNvPr>
          <p:cNvSpPr>
            <a:spLocks noGrp="1"/>
          </p:cNvSpPr>
          <p:nvPr>
            <p:ph type="body" sz="quarter" idx="27"/>
          </p:nvPr>
        </p:nvSpPr>
        <p:spPr>
          <a:xfrm>
            <a:off x="3332555" y="3333749"/>
            <a:ext cx="2481638" cy="2476499"/>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67353735"/>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Boxes, 6 stacke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287999" y="192600"/>
            <a:ext cx="2474590" cy="1429544"/>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3333316" y="288036"/>
            <a:ext cx="201142" cy="201613"/>
          </a:xfrm>
          <a:prstGeom prst="rect">
            <a:avLst/>
          </a:prstGeom>
        </p:spPr>
        <p:txBody>
          <a:bodyPr/>
          <a:lstStyle>
            <a:lvl1pPr>
              <a:defRPr sz="700" b="0" i="0">
                <a:solidFill>
                  <a:schemeClr val="tx1"/>
                </a:solidFill>
                <a:latin typeface="IBM Plex Sans Light" panose="020B0403050203000203" pitchFamily="34" charset="0"/>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6380920" y="288036"/>
            <a:ext cx="201142" cy="201613"/>
          </a:xfrm>
          <a:prstGeom prst="rect">
            <a:avLst/>
          </a:prstGeom>
        </p:spPr>
        <p:txBody>
          <a:bodyPr/>
          <a:lstStyle>
            <a:lvl1pPr>
              <a:defRPr sz="700" b="0" i="0">
                <a:solidFill>
                  <a:schemeClr val="tx1"/>
                </a:solidFill>
                <a:latin typeface="IBM Plex Sans Light" panose="020B0403050203000203" pitchFamily="34" charset="0"/>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9428523" y="288036"/>
            <a:ext cx="201142" cy="201613"/>
          </a:xfrm>
          <a:prstGeom prst="rect">
            <a:avLst/>
          </a:prstGeom>
        </p:spPr>
        <p:txBody>
          <a:bodyPr/>
          <a:lstStyle>
            <a:lvl1pPr>
              <a:defRPr sz="700" b="0" i="0">
                <a:solidFill>
                  <a:schemeClr val="tx1"/>
                </a:solidFill>
                <a:latin typeface="IBM Plex Sans Light" panose="020B0403050203000203" pitchFamily="34" charset="0"/>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3333316" y="3347315"/>
            <a:ext cx="201142" cy="201613"/>
          </a:xfrm>
          <a:prstGeom prst="rect">
            <a:avLst/>
          </a:prstGeom>
        </p:spPr>
        <p:txBody>
          <a:bodyPr/>
          <a:lstStyle>
            <a:lvl1pPr>
              <a:defRPr sz="700" b="0" i="0">
                <a:solidFill>
                  <a:schemeClr val="tx1"/>
                </a:solidFill>
                <a:latin typeface="IBM Plex Sans Light" panose="020B0403050203000203" pitchFamily="34" charset="0"/>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6380920" y="3347315"/>
            <a:ext cx="201142" cy="201613"/>
          </a:xfrm>
          <a:prstGeom prst="rect">
            <a:avLst/>
          </a:prstGeom>
        </p:spPr>
        <p:txBody>
          <a:bodyPr/>
          <a:lstStyle>
            <a:lvl1pPr>
              <a:defRPr sz="700" b="0" i="0">
                <a:solidFill>
                  <a:schemeClr val="tx1"/>
                </a:solidFill>
                <a:latin typeface="IBM Plex Sans Light" panose="020B0403050203000203" pitchFamily="34" charset="0"/>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9428523" y="3347315"/>
            <a:ext cx="201142" cy="201613"/>
          </a:xfrm>
          <a:prstGeom prst="rect">
            <a:avLst/>
          </a:prstGeom>
        </p:spPr>
        <p:txBody>
          <a:bodyPr/>
          <a:lstStyle>
            <a:lvl1pPr>
              <a:defRPr sz="700" b="0" i="0">
                <a:solidFill>
                  <a:schemeClr val="tx1"/>
                </a:solidFill>
                <a:latin typeface="IBM Plex Sans Light" panose="020B0403050203000203" pitchFamily="34" charset="0"/>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lvl1pPr>
              <a:defRPr b="0" i="0">
                <a:latin typeface="IBM Plex Sans Light" panose="020B0403050203000203" pitchFamily="34" charset="0"/>
              </a:defRPr>
            </a:lvl1pPr>
          </a:lstStyle>
          <a:p>
            <a:r>
              <a:rPr lang="en-US"/>
              <a:t>© 2025 IBM Corporation</a:t>
            </a:r>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3047603" y="3048000"/>
            <a:ext cx="886027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304760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0784E564-F094-C65E-4C30-6AD26FD6AE47}"/>
              </a:ext>
            </a:extLst>
          </p:cNvPr>
          <p:cNvSpPr>
            <a:spLocks noGrp="1"/>
          </p:cNvSpPr>
          <p:nvPr>
            <p:ph type="body" sz="quarter" idx="10"/>
          </p:nvPr>
        </p:nvSpPr>
        <p:spPr>
          <a:xfrm>
            <a:off x="6363186" y="713705"/>
            <a:ext cx="2481638" cy="1858041"/>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6">
            <a:extLst>
              <a:ext uri="{FF2B5EF4-FFF2-40B4-BE49-F238E27FC236}">
                <a16:creationId xmlns:a16="http://schemas.microsoft.com/office/drawing/2014/main" id="{5B384162-F420-216E-B250-BA49ED23AA36}"/>
              </a:ext>
            </a:extLst>
          </p:cNvPr>
          <p:cNvSpPr>
            <a:spLocks noGrp="1"/>
          </p:cNvSpPr>
          <p:nvPr>
            <p:ph type="body" sz="quarter" idx="24"/>
          </p:nvPr>
        </p:nvSpPr>
        <p:spPr>
          <a:xfrm>
            <a:off x="9398651" y="713705"/>
            <a:ext cx="2481638" cy="1858038"/>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6">
            <a:extLst>
              <a:ext uri="{FF2B5EF4-FFF2-40B4-BE49-F238E27FC236}">
                <a16:creationId xmlns:a16="http://schemas.microsoft.com/office/drawing/2014/main" id="{2D5D50EC-56AE-CB68-AF0D-967D997C2277}"/>
              </a:ext>
            </a:extLst>
          </p:cNvPr>
          <p:cNvSpPr>
            <a:spLocks noGrp="1"/>
          </p:cNvSpPr>
          <p:nvPr>
            <p:ph type="body" sz="quarter" idx="25"/>
          </p:nvPr>
        </p:nvSpPr>
        <p:spPr>
          <a:xfrm>
            <a:off x="6363186" y="3759417"/>
            <a:ext cx="2481638" cy="1860328"/>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6">
            <a:extLst>
              <a:ext uri="{FF2B5EF4-FFF2-40B4-BE49-F238E27FC236}">
                <a16:creationId xmlns:a16="http://schemas.microsoft.com/office/drawing/2014/main" id="{95DF0382-EAC2-42E6-8F3C-D78D99701167}"/>
              </a:ext>
            </a:extLst>
          </p:cNvPr>
          <p:cNvSpPr>
            <a:spLocks noGrp="1"/>
          </p:cNvSpPr>
          <p:nvPr>
            <p:ph type="body" sz="quarter" idx="26"/>
          </p:nvPr>
        </p:nvSpPr>
        <p:spPr>
          <a:xfrm>
            <a:off x="9398651" y="3759418"/>
            <a:ext cx="2481638" cy="1860326"/>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6">
            <a:extLst>
              <a:ext uri="{FF2B5EF4-FFF2-40B4-BE49-F238E27FC236}">
                <a16:creationId xmlns:a16="http://schemas.microsoft.com/office/drawing/2014/main" id="{DD63E7DA-FA91-79CE-F137-C4CFF4237814}"/>
              </a:ext>
            </a:extLst>
          </p:cNvPr>
          <p:cNvSpPr>
            <a:spLocks noGrp="1"/>
          </p:cNvSpPr>
          <p:nvPr>
            <p:ph type="body" sz="quarter" idx="27"/>
          </p:nvPr>
        </p:nvSpPr>
        <p:spPr>
          <a:xfrm>
            <a:off x="3332555" y="713704"/>
            <a:ext cx="2481638" cy="1858041"/>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ext Placeholder 6">
            <a:extLst>
              <a:ext uri="{FF2B5EF4-FFF2-40B4-BE49-F238E27FC236}">
                <a16:creationId xmlns:a16="http://schemas.microsoft.com/office/drawing/2014/main" id="{03E415E0-33AF-4F69-4718-A13AF38331B2}"/>
              </a:ext>
            </a:extLst>
          </p:cNvPr>
          <p:cNvSpPr>
            <a:spLocks noGrp="1"/>
          </p:cNvSpPr>
          <p:nvPr>
            <p:ph type="body" sz="quarter" idx="28"/>
          </p:nvPr>
        </p:nvSpPr>
        <p:spPr>
          <a:xfrm>
            <a:off x="3332555" y="3759417"/>
            <a:ext cx="2481638" cy="1860327"/>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19883398"/>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99" y="192024"/>
            <a:ext cx="5519019" cy="1706563"/>
          </a:xfrm>
        </p:spPr>
        <p:txBody>
          <a:bodyPr rIns="457200"/>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r>
              <a:rPr lang="en-US"/>
              <a:t>© 2025 IBM Corporation</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87301"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3047603" y="3048000"/>
            <a:ext cx="0" cy="29527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5" name="Text Placeholder 6">
            <a:extLst>
              <a:ext uri="{FF2B5EF4-FFF2-40B4-BE49-F238E27FC236}">
                <a16:creationId xmlns:a16="http://schemas.microsoft.com/office/drawing/2014/main" id="{22EB5F78-B3F7-EBA1-BE53-B96CA397D9E3}"/>
              </a:ext>
            </a:extLst>
          </p:cNvPr>
          <p:cNvSpPr>
            <a:spLocks noGrp="1"/>
          </p:cNvSpPr>
          <p:nvPr>
            <p:ph type="body" sz="quarter" idx="10"/>
          </p:nvPr>
        </p:nvSpPr>
        <p:spPr>
          <a:xfrm>
            <a:off x="6363186" y="288037"/>
            <a:ext cx="2481638" cy="257254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6" name="Text Placeholder 6">
            <a:extLst>
              <a:ext uri="{FF2B5EF4-FFF2-40B4-BE49-F238E27FC236}">
                <a16:creationId xmlns:a16="http://schemas.microsoft.com/office/drawing/2014/main" id="{BFFEAD4C-1129-22EA-9ED5-9BE409A0C748}"/>
              </a:ext>
            </a:extLst>
          </p:cNvPr>
          <p:cNvSpPr>
            <a:spLocks noGrp="1"/>
          </p:cNvSpPr>
          <p:nvPr>
            <p:ph type="body" sz="quarter" idx="23"/>
          </p:nvPr>
        </p:nvSpPr>
        <p:spPr>
          <a:xfrm>
            <a:off x="9398651" y="288037"/>
            <a:ext cx="2481638" cy="257254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7" name="Text Placeholder 6">
            <a:extLst>
              <a:ext uri="{FF2B5EF4-FFF2-40B4-BE49-F238E27FC236}">
                <a16:creationId xmlns:a16="http://schemas.microsoft.com/office/drawing/2014/main" id="{91719EAC-72ED-B4B5-CA48-EB23C5EB8B0A}"/>
              </a:ext>
            </a:extLst>
          </p:cNvPr>
          <p:cNvSpPr>
            <a:spLocks noGrp="1"/>
          </p:cNvSpPr>
          <p:nvPr>
            <p:ph type="body" sz="quarter" idx="24"/>
          </p:nvPr>
        </p:nvSpPr>
        <p:spPr>
          <a:xfrm>
            <a:off x="6363186" y="3333750"/>
            <a:ext cx="2481638" cy="247650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8" name="Text Placeholder 6">
            <a:extLst>
              <a:ext uri="{FF2B5EF4-FFF2-40B4-BE49-F238E27FC236}">
                <a16:creationId xmlns:a16="http://schemas.microsoft.com/office/drawing/2014/main" id="{28C9C88E-05A2-25E3-4571-C794E968D7FC}"/>
              </a:ext>
            </a:extLst>
          </p:cNvPr>
          <p:cNvSpPr>
            <a:spLocks noGrp="1"/>
          </p:cNvSpPr>
          <p:nvPr>
            <p:ph type="body" sz="quarter" idx="25"/>
          </p:nvPr>
        </p:nvSpPr>
        <p:spPr>
          <a:xfrm>
            <a:off x="9398651" y="3333750"/>
            <a:ext cx="2481638" cy="247650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9" name="Text Placeholder 6">
            <a:extLst>
              <a:ext uri="{FF2B5EF4-FFF2-40B4-BE49-F238E27FC236}">
                <a16:creationId xmlns:a16="http://schemas.microsoft.com/office/drawing/2014/main" id="{D76302BE-E896-F153-8F88-B63A433B5C29}"/>
              </a:ext>
            </a:extLst>
          </p:cNvPr>
          <p:cNvSpPr>
            <a:spLocks noGrp="1"/>
          </p:cNvSpPr>
          <p:nvPr>
            <p:ph type="body" sz="quarter" idx="26"/>
          </p:nvPr>
        </p:nvSpPr>
        <p:spPr>
          <a:xfrm>
            <a:off x="287301" y="3332988"/>
            <a:ext cx="2481638" cy="2477257"/>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0" name="Text Placeholder 6">
            <a:extLst>
              <a:ext uri="{FF2B5EF4-FFF2-40B4-BE49-F238E27FC236}">
                <a16:creationId xmlns:a16="http://schemas.microsoft.com/office/drawing/2014/main" id="{FF14BC99-A0C2-45B6-C1F6-84D3EACEDF48}"/>
              </a:ext>
            </a:extLst>
          </p:cNvPr>
          <p:cNvSpPr>
            <a:spLocks noGrp="1"/>
          </p:cNvSpPr>
          <p:nvPr>
            <p:ph type="body" sz="quarter" idx="27"/>
          </p:nvPr>
        </p:nvSpPr>
        <p:spPr>
          <a:xfrm>
            <a:off x="3332555" y="3333749"/>
            <a:ext cx="2481638" cy="2476499"/>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defTabSz="580528">
              <a:lnSpc>
                <a:spcPct val="100000"/>
              </a:lnSpc>
              <a:spcBef>
                <a:spcPts val="0"/>
              </a:spcBef>
              <a:defRPr sz="1800" b="0" i="0">
                <a:solidFill>
                  <a:schemeClr val="tx1"/>
                </a:solidFill>
                <a:latin typeface="IBM Plex Sans Light" panose="020B0403050203000203" pitchFamily="34" charset="0"/>
              </a:defRPr>
            </a:lvl2pPr>
            <a:lvl3pPr defTabSz="580528">
              <a:lnSpc>
                <a:spcPct val="100000"/>
              </a:lnSpc>
              <a:spcBef>
                <a:spcPts val="0"/>
              </a:spcBef>
              <a:defRPr sz="1800" b="0" i="0">
                <a:solidFill>
                  <a:schemeClr val="tx1"/>
                </a:solidFill>
                <a:latin typeface="IBM Plex Sans Light" panose="020B0403050203000203" pitchFamily="34" charset="0"/>
              </a:defRPr>
            </a:lvl3pPr>
            <a:lvl4pPr defTabSz="580528">
              <a:lnSpc>
                <a:spcPct val="100000"/>
              </a:lnSpc>
              <a:spcBef>
                <a:spcPts val="0"/>
              </a:spcBef>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43856041"/>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99" y="192600"/>
            <a:ext cx="2474590" cy="1706563"/>
          </a:xfrm>
        </p:spPr>
        <p:txBody>
          <a:bodyPr rIns="0"/>
          <a:lstStyle>
            <a:lvl1pPr>
              <a:lnSpc>
                <a:spcPct val="100000"/>
              </a:lnSpc>
              <a:defRPr sz="22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r>
              <a:rPr lang="en-US"/>
              <a:t>© 2025 IBM Corporation</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87301"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3047603" y="3048000"/>
            <a:ext cx="0" cy="29527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FBA90B24-A7AA-EE26-4DF0-B0850F874CC1}"/>
              </a:ext>
            </a:extLst>
          </p:cNvPr>
          <p:cNvSpPr>
            <a:spLocks noGrp="1"/>
          </p:cNvSpPr>
          <p:nvPr>
            <p:ph type="body" sz="quarter" idx="20"/>
          </p:nvPr>
        </p:nvSpPr>
        <p:spPr>
          <a:xfrm>
            <a:off x="275969" y="3332987"/>
            <a:ext cx="2512742" cy="2477258"/>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B293E5F0-8E0D-8611-485C-03E54EE01CAD}"/>
              </a:ext>
            </a:extLst>
          </p:cNvPr>
          <p:cNvSpPr>
            <a:spLocks noGrp="1"/>
          </p:cNvSpPr>
          <p:nvPr>
            <p:ph type="body" sz="quarter" idx="28"/>
          </p:nvPr>
        </p:nvSpPr>
        <p:spPr>
          <a:xfrm>
            <a:off x="3329263" y="3332988"/>
            <a:ext cx="2512742" cy="2477255"/>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7E5B5649-C746-EAC6-E506-88A5EE6297F2}"/>
              </a:ext>
            </a:extLst>
          </p:cNvPr>
          <p:cNvSpPr>
            <a:spLocks noGrp="1"/>
          </p:cNvSpPr>
          <p:nvPr>
            <p:ph type="body" sz="quarter" idx="29"/>
          </p:nvPr>
        </p:nvSpPr>
        <p:spPr>
          <a:xfrm>
            <a:off x="6361876" y="3350711"/>
            <a:ext cx="2512742" cy="245953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D1C336AE-32DC-6A3D-A0A5-FD3BEEE59FD9}"/>
              </a:ext>
            </a:extLst>
          </p:cNvPr>
          <p:cNvSpPr>
            <a:spLocks noGrp="1"/>
          </p:cNvSpPr>
          <p:nvPr>
            <p:ph type="body" sz="quarter" idx="30"/>
          </p:nvPr>
        </p:nvSpPr>
        <p:spPr>
          <a:xfrm>
            <a:off x="9394676" y="3332988"/>
            <a:ext cx="2489064" cy="2477249"/>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6">
            <a:extLst>
              <a:ext uri="{FF2B5EF4-FFF2-40B4-BE49-F238E27FC236}">
                <a16:creationId xmlns:a16="http://schemas.microsoft.com/office/drawing/2014/main" id="{58F4A404-A74C-F889-564A-6677AB4E33D2}"/>
              </a:ext>
            </a:extLst>
          </p:cNvPr>
          <p:cNvSpPr>
            <a:spLocks noGrp="1"/>
          </p:cNvSpPr>
          <p:nvPr>
            <p:ph type="body" sz="quarter" idx="31"/>
          </p:nvPr>
        </p:nvSpPr>
        <p:spPr>
          <a:xfrm>
            <a:off x="9404886" y="288037"/>
            <a:ext cx="2489064" cy="257254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4D20BC60-A254-2972-5466-846B4E395A1C}"/>
              </a:ext>
            </a:extLst>
          </p:cNvPr>
          <p:cNvSpPr>
            <a:spLocks noGrp="1"/>
          </p:cNvSpPr>
          <p:nvPr>
            <p:ph type="body" sz="quarter" idx="32"/>
          </p:nvPr>
        </p:nvSpPr>
        <p:spPr>
          <a:xfrm>
            <a:off x="6345360" y="288036"/>
            <a:ext cx="2489064" cy="257254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03278994"/>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Video or imagery, half, ins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192600"/>
            <a:ext cx="2474590" cy="762794"/>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6380919" y="284956"/>
            <a:ext cx="5523781" cy="6287294"/>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6" name="Text Placeholder 6">
            <a:extLst>
              <a:ext uri="{FF2B5EF4-FFF2-40B4-BE49-F238E27FC236}">
                <a16:creationId xmlns:a16="http://schemas.microsoft.com/office/drawing/2014/main" id="{F97050FE-79BA-7876-7C87-1EBC54ABDE3B}"/>
              </a:ext>
            </a:extLst>
          </p:cNvPr>
          <p:cNvSpPr>
            <a:spLocks noGrp="1"/>
          </p:cNvSpPr>
          <p:nvPr>
            <p:ph type="body" sz="quarter" idx="21"/>
          </p:nvPr>
        </p:nvSpPr>
        <p:spPr>
          <a:xfrm>
            <a:off x="275969" y="1714500"/>
            <a:ext cx="2485921"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0F1D7D74-3344-9F6B-7157-4A7E1AB48342}"/>
              </a:ext>
            </a:extLst>
          </p:cNvPr>
          <p:cNvSpPr>
            <a:spLocks noGrp="1"/>
          </p:cNvSpPr>
          <p:nvPr>
            <p:ph type="body" sz="quarter" idx="22"/>
          </p:nvPr>
        </p:nvSpPr>
        <p:spPr>
          <a:xfrm>
            <a:off x="3334110" y="1714500"/>
            <a:ext cx="2485921"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91882065"/>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Video or imagery, 3/4,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192600"/>
            <a:ext cx="2474590" cy="762794"/>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11770866" y="6452314"/>
            <a:ext cx="133834" cy="123111"/>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3047603" y="0"/>
            <a:ext cx="9144397" cy="68580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7" name="Text Placeholder 6">
            <a:extLst>
              <a:ext uri="{FF2B5EF4-FFF2-40B4-BE49-F238E27FC236}">
                <a16:creationId xmlns:a16="http://schemas.microsoft.com/office/drawing/2014/main" id="{C7581521-9341-A586-10B8-D3CD3EBBADFC}"/>
              </a:ext>
            </a:extLst>
          </p:cNvPr>
          <p:cNvSpPr>
            <a:spLocks noGrp="1"/>
          </p:cNvSpPr>
          <p:nvPr>
            <p:ph type="body" sz="quarter" idx="20"/>
          </p:nvPr>
        </p:nvSpPr>
        <p:spPr>
          <a:xfrm>
            <a:off x="275969" y="1714500"/>
            <a:ext cx="2485921"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87706194"/>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Video or imagery, 3/4, ins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192600"/>
            <a:ext cx="2474590" cy="762794"/>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11770866" y="6452314"/>
            <a:ext cx="133834" cy="123111"/>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3333316" y="282575"/>
            <a:ext cx="8574559" cy="6289675"/>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5" name="Text Placeholder 6">
            <a:extLst>
              <a:ext uri="{FF2B5EF4-FFF2-40B4-BE49-F238E27FC236}">
                <a16:creationId xmlns:a16="http://schemas.microsoft.com/office/drawing/2014/main" id="{4D171C2C-D5EE-B66A-FC5F-45245937D132}"/>
              </a:ext>
            </a:extLst>
          </p:cNvPr>
          <p:cNvSpPr>
            <a:spLocks noGrp="1"/>
          </p:cNvSpPr>
          <p:nvPr>
            <p:ph type="body" sz="quarter" idx="19"/>
          </p:nvPr>
        </p:nvSpPr>
        <p:spPr>
          <a:xfrm>
            <a:off x="281498" y="1714500"/>
            <a:ext cx="2481638" cy="4286250"/>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14384768"/>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Video or imagery, ble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12192000" cy="6858000"/>
          </a:xfrm>
          <a:prstGeom prst="rect">
            <a:avLst/>
          </a:prstGeo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71533617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2 columns,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99" y="288037"/>
            <a:ext cx="2476177" cy="2286793"/>
          </a:xfrm>
        </p:spPr>
        <p:txBody>
          <a:bodyPr/>
          <a:lstStyle>
            <a:lvl1pPr>
              <a:lnSpc>
                <a:spcPct val="10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0920" y="284958"/>
            <a:ext cx="2476177" cy="57157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28524" y="284958"/>
            <a:ext cx="2476177" cy="57157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5570280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Video or imagery, inse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284126" y="284957"/>
            <a:ext cx="11620574" cy="6290468"/>
          </a:xfrm>
          <a:prstGeom prst="rect">
            <a:avLst/>
          </a:prstGeo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487739160"/>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ontacts, profiles, contributor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287999" y="3058561"/>
            <a:ext cx="1236501" cy="1238250"/>
          </a:xfrm>
          <a:prstGeom prst="rect">
            <a:avLst/>
          </a:prstGeo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287999" y="4762500"/>
            <a:ext cx="1236501" cy="1238250"/>
          </a:xfrm>
          <a:prstGeom prst="rect">
            <a:avLst/>
          </a:prstGeo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287999" y="1309437"/>
            <a:ext cx="1236501" cy="123825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6377745" y="3060700"/>
            <a:ext cx="1236501" cy="1238250"/>
          </a:xfrm>
          <a:prstGeom prst="rect">
            <a:avLst/>
          </a:prstGeo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6377745" y="4762500"/>
            <a:ext cx="1236501" cy="1238250"/>
          </a:xfrm>
          <a:prstGeom prst="rect">
            <a:avLst/>
          </a:prstGeo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6377745" y="1333500"/>
            <a:ext cx="1236501" cy="1238250"/>
          </a:xfrm>
          <a:prstGeom prst="rect">
            <a:avLst/>
          </a:prstGeo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9" name="Picture Placeholder 7">
            <a:extLst>
              <a:ext uri="{FF2B5EF4-FFF2-40B4-BE49-F238E27FC236}">
                <a16:creationId xmlns:a16="http://schemas.microsoft.com/office/drawing/2014/main" id="{2BD9F85F-FC85-6E91-ADD3-38F0F5BEE2E9}"/>
              </a:ext>
            </a:extLst>
          </p:cNvPr>
          <p:cNvSpPr>
            <a:spLocks noGrp="1"/>
          </p:cNvSpPr>
          <p:nvPr>
            <p:ph type="pic" sz="quarter" idx="31" hasCustomPrompt="1"/>
          </p:nvPr>
        </p:nvSpPr>
        <p:spPr>
          <a:xfrm>
            <a:off x="6381618" y="3058561"/>
            <a:ext cx="1163957" cy="1238250"/>
          </a:xfrm>
          <a:prstGeom prst="rect">
            <a:avLst/>
          </a:prstGeo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3" name="Picture Placeholder 7">
            <a:extLst>
              <a:ext uri="{FF2B5EF4-FFF2-40B4-BE49-F238E27FC236}">
                <a16:creationId xmlns:a16="http://schemas.microsoft.com/office/drawing/2014/main" id="{8FF7CC5C-A250-D817-B1E6-EBD584F08B1B}"/>
              </a:ext>
            </a:extLst>
          </p:cNvPr>
          <p:cNvSpPr>
            <a:spLocks noGrp="1"/>
          </p:cNvSpPr>
          <p:nvPr>
            <p:ph type="pic" sz="quarter" idx="32" hasCustomPrompt="1"/>
          </p:nvPr>
        </p:nvSpPr>
        <p:spPr>
          <a:xfrm>
            <a:off x="6381618" y="4762500"/>
            <a:ext cx="1163957" cy="1238250"/>
          </a:xfrm>
          <a:prstGeom prst="rect">
            <a:avLst/>
          </a:prstGeo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4" name="Picture Placeholder 7">
            <a:extLst>
              <a:ext uri="{FF2B5EF4-FFF2-40B4-BE49-F238E27FC236}">
                <a16:creationId xmlns:a16="http://schemas.microsoft.com/office/drawing/2014/main" id="{9416EBE0-0E9C-366F-583C-0BE751DA2B30}"/>
              </a:ext>
            </a:extLst>
          </p:cNvPr>
          <p:cNvSpPr>
            <a:spLocks noGrp="1"/>
          </p:cNvSpPr>
          <p:nvPr>
            <p:ph type="pic" sz="quarter" idx="33" hasCustomPrompt="1"/>
          </p:nvPr>
        </p:nvSpPr>
        <p:spPr>
          <a:xfrm>
            <a:off x="6381618" y="1323037"/>
            <a:ext cx="1163957" cy="123825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192600"/>
            <a:ext cx="2474590" cy="762794"/>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18" name="Text Placeholder 6">
            <a:extLst>
              <a:ext uri="{FF2B5EF4-FFF2-40B4-BE49-F238E27FC236}">
                <a16:creationId xmlns:a16="http://schemas.microsoft.com/office/drawing/2014/main" id="{64C60C05-9B2E-E5AA-E325-3B56BC1B4589}"/>
              </a:ext>
            </a:extLst>
          </p:cNvPr>
          <p:cNvSpPr>
            <a:spLocks noGrp="1"/>
          </p:cNvSpPr>
          <p:nvPr>
            <p:ph type="body" sz="quarter" idx="37"/>
          </p:nvPr>
        </p:nvSpPr>
        <p:spPr>
          <a:xfrm>
            <a:off x="1674594" y="1309437"/>
            <a:ext cx="2877873" cy="126231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6">
            <a:extLst>
              <a:ext uri="{FF2B5EF4-FFF2-40B4-BE49-F238E27FC236}">
                <a16:creationId xmlns:a16="http://schemas.microsoft.com/office/drawing/2014/main" id="{E5379598-B132-493E-3A4A-13641BF453F4}"/>
              </a:ext>
            </a:extLst>
          </p:cNvPr>
          <p:cNvSpPr>
            <a:spLocks noGrp="1"/>
          </p:cNvSpPr>
          <p:nvPr>
            <p:ph type="body" sz="quarter" idx="38"/>
          </p:nvPr>
        </p:nvSpPr>
        <p:spPr>
          <a:xfrm>
            <a:off x="1674594" y="3058562"/>
            <a:ext cx="2877873" cy="123015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Text Placeholder 6">
            <a:extLst>
              <a:ext uri="{FF2B5EF4-FFF2-40B4-BE49-F238E27FC236}">
                <a16:creationId xmlns:a16="http://schemas.microsoft.com/office/drawing/2014/main" id="{D387A7EC-6D77-1F31-248D-AF22142944DA}"/>
              </a:ext>
            </a:extLst>
          </p:cNvPr>
          <p:cNvSpPr>
            <a:spLocks noGrp="1"/>
          </p:cNvSpPr>
          <p:nvPr>
            <p:ph type="body" sz="quarter" idx="39"/>
          </p:nvPr>
        </p:nvSpPr>
        <p:spPr>
          <a:xfrm>
            <a:off x="1674593" y="4762500"/>
            <a:ext cx="2921430" cy="123015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2" name="Picture Placeholder 7">
            <a:extLst>
              <a:ext uri="{FF2B5EF4-FFF2-40B4-BE49-F238E27FC236}">
                <a16:creationId xmlns:a16="http://schemas.microsoft.com/office/drawing/2014/main" id="{79C6738A-ED82-E7BB-C9BF-8057E77ED4B9}"/>
              </a:ext>
            </a:extLst>
          </p:cNvPr>
          <p:cNvSpPr>
            <a:spLocks noGrp="1"/>
          </p:cNvSpPr>
          <p:nvPr>
            <p:ph type="pic" sz="quarter" idx="40" hasCustomPrompt="1"/>
          </p:nvPr>
        </p:nvSpPr>
        <p:spPr>
          <a:xfrm>
            <a:off x="6377613" y="3072162"/>
            <a:ext cx="1236501" cy="1238250"/>
          </a:xfrm>
          <a:prstGeom prst="rect">
            <a:avLst/>
          </a:prstGeo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33" name="Picture Placeholder 7">
            <a:extLst>
              <a:ext uri="{FF2B5EF4-FFF2-40B4-BE49-F238E27FC236}">
                <a16:creationId xmlns:a16="http://schemas.microsoft.com/office/drawing/2014/main" id="{24967257-4251-A48B-9DE6-F07EC4EC0362}"/>
              </a:ext>
            </a:extLst>
          </p:cNvPr>
          <p:cNvSpPr>
            <a:spLocks noGrp="1"/>
          </p:cNvSpPr>
          <p:nvPr>
            <p:ph type="pic" sz="quarter" idx="41" hasCustomPrompt="1"/>
          </p:nvPr>
        </p:nvSpPr>
        <p:spPr>
          <a:xfrm>
            <a:off x="6377613" y="4776100"/>
            <a:ext cx="1236501" cy="1238250"/>
          </a:xfrm>
          <a:prstGeom prst="rect">
            <a:avLst/>
          </a:prstGeo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34" name="Picture Placeholder 7">
            <a:extLst>
              <a:ext uri="{FF2B5EF4-FFF2-40B4-BE49-F238E27FC236}">
                <a16:creationId xmlns:a16="http://schemas.microsoft.com/office/drawing/2014/main" id="{4A6B1635-0D2E-93F5-D353-C9B1B58E7780}"/>
              </a:ext>
            </a:extLst>
          </p:cNvPr>
          <p:cNvSpPr>
            <a:spLocks noGrp="1"/>
          </p:cNvSpPr>
          <p:nvPr>
            <p:ph type="pic" sz="quarter" idx="42" hasCustomPrompt="1"/>
          </p:nvPr>
        </p:nvSpPr>
        <p:spPr>
          <a:xfrm>
            <a:off x="6377613" y="1323037"/>
            <a:ext cx="1236501" cy="123825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44" name="Picture Placeholder 7">
            <a:extLst>
              <a:ext uri="{FF2B5EF4-FFF2-40B4-BE49-F238E27FC236}">
                <a16:creationId xmlns:a16="http://schemas.microsoft.com/office/drawing/2014/main" id="{0541A3D3-1296-6D28-80F6-210E0C86167C}"/>
              </a:ext>
            </a:extLst>
          </p:cNvPr>
          <p:cNvSpPr>
            <a:spLocks noGrp="1"/>
          </p:cNvSpPr>
          <p:nvPr>
            <p:ph type="pic" sz="quarter" idx="46" hasCustomPrompt="1"/>
          </p:nvPr>
        </p:nvSpPr>
        <p:spPr>
          <a:xfrm>
            <a:off x="6377613" y="3082625"/>
            <a:ext cx="1145388" cy="1238250"/>
          </a:xfrm>
          <a:prstGeom prst="rect">
            <a:avLst/>
          </a:prstGeo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5" name="Picture Placeholder 7">
            <a:extLst>
              <a:ext uri="{FF2B5EF4-FFF2-40B4-BE49-F238E27FC236}">
                <a16:creationId xmlns:a16="http://schemas.microsoft.com/office/drawing/2014/main" id="{EE31C9DF-6A33-F9E3-7394-0B59091621E3}"/>
              </a:ext>
            </a:extLst>
          </p:cNvPr>
          <p:cNvSpPr>
            <a:spLocks noGrp="1"/>
          </p:cNvSpPr>
          <p:nvPr>
            <p:ph type="pic" sz="quarter" idx="47" hasCustomPrompt="1"/>
          </p:nvPr>
        </p:nvSpPr>
        <p:spPr>
          <a:xfrm>
            <a:off x="6377613" y="4786563"/>
            <a:ext cx="1145388" cy="1238250"/>
          </a:xfrm>
          <a:prstGeom prst="rect">
            <a:avLst/>
          </a:prstGeo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6" name="Picture Placeholder 7">
            <a:extLst>
              <a:ext uri="{FF2B5EF4-FFF2-40B4-BE49-F238E27FC236}">
                <a16:creationId xmlns:a16="http://schemas.microsoft.com/office/drawing/2014/main" id="{2CAAA857-D33B-2769-F70D-96215C29A417}"/>
              </a:ext>
            </a:extLst>
          </p:cNvPr>
          <p:cNvSpPr>
            <a:spLocks noGrp="1"/>
          </p:cNvSpPr>
          <p:nvPr>
            <p:ph type="pic" sz="quarter" idx="48" hasCustomPrompt="1"/>
          </p:nvPr>
        </p:nvSpPr>
        <p:spPr>
          <a:xfrm>
            <a:off x="6377613" y="1333500"/>
            <a:ext cx="1145388" cy="123825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47" name="Text Placeholder 6">
            <a:extLst>
              <a:ext uri="{FF2B5EF4-FFF2-40B4-BE49-F238E27FC236}">
                <a16:creationId xmlns:a16="http://schemas.microsoft.com/office/drawing/2014/main" id="{3412D36A-B5BE-A294-20DF-30B55A06C5A9}"/>
              </a:ext>
            </a:extLst>
          </p:cNvPr>
          <p:cNvSpPr>
            <a:spLocks noGrp="1"/>
          </p:cNvSpPr>
          <p:nvPr>
            <p:ph type="body" sz="quarter" idx="49"/>
          </p:nvPr>
        </p:nvSpPr>
        <p:spPr>
          <a:xfrm>
            <a:off x="7764207" y="1333500"/>
            <a:ext cx="2921430" cy="126231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8" name="Text Placeholder 6">
            <a:extLst>
              <a:ext uri="{FF2B5EF4-FFF2-40B4-BE49-F238E27FC236}">
                <a16:creationId xmlns:a16="http://schemas.microsoft.com/office/drawing/2014/main" id="{ED900610-36FC-D7DA-7651-CC7E3D3200DB}"/>
              </a:ext>
            </a:extLst>
          </p:cNvPr>
          <p:cNvSpPr>
            <a:spLocks noGrp="1"/>
          </p:cNvSpPr>
          <p:nvPr>
            <p:ph type="body" sz="quarter" idx="50"/>
          </p:nvPr>
        </p:nvSpPr>
        <p:spPr>
          <a:xfrm>
            <a:off x="7764207" y="3082625"/>
            <a:ext cx="2921430" cy="123015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9" name="Text Placeholder 6">
            <a:extLst>
              <a:ext uri="{FF2B5EF4-FFF2-40B4-BE49-F238E27FC236}">
                <a16:creationId xmlns:a16="http://schemas.microsoft.com/office/drawing/2014/main" id="{BFEAE0F0-F94C-F405-C850-B3545368F695}"/>
              </a:ext>
            </a:extLst>
          </p:cNvPr>
          <p:cNvSpPr>
            <a:spLocks noGrp="1"/>
          </p:cNvSpPr>
          <p:nvPr>
            <p:ph type="body" sz="quarter" idx="51"/>
          </p:nvPr>
        </p:nvSpPr>
        <p:spPr>
          <a:xfrm>
            <a:off x="7764207" y="4786563"/>
            <a:ext cx="2921430" cy="1230153"/>
          </a:xfrm>
          <a:prstGeom prst="rect">
            <a:avLst/>
          </a:prstGeom>
        </p:spPr>
        <p:txBody>
          <a:bodyPr/>
          <a:lstStyle>
            <a:lvl1pPr defTabSz="580528">
              <a:lnSpc>
                <a:spcPct val="100000"/>
              </a:lnSpc>
              <a:spcBef>
                <a:spcPts val="0"/>
              </a:spcBef>
              <a:defRPr sz="1800" b="0" i="0">
                <a:solidFill>
                  <a:schemeClr val="tx1"/>
                </a:solidFill>
                <a:latin typeface="IBM Plex Sans Light" panose="020B0403050203000203" pitchFamily="34" charset="0"/>
              </a:defRPr>
            </a:lvl1pPr>
            <a:lvl2pPr marL="163767"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2pPr>
            <a:lvl3pPr marL="329334"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3pPr>
            <a:lvl4pPr marL="493101" indent="-163767" defTabSz="580528">
              <a:lnSpc>
                <a:spcPct val="100000"/>
              </a:lnSpc>
              <a:spcBef>
                <a:spcPts val="0"/>
              </a:spcBef>
              <a:buFont typeface="Arial" panose="020B0604020202020204" pitchFamily="34" charset="0"/>
              <a:buChar char="•"/>
              <a:defRPr sz="1800" b="0" i="0">
                <a:solidFill>
                  <a:schemeClr val="tx1"/>
                </a:solidFill>
                <a:latin typeface="IBM Plex Sans Light" panose="020B0403050203000203" pitchFamily="34" charset="0"/>
              </a:defRPr>
            </a:lvl4pPr>
            <a:lvl5pPr defTabSz="58052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30075310"/>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192600"/>
            <a:ext cx="2474590" cy="2286794"/>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3333316" y="284957"/>
            <a:ext cx="8571384" cy="5715794"/>
          </a:xfrm>
          <a:prstGeom prst="rect">
            <a:avLst/>
          </a:prstGeom>
        </p:spPr>
        <p:txBody>
          <a:bodyPr anchor="ctr"/>
          <a:lstStyle>
            <a:lvl1pPr algn="ctr">
              <a:defRPr b="0" i="0">
                <a:solidFill>
                  <a:schemeClr val="tx1"/>
                </a:solidFill>
                <a:latin typeface="IBM Plex Sans Light" panose="020B0403050203000203" pitchFamily="34" charset="0"/>
              </a:defRPr>
            </a:lvl1pPr>
          </a:lstStyle>
          <a:p>
            <a:r>
              <a:rPr lang="en-US" dirty="0"/>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52474706"/>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Legal disclaimer, one 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99" y="192600"/>
            <a:ext cx="2477765" cy="1429544"/>
          </a:xfrm>
          <a:prstGeom prst="rect">
            <a:avLst/>
          </a:prstGeom>
        </p:spPr>
        <p:txBody>
          <a:bodyPr/>
          <a:lstStyle>
            <a:lvl1pPr>
              <a:lnSpc>
                <a:spcPct val="100000"/>
              </a:lnSpc>
              <a:spcBef>
                <a:spcPts val="0"/>
              </a:spcBef>
              <a:defRPr sz="3199" b="0" i="0">
                <a:solidFill>
                  <a:schemeClr val="tx2"/>
                </a:solidFill>
                <a:latin typeface="IBM Plex Sans Light" panose="020B0403050203000203" pitchFamily="34" charset="0"/>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dirty="0"/>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2" y="284957"/>
            <a:ext cx="2476178" cy="5715794"/>
          </a:xfrm>
          <a:prstGeom prst="rect">
            <a:avLst/>
          </a:prstGeom>
        </p:spPr>
        <p:txBody>
          <a:bodyPr/>
          <a:lstStyle>
            <a:lvl1pPr>
              <a:lnSpc>
                <a:spcPct val="100000"/>
              </a:lnSpc>
              <a:spcBef>
                <a:spcPts val="0"/>
              </a:spcBef>
              <a:defRPr sz="800" b="0" i="0">
                <a:solidFill>
                  <a:schemeClr val="tx1"/>
                </a:solidFill>
                <a:latin typeface="IBM Plex Sans Light" panose="020B04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57917102"/>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192600"/>
            <a:ext cx="2474590" cy="763524"/>
          </a:xfrm>
        </p:spPr>
        <p:txBody>
          <a:bodyPr/>
          <a:lstStyle>
            <a:lvl1pPr>
              <a:lnSpc>
                <a:spcPct val="100000"/>
              </a:lnSpc>
              <a:defRPr sz="3199"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52271281"/>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Legal disclaimer, two colum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99" y="192600"/>
            <a:ext cx="2477765" cy="1429544"/>
          </a:xfrm>
          <a:prstGeom prst="rect">
            <a:avLst/>
          </a:prstGeom>
        </p:spPr>
        <p:txBody>
          <a:bodyPr/>
          <a:lstStyle>
            <a:lvl1pPr>
              <a:lnSpc>
                <a:spcPct val="100000"/>
              </a:lnSpc>
              <a:spcBef>
                <a:spcPts val="0"/>
              </a:spcBef>
              <a:defRPr sz="3199" b="0" i="0">
                <a:solidFill>
                  <a:schemeClr val="tx2"/>
                </a:solidFill>
                <a:latin typeface="IBM Plex Sans Light" panose="020B0403050203000203" pitchFamily="34" charset="0"/>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dirty="0"/>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2" y="284957"/>
            <a:ext cx="2476178" cy="5715794"/>
          </a:xfrm>
          <a:prstGeom prst="rect">
            <a:avLst/>
          </a:prstGeom>
        </p:spPr>
        <p:txBody>
          <a:bodyPr/>
          <a:lstStyle>
            <a:lvl1pPr>
              <a:lnSpc>
                <a:spcPct val="100000"/>
              </a:lnSpc>
              <a:spcBef>
                <a:spcPts val="0"/>
              </a:spcBef>
              <a:defRPr sz="800" b="0" i="0">
                <a:solidFill>
                  <a:schemeClr val="tx1"/>
                </a:solidFill>
                <a:latin typeface="IBM Plex Sans Light" panose="020B04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290474" y="6402388"/>
            <a:ext cx="2477765" cy="190500"/>
          </a:xfrm>
        </p:spPr>
        <p:txBody>
          <a:bodyPr/>
          <a:lstStyle>
            <a:lvl1pPr>
              <a:defRPr b="0" i="0">
                <a:latin typeface="IBM Plex Sans Light" panose="020B0403050203000203" pitchFamily="34" charset="0"/>
              </a:defRPr>
            </a:lvl1pPr>
          </a:lstStyle>
          <a:p>
            <a:r>
              <a:rPr lang="en-US"/>
              <a:t>© 2025 IBM Corporation</a:t>
            </a:r>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6380919" y="284957"/>
            <a:ext cx="2476178" cy="5715794"/>
          </a:xfrm>
          <a:prstGeom prst="rect">
            <a:avLst/>
          </a:prstGeom>
        </p:spPr>
        <p:txBody>
          <a:bodyPr/>
          <a:lstStyle>
            <a:lvl1pPr>
              <a:lnSpc>
                <a:spcPct val="100000"/>
              </a:lnSpc>
              <a:spcBef>
                <a:spcPts val="0"/>
              </a:spcBef>
              <a:defRPr sz="800" b="0" i="0">
                <a:solidFill>
                  <a:schemeClr val="tx1"/>
                </a:solidFill>
                <a:latin typeface="IBM Plex Sans Light" panose="020B04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04676458"/>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5232004" y="3084230"/>
            <a:ext cx="1727991" cy="689541"/>
          </a:xfrm>
          <a:prstGeom prst="rect">
            <a:avLst/>
          </a:prstGeom>
        </p:spPr>
      </p:pic>
    </p:spTree>
    <p:extLst>
      <p:ext uri="{BB962C8B-B14F-4D97-AF65-F5344CB8AC3E}">
        <p14:creationId xmlns:p14="http://schemas.microsoft.com/office/powerpoint/2010/main" val="2810569643"/>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descr="Place imagery here">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12192000" cy="6097588"/>
          </a:xfrm>
          <a:solidFill>
            <a:srgbClr val="E0E0E0"/>
          </a:solidFill>
        </p:spPr>
        <p:txBody>
          <a:bodyPr anchor="ctr"/>
          <a:lstStyle>
            <a:lvl1pPr algn="ctr">
              <a:defRPr>
                <a:solidFill>
                  <a:schemeClr val="accent5"/>
                </a:solidFill>
              </a:defRPr>
            </a:lvl1pPr>
          </a:lstStyle>
          <a:p>
            <a:r>
              <a:rPr lang="en-US"/>
              <a:t>Place imagery here</a:t>
            </a:r>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287963" y="6083300"/>
            <a:ext cx="2470906" cy="537147"/>
          </a:xfrm>
        </p:spPr>
        <p:txBody>
          <a:bodyPr anchor="b"/>
          <a:lstStyle>
            <a:lvl1pPr>
              <a:lnSpc>
                <a:spcPct val="110000"/>
              </a:lnSpc>
              <a:spcBef>
                <a:spcPts val="0"/>
              </a:spcBef>
              <a:defRPr sz="1200">
                <a:solidFill>
                  <a:schemeClr val="tx1"/>
                </a:solidFill>
              </a:defRPr>
            </a:lvl1pPr>
            <a:lvl2pPr marL="127990" indent="-127990">
              <a:lnSpc>
                <a:spcPct val="110000"/>
              </a:lnSpc>
              <a:spcBef>
                <a:spcPts val="0"/>
              </a:spcBef>
              <a:defRPr sz="1200">
                <a:solidFill>
                  <a:schemeClr val="tx1"/>
                </a:solidFill>
              </a:defRPr>
            </a:lvl2pPr>
            <a:lvl3pPr marL="255981" indent="-127990">
              <a:lnSpc>
                <a:spcPct val="110000"/>
              </a:lnSpc>
              <a:spcBef>
                <a:spcPts val="0"/>
              </a:spcBef>
              <a:defRPr sz="1200">
                <a:solidFill>
                  <a:schemeClr val="tx1"/>
                </a:solidFill>
              </a:defRPr>
            </a:lvl3pPr>
            <a:lvl4pPr marL="383971" indent="-127990">
              <a:lnSpc>
                <a:spcPct val="110000"/>
              </a:lnSpc>
              <a:spcBef>
                <a:spcPts val="0"/>
              </a:spcBef>
              <a:defRPr sz="12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3335316" y="6083300"/>
            <a:ext cx="2473384" cy="538507"/>
          </a:xfrm>
        </p:spPr>
        <p:txBody>
          <a:bodyPr anchor="b"/>
          <a:lstStyle>
            <a:lvl1pPr>
              <a:lnSpc>
                <a:spcPct val="110000"/>
              </a:lnSpc>
              <a:spcBef>
                <a:spcPts val="0"/>
              </a:spcBef>
              <a:defRPr sz="1200">
                <a:solidFill>
                  <a:schemeClr val="tx1"/>
                </a:solidFill>
              </a:defRPr>
            </a:lvl1pPr>
            <a:lvl2pPr marL="127990" indent="-127990">
              <a:lnSpc>
                <a:spcPct val="110000"/>
              </a:lnSpc>
              <a:spcBef>
                <a:spcPts val="0"/>
              </a:spcBef>
              <a:defRPr sz="1200">
                <a:solidFill>
                  <a:schemeClr val="tx1"/>
                </a:solidFill>
              </a:defRPr>
            </a:lvl2pPr>
            <a:lvl3pPr marL="255981" indent="-127990">
              <a:lnSpc>
                <a:spcPct val="110000"/>
              </a:lnSpc>
              <a:spcBef>
                <a:spcPts val="0"/>
              </a:spcBef>
              <a:defRPr sz="1200">
                <a:solidFill>
                  <a:schemeClr val="tx1"/>
                </a:solidFill>
              </a:defRPr>
            </a:lvl3pPr>
            <a:lvl4pPr marL="383971" indent="-127990">
              <a:lnSpc>
                <a:spcPct val="110000"/>
              </a:lnSpc>
              <a:spcBef>
                <a:spcPts val="0"/>
              </a:spcBef>
              <a:defRPr sz="12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IBM 8-bar logo">
            <a:extLst>
              <a:ext uri="{FF2B5EF4-FFF2-40B4-BE49-F238E27FC236}">
                <a16:creationId xmlns:a16="http://schemas.microsoft.com/office/drawing/2014/main" id="{09935B61-CCB4-2F0F-6720-2DE3FDE1A05B}"/>
              </a:ext>
            </a:extLst>
          </p:cNvPr>
          <p:cNvPicPr>
            <a:picLocks noChangeAspect="1"/>
          </p:cNvPicPr>
          <p:nvPr userDrawn="1"/>
        </p:nvPicPr>
        <p:blipFill>
          <a:blip r:embed="rId2"/>
          <a:stretch>
            <a:fillRect/>
          </a:stretch>
        </p:blipFill>
        <p:spPr>
          <a:xfrm>
            <a:off x="11185445" y="6288882"/>
            <a:ext cx="769062" cy="286200"/>
          </a:xfrm>
          <a:prstGeom prst="rect">
            <a:avLst/>
          </a:prstGeom>
        </p:spPr>
      </p:pic>
      <p:sp>
        <p:nvSpPr>
          <p:cNvPr id="10" name="Title 1">
            <a:extLst>
              <a:ext uri="{FF2B5EF4-FFF2-40B4-BE49-F238E27FC236}">
                <a16:creationId xmlns:a16="http://schemas.microsoft.com/office/drawing/2014/main" id="{3F3BE6BB-D7C0-3C9B-44F9-5D564E48D8B6}"/>
              </a:ext>
            </a:extLst>
          </p:cNvPr>
          <p:cNvSpPr>
            <a:spLocks noGrp="1"/>
          </p:cNvSpPr>
          <p:nvPr>
            <p:ph type="title"/>
          </p:nvPr>
        </p:nvSpPr>
        <p:spPr>
          <a:xfrm>
            <a:off x="287963" y="155575"/>
            <a:ext cx="5049878" cy="3654425"/>
          </a:xfrm>
        </p:spPr>
        <p:txBody>
          <a:bodyPr/>
          <a:lstStyle>
            <a:lvl1pPr>
              <a:lnSpc>
                <a:spcPct val="100000"/>
              </a:lnSpc>
              <a:defRPr sz="4199">
                <a:solidFill>
                  <a:schemeClr val="tx2"/>
                </a:solidFill>
              </a:defRPr>
            </a:lvl1pPr>
          </a:lstStyle>
          <a:p>
            <a:r>
              <a:rPr lang="en-US"/>
              <a:t>Click to edit Master title style</a:t>
            </a:r>
          </a:p>
        </p:txBody>
      </p:sp>
    </p:spTree>
    <p:extLst>
      <p:ext uri="{BB962C8B-B14F-4D97-AF65-F5344CB8AC3E}">
        <p14:creationId xmlns:p14="http://schemas.microsoft.com/office/powerpoint/2010/main" val="3250863932"/>
      </p:ext>
    </p:extLst>
  </p:cSld>
  <p:clrMapOvr>
    <a:masterClrMapping/>
  </p:clrMapOvr>
  <p:transition spd="med"/>
  <p:extLst>
    <p:ext uri="{DCECCB84-F9BA-43D5-87BE-67443E8EF086}">
      <p15:sldGuideLst xmlns:p15="http://schemas.microsoft.com/office/powerpoint/2012/main"/>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descr="Blue 10 full slide background ">
            <a:extLst>
              <a:ext uri="{FF2B5EF4-FFF2-40B4-BE49-F238E27FC236}">
                <a16:creationId xmlns:a16="http://schemas.microsoft.com/office/drawing/2014/main" id="{8D23798D-A03E-2BC6-136A-14C1E387E723}"/>
              </a:ext>
            </a:extLst>
          </p:cNvPr>
          <p:cNvSpPr/>
          <p:nvPr userDrawn="1"/>
        </p:nvSpPr>
        <p:spPr bwMode="auto">
          <a:xfrm>
            <a:off x="0" y="0"/>
            <a:ext cx="12192000" cy="6097588"/>
          </a:xfrm>
          <a:prstGeom prst="rect">
            <a:avLst/>
          </a:prstGeom>
          <a:solidFill>
            <a:srgbClr val="E5F6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indent="0" algn="l" defTabSz="457109" rtl="0" eaLnBrk="1" fontAlgn="base" latinLnBrk="0" hangingPunct="1">
              <a:lnSpc>
                <a:spcPct val="100000"/>
              </a:lnSpc>
              <a:spcBef>
                <a:spcPct val="0"/>
              </a:spcBef>
              <a:spcAft>
                <a:spcPct val="0"/>
              </a:spcAft>
              <a:buClrTx/>
              <a:buSzTx/>
              <a:buFont typeface="IBM Plex Sans Light"/>
              <a:buNone/>
              <a:tabLst/>
            </a:pPr>
            <a:endParaRPr kumimoji="0" lang="en-US" sz="700" b="0" i="0" u="none" strike="noStrike" cap="none" normalizeH="0" baseline="0">
              <a:ln>
                <a:noFill/>
              </a:ln>
              <a:solidFill>
                <a:schemeClr val="bg1"/>
              </a:solidFill>
              <a:effectLst/>
              <a:latin typeface="+mn-lt"/>
            </a:endParaRPr>
          </a:p>
        </p:txBody>
      </p:sp>
      <p:pic>
        <p:nvPicPr>
          <p:cNvPr id="7" name="Picture 6" descr="IBM 8-bar logo">
            <a:extLst>
              <a:ext uri="{FF2B5EF4-FFF2-40B4-BE49-F238E27FC236}">
                <a16:creationId xmlns:a16="http://schemas.microsoft.com/office/drawing/2014/main" id="{B4B109D8-FCAE-74D0-0B39-85BF626C84C5}"/>
              </a:ext>
            </a:extLst>
          </p:cNvPr>
          <p:cNvPicPr>
            <a:picLocks noChangeAspect="1"/>
          </p:cNvPicPr>
          <p:nvPr userDrawn="1"/>
        </p:nvPicPr>
        <p:blipFill>
          <a:blip r:embed="rId2"/>
          <a:stretch>
            <a:fillRect/>
          </a:stretch>
        </p:blipFill>
        <p:spPr>
          <a:xfrm>
            <a:off x="11185445" y="6288882"/>
            <a:ext cx="769062" cy="286200"/>
          </a:xfrm>
          <a:prstGeom prst="rect">
            <a:avLst/>
          </a:prstGeom>
        </p:spPr>
      </p:pic>
      <p:sp>
        <p:nvSpPr>
          <p:cNvPr id="8" name="Text Placeholder 6">
            <a:extLst>
              <a:ext uri="{FF2B5EF4-FFF2-40B4-BE49-F238E27FC236}">
                <a16:creationId xmlns:a16="http://schemas.microsoft.com/office/drawing/2014/main" id="{A9FACBA3-656A-1C9D-A350-7759736DCC4B}"/>
              </a:ext>
            </a:extLst>
          </p:cNvPr>
          <p:cNvSpPr>
            <a:spLocks noGrp="1"/>
          </p:cNvSpPr>
          <p:nvPr>
            <p:ph type="body" sz="quarter" idx="12"/>
          </p:nvPr>
        </p:nvSpPr>
        <p:spPr>
          <a:xfrm>
            <a:off x="287963" y="6083300"/>
            <a:ext cx="2470906" cy="537147"/>
          </a:xfrm>
        </p:spPr>
        <p:txBody>
          <a:bodyPr anchor="b"/>
          <a:lstStyle>
            <a:lvl1pPr>
              <a:lnSpc>
                <a:spcPct val="110000"/>
              </a:lnSpc>
              <a:spcBef>
                <a:spcPts val="0"/>
              </a:spcBef>
              <a:defRPr sz="1200">
                <a:solidFill>
                  <a:schemeClr val="tx1"/>
                </a:solidFill>
              </a:defRPr>
            </a:lvl1pPr>
            <a:lvl2pPr marL="127990" indent="-127990">
              <a:lnSpc>
                <a:spcPct val="110000"/>
              </a:lnSpc>
              <a:spcBef>
                <a:spcPts val="0"/>
              </a:spcBef>
              <a:defRPr sz="1200">
                <a:solidFill>
                  <a:schemeClr val="tx1"/>
                </a:solidFill>
              </a:defRPr>
            </a:lvl2pPr>
            <a:lvl3pPr marL="255981" indent="-127990">
              <a:lnSpc>
                <a:spcPct val="110000"/>
              </a:lnSpc>
              <a:spcBef>
                <a:spcPts val="0"/>
              </a:spcBef>
              <a:defRPr sz="1200">
                <a:solidFill>
                  <a:schemeClr val="tx1"/>
                </a:solidFill>
              </a:defRPr>
            </a:lvl3pPr>
            <a:lvl4pPr marL="383971" indent="-127990">
              <a:lnSpc>
                <a:spcPct val="110000"/>
              </a:lnSpc>
              <a:spcBef>
                <a:spcPts val="0"/>
              </a:spcBef>
              <a:defRPr sz="12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5">
            <a:extLst>
              <a:ext uri="{FF2B5EF4-FFF2-40B4-BE49-F238E27FC236}">
                <a16:creationId xmlns:a16="http://schemas.microsoft.com/office/drawing/2014/main" id="{FA47F09F-F9D8-7B01-E53E-EE9451C6A6EB}"/>
              </a:ext>
            </a:extLst>
          </p:cNvPr>
          <p:cNvSpPr>
            <a:spLocks noGrp="1"/>
          </p:cNvSpPr>
          <p:nvPr>
            <p:ph type="body" sz="quarter" idx="13"/>
          </p:nvPr>
        </p:nvSpPr>
        <p:spPr>
          <a:xfrm>
            <a:off x="3335316" y="6083300"/>
            <a:ext cx="2473384" cy="538507"/>
          </a:xfrm>
        </p:spPr>
        <p:txBody>
          <a:bodyPr anchor="b"/>
          <a:lstStyle>
            <a:lvl1pPr>
              <a:lnSpc>
                <a:spcPct val="110000"/>
              </a:lnSpc>
              <a:spcBef>
                <a:spcPts val="0"/>
              </a:spcBef>
              <a:defRPr sz="1200">
                <a:solidFill>
                  <a:schemeClr val="tx1"/>
                </a:solidFill>
              </a:defRPr>
            </a:lvl1pPr>
            <a:lvl2pPr marL="127990" indent="-127990">
              <a:lnSpc>
                <a:spcPct val="110000"/>
              </a:lnSpc>
              <a:spcBef>
                <a:spcPts val="0"/>
              </a:spcBef>
              <a:defRPr sz="1200">
                <a:solidFill>
                  <a:schemeClr val="tx1"/>
                </a:solidFill>
              </a:defRPr>
            </a:lvl2pPr>
            <a:lvl3pPr marL="255981" indent="-127990">
              <a:lnSpc>
                <a:spcPct val="110000"/>
              </a:lnSpc>
              <a:spcBef>
                <a:spcPts val="0"/>
              </a:spcBef>
              <a:defRPr sz="1200">
                <a:solidFill>
                  <a:schemeClr val="tx1"/>
                </a:solidFill>
              </a:defRPr>
            </a:lvl3pPr>
            <a:lvl4pPr marL="383971" indent="-127990">
              <a:lnSpc>
                <a:spcPct val="110000"/>
              </a:lnSpc>
              <a:spcBef>
                <a:spcPts val="0"/>
              </a:spcBef>
              <a:defRPr sz="12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B8FFB679-F0FF-1DD1-8243-9D4ADEF3889F}"/>
              </a:ext>
            </a:extLst>
          </p:cNvPr>
          <p:cNvSpPr>
            <a:spLocks noGrp="1"/>
          </p:cNvSpPr>
          <p:nvPr>
            <p:ph type="title"/>
          </p:nvPr>
        </p:nvSpPr>
        <p:spPr>
          <a:xfrm>
            <a:off x="287963" y="155575"/>
            <a:ext cx="5049878" cy="3654425"/>
          </a:xfrm>
        </p:spPr>
        <p:txBody>
          <a:bodyPr/>
          <a:lstStyle>
            <a:lvl1pPr>
              <a:lnSpc>
                <a:spcPct val="100000"/>
              </a:lnSpc>
              <a:defRPr sz="4199">
                <a:solidFill>
                  <a:schemeClr val="tx2"/>
                </a:solidFill>
              </a:defRPr>
            </a:lvl1pPr>
          </a:lstStyle>
          <a:p>
            <a:r>
              <a:rPr lang="en-US"/>
              <a:t>Click to edit Master title style</a:t>
            </a:r>
          </a:p>
        </p:txBody>
      </p:sp>
    </p:spTree>
    <p:extLst>
      <p:ext uri="{BB962C8B-B14F-4D97-AF65-F5344CB8AC3E}">
        <p14:creationId xmlns:p14="http://schemas.microsoft.com/office/powerpoint/2010/main" val="3433849915"/>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pic>
        <p:nvPicPr>
          <p:cNvPr id="4" name="Picture 3" descr="IBM 8-bar logo">
            <a:extLst>
              <a:ext uri="{FF2B5EF4-FFF2-40B4-BE49-F238E27FC236}">
                <a16:creationId xmlns:a16="http://schemas.microsoft.com/office/drawing/2014/main" id="{E4F73B63-FCC7-DAFC-5E97-E0D29B2DBF2C}"/>
              </a:ext>
            </a:extLst>
          </p:cNvPr>
          <p:cNvPicPr>
            <a:picLocks noChangeAspect="1"/>
          </p:cNvPicPr>
          <p:nvPr userDrawn="1"/>
        </p:nvPicPr>
        <p:blipFill>
          <a:blip r:embed="rId2"/>
          <a:stretch>
            <a:fillRect/>
          </a:stretch>
        </p:blipFill>
        <p:spPr>
          <a:xfrm>
            <a:off x="11185445" y="6288882"/>
            <a:ext cx="769062" cy="286200"/>
          </a:xfrm>
          <a:prstGeom prst="rect">
            <a:avLst/>
          </a:prstGeom>
        </p:spPr>
      </p:pic>
      <p:sp>
        <p:nvSpPr>
          <p:cNvPr id="8" name="Title 1">
            <a:extLst>
              <a:ext uri="{FF2B5EF4-FFF2-40B4-BE49-F238E27FC236}">
                <a16:creationId xmlns:a16="http://schemas.microsoft.com/office/drawing/2014/main" id="{31EEBBCD-6628-78CD-1209-20B2834A647D}"/>
              </a:ext>
            </a:extLst>
          </p:cNvPr>
          <p:cNvSpPr>
            <a:spLocks noGrp="1"/>
          </p:cNvSpPr>
          <p:nvPr>
            <p:ph type="title"/>
          </p:nvPr>
        </p:nvSpPr>
        <p:spPr>
          <a:xfrm>
            <a:off x="287963" y="155575"/>
            <a:ext cx="5049878" cy="5178425"/>
          </a:xfrm>
        </p:spPr>
        <p:txBody>
          <a:bodyPr/>
          <a:lstStyle>
            <a:lvl1pPr>
              <a:lnSpc>
                <a:spcPct val="100000"/>
              </a:lnSpc>
              <a:defRPr sz="4199">
                <a:solidFill>
                  <a:schemeClr val="tx2"/>
                </a:solidFill>
              </a:defRPr>
            </a:lvl1pPr>
          </a:lstStyle>
          <a:p>
            <a:r>
              <a:rPr lang="en-US"/>
              <a:t>Click to edit Master title style</a:t>
            </a:r>
          </a:p>
        </p:txBody>
      </p:sp>
    </p:spTree>
    <p:extLst>
      <p:ext uri="{BB962C8B-B14F-4D97-AF65-F5344CB8AC3E}">
        <p14:creationId xmlns:p14="http://schemas.microsoft.com/office/powerpoint/2010/main" val="123381684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99" y="192025"/>
            <a:ext cx="5519020" cy="2286793"/>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0920" y="288037"/>
            <a:ext cx="2476177" cy="762793"/>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3" y="288037"/>
            <a:ext cx="2479352" cy="762793"/>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0920" y="1714500"/>
            <a:ext cx="2476177"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0110" y="1714500"/>
            <a:ext cx="2476177"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3157275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over, plain, label">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287963" y="6239574"/>
            <a:ext cx="5518504" cy="381000"/>
          </a:xfrm>
        </p:spPr>
        <p:txBody>
          <a:bodyPr anchor="b"/>
          <a:lstStyle>
            <a:lvl1pPr>
              <a:lnSpc>
                <a:spcPct val="110000"/>
              </a:lnSpc>
              <a:spcBef>
                <a:spcPts val="0"/>
              </a:spcBef>
              <a:defRPr sz="1400">
                <a:solidFill>
                  <a:schemeClr val="tx1"/>
                </a:solidFill>
              </a:defRPr>
            </a:lvl1pPr>
          </a:lstStyle>
          <a:p>
            <a:pPr lvl="0"/>
            <a:r>
              <a:rPr lang="en-US"/>
              <a:t>Click to edit Master text styles</a:t>
            </a:r>
          </a:p>
        </p:txBody>
      </p:sp>
      <p:pic>
        <p:nvPicPr>
          <p:cNvPr id="4" name="Picture 3" descr="IBM 8-bar logo">
            <a:extLst>
              <a:ext uri="{FF2B5EF4-FFF2-40B4-BE49-F238E27FC236}">
                <a16:creationId xmlns:a16="http://schemas.microsoft.com/office/drawing/2014/main" id="{81A5AEF9-6465-6773-9724-1305F8245375}"/>
              </a:ext>
            </a:extLst>
          </p:cNvPr>
          <p:cNvPicPr>
            <a:picLocks noChangeAspect="1"/>
          </p:cNvPicPr>
          <p:nvPr userDrawn="1"/>
        </p:nvPicPr>
        <p:blipFill>
          <a:blip r:embed="rId2"/>
          <a:stretch>
            <a:fillRect/>
          </a:stretch>
        </p:blipFill>
        <p:spPr>
          <a:xfrm>
            <a:off x="11185445" y="6288882"/>
            <a:ext cx="769062" cy="286200"/>
          </a:xfrm>
          <a:prstGeom prst="rect">
            <a:avLst/>
          </a:prstGeom>
        </p:spPr>
      </p:pic>
      <p:sp>
        <p:nvSpPr>
          <p:cNvPr id="10" name="Title 1">
            <a:extLst>
              <a:ext uri="{FF2B5EF4-FFF2-40B4-BE49-F238E27FC236}">
                <a16:creationId xmlns:a16="http://schemas.microsoft.com/office/drawing/2014/main" id="{D0F40089-D6C5-B905-B7FE-24BFF3580F12}"/>
              </a:ext>
            </a:extLst>
          </p:cNvPr>
          <p:cNvSpPr>
            <a:spLocks noGrp="1"/>
          </p:cNvSpPr>
          <p:nvPr>
            <p:ph type="title"/>
          </p:nvPr>
        </p:nvSpPr>
        <p:spPr>
          <a:xfrm>
            <a:off x="287963" y="155575"/>
            <a:ext cx="5049878" cy="5178425"/>
          </a:xfrm>
        </p:spPr>
        <p:txBody>
          <a:bodyPr/>
          <a:lstStyle>
            <a:lvl1pPr>
              <a:lnSpc>
                <a:spcPct val="100000"/>
              </a:lnSpc>
              <a:defRPr sz="4199">
                <a:solidFill>
                  <a:schemeClr val="tx2"/>
                </a:solidFill>
              </a:defRPr>
            </a:lvl1pPr>
          </a:lstStyle>
          <a:p>
            <a:r>
              <a:rPr lang="en-US"/>
              <a:t>Click to edit Master title style</a:t>
            </a:r>
          </a:p>
        </p:txBody>
      </p:sp>
    </p:spTree>
    <p:extLst>
      <p:ext uri="{BB962C8B-B14F-4D97-AF65-F5344CB8AC3E}">
        <p14:creationId xmlns:p14="http://schemas.microsoft.com/office/powerpoint/2010/main" val="2149769264"/>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5750"/>
            <a:ext cx="5520847" cy="6289332"/>
          </a:xfrm>
          <a:solidFill>
            <a:srgbClr val="E0E0E0"/>
          </a:solidFill>
        </p:spPr>
        <p:txBody>
          <a:bodyPr anchor="ctr"/>
          <a:lstStyle>
            <a:lvl1pPr algn="ctr">
              <a:defRPr>
                <a:solidFill>
                  <a:schemeClr val="accent5"/>
                </a:solidFill>
              </a:defRPr>
            </a:lvl1pPr>
          </a:lstStyle>
          <a:p>
            <a:r>
              <a:rPr lang="en-US"/>
              <a:t>Place imagery here</a:t>
            </a:r>
          </a:p>
        </p:txBody>
      </p:sp>
      <p:pic>
        <p:nvPicPr>
          <p:cNvPr id="3" name="Picture 2" descr="IBM 8-bar logo">
            <a:extLst>
              <a:ext uri="{FF2B5EF4-FFF2-40B4-BE49-F238E27FC236}">
                <a16:creationId xmlns:a16="http://schemas.microsoft.com/office/drawing/2014/main" id="{5C99EA1F-50F2-8D44-9784-4C9D55555354}"/>
              </a:ext>
            </a:extLst>
          </p:cNvPr>
          <p:cNvPicPr>
            <a:picLocks noChangeAspect="1"/>
          </p:cNvPicPr>
          <p:nvPr userDrawn="1"/>
        </p:nvPicPr>
        <p:blipFill>
          <a:blip r:embed="rId2"/>
          <a:stretch>
            <a:fillRect/>
          </a:stretch>
        </p:blipFill>
        <p:spPr>
          <a:xfrm>
            <a:off x="290006" y="6288882"/>
            <a:ext cx="769062" cy="286200"/>
          </a:xfrm>
          <a:prstGeom prst="rect">
            <a:avLst/>
          </a:prstGeom>
        </p:spPr>
      </p:pic>
      <p:sp>
        <p:nvSpPr>
          <p:cNvPr id="6" name="Title 1">
            <a:extLst>
              <a:ext uri="{FF2B5EF4-FFF2-40B4-BE49-F238E27FC236}">
                <a16:creationId xmlns:a16="http://schemas.microsoft.com/office/drawing/2014/main" id="{EC22CE22-4A72-C394-2534-3F9CEE594205}"/>
              </a:ext>
            </a:extLst>
          </p:cNvPr>
          <p:cNvSpPr>
            <a:spLocks noGrp="1"/>
          </p:cNvSpPr>
          <p:nvPr>
            <p:ph type="title"/>
          </p:nvPr>
        </p:nvSpPr>
        <p:spPr>
          <a:xfrm>
            <a:off x="287963" y="155575"/>
            <a:ext cx="5049878" cy="5178425"/>
          </a:xfrm>
        </p:spPr>
        <p:txBody>
          <a:bodyPr/>
          <a:lstStyle>
            <a:lvl1pPr>
              <a:lnSpc>
                <a:spcPct val="100000"/>
              </a:lnSpc>
              <a:defRPr sz="4199">
                <a:solidFill>
                  <a:schemeClr val="tx2"/>
                </a:solidFill>
              </a:defRPr>
            </a:lvl1pPr>
          </a:lstStyle>
          <a:p>
            <a:r>
              <a:rPr lang="en-US"/>
              <a:t>Click to edit Master title style</a:t>
            </a:r>
          </a:p>
        </p:txBody>
      </p:sp>
    </p:spTree>
    <p:extLst>
      <p:ext uri="{BB962C8B-B14F-4D97-AF65-F5344CB8AC3E}">
        <p14:creationId xmlns:p14="http://schemas.microsoft.com/office/powerpoint/2010/main" val="2461427679"/>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Cover, imagery, half, label">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287963" y="288036"/>
            <a:ext cx="5049180" cy="285750"/>
          </a:xfrm>
        </p:spPr>
        <p:txBody>
          <a:bodyPr/>
          <a:lstStyle>
            <a:lvl1pPr>
              <a:spcBef>
                <a:spcPts val="0"/>
              </a:spcBef>
              <a:defRPr sz="14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63" y="756000"/>
            <a:ext cx="5049180" cy="4573588"/>
          </a:xfrm>
        </p:spPr>
        <p:txBody>
          <a:bodyPr/>
          <a:lstStyle>
            <a:lvl1pPr>
              <a:lnSpc>
                <a:spcPct val="100000"/>
              </a:lnSpc>
              <a:defRPr sz="4199">
                <a:solidFill>
                  <a:schemeClr val="tx2"/>
                </a:solidFill>
              </a:defRPr>
            </a:lvl1pPr>
          </a:lstStyle>
          <a:p>
            <a:r>
              <a:rPr lang="en-US"/>
              <a:t>Click to edit Master title style</a:t>
            </a:r>
          </a:p>
        </p:txBody>
      </p:sp>
      <p:pic>
        <p:nvPicPr>
          <p:cNvPr id="3" name="Picture 2" descr="IBM 8-bar logo">
            <a:extLst>
              <a:ext uri="{FF2B5EF4-FFF2-40B4-BE49-F238E27FC236}">
                <a16:creationId xmlns:a16="http://schemas.microsoft.com/office/drawing/2014/main" id="{0A3BE97F-BB78-DA67-3A9B-B2FBFA0DFC6D}"/>
              </a:ext>
            </a:extLst>
          </p:cNvPr>
          <p:cNvPicPr>
            <a:picLocks noChangeAspect="1"/>
          </p:cNvPicPr>
          <p:nvPr userDrawn="1"/>
        </p:nvPicPr>
        <p:blipFill>
          <a:blip r:embed="rId2"/>
          <a:stretch>
            <a:fillRect/>
          </a:stretch>
        </p:blipFill>
        <p:spPr>
          <a:xfrm>
            <a:off x="290006" y="6288882"/>
            <a:ext cx="769062" cy="286200"/>
          </a:xfrm>
          <a:prstGeom prst="rect">
            <a:avLst/>
          </a:prstGeom>
        </p:spPr>
      </p:pic>
      <p:sp>
        <p:nvSpPr>
          <p:cNvPr id="6" name="Picture Placeholder 6" descr="Place imagery here">
            <a:extLst>
              <a:ext uri="{FF2B5EF4-FFF2-40B4-BE49-F238E27FC236}">
                <a16:creationId xmlns:a16="http://schemas.microsoft.com/office/drawing/2014/main" id="{54AE768F-E6B1-F789-5E61-E59B3DBA779A}"/>
              </a:ext>
            </a:extLst>
          </p:cNvPr>
          <p:cNvSpPr>
            <a:spLocks noGrp="1"/>
          </p:cNvSpPr>
          <p:nvPr>
            <p:ph type="pic" sz="quarter" idx="12" hasCustomPrompt="1"/>
          </p:nvPr>
        </p:nvSpPr>
        <p:spPr>
          <a:xfrm>
            <a:off x="6380919" y="284957"/>
            <a:ext cx="5520847" cy="6290125"/>
          </a:xfrm>
          <a:solidFill>
            <a:srgbClr val="E0E0E0"/>
          </a:solidFill>
        </p:spPr>
        <p:txBody>
          <a:bodyPr anchor="ctr"/>
          <a:lstStyle>
            <a:lvl1pPr algn="ctr">
              <a:defRPr>
                <a:solidFill>
                  <a:schemeClr val="accent5"/>
                </a:solidFill>
              </a:defRPr>
            </a:lvl1pPr>
          </a:lstStyle>
          <a:p>
            <a:r>
              <a:rPr lang="en-US"/>
              <a:t>Place imagery here</a:t>
            </a:r>
          </a:p>
        </p:txBody>
      </p:sp>
    </p:spTree>
    <p:extLst>
      <p:ext uri="{BB962C8B-B14F-4D97-AF65-F5344CB8AC3E}">
        <p14:creationId xmlns:p14="http://schemas.microsoft.com/office/powerpoint/2010/main" val="4182203317"/>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63" y="192024"/>
            <a:ext cx="2470717" cy="2105025"/>
          </a:xfrm>
        </p:spPr>
        <p:txBody>
          <a:bodyPr/>
          <a:lstStyle>
            <a:lvl1pPr>
              <a:lnSpc>
                <a:spcPct val="100000"/>
              </a:lnSpc>
              <a:defRPr sz="3399">
                <a:solidFill>
                  <a:schemeClr val="tx2"/>
                </a:solidFill>
              </a:defRPr>
            </a:lvl1pPr>
          </a:lstStyle>
          <a:p>
            <a:r>
              <a:rPr lang="en-US"/>
              <a:t>Click to edit Master title style</a:t>
            </a:r>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6382506" y="287338"/>
            <a:ext cx="2476178" cy="5808659"/>
          </a:xfrm>
        </p:spPr>
        <p:txBody>
          <a:bodyPr/>
          <a:lstStyle>
            <a:lvl1pPr defTabSz="580528">
              <a:spcBef>
                <a:spcPts val="0"/>
              </a:spcBef>
              <a:defRPr>
                <a:solidFill>
                  <a:schemeClr val="tx1"/>
                </a:solidFill>
              </a:defRPr>
            </a:lvl1pPr>
            <a:lvl2pPr defTabSz="580528">
              <a:spcBef>
                <a:spcPts val="0"/>
              </a:spcBef>
              <a:defRPr>
                <a:solidFill>
                  <a:schemeClr val="tx1"/>
                </a:solidFill>
              </a:defRPr>
            </a:lvl2pPr>
            <a:lvl3pPr defTabSz="580528">
              <a:spcBef>
                <a:spcPts val="0"/>
              </a:spcBef>
              <a:defRPr>
                <a:solidFill>
                  <a:schemeClr val="tx1"/>
                </a:solidFill>
              </a:defRPr>
            </a:lvl3pPr>
            <a:lvl4pPr defTabSz="580528">
              <a:spcBef>
                <a:spcPts val="0"/>
              </a:spcBef>
              <a:defRPr>
                <a:solidFill>
                  <a:schemeClr val="tx1"/>
                </a:solidFill>
              </a:defRPr>
            </a:lvl4pPr>
            <a:lvl5pPr defTabSz="58052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9430110" y="287337"/>
            <a:ext cx="2470622" cy="5810250"/>
          </a:xfrm>
        </p:spPr>
        <p:txBody>
          <a:bodyPr/>
          <a:lstStyle>
            <a:lvl1pPr defTabSz="580528">
              <a:spcBef>
                <a:spcPts val="0"/>
              </a:spcBef>
              <a:defRPr>
                <a:solidFill>
                  <a:schemeClr val="tx1"/>
                </a:solidFill>
              </a:defRPr>
            </a:lvl1pPr>
            <a:lvl2pPr defTabSz="580528">
              <a:spcBef>
                <a:spcPts val="0"/>
              </a:spcBef>
              <a:defRPr>
                <a:solidFill>
                  <a:schemeClr val="tx1"/>
                </a:solidFill>
              </a:defRPr>
            </a:lvl2pPr>
            <a:lvl3pPr defTabSz="580528">
              <a:spcBef>
                <a:spcPts val="0"/>
              </a:spcBef>
              <a:defRPr>
                <a:solidFill>
                  <a:schemeClr val="tx1"/>
                </a:solidFill>
              </a:defRPr>
            </a:lvl3pPr>
            <a:lvl4pPr defTabSz="580528">
              <a:spcBef>
                <a:spcPts val="0"/>
              </a:spcBef>
              <a:defRPr>
                <a:solidFill>
                  <a:schemeClr val="tx1"/>
                </a:solidFill>
              </a:defRPr>
            </a:lvl4pPr>
            <a:lvl5pPr defTabSz="58052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909070006"/>
      </p:ext>
    </p:extLst>
  </p:cSld>
  <p:clrMapOvr>
    <a:masterClrMapping/>
  </p:clrMapOvr>
  <p:transition spd="med"/>
  <p:extLst>
    <p:ext uri="{DCECCB84-F9BA-43D5-87BE-67443E8EF086}">
      <p15:sldGuideLst xmlns:p15="http://schemas.microsoft.com/office/powerpoint/2012/main"/>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63" y="192024"/>
            <a:ext cx="5517527" cy="1331913"/>
          </a:xfrm>
        </p:spPr>
        <p:txBody>
          <a:bodyPr rIns="457200"/>
          <a:lstStyle>
            <a:lvl1pPr>
              <a:lnSpc>
                <a:spcPct val="100000"/>
              </a:lnSpc>
              <a:defRPr sz="3399">
                <a:solidFill>
                  <a:schemeClr val="tx2"/>
                </a:solidFill>
              </a:defRPr>
            </a:lvl1pPr>
          </a:lstStyle>
          <a:p>
            <a:r>
              <a:rPr lang="en-US"/>
              <a:t>Click to edit Master title style</a:t>
            </a:r>
          </a:p>
        </p:txBody>
      </p:sp>
      <p:sp>
        <p:nvSpPr>
          <p:cNvPr id="3" name="Footer Placeholder 3">
            <a:extLst>
              <a:ext uri="{FF2B5EF4-FFF2-40B4-BE49-F238E27FC236}">
                <a16:creationId xmlns:a16="http://schemas.microsoft.com/office/drawing/2014/main" id="{42F412B5-726F-373A-86F7-2FBA60F14014}"/>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6" name="Slide Number">
            <a:extLst>
              <a:ext uri="{FF2B5EF4-FFF2-40B4-BE49-F238E27FC236}">
                <a16:creationId xmlns:a16="http://schemas.microsoft.com/office/drawing/2014/main" id="{6E2B1415-A9D9-645B-4DF0-7D16976DF727}"/>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775255787"/>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287963" y="154800"/>
            <a:ext cx="8569797" cy="4416425"/>
          </a:xfrm>
        </p:spPr>
        <p:txBody>
          <a:bodyPr/>
          <a:lstStyle>
            <a:lvl1pPr>
              <a:defRPr sz="8398" b="0" i="0">
                <a:solidFill>
                  <a:schemeClr val="tx2"/>
                </a:solidFill>
                <a:latin typeface="IBM Plex Sans ExtLt" panose="020B0303050203000203" pitchFamily="34" charset="0"/>
              </a:defRPr>
            </a:lvl1pPr>
          </a:lstStyle>
          <a:p>
            <a:r>
              <a:rPr lang="en-US"/>
              <a:t>Click to edit Master title style</a:t>
            </a:r>
          </a:p>
        </p:txBody>
      </p:sp>
      <p:sp>
        <p:nvSpPr>
          <p:cNvPr id="3" name="Footer Placeholder 3">
            <a:extLst>
              <a:ext uri="{FF2B5EF4-FFF2-40B4-BE49-F238E27FC236}">
                <a16:creationId xmlns:a16="http://schemas.microsoft.com/office/drawing/2014/main" id="{B98A3D4B-A3E1-0D38-F80E-1D86FCFA4DAE}"/>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6" name="Slide Number">
            <a:extLst>
              <a:ext uri="{FF2B5EF4-FFF2-40B4-BE49-F238E27FC236}">
                <a16:creationId xmlns:a16="http://schemas.microsoft.com/office/drawing/2014/main" id="{3CF46425-C9F2-46CE-AAEE-89D8A19E0F2E}"/>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627999771"/>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63" y="192024"/>
            <a:ext cx="4953942" cy="2104835"/>
          </a:xfrm>
        </p:spPr>
        <p:txBody>
          <a:bodyPr/>
          <a:lstStyle>
            <a:lvl1pPr>
              <a:lnSpc>
                <a:spcPct val="100000"/>
              </a:lnSpc>
              <a:defRPr sz="3399">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6389168" y="192024"/>
            <a:ext cx="5520318" cy="4389247"/>
          </a:xfrm>
        </p:spPr>
        <p:txBody>
          <a:bodyPr/>
          <a:lstStyle>
            <a:lvl1pPr>
              <a:lnSpc>
                <a:spcPct val="100000"/>
              </a:lnSpc>
              <a:spcBef>
                <a:spcPts val="0"/>
              </a:spcBef>
              <a:defRPr sz="3399">
                <a:solidFill>
                  <a:schemeClr val="tx2"/>
                </a:solidFill>
              </a:defRPr>
            </a:lvl1pPr>
            <a:lvl2pPr marL="292549" indent="-292549">
              <a:lnSpc>
                <a:spcPct val="100000"/>
              </a:lnSpc>
              <a:spcBef>
                <a:spcPts val="0"/>
              </a:spcBef>
              <a:defRPr sz="3399">
                <a:solidFill>
                  <a:schemeClr val="tx2"/>
                </a:solidFill>
              </a:defRPr>
            </a:lvl2pPr>
            <a:lvl3pPr marL="548530" indent="-292549">
              <a:lnSpc>
                <a:spcPct val="100000"/>
              </a:lnSpc>
              <a:spcBef>
                <a:spcPts val="0"/>
              </a:spcBef>
              <a:defRPr sz="3399">
                <a:solidFill>
                  <a:schemeClr val="tx2"/>
                </a:solidFill>
              </a:defRPr>
            </a:lvl3pPr>
            <a:lvl4pPr marL="877648">
              <a:lnSpc>
                <a:spcPct val="100000"/>
              </a:lnSpc>
              <a:spcBef>
                <a:spcPts val="0"/>
              </a:spcBef>
              <a:defRPr sz="3399">
                <a:solidFill>
                  <a:schemeClr val="tx2"/>
                </a:solidFill>
              </a:defRPr>
            </a:lvl4pPr>
            <a:lvl5pPr>
              <a:lnSpc>
                <a:spcPct val="100000"/>
              </a:lnSpc>
              <a:spcBef>
                <a:spcPts val="0"/>
              </a:spcBef>
              <a:defRPr sz="3199"/>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20FC8337-4A61-6950-CEE5-DDB270D10746}"/>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7" name="Slide Number">
            <a:extLst>
              <a:ext uri="{FF2B5EF4-FFF2-40B4-BE49-F238E27FC236}">
                <a16:creationId xmlns:a16="http://schemas.microsoft.com/office/drawing/2014/main" id="{F8F57643-D39B-662E-5D14-6D9BFA200F39}"/>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874120915"/>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949EB6B2-A4A6-F162-D0FE-417694FC70FD}"/>
              </a:ext>
            </a:extLst>
          </p:cNvPr>
          <p:cNvSpPr>
            <a:spLocks noGrp="1"/>
          </p:cNvSpPr>
          <p:nvPr>
            <p:ph type="ftr" sz="quarter" idx="18"/>
          </p:nvPr>
        </p:nvSpPr>
        <p:spPr>
          <a:xfrm>
            <a:off x="287963" y="6408000"/>
            <a:ext cx="2471416" cy="190500"/>
          </a:xfrm>
        </p:spPr>
        <p:txBody>
          <a:bodyPr/>
          <a:lstStyle/>
          <a:p>
            <a:r>
              <a:rPr lang="en-US"/>
              <a:t>© 2025 IBM Corporation</a:t>
            </a:r>
          </a:p>
        </p:txBody>
      </p:sp>
      <p:sp>
        <p:nvSpPr>
          <p:cNvPr id="6" name="Slide Number">
            <a:extLst>
              <a:ext uri="{FF2B5EF4-FFF2-40B4-BE49-F238E27FC236}">
                <a16:creationId xmlns:a16="http://schemas.microsoft.com/office/drawing/2014/main" id="{4DAC6A96-E5C9-E8BD-2383-926167440939}"/>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9" name="Text Placeholder 8">
            <a:extLst>
              <a:ext uri="{FF2B5EF4-FFF2-40B4-BE49-F238E27FC236}">
                <a16:creationId xmlns:a16="http://schemas.microsoft.com/office/drawing/2014/main" id="{E0CC16BE-B09A-0C84-8A0B-5FE3F85FB19B}"/>
              </a:ext>
            </a:extLst>
          </p:cNvPr>
          <p:cNvSpPr>
            <a:spLocks noGrp="1"/>
          </p:cNvSpPr>
          <p:nvPr>
            <p:ph type="body" sz="quarter" idx="19"/>
          </p:nvPr>
        </p:nvSpPr>
        <p:spPr>
          <a:xfrm>
            <a:off x="287963" y="154800"/>
            <a:ext cx="7323771" cy="5178133"/>
          </a:xfrm>
        </p:spPr>
        <p:txBody>
          <a:bodyPr/>
          <a:lstStyle>
            <a:lvl1pPr>
              <a:lnSpc>
                <a:spcPct val="100000"/>
              </a:lnSpc>
              <a:defRPr sz="4199"/>
            </a:lvl1pPr>
          </a:lstStyle>
          <a:p>
            <a:pPr lvl="0"/>
            <a:r>
              <a:rPr lang="en-US"/>
              <a:t>Click to edit Master text styles</a:t>
            </a:r>
          </a:p>
        </p:txBody>
      </p:sp>
    </p:spTree>
    <p:extLst>
      <p:ext uri="{BB962C8B-B14F-4D97-AF65-F5344CB8AC3E}">
        <p14:creationId xmlns:p14="http://schemas.microsoft.com/office/powerpoint/2010/main" val="3842708054"/>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287963" y="288036"/>
            <a:ext cx="3811091" cy="3521964"/>
          </a:xfrm>
        </p:spPr>
        <p:txBody>
          <a:bodyPr/>
          <a:lstStyle>
            <a:lvl1pPr>
              <a:lnSpc>
                <a:spcPct val="100000"/>
              </a:lnSpc>
              <a:spcBef>
                <a:spcPts val="0"/>
              </a:spcBef>
              <a:defRPr sz="2100">
                <a:solidFill>
                  <a:schemeClr val="tx1"/>
                </a:solidFill>
              </a:defRPr>
            </a:lvl1pPr>
            <a:lvl2pPr marL="201128" indent="-201128">
              <a:lnSpc>
                <a:spcPct val="100000"/>
              </a:lnSpc>
              <a:spcBef>
                <a:spcPts val="0"/>
              </a:spcBef>
              <a:defRPr sz="2100">
                <a:solidFill>
                  <a:schemeClr val="tx1"/>
                </a:solidFill>
              </a:defRPr>
            </a:lvl2pPr>
            <a:lvl3pPr marL="402256" indent="-201128">
              <a:lnSpc>
                <a:spcPct val="100000"/>
              </a:lnSpc>
              <a:spcBef>
                <a:spcPts val="0"/>
              </a:spcBef>
              <a:defRPr sz="2100">
                <a:solidFill>
                  <a:schemeClr val="tx1"/>
                </a:solidFill>
              </a:defRPr>
            </a:lvl3pPr>
            <a:lvl4pPr marL="557672" indent="-201128">
              <a:lnSpc>
                <a:spcPct val="100000"/>
              </a:lnSpc>
              <a:spcBef>
                <a:spcPts val="0"/>
              </a:spcBef>
              <a:defRPr sz="21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287962" y="4814111"/>
            <a:ext cx="5524575" cy="1676533"/>
          </a:xfrm>
        </p:spPr>
        <p:txBody>
          <a:bodyPr anchor="b"/>
          <a:lstStyle>
            <a:lvl1pPr>
              <a:lnSpc>
                <a:spcPct val="90000"/>
              </a:lnSpc>
              <a:spcBef>
                <a:spcPts val="0"/>
              </a:spcBef>
              <a:defRPr sz="12597" b="0" i="0">
                <a:solidFill>
                  <a:schemeClr val="accent1"/>
                </a:solidFill>
                <a:latin typeface="IBM Plex Sans ExtLt" panose="020B0303050203000203" pitchFamily="34" charset="0"/>
              </a:defRPr>
            </a:lvl1pPr>
          </a:lstStyle>
          <a:p>
            <a:r>
              <a:rPr lang="en-US"/>
              <a:t>↗︎00M</a:t>
            </a:r>
          </a:p>
        </p:txBody>
      </p:sp>
      <p:cxnSp>
        <p:nvCxnSpPr>
          <p:cNvPr id="9" name="Straight Connector 8" descr="Vertical column divider">
            <a:extLst>
              <a:ext uri="{FF2B5EF4-FFF2-40B4-BE49-F238E27FC236}">
                <a16:creationId xmlns:a16="http://schemas.microsoft.com/office/drawing/2014/main" id="{1C44518A-7FBB-67DA-E35B-8BC0AAFC6062}"/>
              </a:ext>
            </a:extLst>
          </p:cNvPr>
          <p:cNvCxnSpPr>
            <a:cxnSpLocks/>
          </p:cNvCxnSpPr>
          <p:nvPr userDrawn="1"/>
        </p:nvCxnSpPr>
        <p:spPr bwMode="auto">
          <a:xfrm>
            <a:off x="6096000" y="284956"/>
            <a:ext cx="0" cy="581263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6389168" y="288036"/>
            <a:ext cx="3809504" cy="3521964"/>
          </a:xfrm>
        </p:spPr>
        <p:txBody>
          <a:bodyPr/>
          <a:lstStyle>
            <a:lvl1pPr>
              <a:lnSpc>
                <a:spcPct val="100000"/>
              </a:lnSpc>
              <a:spcBef>
                <a:spcPts val="0"/>
              </a:spcBef>
              <a:defRPr sz="2100">
                <a:solidFill>
                  <a:schemeClr val="tx1"/>
                </a:solidFill>
              </a:defRPr>
            </a:lvl1pPr>
            <a:lvl2pPr marL="201128" indent="-201128">
              <a:lnSpc>
                <a:spcPct val="100000"/>
              </a:lnSpc>
              <a:spcBef>
                <a:spcPts val="0"/>
              </a:spcBef>
              <a:defRPr sz="2100">
                <a:solidFill>
                  <a:schemeClr val="tx1"/>
                </a:solidFill>
              </a:defRPr>
            </a:lvl2pPr>
            <a:lvl3pPr marL="402256" indent="-201128">
              <a:lnSpc>
                <a:spcPct val="100000"/>
              </a:lnSpc>
              <a:spcBef>
                <a:spcPts val="0"/>
              </a:spcBef>
              <a:defRPr sz="2100">
                <a:solidFill>
                  <a:schemeClr val="tx1"/>
                </a:solidFill>
              </a:defRPr>
            </a:lvl3pPr>
            <a:lvl4pPr marL="557672" indent="-201128">
              <a:lnSpc>
                <a:spcPct val="100000"/>
              </a:lnSpc>
              <a:spcBef>
                <a:spcPts val="0"/>
              </a:spcBef>
              <a:defRPr sz="21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6389168" y="4814111"/>
            <a:ext cx="5523781" cy="1677147"/>
          </a:xfrm>
        </p:spPr>
        <p:txBody>
          <a:bodyPr anchor="b"/>
          <a:lstStyle>
            <a:lvl1pPr>
              <a:lnSpc>
                <a:spcPct val="90000"/>
              </a:lnSpc>
              <a:spcBef>
                <a:spcPts val="0"/>
              </a:spcBef>
              <a:defRPr sz="12597" b="0" i="0">
                <a:solidFill>
                  <a:schemeClr val="accent1"/>
                </a:solidFill>
                <a:latin typeface="IBM Plex Sans ExtLt" panose="020B0303050203000203" pitchFamily="34" charset="0"/>
              </a:defRPr>
            </a:lvl1pPr>
          </a:lstStyle>
          <a:p>
            <a:r>
              <a:rPr lang="en-US"/>
              <a:t>+00%</a:t>
            </a:r>
          </a:p>
        </p:txBody>
      </p:sp>
      <p:sp>
        <p:nvSpPr>
          <p:cNvPr id="2" name="Footer Placeholder 3">
            <a:extLst>
              <a:ext uri="{FF2B5EF4-FFF2-40B4-BE49-F238E27FC236}">
                <a16:creationId xmlns:a16="http://schemas.microsoft.com/office/drawing/2014/main" id="{21A64AF3-E67B-E80B-A5D3-6B3533C87F91}"/>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5" name="Slide Number">
            <a:extLst>
              <a:ext uri="{FF2B5EF4-FFF2-40B4-BE49-F238E27FC236}">
                <a16:creationId xmlns:a16="http://schemas.microsoft.com/office/drawing/2014/main" id="{28C4F134-9B5D-407C-F525-B2FC25B7B5CD}"/>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390562718"/>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0" cy="1642364"/>
          </a:xfrm>
        </p:spPr>
        <p:txBody>
          <a:bodyPr/>
          <a:lstStyle>
            <a:lvl1pPr>
              <a:lnSpc>
                <a:spcPct val="110000"/>
              </a:lnSpc>
              <a:defRPr sz="1800">
                <a:solidFill>
                  <a:schemeClr val="tx2"/>
                </a:solidFill>
              </a:defRPr>
            </a:lvl1pPr>
          </a:lstStyle>
          <a:p>
            <a:r>
              <a:rPr lang="en-US"/>
              <a:t>Click to edit Master title style</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192600"/>
            <a:ext cx="2475384" cy="953956"/>
          </a:xfrm>
        </p:spPr>
        <p:txBody>
          <a:bodyPr/>
          <a:lstStyle>
            <a:lvl1pPr>
              <a:lnSpc>
                <a:spcPct val="90000"/>
              </a:lnSpc>
              <a:defRPr sz="6599">
                <a:solidFill>
                  <a:schemeClr val="accent1"/>
                </a:solidFill>
              </a:defRPr>
            </a:lvl1pPr>
            <a:lvl2pPr marL="0" indent="0">
              <a:buNone/>
              <a:defRPr/>
            </a:lvl2pPr>
          </a:lstStyle>
          <a:p>
            <a:pPr lvl="0"/>
            <a:r>
              <a:rPr lang="en-US"/>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3333316" y="1166533"/>
            <a:ext cx="2475384" cy="493105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389168" y="192600"/>
            <a:ext cx="2474590" cy="953294"/>
          </a:xfrm>
        </p:spPr>
        <p:txBody>
          <a:bodyPr/>
          <a:lstStyle>
            <a:lvl1pPr>
              <a:lnSpc>
                <a:spcPct val="90000"/>
              </a:lnSpc>
              <a:defRPr sz="6599">
                <a:solidFill>
                  <a:schemeClr val="accent1"/>
                </a:solidFill>
              </a:defRPr>
            </a:lvl1pPr>
          </a:lstStyle>
          <a:p>
            <a:pPr lvl="0"/>
            <a:r>
              <a:rPr lang="en-US"/>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9168" y="1167327"/>
            <a:ext cx="2476178" cy="493105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9428523" y="192600"/>
            <a:ext cx="2474590" cy="951707"/>
          </a:xfrm>
        </p:spPr>
        <p:txBody>
          <a:bodyPr/>
          <a:lstStyle>
            <a:lvl1pPr>
              <a:lnSpc>
                <a:spcPct val="90000"/>
              </a:lnSpc>
              <a:defRPr sz="6599">
                <a:solidFill>
                  <a:schemeClr val="accent1"/>
                </a:solidFill>
              </a:defRPr>
            </a:lvl1pPr>
          </a:lstStyle>
          <a:p>
            <a:pPr lvl="0"/>
            <a:r>
              <a:rPr lang="en-US"/>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9428522" y="1166533"/>
            <a:ext cx="2476178" cy="493105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4904" y="6029325"/>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856FFD0-F317-D3D7-DE9D-AA1F4AB27EEB}"/>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8" name="Slide Number">
            <a:extLst>
              <a:ext uri="{FF2B5EF4-FFF2-40B4-BE49-F238E27FC236}">
                <a16:creationId xmlns:a16="http://schemas.microsoft.com/office/drawing/2014/main" id="{899D670E-69CE-BB86-FB88-291343BDEE2E}"/>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77613534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D593C52-6AF1-7983-5E90-DF3BE75AA00D}"/>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228B34D8-2C37-C906-B88A-630723753E1B}"/>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335F65C3-BF99-891F-BE19-2DAEF57909E5}"/>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E69043C3-B58A-8975-EB27-7E8199149DD7}"/>
              </a:ext>
            </a:extLst>
          </p:cNvPr>
          <p:cNvSpPr>
            <a:spLocks noGrp="1"/>
          </p:cNvSpPr>
          <p:nvPr>
            <p:ph type="dt" sz="half" idx="10"/>
          </p:nvPr>
        </p:nvSpPr>
        <p:spPr/>
        <p:txBody>
          <a:bodyPr/>
          <a:lstStyle/>
          <a:p>
            <a:endParaRPr lang="hu-HU"/>
          </a:p>
        </p:txBody>
      </p:sp>
      <p:sp>
        <p:nvSpPr>
          <p:cNvPr id="6" name="Élőláb helye 5">
            <a:extLst>
              <a:ext uri="{FF2B5EF4-FFF2-40B4-BE49-F238E27FC236}">
                <a16:creationId xmlns:a16="http://schemas.microsoft.com/office/drawing/2014/main" id="{D4B2430C-DE0C-B4ED-9ECB-A429740117E0}"/>
              </a:ext>
            </a:extLst>
          </p:cNvPr>
          <p:cNvSpPr>
            <a:spLocks noGrp="1"/>
          </p:cNvSpPr>
          <p:nvPr>
            <p:ph type="ftr" sz="quarter" idx="11"/>
          </p:nvPr>
        </p:nvSpPr>
        <p:spPr/>
        <p:txBody>
          <a:bodyPr/>
          <a:lstStyle/>
          <a:p>
            <a:r>
              <a:rPr lang="hu-HU"/>
              <a:t>© 2025 IBM Corporation</a:t>
            </a:r>
          </a:p>
        </p:txBody>
      </p:sp>
      <p:sp>
        <p:nvSpPr>
          <p:cNvPr id="7" name="Dia számának helye 6">
            <a:extLst>
              <a:ext uri="{FF2B5EF4-FFF2-40B4-BE49-F238E27FC236}">
                <a16:creationId xmlns:a16="http://schemas.microsoft.com/office/drawing/2014/main" id="{7C661874-9BFE-BA79-6511-5BBBABEFB9DE}"/>
              </a:ext>
            </a:extLst>
          </p:cNvPr>
          <p:cNvSpPr>
            <a:spLocks noGrp="1"/>
          </p:cNvSpPr>
          <p:nvPr>
            <p:ph type="sldNum" sz="quarter" idx="12"/>
          </p:nvPr>
        </p:nvSpPr>
        <p:spPr/>
        <p:txBody>
          <a:bodyPr/>
          <a:lstStyle/>
          <a:p>
            <a:fld id="{83832A05-E372-2C4F-A7D6-A7242C5883FE}" type="slidenum">
              <a:rPr lang="hu-HU" smtClean="0"/>
              <a:t>‹#›</a:t>
            </a:fld>
            <a:endParaRPr lang="hu-HU"/>
          </a:p>
        </p:txBody>
      </p:sp>
    </p:spTree>
    <p:extLst>
      <p:ext uri="{BB962C8B-B14F-4D97-AF65-F5344CB8AC3E}">
        <p14:creationId xmlns:p14="http://schemas.microsoft.com/office/powerpoint/2010/main" val="2711524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99" y="288037"/>
            <a:ext cx="2474591" cy="2286793"/>
          </a:xfrm>
        </p:spPr>
        <p:txBody>
          <a:bodyPr rIns="0"/>
          <a:lstStyle>
            <a:lvl1pPr>
              <a:lnSpc>
                <a:spcPct val="100000"/>
              </a:lnSpc>
              <a:defRPr sz="1400">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0920" y="288037"/>
            <a:ext cx="2476177" cy="762793"/>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3" y="288037"/>
            <a:ext cx="2479352" cy="762793"/>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0920" y="1714500"/>
            <a:ext cx="2476177"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1698" y="1714500"/>
            <a:ext cx="2476177"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38" indent="-91438">
              <a:lnSpc>
                <a:spcPct val="110000"/>
              </a:lnSpc>
              <a:spcBef>
                <a:spcPts val="0"/>
              </a:spcBef>
              <a:defRPr sz="1000" b="0" i="0">
                <a:solidFill>
                  <a:schemeClr val="tx1"/>
                </a:solidFill>
                <a:latin typeface="IBM Plex Sans" panose="020B0503050203000203" pitchFamily="34" charset="0"/>
              </a:defRPr>
            </a:lvl2pPr>
            <a:lvl3pPr marL="182875" indent="-91438">
              <a:lnSpc>
                <a:spcPct val="110000"/>
              </a:lnSpc>
              <a:spcBef>
                <a:spcPts val="0"/>
              </a:spcBef>
              <a:defRPr sz="1000" b="0" i="0">
                <a:solidFill>
                  <a:schemeClr val="tx1"/>
                </a:solidFill>
                <a:latin typeface="IBM Plex Sans" panose="020B0503050203000203" pitchFamily="34" charset="0"/>
              </a:defRPr>
            </a:lvl3pPr>
            <a:lvl4pPr marL="274313" indent="-91438">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5152786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3333316" y="3297238"/>
            <a:ext cx="5522257" cy="2670048"/>
          </a:xfrm>
        </p:spPr>
        <p:txBody>
          <a:bodyPr/>
          <a:lstStyle>
            <a:lvl1pPr>
              <a:lnSpc>
                <a:spcPct val="100000"/>
              </a:lnSpc>
              <a:spcBef>
                <a:spcPts val="0"/>
              </a:spcBef>
              <a:defRPr sz="4199">
                <a:solidFill>
                  <a:schemeClr val="tx1"/>
                </a:solidFill>
              </a:defRPr>
            </a:lvl1pPr>
            <a:lvl2pPr marL="393113" indent="-393113">
              <a:lnSpc>
                <a:spcPct val="100000"/>
              </a:lnSpc>
              <a:spcBef>
                <a:spcPts val="0"/>
              </a:spcBef>
              <a:defRPr sz="4199">
                <a:solidFill>
                  <a:schemeClr val="tx1"/>
                </a:solidFill>
              </a:defRPr>
            </a:lvl2pPr>
            <a:lvl3pPr marL="749658" indent="-393113">
              <a:lnSpc>
                <a:spcPct val="100000"/>
              </a:lnSpc>
              <a:spcBef>
                <a:spcPts val="0"/>
              </a:spcBef>
              <a:defRPr sz="4199">
                <a:solidFill>
                  <a:schemeClr val="tx1"/>
                </a:solidFill>
              </a:defRPr>
            </a:lvl3pPr>
            <a:lvl4pPr marL="1142771" indent="-393113">
              <a:lnSpc>
                <a:spcPct val="100000"/>
              </a:lnSpc>
              <a:spcBef>
                <a:spcPts val="0"/>
              </a:spcBef>
              <a:defRPr sz="4199">
                <a:solidFill>
                  <a:schemeClr val="tx1"/>
                </a:solidFill>
              </a:defRPr>
            </a:lvl4pPr>
            <a:lvl5pPr>
              <a:lnSpc>
                <a:spcPct val="100000"/>
              </a:lnSpc>
              <a:spcBef>
                <a:spcPts val="0"/>
              </a:spcBef>
              <a:defRPr sz="42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287963" y="154800"/>
            <a:ext cx="2474590" cy="2667793"/>
          </a:xfrm>
        </p:spPr>
        <p:txBody>
          <a:bodyPr/>
          <a:lstStyle>
            <a:lvl1pPr>
              <a:lnSpc>
                <a:spcPct val="100000"/>
              </a:lnSpc>
              <a:defRPr sz="4199">
                <a:solidFill>
                  <a:schemeClr val="accent1"/>
                </a:solidFill>
              </a:defRPr>
            </a:lvl1pPr>
          </a:lstStyle>
          <a:p>
            <a:r>
              <a:rPr lang="en-US"/>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3333316" y="154800"/>
            <a:ext cx="5523781" cy="2667794"/>
          </a:xfrm>
        </p:spPr>
        <p:txBody>
          <a:bodyPr/>
          <a:lstStyle>
            <a:lvl1pPr>
              <a:lnSpc>
                <a:spcPct val="100000"/>
              </a:lnSpc>
              <a:spcBef>
                <a:spcPts val="0"/>
              </a:spcBef>
              <a:defRPr sz="4199">
                <a:solidFill>
                  <a:schemeClr val="tx1"/>
                </a:solidFill>
              </a:defRPr>
            </a:lvl1pPr>
            <a:lvl2pPr marL="393113" indent="-393113">
              <a:lnSpc>
                <a:spcPct val="100000"/>
              </a:lnSpc>
              <a:spcBef>
                <a:spcPts val="0"/>
              </a:spcBef>
              <a:defRPr sz="4199">
                <a:solidFill>
                  <a:schemeClr val="tx1"/>
                </a:solidFill>
              </a:defRPr>
            </a:lvl2pPr>
            <a:lvl3pPr marL="749658" indent="-393113">
              <a:lnSpc>
                <a:spcPct val="100000"/>
              </a:lnSpc>
              <a:spcBef>
                <a:spcPts val="0"/>
              </a:spcBef>
              <a:defRPr sz="4199">
                <a:solidFill>
                  <a:schemeClr val="tx1"/>
                </a:solidFill>
              </a:defRPr>
            </a:lvl3pPr>
            <a:lvl4pPr marL="1142771" indent="-393113">
              <a:lnSpc>
                <a:spcPct val="100000"/>
              </a:lnSpc>
              <a:spcBef>
                <a:spcPts val="0"/>
              </a:spcBef>
              <a:defRPr sz="4199">
                <a:solidFill>
                  <a:schemeClr val="tx1"/>
                </a:solidFill>
              </a:defRPr>
            </a:lvl4pPr>
            <a:lvl5pPr>
              <a:lnSpc>
                <a:spcPct val="100000"/>
              </a:lnSpc>
              <a:spcBef>
                <a:spcPts val="0"/>
              </a:spcBef>
              <a:defRPr sz="42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descr="Horizontal row divider">
            <a:extLst>
              <a:ext uri="{FF2B5EF4-FFF2-40B4-BE49-F238E27FC236}">
                <a16:creationId xmlns:a16="http://schemas.microsoft.com/office/drawing/2014/main" id="{3D81813D-DA09-FCA0-D570-1E2D428C59E9}"/>
              </a:ext>
            </a:extLst>
          </p:cNvPr>
          <p:cNvCxnSpPr>
            <a:cxnSpLocks/>
          </p:cNvCxnSpPr>
          <p:nvPr userDrawn="1"/>
        </p:nvCxnSpPr>
        <p:spPr bwMode="auto">
          <a:xfrm>
            <a:off x="288887" y="3048866"/>
            <a:ext cx="11615813"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287962" y="3297238"/>
            <a:ext cx="2473130" cy="2670048"/>
          </a:xfrm>
        </p:spPr>
        <p:txBody>
          <a:bodyPr/>
          <a:lstStyle>
            <a:lvl1pPr>
              <a:lnSpc>
                <a:spcPct val="100000"/>
              </a:lnSpc>
              <a:defRPr sz="4199">
                <a:solidFill>
                  <a:schemeClr val="accent1"/>
                </a:solidFill>
              </a:defRPr>
            </a:lvl1pPr>
            <a:lvl2pPr>
              <a:lnSpc>
                <a:spcPct val="100000"/>
              </a:lnSpc>
              <a:defRPr sz="4299">
                <a:solidFill>
                  <a:schemeClr val="accent1"/>
                </a:solidFill>
              </a:defRPr>
            </a:lvl2pPr>
            <a:lvl3pPr>
              <a:lnSpc>
                <a:spcPct val="100000"/>
              </a:lnSpc>
              <a:defRPr sz="4299">
                <a:solidFill>
                  <a:schemeClr val="accent1"/>
                </a:solidFill>
              </a:defRPr>
            </a:lvl3pPr>
            <a:lvl4pPr>
              <a:lnSpc>
                <a:spcPct val="100000"/>
              </a:lnSpc>
              <a:defRPr sz="4299">
                <a:solidFill>
                  <a:schemeClr val="accent1"/>
                </a:solidFill>
              </a:defRPr>
            </a:lvl4pPr>
            <a:lvl5pPr>
              <a:lnSpc>
                <a:spcPct val="100000"/>
              </a:lnSpc>
              <a:defRPr sz="4299">
                <a:solidFill>
                  <a:schemeClr val="accent1"/>
                </a:solidFill>
              </a:defRPr>
            </a:lvl5pPr>
          </a:lstStyle>
          <a:p>
            <a:pPr lvl="0"/>
            <a:r>
              <a:rPr lang="en-US"/>
              <a:t>+000M</a:t>
            </a:r>
          </a:p>
        </p:txBody>
      </p:sp>
      <p:sp>
        <p:nvSpPr>
          <p:cNvPr id="4" name="Footer Placeholder 3">
            <a:extLst>
              <a:ext uri="{FF2B5EF4-FFF2-40B4-BE49-F238E27FC236}">
                <a16:creationId xmlns:a16="http://schemas.microsoft.com/office/drawing/2014/main" id="{7B9ABB71-218D-3F6E-E3F7-5348FD395D22}"/>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7" name="Slide Number">
            <a:extLst>
              <a:ext uri="{FF2B5EF4-FFF2-40B4-BE49-F238E27FC236}">
                <a16:creationId xmlns:a16="http://schemas.microsoft.com/office/drawing/2014/main" id="{B77BD92D-3A6C-2396-61D4-51D7CC5B1C0A}"/>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139835811"/>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0" cy="1642364"/>
          </a:xfrm>
        </p:spPr>
        <p:txBody>
          <a:bodyPr/>
          <a:lstStyle>
            <a:lvl1pPr>
              <a:lnSpc>
                <a:spcPct val="110000"/>
              </a:lnSpc>
              <a:defRPr sz="1800">
                <a:solidFill>
                  <a:schemeClr val="tx2"/>
                </a:solidFill>
              </a:defRPr>
            </a:lvl1pPr>
          </a:lstStyle>
          <a:p>
            <a:r>
              <a:rPr lang="en-US"/>
              <a:t>Click to edit Master title style</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192024"/>
            <a:ext cx="2475384" cy="1429544"/>
          </a:xfrm>
        </p:spPr>
        <p:txBody>
          <a:bodyPr/>
          <a:lstStyle>
            <a:lvl1pPr>
              <a:lnSpc>
                <a:spcPct val="90000"/>
              </a:lnSpc>
              <a:defRPr sz="6599">
                <a:solidFill>
                  <a:schemeClr val="accent1"/>
                </a:solidFill>
              </a:defRPr>
            </a:lvl1pPr>
            <a:lvl2pPr marL="0" indent="0">
              <a:buNone/>
              <a:defRPr/>
            </a:lvl2pPr>
          </a:lstStyle>
          <a:p>
            <a:r>
              <a:rPr lang="en-US"/>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380919" y="286449"/>
            <a:ext cx="3809504" cy="142954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7" name="Straight Connector 16" descr="Horizontal row divider">
            <a:extLst>
              <a:ext uri="{FF2B5EF4-FFF2-40B4-BE49-F238E27FC236}">
                <a16:creationId xmlns:a16="http://schemas.microsoft.com/office/drawing/2014/main" id="{1103109C-6DA9-8F27-B4B1-EE276442E489}"/>
              </a:ext>
            </a:extLst>
          </p:cNvPr>
          <p:cNvCxnSpPr/>
          <p:nvPr userDrawn="1"/>
        </p:nvCxnSpPr>
        <p:spPr bwMode="auto">
          <a:xfrm>
            <a:off x="3333316" y="2287588"/>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3333316" y="2478911"/>
            <a:ext cx="2475384" cy="1428753"/>
          </a:xfrm>
        </p:spPr>
        <p:txBody>
          <a:bodyPr/>
          <a:lstStyle>
            <a:lvl1pPr>
              <a:lnSpc>
                <a:spcPct val="90000"/>
              </a:lnSpc>
              <a:defRPr sz="6599">
                <a:solidFill>
                  <a:schemeClr val="accent1"/>
                </a:solidFill>
              </a:defRPr>
            </a:lvl1pPr>
          </a:lstStyle>
          <a:p>
            <a:r>
              <a:rPr lang="en-US"/>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2562985"/>
            <a:ext cx="3809504" cy="14287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5" name="Straight Connector 14" descr="Horizontal row divider">
            <a:extLst>
              <a:ext uri="{FF2B5EF4-FFF2-40B4-BE49-F238E27FC236}">
                <a16:creationId xmlns:a16="http://schemas.microsoft.com/office/drawing/2014/main" id="{687931BB-B3EF-829C-B354-B048514D5138}"/>
              </a:ext>
            </a:extLst>
          </p:cNvPr>
          <p:cNvCxnSpPr/>
          <p:nvPr userDrawn="1"/>
        </p:nvCxnSpPr>
        <p:spPr bwMode="auto">
          <a:xfrm>
            <a:off x="3333316" y="4570413"/>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3333317" y="4763323"/>
            <a:ext cx="2475383" cy="1334265"/>
          </a:xfrm>
        </p:spPr>
        <p:txBody>
          <a:bodyPr/>
          <a:lstStyle>
            <a:lvl1pPr>
              <a:lnSpc>
                <a:spcPct val="90000"/>
              </a:lnSpc>
              <a:defRPr sz="6599">
                <a:solidFill>
                  <a:schemeClr val="accent1"/>
                </a:solidFill>
              </a:defRPr>
            </a:lvl1pPr>
          </a:lstStyle>
          <a:p>
            <a:r>
              <a:rPr lang="en-US"/>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6380919" y="4835205"/>
            <a:ext cx="3809504" cy="126238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9325"/>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a:lnSpc>
                <a:spcPct val="120000"/>
              </a:lnSpc>
              <a:spcBef>
                <a:spcPts val="0"/>
              </a:spcBef>
              <a:defRPr sz="800" b="0" i="0">
                <a:solidFill>
                  <a:schemeClr val="tx1"/>
                </a:solidFill>
                <a:latin typeface="IBM Plex Sans" panose="020B0503050203000203" pitchFamily="34" charset="0"/>
              </a:defRPr>
            </a:lvl2pPr>
            <a:lvl3pPr>
              <a:lnSpc>
                <a:spcPct val="120000"/>
              </a:lnSpc>
              <a:spcBef>
                <a:spcPts val="0"/>
              </a:spcBef>
              <a:defRPr sz="800" b="0" i="0">
                <a:solidFill>
                  <a:schemeClr val="tx1"/>
                </a:solidFill>
                <a:latin typeface="IBM Plex Sans" panose="020B0503050203000203" pitchFamily="34" charset="0"/>
              </a:defRPr>
            </a:lvl3pPr>
            <a:lvl4pPr>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495C3AC-E4B9-F837-204B-FF01953D40BE}"/>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8" name="Slide Number">
            <a:extLst>
              <a:ext uri="{FF2B5EF4-FFF2-40B4-BE49-F238E27FC236}">
                <a16:creationId xmlns:a16="http://schemas.microsoft.com/office/drawing/2014/main" id="{22119C11-B0BD-168C-0C07-D70B259D3906}"/>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17252700"/>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63" y="288036"/>
            <a:ext cx="2470717" cy="762794"/>
          </a:xfrm>
        </p:spPr>
        <p:txBody>
          <a:bodyPr/>
          <a:lstStyle>
            <a:lvl1pPr>
              <a:lnSpc>
                <a:spcPct val="110000"/>
              </a:lnSpc>
              <a:defRPr sz="1400">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287963" y="1524000"/>
            <a:ext cx="2477765"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4904" y="1524000"/>
            <a:ext cx="2475384"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9168" y="1524000"/>
            <a:ext cx="2476178"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30110" y="1524000"/>
            <a:ext cx="2479352"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2D830AE7-F6A6-A339-0B24-876A9554C9E3}"/>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8" name="Slide Number">
            <a:extLst>
              <a:ext uri="{FF2B5EF4-FFF2-40B4-BE49-F238E27FC236}">
                <a16:creationId xmlns:a16="http://schemas.microsoft.com/office/drawing/2014/main" id="{31A616C3-34A8-1D7A-67C9-8B76F2D30BD0}"/>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642186635"/>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63" y="288036"/>
            <a:ext cx="2474590" cy="762794"/>
          </a:xfrm>
        </p:spPr>
        <p:txBody>
          <a:bodyPr/>
          <a:lstStyle>
            <a:lvl1pPr>
              <a:lnSpc>
                <a:spcPct val="110000"/>
              </a:lnSpc>
              <a:defRPr sz="140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4903" y="288036"/>
            <a:ext cx="2477765" cy="762794"/>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descr="Vertical column divider">
            <a:extLst>
              <a:ext uri="{FF2B5EF4-FFF2-40B4-BE49-F238E27FC236}">
                <a16:creationId xmlns:a16="http://schemas.microsoft.com/office/drawing/2014/main" id="{ABAB2974-AD95-0BF2-C41A-265AEF03B4F7}"/>
              </a:ext>
            </a:extLst>
          </p:cNvPr>
          <p:cNvCxnSpPr>
            <a:cxnSpLocks/>
          </p:cNvCxnSpPr>
          <p:nvPr userDrawn="1"/>
        </p:nvCxnSpPr>
        <p:spPr bwMode="auto">
          <a:xfrm>
            <a:off x="3047603" y="1522413"/>
            <a:ext cx="0" cy="45727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descr="Vertical column divider">
            <a:extLst>
              <a:ext uri="{FF2B5EF4-FFF2-40B4-BE49-F238E27FC236}">
                <a16:creationId xmlns:a16="http://schemas.microsoft.com/office/drawing/2014/main" id="{CDB8CB8D-C4DB-E357-4948-59CD6A18A9DC}"/>
              </a:ext>
            </a:extLst>
          </p:cNvPr>
          <p:cNvCxnSpPr/>
          <p:nvPr userDrawn="1"/>
        </p:nvCxnSpPr>
        <p:spPr bwMode="auto">
          <a:xfrm>
            <a:off x="6093683" y="1522413"/>
            <a:ext cx="0" cy="457517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descr="Vertical column divider">
            <a:extLst>
              <a:ext uri="{FF2B5EF4-FFF2-40B4-BE49-F238E27FC236}">
                <a16:creationId xmlns:a16="http://schemas.microsoft.com/office/drawing/2014/main" id="{8B5887E5-28C4-AA99-EBD5-E34B88F46F25}"/>
              </a:ext>
            </a:extLst>
          </p:cNvPr>
          <p:cNvCxnSpPr/>
          <p:nvPr userDrawn="1"/>
        </p:nvCxnSpPr>
        <p:spPr bwMode="auto">
          <a:xfrm>
            <a:off x="9142810" y="1522413"/>
            <a:ext cx="0" cy="457517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Footer Placeholder 3">
            <a:extLst>
              <a:ext uri="{FF2B5EF4-FFF2-40B4-BE49-F238E27FC236}">
                <a16:creationId xmlns:a16="http://schemas.microsoft.com/office/drawing/2014/main" id="{9A5E154F-497D-F356-4526-C17B1B098AC9}"/>
              </a:ext>
            </a:extLst>
          </p:cNvPr>
          <p:cNvSpPr>
            <a:spLocks noGrp="1"/>
          </p:cNvSpPr>
          <p:nvPr userDrawn="1">
            <p:ph type="ftr" sz="quarter" idx="18"/>
          </p:nvPr>
        </p:nvSpPr>
        <p:spPr>
          <a:xfrm>
            <a:off x="287963" y="6408000"/>
            <a:ext cx="2477765" cy="190500"/>
          </a:xfrm>
        </p:spPr>
        <p:txBody>
          <a:bodyPr/>
          <a:lstStyle/>
          <a:p>
            <a:r>
              <a:rPr lang="en-US"/>
              <a:t>© 2025 IBM Corporation</a:t>
            </a:r>
          </a:p>
        </p:txBody>
      </p:sp>
      <p:sp>
        <p:nvSpPr>
          <p:cNvPr id="8" name="Slide Number">
            <a:extLst>
              <a:ext uri="{FF2B5EF4-FFF2-40B4-BE49-F238E27FC236}">
                <a16:creationId xmlns:a16="http://schemas.microsoft.com/office/drawing/2014/main" id="{A3714515-3CA1-0F75-0503-3208A09DFA76}"/>
              </a:ext>
            </a:extLst>
          </p:cNvPr>
          <p:cNvSpPr txBox="1">
            <a:spLocks noGrp="1"/>
          </p:cNvSpPr>
          <p:nvPr userDrawn="1">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10" name="Text Placeholder 4">
            <a:extLst>
              <a:ext uri="{FF2B5EF4-FFF2-40B4-BE49-F238E27FC236}">
                <a16:creationId xmlns:a16="http://schemas.microsoft.com/office/drawing/2014/main" id="{4B531E36-2064-83A6-3D5A-E40E324F8495}"/>
              </a:ext>
            </a:extLst>
          </p:cNvPr>
          <p:cNvSpPr>
            <a:spLocks noGrp="1"/>
          </p:cNvSpPr>
          <p:nvPr userDrawn="1">
            <p:ph type="body" sz="quarter" idx="11"/>
          </p:nvPr>
        </p:nvSpPr>
        <p:spPr>
          <a:xfrm>
            <a:off x="291173" y="1524000"/>
            <a:ext cx="2477765"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70587680-FBD6-A326-93E3-B3437A4124A3}"/>
              </a:ext>
            </a:extLst>
          </p:cNvPr>
          <p:cNvSpPr>
            <a:spLocks noGrp="1"/>
          </p:cNvSpPr>
          <p:nvPr userDrawn="1">
            <p:ph type="body" sz="quarter" idx="12"/>
          </p:nvPr>
        </p:nvSpPr>
        <p:spPr>
          <a:xfrm>
            <a:off x="3334904" y="1524000"/>
            <a:ext cx="2475384"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8">
            <a:extLst>
              <a:ext uri="{FF2B5EF4-FFF2-40B4-BE49-F238E27FC236}">
                <a16:creationId xmlns:a16="http://schemas.microsoft.com/office/drawing/2014/main" id="{CAE80882-A798-33A6-BF3F-DF9C75646C23}"/>
              </a:ext>
            </a:extLst>
          </p:cNvPr>
          <p:cNvSpPr>
            <a:spLocks noGrp="1"/>
          </p:cNvSpPr>
          <p:nvPr userDrawn="1">
            <p:ph type="body" sz="quarter" idx="13"/>
          </p:nvPr>
        </p:nvSpPr>
        <p:spPr>
          <a:xfrm>
            <a:off x="6389168" y="1524000"/>
            <a:ext cx="2476178"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0">
            <a:extLst>
              <a:ext uri="{FF2B5EF4-FFF2-40B4-BE49-F238E27FC236}">
                <a16:creationId xmlns:a16="http://schemas.microsoft.com/office/drawing/2014/main" id="{1809E051-5EDC-532B-0D86-AA9349AAA053}"/>
              </a:ext>
            </a:extLst>
          </p:cNvPr>
          <p:cNvSpPr>
            <a:spLocks noGrp="1"/>
          </p:cNvSpPr>
          <p:nvPr userDrawn="1">
            <p:ph type="body" sz="quarter" idx="14"/>
          </p:nvPr>
        </p:nvSpPr>
        <p:spPr>
          <a:xfrm>
            <a:off x="9430110" y="1524000"/>
            <a:ext cx="2479352"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07176896"/>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63" y="288036"/>
            <a:ext cx="2474590" cy="1234377"/>
          </a:xfrm>
        </p:spPr>
        <p:txBody>
          <a:bodyPr/>
          <a:lstStyle>
            <a:lvl1pPr>
              <a:lnSpc>
                <a:spcPct val="110000"/>
              </a:lnSpc>
              <a:defRPr sz="140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6"/>
            <a:ext cx="2477765" cy="921519"/>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523999"/>
            <a:ext cx="2475384" cy="4578351"/>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9168" y="288036"/>
            <a:ext cx="2476178" cy="921519"/>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9168" y="1524000"/>
            <a:ext cx="2476178" cy="45783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descr="Vertical column divider">
            <a:extLst>
              <a:ext uri="{FF2B5EF4-FFF2-40B4-BE49-F238E27FC236}">
                <a16:creationId xmlns:a16="http://schemas.microsoft.com/office/drawing/2014/main" id="{C6EB28FF-C21F-A83D-2D19-2242B76C6B09}"/>
              </a:ext>
            </a:extLst>
          </p:cNvPr>
          <p:cNvCxnSpPr>
            <a:cxnSpLocks/>
          </p:cNvCxnSpPr>
          <p:nvPr userDrawn="1"/>
        </p:nvCxnSpPr>
        <p:spPr bwMode="auto">
          <a:xfrm>
            <a:off x="3047603" y="285051"/>
            <a:ext cx="0" cy="581104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descr="Vertical column divider">
            <a:extLst>
              <a:ext uri="{FF2B5EF4-FFF2-40B4-BE49-F238E27FC236}">
                <a16:creationId xmlns:a16="http://schemas.microsoft.com/office/drawing/2014/main" id="{3D7A0E74-695D-C6F5-07CD-01209D58A70A}"/>
              </a:ext>
            </a:extLst>
          </p:cNvPr>
          <p:cNvCxnSpPr>
            <a:cxnSpLocks/>
          </p:cNvCxnSpPr>
          <p:nvPr userDrawn="1"/>
        </p:nvCxnSpPr>
        <p:spPr bwMode="auto">
          <a:xfrm>
            <a:off x="6093683" y="285051"/>
            <a:ext cx="0" cy="5812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descr="Vertical column divider">
            <a:extLst>
              <a:ext uri="{FF2B5EF4-FFF2-40B4-BE49-F238E27FC236}">
                <a16:creationId xmlns:a16="http://schemas.microsoft.com/office/drawing/2014/main" id="{19E1AC9A-B000-435B-E4BC-54B09FB7957C}"/>
              </a:ext>
            </a:extLst>
          </p:cNvPr>
          <p:cNvCxnSpPr>
            <a:cxnSpLocks/>
          </p:cNvCxnSpPr>
          <p:nvPr userDrawn="1"/>
        </p:nvCxnSpPr>
        <p:spPr bwMode="auto">
          <a:xfrm>
            <a:off x="9142810" y="285051"/>
            <a:ext cx="0" cy="581104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 name="Text Placeholder 12">
            <a:extLst>
              <a:ext uri="{FF2B5EF4-FFF2-40B4-BE49-F238E27FC236}">
                <a16:creationId xmlns:a16="http://schemas.microsoft.com/office/drawing/2014/main" id="{2A62B128-D226-0D9B-89EC-51AFD07F30CF}"/>
              </a:ext>
            </a:extLst>
          </p:cNvPr>
          <p:cNvSpPr>
            <a:spLocks noGrp="1"/>
          </p:cNvSpPr>
          <p:nvPr userDrawn="1">
            <p:ph type="body" sz="quarter" idx="17"/>
          </p:nvPr>
        </p:nvSpPr>
        <p:spPr>
          <a:xfrm>
            <a:off x="9428522" y="288036"/>
            <a:ext cx="2479352" cy="921519"/>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userDrawn="1">
            <p:ph type="body" sz="quarter" idx="14"/>
          </p:nvPr>
        </p:nvSpPr>
        <p:spPr>
          <a:xfrm>
            <a:off x="9428522" y="1524000"/>
            <a:ext cx="2479352" cy="45783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6C3F2C39-1D80-7B1C-F53D-B11D6327AF07}"/>
              </a:ext>
            </a:extLst>
          </p:cNvPr>
          <p:cNvSpPr>
            <a:spLocks noGrp="1"/>
          </p:cNvSpPr>
          <p:nvPr userDrawn="1">
            <p:ph type="ftr" sz="quarter" idx="18"/>
          </p:nvPr>
        </p:nvSpPr>
        <p:spPr>
          <a:xfrm>
            <a:off x="287963" y="6408000"/>
            <a:ext cx="2477765" cy="190500"/>
          </a:xfrm>
        </p:spPr>
        <p:txBody>
          <a:bodyPr/>
          <a:lstStyle/>
          <a:p>
            <a:r>
              <a:rPr lang="en-US"/>
              <a:t>© 2025 IBM Corporation</a:t>
            </a:r>
          </a:p>
        </p:txBody>
      </p:sp>
      <p:sp>
        <p:nvSpPr>
          <p:cNvPr id="8" name="Slide Number">
            <a:extLst>
              <a:ext uri="{FF2B5EF4-FFF2-40B4-BE49-F238E27FC236}">
                <a16:creationId xmlns:a16="http://schemas.microsoft.com/office/drawing/2014/main" id="{56961C62-D766-8A68-1FA3-BF6BE095543D}"/>
              </a:ext>
            </a:extLst>
          </p:cNvPr>
          <p:cNvSpPr txBox="1">
            <a:spLocks noGrp="1"/>
          </p:cNvSpPr>
          <p:nvPr userDrawn="1">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19507839"/>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287999" y="288036"/>
            <a:ext cx="2474590" cy="1048544"/>
          </a:xfrm>
        </p:spPr>
        <p:txBody>
          <a:bodyPr/>
          <a:lstStyle>
            <a:lvl1pPr>
              <a:lnSpc>
                <a:spcPct val="110000"/>
              </a:lnSpc>
              <a:defRPr sz="1200">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287963" y="1524000"/>
            <a:ext cx="2470717" cy="2289175"/>
          </a:xfrm>
        </p:spPr>
        <p:txBody>
          <a:bodyPr/>
          <a:lstStyle>
            <a:lvl1pPr>
              <a:lnSpc>
                <a:spcPct val="100000"/>
              </a:lnSpc>
              <a:spcBef>
                <a:spcPts val="0"/>
              </a:spcBef>
              <a:defRPr sz="1800">
                <a:solidFill>
                  <a:schemeClr val="tx1"/>
                </a:solidFill>
              </a:defRPr>
            </a:lvl1pPr>
          </a:lstStyle>
          <a:p>
            <a:pPr lvl="0"/>
            <a:r>
              <a:rPr lang="en-US"/>
              <a:t>Click to edit Master text styles</a:t>
            </a:r>
          </a:p>
        </p:txBody>
      </p:sp>
      <p:sp>
        <p:nvSpPr>
          <p:cNvPr id="14" name="Picture Placeholder 13" descr="Place pictogram here">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3333316" y="288036"/>
            <a:ext cx="607997" cy="608076"/>
          </a:xfrm>
        </p:spPr>
        <p:txBody>
          <a:bodyPr anchor="ctr"/>
          <a:lstStyle>
            <a:lvl1pPr algn="ctr">
              <a:defRPr sz="800">
                <a:solidFill>
                  <a:schemeClr val="tx1"/>
                </a:solidFill>
              </a:defRPr>
            </a:lvl1pPr>
          </a:lstStyle>
          <a:p>
            <a:r>
              <a:rPr lang="en-US"/>
              <a:t>Pictogram</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3334904" y="1524000"/>
            <a:ext cx="2475384" cy="4576763"/>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13" descr="Place pictogram here">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6389168" y="288036"/>
            <a:ext cx="607997" cy="608076"/>
          </a:xfrm>
        </p:spPr>
        <p:txBody>
          <a:bodyPr anchor="ctr"/>
          <a:lstStyle>
            <a:lvl1pPr algn="ctr">
              <a:defRPr sz="800">
                <a:solidFill>
                  <a:schemeClr val="tx1"/>
                </a:solidFill>
              </a:defRPr>
            </a:lvl1pPr>
          </a:lstStyle>
          <a:p>
            <a:r>
              <a:rPr lang="en-US"/>
              <a:t>Pictogram</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6389168" y="1524000"/>
            <a:ext cx="2470738" cy="4576762"/>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3" descr="Place pictogram here">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9428522" y="288036"/>
            <a:ext cx="607997" cy="608076"/>
          </a:xfrm>
        </p:spPr>
        <p:txBody>
          <a:bodyPr anchor="ctr"/>
          <a:lstStyle>
            <a:lvl1pPr algn="ctr">
              <a:defRPr sz="800">
                <a:solidFill>
                  <a:schemeClr val="tx1"/>
                </a:solidFill>
              </a:defRPr>
            </a:lvl1pPr>
          </a:lstStyle>
          <a:p>
            <a:r>
              <a:rPr lang="en-US"/>
              <a:t>Pictogram</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9430111" y="1524000"/>
            <a:ext cx="2470621" cy="4576763"/>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8C59ECBB-8567-F0FF-2B81-7CCA543AC3AF}"/>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7" name="Slide Number">
            <a:extLst>
              <a:ext uri="{FF2B5EF4-FFF2-40B4-BE49-F238E27FC236}">
                <a16:creationId xmlns:a16="http://schemas.microsoft.com/office/drawing/2014/main" id="{193F0BFF-6925-3869-6436-5F209217E4E7}"/>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cxnSp>
        <p:nvCxnSpPr>
          <p:cNvPr id="4" name="Straight Connector 3" descr="Vertical column divider">
            <a:extLst>
              <a:ext uri="{FF2B5EF4-FFF2-40B4-BE49-F238E27FC236}">
                <a16:creationId xmlns:a16="http://schemas.microsoft.com/office/drawing/2014/main" id="{3EC1ADC5-863A-1C19-32F5-F71459CCBF15}"/>
              </a:ext>
            </a:extLst>
          </p:cNvPr>
          <p:cNvCxnSpPr>
            <a:cxnSpLocks/>
          </p:cNvCxnSpPr>
          <p:nvPr userDrawn="1"/>
        </p:nvCxnSpPr>
        <p:spPr bwMode="auto">
          <a:xfrm>
            <a:off x="3047603" y="285052"/>
            <a:ext cx="0" cy="581571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 name="Straight Connector 5" descr="Vertical column divider">
            <a:extLst>
              <a:ext uri="{FF2B5EF4-FFF2-40B4-BE49-F238E27FC236}">
                <a16:creationId xmlns:a16="http://schemas.microsoft.com/office/drawing/2014/main" id="{72E1DB67-171C-F7FE-B9F6-5778755FF746}"/>
              </a:ext>
            </a:extLst>
          </p:cNvPr>
          <p:cNvCxnSpPr>
            <a:cxnSpLocks/>
          </p:cNvCxnSpPr>
          <p:nvPr userDrawn="1"/>
        </p:nvCxnSpPr>
        <p:spPr bwMode="auto">
          <a:xfrm>
            <a:off x="6095270" y="285051"/>
            <a:ext cx="0" cy="5812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7" descr="Vertical column divider">
            <a:extLst>
              <a:ext uri="{FF2B5EF4-FFF2-40B4-BE49-F238E27FC236}">
                <a16:creationId xmlns:a16="http://schemas.microsoft.com/office/drawing/2014/main" id="{6EF3DAE3-95FD-80AD-F6F4-79B5745FA451}"/>
              </a:ext>
            </a:extLst>
          </p:cNvPr>
          <p:cNvCxnSpPr>
            <a:cxnSpLocks/>
          </p:cNvCxnSpPr>
          <p:nvPr userDrawn="1"/>
        </p:nvCxnSpPr>
        <p:spPr bwMode="auto">
          <a:xfrm>
            <a:off x="9142810" y="285051"/>
            <a:ext cx="0" cy="581104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90191437"/>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63" y="192024"/>
            <a:ext cx="2470717" cy="1558989"/>
          </a:xfrm>
        </p:spPr>
        <p:txBody>
          <a:bodyPr/>
          <a:lstStyle>
            <a:lvl1pPr>
              <a:lnSpc>
                <a:spcPct val="100000"/>
              </a:lnSpc>
              <a:defRPr sz="3399">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4142" y="192024"/>
            <a:ext cx="2475385" cy="1100635"/>
          </a:xfrm>
        </p:spPr>
        <p:txBody>
          <a:bodyPr/>
          <a:lstStyle>
            <a:lvl1pPr>
              <a:lnSpc>
                <a:spcPct val="100000"/>
              </a:lnSpc>
              <a:spcBef>
                <a:spcPts val="0"/>
              </a:spcBef>
              <a:defRPr sz="3399">
                <a:solidFill>
                  <a:schemeClr val="tx2"/>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4143" y="1524000"/>
            <a:ext cx="2475384" cy="4576763"/>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1745" y="1524000"/>
            <a:ext cx="5047593" cy="4576763"/>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FC93AC5E-9451-FF93-87DD-889A48A00DD1}"/>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8" name="Slide Number">
            <a:extLst>
              <a:ext uri="{FF2B5EF4-FFF2-40B4-BE49-F238E27FC236}">
                <a16:creationId xmlns:a16="http://schemas.microsoft.com/office/drawing/2014/main" id="{D1F6E83E-BB80-D71A-7819-884C0CD4799E}"/>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03139567"/>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287963" y="288036"/>
            <a:ext cx="3711980" cy="953294"/>
          </a:xfrm>
        </p:spPr>
        <p:txBody>
          <a:bodyPr/>
          <a:lstStyle>
            <a:lvl1pPr>
              <a:lnSpc>
                <a:spcPct val="110000"/>
              </a:lnSpc>
              <a:defRPr sz="1800">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287963" y="1524000"/>
            <a:ext cx="5049180" cy="4576762"/>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6389168" y="1524000"/>
            <a:ext cx="5047593" cy="457676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C9E836C4-97D9-E198-E7C4-C2E94BADE6BD}"/>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8" name="Slide Number">
            <a:extLst>
              <a:ext uri="{FF2B5EF4-FFF2-40B4-BE49-F238E27FC236}">
                <a16:creationId xmlns:a16="http://schemas.microsoft.com/office/drawing/2014/main" id="{A861A72C-9D4B-8178-79CE-382DDE87CD24}"/>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462003694"/>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63" y="192024"/>
            <a:ext cx="5517527" cy="2105089"/>
          </a:xfrm>
        </p:spPr>
        <p:txBody>
          <a:bodyPr rIns="457200"/>
          <a:lstStyle>
            <a:lvl1pPr>
              <a:lnSpc>
                <a:spcPct val="100000"/>
              </a:lnSpc>
              <a:defRPr sz="3399">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2507" y="288035"/>
            <a:ext cx="2474590" cy="580955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30110" y="288035"/>
            <a:ext cx="2470622" cy="580955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A8BE2778-A9AA-3756-3479-C4A6DD4F0F00}"/>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8" name="Slide Number">
            <a:extLst>
              <a:ext uri="{FF2B5EF4-FFF2-40B4-BE49-F238E27FC236}">
                <a16:creationId xmlns:a16="http://schemas.microsoft.com/office/drawing/2014/main" id="{31D49C41-81F4-5A73-2F6D-EF2D5E383721}"/>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764333350"/>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63" y="288036"/>
            <a:ext cx="2470717" cy="1997964"/>
          </a:xfrm>
        </p:spPr>
        <p:txBody>
          <a:bodyPr/>
          <a:lstStyle>
            <a:lvl1pPr>
              <a:lnSpc>
                <a:spcPct val="110000"/>
              </a:lnSpc>
              <a:defRPr sz="1800">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9168" y="288000"/>
            <a:ext cx="2476178" cy="581104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30110" y="288000"/>
            <a:ext cx="2470622" cy="581104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CB9B0455-A1CF-B58E-3124-86D0B0DD2BB2}"/>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8" name="Slide Number">
            <a:extLst>
              <a:ext uri="{FF2B5EF4-FFF2-40B4-BE49-F238E27FC236}">
                <a16:creationId xmlns:a16="http://schemas.microsoft.com/office/drawing/2014/main" id="{964E5562-E403-533D-BEAD-AB50713ED183}"/>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07927110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4"/>
            <a:ext cx="2474591" cy="570707"/>
          </a:xfrm>
        </p:spPr>
        <p:txBody>
          <a:bodyPr/>
          <a:lstStyle>
            <a:lvl1pPr>
              <a:lnSpc>
                <a:spcPct val="100000"/>
              </a:lnSpc>
              <a:defRPr sz="32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spcBef>
                <a:spcPts val="0"/>
              </a:spcBef>
              <a:defRPr sz="1400" b="0" i="0">
                <a:solidFill>
                  <a:schemeClr val="tx1"/>
                </a:solidFill>
                <a:latin typeface="IBM Plex Sans Light" panose="020B0403050203000203" pitchFamily="34" charset="0"/>
              </a:defRPr>
            </a:lvl1pPr>
            <a:lvl2pPr marL="128013" indent="-128013">
              <a:spcBef>
                <a:spcPts val="0"/>
              </a:spcBef>
              <a:defRPr sz="1400" b="0" i="0">
                <a:solidFill>
                  <a:schemeClr val="tx1"/>
                </a:solidFill>
                <a:latin typeface="IBM Plex Sans Light" panose="020B0403050203000203" pitchFamily="34" charset="0"/>
              </a:defRPr>
            </a:lvl2pPr>
            <a:lvl3pPr marL="256026" indent="-128013">
              <a:spcBef>
                <a:spcPts val="0"/>
              </a:spcBef>
              <a:defRPr sz="1400" b="0" i="0">
                <a:solidFill>
                  <a:schemeClr val="tx1"/>
                </a:solidFill>
                <a:latin typeface="IBM Plex Sans Light" panose="020B0403050203000203" pitchFamily="34" charset="0"/>
              </a:defRPr>
            </a:lvl3pPr>
            <a:lvl4pPr marL="384038" indent="-128013">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2989" y="1714500"/>
            <a:ext cx="2476177"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30591" y="1714500"/>
            <a:ext cx="2479352" cy="4286251"/>
          </a:xfrm>
        </p:spPr>
        <p:txBody>
          <a:bodyPr/>
          <a:lstStyle>
            <a:lvl1pPr>
              <a:spcBef>
                <a:spcPts val="0"/>
              </a:spcBef>
              <a:defRPr sz="1000" b="0" i="0">
                <a:solidFill>
                  <a:schemeClr val="tx1"/>
                </a:solidFill>
                <a:latin typeface="IBM Plex Sans" panose="020B0503050203000203" pitchFamily="34" charset="0"/>
              </a:defRPr>
            </a:lvl1pPr>
            <a:lvl2pPr marL="91438" indent="-91438">
              <a:spcBef>
                <a:spcPts val="0"/>
              </a:spcBef>
              <a:defRPr sz="1000" b="0" i="0">
                <a:solidFill>
                  <a:schemeClr val="tx1"/>
                </a:solidFill>
                <a:latin typeface="IBM Plex Sans" panose="020B0503050203000203" pitchFamily="34" charset="0"/>
              </a:defRPr>
            </a:lvl2pPr>
            <a:lvl3pPr marL="182875" indent="-91438">
              <a:spcBef>
                <a:spcPts val="0"/>
              </a:spcBef>
              <a:defRPr sz="1000" b="0" i="0">
                <a:solidFill>
                  <a:schemeClr val="tx1"/>
                </a:solidFill>
                <a:latin typeface="IBM Plex Sans" panose="020B0503050203000203" pitchFamily="34" charset="0"/>
              </a:defRPr>
            </a:lvl3pPr>
            <a:lvl4pPr marL="274313" indent="-91438">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4142" y="192024"/>
            <a:ext cx="2477765" cy="570707"/>
          </a:xfrm>
        </p:spPr>
        <p:txBody>
          <a:bodyPr/>
          <a:lstStyle>
            <a:lvl1pPr>
              <a:lnSpc>
                <a:spcPct val="100000"/>
              </a:lnSpc>
              <a:spcBef>
                <a:spcPts val="0"/>
              </a:spcBef>
              <a:defRPr sz="3200">
                <a:solidFill>
                  <a:schemeClr val="tx2"/>
                </a:solidFill>
              </a:defRPr>
            </a:lvl1pPr>
            <a:lvl2pPr>
              <a:lnSpc>
                <a:spcPct val="90000"/>
              </a:lnSpc>
              <a:spcBef>
                <a:spcPts val="0"/>
              </a:spcBef>
              <a:defRPr sz="1400"/>
            </a:lvl2pPr>
            <a:lvl3pPr>
              <a:lnSpc>
                <a:spcPct val="90000"/>
              </a:lnSpc>
              <a:spcBef>
                <a:spcPts val="0"/>
              </a:spcBef>
              <a:defRPr sz="1400"/>
            </a:lvl3pPr>
            <a:lvl4pPr>
              <a:lnSpc>
                <a:spcPct val="90000"/>
              </a:lnSpc>
              <a:spcBef>
                <a:spcPts val="0"/>
              </a:spcBef>
              <a:defRPr sz="1400"/>
            </a:lvl4pPr>
            <a:lvl5pPr>
              <a:lnSpc>
                <a:spcPct val="90000"/>
              </a:lnSpc>
              <a:spcBef>
                <a:spcPts val="0"/>
              </a:spcBef>
              <a:defRPr sz="14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6380919" y="288037"/>
            <a:ext cx="607997" cy="607231"/>
          </a:xfrm>
        </p:spPr>
        <p:txBody>
          <a:bodyPr anchor="ctr"/>
          <a:lstStyle>
            <a:lvl1pPr algn="ctr">
              <a:defRPr sz="800">
                <a:solidFill>
                  <a:schemeClr val="tx1"/>
                </a:solidFill>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9428523" y="288037"/>
            <a:ext cx="608843" cy="608076"/>
          </a:xfrm>
        </p:spPr>
        <p:txBody>
          <a:bodyPr anchor="ctr"/>
          <a:lstStyle>
            <a:lvl1pPr algn="ctr">
              <a:defRPr sz="8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r>
              <a:rPr lang="en-US"/>
              <a:t>© 2025 IBM Corporation</a:t>
            </a:r>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6093683"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9142809"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9223828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63" y="192024"/>
            <a:ext cx="5519019" cy="2105088"/>
          </a:xfrm>
        </p:spPr>
        <p:txBody>
          <a:bodyPr rIns="457200"/>
          <a:lstStyle>
            <a:lvl1pPr>
              <a:lnSpc>
                <a:spcPct val="100000"/>
              </a:lnSpc>
              <a:defRPr sz="3399">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9168" y="288036"/>
            <a:ext cx="2476178" cy="938881"/>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9168" y="1524000"/>
            <a:ext cx="2476178" cy="4576763"/>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2" y="288036"/>
            <a:ext cx="2479352" cy="938881"/>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0109" y="1524000"/>
            <a:ext cx="2476178" cy="4576762"/>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C196BE21-C69D-85CB-EE77-49D2E4993A04}"/>
              </a:ext>
            </a:extLst>
          </p:cNvPr>
          <p:cNvSpPr>
            <a:spLocks noGrp="1"/>
          </p:cNvSpPr>
          <p:nvPr>
            <p:ph type="ftr" sz="quarter" idx="20"/>
          </p:nvPr>
        </p:nvSpPr>
        <p:spPr>
          <a:xfrm>
            <a:off x="287963" y="6408000"/>
            <a:ext cx="2477765" cy="190500"/>
          </a:xfrm>
        </p:spPr>
        <p:txBody>
          <a:bodyPr/>
          <a:lstStyle/>
          <a:p>
            <a:r>
              <a:rPr lang="en-US"/>
              <a:t>© 2025 IBM Corporation</a:t>
            </a:r>
          </a:p>
        </p:txBody>
      </p:sp>
      <p:sp>
        <p:nvSpPr>
          <p:cNvPr id="8" name="Slide Number">
            <a:extLst>
              <a:ext uri="{FF2B5EF4-FFF2-40B4-BE49-F238E27FC236}">
                <a16:creationId xmlns:a16="http://schemas.microsoft.com/office/drawing/2014/main" id="{DBB179B0-7DF8-112C-BC38-B65090C6DD68}"/>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728468635"/>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62" y="288036"/>
            <a:ext cx="2474591" cy="1997964"/>
          </a:xfrm>
        </p:spPr>
        <p:txBody>
          <a:bodyPr rIns="0"/>
          <a:lstStyle>
            <a:lvl1pPr>
              <a:lnSpc>
                <a:spcPct val="110000"/>
              </a:lnSpc>
              <a:defRPr sz="1400">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9168" y="288036"/>
            <a:ext cx="2476178" cy="938881"/>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9168" y="1524000"/>
            <a:ext cx="2476178" cy="4576763"/>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30110" y="288036"/>
            <a:ext cx="2470717" cy="938881"/>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0109" y="1524000"/>
            <a:ext cx="2476178" cy="4576763"/>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12FA1770-E046-DD8F-9F28-19D80D1D67C2}"/>
              </a:ext>
            </a:extLst>
          </p:cNvPr>
          <p:cNvSpPr>
            <a:spLocks noGrp="1"/>
          </p:cNvSpPr>
          <p:nvPr>
            <p:ph type="ftr" sz="quarter" idx="20"/>
          </p:nvPr>
        </p:nvSpPr>
        <p:spPr>
          <a:xfrm>
            <a:off x="287963" y="6408000"/>
            <a:ext cx="2477765" cy="190500"/>
          </a:xfrm>
        </p:spPr>
        <p:txBody>
          <a:bodyPr/>
          <a:lstStyle/>
          <a:p>
            <a:r>
              <a:rPr lang="en-US"/>
              <a:t>© 2025 IBM Corporation</a:t>
            </a:r>
          </a:p>
        </p:txBody>
      </p:sp>
      <p:sp>
        <p:nvSpPr>
          <p:cNvPr id="8" name="Slide Number">
            <a:extLst>
              <a:ext uri="{FF2B5EF4-FFF2-40B4-BE49-F238E27FC236}">
                <a16:creationId xmlns:a16="http://schemas.microsoft.com/office/drawing/2014/main" id="{91ADA982-549A-4D2D-490A-DE5610A50878}"/>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116102538"/>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63" y="192024"/>
            <a:ext cx="2474590" cy="2105089"/>
          </a:xfrm>
        </p:spPr>
        <p:txBody>
          <a:bodyPr/>
          <a:lstStyle>
            <a:lvl1pPr>
              <a:lnSpc>
                <a:spcPct val="100000"/>
              </a:lnSpc>
              <a:defRPr sz="3399">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4142" y="192024"/>
            <a:ext cx="2477765" cy="1555292"/>
          </a:xfrm>
        </p:spPr>
        <p:txBody>
          <a:bodyPr/>
          <a:lstStyle>
            <a:lvl1pPr>
              <a:lnSpc>
                <a:spcPct val="100000"/>
              </a:lnSpc>
              <a:spcBef>
                <a:spcPts val="0"/>
              </a:spcBef>
              <a:defRPr sz="3399">
                <a:solidFill>
                  <a:schemeClr val="tx2"/>
                </a:solidFill>
              </a:defRPr>
            </a:lvl1pPr>
            <a:lvl2pPr>
              <a:lnSpc>
                <a:spcPct val="90000"/>
              </a:lnSpc>
              <a:spcBef>
                <a:spcPts val="0"/>
              </a:spcBef>
              <a:defRPr sz="1400"/>
            </a:lvl2pPr>
            <a:lvl3pPr>
              <a:lnSpc>
                <a:spcPct val="90000"/>
              </a:lnSpc>
              <a:spcBef>
                <a:spcPts val="0"/>
              </a:spcBef>
              <a:defRPr sz="1400"/>
            </a:lvl3pPr>
            <a:lvl4pPr>
              <a:lnSpc>
                <a:spcPct val="90000"/>
              </a:lnSpc>
              <a:spcBef>
                <a:spcPts val="0"/>
              </a:spcBef>
              <a:defRPr sz="1400"/>
            </a:lvl4pPr>
            <a:lvl5pPr>
              <a:lnSpc>
                <a:spcPct val="90000"/>
              </a:lnSpc>
              <a:spcBef>
                <a:spcPts val="0"/>
              </a:spcBef>
              <a:defRPr sz="1400"/>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4904" y="1508395"/>
            <a:ext cx="2475384" cy="4594294"/>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4" descr="Place pictogram here">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6389168" y="288036"/>
            <a:ext cx="607997" cy="607231"/>
          </a:xfrm>
        </p:spPr>
        <p:txBody>
          <a:bodyPr anchor="ctr"/>
          <a:lstStyle>
            <a:lvl1pPr algn="ctr">
              <a:defRPr sz="800">
                <a:solidFill>
                  <a:schemeClr val="tx1"/>
                </a:solidFill>
              </a:defRPr>
            </a:lvl1pPr>
          </a:lstStyle>
          <a:p>
            <a:r>
              <a:rPr lang="en-US"/>
              <a:t>Pictogram</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9168" y="1524000"/>
            <a:ext cx="2476178"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descr="Place pictogram here">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9428522" y="288036"/>
            <a:ext cx="608843" cy="608076"/>
          </a:xfrm>
        </p:spPr>
        <p:txBody>
          <a:bodyPr anchor="ctr"/>
          <a:lstStyle>
            <a:lvl1pPr algn="ctr">
              <a:defRPr sz="800">
                <a:solidFill>
                  <a:schemeClr val="tx1"/>
                </a:solidFill>
              </a:defRPr>
            </a:lvl1pPr>
          </a:lstStyle>
          <a:p>
            <a:r>
              <a:rPr lang="en-US"/>
              <a:t>Pictogram</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2" y="1524000"/>
            <a:ext cx="2479352"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E7E14D98-D346-214C-0437-7A0B4A7F3F06}"/>
              </a:ext>
            </a:extLst>
          </p:cNvPr>
          <p:cNvSpPr>
            <a:spLocks noGrp="1"/>
          </p:cNvSpPr>
          <p:nvPr>
            <p:ph type="ftr" sz="quarter" idx="18"/>
          </p:nvPr>
        </p:nvSpPr>
        <p:spPr>
          <a:xfrm>
            <a:off x="290474" y="6411643"/>
            <a:ext cx="2477765" cy="190500"/>
          </a:xfrm>
        </p:spPr>
        <p:txBody>
          <a:bodyPr/>
          <a:lstStyle/>
          <a:p>
            <a:r>
              <a:rPr lang="en-US"/>
              <a:t>© 2025 IBM Corporation</a:t>
            </a:r>
          </a:p>
        </p:txBody>
      </p:sp>
      <p:sp>
        <p:nvSpPr>
          <p:cNvPr id="10" name="Slide Number">
            <a:extLst>
              <a:ext uri="{FF2B5EF4-FFF2-40B4-BE49-F238E27FC236}">
                <a16:creationId xmlns:a16="http://schemas.microsoft.com/office/drawing/2014/main" id="{8CDC5D22-5EFB-A82A-2192-76A569B4B0D5}"/>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cxnSp>
        <p:nvCxnSpPr>
          <p:cNvPr id="8" name="Straight Connector 7" descr="Vertical column divider">
            <a:extLst>
              <a:ext uri="{FF2B5EF4-FFF2-40B4-BE49-F238E27FC236}">
                <a16:creationId xmlns:a16="http://schemas.microsoft.com/office/drawing/2014/main" id="{75E2B956-D8A8-9075-0842-BD0DAFFD4122}"/>
              </a:ext>
            </a:extLst>
          </p:cNvPr>
          <p:cNvCxnSpPr>
            <a:cxnSpLocks/>
          </p:cNvCxnSpPr>
          <p:nvPr userDrawn="1"/>
        </p:nvCxnSpPr>
        <p:spPr bwMode="auto">
          <a:xfrm>
            <a:off x="6095270" y="285051"/>
            <a:ext cx="0" cy="5812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descr="Vertical column divider">
            <a:extLst>
              <a:ext uri="{FF2B5EF4-FFF2-40B4-BE49-F238E27FC236}">
                <a16:creationId xmlns:a16="http://schemas.microsoft.com/office/drawing/2014/main" id="{BE2C4D34-A499-856F-2ED0-C6A511B884A1}"/>
              </a:ext>
            </a:extLst>
          </p:cNvPr>
          <p:cNvCxnSpPr>
            <a:cxnSpLocks/>
          </p:cNvCxnSpPr>
          <p:nvPr userDrawn="1"/>
        </p:nvCxnSpPr>
        <p:spPr bwMode="auto">
          <a:xfrm>
            <a:off x="9142810" y="285051"/>
            <a:ext cx="0" cy="5812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2041471"/>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descr="Place pictogram here">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287998" y="288036"/>
            <a:ext cx="607997" cy="608076"/>
          </a:xfrm>
        </p:spPr>
        <p:txBody>
          <a:bodyPr anchor="ctr"/>
          <a:lstStyle>
            <a:lvl1pPr algn="ctr">
              <a:defRPr sz="800"/>
            </a:lvl1pPr>
          </a:lstStyle>
          <a:p>
            <a:r>
              <a:rPr lang="en-US"/>
              <a:t>Pictogram</a:t>
            </a:r>
          </a:p>
        </p:txBody>
      </p:sp>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287999" y="1239012"/>
            <a:ext cx="3334903" cy="1524000"/>
          </a:xfrm>
        </p:spPr>
        <p:txBody>
          <a:bodyPr/>
          <a:lstStyle>
            <a:lvl1pPr>
              <a:lnSpc>
                <a:spcPct val="100000"/>
              </a:lnSpc>
              <a:spcBef>
                <a:spcPts val="0"/>
              </a:spcBef>
              <a:defRPr sz="2100">
                <a:solidFill>
                  <a:schemeClr val="tx1"/>
                </a:solidFill>
              </a:defRPr>
            </a:lvl1pPr>
            <a:lvl2pPr marL="201128" indent="-201128">
              <a:lnSpc>
                <a:spcPct val="100000"/>
              </a:lnSpc>
              <a:spcBef>
                <a:spcPts val="0"/>
              </a:spcBef>
              <a:defRPr sz="2100">
                <a:solidFill>
                  <a:schemeClr val="tx1"/>
                </a:solidFill>
              </a:defRPr>
            </a:lvl2pPr>
            <a:lvl3pPr marL="402256" indent="-201128">
              <a:lnSpc>
                <a:spcPct val="100000"/>
              </a:lnSpc>
              <a:spcBef>
                <a:spcPts val="0"/>
              </a:spcBef>
              <a:defRPr sz="2100">
                <a:solidFill>
                  <a:schemeClr val="tx1"/>
                </a:solidFill>
              </a:defRPr>
            </a:lvl3pPr>
            <a:lvl4pPr marL="557672" indent="-201128">
              <a:lnSpc>
                <a:spcPct val="100000"/>
              </a:lnSpc>
              <a:spcBef>
                <a:spcPts val="0"/>
              </a:spcBef>
              <a:defRPr sz="21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14" descr="Place pictogram here">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6389168" y="288036"/>
            <a:ext cx="607997" cy="608076"/>
          </a:xfrm>
        </p:spPr>
        <p:txBody>
          <a:bodyPr anchor="ctr"/>
          <a:lstStyle>
            <a:lvl1pPr algn="ctr">
              <a:defRPr sz="800"/>
            </a:lvl1pPr>
          </a:lstStyle>
          <a:p>
            <a:r>
              <a:rPr lang="en-US"/>
              <a:t>Pictogram</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6389168" y="1238250"/>
            <a:ext cx="3337125" cy="1524000"/>
          </a:xfrm>
        </p:spPr>
        <p:txBody>
          <a:bodyPr/>
          <a:lstStyle>
            <a:lvl1pPr>
              <a:lnSpc>
                <a:spcPct val="100000"/>
              </a:lnSpc>
              <a:spcBef>
                <a:spcPts val="0"/>
              </a:spcBef>
              <a:defRPr sz="2100">
                <a:solidFill>
                  <a:schemeClr val="tx1"/>
                </a:solidFill>
              </a:defRPr>
            </a:lvl1pPr>
            <a:lvl2pPr marL="201128" indent="-201128">
              <a:lnSpc>
                <a:spcPct val="100000"/>
              </a:lnSpc>
              <a:spcBef>
                <a:spcPts val="0"/>
              </a:spcBef>
              <a:defRPr sz="2100">
                <a:solidFill>
                  <a:schemeClr val="tx1"/>
                </a:solidFill>
              </a:defRPr>
            </a:lvl2pPr>
            <a:lvl3pPr marL="402256" indent="-201128">
              <a:lnSpc>
                <a:spcPct val="100000"/>
              </a:lnSpc>
              <a:spcBef>
                <a:spcPts val="0"/>
              </a:spcBef>
              <a:defRPr sz="2100">
                <a:solidFill>
                  <a:schemeClr val="tx1"/>
                </a:solidFill>
              </a:defRPr>
            </a:lvl3pPr>
            <a:lvl4pPr marL="557672" indent="-201128">
              <a:lnSpc>
                <a:spcPct val="100000"/>
              </a:lnSpc>
              <a:spcBef>
                <a:spcPts val="0"/>
              </a:spcBef>
              <a:defRPr sz="21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9C5483A0-0E31-72CE-21C3-6248FAEBC09A}"/>
              </a:ext>
              <a:ext uri="{C183D7F6-B498-43B3-948B-1728B52AA6E4}">
                <adec:decorative xmlns:adec="http://schemas.microsoft.com/office/drawing/2017/decorative" val="0"/>
              </a:ext>
            </a:extLst>
          </p:cNvPr>
          <p:cNvCxnSpPr>
            <a:cxnSpLocks/>
          </p:cNvCxnSpPr>
          <p:nvPr userDrawn="1"/>
        </p:nvCxnSpPr>
        <p:spPr bwMode="auto">
          <a:xfrm>
            <a:off x="287999" y="3048000"/>
            <a:ext cx="1161670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6" descr="Place pictogram here">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287998" y="3236976"/>
            <a:ext cx="607997" cy="608076"/>
          </a:xfrm>
        </p:spPr>
        <p:txBody>
          <a:bodyPr anchor="ctr"/>
          <a:lstStyle>
            <a:lvl1pPr algn="ctr">
              <a:defRPr sz="800"/>
            </a:lvl1pPr>
          </a:lstStyle>
          <a:p>
            <a:r>
              <a:rPr lang="en-US"/>
              <a:t>Pictogram</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287998" y="4192524"/>
            <a:ext cx="3334904" cy="1524000"/>
          </a:xfrm>
        </p:spPr>
        <p:txBody>
          <a:bodyPr/>
          <a:lstStyle>
            <a:lvl1pPr>
              <a:lnSpc>
                <a:spcPct val="100000"/>
              </a:lnSpc>
              <a:spcBef>
                <a:spcPts val="0"/>
              </a:spcBef>
              <a:defRPr sz="2100">
                <a:solidFill>
                  <a:schemeClr val="tx1"/>
                </a:solidFill>
              </a:defRPr>
            </a:lvl1pPr>
            <a:lvl2pPr marL="201128" indent="-201128">
              <a:lnSpc>
                <a:spcPct val="100000"/>
              </a:lnSpc>
              <a:spcBef>
                <a:spcPts val="0"/>
              </a:spcBef>
              <a:defRPr sz="2100">
                <a:solidFill>
                  <a:schemeClr val="tx1"/>
                </a:solidFill>
              </a:defRPr>
            </a:lvl2pPr>
            <a:lvl3pPr marL="402256" indent="-201128">
              <a:lnSpc>
                <a:spcPct val="100000"/>
              </a:lnSpc>
              <a:spcBef>
                <a:spcPts val="0"/>
              </a:spcBef>
              <a:defRPr sz="2100">
                <a:solidFill>
                  <a:schemeClr val="tx1"/>
                </a:solidFill>
              </a:defRPr>
            </a:lvl3pPr>
            <a:lvl4pPr marL="557672" indent="-201128">
              <a:lnSpc>
                <a:spcPct val="100000"/>
              </a:lnSpc>
              <a:spcBef>
                <a:spcPts val="0"/>
              </a:spcBef>
              <a:defRPr sz="21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18" descr="Place pictogram here">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6389168" y="3238500"/>
            <a:ext cx="607997" cy="608076"/>
          </a:xfrm>
        </p:spPr>
        <p:txBody>
          <a:bodyPr anchor="ctr"/>
          <a:lstStyle>
            <a:lvl1pPr algn="ctr">
              <a:defRPr sz="800"/>
            </a:lvl1pPr>
          </a:lstStyle>
          <a:p>
            <a:r>
              <a:rPr lang="en-US"/>
              <a:t>Pictogram</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6389168" y="4191000"/>
            <a:ext cx="3337125" cy="1524000"/>
          </a:xfrm>
        </p:spPr>
        <p:txBody>
          <a:bodyPr/>
          <a:lstStyle>
            <a:lvl1pPr>
              <a:lnSpc>
                <a:spcPct val="100000"/>
              </a:lnSpc>
              <a:spcBef>
                <a:spcPts val="0"/>
              </a:spcBef>
              <a:defRPr sz="2100">
                <a:solidFill>
                  <a:schemeClr val="tx1"/>
                </a:solidFill>
              </a:defRPr>
            </a:lvl1pPr>
            <a:lvl2pPr marL="201128" indent="-201128">
              <a:lnSpc>
                <a:spcPct val="100000"/>
              </a:lnSpc>
              <a:spcBef>
                <a:spcPts val="0"/>
              </a:spcBef>
              <a:defRPr sz="2100">
                <a:solidFill>
                  <a:schemeClr val="tx1"/>
                </a:solidFill>
              </a:defRPr>
            </a:lvl2pPr>
            <a:lvl3pPr marL="402256" indent="-201128">
              <a:lnSpc>
                <a:spcPct val="100000"/>
              </a:lnSpc>
              <a:spcBef>
                <a:spcPts val="0"/>
              </a:spcBef>
              <a:defRPr sz="2100">
                <a:solidFill>
                  <a:schemeClr val="tx1"/>
                </a:solidFill>
              </a:defRPr>
            </a:lvl3pPr>
            <a:lvl4pPr marL="557672" indent="-201128">
              <a:lnSpc>
                <a:spcPct val="100000"/>
              </a:lnSpc>
              <a:spcBef>
                <a:spcPts val="0"/>
              </a:spcBef>
              <a:defRPr sz="21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1FC9DA86-6E63-7EF1-DAC1-73040332758F}"/>
              </a:ext>
            </a:extLst>
          </p:cNvPr>
          <p:cNvSpPr>
            <a:spLocks noGrp="1"/>
          </p:cNvSpPr>
          <p:nvPr>
            <p:ph type="ftr" sz="quarter" idx="19"/>
          </p:nvPr>
        </p:nvSpPr>
        <p:spPr>
          <a:xfrm>
            <a:off x="287963" y="6408000"/>
            <a:ext cx="2477765" cy="190500"/>
          </a:xfrm>
        </p:spPr>
        <p:txBody>
          <a:bodyPr/>
          <a:lstStyle/>
          <a:p>
            <a:r>
              <a:rPr lang="en-US"/>
              <a:t>© 2025 IBM Corporation</a:t>
            </a:r>
          </a:p>
        </p:txBody>
      </p:sp>
      <p:sp>
        <p:nvSpPr>
          <p:cNvPr id="6" name="Slide Number">
            <a:extLst>
              <a:ext uri="{FF2B5EF4-FFF2-40B4-BE49-F238E27FC236}">
                <a16:creationId xmlns:a16="http://schemas.microsoft.com/office/drawing/2014/main" id="{BE7CD285-42F9-CF03-AB5C-1DC86205FBC3}"/>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cxnSp>
        <p:nvCxnSpPr>
          <p:cNvPr id="4" name="Straight Connector 3" descr="Vertical column divider">
            <a:extLst>
              <a:ext uri="{FF2B5EF4-FFF2-40B4-BE49-F238E27FC236}">
                <a16:creationId xmlns:a16="http://schemas.microsoft.com/office/drawing/2014/main" id="{E664AD27-CDB8-1E16-6F0A-1A4FF8BD97F5}"/>
              </a:ext>
            </a:extLst>
          </p:cNvPr>
          <p:cNvCxnSpPr>
            <a:cxnSpLocks/>
          </p:cNvCxnSpPr>
          <p:nvPr userDrawn="1"/>
        </p:nvCxnSpPr>
        <p:spPr bwMode="auto">
          <a:xfrm>
            <a:off x="6095270" y="285051"/>
            <a:ext cx="0" cy="5812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92752264"/>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63" y="288036"/>
            <a:ext cx="2480241" cy="231077"/>
          </a:xfrm>
        </p:spPr>
        <p:txBody>
          <a:bodyPr/>
          <a:lstStyle>
            <a:lvl1pPr>
              <a:defRPr sz="1400">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62" y="762000"/>
            <a:ext cx="2473892" cy="1524000"/>
          </a:xfrm>
        </p:spPr>
        <p:txBody>
          <a:bodyPr/>
          <a:lstStyle>
            <a:lvl1pPr>
              <a:lnSpc>
                <a:spcPct val="110000"/>
              </a:lnSpc>
              <a:defRPr sz="1800">
                <a:solidFill>
                  <a:schemeClr val="tx2"/>
                </a:solidFill>
              </a:defRPr>
            </a:lvl1pPr>
          </a:lstStyle>
          <a:p>
            <a:r>
              <a:rPr lang="en-US"/>
              <a:t>Click to edit Master title style</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9168" y="288036"/>
            <a:ext cx="2476178" cy="247421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30110" y="288036"/>
            <a:ext cx="2479352" cy="247421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9168" y="3335338"/>
            <a:ext cx="2476178" cy="247421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30109" y="3335338"/>
            <a:ext cx="2476178" cy="247421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4D288907-977D-2E2D-D334-59684842A637}"/>
              </a:ext>
            </a:extLst>
          </p:cNvPr>
          <p:cNvSpPr>
            <a:spLocks noGrp="1"/>
          </p:cNvSpPr>
          <p:nvPr>
            <p:ph type="ftr" sz="quarter" idx="22"/>
          </p:nvPr>
        </p:nvSpPr>
        <p:spPr>
          <a:xfrm>
            <a:off x="287963" y="6408000"/>
            <a:ext cx="2477765" cy="190500"/>
          </a:xfrm>
        </p:spPr>
        <p:txBody>
          <a:bodyPr/>
          <a:lstStyle/>
          <a:p>
            <a:r>
              <a:rPr lang="en-US"/>
              <a:t>© 2025 IBM Corporation</a:t>
            </a:r>
          </a:p>
        </p:txBody>
      </p:sp>
      <p:sp>
        <p:nvSpPr>
          <p:cNvPr id="8" name="Slide Number">
            <a:extLst>
              <a:ext uri="{FF2B5EF4-FFF2-40B4-BE49-F238E27FC236}">
                <a16:creationId xmlns:a16="http://schemas.microsoft.com/office/drawing/2014/main" id="{299C7C32-4361-2D42-DB76-E3E2316F597E}"/>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990883838"/>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63" y="288036"/>
            <a:ext cx="2480241" cy="231077"/>
          </a:xfrm>
        </p:spPr>
        <p:txBody>
          <a:bodyPr/>
          <a:lstStyle>
            <a:lvl1pPr>
              <a:defRPr sz="14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9168" y="288036"/>
            <a:ext cx="2476178" cy="247421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30110" y="288036"/>
            <a:ext cx="2479352" cy="247421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9168" y="3335338"/>
            <a:ext cx="2476178" cy="247421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30109" y="3335338"/>
            <a:ext cx="2476178" cy="247421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4D288907-977D-2E2D-D334-59684842A637}"/>
              </a:ext>
            </a:extLst>
          </p:cNvPr>
          <p:cNvSpPr>
            <a:spLocks noGrp="1"/>
          </p:cNvSpPr>
          <p:nvPr>
            <p:ph type="ftr" sz="quarter" idx="22"/>
          </p:nvPr>
        </p:nvSpPr>
        <p:spPr>
          <a:xfrm>
            <a:off x="287963" y="6408000"/>
            <a:ext cx="2477765" cy="190500"/>
          </a:xfrm>
        </p:spPr>
        <p:txBody>
          <a:bodyPr/>
          <a:lstStyle/>
          <a:p>
            <a:r>
              <a:rPr lang="en-US"/>
              <a:t>© 2025 IBM Corporation</a:t>
            </a:r>
          </a:p>
        </p:txBody>
      </p:sp>
      <p:sp>
        <p:nvSpPr>
          <p:cNvPr id="8" name="Slide Number">
            <a:extLst>
              <a:ext uri="{FF2B5EF4-FFF2-40B4-BE49-F238E27FC236}">
                <a16:creationId xmlns:a16="http://schemas.microsoft.com/office/drawing/2014/main" id="{299C7C32-4361-2D42-DB76-E3E2316F597E}"/>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4" name="Title 1">
            <a:extLst>
              <a:ext uri="{FF2B5EF4-FFF2-40B4-BE49-F238E27FC236}">
                <a16:creationId xmlns:a16="http://schemas.microsoft.com/office/drawing/2014/main" id="{8009016F-5759-0B27-8DB2-77BDD7980942}"/>
              </a:ext>
            </a:extLst>
          </p:cNvPr>
          <p:cNvSpPr>
            <a:spLocks noGrp="1"/>
          </p:cNvSpPr>
          <p:nvPr>
            <p:ph type="title"/>
          </p:nvPr>
        </p:nvSpPr>
        <p:spPr>
          <a:xfrm>
            <a:off x="287963" y="761936"/>
            <a:ext cx="5521401" cy="2286064"/>
          </a:xfrm>
        </p:spPr>
        <p:txBody>
          <a:bodyPr rIns="457200"/>
          <a:lstStyle>
            <a:lvl1pPr>
              <a:lnSpc>
                <a:spcPct val="110000"/>
              </a:lnSpc>
              <a:defRPr sz="3399">
                <a:solidFill>
                  <a:schemeClr val="tx2"/>
                </a:solidFill>
              </a:defRPr>
            </a:lvl1pPr>
          </a:lstStyle>
          <a:p>
            <a:r>
              <a:rPr lang="en-US"/>
              <a:t>Click to edit Master title style</a:t>
            </a:r>
          </a:p>
        </p:txBody>
      </p:sp>
    </p:spTree>
    <p:extLst>
      <p:ext uri="{BB962C8B-B14F-4D97-AF65-F5344CB8AC3E}">
        <p14:creationId xmlns:p14="http://schemas.microsoft.com/office/powerpoint/2010/main" val="2688403246"/>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7999" y="3337941"/>
            <a:ext cx="2474590" cy="2759647"/>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1187"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49"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3"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EB933E98-EDAA-167B-D822-384AE57CFD41}"/>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6" name="Slide Number">
            <a:extLst>
              <a:ext uri="{FF2B5EF4-FFF2-40B4-BE49-F238E27FC236}">
                <a16:creationId xmlns:a16="http://schemas.microsoft.com/office/drawing/2014/main" id="{9CE74F70-DD3B-B787-1122-8CC2F06AD01A}"/>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17" name="Text Placeholder 6">
            <a:extLst>
              <a:ext uri="{FF2B5EF4-FFF2-40B4-BE49-F238E27FC236}">
                <a16:creationId xmlns:a16="http://schemas.microsoft.com/office/drawing/2014/main" id="{73047254-F916-4821-F269-6EDEB3A3FAD7}"/>
              </a:ext>
            </a:extLst>
          </p:cNvPr>
          <p:cNvSpPr>
            <a:spLocks noGrp="1"/>
          </p:cNvSpPr>
          <p:nvPr>
            <p:ph type="body" sz="quarter" idx="21"/>
          </p:nvPr>
        </p:nvSpPr>
        <p:spPr>
          <a:xfrm>
            <a:off x="287963" y="288036"/>
            <a:ext cx="2470717" cy="1997964"/>
          </a:xfrm>
        </p:spPr>
        <p:txBody>
          <a:bodyPr/>
          <a:lstStyle>
            <a:lvl1pPr>
              <a:defRPr sz="14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509494356"/>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7962" y="192024"/>
            <a:ext cx="5517779" cy="2105089"/>
          </a:xfrm>
        </p:spPr>
        <p:txBody>
          <a:bodyPr rIns="457200"/>
          <a:lstStyle>
            <a:lvl1pPr>
              <a:lnSpc>
                <a:spcPct val="100000"/>
              </a:lnSpc>
              <a:defRPr sz="3399">
                <a:solidFill>
                  <a:schemeClr val="tx2"/>
                </a:solidFill>
              </a:defRPr>
            </a:lvl1pPr>
          </a:lstStyle>
          <a:p>
            <a:r>
              <a:rPr lang="en-US"/>
              <a:t>Click to edit Master title style</a:t>
            </a:r>
          </a:p>
        </p:txBody>
      </p:sp>
      <p:sp>
        <p:nvSpPr>
          <p:cNvPr id="3" name="Footer Placeholder 3">
            <a:extLst>
              <a:ext uri="{FF2B5EF4-FFF2-40B4-BE49-F238E27FC236}">
                <a16:creationId xmlns:a16="http://schemas.microsoft.com/office/drawing/2014/main" id="{A61589D3-5821-F43C-9924-D7FBDD5E84A5}"/>
              </a:ext>
            </a:extLst>
          </p:cNvPr>
          <p:cNvSpPr>
            <a:spLocks noGrp="1"/>
          </p:cNvSpPr>
          <p:nvPr>
            <p:ph type="ftr" sz="quarter" idx="18"/>
          </p:nvPr>
        </p:nvSpPr>
        <p:spPr>
          <a:xfrm>
            <a:off x="290474" y="6411643"/>
            <a:ext cx="2477765" cy="190500"/>
          </a:xfrm>
        </p:spPr>
        <p:txBody>
          <a:bodyPr/>
          <a:lstStyle/>
          <a:p>
            <a:r>
              <a:rPr lang="en-US"/>
              <a:t>© 2025 IBM Corporation</a:t>
            </a:r>
          </a:p>
        </p:txBody>
      </p:sp>
      <p:sp>
        <p:nvSpPr>
          <p:cNvPr id="6" name="Slide Number">
            <a:extLst>
              <a:ext uri="{FF2B5EF4-FFF2-40B4-BE49-F238E27FC236}">
                <a16:creationId xmlns:a16="http://schemas.microsoft.com/office/drawing/2014/main" id="{9EA471B4-B30A-F4D7-84E4-C54A4D1ACDB2}"/>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4" name="Text Placeholder 10">
            <a:extLst>
              <a:ext uri="{FF2B5EF4-FFF2-40B4-BE49-F238E27FC236}">
                <a16:creationId xmlns:a16="http://schemas.microsoft.com/office/drawing/2014/main" id="{C5CEBFE7-AD2E-DFE8-B046-3B866828612E}"/>
              </a:ext>
            </a:extLst>
          </p:cNvPr>
          <p:cNvSpPr>
            <a:spLocks noGrp="1"/>
          </p:cNvSpPr>
          <p:nvPr>
            <p:ph type="body" sz="quarter" idx="11"/>
          </p:nvPr>
        </p:nvSpPr>
        <p:spPr>
          <a:xfrm>
            <a:off x="287999" y="3337941"/>
            <a:ext cx="2474590" cy="2759647"/>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0">
            <a:extLst>
              <a:ext uri="{FF2B5EF4-FFF2-40B4-BE49-F238E27FC236}">
                <a16:creationId xmlns:a16="http://schemas.microsoft.com/office/drawing/2014/main" id="{42695C8E-740F-09FE-EEF5-F2D3F3F88137}"/>
              </a:ext>
            </a:extLst>
          </p:cNvPr>
          <p:cNvSpPr>
            <a:spLocks noGrp="1"/>
          </p:cNvSpPr>
          <p:nvPr>
            <p:ph type="body" sz="quarter" idx="12"/>
          </p:nvPr>
        </p:nvSpPr>
        <p:spPr>
          <a:xfrm>
            <a:off x="3331187"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0">
            <a:extLst>
              <a:ext uri="{FF2B5EF4-FFF2-40B4-BE49-F238E27FC236}">
                <a16:creationId xmlns:a16="http://schemas.microsoft.com/office/drawing/2014/main" id="{59937119-9484-C422-CDBB-7ACF8FB463EA}"/>
              </a:ext>
            </a:extLst>
          </p:cNvPr>
          <p:cNvSpPr>
            <a:spLocks noGrp="1"/>
          </p:cNvSpPr>
          <p:nvPr>
            <p:ph type="body" sz="quarter" idx="13"/>
          </p:nvPr>
        </p:nvSpPr>
        <p:spPr>
          <a:xfrm>
            <a:off x="6383049"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10">
            <a:extLst>
              <a:ext uri="{FF2B5EF4-FFF2-40B4-BE49-F238E27FC236}">
                <a16:creationId xmlns:a16="http://schemas.microsoft.com/office/drawing/2014/main" id="{031FDB97-22F2-B958-137D-E25328D2B01D}"/>
              </a:ext>
            </a:extLst>
          </p:cNvPr>
          <p:cNvSpPr>
            <a:spLocks noGrp="1"/>
          </p:cNvSpPr>
          <p:nvPr>
            <p:ph type="body" sz="quarter" idx="14"/>
          </p:nvPr>
        </p:nvSpPr>
        <p:spPr>
          <a:xfrm>
            <a:off x="9428523"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93482647"/>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63" y="288036"/>
            <a:ext cx="2474590" cy="1997964"/>
          </a:xfrm>
        </p:spPr>
        <p:txBody>
          <a:bodyPr/>
          <a:lstStyle>
            <a:lvl1pPr>
              <a:lnSpc>
                <a:spcPct val="110000"/>
              </a:lnSpc>
              <a:defRPr sz="1400">
                <a:solidFill>
                  <a:schemeClr val="tx2"/>
                </a:solidFill>
              </a:defRPr>
            </a:lvl1pPr>
          </a:lstStyle>
          <a:p>
            <a:r>
              <a:rPr lang="en-US"/>
              <a:t>Click to edit Master title style</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3332774" y="288035"/>
            <a:ext cx="2477701" cy="247802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5"/>
            <a:ext cx="2477701" cy="247802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8035"/>
            <a:ext cx="2473130" cy="247802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06DFE032-E717-840D-774E-AC6218CA01A8}"/>
              </a:ext>
            </a:extLst>
          </p:cNvPr>
          <p:cNvSpPr>
            <a:spLocks noGrp="1"/>
          </p:cNvSpPr>
          <p:nvPr>
            <p:ph type="ftr" sz="quarter" idx="22"/>
          </p:nvPr>
        </p:nvSpPr>
        <p:spPr>
          <a:xfrm>
            <a:off x="290474" y="6411643"/>
            <a:ext cx="2477765" cy="190500"/>
          </a:xfrm>
        </p:spPr>
        <p:txBody>
          <a:bodyPr/>
          <a:lstStyle/>
          <a:p>
            <a:r>
              <a:rPr lang="en-US"/>
              <a:t>© 2025 IBM Corporation</a:t>
            </a:r>
          </a:p>
        </p:txBody>
      </p:sp>
      <p:sp>
        <p:nvSpPr>
          <p:cNvPr id="7" name="Slide Number">
            <a:extLst>
              <a:ext uri="{FF2B5EF4-FFF2-40B4-BE49-F238E27FC236}">
                <a16:creationId xmlns:a16="http://schemas.microsoft.com/office/drawing/2014/main" id="{219EFD5E-874A-DCAB-55D5-D376C79F2C67}"/>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6" name="Text Placeholder 10">
            <a:extLst>
              <a:ext uri="{FF2B5EF4-FFF2-40B4-BE49-F238E27FC236}">
                <a16:creationId xmlns:a16="http://schemas.microsoft.com/office/drawing/2014/main" id="{0813F20A-BEE4-B8A6-B7C6-A452A39FAD7F}"/>
              </a:ext>
            </a:extLst>
          </p:cNvPr>
          <p:cNvSpPr>
            <a:spLocks noGrp="1"/>
          </p:cNvSpPr>
          <p:nvPr>
            <p:ph type="body" sz="quarter" idx="12"/>
          </p:nvPr>
        </p:nvSpPr>
        <p:spPr>
          <a:xfrm>
            <a:off x="3332774" y="3336925"/>
            <a:ext cx="2477701" cy="247802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10">
            <a:extLst>
              <a:ext uri="{FF2B5EF4-FFF2-40B4-BE49-F238E27FC236}">
                <a16:creationId xmlns:a16="http://schemas.microsoft.com/office/drawing/2014/main" id="{150973AC-ED14-F5BF-FFA2-3AA73BE9F47C}"/>
              </a:ext>
            </a:extLst>
          </p:cNvPr>
          <p:cNvSpPr>
            <a:spLocks noGrp="1"/>
          </p:cNvSpPr>
          <p:nvPr>
            <p:ph type="body" sz="quarter" idx="13"/>
          </p:nvPr>
        </p:nvSpPr>
        <p:spPr>
          <a:xfrm>
            <a:off x="6380919" y="3336925"/>
            <a:ext cx="2477701" cy="247802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10">
            <a:extLst>
              <a:ext uri="{FF2B5EF4-FFF2-40B4-BE49-F238E27FC236}">
                <a16:creationId xmlns:a16="http://schemas.microsoft.com/office/drawing/2014/main" id="{BE127C12-10BF-D35C-4112-2B9F89481529}"/>
              </a:ext>
            </a:extLst>
          </p:cNvPr>
          <p:cNvSpPr>
            <a:spLocks noGrp="1"/>
          </p:cNvSpPr>
          <p:nvPr>
            <p:ph type="body" sz="quarter" idx="14"/>
          </p:nvPr>
        </p:nvSpPr>
        <p:spPr>
          <a:xfrm>
            <a:off x="9428522" y="3336925"/>
            <a:ext cx="2473130" cy="247802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16791066"/>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287963" y="288036"/>
            <a:ext cx="2474590" cy="1997964"/>
          </a:xfrm>
        </p:spPr>
        <p:txBody>
          <a:bodyPr/>
          <a:lstStyle>
            <a:lvl1pPr>
              <a:lnSpc>
                <a:spcPct val="110000"/>
              </a:lnSpc>
              <a:defRPr sz="1400">
                <a:solidFill>
                  <a:schemeClr val="tx2"/>
                </a:solidFill>
              </a:defRPr>
            </a:lvl1pPr>
          </a:lstStyle>
          <a:p>
            <a:r>
              <a:rPr lang="en-US"/>
              <a:t>Click to edit Master title style</a:t>
            </a:r>
          </a:p>
        </p:txBody>
      </p:sp>
      <p:sp>
        <p:nvSpPr>
          <p:cNvPr id="16" name="Picture Placeholder 15" descr="Place icon here">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3333316" y="288036"/>
            <a:ext cx="201142" cy="201613"/>
          </a:xfrm>
        </p:spPr>
        <p:txBody>
          <a:bodyPr/>
          <a:lstStyle>
            <a:lvl1pPr>
              <a:defRPr sz="700">
                <a:solidFill>
                  <a:schemeClr val="tx1"/>
                </a:solidFill>
              </a:defRPr>
            </a:lvl1pPr>
          </a:lstStyle>
          <a:p>
            <a:r>
              <a:rPr lang="en-US"/>
              <a:t>Icon</a:t>
            </a:r>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3333316" y="762000"/>
            <a:ext cx="2477701" cy="1999551"/>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Picture Placeholder 15" descr="Place icon here">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6389168" y="288036"/>
            <a:ext cx="201142" cy="201613"/>
          </a:xfrm>
        </p:spPr>
        <p:txBody>
          <a:bodyPr/>
          <a:lstStyle>
            <a:lvl1pPr>
              <a:defRPr sz="700">
                <a:solidFill>
                  <a:schemeClr val="tx1"/>
                </a:solidFill>
              </a:defRPr>
            </a:lvl1pPr>
          </a:lstStyle>
          <a:p>
            <a:r>
              <a:rPr lang="en-US"/>
              <a:t>Icon</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6389168" y="762000"/>
            <a:ext cx="2476178" cy="1999551"/>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15" descr="Place icon here">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9428523" y="288036"/>
            <a:ext cx="201142" cy="201613"/>
          </a:xfrm>
        </p:spPr>
        <p:txBody>
          <a:bodyPr/>
          <a:lstStyle>
            <a:lvl1pPr>
              <a:defRPr sz="700">
                <a:solidFill>
                  <a:schemeClr val="tx1"/>
                </a:solidFill>
              </a:defRPr>
            </a:lvl1pPr>
          </a:lstStyle>
          <a:p>
            <a:r>
              <a:rPr lang="en-US"/>
              <a:t>Icon</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9428523" y="761999"/>
            <a:ext cx="2473130" cy="199955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3" name="Straight Connector 22" descr="Horizontal row divider">
            <a:extLst>
              <a:ext uri="{FF2B5EF4-FFF2-40B4-BE49-F238E27FC236}">
                <a16:creationId xmlns:a16="http://schemas.microsoft.com/office/drawing/2014/main" id="{252CDB94-BA57-B58F-95F0-D406FE34BB40}"/>
              </a:ext>
              <a:ext uri="{C183D7F6-B498-43B3-948B-1728B52AA6E4}">
                <adec:decorative xmlns:adec="http://schemas.microsoft.com/office/drawing/2017/decorative" val="0"/>
              </a:ext>
            </a:extLst>
          </p:cNvPr>
          <p:cNvCxnSpPr>
            <a:cxnSpLocks/>
          </p:cNvCxnSpPr>
          <p:nvPr userDrawn="1"/>
        </p:nvCxnSpPr>
        <p:spPr bwMode="auto">
          <a:xfrm>
            <a:off x="3047603" y="3048000"/>
            <a:ext cx="886027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 name="Picture Placeholder 15" descr="Place icon here">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3333316" y="3347315"/>
            <a:ext cx="201142" cy="201613"/>
          </a:xfrm>
        </p:spPr>
        <p:txBody>
          <a:bodyPr/>
          <a:lstStyle>
            <a:lvl1pPr>
              <a:defRPr sz="700">
                <a:solidFill>
                  <a:schemeClr val="tx1"/>
                </a:solidFill>
              </a:defRPr>
            </a:lvl1pPr>
          </a:lstStyle>
          <a:p>
            <a:r>
              <a:rPr lang="en-US"/>
              <a:t>Icon</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3333316" y="3811797"/>
            <a:ext cx="2477701" cy="1999148"/>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Picture Placeholder 15" descr="Place icon here">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6389168" y="3347315"/>
            <a:ext cx="201142" cy="201613"/>
          </a:xfrm>
        </p:spPr>
        <p:txBody>
          <a:bodyPr/>
          <a:lstStyle>
            <a:lvl1pPr>
              <a:defRPr sz="700">
                <a:solidFill>
                  <a:schemeClr val="tx1"/>
                </a:solidFill>
              </a:defRPr>
            </a:lvl1pPr>
          </a:lstStyle>
          <a:p>
            <a:r>
              <a:rPr lang="en-US"/>
              <a:t>Icon</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6389168" y="3811797"/>
            <a:ext cx="2477701" cy="1999146"/>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15" descr="Place icon here">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9428523" y="3347315"/>
            <a:ext cx="201142" cy="201613"/>
          </a:xfrm>
        </p:spPr>
        <p:txBody>
          <a:bodyPr/>
          <a:lstStyle>
            <a:lvl1pPr>
              <a:defRPr sz="700">
                <a:solidFill>
                  <a:schemeClr val="tx1"/>
                </a:solidFill>
              </a:defRPr>
            </a:lvl1pPr>
          </a:lstStyle>
          <a:p>
            <a:r>
              <a:rPr lang="en-US"/>
              <a:t>Icon</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9428523" y="3811797"/>
            <a:ext cx="2473130" cy="1999144"/>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56C9A7FC-6BA2-EF1D-18D5-F605D8C7C003}"/>
              </a:ext>
            </a:extLst>
          </p:cNvPr>
          <p:cNvSpPr>
            <a:spLocks noGrp="1"/>
          </p:cNvSpPr>
          <p:nvPr>
            <p:ph type="ftr" sz="quarter" idx="23"/>
          </p:nvPr>
        </p:nvSpPr>
        <p:spPr>
          <a:xfrm>
            <a:off x="287963" y="6408000"/>
            <a:ext cx="2477765" cy="190500"/>
          </a:xfrm>
        </p:spPr>
        <p:txBody>
          <a:bodyPr/>
          <a:lstStyle/>
          <a:p>
            <a:r>
              <a:rPr lang="en-US"/>
              <a:t>© 2025 IBM Corporation</a:t>
            </a:r>
          </a:p>
        </p:txBody>
      </p:sp>
      <p:sp>
        <p:nvSpPr>
          <p:cNvPr id="12" name="Slide Number">
            <a:extLst>
              <a:ext uri="{FF2B5EF4-FFF2-40B4-BE49-F238E27FC236}">
                <a16:creationId xmlns:a16="http://schemas.microsoft.com/office/drawing/2014/main" id="{C0294F07-890E-B2F9-0CAD-1B5AFB7648AB}"/>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cxnSp>
        <p:nvCxnSpPr>
          <p:cNvPr id="4" name="Straight Connector 3" descr="Vertical column divider">
            <a:extLst>
              <a:ext uri="{FF2B5EF4-FFF2-40B4-BE49-F238E27FC236}">
                <a16:creationId xmlns:a16="http://schemas.microsoft.com/office/drawing/2014/main" id="{0E795639-6102-AB6C-5918-29F86236BFD2}"/>
              </a:ext>
            </a:extLst>
          </p:cNvPr>
          <p:cNvCxnSpPr>
            <a:cxnSpLocks/>
          </p:cNvCxnSpPr>
          <p:nvPr userDrawn="1"/>
        </p:nvCxnSpPr>
        <p:spPr bwMode="auto">
          <a:xfrm>
            <a:off x="3047603" y="285051"/>
            <a:ext cx="0" cy="581104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 name="Straight Connector 10" descr="Vertical column divider">
            <a:extLst>
              <a:ext uri="{FF2B5EF4-FFF2-40B4-BE49-F238E27FC236}">
                <a16:creationId xmlns:a16="http://schemas.microsoft.com/office/drawing/2014/main" id="{357E5319-53C7-E291-189E-B5A9A71EC85F}"/>
              </a:ext>
            </a:extLst>
          </p:cNvPr>
          <p:cNvCxnSpPr>
            <a:cxnSpLocks/>
          </p:cNvCxnSpPr>
          <p:nvPr userDrawn="1"/>
        </p:nvCxnSpPr>
        <p:spPr bwMode="auto">
          <a:xfrm>
            <a:off x="6095270" y="285051"/>
            <a:ext cx="0" cy="5812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descr="Vertical column divider">
            <a:extLst>
              <a:ext uri="{FF2B5EF4-FFF2-40B4-BE49-F238E27FC236}">
                <a16:creationId xmlns:a16="http://schemas.microsoft.com/office/drawing/2014/main" id="{C5786CF5-FEFB-F111-90C8-4410630FD7A3}"/>
              </a:ext>
            </a:extLst>
          </p:cNvPr>
          <p:cNvCxnSpPr>
            <a:cxnSpLocks/>
          </p:cNvCxnSpPr>
          <p:nvPr userDrawn="1"/>
        </p:nvCxnSpPr>
        <p:spPr bwMode="auto">
          <a:xfrm>
            <a:off x="9142810" y="285051"/>
            <a:ext cx="0" cy="581104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689503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 4 columns (1/4)">
    <p:spTree>
      <p:nvGrpSpPr>
        <p:cNvPr id="1" name=""/>
        <p:cNvGrpSpPr/>
        <p:nvPr/>
      </p:nvGrpSpPr>
      <p:grpSpPr>
        <a:xfrm>
          <a:off x="0" y="0"/>
          <a:ext cx="0" cy="0"/>
          <a:chOff x="0" y="0"/>
          <a:chExt cx="0" cy="0"/>
        </a:xfrm>
      </p:grpSpPr>
      <p:sp>
        <p:nvSpPr>
          <p:cNvPr id="2783" name="Title + 4 columns (¼)"/>
          <p:cNvSpPr txBox="1">
            <a:spLocks noGrp="1"/>
          </p:cNvSpPr>
          <p:nvPr>
            <p:ph type="title" hasCustomPrompt="1"/>
          </p:nvPr>
        </p:nvSpPr>
        <p:spPr>
          <a:xfrm>
            <a:off x="280417" y="268224"/>
            <a:ext cx="8558785" cy="1072896"/>
          </a:xfrm>
          <a:prstGeom prst="rect">
            <a:avLst/>
          </a:prstGeom>
        </p:spPr>
        <p:txBody>
          <a:bodyPr>
            <a:normAutofit/>
          </a:bodyPr>
          <a:lstStyle/>
          <a:p>
            <a:r>
              <a:t>Title + 4 columns (¼)</a:t>
            </a:r>
          </a:p>
        </p:txBody>
      </p:sp>
      <p:sp>
        <p:nvSpPr>
          <p:cNvPr id="2784" name="Body Level One…"/>
          <p:cNvSpPr txBox="1">
            <a:spLocks noGrp="1"/>
          </p:cNvSpPr>
          <p:nvPr>
            <p:ph type="body" sz="quarter" idx="1"/>
          </p:nvPr>
        </p:nvSpPr>
        <p:spPr>
          <a:xfrm>
            <a:off x="292608" y="1658112"/>
            <a:ext cx="2450592" cy="4336288"/>
          </a:xfrm>
          <a:prstGeom prst="rect">
            <a:avLst/>
          </a:prstGeom>
        </p:spPr>
        <p:txBody>
          <a:bodyPr>
            <a:normAutofit/>
          </a:bodyPr>
          <a:lstStyle>
            <a:lvl1pPr>
              <a:defRPr sz="1800"/>
            </a:lvl1pPr>
            <a:lvl2pPr marL="176344" indent="-176344">
              <a:defRPr sz="1800"/>
            </a:lvl2pPr>
            <a:lvl3pPr marL="220757" indent="-129319">
              <a:defRPr sz="1800"/>
            </a:lvl3pPr>
            <a:lvl4pPr marL="363791" indent="-176344">
              <a:defRPr sz="1800"/>
            </a:lvl4pPr>
            <a:lvl5pPr indent="314767">
              <a:defRPr sz="1800"/>
            </a:lvl5pPr>
          </a:lstStyle>
          <a:p>
            <a:r>
              <a:t>Body Level One</a:t>
            </a:r>
          </a:p>
          <a:p>
            <a:pPr lvl="1"/>
            <a:r>
              <a:t>Body Level Two</a:t>
            </a:r>
          </a:p>
          <a:p>
            <a:pPr lvl="2"/>
            <a:r>
              <a:t>Body Level Three</a:t>
            </a:r>
          </a:p>
          <a:p>
            <a:pPr lvl="3"/>
            <a:r>
              <a:t>Body Level Four</a:t>
            </a:r>
          </a:p>
          <a:p>
            <a:pPr lvl="4"/>
            <a:r>
              <a:t>Body Level Five</a:t>
            </a:r>
          </a:p>
        </p:txBody>
      </p:sp>
      <p:sp>
        <p:nvSpPr>
          <p:cNvPr id="2785" name="Text Placeholder 2"/>
          <p:cNvSpPr>
            <a:spLocks noGrp="1"/>
          </p:cNvSpPr>
          <p:nvPr>
            <p:ph type="body" sz="quarter" idx="21" hasCustomPrompt="1"/>
          </p:nvPr>
        </p:nvSpPr>
        <p:spPr>
          <a:xfrm>
            <a:off x="3340608" y="1658112"/>
            <a:ext cx="2450592" cy="4336288"/>
          </a:xfrm>
          <a:prstGeom prst="rect">
            <a:avLst/>
          </a:prstGeom>
        </p:spPr>
        <p:txBody>
          <a:bodyPr>
            <a:normAutofit/>
          </a:bodyPr>
          <a:lstStyle>
            <a:lvl1pPr>
              <a:defRPr sz="1800"/>
            </a:lvl1pPr>
          </a:lstStyle>
          <a:p>
            <a:r>
              <a:t>Optional 2nd </a:t>
            </a:r>
          </a:p>
        </p:txBody>
      </p:sp>
      <p:sp>
        <p:nvSpPr>
          <p:cNvPr id="2786" name="Text Placeholder 3"/>
          <p:cNvSpPr>
            <a:spLocks noGrp="1"/>
          </p:cNvSpPr>
          <p:nvPr>
            <p:ph type="body" sz="quarter" idx="22" hasCustomPrompt="1"/>
          </p:nvPr>
        </p:nvSpPr>
        <p:spPr>
          <a:xfrm>
            <a:off x="6388608" y="1658112"/>
            <a:ext cx="2450592" cy="4336288"/>
          </a:xfrm>
          <a:prstGeom prst="rect">
            <a:avLst/>
          </a:prstGeom>
        </p:spPr>
        <p:txBody>
          <a:bodyPr>
            <a:normAutofit/>
          </a:bodyPr>
          <a:lstStyle>
            <a:lvl1pPr>
              <a:defRPr sz="1800"/>
            </a:lvl1pPr>
          </a:lstStyle>
          <a:p>
            <a:r>
              <a:t>Optional 3rd</a:t>
            </a:r>
          </a:p>
        </p:txBody>
      </p:sp>
      <p:sp>
        <p:nvSpPr>
          <p:cNvPr id="2787" name="Text Placeholder 4"/>
          <p:cNvSpPr>
            <a:spLocks noGrp="1"/>
          </p:cNvSpPr>
          <p:nvPr>
            <p:ph type="body" sz="quarter" idx="23" hasCustomPrompt="1"/>
          </p:nvPr>
        </p:nvSpPr>
        <p:spPr>
          <a:xfrm>
            <a:off x="9448800" y="1658112"/>
            <a:ext cx="2450592" cy="4336288"/>
          </a:xfrm>
          <a:prstGeom prst="rect">
            <a:avLst/>
          </a:prstGeom>
        </p:spPr>
        <p:txBody>
          <a:bodyPr>
            <a:normAutofit/>
          </a:bodyPr>
          <a:lstStyle>
            <a:lvl1pPr>
              <a:defRPr sz="1800"/>
            </a:lvl1pPr>
          </a:lstStyle>
          <a:p>
            <a:r>
              <a:t>Optional 4th</a:t>
            </a:r>
          </a:p>
        </p:txBody>
      </p:sp>
      <p:sp>
        <p:nvSpPr>
          <p:cNvPr id="2788" name="Slide Number"/>
          <p:cNvSpPr txBox="1">
            <a:spLocks noGrp="1"/>
          </p:cNvSpPr>
          <p:nvPr>
            <p:ph type="sldNum" sz="quarter" idx="2"/>
          </p:nvPr>
        </p:nvSpPr>
        <p:spPr>
          <a:xfrm>
            <a:off x="11750321" y="6435383"/>
            <a:ext cx="136791" cy="123111"/>
          </a:xfrm>
          <a:prstGeom prst="rect">
            <a:avLst/>
          </a:prstGeom>
        </p:spPr>
        <p:txBody>
          <a:bodyPr/>
          <a:lstStyle/>
          <a:p>
            <a:fld id="{86CB4B4D-7CA3-9044-876B-883B54F8677D}" type="slidenum">
              <a:t>‹#›</a:t>
            </a:fld>
            <a:endParaRPr/>
          </a:p>
        </p:txBody>
      </p:sp>
      <p:pic>
        <p:nvPicPr>
          <p:cNvPr id="2789" name="Picture 12" descr="Picture 12"/>
          <p:cNvPicPr>
            <a:picLocks noChangeAspect="1"/>
          </p:cNvPicPr>
          <p:nvPr/>
        </p:nvPicPr>
        <p:blipFill>
          <a:blip r:embed="rId2"/>
          <a:stretch>
            <a:fillRect/>
          </a:stretch>
        </p:blipFill>
        <p:spPr>
          <a:xfrm>
            <a:off x="10073094" y="-4292"/>
            <a:ext cx="2140373" cy="822344"/>
          </a:xfrm>
          <a:prstGeom prst="rect">
            <a:avLst/>
          </a:prstGeom>
          <a:ln w="12700">
            <a:miter lim="400000"/>
          </a:ln>
        </p:spPr>
      </p:pic>
      <p:sp>
        <p:nvSpPr>
          <p:cNvPr id="2" name="Footer Placeholder 3">
            <a:extLst>
              <a:ext uri="{FF2B5EF4-FFF2-40B4-BE49-F238E27FC236}">
                <a16:creationId xmlns:a16="http://schemas.microsoft.com/office/drawing/2014/main" id="{F5B39B76-AE0D-C211-339F-DB28088E6C19}"/>
              </a:ext>
            </a:extLst>
          </p:cNvPr>
          <p:cNvSpPr>
            <a:spLocks noGrp="1"/>
          </p:cNvSpPr>
          <p:nvPr>
            <p:ph type="ftr" sz="quarter" idx="12"/>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3158413588"/>
      </p:ext>
    </p:extLst>
  </p:cSld>
  <p:clrMapOvr>
    <a:masterClrMapping/>
  </p:clrMapOvr>
  <p:transition spd="med"/>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63" y="192024"/>
            <a:ext cx="5519019" cy="1706563"/>
          </a:xfrm>
        </p:spPr>
        <p:txBody>
          <a:bodyPr rIns="457200"/>
          <a:lstStyle>
            <a:lvl1pPr>
              <a:lnSpc>
                <a:spcPct val="100000"/>
              </a:lnSpc>
              <a:defRPr sz="3399">
                <a:solidFill>
                  <a:schemeClr val="tx2"/>
                </a:solidFill>
              </a:defRPr>
            </a:lvl1pPr>
          </a:lstStyle>
          <a:p>
            <a:r>
              <a:rPr lang="en-US"/>
              <a:t>Click to edit Master title style</a:t>
            </a:r>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9168"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B87B78A1-A315-98D3-1692-18AAAF4C6002}"/>
              </a:ext>
              <a:ext uri="{C183D7F6-B498-43B3-948B-1728B52AA6E4}">
                <adec:decorative xmlns:adec="http://schemas.microsoft.com/office/drawing/2017/decorative" val="0"/>
              </a:ext>
            </a:extLst>
          </p:cNvPr>
          <p:cNvCxnSpPr>
            <a:cxnSpLocks/>
          </p:cNvCxnSpPr>
          <p:nvPr userDrawn="1"/>
        </p:nvCxnSpPr>
        <p:spPr bwMode="auto">
          <a:xfrm>
            <a:off x="9142810" y="286569"/>
            <a:ext cx="0" cy="581101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Text Placeholder 6">
            <a:extLst>
              <a:ext uri="{FF2B5EF4-FFF2-40B4-BE49-F238E27FC236}">
                <a16:creationId xmlns:a16="http://schemas.microsoft.com/office/drawing/2014/main" id="{C1675E3B-BB72-1CF2-CC6C-1977AEAF5921}"/>
              </a:ext>
            </a:extLst>
          </p:cNvPr>
          <p:cNvSpPr>
            <a:spLocks noGrp="1"/>
          </p:cNvSpPr>
          <p:nvPr userDrawn="1">
            <p:ph type="body" sz="quarter" idx="13"/>
          </p:nvPr>
        </p:nvSpPr>
        <p:spPr>
          <a:xfrm>
            <a:off x="943010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4F455E69-0B51-1D31-E569-651079398D33}"/>
              </a:ext>
              <a:ext uri="{C183D7F6-B498-43B3-948B-1728B52AA6E4}">
                <adec:decorative xmlns:adec="http://schemas.microsoft.com/office/drawing/2017/decorative" val="0"/>
              </a:ext>
            </a:extLst>
          </p:cNvPr>
          <p:cNvCxnSpPr>
            <a:cxnSpLocks/>
          </p:cNvCxnSpPr>
          <p:nvPr userDrawn="1"/>
        </p:nvCxnSpPr>
        <p:spPr bwMode="auto">
          <a:xfrm>
            <a:off x="287999" y="3048000"/>
            <a:ext cx="11612733"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descr="Vertical column divider">
            <a:extLst>
              <a:ext uri="{FF2B5EF4-FFF2-40B4-BE49-F238E27FC236}">
                <a16:creationId xmlns:a16="http://schemas.microsoft.com/office/drawing/2014/main" id="{54C560F4-CB2D-6B04-588B-57BB4D4E6DC3}"/>
              </a:ext>
              <a:ext uri="{C183D7F6-B498-43B3-948B-1728B52AA6E4}">
                <adec:decorative xmlns:adec="http://schemas.microsoft.com/office/drawing/2017/decorative" val="0"/>
              </a:ext>
            </a:extLst>
          </p:cNvPr>
          <p:cNvCxnSpPr>
            <a:cxnSpLocks/>
          </p:cNvCxnSpPr>
          <p:nvPr userDrawn="1"/>
        </p:nvCxnSpPr>
        <p:spPr bwMode="auto">
          <a:xfrm>
            <a:off x="3047603" y="3048000"/>
            <a:ext cx="0" cy="3049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Footer Placeholder 3">
            <a:extLst>
              <a:ext uri="{FF2B5EF4-FFF2-40B4-BE49-F238E27FC236}">
                <a16:creationId xmlns:a16="http://schemas.microsoft.com/office/drawing/2014/main" id="{59A0B1DF-AF8B-38B3-B47C-60722DFBF162}"/>
              </a:ext>
            </a:extLst>
          </p:cNvPr>
          <p:cNvSpPr>
            <a:spLocks noGrp="1"/>
          </p:cNvSpPr>
          <p:nvPr userDrawn="1">
            <p:ph type="ftr" sz="quarter" idx="18"/>
          </p:nvPr>
        </p:nvSpPr>
        <p:spPr>
          <a:xfrm>
            <a:off x="287963" y="6408000"/>
            <a:ext cx="2477765" cy="190500"/>
          </a:xfrm>
        </p:spPr>
        <p:txBody>
          <a:bodyPr/>
          <a:lstStyle/>
          <a:p>
            <a:r>
              <a:rPr lang="en-US"/>
              <a:t>© 2025 IBM Corporation</a:t>
            </a:r>
          </a:p>
        </p:txBody>
      </p:sp>
      <p:sp>
        <p:nvSpPr>
          <p:cNvPr id="6" name="Slide Number">
            <a:extLst>
              <a:ext uri="{FF2B5EF4-FFF2-40B4-BE49-F238E27FC236}">
                <a16:creationId xmlns:a16="http://schemas.microsoft.com/office/drawing/2014/main" id="{EFD38FC2-A92F-D3A8-74D5-CE6E95D9C133}"/>
              </a:ext>
            </a:extLst>
          </p:cNvPr>
          <p:cNvSpPr txBox="1">
            <a:spLocks noGrp="1"/>
          </p:cNvSpPr>
          <p:nvPr userDrawn="1">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cxnSp>
        <p:nvCxnSpPr>
          <p:cNvPr id="5" name="Straight Connector 4" descr="Vertical column divider">
            <a:extLst>
              <a:ext uri="{FF2B5EF4-FFF2-40B4-BE49-F238E27FC236}">
                <a16:creationId xmlns:a16="http://schemas.microsoft.com/office/drawing/2014/main" id="{A5B6E0FE-2F6F-9D77-9834-2DF9E13E2262}"/>
              </a:ext>
            </a:extLst>
          </p:cNvPr>
          <p:cNvCxnSpPr>
            <a:cxnSpLocks/>
          </p:cNvCxnSpPr>
          <p:nvPr userDrawn="1"/>
        </p:nvCxnSpPr>
        <p:spPr bwMode="auto">
          <a:xfrm>
            <a:off x="6095270" y="285051"/>
            <a:ext cx="0" cy="5812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10">
            <a:extLst>
              <a:ext uri="{FF2B5EF4-FFF2-40B4-BE49-F238E27FC236}">
                <a16:creationId xmlns:a16="http://schemas.microsoft.com/office/drawing/2014/main" id="{022E65FD-CDEF-1AA2-2521-5B200BF4B6BD}"/>
              </a:ext>
            </a:extLst>
          </p:cNvPr>
          <p:cNvSpPr>
            <a:spLocks noGrp="1"/>
          </p:cNvSpPr>
          <p:nvPr>
            <p:ph type="body" sz="quarter" idx="11"/>
          </p:nvPr>
        </p:nvSpPr>
        <p:spPr>
          <a:xfrm>
            <a:off x="287999" y="3337941"/>
            <a:ext cx="2474590" cy="2759647"/>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10">
            <a:extLst>
              <a:ext uri="{FF2B5EF4-FFF2-40B4-BE49-F238E27FC236}">
                <a16:creationId xmlns:a16="http://schemas.microsoft.com/office/drawing/2014/main" id="{83C43A7A-FFA5-D00F-7BEB-AA5C5DA6FB8E}"/>
              </a:ext>
            </a:extLst>
          </p:cNvPr>
          <p:cNvSpPr>
            <a:spLocks noGrp="1"/>
          </p:cNvSpPr>
          <p:nvPr>
            <p:ph type="body" sz="quarter" idx="19"/>
          </p:nvPr>
        </p:nvSpPr>
        <p:spPr>
          <a:xfrm>
            <a:off x="3331187"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6558C27E-CF79-F761-3827-DA392178DC8E}"/>
              </a:ext>
            </a:extLst>
          </p:cNvPr>
          <p:cNvSpPr>
            <a:spLocks noGrp="1"/>
          </p:cNvSpPr>
          <p:nvPr>
            <p:ph type="body" sz="quarter" idx="20"/>
          </p:nvPr>
        </p:nvSpPr>
        <p:spPr>
          <a:xfrm>
            <a:off x="6389168"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C0BF9C6F-22AC-2FF0-D8C9-37373CDEB3A5}"/>
              </a:ext>
            </a:extLst>
          </p:cNvPr>
          <p:cNvSpPr>
            <a:spLocks noGrp="1"/>
          </p:cNvSpPr>
          <p:nvPr>
            <p:ph type="body" sz="quarter" idx="14"/>
          </p:nvPr>
        </p:nvSpPr>
        <p:spPr>
          <a:xfrm>
            <a:off x="9428523"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98129512"/>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63" y="288036"/>
            <a:ext cx="2474590" cy="1706563"/>
          </a:xfrm>
        </p:spPr>
        <p:txBody>
          <a:bodyPr rIns="0"/>
          <a:lstStyle>
            <a:lvl1pPr>
              <a:lnSpc>
                <a:spcPct val="110000"/>
              </a:lnSpc>
              <a:defRPr sz="1800">
                <a:solidFill>
                  <a:schemeClr val="tx2"/>
                </a:solidFill>
              </a:defRPr>
            </a:lvl1pPr>
          </a:lstStyle>
          <a:p>
            <a:r>
              <a:rPr lang="en-US"/>
              <a:t>Click to edit Master title style</a:t>
            </a:r>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9168"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0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C192388-DAC3-247F-4457-03A65F8CDF36}"/>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6" name="Slide Number">
            <a:extLst>
              <a:ext uri="{FF2B5EF4-FFF2-40B4-BE49-F238E27FC236}">
                <a16:creationId xmlns:a16="http://schemas.microsoft.com/office/drawing/2014/main" id="{72D75691-23B7-FADC-4357-CB3662EB3779}"/>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cxnSp>
        <p:nvCxnSpPr>
          <p:cNvPr id="5" name="Straight Connector 4" descr="Vertical column divider">
            <a:extLst>
              <a:ext uri="{FF2B5EF4-FFF2-40B4-BE49-F238E27FC236}">
                <a16:creationId xmlns:a16="http://schemas.microsoft.com/office/drawing/2014/main" id="{CB17488F-3B5A-CD3F-8D89-787477C1F946}"/>
              </a:ext>
              <a:ext uri="{C183D7F6-B498-43B3-948B-1728B52AA6E4}">
                <adec:decorative xmlns:adec="http://schemas.microsoft.com/office/drawing/2017/decorative" val="0"/>
              </a:ext>
            </a:extLst>
          </p:cNvPr>
          <p:cNvCxnSpPr>
            <a:cxnSpLocks/>
          </p:cNvCxnSpPr>
          <p:nvPr userDrawn="1"/>
        </p:nvCxnSpPr>
        <p:spPr bwMode="auto">
          <a:xfrm>
            <a:off x="9142810" y="286569"/>
            <a:ext cx="0" cy="581101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descr="Horizontal row divider">
            <a:extLst>
              <a:ext uri="{FF2B5EF4-FFF2-40B4-BE49-F238E27FC236}">
                <a16:creationId xmlns:a16="http://schemas.microsoft.com/office/drawing/2014/main" id="{7B2108DD-FE3A-F98C-D857-CDFA3DAD9666}"/>
              </a:ext>
              <a:ext uri="{C183D7F6-B498-43B3-948B-1728B52AA6E4}">
                <adec:decorative xmlns:adec="http://schemas.microsoft.com/office/drawing/2017/decorative" val="0"/>
              </a:ext>
            </a:extLst>
          </p:cNvPr>
          <p:cNvCxnSpPr>
            <a:cxnSpLocks/>
          </p:cNvCxnSpPr>
          <p:nvPr userDrawn="1"/>
        </p:nvCxnSpPr>
        <p:spPr bwMode="auto">
          <a:xfrm>
            <a:off x="287999" y="3048000"/>
            <a:ext cx="11612733"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descr="Vertical column divider">
            <a:extLst>
              <a:ext uri="{FF2B5EF4-FFF2-40B4-BE49-F238E27FC236}">
                <a16:creationId xmlns:a16="http://schemas.microsoft.com/office/drawing/2014/main" id="{03D0E68D-02AF-474A-3224-FF5108D23382}"/>
              </a:ext>
              <a:ext uri="{C183D7F6-B498-43B3-948B-1728B52AA6E4}">
                <adec:decorative xmlns:adec="http://schemas.microsoft.com/office/drawing/2017/decorative" val="0"/>
              </a:ext>
            </a:extLst>
          </p:cNvPr>
          <p:cNvCxnSpPr>
            <a:cxnSpLocks/>
          </p:cNvCxnSpPr>
          <p:nvPr userDrawn="1"/>
        </p:nvCxnSpPr>
        <p:spPr bwMode="auto">
          <a:xfrm>
            <a:off x="3047603" y="3041650"/>
            <a:ext cx="0" cy="305593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descr="Vertical column divider">
            <a:extLst>
              <a:ext uri="{FF2B5EF4-FFF2-40B4-BE49-F238E27FC236}">
                <a16:creationId xmlns:a16="http://schemas.microsoft.com/office/drawing/2014/main" id="{5600EFDE-928F-B419-8585-5582A68373F2}"/>
              </a:ext>
            </a:extLst>
          </p:cNvPr>
          <p:cNvCxnSpPr>
            <a:cxnSpLocks/>
          </p:cNvCxnSpPr>
          <p:nvPr userDrawn="1"/>
        </p:nvCxnSpPr>
        <p:spPr bwMode="auto">
          <a:xfrm>
            <a:off x="6095270" y="285051"/>
            <a:ext cx="0" cy="5812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0">
            <a:extLst>
              <a:ext uri="{FF2B5EF4-FFF2-40B4-BE49-F238E27FC236}">
                <a16:creationId xmlns:a16="http://schemas.microsoft.com/office/drawing/2014/main" id="{5C1B1885-0510-1907-4EAD-DB9018C133E5}"/>
              </a:ext>
            </a:extLst>
          </p:cNvPr>
          <p:cNvSpPr>
            <a:spLocks noGrp="1"/>
          </p:cNvSpPr>
          <p:nvPr>
            <p:ph type="body" sz="quarter" idx="11"/>
          </p:nvPr>
        </p:nvSpPr>
        <p:spPr>
          <a:xfrm>
            <a:off x="287999" y="3337941"/>
            <a:ext cx="2474590" cy="2759647"/>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0">
            <a:extLst>
              <a:ext uri="{FF2B5EF4-FFF2-40B4-BE49-F238E27FC236}">
                <a16:creationId xmlns:a16="http://schemas.microsoft.com/office/drawing/2014/main" id="{5804D2DB-0651-E704-D761-49FB6352B7C3}"/>
              </a:ext>
            </a:extLst>
          </p:cNvPr>
          <p:cNvSpPr>
            <a:spLocks noGrp="1"/>
          </p:cNvSpPr>
          <p:nvPr>
            <p:ph type="body" sz="quarter" idx="19"/>
          </p:nvPr>
        </p:nvSpPr>
        <p:spPr>
          <a:xfrm>
            <a:off x="3331187"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0">
            <a:extLst>
              <a:ext uri="{FF2B5EF4-FFF2-40B4-BE49-F238E27FC236}">
                <a16:creationId xmlns:a16="http://schemas.microsoft.com/office/drawing/2014/main" id="{9900EBA3-CCC2-CE83-A620-B68ADAF8371C}"/>
              </a:ext>
            </a:extLst>
          </p:cNvPr>
          <p:cNvSpPr>
            <a:spLocks noGrp="1"/>
          </p:cNvSpPr>
          <p:nvPr>
            <p:ph type="body" sz="quarter" idx="20"/>
          </p:nvPr>
        </p:nvSpPr>
        <p:spPr>
          <a:xfrm>
            <a:off x="6389168"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10">
            <a:extLst>
              <a:ext uri="{FF2B5EF4-FFF2-40B4-BE49-F238E27FC236}">
                <a16:creationId xmlns:a16="http://schemas.microsoft.com/office/drawing/2014/main" id="{FAB4091C-FF62-7BAF-B996-F22392D5E709}"/>
              </a:ext>
            </a:extLst>
          </p:cNvPr>
          <p:cNvSpPr>
            <a:spLocks noGrp="1"/>
          </p:cNvSpPr>
          <p:nvPr>
            <p:ph type="body" sz="quarter" idx="14"/>
          </p:nvPr>
        </p:nvSpPr>
        <p:spPr>
          <a:xfrm>
            <a:off x="9428523"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56246155"/>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63" y="288036"/>
            <a:ext cx="2474590" cy="762794"/>
          </a:xfrm>
        </p:spPr>
        <p:txBody>
          <a:bodyPr/>
          <a:lstStyle>
            <a:lvl1pPr>
              <a:lnSpc>
                <a:spcPct val="110000"/>
              </a:lnSpc>
              <a:defRPr sz="140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7962" y="1520825"/>
            <a:ext cx="2473130" cy="4576763"/>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3334904" y="1520825"/>
            <a:ext cx="2475384" cy="4576763"/>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10" descr="Place imagery here">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6380919" y="288037"/>
            <a:ext cx="5519908" cy="6285801"/>
          </a:xfrm>
          <a:solidFill>
            <a:srgbClr val="E0E0E0"/>
          </a:solidFill>
        </p:spPr>
        <p:txBody>
          <a:bodyPr anchor="ctr"/>
          <a:lstStyle>
            <a:lvl1pPr algn="ctr">
              <a:defRPr>
                <a:solidFill>
                  <a:schemeClr val="accent5"/>
                </a:solidFill>
              </a:defRPr>
            </a:lvl1pPr>
          </a:lstStyle>
          <a:p>
            <a:r>
              <a:rPr lang="en-US"/>
              <a:t>Place imagery here</a:t>
            </a:r>
          </a:p>
        </p:txBody>
      </p:sp>
      <p:sp>
        <p:nvSpPr>
          <p:cNvPr id="3" name="Footer Placeholder 3">
            <a:extLst>
              <a:ext uri="{FF2B5EF4-FFF2-40B4-BE49-F238E27FC236}">
                <a16:creationId xmlns:a16="http://schemas.microsoft.com/office/drawing/2014/main" id="{765F8DDE-78BD-E2B6-1CAB-2A9EF14E9F71}"/>
              </a:ext>
            </a:extLst>
          </p:cNvPr>
          <p:cNvSpPr>
            <a:spLocks noGrp="1"/>
          </p:cNvSpPr>
          <p:nvPr>
            <p:ph type="ftr" sz="quarter" idx="18"/>
          </p:nvPr>
        </p:nvSpPr>
        <p:spPr>
          <a:xfrm>
            <a:off x="287963" y="6408000"/>
            <a:ext cx="2477765" cy="190500"/>
          </a:xfrm>
        </p:spPr>
        <p:txBody>
          <a:bodyPr/>
          <a:lstStyle/>
          <a:p>
            <a:r>
              <a:rPr lang="en-US"/>
              <a:t>© 2025 IBM Corporation</a:t>
            </a:r>
          </a:p>
        </p:txBody>
      </p:sp>
    </p:spTree>
    <p:extLst>
      <p:ext uri="{BB962C8B-B14F-4D97-AF65-F5344CB8AC3E}">
        <p14:creationId xmlns:p14="http://schemas.microsoft.com/office/powerpoint/2010/main" val="1789422232"/>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63" y="288036"/>
            <a:ext cx="2474590" cy="762794"/>
          </a:xfrm>
        </p:spPr>
        <p:txBody>
          <a:bodyPr/>
          <a:lstStyle>
            <a:lvl1pPr>
              <a:lnSpc>
                <a:spcPct val="110000"/>
              </a:lnSpc>
              <a:defRPr sz="140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287963" y="1520825"/>
            <a:ext cx="2477765" cy="4576763"/>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descr="Place imagery here">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3047603" y="0"/>
            <a:ext cx="9144397" cy="6858000"/>
          </a:xfrm>
          <a:solidFill>
            <a:srgbClr val="E0E0E0"/>
          </a:solidFill>
        </p:spPr>
        <p:txBody>
          <a:bodyPr anchor="ctr"/>
          <a:lstStyle>
            <a:lvl1pPr algn="ctr">
              <a:defRPr>
                <a:solidFill>
                  <a:schemeClr val="accent5"/>
                </a:solidFill>
              </a:defRPr>
            </a:lvl1pPr>
          </a:lstStyle>
          <a:p>
            <a:r>
              <a:rPr lang="en-US"/>
              <a:t>Place imagery here</a:t>
            </a:r>
          </a:p>
        </p:txBody>
      </p:sp>
      <p:sp>
        <p:nvSpPr>
          <p:cNvPr id="5" name="Footer Placeholder 3">
            <a:extLst>
              <a:ext uri="{FF2B5EF4-FFF2-40B4-BE49-F238E27FC236}">
                <a16:creationId xmlns:a16="http://schemas.microsoft.com/office/drawing/2014/main" id="{7B09C899-A6D4-3826-EAB8-A75F78607CE3}"/>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7" name="Slide Number">
            <a:extLst>
              <a:ext uri="{FF2B5EF4-FFF2-40B4-BE49-F238E27FC236}">
                <a16:creationId xmlns:a16="http://schemas.microsoft.com/office/drawing/2014/main" id="{BEB46264-65A0-272C-CC19-DCA9B586608B}"/>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902078355"/>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63" y="288036"/>
            <a:ext cx="2474590" cy="762794"/>
          </a:xfrm>
        </p:spPr>
        <p:txBody>
          <a:bodyPr/>
          <a:lstStyle>
            <a:lvl1pPr>
              <a:lnSpc>
                <a:spcPct val="110000"/>
              </a:lnSpc>
              <a:defRPr sz="140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7963" y="1520825"/>
            <a:ext cx="2477765" cy="4576763"/>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6" descr="Place imagery here">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3333316" y="285750"/>
            <a:ext cx="8567416" cy="6289675"/>
          </a:xfrm>
          <a:solidFill>
            <a:srgbClr val="E0E0E0"/>
          </a:solidFill>
        </p:spPr>
        <p:txBody>
          <a:bodyPr anchor="ctr"/>
          <a:lstStyle>
            <a:lvl1pPr algn="ctr">
              <a:defRPr>
                <a:solidFill>
                  <a:schemeClr val="accent5"/>
                </a:solidFill>
              </a:defRPr>
            </a:lvl1pPr>
          </a:lstStyle>
          <a:p>
            <a:r>
              <a:rPr lang="en-US"/>
              <a:t>Place imagery here</a:t>
            </a:r>
          </a:p>
        </p:txBody>
      </p:sp>
      <p:sp>
        <p:nvSpPr>
          <p:cNvPr id="3" name="Footer Placeholder 3">
            <a:extLst>
              <a:ext uri="{FF2B5EF4-FFF2-40B4-BE49-F238E27FC236}">
                <a16:creationId xmlns:a16="http://schemas.microsoft.com/office/drawing/2014/main" id="{547D5110-D587-CC11-18F6-FEB7AA2D7851}"/>
              </a:ext>
            </a:extLst>
          </p:cNvPr>
          <p:cNvSpPr>
            <a:spLocks noGrp="1"/>
          </p:cNvSpPr>
          <p:nvPr>
            <p:ph type="ftr" sz="quarter" idx="18"/>
          </p:nvPr>
        </p:nvSpPr>
        <p:spPr>
          <a:xfrm>
            <a:off x="287963" y="6408000"/>
            <a:ext cx="2477765" cy="190500"/>
          </a:xfrm>
        </p:spPr>
        <p:txBody>
          <a:bodyPr/>
          <a:lstStyle/>
          <a:p>
            <a:r>
              <a:rPr lang="en-US"/>
              <a:t>© 2025 IBM Corporation</a:t>
            </a:r>
          </a:p>
        </p:txBody>
      </p:sp>
    </p:spTree>
    <p:extLst>
      <p:ext uri="{BB962C8B-B14F-4D97-AF65-F5344CB8AC3E}">
        <p14:creationId xmlns:p14="http://schemas.microsoft.com/office/powerpoint/2010/main" val="690297906"/>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12192000" cy="6858000"/>
          </a:xfrm>
          <a:solidFill>
            <a:srgbClr val="E0E0E0"/>
          </a:solidFill>
        </p:spPr>
        <p:txBody>
          <a:bodyPr anchor="ctr"/>
          <a:lstStyle>
            <a:lvl1pPr algn="ctr">
              <a:defRPr>
                <a:solidFill>
                  <a:schemeClr val="accent5"/>
                </a:solidFill>
              </a:defRPr>
            </a:lvl1pPr>
          </a:lstStyle>
          <a:p>
            <a:r>
              <a:rPr lang="en-US"/>
              <a:t>Place imagery here</a:t>
            </a:r>
          </a:p>
        </p:txBody>
      </p:sp>
      <p:sp>
        <p:nvSpPr>
          <p:cNvPr id="2" name="Slide Number">
            <a:extLst>
              <a:ext uri="{FF2B5EF4-FFF2-40B4-BE49-F238E27FC236}">
                <a16:creationId xmlns:a16="http://schemas.microsoft.com/office/drawing/2014/main" id="{8A69D316-0792-83BD-3912-71CDE3BB681F}"/>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767117113"/>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288887" y="285750"/>
            <a:ext cx="11611845" cy="6289675"/>
          </a:xfrm>
          <a:solidFill>
            <a:srgbClr val="E0E0E0"/>
          </a:solidFill>
        </p:spPr>
        <p:txBody>
          <a:bodyPr anchor="ctr"/>
          <a:lstStyle>
            <a:lvl1pPr algn="ctr">
              <a:defRPr>
                <a:solidFill>
                  <a:schemeClr val="accent5"/>
                </a:solidFill>
              </a:defRPr>
            </a:lvl1pPr>
          </a:lstStyle>
          <a:p>
            <a:r>
              <a:rPr lang="en-US"/>
              <a:t>Place imagery here</a:t>
            </a:r>
          </a:p>
        </p:txBody>
      </p:sp>
    </p:spTree>
    <p:extLst>
      <p:ext uri="{BB962C8B-B14F-4D97-AF65-F5344CB8AC3E}">
        <p14:creationId xmlns:p14="http://schemas.microsoft.com/office/powerpoint/2010/main" val="1048191798"/>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7" name="Picture Placeholder 7" descr="Place bio portrait here">
            <a:extLst>
              <a:ext uri="{FF2B5EF4-FFF2-40B4-BE49-F238E27FC236}">
                <a16:creationId xmlns:a16="http://schemas.microsoft.com/office/drawing/2014/main" id="{0B1677E6-5066-100D-29D6-CCAD04C21BCE}"/>
              </a:ext>
            </a:extLst>
          </p:cNvPr>
          <p:cNvSpPr>
            <a:spLocks noGrp="1"/>
          </p:cNvSpPr>
          <p:nvPr>
            <p:ph type="pic" sz="quarter" idx="28" hasCustomPrompt="1"/>
          </p:nvPr>
        </p:nvSpPr>
        <p:spPr>
          <a:xfrm>
            <a:off x="287962" y="1522412"/>
            <a:ext cx="1231041" cy="1238250"/>
          </a:xfrm>
          <a:solidFill>
            <a:srgbClr val="E0E0E0"/>
          </a:solidFill>
        </p:spPr>
        <p:txBody>
          <a:bodyPr anchor="ctr"/>
          <a:lstStyle>
            <a:lvl1pPr algn="ctr">
              <a:defRPr>
                <a:solidFill>
                  <a:schemeClr val="accent5"/>
                </a:solidFill>
              </a:defRPr>
            </a:lvl1pPr>
          </a:lstStyle>
          <a:p>
            <a:r>
              <a:rPr lang="en-US"/>
              <a:t>Place imagery here</a:t>
            </a:r>
          </a:p>
        </p:txBody>
      </p:sp>
      <p:sp>
        <p:nvSpPr>
          <p:cNvPr id="13" name="Picture Placeholder 7" descr="Place bio portrait here">
            <a:extLst>
              <a:ext uri="{FF2B5EF4-FFF2-40B4-BE49-F238E27FC236}">
                <a16:creationId xmlns:a16="http://schemas.microsoft.com/office/drawing/2014/main" id="{3DCE12BA-53E1-8B67-A029-029F1E6F9163}"/>
              </a:ext>
            </a:extLst>
          </p:cNvPr>
          <p:cNvSpPr>
            <a:spLocks noGrp="1"/>
          </p:cNvSpPr>
          <p:nvPr>
            <p:ph type="pic" sz="quarter" idx="30" hasCustomPrompt="1"/>
          </p:nvPr>
        </p:nvSpPr>
        <p:spPr>
          <a:xfrm>
            <a:off x="287962" y="3048000"/>
            <a:ext cx="123104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5" name="Picture Placeholder 7" descr="Place bio portrait here">
            <a:extLst>
              <a:ext uri="{FF2B5EF4-FFF2-40B4-BE49-F238E27FC236}">
                <a16:creationId xmlns:a16="http://schemas.microsoft.com/office/drawing/2014/main" id="{05E149CA-A25F-74EE-93DF-1A877CDE924F}"/>
              </a:ext>
            </a:extLst>
          </p:cNvPr>
          <p:cNvSpPr>
            <a:spLocks noGrp="1"/>
          </p:cNvSpPr>
          <p:nvPr>
            <p:ph type="pic" sz="quarter" idx="32" hasCustomPrompt="1"/>
          </p:nvPr>
        </p:nvSpPr>
        <p:spPr>
          <a:xfrm>
            <a:off x="287962" y="4570413"/>
            <a:ext cx="123104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5" name="Picture Placeholder 7" descr="Place bio portrait here">
            <a:extLst>
              <a:ext uri="{FF2B5EF4-FFF2-40B4-BE49-F238E27FC236}">
                <a16:creationId xmlns:a16="http://schemas.microsoft.com/office/drawing/2014/main" id="{AAC7C1AD-0F8C-4D02-0112-981444AFE98D}"/>
              </a:ext>
            </a:extLst>
          </p:cNvPr>
          <p:cNvSpPr>
            <a:spLocks noGrp="1"/>
          </p:cNvSpPr>
          <p:nvPr>
            <p:ph type="pic" sz="quarter" idx="34" hasCustomPrompt="1"/>
          </p:nvPr>
        </p:nvSpPr>
        <p:spPr>
          <a:xfrm>
            <a:off x="6389168" y="1522412"/>
            <a:ext cx="1229708"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7" name="Picture Placeholder 7" descr="Place bio portrait here">
            <a:extLst>
              <a:ext uri="{FF2B5EF4-FFF2-40B4-BE49-F238E27FC236}">
                <a16:creationId xmlns:a16="http://schemas.microsoft.com/office/drawing/2014/main" id="{22271FFB-E2D1-459B-4089-A291A1110AE8}"/>
              </a:ext>
            </a:extLst>
          </p:cNvPr>
          <p:cNvSpPr>
            <a:spLocks noGrp="1"/>
          </p:cNvSpPr>
          <p:nvPr>
            <p:ph type="pic" sz="quarter" idx="36" hasCustomPrompt="1"/>
          </p:nvPr>
        </p:nvSpPr>
        <p:spPr>
          <a:xfrm>
            <a:off x="6389168" y="3048000"/>
            <a:ext cx="1229708"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9" name="Picture Placeholder 7" descr="Place bio portrait here">
            <a:extLst>
              <a:ext uri="{FF2B5EF4-FFF2-40B4-BE49-F238E27FC236}">
                <a16:creationId xmlns:a16="http://schemas.microsoft.com/office/drawing/2014/main" id="{F3C99020-5BF1-8A8C-BDCB-42766A5B9BE5}"/>
              </a:ext>
            </a:extLst>
          </p:cNvPr>
          <p:cNvSpPr>
            <a:spLocks noGrp="1"/>
          </p:cNvSpPr>
          <p:nvPr>
            <p:ph type="pic" sz="quarter" idx="38" hasCustomPrompt="1"/>
          </p:nvPr>
        </p:nvSpPr>
        <p:spPr>
          <a:xfrm>
            <a:off x="6389168" y="4570413"/>
            <a:ext cx="1229708"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63" y="288036"/>
            <a:ext cx="2474590" cy="762794"/>
          </a:xfrm>
        </p:spPr>
        <p:txBody>
          <a:bodyPr/>
          <a:lstStyle>
            <a:lvl1pPr>
              <a:lnSpc>
                <a:spcPct val="110000"/>
              </a:lnSpc>
              <a:defRPr sz="1400">
                <a:solidFill>
                  <a:schemeClr val="tx2"/>
                </a:solidFill>
              </a:defRPr>
            </a:lvl1pPr>
          </a:lstStyle>
          <a:p>
            <a:r>
              <a:rPr lang="en-US"/>
              <a:t>Click to edit Master title style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1714277" y="1522412"/>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1714277" y="30480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1714277" y="4570413"/>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7807896" y="1522412"/>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7807896" y="30480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7807896" y="4570413"/>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D4D4C25-96EE-FF6D-B301-962CD7A63666}"/>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6" name="Slide Number">
            <a:extLst>
              <a:ext uri="{FF2B5EF4-FFF2-40B4-BE49-F238E27FC236}">
                <a16:creationId xmlns:a16="http://schemas.microsoft.com/office/drawing/2014/main" id="{DA0E5B0D-36A0-4281-7D57-C2CC4453113C}"/>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285729868"/>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63" y="288037"/>
            <a:ext cx="2474590" cy="1997964"/>
          </a:xfrm>
        </p:spPr>
        <p:txBody>
          <a:bodyPr/>
          <a:lstStyle>
            <a:lvl1pPr>
              <a:lnSpc>
                <a:spcPct val="110000"/>
              </a:lnSpc>
              <a:defRPr sz="1400">
                <a:solidFill>
                  <a:schemeClr val="tx2"/>
                </a:solidFill>
              </a:defRPr>
            </a:lvl1pPr>
          </a:lstStyle>
          <a:p>
            <a:r>
              <a:rPr lang="en-US"/>
              <a:t>Click to edit Master title style</a:t>
            </a:r>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3333316" y="288000"/>
            <a:ext cx="8571384" cy="5811838"/>
          </a:xfrm>
        </p:spPr>
        <p:txBody>
          <a:bodyPr anchor="ctr"/>
          <a:lstStyle>
            <a:lvl1pPr algn="ctr">
              <a:defRPr>
                <a:solidFill>
                  <a:schemeClr val="tx1"/>
                </a:solidFill>
              </a:defRPr>
            </a:lvl1pPr>
          </a:lstStyle>
          <a:p>
            <a:r>
              <a:rPr lang="en-US"/>
              <a:t>Click icon to add table</a:t>
            </a:r>
          </a:p>
        </p:txBody>
      </p:sp>
      <p:sp>
        <p:nvSpPr>
          <p:cNvPr id="3" name="Footer Placeholder 3">
            <a:extLst>
              <a:ext uri="{FF2B5EF4-FFF2-40B4-BE49-F238E27FC236}">
                <a16:creationId xmlns:a16="http://schemas.microsoft.com/office/drawing/2014/main" id="{3694FFFD-5196-625E-C3FC-9AB6BB13FC34}"/>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7" name="Slide Number">
            <a:extLst>
              <a:ext uri="{FF2B5EF4-FFF2-40B4-BE49-F238E27FC236}">
                <a16:creationId xmlns:a16="http://schemas.microsoft.com/office/drawing/2014/main" id="{DD2D25A8-2AEC-F554-8D58-47C112486D41}"/>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619697866"/>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63" y="288036"/>
            <a:ext cx="2474590" cy="763525"/>
          </a:xfrm>
        </p:spPr>
        <p:txBody>
          <a:bodyPr/>
          <a:lstStyle>
            <a:lvl1pPr>
              <a:lnSpc>
                <a:spcPct val="110000"/>
              </a:lnSpc>
              <a:defRPr sz="1400">
                <a:solidFill>
                  <a:schemeClr val="tx2"/>
                </a:solidFill>
              </a:defRPr>
            </a:lvl1pPr>
          </a:lstStyle>
          <a:p>
            <a:r>
              <a:rPr lang="en-US"/>
              <a:t>Click to edit Master title style</a:t>
            </a:r>
          </a:p>
        </p:txBody>
      </p:sp>
      <p:sp>
        <p:nvSpPr>
          <p:cNvPr id="3" name="Slide Number">
            <a:extLst>
              <a:ext uri="{FF2B5EF4-FFF2-40B4-BE49-F238E27FC236}">
                <a16:creationId xmlns:a16="http://schemas.microsoft.com/office/drawing/2014/main" id="{B0435695-E156-66C6-5CE4-B0F751F125D2}"/>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10" name="Text Placeholder 9">
            <a:extLst>
              <a:ext uri="{FF2B5EF4-FFF2-40B4-BE49-F238E27FC236}">
                <a16:creationId xmlns:a16="http://schemas.microsoft.com/office/drawing/2014/main" id="{BDFFC916-9B64-A7DC-672D-A4AFA1AE968C}"/>
              </a:ext>
            </a:extLst>
          </p:cNvPr>
          <p:cNvSpPr>
            <a:spLocks noGrp="1"/>
          </p:cNvSpPr>
          <p:nvPr>
            <p:ph type="body" sz="quarter" idx="13" hasCustomPrompt="1"/>
          </p:nvPr>
        </p:nvSpPr>
        <p:spPr>
          <a:xfrm>
            <a:off x="3333316" y="6391244"/>
            <a:ext cx="2761890" cy="212725"/>
          </a:xfrm>
        </p:spPr>
        <p:txBody>
          <a:bodyPr anchor="b" anchorCtr="0"/>
          <a:lstStyle>
            <a:lvl1pPr>
              <a:defRPr sz="800">
                <a:latin typeface="IBM Plex Sans" panose="020B0503050203000203" pitchFamily="34" charset="0"/>
              </a:defRPr>
            </a:lvl1pPr>
            <a:lvl2pPr>
              <a:defRPr sz="800"/>
            </a:lvl2pPr>
            <a:lvl3pPr>
              <a:defRPr sz="800"/>
            </a:lvl3pPr>
            <a:lvl4pPr>
              <a:defRPr sz="800"/>
            </a:lvl4pPr>
            <a:lvl5pPr>
              <a:defRPr sz="800"/>
            </a:lvl5pPr>
          </a:lstStyle>
          <a:p>
            <a:pPr lvl="0"/>
            <a:r>
              <a:rPr lang="en-US"/>
              <a:t>Source</a:t>
            </a:r>
          </a:p>
        </p:txBody>
      </p:sp>
      <p:sp>
        <p:nvSpPr>
          <p:cNvPr id="13" name="Text Placeholder 12">
            <a:extLst>
              <a:ext uri="{FF2B5EF4-FFF2-40B4-BE49-F238E27FC236}">
                <a16:creationId xmlns:a16="http://schemas.microsoft.com/office/drawing/2014/main" id="{81A85749-B0F2-6B16-9E7E-1C979593E9E7}"/>
              </a:ext>
            </a:extLst>
          </p:cNvPr>
          <p:cNvSpPr>
            <a:spLocks noGrp="1"/>
          </p:cNvSpPr>
          <p:nvPr>
            <p:ph type="body" sz="quarter" idx="14" hasCustomPrompt="1"/>
          </p:nvPr>
        </p:nvSpPr>
        <p:spPr>
          <a:xfrm>
            <a:off x="287963" y="1522413"/>
            <a:ext cx="2471416" cy="4575175"/>
          </a:xfrm>
        </p:spPr>
        <p:txBody>
          <a:bodyPr/>
          <a:lstStyle>
            <a:lvl1pPr>
              <a:defRPr sz="14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a:lnSpc>
                <a:spcPct val="110000"/>
              </a:lnSpc>
            </a:pPr>
            <a:r>
              <a:rPr lang="en-US" sz="1400">
                <a:latin typeface="IBM Plex Sans Light" panose="020B0403050203000203" pitchFamily="34" charset="0"/>
              </a:rPr>
              <a:t>Lorem ipsum dolor sit </a:t>
            </a:r>
            <a:r>
              <a:rPr lang="en-US" sz="1400" err="1">
                <a:latin typeface="IBM Plex Sans Light" panose="020B0403050203000203" pitchFamily="34" charset="0"/>
              </a:rPr>
              <a:t>amet</a:t>
            </a:r>
            <a:r>
              <a:rPr lang="en-US" sz="1400">
                <a:latin typeface="IBM Plex Sans Light" panose="020B0403050203000203" pitchFamily="34" charset="0"/>
              </a:rPr>
              <a:t> </a:t>
            </a:r>
            <a:r>
              <a:rPr lang="en-US" sz="1400" err="1">
                <a:latin typeface="IBM Plex Sans Light" panose="020B0403050203000203" pitchFamily="34" charset="0"/>
              </a:rPr>
              <a:t>donec</a:t>
            </a:r>
            <a:r>
              <a:rPr lang="en-US" sz="1400">
                <a:latin typeface="IBM Plex Sans Light" panose="020B0403050203000203" pitchFamily="34" charset="0"/>
              </a:rPr>
              <a:t> </a:t>
            </a:r>
            <a:r>
              <a:rPr lang="en-US" sz="1400" err="1">
                <a:latin typeface="IBM Plex Sans Light" panose="020B0403050203000203" pitchFamily="34" charset="0"/>
              </a:rPr>
              <a:t>quam</a:t>
            </a:r>
            <a:r>
              <a:rPr lang="en-US" sz="1400">
                <a:latin typeface="IBM Plex Sans Light" panose="020B0403050203000203" pitchFamily="34" charset="0"/>
              </a:rPr>
              <a:t> </a:t>
            </a:r>
            <a:r>
              <a:rPr lang="en-US" sz="1400" err="1">
                <a:latin typeface="IBM Plex Sans Light" panose="020B0403050203000203" pitchFamily="34" charset="0"/>
              </a:rPr>
              <a:t>felis</a:t>
            </a:r>
            <a:r>
              <a:rPr lang="en-US" sz="1400">
                <a:latin typeface="IBM Plex Sans Light" panose="020B0403050203000203" pitchFamily="34" charset="0"/>
              </a:rPr>
              <a:t> </a:t>
            </a:r>
            <a:r>
              <a:rPr lang="en-US" sz="1400" err="1">
                <a:latin typeface="IBM Plex Sans Light" panose="020B0403050203000203" pitchFamily="34" charset="0"/>
              </a:rPr>
              <a:t>ultricies</a:t>
            </a:r>
            <a:r>
              <a:rPr lang="en-US" sz="1400">
                <a:latin typeface="IBM Plex Sans Light" panose="020B0403050203000203" pitchFamily="34" charset="0"/>
              </a:rPr>
              <a:t> </a:t>
            </a:r>
            <a:r>
              <a:rPr lang="en-US" sz="1400" err="1">
                <a:latin typeface="IBM Plex Sans Light" panose="020B0403050203000203" pitchFamily="34" charset="0"/>
              </a:rPr>
              <a:t>nec</a:t>
            </a:r>
            <a:r>
              <a:rPr lang="en-US" sz="1400">
                <a:latin typeface="IBM Plex Sans Light" panose="020B0403050203000203" pitchFamily="34" charset="0"/>
              </a:rPr>
              <a:t> </a:t>
            </a:r>
            <a:r>
              <a:rPr lang="en-US" sz="1400" err="1">
                <a:latin typeface="IBM Plex Sans Light" panose="020B0403050203000203" pitchFamily="34" charset="0"/>
              </a:rPr>
              <a:t>pellentesque</a:t>
            </a:r>
            <a:r>
              <a:rPr lang="en-US" sz="1400">
                <a:latin typeface="IBM Plex Sans Light" panose="020B0403050203000203" pitchFamily="34" charset="0"/>
              </a:rPr>
              <a:t> </a:t>
            </a:r>
            <a:r>
              <a:rPr lang="en-US" sz="1400" err="1">
                <a:latin typeface="IBM Plex Sans Light" panose="020B0403050203000203" pitchFamily="34" charset="0"/>
              </a:rPr>
              <a:t>eu</a:t>
            </a:r>
            <a:r>
              <a:rPr lang="en-US" sz="1400">
                <a:latin typeface="IBM Plex Sans Light" panose="020B0403050203000203" pitchFamily="34" charset="0"/>
              </a:rPr>
              <a:t> </a:t>
            </a:r>
            <a:r>
              <a:rPr lang="en-US" sz="1400" err="1">
                <a:latin typeface="IBM Plex Sans Light" panose="020B0403050203000203" pitchFamily="34" charset="0"/>
              </a:rPr>
              <a:t>pretium</a:t>
            </a:r>
            <a:r>
              <a:rPr lang="en-US" sz="1400">
                <a:latin typeface="IBM Plex Sans Light" panose="020B0403050203000203" pitchFamily="34" charset="0"/>
              </a:rPr>
              <a:t> </a:t>
            </a:r>
            <a:r>
              <a:rPr lang="en-US" sz="1400" err="1">
                <a:latin typeface="IBM Plex Sans Light" panose="020B0403050203000203" pitchFamily="34" charset="0"/>
              </a:rPr>
              <a:t>quis</a:t>
            </a:r>
            <a:r>
              <a:rPr lang="en-US" sz="1400">
                <a:latin typeface="IBM Plex Sans Light" panose="020B0403050203000203" pitchFamily="34" charset="0"/>
              </a:rPr>
              <a:t> sem. </a:t>
            </a:r>
            <a:r>
              <a:rPr lang="en-US" sz="1400" err="1">
                <a:latin typeface="IBM Plex Sans Light" panose="020B0403050203000203" pitchFamily="34" charset="0"/>
              </a:rPr>
              <a:t>Nulla</a:t>
            </a:r>
            <a:r>
              <a:rPr lang="en-US" sz="1400">
                <a:latin typeface="IBM Plex Sans Light" panose="020B0403050203000203" pitchFamily="34" charset="0"/>
              </a:rPr>
              <a:t> </a:t>
            </a:r>
            <a:r>
              <a:rPr lang="en-US" sz="1400" err="1">
                <a:latin typeface="IBM Plex Sans Light" panose="020B0403050203000203" pitchFamily="34" charset="0"/>
              </a:rPr>
              <a:t>conset</a:t>
            </a:r>
            <a:r>
              <a:rPr lang="en-US" sz="1400">
                <a:latin typeface="IBM Plex Sans Light" panose="020B0403050203000203" pitchFamily="34" charset="0"/>
              </a:rPr>
              <a:t> </a:t>
            </a:r>
            <a:r>
              <a:rPr lang="en-US" sz="1400" err="1">
                <a:latin typeface="IBM Plex Sans Light" panose="020B0403050203000203" pitchFamily="34" charset="0"/>
              </a:rPr>
              <a:t>massa</a:t>
            </a:r>
            <a:r>
              <a:rPr lang="en-US" sz="1400">
                <a:latin typeface="IBM Plex Sans Light" panose="020B0403050203000203" pitchFamily="34" charset="0"/>
              </a:rPr>
              <a:t> </a:t>
            </a:r>
            <a:r>
              <a:rPr lang="en-US" sz="1400" err="1">
                <a:latin typeface="IBM Plex Sans Light" panose="020B0403050203000203" pitchFamily="34" charset="0"/>
              </a:rPr>
              <a:t>quis</a:t>
            </a:r>
            <a:r>
              <a:rPr lang="en-US" sz="1400">
                <a:latin typeface="IBM Plex Sans Light" panose="020B0403050203000203" pitchFamily="34" charset="0"/>
              </a:rPr>
              <a:t> </a:t>
            </a:r>
            <a:r>
              <a:rPr lang="en-US" sz="1400" err="1">
                <a:latin typeface="IBM Plex Sans Light" panose="020B0403050203000203" pitchFamily="34" charset="0"/>
              </a:rPr>
              <a:t>enim</a:t>
            </a:r>
            <a:r>
              <a:rPr lang="en-US" sz="1400">
                <a:latin typeface="IBM Plex Sans Light" panose="020B0403050203000203" pitchFamily="34" charset="0"/>
              </a:rPr>
              <a:t>.</a:t>
            </a:r>
          </a:p>
        </p:txBody>
      </p:sp>
      <p:sp>
        <p:nvSpPr>
          <p:cNvPr id="4" name="Footer Placeholder 3">
            <a:extLst>
              <a:ext uri="{FF2B5EF4-FFF2-40B4-BE49-F238E27FC236}">
                <a16:creationId xmlns:a16="http://schemas.microsoft.com/office/drawing/2014/main" id="{E71CF978-95F1-0188-4FBB-81AAB884C2C1}"/>
              </a:ext>
            </a:extLst>
          </p:cNvPr>
          <p:cNvSpPr>
            <a:spLocks noGrp="1"/>
          </p:cNvSpPr>
          <p:nvPr>
            <p:ph type="ftr" sz="quarter" idx="18"/>
          </p:nvPr>
        </p:nvSpPr>
        <p:spPr>
          <a:xfrm>
            <a:off x="287963" y="6408000"/>
            <a:ext cx="2477765" cy="190500"/>
          </a:xfrm>
        </p:spPr>
        <p:txBody>
          <a:bodyPr/>
          <a:lstStyle/>
          <a:p>
            <a:r>
              <a:rPr lang="en-US"/>
              <a:t>© 2025 IBM Corporation</a:t>
            </a:r>
          </a:p>
        </p:txBody>
      </p:sp>
    </p:spTree>
    <p:extLst>
      <p:ext uri="{BB962C8B-B14F-4D97-AF65-F5344CB8AC3E}">
        <p14:creationId xmlns:p14="http://schemas.microsoft.com/office/powerpoint/2010/main" val="308086482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 4 columns (with numbers)">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80418" y="268224"/>
            <a:ext cx="9168385" cy="1072896"/>
          </a:xfrm>
        </p:spPr>
        <p:txBody>
          <a:bodyPr/>
          <a:lstStyle/>
          <a:p>
            <a:r>
              <a:rPr lang="en-US" dirty="0"/>
              <a:t>Title + 4 columns (¼) with number or pictogram space</a:t>
            </a:r>
          </a:p>
        </p:txBody>
      </p:sp>
      <p:sp>
        <p:nvSpPr>
          <p:cNvPr id="6" name="Text Placeholder 1"/>
          <p:cNvSpPr>
            <a:spLocks noGrp="1"/>
          </p:cNvSpPr>
          <p:nvPr>
            <p:ph type="body" sz="quarter" idx="12"/>
          </p:nvPr>
        </p:nvSpPr>
        <p:spPr>
          <a:xfrm>
            <a:off x="292608" y="2572512"/>
            <a:ext cx="2450592" cy="3179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hasCustomPrompt="1"/>
          </p:nvPr>
        </p:nvSpPr>
        <p:spPr>
          <a:xfrm>
            <a:off x="3334512" y="2573869"/>
            <a:ext cx="2450592" cy="3179865"/>
          </a:xfrm>
        </p:spPr>
        <p:txBody>
          <a:bodyPr/>
          <a:lstStyle/>
          <a:p>
            <a:pPr lvl="0"/>
            <a:r>
              <a:rPr lang="en-US" dirty="0"/>
              <a:t>Optional 2nd </a:t>
            </a:r>
          </a:p>
        </p:txBody>
      </p:sp>
      <p:sp>
        <p:nvSpPr>
          <p:cNvPr id="10" name="Text Placeholder 3"/>
          <p:cNvSpPr>
            <a:spLocks noGrp="1"/>
          </p:cNvSpPr>
          <p:nvPr>
            <p:ph type="body" sz="quarter" idx="14" hasCustomPrompt="1"/>
          </p:nvPr>
        </p:nvSpPr>
        <p:spPr>
          <a:xfrm>
            <a:off x="6388608" y="2572513"/>
            <a:ext cx="2450592" cy="3179867"/>
          </a:xfrm>
        </p:spPr>
        <p:txBody>
          <a:bodyPr/>
          <a:lstStyle/>
          <a:p>
            <a:pPr lvl="0"/>
            <a:r>
              <a:rPr lang="en-US" dirty="0"/>
              <a:t>Optional 3rd</a:t>
            </a:r>
          </a:p>
        </p:txBody>
      </p:sp>
      <p:sp>
        <p:nvSpPr>
          <p:cNvPr id="12" name="Text Placeholder 4"/>
          <p:cNvSpPr>
            <a:spLocks noGrp="1"/>
          </p:cNvSpPr>
          <p:nvPr>
            <p:ph type="body" sz="quarter" idx="15" hasCustomPrompt="1"/>
          </p:nvPr>
        </p:nvSpPr>
        <p:spPr>
          <a:xfrm>
            <a:off x="9448800" y="2573865"/>
            <a:ext cx="2450592" cy="3179867"/>
          </a:xfrm>
        </p:spPr>
        <p:txBody>
          <a:bodyPr/>
          <a:lstStyle/>
          <a:p>
            <a:pPr lvl="0"/>
            <a:r>
              <a:rPr lang="en-US" dirty="0"/>
              <a:t>Optional 4th</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Text Placeholder 1">
            <a:extLst>
              <a:ext uri="{FF2B5EF4-FFF2-40B4-BE49-F238E27FC236}">
                <a16:creationId xmlns:a16="http://schemas.microsoft.com/office/drawing/2014/main" id="{98802FAD-6C13-8842-9D68-EBEF9892F4CA}"/>
              </a:ext>
            </a:extLst>
          </p:cNvPr>
          <p:cNvSpPr>
            <a:spLocks noGrp="1"/>
          </p:cNvSpPr>
          <p:nvPr>
            <p:ph type="body" sz="quarter" idx="16" hasCustomPrompt="1"/>
          </p:nvPr>
        </p:nvSpPr>
        <p:spPr>
          <a:xfrm>
            <a:off x="304888" y="1718735"/>
            <a:ext cx="1017728" cy="614287"/>
          </a:xfrm>
        </p:spPr>
        <p:txBody>
          <a:bodyPr/>
          <a:lstStyle>
            <a:lvl1pPr>
              <a:defRPr sz="3733" b="1">
                <a:solidFill>
                  <a:schemeClr val="accent1"/>
                </a:solidFill>
              </a:defRPr>
            </a:lvl1pPr>
          </a:lstStyle>
          <a:p>
            <a:pPr lvl="0"/>
            <a:r>
              <a:rPr lang="en-US" dirty="0"/>
              <a:t>1</a:t>
            </a:r>
          </a:p>
        </p:txBody>
      </p:sp>
      <p:sp>
        <p:nvSpPr>
          <p:cNvPr id="11" name="Text Placeholder 1">
            <a:extLst>
              <a:ext uri="{FF2B5EF4-FFF2-40B4-BE49-F238E27FC236}">
                <a16:creationId xmlns:a16="http://schemas.microsoft.com/office/drawing/2014/main" id="{432D1B43-E0F6-4246-9ED3-5AF9DAAA1D0C}"/>
              </a:ext>
            </a:extLst>
          </p:cNvPr>
          <p:cNvSpPr>
            <a:spLocks noGrp="1"/>
          </p:cNvSpPr>
          <p:nvPr>
            <p:ph type="body" sz="quarter" idx="17" hasCustomPrompt="1"/>
          </p:nvPr>
        </p:nvSpPr>
        <p:spPr>
          <a:xfrm>
            <a:off x="3352888" y="1737347"/>
            <a:ext cx="1017728" cy="614287"/>
          </a:xfrm>
        </p:spPr>
        <p:txBody>
          <a:bodyPr/>
          <a:lstStyle>
            <a:lvl1pPr>
              <a:defRPr sz="3733" b="1">
                <a:solidFill>
                  <a:schemeClr val="accent1"/>
                </a:solidFill>
              </a:defRPr>
            </a:lvl1pPr>
          </a:lstStyle>
          <a:p>
            <a:pPr lvl="0"/>
            <a:r>
              <a:rPr lang="en-US" dirty="0"/>
              <a:t>2</a:t>
            </a:r>
          </a:p>
        </p:txBody>
      </p:sp>
      <p:sp>
        <p:nvSpPr>
          <p:cNvPr id="13" name="Text Placeholder 1">
            <a:extLst>
              <a:ext uri="{FF2B5EF4-FFF2-40B4-BE49-F238E27FC236}">
                <a16:creationId xmlns:a16="http://schemas.microsoft.com/office/drawing/2014/main" id="{AAC37EE1-F1D4-9045-9E89-26832C0CF036}"/>
              </a:ext>
            </a:extLst>
          </p:cNvPr>
          <p:cNvSpPr>
            <a:spLocks noGrp="1"/>
          </p:cNvSpPr>
          <p:nvPr>
            <p:ph type="body" sz="quarter" idx="18" hasCustomPrompt="1"/>
          </p:nvPr>
        </p:nvSpPr>
        <p:spPr>
          <a:xfrm>
            <a:off x="6400888" y="1737346"/>
            <a:ext cx="1017728" cy="614287"/>
          </a:xfrm>
        </p:spPr>
        <p:txBody>
          <a:bodyPr/>
          <a:lstStyle>
            <a:lvl1pPr>
              <a:defRPr sz="3733" b="1">
                <a:solidFill>
                  <a:schemeClr val="accent1"/>
                </a:solidFill>
              </a:defRPr>
            </a:lvl1pPr>
          </a:lstStyle>
          <a:p>
            <a:pPr lvl="0"/>
            <a:r>
              <a:rPr lang="en-US" dirty="0"/>
              <a:t>3</a:t>
            </a:r>
          </a:p>
        </p:txBody>
      </p:sp>
      <p:sp>
        <p:nvSpPr>
          <p:cNvPr id="14" name="Text Placeholder 1">
            <a:extLst>
              <a:ext uri="{FF2B5EF4-FFF2-40B4-BE49-F238E27FC236}">
                <a16:creationId xmlns:a16="http://schemas.microsoft.com/office/drawing/2014/main" id="{28AA39A6-3821-7B4E-BC00-3420DFF4E176}"/>
              </a:ext>
            </a:extLst>
          </p:cNvPr>
          <p:cNvSpPr>
            <a:spLocks noGrp="1"/>
          </p:cNvSpPr>
          <p:nvPr>
            <p:ph type="body" sz="quarter" idx="19" hasCustomPrompt="1"/>
          </p:nvPr>
        </p:nvSpPr>
        <p:spPr>
          <a:xfrm>
            <a:off x="9448800" y="1714557"/>
            <a:ext cx="1017728" cy="614287"/>
          </a:xfrm>
        </p:spPr>
        <p:txBody>
          <a:bodyPr/>
          <a:lstStyle>
            <a:lvl1pPr>
              <a:defRPr sz="3733" b="1">
                <a:solidFill>
                  <a:schemeClr val="accent1"/>
                </a:solidFill>
              </a:defRPr>
            </a:lvl1pPr>
          </a:lstStyle>
          <a:p>
            <a:pPr lvl="0"/>
            <a:r>
              <a:rPr lang="en-US" dirty="0"/>
              <a:t>4</a:t>
            </a:r>
          </a:p>
        </p:txBody>
      </p:sp>
      <p:sp>
        <p:nvSpPr>
          <p:cNvPr id="5" name="Footer Placeholder 3">
            <a:extLst>
              <a:ext uri="{FF2B5EF4-FFF2-40B4-BE49-F238E27FC236}">
                <a16:creationId xmlns:a16="http://schemas.microsoft.com/office/drawing/2014/main" id="{B348A271-22B0-01D0-9B6E-FB67044984E0}"/>
              </a:ext>
            </a:extLst>
          </p:cNvPr>
          <p:cNvSpPr>
            <a:spLocks noGrp="1"/>
          </p:cNvSpPr>
          <p:nvPr>
            <p:ph type="ftr" sz="quarter" idx="20"/>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72337592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63" y="192024"/>
            <a:ext cx="2477765" cy="1429544"/>
          </a:xfrm>
        </p:spPr>
        <p:txBody>
          <a:bodyPr/>
          <a:lstStyle>
            <a:lvl1pPr>
              <a:lnSpc>
                <a:spcPct val="100000"/>
              </a:lnSpc>
              <a:spcBef>
                <a:spcPts val="0"/>
              </a:spcBef>
              <a:defRPr sz="3399">
                <a:solidFill>
                  <a:schemeClr val="tx2"/>
                </a:solidFill>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30109" y="288000"/>
            <a:ext cx="2476178" cy="5812631"/>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287963" y="6408000"/>
            <a:ext cx="2477765" cy="190500"/>
          </a:xfrm>
        </p:spPr>
        <p:txBody>
          <a:bodyPr/>
          <a:lstStyle/>
          <a:p>
            <a:r>
              <a:rPr lang="en-US"/>
              <a:t>© 2025 IBM Corporation</a:t>
            </a:r>
          </a:p>
        </p:txBody>
      </p:sp>
      <p:sp>
        <p:nvSpPr>
          <p:cNvPr id="3" name="Slide Number">
            <a:extLst>
              <a:ext uri="{FF2B5EF4-FFF2-40B4-BE49-F238E27FC236}">
                <a16:creationId xmlns:a16="http://schemas.microsoft.com/office/drawing/2014/main" id="{0C628C1A-F2DD-6011-5846-A9A3A6D3BD72}"/>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048844654"/>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63" y="192024"/>
            <a:ext cx="2477765" cy="1429544"/>
          </a:xfrm>
        </p:spPr>
        <p:txBody>
          <a:bodyPr/>
          <a:lstStyle>
            <a:lvl1pPr>
              <a:lnSpc>
                <a:spcPct val="100000"/>
              </a:lnSpc>
              <a:spcBef>
                <a:spcPts val="0"/>
              </a:spcBef>
              <a:defRPr sz="3399">
                <a:solidFill>
                  <a:schemeClr val="tx2"/>
                </a:solidFill>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a:t>Click to edit Master text styles</a:t>
            </a:r>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6389168" y="288000"/>
            <a:ext cx="2476178" cy="5812631"/>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a:t>Copy and paste appropriate legal disclaimer text from one of the three options in the PDF guidance deck, found on pages 22-24. Always use the proper legal disclaimer for your presentation audience.</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2" y="288000"/>
            <a:ext cx="2476178" cy="5812631"/>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a:t>Copy and paste appropriate legal disclaimer text from one of the three options in the PDF guidance deck, found on pages 22-24. Always use the proper legal disclaimer for your presentation audience.</a:t>
            </a:r>
          </a:p>
        </p:txBody>
      </p:sp>
      <p:sp>
        <p:nvSpPr>
          <p:cNvPr id="3" name="Footer Placeholder 3">
            <a:extLst>
              <a:ext uri="{FF2B5EF4-FFF2-40B4-BE49-F238E27FC236}">
                <a16:creationId xmlns:a16="http://schemas.microsoft.com/office/drawing/2014/main" id="{F5CA4A6F-2777-D002-EE9E-92C246A4DA85}"/>
              </a:ext>
            </a:extLst>
          </p:cNvPr>
          <p:cNvSpPr>
            <a:spLocks noGrp="1"/>
          </p:cNvSpPr>
          <p:nvPr>
            <p:ph type="ftr" sz="quarter" idx="18"/>
          </p:nvPr>
        </p:nvSpPr>
        <p:spPr>
          <a:xfrm>
            <a:off x="287963" y="6408000"/>
            <a:ext cx="2477765" cy="190500"/>
          </a:xfrm>
        </p:spPr>
        <p:txBody>
          <a:bodyPr/>
          <a:lstStyle/>
          <a:p>
            <a:r>
              <a:rPr lang="en-US"/>
              <a:t>© 2025 IBM Corporation</a:t>
            </a:r>
          </a:p>
        </p:txBody>
      </p:sp>
      <p:sp>
        <p:nvSpPr>
          <p:cNvPr id="8" name="Slide Number">
            <a:extLst>
              <a:ext uri="{FF2B5EF4-FFF2-40B4-BE49-F238E27FC236}">
                <a16:creationId xmlns:a16="http://schemas.microsoft.com/office/drawing/2014/main" id="{3FBFB86A-A7DC-B54C-4EEC-B69E1897903E}"/>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771867385"/>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63" y="288036"/>
            <a:ext cx="2474590" cy="1234377"/>
          </a:xfrm>
        </p:spPr>
        <p:txBody>
          <a:bodyPr/>
          <a:lstStyle>
            <a:lvl1pPr>
              <a:lnSpc>
                <a:spcPct val="110000"/>
              </a:lnSpc>
              <a:defRPr sz="1400">
                <a:solidFill>
                  <a:schemeClr val="tx2"/>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a:xfrm>
            <a:off x="287963" y="6408000"/>
            <a:ext cx="2477765" cy="190500"/>
          </a:xfrm>
        </p:spPr>
        <p:txBody>
          <a:bodyPr/>
          <a:lstStyle/>
          <a:p>
            <a:r>
              <a:rPr lang="en-US"/>
              <a:t>© 2025 IBM Corporation</a:t>
            </a:r>
          </a:p>
        </p:txBody>
      </p:sp>
      <p:sp>
        <p:nvSpPr>
          <p:cNvPr id="3" name="Slide Number">
            <a:extLst>
              <a:ext uri="{FF2B5EF4-FFF2-40B4-BE49-F238E27FC236}">
                <a16:creationId xmlns:a16="http://schemas.microsoft.com/office/drawing/2014/main" id="{B0435695-E156-66C6-5CE4-B0F751F125D2}"/>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882767044"/>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Blank slide, no foot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63" y="288036"/>
            <a:ext cx="2474590" cy="1234377"/>
          </a:xfrm>
        </p:spPr>
        <p:txBody>
          <a:bodyPr/>
          <a:lstStyle>
            <a:lvl1pPr>
              <a:lnSpc>
                <a:spcPct val="110000"/>
              </a:lnSpc>
              <a:defRPr sz="1400">
                <a:solidFill>
                  <a:schemeClr val="tx2"/>
                </a:solidFill>
              </a:defRPr>
            </a:lvl1pPr>
          </a:lstStyle>
          <a:p>
            <a:r>
              <a:rPr lang="en-US"/>
              <a:t>Click to edit Master title style</a:t>
            </a:r>
          </a:p>
        </p:txBody>
      </p:sp>
      <p:sp>
        <p:nvSpPr>
          <p:cNvPr id="3" name="Slide Number">
            <a:extLst>
              <a:ext uri="{FF2B5EF4-FFF2-40B4-BE49-F238E27FC236}">
                <a16:creationId xmlns:a16="http://schemas.microsoft.com/office/drawing/2014/main" id="{B0435695-E156-66C6-5CE4-B0F751F125D2}"/>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453749637"/>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descr="IBM 8-bar logo">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5232004" y="3084230"/>
            <a:ext cx="1727991" cy="689541"/>
          </a:xfrm>
          <a:prstGeom prst="rect">
            <a:avLst/>
          </a:prstGeom>
        </p:spPr>
      </p:pic>
    </p:spTree>
    <p:extLst>
      <p:ext uri="{BB962C8B-B14F-4D97-AF65-F5344CB8AC3E}">
        <p14:creationId xmlns:p14="http://schemas.microsoft.com/office/powerpoint/2010/main" val="1730403220"/>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1_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300" y="284956"/>
            <a:ext cx="2474590" cy="762794"/>
          </a:xfrm>
        </p:spPr>
        <p:txBody>
          <a:bodyPr/>
          <a:lstStyle>
            <a:lvl1pPr>
              <a:lnSpc>
                <a:spcPct val="110000"/>
              </a:lnSpc>
              <a:defRPr sz="1400">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a:p>
        </p:txBody>
      </p:sp>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284126" y="30607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1714277" y="30607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284126" y="47625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1714277" y="4762501"/>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r>
              <a:rPr lang="en-US"/>
              <a:t>© 2025 IBM Corporation</a:t>
            </a:r>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284126" y="1333500"/>
            <a:ext cx="1236501" cy="1238250"/>
          </a:xfrm>
          <a:solidFill>
            <a:srgbClr val="E0E0E0"/>
          </a:solidFill>
        </p:spPr>
        <p:txBody>
          <a:bodyPr anchor="ctr"/>
          <a:lstStyle>
            <a:lvl1pPr algn="ctr">
              <a:defRPr>
                <a:solidFill>
                  <a:schemeClr val="accent5"/>
                </a:solidFill>
              </a:defRPr>
            </a:lvl1pPr>
          </a:lstStyle>
          <a:p>
            <a:r>
              <a:rPr lang="en-US"/>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1714277" y="13335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6377745" y="30607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7807896" y="30607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6377745" y="47625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7807896" y="4762501"/>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6377745" y="13335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7807896" y="13335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89924527"/>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6"/>
            <a:ext cx="5523781" cy="6287294"/>
          </a:xfrm>
          <a:solidFill>
            <a:srgbClr val="E0E0E0"/>
          </a:solidFill>
        </p:spPr>
        <p:txBody>
          <a:bodyPr anchor="ctr"/>
          <a:lstStyle>
            <a:lvl1pPr algn="ctr">
              <a:defRPr>
                <a:solidFill>
                  <a:schemeClr val="accent5"/>
                </a:solidFill>
              </a:defRPr>
            </a:lvl1pPr>
          </a:lstStyle>
          <a:p>
            <a:r>
              <a:rPr lang="en-US"/>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4126" y="855662"/>
            <a:ext cx="5049180" cy="4668838"/>
          </a:xfrm>
        </p:spPr>
        <p:txBody>
          <a:bodyPr/>
          <a:lstStyle>
            <a:lvl1pPr>
              <a:lnSpc>
                <a:spcPct val="100000"/>
              </a:lnSpc>
              <a:defRPr sz="4299">
                <a:solidFill>
                  <a:schemeClr val="tx2"/>
                </a:solidFill>
              </a:defRPr>
            </a:lvl1pPr>
          </a:lstStyle>
          <a:p>
            <a:r>
              <a:rPr lang="en-US"/>
              <a:t>Click to edit Master title style</a:t>
            </a:r>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284126" y="285750"/>
            <a:ext cx="5049180" cy="285750"/>
          </a:xfrm>
        </p:spPr>
        <p:txBody>
          <a:bodyPr/>
          <a:lstStyle>
            <a:lvl1pPr>
              <a:spcBef>
                <a:spcPts val="0"/>
              </a:spcBef>
              <a:defRPr sz="14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pic>
        <p:nvPicPr>
          <p:cNvPr id="3" name="Picture 2">
            <a:extLst>
              <a:ext uri="{FF2B5EF4-FFF2-40B4-BE49-F238E27FC236}">
                <a16:creationId xmlns:a16="http://schemas.microsoft.com/office/drawing/2014/main" id="{6E1E1290-FE86-28FE-CC32-A32973D2D190}"/>
              </a:ext>
            </a:extLst>
          </p:cNvPr>
          <p:cNvPicPr>
            <a:picLocks noChangeAspect="1"/>
          </p:cNvPicPr>
          <p:nvPr userDrawn="1"/>
        </p:nvPicPr>
        <p:blipFill>
          <a:blip r:embed="rId2"/>
          <a:stretch>
            <a:fillRect/>
          </a:stretch>
        </p:blipFill>
        <p:spPr>
          <a:xfrm>
            <a:off x="284480" y="6267141"/>
            <a:ext cx="819043" cy="304800"/>
          </a:xfrm>
          <a:prstGeom prst="rect">
            <a:avLst/>
          </a:prstGeom>
        </p:spPr>
      </p:pic>
    </p:spTree>
    <p:extLst>
      <p:ext uri="{BB962C8B-B14F-4D97-AF65-F5344CB8AC3E}">
        <p14:creationId xmlns:p14="http://schemas.microsoft.com/office/powerpoint/2010/main" val="466390966"/>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16567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lvl1pPr>
              <a:defRPr>
                <a:solidFill>
                  <a:schemeClr val="tx1"/>
                </a:solidFill>
              </a:defRPr>
            </a:lvl1pPr>
          </a:lstStyle>
          <a:p>
            <a:r>
              <a:rPr lang="en-US"/>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 2025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79866132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1_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4"/>
            <a:ext cx="2474590" cy="570706"/>
          </a:xfrm>
        </p:spPr>
        <p:txBody>
          <a:bodyPr/>
          <a:lstStyle>
            <a:lvl1pPr>
              <a:lnSpc>
                <a:spcPct val="100000"/>
              </a:lnSpc>
              <a:defRPr sz="3198">
                <a:solidFill>
                  <a:schemeClr val="tx2"/>
                </a:solidFill>
              </a:defRPr>
            </a:lvl1pPr>
          </a:lstStyle>
          <a:p>
            <a:r>
              <a:rPr lang="en-US"/>
              <a:t>Click to edit Master title style</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5" cy="4286250"/>
          </a:xfrm>
        </p:spPr>
        <p:txBody>
          <a:bodyPr/>
          <a:lstStyle>
            <a:lvl1pPr>
              <a:spcBef>
                <a:spcPts val="0"/>
              </a:spcBef>
              <a:defRPr sz="1399" b="0" i="0">
                <a:solidFill>
                  <a:schemeClr val="tx1"/>
                </a:solidFill>
                <a:latin typeface="IBM Plex Sans Light" panose="020B0403050203000203" pitchFamily="34" charset="0"/>
              </a:defRPr>
            </a:lvl1pPr>
            <a:lvl2pPr marL="127939" indent="-127939">
              <a:spcBef>
                <a:spcPts val="0"/>
              </a:spcBef>
              <a:defRPr sz="1399" b="0" i="0">
                <a:solidFill>
                  <a:schemeClr val="tx1"/>
                </a:solidFill>
                <a:latin typeface="IBM Plex Sans Light" panose="020B0403050203000203" pitchFamily="34" charset="0"/>
              </a:defRPr>
            </a:lvl2pPr>
            <a:lvl3pPr marL="255879" indent="-127939">
              <a:spcBef>
                <a:spcPts val="0"/>
              </a:spcBef>
              <a:defRPr sz="1399" b="0" i="0">
                <a:solidFill>
                  <a:schemeClr val="tx1"/>
                </a:solidFill>
                <a:latin typeface="IBM Plex Sans Light" panose="020B0403050203000203" pitchFamily="34" charset="0"/>
              </a:defRPr>
            </a:lvl3pPr>
            <a:lvl4pPr marL="383817" indent="-127939">
              <a:spcBef>
                <a:spcPts val="0"/>
              </a:spcBef>
              <a:defRPr sz="1399" b="0" i="0">
                <a:solidFill>
                  <a:schemeClr val="tx1"/>
                </a:solidFill>
                <a:latin typeface="IBM Plex Sans Light" panose="020B0403050203000203" pitchFamily="34" charset="0"/>
              </a:defRPr>
            </a:lvl4pPr>
            <a:lvl5pPr>
              <a:spcBef>
                <a:spcPts val="0"/>
              </a:spcBef>
              <a:defRPr sz="13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20" y="1714500"/>
            <a:ext cx="5047592" cy="4286250"/>
          </a:xfrm>
        </p:spPr>
        <p:txBody>
          <a:bodyPr/>
          <a:lstStyle>
            <a:lvl1pPr>
              <a:spcBef>
                <a:spcPts val="0"/>
              </a:spcBef>
              <a:defRPr sz="1399" b="0" i="0">
                <a:solidFill>
                  <a:schemeClr val="tx1"/>
                </a:solidFill>
                <a:latin typeface="IBM Plex Sans Light" panose="020B0403050203000203" pitchFamily="34" charset="0"/>
              </a:defRPr>
            </a:lvl1pPr>
            <a:lvl2pPr marL="127939" indent="-127939">
              <a:spcBef>
                <a:spcPts val="0"/>
              </a:spcBef>
              <a:defRPr sz="1399" b="0" i="0">
                <a:solidFill>
                  <a:schemeClr val="tx1"/>
                </a:solidFill>
                <a:latin typeface="IBM Plex Sans Light" panose="020B0403050203000203" pitchFamily="34" charset="0"/>
              </a:defRPr>
            </a:lvl2pPr>
            <a:lvl3pPr marL="255879" indent="-127939">
              <a:spcBef>
                <a:spcPts val="0"/>
              </a:spcBef>
              <a:defRPr sz="1399" b="0" i="0">
                <a:solidFill>
                  <a:schemeClr val="tx1"/>
                </a:solidFill>
                <a:latin typeface="IBM Plex Sans Light" panose="020B0403050203000203" pitchFamily="34" charset="0"/>
              </a:defRPr>
            </a:lvl3pPr>
            <a:lvl4pPr marL="383817" indent="-127939">
              <a:spcBef>
                <a:spcPts val="0"/>
              </a:spcBef>
              <a:defRPr sz="1399" b="0" i="0">
                <a:solidFill>
                  <a:schemeClr val="tx1"/>
                </a:solidFill>
                <a:latin typeface="IBM Plex Sans Light" panose="020B0403050203000203" pitchFamily="34" charset="0"/>
              </a:defRPr>
            </a:lvl4pPr>
            <a:lvl5pPr>
              <a:spcBef>
                <a:spcPts val="0"/>
              </a:spcBef>
              <a:defRPr sz="1399"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2554" y="192024"/>
            <a:ext cx="2477765" cy="570706"/>
          </a:xfrm>
        </p:spPr>
        <p:txBody>
          <a:bodyPr/>
          <a:lstStyle>
            <a:lvl1pPr>
              <a:lnSpc>
                <a:spcPct val="100000"/>
              </a:lnSpc>
              <a:spcBef>
                <a:spcPts val="0"/>
              </a:spcBef>
              <a:defRPr sz="3198">
                <a:solidFill>
                  <a:schemeClr val="tx2"/>
                </a:solidFill>
              </a:defRPr>
            </a:lvl1pPr>
            <a:lvl2pPr>
              <a:spcBef>
                <a:spcPts val="0"/>
              </a:spcBef>
              <a:defRPr sz="1399"/>
            </a:lvl2pPr>
            <a:lvl3pPr>
              <a:spcBef>
                <a:spcPts val="0"/>
              </a:spcBef>
              <a:defRPr sz="1399"/>
            </a:lvl3pPr>
            <a:lvl4pPr>
              <a:spcBef>
                <a:spcPts val="0"/>
              </a:spcBef>
              <a:defRPr sz="1399"/>
            </a:lvl4pPr>
            <a:lvl5pPr>
              <a:spcBef>
                <a:spcPts val="0"/>
              </a:spcBef>
              <a:defRPr sz="1399"/>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r>
              <a:rPr lang="en-US"/>
              <a:t>© 2025 IBM Corporation</a:t>
            </a:r>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11769265" y="6469420"/>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53397053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287999" y="1239012"/>
            <a:ext cx="3334903" cy="1524000"/>
          </a:xfrm>
        </p:spPr>
        <p:txBody>
          <a:bodyPr/>
          <a:lstStyle>
            <a:lvl1pPr>
              <a:lnSpc>
                <a:spcPct val="100000"/>
              </a:lnSpc>
              <a:spcBef>
                <a:spcPts val="0"/>
              </a:spcBef>
              <a:defRPr sz="2200">
                <a:solidFill>
                  <a:schemeClr val="tx1"/>
                </a:solidFill>
              </a:defRPr>
            </a:lvl1pPr>
            <a:lvl2pPr marL="201163" indent="-201163">
              <a:lnSpc>
                <a:spcPct val="100000"/>
              </a:lnSpc>
              <a:spcBef>
                <a:spcPts val="0"/>
              </a:spcBef>
              <a:defRPr sz="2200">
                <a:solidFill>
                  <a:schemeClr val="tx1"/>
                </a:solidFill>
              </a:defRPr>
            </a:lvl2pPr>
            <a:lvl3pPr marL="402326" indent="-201163">
              <a:lnSpc>
                <a:spcPct val="100000"/>
              </a:lnSpc>
              <a:spcBef>
                <a:spcPts val="0"/>
              </a:spcBef>
              <a:defRPr sz="2200">
                <a:solidFill>
                  <a:schemeClr val="tx1"/>
                </a:solidFill>
              </a:defRPr>
            </a:lvl3pPr>
            <a:lvl4pPr marL="557770" indent="-20116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6380919" y="1238251"/>
            <a:ext cx="3333316" cy="1524000"/>
          </a:xfrm>
        </p:spPr>
        <p:txBody>
          <a:bodyPr/>
          <a:lstStyle>
            <a:lvl1pPr>
              <a:lnSpc>
                <a:spcPct val="100000"/>
              </a:lnSpc>
              <a:spcBef>
                <a:spcPts val="0"/>
              </a:spcBef>
              <a:defRPr sz="2200">
                <a:solidFill>
                  <a:schemeClr val="tx1"/>
                </a:solidFill>
              </a:defRPr>
            </a:lvl1pPr>
            <a:lvl2pPr marL="201163" indent="-201163">
              <a:lnSpc>
                <a:spcPct val="100000"/>
              </a:lnSpc>
              <a:spcBef>
                <a:spcPts val="0"/>
              </a:spcBef>
              <a:defRPr sz="2200">
                <a:solidFill>
                  <a:schemeClr val="tx1"/>
                </a:solidFill>
              </a:defRPr>
            </a:lvl2pPr>
            <a:lvl3pPr marL="402326" indent="-201163">
              <a:lnSpc>
                <a:spcPct val="100000"/>
              </a:lnSpc>
              <a:spcBef>
                <a:spcPts val="0"/>
              </a:spcBef>
              <a:defRPr sz="2200">
                <a:solidFill>
                  <a:schemeClr val="tx1"/>
                </a:solidFill>
              </a:defRPr>
            </a:lvl3pPr>
            <a:lvl4pPr marL="557770" indent="-20116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287999" y="4192524"/>
            <a:ext cx="3334904" cy="1524000"/>
          </a:xfrm>
        </p:spPr>
        <p:txBody>
          <a:bodyPr/>
          <a:lstStyle>
            <a:lvl1pPr>
              <a:lnSpc>
                <a:spcPct val="100000"/>
              </a:lnSpc>
              <a:spcBef>
                <a:spcPts val="0"/>
              </a:spcBef>
              <a:defRPr sz="2200">
                <a:solidFill>
                  <a:schemeClr val="tx1"/>
                </a:solidFill>
              </a:defRPr>
            </a:lvl1pPr>
            <a:lvl2pPr marL="201163" indent="-201163">
              <a:lnSpc>
                <a:spcPct val="100000"/>
              </a:lnSpc>
              <a:spcBef>
                <a:spcPts val="0"/>
              </a:spcBef>
              <a:defRPr sz="2200">
                <a:solidFill>
                  <a:schemeClr val="tx1"/>
                </a:solidFill>
              </a:defRPr>
            </a:lvl2pPr>
            <a:lvl3pPr marL="402326" indent="-201163">
              <a:lnSpc>
                <a:spcPct val="100000"/>
              </a:lnSpc>
              <a:spcBef>
                <a:spcPts val="0"/>
              </a:spcBef>
              <a:defRPr sz="2200">
                <a:solidFill>
                  <a:schemeClr val="tx1"/>
                </a:solidFill>
              </a:defRPr>
            </a:lvl3pPr>
            <a:lvl4pPr marL="557770" indent="-20116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6380921" y="4191000"/>
            <a:ext cx="3333316" cy="1524000"/>
          </a:xfrm>
        </p:spPr>
        <p:txBody>
          <a:bodyPr/>
          <a:lstStyle>
            <a:lvl1pPr>
              <a:lnSpc>
                <a:spcPct val="100000"/>
              </a:lnSpc>
              <a:spcBef>
                <a:spcPts val="0"/>
              </a:spcBef>
              <a:defRPr sz="2200">
                <a:solidFill>
                  <a:schemeClr val="tx1"/>
                </a:solidFill>
              </a:defRPr>
            </a:lvl1pPr>
            <a:lvl2pPr marL="201163" indent="-201163">
              <a:lnSpc>
                <a:spcPct val="100000"/>
              </a:lnSpc>
              <a:spcBef>
                <a:spcPts val="0"/>
              </a:spcBef>
              <a:defRPr sz="2200">
                <a:solidFill>
                  <a:schemeClr val="tx1"/>
                </a:solidFill>
              </a:defRPr>
            </a:lvl2pPr>
            <a:lvl3pPr marL="402326" indent="-201163">
              <a:lnSpc>
                <a:spcPct val="100000"/>
              </a:lnSpc>
              <a:spcBef>
                <a:spcPts val="0"/>
              </a:spcBef>
              <a:defRPr sz="2200">
                <a:solidFill>
                  <a:schemeClr val="tx1"/>
                </a:solidFill>
              </a:defRPr>
            </a:lvl3pPr>
            <a:lvl4pPr marL="557770" indent="-20116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287999" y="288037"/>
            <a:ext cx="607997" cy="608076"/>
          </a:xfrm>
        </p:spPr>
        <p:txBody>
          <a:bodyPr anchor="ctr"/>
          <a:lstStyle>
            <a:lvl1pPr algn="ctr">
              <a:defRPr sz="800"/>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6380919" y="288037"/>
            <a:ext cx="607997" cy="608076"/>
          </a:xfrm>
        </p:spPr>
        <p:txBody>
          <a:bodyPr anchor="ctr"/>
          <a:lstStyle>
            <a:lvl1pPr algn="ctr">
              <a:defRPr sz="800"/>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287999" y="3236977"/>
            <a:ext cx="607997" cy="608076"/>
          </a:xfrm>
        </p:spPr>
        <p:txBody>
          <a:bodyPr anchor="ctr"/>
          <a:lstStyle>
            <a:lvl1pPr algn="ctr">
              <a:defRPr sz="800"/>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6380919" y="3238501"/>
            <a:ext cx="607997" cy="608076"/>
          </a:xfrm>
        </p:spPr>
        <p:txBody>
          <a:bodyPr anchor="ctr"/>
          <a:lstStyle>
            <a:lvl1pPr algn="ctr">
              <a:defRPr sz="800"/>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r>
              <a:rPr lang="en-US"/>
              <a:t>© 2025 IBM Corporation</a:t>
            </a:r>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6095207"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284126" y="3048000"/>
            <a:ext cx="116205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0232806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3_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C6EC6-F6C5-4556-FEAC-66336269F8EA}"/>
              </a:ext>
            </a:extLst>
          </p:cNvPr>
          <p:cNvSpPr txBox="1">
            <a:spLocks noGrp="1"/>
          </p:cNvSpPr>
          <p:nvPr>
            <p:ph type="title"/>
          </p:nvPr>
        </p:nvSpPr>
        <p:spPr>
          <a:xfrm>
            <a:off x="287998" y="192600"/>
            <a:ext cx="2474588" cy="763524"/>
          </a:xfrm>
        </p:spPr>
        <p:txBody>
          <a:bodyPr/>
          <a:lstStyle>
            <a:lvl1pPr>
              <a:lnSpc>
                <a:spcPct val="100000"/>
              </a:lnSpc>
              <a:defRPr sz="3197">
                <a:latin typeface="IBM Plex Sans Light" pitchFamily="34"/>
              </a:defRPr>
            </a:lvl1pPr>
          </a:lstStyle>
          <a:p>
            <a:pPr lvl="0"/>
            <a:r>
              <a:rPr lang="en-US"/>
              <a:t>Click to edit Master title style</a:t>
            </a:r>
          </a:p>
        </p:txBody>
      </p:sp>
      <p:sp>
        <p:nvSpPr>
          <p:cNvPr id="3" name="Footer Placeholder 3">
            <a:extLst>
              <a:ext uri="{FF2B5EF4-FFF2-40B4-BE49-F238E27FC236}">
                <a16:creationId xmlns:a16="http://schemas.microsoft.com/office/drawing/2014/main" id="{7CBF5634-F5AC-C83F-C04E-0156B9522072}"/>
              </a:ext>
            </a:extLst>
          </p:cNvPr>
          <p:cNvSpPr txBox="1">
            <a:spLocks noGrp="1"/>
          </p:cNvSpPr>
          <p:nvPr>
            <p:ph type="ftr" sz="quarter" idx="9"/>
          </p:nvPr>
        </p:nvSpPr>
        <p:spPr/>
        <p:txBody>
          <a:bodyPr/>
          <a:lstStyle>
            <a:lvl1pPr>
              <a:defRPr>
                <a:latin typeface="IBM Plex Sans Light" pitchFamily="34"/>
              </a:defRPr>
            </a:lvl1pPr>
          </a:lstStyle>
          <a:p>
            <a:pPr lvl="0"/>
            <a:r>
              <a:rPr lang="en-US"/>
              <a:t>© 2025 IBM Corporation</a:t>
            </a:r>
          </a:p>
        </p:txBody>
      </p:sp>
      <p:sp>
        <p:nvSpPr>
          <p:cNvPr id="4" name="Slide Number">
            <a:extLst>
              <a:ext uri="{FF2B5EF4-FFF2-40B4-BE49-F238E27FC236}">
                <a16:creationId xmlns:a16="http://schemas.microsoft.com/office/drawing/2014/main" id="{AAC10265-7673-DEFC-B67D-D3BA907CC703}"/>
              </a:ext>
            </a:extLst>
          </p:cNvPr>
          <p:cNvSpPr txBox="1">
            <a:spLocks noGrp="1"/>
          </p:cNvSpPr>
          <p:nvPr>
            <p:ph type="sldNum" sz="quarter" idx="8"/>
          </p:nvPr>
        </p:nvSpPr>
        <p:spPr>
          <a:xfrm>
            <a:off x="11769264" y="6469421"/>
            <a:ext cx="135437" cy="123110"/>
          </a:xfrm>
        </p:spPr>
        <p:txBody>
          <a:bodyPr anchor="ctr"/>
          <a:lstStyle>
            <a:lvl1pPr>
              <a:defRPr>
                <a:latin typeface="IBM Plex Sans Light" pitchFamily="34"/>
              </a:defRPr>
            </a:lvl1pPr>
          </a:lstStyle>
          <a:p>
            <a:pPr lvl="0"/>
            <a:fld id="{C73F7990-971D-4C45-A41C-A180FAF384C8}" type="slidenum">
              <a:t>‹#›</a:t>
            </a:fld>
            <a:endParaRPr lang="en-US"/>
          </a:p>
        </p:txBody>
      </p:sp>
    </p:spTree>
    <p:extLst>
      <p:ext uri="{BB962C8B-B14F-4D97-AF65-F5344CB8AC3E}">
        <p14:creationId xmlns:p14="http://schemas.microsoft.com/office/powerpoint/2010/main" val="135244750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descr="Place imagery here">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12192000" cy="6097588"/>
          </a:xfrm>
          <a:solidFill>
            <a:srgbClr val="E0E0E0"/>
          </a:solidFill>
        </p:spPr>
        <p:txBody>
          <a:bodyPr anchor="ctr"/>
          <a:lstStyle>
            <a:lvl1pPr algn="ctr">
              <a:defRPr>
                <a:solidFill>
                  <a:schemeClr val="accent5"/>
                </a:solidFill>
              </a:defRPr>
            </a:lvl1pPr>
          </a:lstStyle>
          <a:p>
            <a:r>
              <a:rPr lang="en-US" dirty="0"/>
              <a:t>Place imagery here</a:t>
            </a:r>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287963" y="6083300"/>
            <a:ext cx="2470906" cy="537147"/>
          </a:xfrm>
        </p:spPr>
        <p:txBody>
          <a:bodyPr anchor="b"/>
          <a:lstStyle>
            <a:lvl1pPr>
              <a:lnSpc>
                <a:spcPct val="110000"/>
              </a:lnSpc>
              <a:spcBef>
                <a:spcPts val="0"/>
              </a:spcBef>
              <a:defRPr sz="1200">
                <a:solidFill>
                  <a:schemeClr val="tx1"/>
                </a:solidFill>
              </a:defRPr>
            </a:lvl1pPr>
            <a:lvl2pPr marL="127990" indent="-127990">
              <a:lnSpc>
                <a:spcPct val="110000"/>
              </a:lnSpc>
              <a:spcBef>
                <a:spcPts val="0"/>
              </a:spcBef>
              <a:defRPr sz="1200">
                <a:solidFill>
                  <a:schemeClr val="tx1"/>
                </a:solidFill>
              </a:defRPr>
            </a:lvl2pPr>
            <a:lvl3pPr marL="255981" indent="-127990">
              <a:lnSpc>
                <a:spcPct val="110000"/>
              </a:lnSpc>
              <a:spcBef>
                <a:spcPts val="0"/>
              </a:spcBef>
              <a:defRPr sz="1200">
                <a:solidFill>
                  <a:schemeClr val="tx1"/>
                </a:solidFill>
              </a:defRPr>
            </a:lvl3pPr>
            <a:lvl4pPr marL="383971" indent="-127990">
              <a:lnSpc>
                <a:spcPct val="110000"/>
              </a:lnSpc>
              <a:spcBef>
                <a:spcPts val="0"/>
              </a:spcBef>
              <a:defRPr sz="12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3335316" y="6083300"/>
            <a:ext cx="2473384" cy="538507"/>
          </a:xfrm>
        </p:spPr>
        <p:txBody>
          <a:bodyPr anchor="b"/>
          <a:lstStyle>
            <a:lvl1pPr>
              <a:lnSpc>
                <a:spcPct val="110000"/>
              </a:lnSpc>
              <a:spcBef>
                <a:spcPts val="0"/>
              </a:spcBef>
              <a:defRPr sz="1200">
                <a:solidFill>
                  <a:schemeClr val="tx1"/>
                </a:solidFill>
              </a:defRPr>
            </a:lvl1pPr>
            <a:lvl2pPr marL="127990" indent="-127990">
              <a:lnSpc>
                <a:spcPct val="110000"/>
              </a:lnSpc>
              <a:spcBef>
                <a:spcPts val="0"/>
              </a:spcBef>
              <a:defRPr sz="1200">
                <a:solidFill>
                  <a:schemeClr val="tx1"/>
                </a:solidFill>
              </a:defRPr>
            </a:lvl2pPr>
            <a:lvl3pPr marL="255981" indent="-127990">
              <a:lnSpc>
                <a:spcPct val="110000"/>
              </a:lnSpc>
              <a:spcBef>
                <a:spcPts val="0"/>
              </a:spcBef>
              <a:defRPr sz="1200">
                <a:solidFill>
                  <a:schemeClr val="tx1"/>
                </a:solidFill>
              </a:defRPr>
            </a:lvl3pPr>
            <a:lvl4pPr marL="383971" indent="-127990">
              <a:lnSpc>
                <a:spcPct val="110000"/>
              </a:lnSpc>
              <a:spcBef>
                <a:spcPts val="0"/>
              </a:spcBef>
              <a:defRPr sz="12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IBM 8-bar logo">
            <a:extLst>
              <a:ext uri="{FF2B5EF4-FFF2-40B4-BE49-F238E27FC236}">
                <a16:creationId xmlns:a16="http://schemas.microsoft.com/office/drawing/2014/main" id="{09935B61-CCB4-2F0F-6720-2DE3FDE1A05B}"/>
              </a:ext>
            </a:extLst>
          </p:cNvPr>
          <p:cNvPicPr>
            <a:picLocks noChangeAspect="1"/>
          </p:cNvPicPr>
          <p:nvPr userDrawn="1"/>
        </p:nvPicPr>
        <p:blipFill>
          <a:blip r:embed="rId2"/>
          <a:stretch>
            <a:fillRect/>
          </a:stretch>
        </p:blipFill>
        <p:spPr>
          <a:xfrm>
            <a:off x="11185445" y="6288882"/>
            <a:ext cx="769062" cy="286200"/>
          </a:xfrm>
          <a:prstGeom prst="rect">
            <a:avLst/>
          </a:prstGeom>
        </p:spPr>
      </p:pic>
      <p:sp>
        <p:nvSpPr>
          <p:cNvPr id="10" name="Title 1">
            <a:extLst>
              <a:ext uri="{FF2B5EF4-FFF2-40B4-BE49-F238E27FC236}">
                <a16:creationId xmlns:a16="http://schemas.microsoft.com/office/drawing/2014/main" id="{3F3BE6BB-D7C0-3C9B-44F9-5D564E48D8B6}"/>
              </a:ext>
            </a:extLst>
          </p:cNvPr>
          <p:cNvSpPr>
            <a:spLocks noGrp="1"/>
          </p:cNvSpPr>
          <p:nvPr>
            <p:ph type="title"/>
          </p:nvPr>
        </p:nvSpPr>
        <p:spPr>
          <a:xfrm>
            <a:off x="287963" y="155575"/>
            <a:ext cx="5049878" cy="3654425"/>
          </a:xfrm>
        </p:spPr>
        <p:txBody>
          <a:bodyPr/>
          <a:lstStyle>
            <a:lvl1pPr>
              <a:lnSpc>
                <a:spcPct val="100000"/>
              </a:lnSpc>
              <a:defRPr sz="4199">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645377191"/>
      </p:ext>
    </p:extLst>
  </p:cSld>
  <p:clrMapOvr>
    <a:masterClrMapping/>
  </p:clrMapOvr>
  <p:transition spd="med"/>
  <p:extLst>
    <p:ext uri="{DCECCB84-F9BA-43D5-87BE-67443E8EF086}">
      <p15:sldGuideLst xmlns:p15="http://schemas.microsoft.com/office/powerpoint/2012/main"/>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descr="Blue 10 full slide background ">
            <a:extLst>
              <a:ext uri="{FF2B5EF4-FFF2-40B4-BE49-F238E27FC236}">
                <a16:creationId xmlns:a16="http://schemas.microsoft.com/office/drawing/2014/main" id="{8D23798D-A03E-2BC6-136A-14C1E387E723}"/>
              </a:ext>
            </a:extLst>
          </p:cNvPr>
          <p:cNvSpPr/>
          <p:nvPr userDrawn="1"/>
        </p:nvSpPr>
        <p:spPr bwMode="auto">
          <a:xfrm>
            <a:off x="0" y="0"/>
            <a:ext cx="12192000" cy="6097588"/>
          </a:xfrm>
          <a:prstGeom prst="rect">
            <a:avLst/>
          </a:prstGeom>
          <a:solidFill>
            <a:srgbClr val="E5F6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indent="0" algn="l" defTabSz="457109" rtl="0" eaLnBrk="1" fontAlgn="base" latinLnBrk="0" hangingPunct="1">
              <a:lnSpc>
                <a:spcPct val="100000"/>
              </a:lnSpc>
              <a:spcBef>
                <a:spcPct val="0"/>
              </a:spcBef>
              <a:spcAft>
                <a:spcPct val="0"/>
              </a:spcAft>
              <a:buClrTx/>
              <a:buSzTx/>
              <a:buFont typeface="IBM Plex Sans Light"/>
              <a:buNone/>
              <a:tabLst/>
            </a:pPr>
            <a:endParaRPr kumimoji="0" lang="en-US" sz="700" b="0" i="0" u="none" strike="noStrike" cap="none" normalizeH="0" baseline="0" dirty="0">
              <a:ln>
                <a:noFill/>
              </a:ln>
              <a:solidFill>
                <a:schemeClr val="bg1"/>
              </a:solidFill>
              <a:effectLst/>
              <a:latin typeface="+mn-lt"/>
            </a:endParaRPr>
          </a:p>
        </p:txBody>
      </p:sp>
      <p:pic>
        <p:nvPicPr>
          <p:cNvPr id="7" name="Picture 6" descr="IBM 8-bar logo">
            <a:extLst>
              <a:ext uri="{FF2B5EF4-FFF2-40B4-BE49-F238E27FC236}">
                <a16:creationId xmlns:a16="http://schemas.microsoft.com/office/drawing/2014/main" id="{B4B109D8-FCAE-74D0-0B39-85BF626C84C5}"/>
              </a:ext>
            </a:extLst>
          </p:cNvPr>
          <p:cNvPicPr>
            <a:picLocks noChangeAspect="1"/>
          </p:cNvPicPr>
          <p:nvPr userDrawn="1"/>
        </p:nvPicPr>
        <p:blipFill>
          <a:blip r:embed="rId2"/>
          <a:stretch>
            <a:fillRect/>
          </a:stretch>
        </p:blipFill>
        <p:spPr>
          <a:xfrm>
            <a:off x="11185445" y="6288882"/>
            <a:ext cx="769062" cy="286200"/>
          </a:xfrm>
          <a:prstGeom prst="rect">
            <a:avLst/>
          </a:prstGeom>
        </p:spPr>
      </p:pic>
      <p:sp>
        <p:nvSpPr>
          <p:cNvPr id="8" name="Text Placeholder 6">
            <a:extLst>
              <a:ext uri="{FF2B5EF4-FFF2-40B4-BE49-F238E27FC236}">
                <a16:creationId xmlns:a16="http://schemas.microsoft.com/office/drawing/2014/main" id="{A9FACBA3-656A-1C9D-A350-7759736DCC4B}"/>
              </a:ext>
            </a:extLst>
          </p:cNvPr>
          <p:cNvSpPr>
            <a:spLocks noGrp="1"/>
          </p:cNvSpPr>
          <p:nvPr>
            <p:ph type="body" sz="quarter" idx="12"/>
          </p:nvPr>
        </p:nvSpPr>
        <p:spPr>
          <a:xfrm>
            <a:off x="287963" y="6083300"/>
            <a:ext cx="2470906" cy="537147"/>
          </a:xfrm>
        </p:spPr>
        <p:txBody>
          <a:bodyPr anchor="b"/>
          <a:lstStyle>
            <a:lvl1pPr>
              <a:lnSpc>
                <a:spcPct val="110000"/>
              </a:lnSpc>
              <a:spcBef>
                <a:spcPts val="0"/>
              </a:spcBef>
              <a:defRPr sz="1200">
                <a:solidFill>
                  <a:schemeClr val="tx1"/>
                </a:solidFill>
              </a:defRPr>
            </a:lvl1pPr>
            <a:lvl2pPr marL="127990" indent="-127990">
              <a:lnSpc>
                <a:spcPct val="110000"/>
              </a:lnSpc>
              <a:spcBef>
                <a:spcPts val="0"/>
              </a:spcBef>
              <a:defRPr sz="1200">
                <a:solidFill>
                  <a:schemeClr val="tx1"/>
                </a:solidFill>
              </a:defRPr>
            </a:lvl2pPr>
            <a:lvl3pPr marL="255981" indent="-127990">
              <a:lnSpc>
                <a:spcPct val="110000"/>
              </a:lnSpc>
              <a:spcBef>
                <a:spcPts val="0"/>
              </a:spcBef>
              <a:defRPr sz="1200">
                <a:solidFill>
                  <a:schemeClr val="tx1"/>
                </a:solidFill>
              </a:defRPr>
            </a:lvl3pPr>
            <a:lvl4pPr marL="383971" indent="-127990">
              <a:lnSpc>
                <a:spcPct val="110000"/>
              </a:lnSpc>
              <a:spcBef>
                <a:spcPts val="0"/>
              </a:spcBef>
              <a:defRPr sz="12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5">
            <a:extLst>
              <a:ext uri="{FF2B5EF4-FFF2-40B4-BE49-F238E27FC236}">
                <a16:creationId xmlns:a16="http://schemas.microsoft.com/office/drawing/2014/main" id="{FA47F09F-F9D8-7B01-E53E-EE9451C6A6EB}"/>
              </a:ext>
            </a:extLst>
          </p:cNvPr>
          <p:cNvSpPr>
            <a:spLocks noGrp="1"/>
          </p:cNvSpPr>
          <p:nvPr>
            <p:ph type="body" sz="quarter" idx="13"/>
          </p:nvPr>
        </p:nvSpPr>
        <p:spPr>
          <a:xfrm>
            <a:off x="3335316" y="6083300"/>
            <a:ext cx="2473384" cy="538507"/>
          </a:xfrm>
        </p:spPr>
        <p:txBody>
          <a:bodyPr anchor="b"/>
          <a:lstStyle>
            <a:lvl1pPr>
              <a:lnSpc>
                <a:spcPct val="110000"/>
              </a:lnSpc>
              <a:spcBef>
                <a:spcPts val="0"/>
              </a:spcBef>
              <a:defRPr sz="1200">
                <a:solidFill>
                  <a:schemeClr val="tx1"/>
                </a:solidFill>
              </a:defRPr>
            </a:lvl1pPr>
            <a:lvl2pPr marL="127990" indent="-127990">
              <a:lnSpc>
                <a:spcPct val="110000"/>
              </a:lnSpc>
              <a:spcBef>
                <a:spcPts val="0"/>
              </a:spcBef>
              <a:defRPr sz="1200">
                <a:solidFill>
                  <a:schemeClr val="tx1"/>
                </a:solidFill>
              </a:defRPr>
            </a:lvl2pPr>
            <a:lvl3pPr marL="255981" indent="-127990">
              <a:lnSpc>
                <a:spcPct val="110000"/>
              </a:lnSpc>
              <a:spcBef>
                <a:spcPts val="0"/>
              </a:spcBef>
              <a:defRPr sz="1200">
                <a:solidFill>
                  <a:schemeClr val="tx1"/>
                </a:solidFill>
              </a:defRPr>
            </a:lvl3pPr>
            <a:lvl4pPr marL="383971" indent="-127990">
              <a:lnSpc>
                <a:spcPct val="110000"/>
              </a:lnSpc>
              <a:spcBef>
                <a:spcPts val="0"/>
              </a:spcBef>
              <a:defRPr sz="12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B8FFB679-F0FF-1DD1-8243-9D4ADEF3889F}"/>
              </a:ext>
            </a:extLst>
          </p:cNvPr>
          <p:cNvSpPr>
            <a:spLocks noGrp="1"/>
          </p:cNvSpPr>
          <p:nvPr>
            <p:ph type="title"/>
          </p:nvPr>
        </p:nvSpPr>
        <p:spPr>
          <a:xfrm>
            <a:off x="287963" y="155575"/>
            <a:ext cx="5049878" cy="3654425"/>
          </a:xfrm>
        </p:spPr>
        <p:txBody>
          <a:bodyPr/>
          <a:lstStyle>
            <a:lvl1pPr>
              <a:lnSpc>
                <a:spcPct val="100000"/>
              </a:lnSpc>
              <a:defRPr sz="4199">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163293950"/>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pic>
        <p:nvPicPr>
          <p:cNvPr id="4" name="Picture 3" descr="IBM 8-bar logo">
            <a:extLst>
              <a:ext uri="{FF2B5EF4-FFF2-40B4-BE49-F238E27FC236}">
                <a16:creationId xmlns:a16="http://schemas.microsoft.com/office/drawing/2014/main" id="{E4F73B63-FCC7-DAFC-5E97-E0D29B2DBF2C}"/>
              </a:ext>
            </a:extLst>
          </p:cNvPr>
          <p:cNvPicPr>
            <a:picLocks noChangeAspect="1"/>
          </p:cNvPicPr>
          <p:nvPr userDrawn="1"/>
        </p:nvPicPr>
        <p:blipFill>
          <a:blip r:embed="rId2"/>
          <a:stretch>
            <a:fillRect/>
          </a:stretch>
        </p:blipFill>
        <p:spPr>
          <a:xfrm>
            <a:off x="11185445" y="6288882"/>
            <a:ext cx="769062" cy="286200"/>
          </a:xfrm>
          <a:prstGeom prst="rect">
            <a:avLst/>
          </a:prstGeom>
        </p:spPr>
      </p:pic>
      <p:sp>
        <p:nvSpPr>
          <p:cNvPr id="8" name="Title 1">
            <a:extLst>
              <a:ext uri="{FF2B5EF4-FFF2-40B4-BE49-F238E27FC236}">
                <a16:creationId xmlns:a16="http://schemas.microsoft.com/office/drawing/2014/main" id="{31EEBBCD-6628-78CD-1209-20B2834A647D}"/>
              </a:ext>
            </a:extLst>
          </p:cNvPr>
          <p:cNvSpPr>
            <a:spLocks noGrp="1"/>
          </p:cNvSpPr>
          <p:nvPr>
            <p:ph type="title"/>
          </p:nvPr>
        </p:nvSpPr>
        <p:spPr>
          <a:xfrm>
            <a:off x="287963" y="155575"/>
            <a:ext cx="5049878" cy="5178425"/>
          </a:xfrm>
        </p:spPr>
        <p:txBody>
          <a:bodyPr/>
          <a:lstStyle>
            <a:lvl1pPr>
              <a:lnSpc>
                <a:spcPct val="100000"/>
              </a:lnSpc>
              <a:defRPr sz="4199">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252983525"/>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Cover, plain, label">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287963" y="6239574"/>
            <a:ext cx="5518504" cy="381000"/>
          </a:xfrm>
        </p:spPr>
        <p:txBody>
          <a:bodyPr anchor="b"/>
          <a:lstStyle>
            <a:lvl1pPr>
              <a:lnSpc>
                <a:spcPct val="110000"/>
              </a:lnSpc>
              <a:spcBef>
                <a:spcPts val="0"/>
              </a:spcBef>
              <a:defRPr sz="1400">
                <a:solidFill>
                  <a:schemeClr val="tx1"/>
                </a:solidFill>
              </a:defRPr>
            </a:lvl1pPr>
          </a:lstStyle>
          <a:p>
            <a:pPr lvl="0"/>
            <a:r>
              <a:rPr lang="en-US"/>
              <a:t>Click to edit Master text styles</a:t>
            </a:r>
          </a:p>
        </p:txBody>
      </p:sp>
      <p:pic>
        <p:nvPicPr>
          <p:cNvPr id="4" name="Picture 3" descr="IBM 8-bar logo">
            <a:extLst>
              <a:ext uri="{FF2B5EF4-FFF2-40B4-BE49-F238E27FC236}">
                <a16:creationId xmlns:a16="http://schemas.microsoft.com/office/drawing/2014/main" id="{81A5AEF9-6465-6773-9724-1305F8245375}"/>
              </a:ext>
            </a:extLst>
          </p:cNvPr>
          <p:cNvPicPr>
            <a:picLocks noChangeAspect="1"/>
          </p:cNvPicPr>
          <p:nvPr userDrawn="1"/>
        </p:nvPicPr>
        <p:blipFill>
          <a:blip r:embed="rId2"/>
          <a:stretch>
            <a:fillRect/>
          </a:stretch>
        </p:blipFill>
        <p:spPr>
          <a:xfrm>
            <a:off x="11185445" y="6288882"/>
            <a:ext cx="769062" cy="286200"/>
          </a:xfrm>
          <a:prstGeom prst="rect">
            <a:avLst/>
          </a:prstGeom>
        </p:spPr>
      </p:pic>
      <p:sp>
        <p:nvSpPr>
          <p:cNvPr id="10" name="Title 1">
            <a:extLst>
              <a:ext uri="{FF2B5EF4-FFF2-40B4-BE49-F238E27FC236}">
                <a16:creationId xmlns:a16="http://schemas.microsoft.com/office/drawing/2014/main" id="{D0F40089-D6C5-B905-B7FE-24BFF3580F12}"/>
              </a:ext>
            </a:extLst>
          </p:cNvPr>
          <p:cNvSpPr>
            <a:spLocks noGrp="1"/>
          </p:cNvSpPr>
          <p:nvPr>
            <p:ph type="title"/>
          </p:nvPr>
        </p:nvSpPr>
        <p:spPr>
          <a:xfrm>
            <a:off x="287963" y="155575"/>
            <a:ext cx="5049878" cy="5178425"/>
          </a:xfrm>
        </p:spPr>
        <p:txBody>
          <a:bodyPr/>
          <a:lstStyle>
            <a:lvl1pPr>
              <a:lnSpc>
                <a:spcPct val="100000"/>
              </a:lnSpc>
              <a:defRPr sz="4199">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72646267"/>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5750"/>
            <a:ext cx="5520847" cy="6289332"/>
          </a:xfrm>
          <a:solidFill>
            <a:srgbClr val="E0E0E0"/>
          </a:solidFill>
        </p:spPr>
        <p:txBody>
          <a:bodyPr anchor="ctr"/>
          <a:lstStyle>
            <a:lvl1pPr algn="ctr">
              <a:defRPr>
                <a:solidFill>
                  <a:schemeClr val="accent5"/>
                </a:solidFill>
              </a:defRPr>
            </a:lvl1pPr>
          </a:lstStyle>
          <a:p>
            <a:r>
              <a:rPr lang="en-US" dirty="0"/>
              <a:t>Place imagery here</a:t>
            </a:r>
          </a:p>
        </p:txBody>
      </p:sp>
      <p:pic>
        <p:nvPicPr>
          <p:cNvPr id="3" name="Picture 2" descr="IBM 8-bar logo">
            <a:extLst>
              <a:ext uri="{FF2B5EF4-FFF2-40B4-BE49-F238E27FC236}">
                <a16:creationId xmlns:a16="http://schemas.microsoft.com/office/drawing/2014/main" id="{5C99EA1F-50F2-8D44-9784-4C9D55555354}"/>
              </a:ext>
            </a:extLst>
          </p:cNvPr>
          <p:cNvPicPr>
            <a:picLocks noChangeAspect="1"/>
          </p:cNvPicPr>
          <p:nvPr userDrawn="1"/>
        </p:nvPicPr>
        <p:blipFill>
          <a:blip r:embed="rId2"/>
          <a:stretch>
            <a:fillRect/>
          </a:stretch>
        </p:blipFill>
        <p:spPr>
          <a:xfrm>
            <a:off x="290006" y="6288882"/>
            <a:ext cx="769062" cy="286200"/>
          </a:xfrm>
          <a:prstGeom prst="rect">
            <a:avLst/>
          </a:prstGeom>
        </p:spPr>
      </p:pic>
      <p:sp>
        <p:nvSpPr>
          <p:cNvPr id="6" name="Title 1">
            <a:extLst>
              <a:ext uri="{FF2B5EF4-FFF2-40B4-BE49-F238E27FC236}">
                <a16:creationId xmlns:a16="http://schemas.microsoft.com/office/drawing/2014/main" id="{EC22CE22-4A72-C394-2534-3F9CEE594205}"/>
              </a:ext>
            </a:extLst>
          </p:cNvPr>
          <p:cNvSpPr>
            <a:spLocks noGrp="1"/>
          </p:cNvSpPr>
          <p:nvPr>
            <p:ph type="title"/>
          </p:nvPr>
        </p:nvSpPr>
        <p:spPr>
          <a:xfrm>
            <a:off x="287963" y="155575"/>
            <a:ext cx="5049878" cy="5178425"/>
          </a:xfrm>
        </p:spPr>
        <p:txBody>
          <a:bodyPr/>
          <a:lstStyle>
            <a:lvl1pPr>
              <a:lnSpc>
                <a:spcPct val="100000"/>
              </a:lnSpc>
              <a:defRPr sz="4199">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339809787"/>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Cover, imagery, half, label">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287963" y="288036"/>
            <a:ext cx="5049180" cy="285750"/>
          </a:xfrm>
        </p:spPr>
        <p:txBody>
          <a:bodyPr/>
          <a:lstStyle>
            <a:lvl1pPr>
              <a:spcBef>
                <a:spcPts val="0"/>
              </a:spcBef>
              <a:defRPr sz="14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63" y="756000"/>
            <a:ext cx="5049180" cy="4573588"/>
          </a:xfrm>
        </p:spPr>
        <p:txBody>
          <a:bodyPr/>
          <a:lstStyle>
            <a:lvl1pPr>
              <a:lnSpc>
                <a:spcPct val="100000"/>
              </a:lnSpc>
              <a:defRPr sz="4199">
                <a:solidFill>
                  <a:schemeClr val="tx2"/>
                </a:solidFill>
              </a:defRPr>
            </a:lvl1pPr>
          </a:lstStyle>
          <a:p>
            <a:r>
              <a:rPr lang="en-US"/>
              <a:t>Click to edit Master title style</a:t>
            </a:r>
            <a:endParaRPr lang="en-US" dirty="0"/>
          </a:p>
        </p:txBody>
      </p:sp>
      <p:pic>
        <p:nvPicPr>
          <p:cNvPr id="3" name="Picture 2" descr="IBM 8-bar logo">
            <a:extLst>
              <a:ext uri="{FF2B5EF4-FFF2-40B4-BE49-F238E27FC236}">
                <a16:creationId xmlns:a16="http://schemas.microsoft.com/office/drawing/2014/main" id="{0A3BE97F-BB78-DA67-3A9B-B2FBFA0DFC6D}"/>
              </a:ext>
            </a:extLst>
          </p:cNvPr>
          <p:cNvPicPr>
            <a:picLocks noChangeAspect="1"/>
          </p:cNvPicPr>
          <p:nvPr userDrawn="1"/>
        </p:nvPicPr>
        <p:blipFill>
          <a:blip r:embed="rId2"/>
          <a:stretch>
            <a:fillRect/>
          </a:stretch>
        </p:blipFill>
        <p:spPr>
          <a:xfrm>
            <a:off x="290006" y="6288882"/>
            <a:ext cx="769062" cy="286200"/>
          </a:xfrm>
          <a:prstGeom prst="rect">
            <a:avLst/>
          </a:prstGeom>
        </p:spPr>
      </p:pic>
      <p:sp>
        <p:nvSpPr>
          <p:cNvPr id="6" name="Picture Placeholder 6" descr="Place imagery here">
            <a:extLst>
              <a:ext uri="{FF2B5EF4-FFF2-40B4-BE49-F238E27FC236}">
                <a16:creationId xmlns:a16="http://schemas.microsoft.com/office/drawing/2014/main" id="{54AE768F-E6B1-F789-5E61-E59B3DBA779A}"/>
              </a:ext>
            </a:extLst>
          </p:cNvPr>
          <p:cNvSpPr>
            <a:spLocks noGrp="1"/>
          </p:cNvSpPr>
          <p:nvPr>
            <p:ph type="pic" sz="quarter" idx="12" hasCustomPrompt="1"/>
          </p:nvPr>
        </p:nvSpPr>
        <p:spPr>
          <a:xfrm>
            <a:off x="6380919" y="284957"/>
            <a:ext cx="5520847" cy="6290125"/>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265735127"/>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63" y="192024"/>
            <a:ext cx="2470717" cy="2105025"/>
          </a:xfrm>
        </p:spPr>
        <p:txBody>
          <a:bodyPr/>
          <a:lstStyle>
            <a:lvl1pPr>
              <a:lnSpc>
                <a:spcPct val="100000"/>
              </a:lnSpc>
              <a:defRPr sz="33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6382506" y="287338"/>
            <a:ext cx="2476178" cy="5808659"/>
          </a:xfrm>
        </p:spPr>
        <p:txBody>
          <a:bodyPr/>
          <a:lstStyle>
            <a:lvl1pPr defTabSz="580528">
              <a:spcBef>
                <a:spcPts val="0"/>
              </a:spcBef>
              <a:defRPr>
                <a:solidFill>
                  <a:schemeClr val="tx1"/>
                </a:solidFill>
              </a:defRPr>
            </a:lvl1pPr>
            <a:lvl2pPr defTabSz="580528">
              <a:spcBef>
                <a:spcPts val="0"/>
              </a:spcBef>
              <a:defRPr>
                <a:solidFill>
                  <a:schemeClr val="tx1"/>
                </a:solidFill>
              </a:defRPr>
            </a:lvl2pPr>
            <a:lvl3pPr defTabSz="580528">
              <a:spcBef>
                <a:spcPts val="0"/>
              </a:spcBef>
              <a:defRPr>
                <a:solidFill>
                  <a:schemeClr val="tx1"/>
                </a:solidFill>
              </a:defRPr>
            </a:lvl3pPr>
            <a:lvl4pPr defTabSz="580528">
              <a:spcBef>
                <a:spcPts val="0"/>
              </a:spcBef>
              <a:defRPr>
                <a:solidFill>
                  <a:schemeClr val="tx1"/>
                </a:solidFill>
              </a:defRPr>
            </a:lvl4pPr>
            <a:lvl5pPr defTabSz="58052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9430110" y="287337"/>
            <a:ext cx="2470622" cy="5810250"/>
          </a:xfrm>
        </p:spPr>
        <p:txBody>
          <a:bodyPr/>
          <a:lstStyle>
            <a:lvl1pPr defTabSz="580528">
              <a:spcBef>
                <a:spcPts val="0"/>
              </a:spcBef>
              <a:defRPr>
                <a:solidFill>
                  <a:schemeClr val="tx1"/>
                </a:solidFill>
              </a:defRPr>
            </a:lvl1pPr>
            <a:lvl2pPr defTabSz="580528">
              <a:spcBef>
                <a:spcPts val="0"/>
              </a:spcBef>
              <a:defRPr>
                <a:solidFill>
                  <a:schemeClr val="tx1"/>
                </a:solidFill>
              </a:defRPr>
            </a:lvl2pPr>
            <a:lvl3pPr defTabSz="580528">
              <a:spcBef>
                <a:spcPts val="0"/>
              </a:spcBef>
              <a:defRPr>
                <a:solidFill>
                  <a:schemeClr val="tx1"/>
                </a:solidFill>
              </a:defRPr>
            </a:lvl3pPr>
            <a:lvl4pPr defTabSz="580528">
              <a:spcBef>
                <a:spcPts val="0"/>
              </a:spcBef>
              <a:defRPr>
                <a:solidFill>
                  <a:schemeClr val="tx1"/>
                </a:solidFill>
              </a:defRPr>
            </a:lvl4pPr>
            <a:lvl5pPr defTabSz="58052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4872712"/>
      </p:ext>
    </p:extLst>
  </p:cSld>
  <p:clrMapOvr>
    <a:masterClrMapping/>
  </p:clrMapOvr>
  <p:transition spd="med"/>
  <p:extLst>
    <p:ext uri="{DCECCB84-F9BA-43D5-87BE-67443E8EF086}">
      <p15:sldGuideLst xmlns:p15="http://schemas.microsoft.com/office/powerpoint/2012/main"/>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63" y="192024"/>
            <a:ext cx="5517527" cy="1331913"/>
          </a:xfrm>
        </p:spPr>
        <p:txBody>
          <a:bodyPr rIns="457200"/>
          <a:lstStyle>
            <a:lvl1pPr>
              <a:lnSpc>
                <a:spcPct val="100000"/>
              </a:lnSpc>
              <a:defRPr sz="3399">
                <a:solidFill>
                  <a:schemeClr val="tx2"/>
                </a:solidFill>
              </a:defRPr>
            </a:lvl1pPr>
          </a:lstStyle>
          <a:p>
            <a:r>
              <a:rPr lang="en-US"/>
              <a:t>Click to edit Master title style</a:t>
            </a:r>
            <a:endParaRPr lang="en-US" dirty="0"/>
          </a:p>
        </p:txBody>
      </p:sp>
      <p:sp>
        <p:nvSpPr>
          <p:cNvPr id="3" name="Footer Placeholder 3">
            <a:extLst>
              <a:ext uri="{FF2B5EF4-FFF2-40B4-BE49-F238E27FC236}">
                <a16:creationId xmlns:a16="http://schemas.microsoft.com/office/drawing/2014/main" id="{42F412B5-726F-373A-86F7-2FBA60F14014}"/>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6E2B1415-A9D9-645B-4DF0-7D16976DF727}"/>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83952028"/>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287963" y="154800"/>
            <a:ext cx="8569797" cy="4416425"/>
          </a:xfrm>
        </p:spPr>
        <p:txBody>
          <a:bodyPr/>
          <a:lstStyle>
            <a:lvl1pPr>
              <a:defRPr sz="8398" b="0" i="0">
                <a:solidFill>
                  <a:schemeClr val="tx2"/>
                </a:solidFill>
                <a:latin typeface="IBM Plex Sans ExtLt" panose="020B0303050203000203" pitchFamily="34" charset="0"/>
              </a:defRPr>
            </a:lvl1pPr>
          </a:lstStyle>
          <a:p>
            <a:r>
              <a:rPr lang="en-US"/>
              <a:t>Click to edit Master title style</a:t>
            </a:r>
            <a:endParaRPr lang="en-US" dirty="0"/>
          </a:p>
        </p:txBody>
      </p:sp>
      <p:sp>
        <p:nvSpPr>
          <p:cNvPr id="3" name="Footer Placeholder 3">
            <a:extLst>
              <a:ext uri="{FF2B5EF4-FFF2-40B4-BE49-F238E27FC236}">
                <a16:creationId xmlns:a16="http://schemas.microsoft.com/office/drawing/2014/main" id="{B98A3D4B-A3E1-0D38-F80E-1D86FCFA4DAE}"/>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3CF46425-C9F2-46CE-AAEE-89D8A19E0F2E}"/>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3439357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xes, 4 stacked,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841249"/>
            <a:ext cx="2857128" cy="1138428"/>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1682" y="288036"/>
            <a:ext cx="2476177"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20"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4"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 2025 IBM Corporation</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99" y="288036"/>
            <a:ext cx="2477765" cy="570707"/>
          </a:xfrm>
        </p:spPr>
        <p:txBody>
          <a:bodyPr/>
          <a:lstStyle>
            <a:lvl1pPr>
              <a:defRPr sz="1400">
                <a:solidFill>
                  <a:schemeClr val="tx2"/>
                </a:solidFill>
              </a:defRPr>
            </a:lvl1pPr>
          </a:lstStyle>
          <a:p>
            <a:pPr lvl="0"/>
            <a:r>
              <a:rPr lang="en-US"/>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1108564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63" y="192024"/>
            <a:ext cx="4953942" cy="2104835"/>
          </a:xfrm>
        </p:spPr>
        <p:txBody>
          <a:bodyPr/>
          <a:lstStyle>
            <a:lvl1pPr>
              <a:lnSpc>
                <a:spcPct val="100000"/>
              </a:lnSpc>
              <a:defRPr sz="3399">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6389168" y="192024"/>
            <a:ext cx="5520318" cy="4389247"/>
          </a:xfrm>
        </p:spPr>
        <p:txBody>
          <a:bodyPr/>
          <a:lstStyle>
            <a:lvl1pPr>
              <a:lnSpc>
                <a:spcPct val="100000"/>
              </a:lnSpc>
              <a:spcBef>
                <a:spcPts val="0"/>
              </a:spcBef>
              <a:defRPr sz="3399">
                <a:solidFill>
                  <a:schemeClr val="tx2"/>
                </a:solidFill>
              </a:defRPr>
            </a:lvl1pPr>
            <a:lvl2pPr marL="292549" indent="-292549">
              <a:lnSpc>
                <a:spcPct val="100000"/>
              </a:lnSpc>
              <a:spcBef>
                <a:spcPts val="0"/>
              </a:spcBef>
              <a:defRPr sz="3399">
                <a:solidFill>
                  <a:schemeClr val="tx2"/>
                </a:solidFill>
              </a:defRPr>
            </a:lvl2pPr>
            <a:lvl3pPr marL="548530" indent="-292549">
              <a:lnSpc>
                <a:spcPct val="100000"/>
              </a:lnSpc>
              <a:spcBef>
                <a:spcPts val="0"/>
              </a:spcBef>
              <a:defRPr sz="3399">
                <a:solidFill>
                  <a:schemeClr val="tx2"/>
                </a:solidFill>
              </a:defRPr>
            </a:lvl3pPr>
            <a:lvl4pPr marL="877648">
              <a:lnSpc>
                <a:spcPct val="100000"/>
              </a:lnSpc>
              <a:spcBef>
                <a:spcPts val="0"/>
              </a:spcBef>
              <a:defRPr sz="3399">
                <a:solidFill>
                  <a:schemeClr val="tx2"/>
                </a:solidFill>
              </a:defRPr>
            </a:lvl4pPr>
            <a:lvl5pPr>
              <a:lnSpc>
                <a:spcPct val="100000"/>
              </a:lnSpc>
              <a:spcBef>
                <a:spcPts val="0"/>
              </a:spcBef>
              <a:defRPr sz="3199"/>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20FC8337-4A61-6950-CEE5-DDB270D10746}"/>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F8F57643-D39B-662E-5D14-6D9BFA200F39}"/>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79272998"/>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949EB6B2-A4A6-F162-D0FE-417694FC70FD}"/>
              </a:ext>
            </a:extLst>
          </p:cNvPr>
          <p:cNvSpPr>
            <a:spLocks noGrp="1"/>
          </p:cNvSpPr>
          <p:nvPr>
            <p:ph type="ftr" sz="quarter" idx="18"/>
          </p:nvPr>
        </p:nvSpPr>
        <p:spPr>
          <a:xfrm>
            <a:off x="287963" y="6408000"/>
            <a:ext cx="2471416" cy="190500"/>
          </a:xfrm>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4DAC6A96-E5C9-E8BD-2383-926167440939}"/>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9" name="Text Placeholder 8">
            <a:extLst>
              <a:ext uri="{FF2B5EF4-FFF2-40B4-BE49-F238E27FC236}">
                <a16:creationId xmlns:a16="http://schemas.microsoft.com/office/drawing/2014/main" id="{E0CC16BE-B09A-0C84-8A0B-5FE3F85FB19B}"/>
              </a:ext>
            </a:extLst>
          </p:cNvPr>
          <p:cNvSpPr>
            <a:spLocks noGrp="1"/>
          </p:cNvSpPr>
          <p:nvPr>
            <p:ph type="body" sz="quarter" idx="19"/>
          </p:nvPr>
        </p:nvSpPr>
        <p:spPr>
          <a:xfrm>
            <a:off x="287963" y="154800"/>
            <a:ext cx="7323771" cy="5178133"/>
          </a:xfrm>
        </p:spPr>
        <p:txBody>
          <a:bodyPr/>
          <a:lstStyle>
            <a:lvl1pPr>
              <a:lnSpc>
                <a:spcPct val="100000"/>
              </a:lnSpc>
              <a:defRPr sz="4199"/>
            </a:lvl1pPr>
          </a:lstStyle>
          <a:p>
            <a:pPr lvl="0"/>
            <a:r>
              <a:rPr lang="en-US"/>
              <a:t>Click to edit Master text styles</a:t>
            </a:r>
          </a:p>
        </p:txBody>
      </p:sp>
    </p:spTree>
    <p:extLst>
      <p:ext uri="{BB962C8B-B14F-4D97-AF65-F5344CB8AC3E}">
        <p14:creationId xmlns:p14="http://schemas.microsoft.com/office/powerpoint/2010/main" val="432384269"/>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287963" y="288036"/>
            <a:ext cx="3811091" cy="3521964"/>
          </a:xfrm>
        </p:spPr>
        <p:txBody>
          <a:bodyPr/>
          <a:lstStyle>
            <a:lvl1pPr>
              <a:lnSpc>
                <a:spcPct val="100000"/>
              </a:lnSpc>
              <a:spcBef>
                <a:spcPts val="0"/>
              </a:spcBef>
              <a:defRPr sz="2100">
                <a:solidFill>
                  <a:schemeClr val="tx1"/>
                </a:solidFill>
              </a:defRPr>
            </a:lvl1pPr>
            <a:lvl2pPr marL="201128" indent="-201128">
              <a:lnSpc>
                <a:spcPct val="100000"/>
              </a:lnSpc>
              <a:spcBef>
                <a:spcPts val="0"/>
              </a:spcBef>
              <a:defRPr sz="2100">
                <a:solidFill>
                  <a:schemeClr val="tx1"/>
                </a:solidFill>
              </a:defRPr>
            </a:lvl2pPr>
            <a:lvl3pPr marL="402256" indent="-201128">
              <a:lnSpc>
                <a:spcPct val="100000"/>
              </a:lnSpc>
              <a:spcBef>
                <a:spcPts val="0"/>
              </a:spcBef>
              <a:defRPr sz="2100">
                <a:solidFill>
                  <a:schemeClr val="tx1"/>
                </a:solidFill>
              </a:defRPr>
            </a:lvl3pPr>
            <a:lvl4pPr marL="557672" indent="-201128">
              <a:lnSpc>
                <a:spcPct val="100000"/>
              </a:lnSpc>
              <a:spcBef>
                <a:spcPts val="0"/>
              </a:spcBef>
              <a:defRPr sz="21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287962" y="4814111"/>
            <a:ext cx="5524575" cy="1676533"/>
          </a:xfrm>
        </p:spPr>
        <p:txBody>
          <a:bodyPr anchor="b"/>
          <a:lstStyle>
            <a:lvl1pPr>
              <a:lnSpc>
                <a:spcPct val="90000"/>
              </a:lnSpc>
              <a:spcBef>
                <a:spcPts val="0"/>
              </a:spcBef>
              <a:defRPr sz="12597" b="0" i="0">
                <a:solidFill>
                  <a:schemeClr val="accent1"/>
                </a:solidFill>
                <a:latin typeface="IBM Plex Sans ExtLt" panose="020B0303050203000203" pitchFamily="34" charset="0"/>
              </a:defRPr>
            </a:lvl1pPr>
          </a:lstStyle>
          <a:p>
            <a:r>
              <a:rPr lang="en-US" dirty="0"/>
              <a:t>↗︎00M</a:t>
            </a:r>
          </a:p>
        </p:txBody>
      </p:sp>
      <p:cxnSp>
        <p:nvCxnSpPr>
          <p:cNvPr id="9" name="Straight Connector 8" descr="Vertical column divider">
            <a:extLst>
              <a:ext uri="{FF2B5EF4-FFF2-40B4-BE49-F238E27FC236}">
                <a16:creationId xmlns:a16="http://schemas.microsoft.com/office/drawing/2014/main" id="{1C44518A-7FBB-67DA-E35B-8BC0AAFC6062}"/>
              </a:ext>
            </a:extLst>
          </p:cNvPr>
          <p:cNvCxnSpPr>
            <a:cxnSpLocks/>
          </p:cNvCxnSpPr>
          <p:nvPr userDrawn="1"/>
        </p:nvCxnSpPr>
        <p:spPr bwMode="auto">
          <a:xfrm>
            <a:off x="6096000" y="284956"/>
            <a:ext cx="0" cy="581263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6389168" y="288036"/>
            <a:ext cx="3809504" cy="3521964"/>
          </a:xfrm>
        </p:spPr>
        <p:txBody>
          <a:bodyPr/>
          <a:lstStyle>
            <a:lvl1pPr>
              <a:lnSpc>
                <a:spcPct val="100000"/>
              </a:lnSpc>
              <a:spcBef>
                <a:spcPts val="0"/>
              </a:spcBef>
              <a:defRPr sz="2100">
                <a:solidFill>
                  <a:schemeClr val="tx1"/>
                </a:solidFill>
              </a:defRPr>
            </a:lvl1pPr>
            <a:lvl2pPr marL="201128" indent="-201128">
              <a:lnSpc>
                <a:spcPct val="100000"/>
              </a:lnSpc>
              <a:spcBef>
                <a:spcPts val="0"/>
              </a:spcBef>
              <a:defRPr sz="2100">
                <a:solidFill>
                  <a:schemeClr val="tx1"/>
                </a:solidFill>
              </a:defRPr>
            </a:lvl2pPr>
            <a:lvl3pPr marL="402256" indent="-201128">
              <a:lnSpc>
                <a:spcPct val="100000"/>
              </a:lnSpc>
              <a:spcBef>
                <a:spcPts val="0"/>
              </a:spcBef>
              <a:defRPr sz="2100">
                <a:solidFill>
                  <a:schemeClr val="tx1"/>
                </a:solidFill>
              </a:defRPr>
            </a:lvl3pPr>
            <a:lvl4pPr marL="557672" indent="-201128">
              <a:lnSpc>
                <a:spcPct val="100000"/>
              </a:lnSpc>
              <a:spcBef>
                <a:spcPts val="0"/>
              </a:spcBef>
              <a:defRPr sz="21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6389168" y="4814111"/>
            <a:ext cx="5523781" cy="1677147"/>
          </a:xfrm>
        </p:spPr>
        <p:txBody>
          <a:bodyPr anchor="b"/>
          <a:lstStyle>
            <a:lvl1pPr>
              <a:lnSpc>
                <a:spcPct val="90000"/>
              </a:lnSpc>
              <a:spcBef>
                <a:spcPts val="0"/>
              </a:spcBef>
              <a:defRPr sz="12597" b="0" i="0">
                <a:solidFill>
                  <a:schemeClr val="accent1"/>
                </a:solidFill>
                <a:latin typeface="IBM Plex Sans ExtLt" panose="020B0303050203000203" pitchFamily="34" charset="0"/>
              </a:defRPr>
            </a:lvl1pPr>
          </a:lstStyle>
          <a:p>
            <a:r>
              <a:rPr lang="en-US" dirty="0"/>
              <a:t>+00%</a:t>
            </a:r>
          </a:p>
        </p:txBody>
      </p:sp>
      <p:sp>
        <p:nvSpPr>
          <p:cNvPr id="2" name="Footer Placeholder 3">
            <a:extLst>
              <a:ext uri="{FF2B5EF4-FFF2-40B4-BE49-F238E27FC236}">
                <a16:creationId xmlns:a16="http://schemas.microsoft.com/office/drawing/2014/main" id="{21A64AF3-E67B-E80B-A5D3-6B3533C87F91}"/>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5" name="Slide Number">
            <a:extLst>
              <a:ext uri="{FF2B5EF4-FFF2-40B4-BE49-F238E27FC236}">
                <a16:creationId xmlns:a16="http://schemas.microsoft.com/office/drawing/2014/main" id="{28C4F134-9B5D-407C-F525-B2FC25B7B5CD}"/>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13694120"/>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0" cy="164236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192600"/>
            <a:ext cx="2475384" cy="953956"/>
          </a:xfrm>
        </p:spPr>
        <p:txBody>
          <a:bodyPr/>
          <a:lstStyle>
            <a:lvl1pPr>
              <a:lnSpc>
                <a:spcPct val="90000"/>
              </a:lnSpc>
              <a:defRPr sz="6599">
                <a:solidFill>
                  <a:schemeClr val="accent1"/>
                </a:solidFill>
              </a:defRPr>
            </a:lvl1pPr>
            <a:lvl2pPr marL="0" indent="0">
              <a:buNone/>
              <a:defRPr/>
            </a:lvl2pPr>
          </a:lstStyle>
          <a:p>
            <a:pPr lvl="0"/>
            <a:r>
              <a:rPr lang="en-US" dirty="0"/>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3333316" y="1166533"/>
            <a:ext cx="2475384" cy="493105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389168" y="192600"/>
            <a:ext cx="2474590" cy="953294"/>
          </a:xfrm>
        </p:spPr>
        <p:txBody>
          <a:bodyPr/>
          <a:lstStyle>
            <a:lvl1pPr>
              <a:lnSpc>
                <a:spcPct val="90000"/>
              </a:lnSpc>
              <a:defRPr sz="6599">
                <a:solidFill>
                  <a:schemeClr val="accent1"/>
                </a:solidFill>
              </a:defRPr>
            </a:lvl1pPr>
          </a:lstStyle>
          <a:p>
            <a:pPr lvl="0"/>
            <a:r>
              <a:rPr lang="en-US" dirty="0"/>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9168" y="1167327"/>
            <a:ext cx="2476178" cy="493105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9428523" y="192600"/>
            <a:ext cx="2474590" cy="951707"/>
          </a:xfrm>
        </p:spPr>
        <p:txBody>
          <a:bodyPr/>
          <a:lstStyle>
            <a:lvl1pPr>
              <a:lnSpc>
                <a:spcPct val="90000"/>
              </a:lnSpc>
              <a:defRPr sz="6599">
                <a:solidFill>
                  <a:schemeClr val="accent1"/>
                </a:solidFill>
              </a:defRPr>
            </a:lvl1pPr>
          </a:lstStyle>
          <a:p>
            <a:pPr lvl="0"/>
            <a:r>
              <a:rPr lang="en-US" dirty="0"/>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9428522" y="1166533"/>
            <a:ext cx="2476178" cy="493105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4904" y="6029325"/>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856FFD0-F317-D3D7-DE9D-AA1F4AB27EEB}"/>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8" name="Slide Number">
            <a:extLst>
              <a:ext uri="{FF2B5EF4-FFF2-40B4-BE49-F238E27FC236}">
                <a16:creationId xmlns:a16="http://schemas.microsoft.com/office/drawing/2014/main" id="{899D670E-69CE-BB86-FB88-291343BDEE2E}"/>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02684161"/>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3333316" y="3297238"/>
            <a:ext cx="5522257" cy="2670048"/>
          </a:xfrm>
        </p:spPr>
        <p:txBody>
          <a:bodyPr/>
          <a:lstStyle>
            <a:lvl1pPr>
              <a:lnSpc>
                <a:spcPct val="100000"/>
              </a:lnSpc>
              <a:spcBef>
                <a:spcPts val="0"/>
              </a:spcBef>
              <a:defRPr sz="4199">
                <a:solidFill>
                  <a:schemeClr val="tx1"/>
                </a:solidFill>
              </a:defRPr>
            </a:lvl1pPr>
            <a:lvl2pPr marL="393113" indent="-393113">
              <a:lnSpc>
                <a:spcPct val="100000"/>
              </a:lnSpc>
              <a:spcBef>
                <a:spcPts val="0"/>
              </a:spcBef>
              <a:defRPr sz="4199">
                <a:solidFill>
                  <a:schemeClr val="tx1"/>
                </a:solidFill>
              </a:defRPr>
            </a:lvl2pPr>
            <a:lvl3pPr marL="749658" indent="-393113">
              <a:lnSpc>
                <a:spcPct val="100000"/>
              </a:lnSpc>
              <a:spcBef>
                <a:spcPts val="0"/>
              </a:spcBef>
              <a:defRPr sz="4199">
                <a:solidFill>
                  <a:schemeClr val="tx1"/>
                </a:solidFill>
              </a:defRPr>
            </a:lvl3pPr>
            <a:lvl4pPr marL="1142771" indent="-393113">
              <a:lnSpc>
                <a:spcPct val="100000"/>
              </a:lnSpc>
              <a:spcBef>
                <a:spcPts val="0"/>
              </a:spcBef>
              <a:defRPr sz="4199">
                <a:solidFill>
                  <a:schemeClr val="tx1"/>
                </a:solidFill>
              </a:defRPr>
            </a:lvl4pPr>
            <a:lvl5pPr>
              <a:lnSpc>
                <a:spcPct val="100000"/>
              </a:lnSpc>
              <a:spcBef>
                <a:spcPts val="0"/>
              </a:spcBef>
              <a:defRPr sz="42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287963" y="154800"/>
            <a:ext cx="2474590" cy="2667793"/>
          </a:xfrm>
        </p:spPr>
        <p:txBody>
          <a:bodyPr/>
          <a:lstStyle>
            <a:lvl1pPr>
              <a:lnSpc>
                <a:spcPct val="100000"/>
              </a:lnSpc>
              <a:defRPr sz="4199">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3333316" y="154800"/>
            <a:ext cx="5523781" cy="2667794"/>
          </a:xfrm>
        </p:spPr>
        <p:txBody>
          <a:bodyPr/>
          <a:lstStyle>
            <a:lvl1pPr>
              <a:lnSpc>
                <a:spcPct val="100000"/>
              </a:lnSpc>
              <a:spcBef>
                <a:spcPts val="0"/>
              </a:spcBef>
              <a:defRPr sz="4199">
                <a:solidFill>
                  <a:schemeClr val="tx1"/>
                </a:solidFill>
              </a:defRPr>
            </a:lvl1pPr>
            <a:lvl2pPr marL="393113" indent="-393113">
              <a:lnSpc>
                <a:spcPct val="100000"/>
              </a:lnSpc>
              <a:spcBef>
                <a:spcPts val="0"/>
              </a:spcBef>
              <a:defRPr sz="4199">
                <a:solidFill>
                  <a:schemeClr val="tx1"/>
                </a:solidFill>
              </a:defRPr>
            </a:lvl2pPr>
            <a:lvl3pPr marL="749658" indent="-393113">
              <a:lnSpc>
                <a:spcPct val="100000"/>
              </a:lnSpc>
              <a:spcBef>
                <a:spcPts val="0"/>
              </a:spcBef>
              <a:defRPr sz="4199">
                <a:solidFill>
                  <a:schemeClr val="tx1"/>
                </a:solidFill>
              </a:defRPr>
            </a:lvl3pPr>
            <a:lvl4pPr marL="1142771" indent="-393113">
              <a:lnSpc>
                <a:spcPct val="100000"/>
              </a:lnSpc>
              <a:spcBef>
                <a:spcPts val="0"/>
              </a:spcBef>
              <a:defRPr sz="4199">
                <a:solidFill>
                  <a:schemeClr val="tx1"/>
                </a:solidFill>
              </a:defRPr>
            </a:lvl4pPr>
            <a:lvl5pPr>
              <a:lnSpc>
                <a:spcPct val="100000"/>
              </a:lnSpc>
              <a:spcBef>
                <a:spcPts val="0"/>
              </a:spcBef>
              <a:defRPr sz="42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descr="Horizontal row divider">
            <a:extLst>
              <a:ext uri="{FF2B5EF4-FFF2-40B4-BE49-F238E27FC236}">
                <a16:creationId xmlns:a16="http://schemas.microsoft.com/office/drawing/2014/main" id="{3D81813D-DA09-FCA0-D570-1E2D428C59E9}"/>
              </a:ext>
            </a:extLst>
          </p:cNvPr>
          <p:cNvCxnSpPr>
            <a:cxnSpLocks/>
          </p:cNvCxnSpPr>
          <p:nvPr userDrawn="1"/>
        </p:nvCxnSpPr>
        <p:spPr bwMode="auto">
          <a:xfrm>
            <a:off x="288887" y="3048866"/>
            <a:ext cx="11615813"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287962" y="3297238"/>
            <a:ext cx="2473130" cy="2670048"/>
          </a:xfrm>
        </p:spPr>
        <p:txBody>
          <a:bodyPr/>
          <a:lstStyle>
            <a:lvl1pPr>
              <a:lnSpc>
                <a:spcPct val="100000"/>
              </a:lnSpc>
              <a:defRPr sz="4199">
                <a:solidFill>
                  <a:schemeClr val="accent1"/>
                </a:solidFill>
              </a:defRPr>
            </a:lvl1pPr>
            <a:lvl2pPr>
              <a:lnSpc>
                <a:spcPct val="100000"/>
              </a:lnSpc>
              <a:defRPr sz="4299">
                <a:solidFill>
                  <a:schemeClr val="accent1"/>
                </a:solidFill>
              </a:defRPr>
            </a:lvl2pPr>
            <a:lvl3pPr>
              <a:lnSpc>
                <a:spcPct val="100000"/>
              </a:lnSpc>
              <a:defRPr sz="4299">
                <a:solidFill>
                  <a:schemeClr val="accent1"/>
                </a:solidFill>
              </a:defRPr>
            </a:lvl3pPr>
            <a:lvl4pPr>
              <a:lnSpc>
                <a:spcPct val="100000"/>
              </a:lnSpc>
              <a:defRPr sz="4299">
                <a:solidFill>
                  <a:schemeClr val="accent1"/>
                </a:solidFill>
              </a:defRPr>
            </a:lvl4pPr>
            <a:lvl5pPr>
              <a:lnSpc>
                <a:spcPct val="100000"/>
              </a:lnSpc>
              <a:defRPr sz="4299">
                <a:solidFill>
                  <a:schemeClr val="accent1"/>
                </a:solidFill>
              </a:defRPr>
            </a:lvl5pPr>
          </a:lstStyle>
          <a:p>
            <a:pPr lvl="0"/>
            <a:r>
              <a:rPr lang="en-US" dirty="0"/>
              <a:t>+000M</a:t>
            </a:r>
          </a:p>
        </p:txBody>
      </p:sp>
      <p:sp>
        <p:nvSpPr>
          <p:cNvPr id="4" name="Footer Placeholder 3">
            <a:extLst>
              <a:ext uri="{FF2B5EF4-FFF2-40B4-BE49-F238E27FC236}">
                <a16:creationId xmlns:a16="http://schemas.microsoft.com/office/drawing/2014/main" id="{7B9ABB71-218D-3F6E-E3F7-5348FD395D22}"/>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B77BD92D-3A6C-2396-61D4-51D7CC5B1C0A}"/>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22907290"/>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0" cy="164236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192024"/>
            <a:ext cx="2475384" cy="1429544"/>
          </a:xfrm>
        </p:spPr>
        <p:txBody>
          <a:bodyPr/>
          <a:lstStyle>
            <a:lvl1pPr>
              <a:lnSpc>
                <a:spcPct val="90000"/>
              </a:lnSpc>
              <a:defRPr sz="6599">
                <a:solidFill>
                  <a:schemeClr val="accent1"/>
                </a:solidFill>
              </a:defRPr>
            </a:lvl1pPr>
            <a:lvl2pPr marL="0" indent="0">
              <a:buNone/>
              <a:defRPr/>
            </a:lvl2pPr>
          </a:lstStyle>
          <a:p>
            <a:r>
              <a:rPr lang="en-US" dirty="0"/>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380919" y="286449"/>
            <a:ext cx="3809504" cy="142954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7" name="Straight Connector 16" descr="Horizontal row divider">
            <a:extLst>
              <a:ext uri="{FF2B5EF4-FFF2-40B4-BE49-F238E27FC236}">
                <a16:creationId xmlns:a16="http://schemas.microsoft.com/office/drawing/2014/main" id="{1103109C-6DA9-8F27-B4B1-EE276442E489}"/>
              </a:ext>
            </a:extLst>
          </p:cNvPr>
          <p:cNvCxnSpPr/>
          <p:nvPr userDrawn="1"/>
        </p:nvCxnSpPr>
        <p:spPr bwMode="auto">
          <a:xfrm>
            <a:off x="3333316" y="2287588"/>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3333316" y="2478911"/>
            <a:ext cx="2475384" cy="1428753"/>
          </a:xfrm>
        </p:spPr>
        <p:txBody>
          <a:bodyPr/>
          <a:lstStyle>
            <a:lvl1pPr>
              <a:lnSpc>
                <a:spcPct val="90000"/>
              </a:lnSpc>
              <a:defRPr sz="6599">
                <a:solidFill>
                  <a:schemeClr val="accent1"/>
                </a:solidFill>
              </a:defRPr>
            </a:lvl1pPr>
          </a:lstStyle>
          <a:p>
            <a:r>
              <a:rPr lang="en-US" dirty="0"/>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2562985"/>
            <a:ext cx="3809504" cy="14287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5" name="Straight Connector 14" descr="Horizontal row divider">
            <a:extLst>
              <a:ext uri="{FF2B5EF4-FFF2-40B4-BE49-F238E27FC236}">
                <a16:creationId xmlns:a16="http://schemas.microsoft.com/office/drawing/2014/main" id="{687931BB-B3EF-829C-B354-B048514D5138}"/>
              </a:ext>
            </a:extLst>
          </p:cNvPr>
          <p:cNvCxnSpPr/>
          <p:nvPr userDrawn="1"/>
        </p:nvCxnSpPr>
        <p:spPr bwMode="auto">
          <a:xfrm>
            <a:off x="3333316" y="4570413"/>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3333317" y="4763323"/>
            <a:ext cx="2475383" cy="1334265"/>
          </a:xfrm>
        </p:spPr>
        <p:txBody>
          <a:bodyPr/>
          <a:lstStyle>
            <a:lvl1pPr>
              <a:lnSpc>
                <a:spcPct val="90000"/>
              </a:lnSpc>
              <a:defRPr sz="6599">
                <a:solidFill>
                  <a:schemeClr val="accent1"/>
                </a:solidFill>
              </a:defRPr>
            </a:lvl1pPr>
          </a:lstStyle>
          <a:p>
            <a:r>
              <a:rPr lang="en-US" dirty="0"/>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6380919" y="4835205"/>
            <a:ext cx="3809504" cy="126238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9325"/>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a:lnSpc>
                <a:spcPct val="120000"/>
              </a:lnSpc>
              <a:spcBef>
                <a:spcPts val="0"/>
              </a:spcBef>
              <a:defRPr sz="800" b="0" i="0">
                <a:solidFill>
                  <a:schemeClr val="tx1"/>
                </a:solidFill>
                <a:latin typeface="IBM Plex Sans" panose="020B0503050203000203" pitchFamily="34" charset="0"/>
              </a:defRPr>
            </a:lvl2pPr>
            <a:lvl3pPr>
              <a:lnSpc>
                <a:spcPct val="120000"/>
              </a:lnSpc>
              <a:spcBef>
                <a:spcPts val="0"/>
              </a:spcBef>
              <a:defRPr sz="800" b="0" i="0">
                <a:solidFill>
                  <a:schemeClr val="tx1"/>
                </a:solidFill>
                <a:latin typeface="IBM Plex Sans" panose="020B0503050203000203" pitchFamily="34" charset="0"/>
              </a:defRPr>
            </a:lvl3pPr>
            <a:lvl4pPr>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495C3AC-E4B9-F837-204B-FF01953D40BE}"/>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8" name="Slide Number">
            <a:extLst>
              <a:ext uri="{FF2B5EF4-FFF2-40B4-BE49-F238E27FC236}">
                <a16:creationId xmlns:a16="http://schemas.microsoft.com/office/drawing/2014/main" id="{22119C11-B0BD-168C-0C07-D70B259D3906}"/>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03384822"/>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63" y="288036"/>
            <a:ext cx="2470717"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287963" y="1524000"/>
            <a:ext cx="2477765"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4904" y="1524000"/>
            <a:ext cx="2475384"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9168" y="1524000"/>
            <a:ext cx="2476178"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30110" y="1524000"/>
            <a:ext cx="2479352"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2D830AE7-F6A6-A339-0B24-876A9554C9E3}"/>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8" name="Slide Number">
            <a:extLst>
              <a:ext uri="{FF2B5EF4-FFF2-40B4-BE49-F238E27FC236}">
                <a16:creationId xmlns:a16="http://schemas.microsoft.com/office/drawing/2014/main" id="{31A616C3-34A8-1D7A-67C9-8B76F2D30BD0}"/>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96578756"/>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63"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4903" y="288036"/>
            <a:ext cx="2477765" cy="762794"/>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descr="Vertical column divider">
            <a:extLst>
              <a:ext uri="{FF2B5EF4-FFF2-40B4-BE49-F238E27FC236}">
                <a16:creationId xmlns:a16="http://schemas.microsoft.com/office/drawing/2014/main" id="{ABAB2974-AD95-0BF2-C41A-265AEF03B4F7}"/>
              </a:ext>
            </a:extLst>
          </p:cNvPr>
          <p:cNvCxnSpPr>
            <a:cxnSpLocks/>
          </p:cNvCxnSpPr>
          <p:nvPr userDrawn="1"/>
        </p:nvCxnSpPr>
        <p:spPr bwMode="auto">
          <a:xfrm>
            <a:off x="3047603" y="1522413"/>
            <a:ext cx="0" cy="45727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descr="Vertical column divider">
            <a:extLst>
              <a:ext uri="{FF2B5EF4-FFF2-40B4-BE49-F238E27FC236}">
                <a16:creationId xmlns:a16="http://schemas.microsoft.com/office/drawing/2014/main" id="{CDB8CB8D-C4DB-E357-4948-59CD6A18A9DC}"/>
              </a:ext>
            </a:extLst>
          </p:cNvPr>
          <p:cNvCxnSpPr/>
          <p:nvPr userDrawn="1"/>
        </p:nvCxnSpPr>
        <p:spPr bwMode="auto">
          <a:xfrm>
            <a:off x="6093683" y="1522413"/>
            <a:ext cx="0" cy="457517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descr="Vertical column divider">
            <a:extLst>
              <a:ext uri="{FF2B5EF4-FFF2-40B4-BE49-F238E27FC236}">
                <a16:creationId xmlns:a16="http://schemas.microsoft.com/office/drawing/2014/main" id="{8B5887E5-28C4-AA99-EBD5-E34B88F46F25}"/>
              </a:ext>
            </a:extLst>
          </p:cNvPr>
          <p:cNvCxnSpPr/>
          <p:nvPr userDrawn="1"/>
        </p:nvCxnSpPr>
        <p:spPr bwMode="auto">
          <a:xfrm>
            <a:off x="9142810" y="1522413"/>
            <a:ext cx="0" cy="457517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Footer Placeholder 3">
            <a:extLst>
              <a:ext uri="{FF2B5EF4-FFF2-40B4-BE49-F238E27FC236}">
                <a16:creationId xmlns:a16="http://schemas.microsoft.com/office/drawing/2014/main" id="{9A5E154F-497D-F356-4526-C17B1B098AC9}"/>
              </a:ext>
            </a:extLst>
          </p:cNvPr>
          <p:cNvSpPr>
            <a:spLocks noGrp="1"/>
          </p:cNvSpPr>
          <p:nvPr userDrawn="1">
            <p:ph type="ftr" sz="quarter" idx="18"/>
          </p:nvPr>
        </p:nvSpPr>
        <p:spPr>
          <a:xfrm>
            <a:off x="287963" y="6408000"/>
            <a:ext cx="2477765" cy="190500"/>
          </a:xfrm>
        </p:spPr>
        <p:txBody>
          <a:bodyPr/>
          <a:lstStyle/>
          <a:p>
            <a:r>
              <a:rPr lang="en-US"/>
              <a:t>© 2025 IBM Corporation</a:t>
            </a:r>
            <a:endParaRPr lang="en-US" dirty="0"/>
          </a:p>
        </p:txBody>
      </p:sp>
      <p:sp>
        <p:nvSpPr>
          <p:cNvPr id="8" name="Slide Number">
            <a:extLst>
              <a:ext uri="{FF2B5EF4-FFF2-40B4-BE49-F238E27FC236}">
                <a16:creationId xmlns:a16="http://schemas.microsoft.com/office/drawing/2014/main" id="{A3714515-3CA1-0F75-0503-3208A09DFA76}"/>
              </a:ext>
            </a:extLst>
          </p:cNvPr>
          <p:cNvSpPr txBox="1">
            <a:spLocks noGrp="1"/>
          </p:cNvSpPr>
          <p:nvPr userDrawn="1">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0" name="Text Placeholder 4">
            <a:extLst>
              <a:ext uri="{FF2B5EF4-FFF2-40B4-BE49-F238E27FC236}">
                <a16:creationId xmlns:a16="http://schemas.microsoft.com/office/drawing/2014/main" id="{4B531E36-2064-83A6-3D5A-E40E324F8495}"/>
              </a:ext>
            </a:extLst>
          </p:cNvPr>
          <p:cNvSpPr>
            <a:spLocks noGrp="1"/>
          </p:cNvSpPr>
          <p:nvPr userDrawn="1">
            <p:ph type="body" sz="quarter" idx="11"/>
          </p:nvPr>
        </p:nvSpPr>
        <p:spPr>
          <a:xfrm>
            <a:off x="291173" y="1524000"/>
            <a:ext cx="2477765"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70587680-FBD6-A326-93E3-B3437A4124A3}"/>
              </a:ext>
            </a:extLst>
          </p:cNvPr>
          <p:cNvSpPr>
            <a:spLocks noGrp="1"/>
          </p:cNvSpPr>
          <p:nvPr userDrawn="1">
            <p:ph type="body" sz="quarter" idx="12"/>
          </p:nvPr>
        </p:nvSpPr>
        <p:spPr>
          <a:xfrm>
            <a:off x="3334904" y="1524000"/>
            <a:ext cx="2475384"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8">
            <a:extLst>
              <a:ext uri="{FF2B5EF4-FFF2-40B4-BE49-F238E27FC236}">
                <a16:creationId xmlns:a16="http://schemas.microsoft.com/office/drawing/2014/main" id="{CAE80882-A798-33A6-BF3F-DF9C75646C23}"/>
              </a:ext>
            </a:extLst>
          </p:cNvPr>
          <p:cNvSpPr>
            <a:spLocks noGrp="1"/>
          </p:cNvSpPr>
          <p:nvPr userDrawn="1">
            <p:ph type="body" sz="quarter" idx="13"/>
          </p:nvPr>
        </p:nvSpPr>
        <p:spPr>
          <a:xfrm>
            <a:off x="6389168" y="1524000"/>
            <a:ext cx="2476178"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0">
            <a:extLst>
              <a:ext uri="{FF2B5EF4-FFF2-40B4-BE49-F238E27FC236}">
                <a16:creationId xmlns:a16="http://schemas.microsoft.com/office/drawing/2014/main" id="{1809E051-5EDC-532B-0D86-AA9349AAA053}"/>
              </a:ext>
            </a:extLst>
          </p:cNvPr>
          <p:cNvSpPr>
            <a:spLocks noGrp="1"/>
          </p:cNvSpPr>
          <p:nvPr userDrawn="1">
            <p:ph type="body" sz="quarter" idx="14"/>
          </p:nvPr>
        </p:nvSpPr>
        <p:spPr>
          <a:xfrm>
            <a:off x="9430110" y="1524000"/>
            <a:ext cx="2479352"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9825288"/>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63" y="288036"/>
            <a:ext cx="2474590" cy="1234377"/>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6"/>
            <a:ext cx="2477765" cy="921519"/>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523999"/>
            <a:ext cx="2475384" cy="4578351"/>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9168" y="288036"/>
            <a:ext cx="2476178" cy="921519"/>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9168" y="1524000"/>
            <a:ext cx="2476178" cy="45783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descr="Vertical column divider">
            <a:extLst>
              <a:ext uri="{FF2B5EF4-FFF2-40B4-BE49-F238E27FC236}">
                <a16:creationId xmlns:a16="http://schemas.microsoft.com/office/drawing/2014/main" id="{C6EB28FF-C21F-A83D-2D19-2242B76C6B09}"/>
              </a:ext>
            </a:extLst>
          </p:cNvPr>
          <p:cNvCxnSpPr>
            <a:cxnSpLocks/>
          </p:cNvCxnSpPr>
          <p:nvPr userDrawn="1"/>
        </p:nvCxnSpPr>
        <p:spPr bwMode="auto">
          <a:xfrm>
            <a:off x="3047603" y="285051"/>
            <a:ext cx="0" cy="581104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descr="Vertical column divider">
            <a:extLst>
              <a:ext uri="{FF2B5EF4-FFF2-40B4-BE49-F238E27FC236}">
                <a16:creationId xmlns:a16="http://schemas.microsoft.com/office/drawing/2014/main" id="{3D7A0E74-695D-C6F5-07CD-01209D58A70A}"/>
              </a:ext>
            </a:extLst>
          </p:cNvPr>
          <p:cNvCxnSpPr>
            <a:cxnSpLocks/>
          </p:cNvCxnSpPr>
          <p:nvPr userDrawn="1"/>
        </p:nvCxnSpPr>
        <p:spPr bwMode="auto">
          <a:xfrm>
            <a:off x="6093683" y="285051"/>
            <a:ext cx="0" cy="5812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descr="Vertical column divider">
            <a:extLst>
              <a:ext uri="{FF2B5EF4-FFF2-40B4-BE49-F238E27FC236}">
                <a16:creationId xmlns:a16="http://schemas.microsoft.com/office/drawing/2014/main" id="{19E1AC9A-B000-435B-E4BC-54B09FB7957C}"/>
              </a:ext>
            </a:extLst>
          </p:cNvPr>
          <p:cNvCxnSpPr>
            <a:cxnSpLocks/>
          </p:cNvCxnSpPr>
          <p:nvPr userDrawn="1"/>
        </p:nvCxnSpPr>
        <p:spPr bwMode="auto">
          <a:xfrm>
            <a:off x="9142810" y="285051"/>
            <a:ext cx="0" cy="581104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 name="Text Placeholder 12">
            <a:extLst>
              <a:ext uri="{FF2B5EF4-FFF2-40B4-BE49-F238E27FC236}">
                <a16:creationId xmlns:a16="http://schemas.microsoft.com/office/drawing/2014/main" id="{2A62B128-D226-0D9B-89EC-51AFD07F30CF}"/>
              </a:ext>
            </a:extLst>
          </p:cNvPr>
          <p:cNvSpPr>
            <a:spLocks noGrp="1"/>
          </p:cNvSpPr>
          <p:nvPr userDrawn="1">
            <p:ph type="body" sz="quarter" idx="17"/>
          </p:nvPr>
        </p:nvSpPr>
        <p:spPr>
          <a:xfrm>
            <a:off x="9428522" y="288036"/>
            <a:ext cx="2479352" cy="921519"/>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userDrawn="1">
            <p:ph type="body" sz="quarter" idx="14"/>
          </p:nvPr>
        </p:nvSpPr>
        <p:spPr>
          <a:xfrm>
            <a:off x="9428522" y="1524000"/>
            <a:ext cx="2479352" cy="45783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6C3F2C39-1D80-7B1C-F53D-B11D6327AF07}"/>
              </a:ext>
            </a:extLst>
          </p:cNvPr>
          <p:cNvSpPr>
            <a:spLocks noGrp="1"/>
          </p:cNvSpPr>
          <p:nvPr userDrawn="1">
            <p:ph type="ftr" sz="quarter" idx="18"/>
          </p:nvPr>
        </p:nvSpPr>
        <p:spPr>
          <a:xfrm>
            <a:off x="287963" y="6408000"/>
            <a:ext cx="2477765" cy="190500"/>
          </a:xfrm>
        </p:spPr>
        <p:txBody>
          <a:bodyPr/>
          <a:lstStyle/>
          <a:p>
            <a:r>
              <a:rPr lang="en-US"/>
              <a:t>© 2025 IBM Corporation</a:t>
            </a:r>
            <a:endParaRPr lang="en-US" dirty="0"/>
          </a:p>
        </p:txBody>
      </p:sp>
      <p:sp>
        <p:nvSpPr>
          <p:cNvPr id="8" name="Slide Number">
            <a:extLst>
              <a:ext uri="{FF2B5EF4-FFF2-40B4-BE49-F238E27FC236}">
                <a16:creationId xmlns:a16="http://schemas.microsoft.com/office/drawing/2014/main" id="{56961C62-D766-8A68-1FA3-BF6BE095543D}"/>
              </a:ext>
            </a:extLst>
          </p:cNvPr>
          <p:cNvSpPr txBox="1">
            <a:spLocks noGrp="1"/>
          </p:cNvSpPr>
          <p:nvPr userDrawn="1">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3131198"/>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287999" y="288036"/>
            <a:ext cx="2474590" cy="1048544"/>
          </a:xfrm>
        </p:spPr>
        <p:txBody>
          <a:bodyPr/>
          <a:lstStyle>
            <a:lvl1pPr>
              <a:lnSpc>
                <a:spcPct val="110000"/>
              </a:lnSpc>
              <a:defRPr sz="12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287963" y="1524000"/>
            <a:ext cx="2470717" cy="2289175"/>
          </a:xfrm>
        </p:spPr>
        <p:txBody>
          <a:bodyPr/>
          <a:lstStyle>
            <a:lvl1pPr>
              <a:lnSpc>
                <a:spcPct val="100000"/>
              </a:lnSpc>
              <a:spcBef>
                <a:spcPts val="0"/>
              </a:spcBef>
              <a:defRPr sz="1800">
                <a:solidFill>
                  <a:schemeClr val="tx1"/>
                </a:solidFill>
              </a:defRPr>
            </a:lvl1pPr>
          </a:lstStyle>
          <a:p>
            <a:pPr lvl="0"/>
            <a:r>
              <a:rPr lang="en-US"/>
              <a:t>Click to edit Master text styles</a:t>
            </a:r>
          </a:p>
        </p:txBody>
      </p:sp>
      <p:sp>
        <p:nvSpPr>
          <p:cNvPr id="14" name="Picture Placeholder 13" descr="Place pictogram here">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3333316" y="288036"/>
            <a:ext cx="607997" cy="608076"/>
          </a:xfrm>
        </p:spPr>
        <p:txBody>
          <a:bodyPr anchor="ctr"/>
          <a:lstStyle>
            <a:lvl1pPr algn="ctr">
              <a:defRPr sz="800">
                <a:solidFill>
                  <a:schemeClr val="tx1"/>
                </a:solidFill>
              </a:defRPr>
            </a:lvl1pPr>
          </a:lstStyle>
          <a:p>
            <a:r>
              <a:rPr lang="en-US" dirty="0"/>
              <a:t>Pictogram</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3334904" y="1524000"/>
            <a:ext cx="2475384" cy="4576763"/>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13" descr="Place pictogram here">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6389168" y="288036"/>
            <a:ext cx="607997" cy="608076"/>
          </a:xfrm>
        </p:spPr>
        <p:txBody>
          <a:bodyPr anchor="ctr"/>
          <a:lstStyle>
            <a:lvl1pPr algn="ctr">
              <a:defRPr sz="800">
                <a:solidFill>
                  <a:schemeClr val="tx1"/>
                </a:solidFill>
              </a:defRPr>
            </a:lvl1pPr>
          </a:lstStyle>
          <a:p>
            <a:r>
              <a:rPr lang="en-US" dirty="0"/>
              <a:t>Pictogram</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6389168" y="1524000"/>
            <a:ext cx="2470738" cy="4576762"/>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3" descr="Place pictogram here">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9428522" y="288036"/>
            <a:ext cx="607997" cy="608076"/>
          </a:xfrm>
        </p:spPr>
        <p:txBody>
          <a:bodyPr anchor="ctr"/>
          <a:lstStyle>
            <a:lvl1pPr algn="ctr">
              <a:defRPr sz="800">
                <a:solidFill>
                  <a:schemeClr val="tx1"/>
                </a:solidFill>
              </a:defRPr>
            </a:lvl1pPr>
          </a:lstStyle>
          <a:p>
            <a:r>
              <a:rPr lang="en-US" dirty="0"/>
              <a:t>Pictogram</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9430111" y="1524000"/>
            <a:ext cx="2470621" cy="4576763"/>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8C59ECBB-8567-F0FF-2B81-7CCA543AC3AF}"/>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193F0BFF-6925-3869-6436-5F209217E4E7}"/>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4" name="Straight Connector 3" descr="Vertical column divider">
            <a:extLst>
              <a:ext uri="{FF2B5EF4-FFF2-40B4-BE49-F238E27FC236}">
                <a16:creationId xmlns:a16="http://schemas.microsoft.com/office/drawing/2014/main" id="{3EC1ADC5-863A-1C19-32F5-F71459CCBF15}"/>
              </a:ext>
            </a:extLst>
          </p:cNvPr>
          <p:cNvCxnSpPr>
            <a:cxnSpLocks/>
          </p:cNvCxnSpPr>
          <p:nvPr userDrawn="1"/>
        </p:nvCxnSpPr>
        <p:spPr bwMode="auto">
          <a:xfrm>
            <a:off x="3047603" y="285052"/>
            <a:ext cx="0" cy="581571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 name="Straight Connector 5" descr="Vertical column divider">
            <a:extLst>
              <a:ext uri="{FF2B5EF4-FFF2-40B4-BE49-F238E27FC236}">
                <a16:creationId xmlns:a16="http://schemas.microsoft.com/office/drawing/2014/main" id="{72E1DB67-171C-F7FE-B9F6-5778755FF746}"/>
              </a:ext>
            </a:extLst>
          </p:cNvPr>
          <p:cNvCxnSpPr>
            <a:cxnSpLocks/>
          </p:cNvCxnSpPr>
          <p:nvPr userDrawn="1"/>
        </p:nvCxnSpPr>
        <p:spPr bwMode="auto">
          <a:xfrm>
            <a:off x="6095270" y="285051"/>
            <a:ext cx="0" cy="5812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7" descr="Vertical column divider">
            <a:extLst>
              <a:ext uri="{FF2B5EF4-FFF2-40B4-BE49-F238E27FC236}">
                <a16:creationId xmlns:a16="http://schemas.microsoft.com/office/drawing/2014/main" id="{6EF3DAE3-95FD-80AD-F6F4-79B5745FA451}"/>
              </a:ext>
            </a:extLst>
          </p:cNvPr>
          <p:cNvCxnSpPr>
            <a:cxnSpLocks/>
          </p:cNvCxnSpPr>
          <p:nvPr userDrawn="1"/>
        </p:nvCxnSpPr>
        <p:spPr bwMode="auto">
          <a:xfrm>
            <a:off x="9142810" y="285051"/>
            <a:ext cx="0" cy="581104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5732825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xes, 4 stacked,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763525"/>
            <a:ext cx="5521400" cy="1138428"/>
          </a:xfrm>
        </p:spPr>
        <p:txBody>
          <a:bodyPr rIns="457200"/>
          <a:lstStyle>
            <a:lvl1pPr>
              <a:lnSpc>
                <a:spcPct val="110000"/>
              </a:lnSpc>
              <a:defRPr sz="32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20" y="284956"/>
            <a:ext cx="2476177"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495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20"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4"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 2025 IBM Corporation</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99" y="288037"/>
            <a:ext cx="2477765" cy="224028"/>
          </a:xfrm>
        </p:spPr>
        <p:txBody>
          <a:bodyPr/>
          <a:lstStyle>
            <a:lvl1pPr>
              <a:defRPr sz="1400">
                <a:solidFill>
                  <a:schemeClr val="tx2"/>
                </a:solidFill>
              </a:defRPr>
            </a:lvl1pPr>
          </a:lstStyle>
          <a:p>
            <a:pPr lvl="0"/>
            <a:r>
              <a:rPr lang="en-US"/>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3771954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63" y="192024"/>
            <a:ext cx="2470717" cy="1558989"/>
          </a:xfrm>
        </p:spPr>
        <p:txBody>
          <a:bodyPr/>
          <a:lstStyle>
            <a:lvl1pPr>
              <a:lnSpc>
                <a:spcPct val="100000"/>
              </a:lnSpc>
              <a:defRPr sz="3399">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4142" y="192024"/>
            <a:ext cx="2475385" cy="1100635"/>
          </a:xfrm>
        </p:spPr>
        <p:txBody>
          <a:bodyPr/>
          <a:lstStyle>
            <a:lvl1pPr>
              <a:lnSpc>
                <a:spcPct val="100000"/>
              </a:lnSpc>
              <a:spcBef>
                <a:spcPts val="0"/>
              </a:spcBef>
              <a:defRPr sz="3399">
                <a:solidFill>
                  <a:schemeClr val="tx2"/>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4143" y="1524000"/>
            <a:ext cx="2475384" cy="4576763"/>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1745" y="1524000"/>
            <a:ext cx="5047593" cy="4576763"/>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FC93AC5E-9451-FF93-87DD-889A48A00DD1}"/>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8" name="Slide Number">
            <a:extLst>
              <a:ext uri="{FF2B5EF4-FFF2-40B4-BE49-F238E27FC236}">
                <a16:creationId xmlns:a16="http://schemas.microsoft.com/office/drawing/2014/main" id="{D1F6E83E-BB80-D71A-7819-884C0CD4799E}"/>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62884494"/>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287963" y="288036"/>
            <a:ext cx="3711980" cy="95329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287963" y="1524000"/>
            <a:ext cx="5049180" cy="4576762"/>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6389168" y="1524000"/>
            <a:ext cx="5047593" cy="457676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C9E836C4-97D9-E198-E7C4-C2E94BADE6BD}"/>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8" name="Slide Number">
            <a:extLst>
              <a:ext uri="{FF2B5EF4-FFF2-40B4-BE49-F238E27FC236}">
                <a16:creationId xmlns:a16="http://schemas.microsoft.com/office/drawing/2014/main" id="{A861A72C-9D4B-8178-79CE-382DDE87CD24}"/>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72038830"/>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63" y="192024"/>
            <a:ext cx="5517527" cy="2105089"/>
          </a:xfrm>
        </p:spPr>
        <p:txBody>
          <a:bodyPr rIns="457200"/>
          <a:lstStyle>
            <a:lvl1pPr>
              <a:lnSpc>
                <a:spcPct val="100000"/>
              </a:lnSpc>
              <a:defRPr sz="3399">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2507" y="288035"/>
            <a:ext cx="2474590" cy="580955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30110" y="288035"/>
            <a:ext cx="2470622" cy="580955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A8BE2778-A9AA-3756-3479-C4A6DD4F0F00}"/>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8" name="Slide Number">
            <a:extLst>
              <a:ext uri="{FF2B5EF4-FFF2-40B4-BE49-F238E27FC236}">
                <a16:creationId xmlns:a16="http://schemas.microsoft.com/office/drawing/2014/main" id="{31D49C41-81F4-5A73-2F6D-EF2D5E383721}"/>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43584509"/>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63" y="288036"/>
            <a:ext cx="2470717" cy="199796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9168" y="288000"/>
            <a:ext cx="2476178" cy="581104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30110" y="288000"/>
            <a:ext cx="2470622" cy="581104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CB9B0455-A1CF-B58E-3124-86D0B0DD2BB2}"/>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8" name="Slide Number">
            <a:extLst>
              <a:ext uri="{FF2B5EF4-FFF2-40B4-BE49-F238E27FC236}">
                <a16:creationId xmlns:a16="http://schemas.microsoft.com/office/drawing/2014/main" id="{964E5562-E403-533D-BEAD-AB50713ED183}"/>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11815789"/>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63" y="192024"/>
            <a:ext cx="5519019" cy="2105088"/>
          </a:xfrm>
        </p:spPr>
        <p:txBody>
          <a:bodyPr rIns="457200"/>
          <a:lstStyle>
            <a:lvl1pPr>
              <a:lnSpc>
                <a:spcPct val="100000"/>
              </a:lnSpc>
              <a:defRPr sz="3399">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9168" y="288036"/>
            <a:ext cx="2476178" cy="938881"/>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9168" y="1524000"/>
            <a:ext cx="2476178" cy="4576763"/>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2" y="288036"/>
            <a:ext cx="2479352" cy="938881"/>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0109" y="1524000"/>
            <a:ext cx="2476178" cy="4576762"/>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C196BE21-C69D-85CB-EE77-49D2E4993A04}"/>
              </a:ext>
            </a:extLst>
          </p:cNvPr>
          <p:cNvSpPr>
            <a:spLocks noGrp="1"/>
          </p:cNvSpPr>
          <p:nvPr>
            <p:ph type="ftr" sz="quarter" idx="20"/>
          </p:nvPr>
        </p:nvSpPr>
        <p:spPr>
          <a:xfrm>
            <a:off x="287963" y="6408000"/>
            <a:ext cx="2477765" cy="190500"/>
          </a:xfrm>
        </p:spPr>
        <p:txBody>
          <a:bodyPr/>
          <a:lstStyle/>
          <a:p>
            <a:r>
              <a:rPr lang="en-US"/>
              <a:t>© 2025 IBM Corporation</a:t>
            </a:r>
            <a:endParaRPr lang="en-US" dirty="0"/>
          </a:p>
        </p:txBody>
      </p:sp>
      <p:sp>
        <p:nvSpPr>
          <p:cNvPr id="8" name="Slide Number">
            <a:extLst>
              <a:ext uri="{FF2B5EF4-FFF2-40B4-BE49-F238E27FC236}">
                <a16:creationId xmlns:a16="http://schemas.microsoft.com/office/drawing/2014/main" id="{DBB179B0-7DF8-112C-BC38-B65090C6DD68}"/>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40882079"/>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62" y="288036"/>
            <a:ext cx="2474591" cy="1997964"/>
          </a:xfrm>
        </p:spPr>
        <p:txBody>
          <a:bodyPr rIns="0"/>
          <a:lstStyle>
            <a:lvl1pPr>
              <a:lnSpc>
                <a:spcPct val="110000"/>
              </a:lnSpc>
              <a:defRPr sz="1400">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9168" y="288036"/>
            <a:ext cx="2476178" cy="938881"/>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9168" y="1524000"/>
            <a:ext cx="2476178" cy="4576763"/>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30110" y="288036"/>
            <a:ext cx="2470717" cy="938881"/>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0109" y="1524000"/>
            <a:ext cx="2476178" cy="4576763"/>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12FA1770-E046-DD8F-9F28-19D80D1D67C2}"/>
              </a:ext>
            </a:extLst>
          </p:cNvPr>
          <p:cNvSpPr>
            <a:spLocks noGrp="1"/>
          </p:cNvSpPr>
          <p:nvPr>
            <p:ph type="ftr" sz="quarter" idx="20"/>
          </p:nvPr>
        </p:nvSpPr>
        <p:spPr>
          <a:xfrm>
            <a:off x="287963" y="6408000"/>
            <a:ext cx="2477765" cy="190500"/>
          </a:xfrm>
        </p:spPr>
        <p:txBody>
          <a:bodyPr/>
          <a:lstStyle/>
          <a:p>
            <a:r>
              <a:rPr lang="en-US"/>
              <a:t>© 2025 IBM Corporation</a:t>
            </a:r>
            <a:endParaRPr lang="en-US" dirty="0"/>
          </a:p>
        </p:txBody>
      </p:sp>
      <p:sp>
        <p:nvSpPr>
          <p:cNvPr id="8" name="Slide Number">
            <a:extLst>
              <a:ext uri="{FF2B5EF4-FFF2-40B4-BE49-F238E27FC236}">
                <a16:creationId xmlns:a16="http://schemas.microsoft.com/office/drawing/2014/main" id="{91ADA982-549A-4D2D-490A-DE5610A50878}"/>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02195644"/>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63" y="192024"/>
            <a:ext cx="2474590" cy="2105089"/>
          </a:xfrm>
        </p:spPr>
        <p:txBody>
          <a:bodyPr/>
          <a:lstStyle>
            <a:lvl1pPr>
              <a:lnSpc>
                <a:spcPct val="100000"/>
              </a:lnSpc>
              <a:defRPr sz="3399">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4142" y="192024"/>
            <a:ext cx="2477765" cy="1555292"/>
          </a:xfrm>
        </p:spPr>
        <p:txBody>
          <a:bodyPr/>
          <a:lstStyle>
            <a:lvl1pPr>
              <a:lnSpc>
                <a:spcPct val="100000"/>
              </a:lnSpc>
              <a:spcBef>
                <a:spcPts val="0"/>
              </a:spcBef>
              <a:defRPr sz="3399">
                <a:solidFill>
                  <a:schemeClr val="tx2"/>
                </a:solidFill>
              </a:defRPr>
            </a:lvl1pPr>
            <a:lvl2pPr>
              <a:lnSpc>
                <a:spcPct val="90000"/>
              </a:lnSpc>
              <a:spcBef>
                <a:spcPts val="0"/>
              </a:spcBef>
              <a:defRPr sz="1400"/>
            </a:lvl2pPr>
            <a:lvl3pPr>
              <a:lnSpc>
                <a:spcPct val="90000"/>
              </a:lnSpc>
              <a:spcBef>
                <a:spcPts val="0"/>
              </a:spcBef>
              <a:defRPr sz="1400"/>
            </a:lvl3pPr>
            <a:lvl4pPr>
              <a:lnSpc>
                <a:spcPct val="90000"/>
              </a:lnSpc>
              <a:spcBef>
                <a:spcPts val="0"/>
              </a:spcBef>
              <a:defRPr sz="1400"/>
            </a:lvl4pPr>
            <a:lvl5pPr>
              <a:lnSpc>
                <a:spcPct val="90000"/>
              </a:lnSpc>
              <a:spcBef>
                <a:spcPts val="0"/>
              </a:spcBef>
              <a:defRPr sz="1400"/>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4904" y="1508395"/>
            <a:ext cx="2475384" cy="4594294"/>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4" descr="Place pictogram here">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6389168" y="288036"/>
            <a:ext cx="607997" cy="607231"/>
          </a:xfrm>
        </p:spPr>
        <p:txBody>
          <a:bodyPr anchor="ctr"/>
          <a:lstStyle>
            <a:lvl1pPr algn="ctr">
              <a:defRPr sz="800">
                <a:solidFill>
                  <a:schemeClr val="tx1"/>
                </a:solidFill>
              </a:defRPr>
            </a:lvl1pPr>
          </a:lstStyle>
          <a:p>
            <a:r>
              <a:rPr lang="en-US" dirty="0"/>
              <a:t>Pictogram</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9168" y="1524000"/>
            <a:ext cx="2476178"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descr="Place pictogram here">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9428522" y="288036"/>
            <a:ext cx="608843" cy="608076"/>
          </a:xfrm>
        </p:spPr>
        <p:txBody>
          <a:bodyPr anchor="ctr"/>
          <a:lstStyle>
            <a:lvl1pPr algn="ctr">
              <a:defRPr sz="800">
                <a:solidFill>
                  <a:schemeClr val="tx1"/>
                </a:solidFill>
              </a:defRPr>
            </a:lvl1pPr>
          </a:lstStyle>
          <a:p>
            <a:r>
              <a:rPr lang="en-US" dirty="0"/>
              <a:t>Pictogram</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2" y="1524000"/>
            <a:ext cx="2479352" cy="4576763"/>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E7E14D98-D346-214C-0437-7A0B4A7F3F06}"/>
              </a:ext>
            </a:extLst>
          </p:cNvPr>
          <p:cNvSpPr>
            <a:spLocks noGrp="1"/>
          </p:cNvSpPr>
          <p:nvPr>
            <p:ph type="ftr" sz="quarter" idx="18"/>
          </p:nvPr>
        </p:nvSpPr>
        <p:spPr>
          <a:xfrm>
            <a:off x="290474" y="6411643"/>
            <a:ext cx="2477765" cy="190500"/>
          </a:xfrm>
        </p:spPr>
        <p:txBody>
          <a:bodyPr/>
          <a:lstStyle/>
          <a:p>
            <a:r>
              <a:rPr lang="en-US"/>
              <a:t>© 2025 IBM Corporation</a:t>
            </a:r>
            <a:endParaRPr lang="en-US" dirty="0"/>
          </a:p>
        </p:txBody>
      </p:sp>
      <p:sp>
        <p:nvSpPr>
          <p:cNvPr id="10" name="Slide Number">
            <a:extLst>
              <a:ext uri="{FF2B5EF4-FFF2-40B4-BE49-F238E27FC236}">
                <a16:creationId xmlns:a16="http://schemas.microsoft.com/office/drawing/2014/main" id="{8CDC5D22-5EFB-A82A-2192-76A569B4B0D5}"/>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8" name="Straight Connector 7" descr="Vertical column divider">
            <a:extLst>
              <a:ext uri="{FF2B5EF4-FFF2-40B4-BE49-F238E27FC236}">
                <a16:creationId xmlns:a16="http://schemas.microsoft.com/office/drawing/2014/main" id="{75E2B956-D8A8-9075-0842-BD0DAFFD4122}"/>
              </a:ext>
            </a:extLst>
          </p:cNvPr>
          <p:cNvCxnSpPr>
            <a:cxnSpLocks/>
          </p:cNvCxnSpPr>
          <p:nvPr userDrawn="1"/>
        </p:nvCxnSpPr>
        <p:spPr bwMode="auto">
          <a:xfrm>
            <a:off x="6095270" y="285051"/>
            <a:ext cx="0" cy="5812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descr="Vertical column divider">
            <a:extLst>
              <a:ext uri="{FF2B5EF4-FFF2-40B4-BE49-F238E27FC236}">
                <a16:creationId xmlns:a16="http://schemas.microsoft.com/office/drawing/2014/main" id="{BE2C4D34-A499-856F-2ED0-C6A511B884A1}"/>
              </a:ext>
            </a:extLst>
          </p:cNvPr>
          <p:cNvCxnSpPr>
            <a:cxnSpLocks/>
          </p:cNvCxnSpPr>
          <p:nvPr userDrawn="1"/>
        </p:nvCxnSpPr>
        <p:spPr bwMode="auto">
          <a:xfrm>
            <a:off x="9142810" y="285051"/>
            <a:ext cx="0" cy="5812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73024297"/>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descr="Place pictogram here">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287998" y="288036"/>
            <a:ext cx="607997" cy="608076"/>
          </a:xfrm>
        </p:spPr>
        <p:txBody>
          <a:bodyPr anchor="ctr"/>
          <a:lstStyle>
            <a:lvl1pPr algn="ctr">
              <a:defRPr sz="800"/>
            </a:lvl1pPr>
          </a:lstStyle>
          <a:p>
            <a:r>
              <a:rPr lang="en-US" dirty="0"/>
              <a:t>Pictogram</a:t>
            </a:r>
          </a:p>
        </p:txBody>
      </p:sp>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287999" y="1239012"/>
            <a:ext cx="3334903" cy="1524000"/>
          </a:xfrm>
        </p:spPr>
        <p:txBody>
          <a:bodyPr/>
          <a:lstStyle>
            <a:lvl1pPr>
              <a:lnSpc>
                <a:spcPct val="100000"/>
              </a:lnSpc>
              <a:spcBef>
                <a:spcPts val="0"/>
              </a:spcBef>
              <a:defRPr sz="2100">
                <a:solidFill>
                  <a:schemeClr val="tx1"/>
                </a:solidFill>
              </a:defRPr>
            </a:lvl1pPr>
            <a:lvl2pPr marL="201128" indent="-201128">
              <a:lnSpc>
                <a:spcPct val="100000"/>
              </a:lnSpc>
              <a:spcBef>
                <a:spcPts val="0"/>
              </a:spcBef>
              <a:defRPr sz="2100">
                <a:solidFill>
                  <a:schemeClr val="tx1"/>
                </a:solidFill>
              </a:defRPr>
            </a:lvl2pPr>
            <a:lvl3pPr marL="402256" indent="-201128">
              <a:lnSpc>
                <a:spcPct val="100000"/>
              </a:lnSpc>
              <a:spcBef>
                <a:spcPts val="0"/>
              </a:spcBef>
              <a:defRPr sz="2100">
                <a:solidFill>
                  <a:schemeClr val="tx1"/>
                </a:solidFill>
              </a:defRPr>
            </a:lvl3pPr>
            <a:lvl4pPr marL="557672" indent="-201128">
              <a:lnSpc>
                <a:spcPct val="100000"/>
              </a:lnSpc>
              <a:spcBef>
                <a:spcPts val="0"/>
              </a:spcBef>
              <a:defRPr sz="21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14" descr="Place pictogram here">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6389168" y="288036"/>
            <a:ext cx="607997" cy="608076"/>
          </a:xfrm>
        </p:spPr>
        <p:txBody>
          <a:bodyPr anchor="ctr"/>
          <a:lstStyle>
            <a:lvl1pPr algn="ctr">
              <a:defRPr sz="800"/>
            </a:lvl1pPr>
          </a:lstStyle>
          <a:p>
            <a:r>
              <a:rPr lang="en-US" dirty="0"/>
              <a:t>Pictogram</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6389168" y="1238250"/>
            <a:ext cx="3337125" cy="1524000"/>
          </a:xfrm>
        </p:spPr>
        <p:txBody>
          <a:bodyPr/>
          <a:lstStyle>
            <a:lvl1pPr>
              <a:lnSpc>
                <a:spcPct val="100000"/>
              </a:lnSpc>
              <a:spcBef>
                <a:spcPts val="0"/>
              </a:spcBef>
              <a:defRPr sz="2100">
                <a:solidFill>
                  <a:schemeClr val="tx1"/>
                </a:solidFill>
              </a:defRPr>
            </a:lvl1pPr>
            <a:lvl2pPr marL="201128" indent="-201128">
              <a:lnSpc>
                <a:spcPct val="100000"/>
              </a:lnSpc>
              <a:spcBef>
                <a:spcPts val="0"/>
              </a:spcBef>
              <a:defRPr sz="2100">
                <a:solidFill>
                  <a:schemeClr val="tx1"/>
                </a:solidFill>
              </a:defRPr>
            </a:lvl2pPr>
            <a:lvl3pPr marL="402256" indent="-201128">
              <a:lnSpc>
                <a:spcPct val="100000"/>
              </a:lnSpc>
              <a:spcBef>
                <a:spcPts val="0"/>
              </a:spcBef>
              <a:defRPr sz="2100">
                <a:solidFill>
                  <a:schemeClr val="tx1"/>
                </a:solidFill>
              </a:defRPr>
            </a:lvl3pPr>
            <a:lvl4pPr marL="557672" indent="-201128">
              <a:lnSpc>
                <a:spcPct val="100000"/>
              </a:lnSpc>
              <a:spcBef>
                <a:spcPts val="0"/>
              </a:spcBef>
              <a:defRPr sz="21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9C5483A0-0E31-72CE-21C3-6248FAEBC09A}"/>
              </a:ext>
              <a:ext uri="{C183D7F6-B498-43B3-948B-1728B52AA6E4}">
                <adec:decorative xmlns:adec="http://schemas.microsoft.com/office/drawing/2017/decorative" val="0"/>
              </a:ext>
            </a:extLst>
          </p:cNvPr>
          <p:cNvCxnSpPr>
            <a:cxnSpLocks/>
          </p:cNvCxnSpPr>
          <p:nvPr userDrawn="1"/>
        </p:nvCxnSpPr>
        <p:spPr bwMode="auto">
          <a:xfrm>
            <a:off x="287999" y="3048000"/>
            <a:ext cx="1161670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6" descr="Place pictogram here">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287998" y="3236976"/>
            <a:ext cx="607997" cy="608076"/>
          </a:xfrm>
        </p:spPr>
        <p:txBody>
          <a:bodyPr anchor="ctr"/>
          <a:lstStyle>
            <a:lvl1pPr algn="ctr">
              <a:defRPr sz="800"/>
            </a:lvl1pPr>
          </a:lstStyle>
          <a:p>
            <a:r>
              <a:rPr lang="en-US" dirty="0"/>
              <a:t>Pictogram</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287998" y="4192524"/>
            <a:ext cx="3334904" cy="1524000"/>
          </a:xfrm>
        </p:spPr>
        <p:txBody>
          <a:bodyPr/>
          <a:lstStyle>
            <a:lvl1pPr>
              <a:lnSpc>
                <a:spcPct val="100000"/>
              </a:lnSpc>
              <a:spcBef>
                <a:spcPts val="0"/>
              </a:spcBef>
              <a:defRPr sz="2100">
                <a:solidFill>
                  <a:schemeClr val="tx1"/>
                </a:solidFill>
              </a:defRPr>
            </a:lvl1pPr>
            <a:lvl2pPr marL="201128" indent="-201128">
              <a:lnSpc>
                <a:spcPct val="100000"/>
              </a:lnSpc>
              <a:spcBef>
                <a:spcPts val="0"/>
              </a:spcBef>
              <a:defRPr sz="2100">
                <a:solidFill>
                  <a:schemeClr val="tx1"/>
                </a:solidFill>
              </a:defRPr>
            </a:lvl2pPr>
            <a:lvl3pPr marL="402256" indent="-201128">
              <a:lnSpc>
                <a:spcPct val="100000"/>
              </a:lnSpc>
              <a:spcBef>
                <a:spcPts val="0"/>
              </a:spcBef>
              <a:defRPr sz="2100">
                <a:solidFill>
                  <a:schemeClr val="tx1"/>
                </a:solidFill>
              </a:defRPr>
            </a:lvl3pPr>
            <a:lvl4pPr marL="557672" indent="-201128">
              <a:lnSpc>
                <a:spcPct val="100000"/>
              </a:lnSpc>
              <a:spcBef>
                <a:spcPts val="0"/>
              </a:spcBef>
              <a:defRPr sz="21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18" descr="Place pictogram here">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6389168" y="3238500"/>
            <a:ext cx="607997" cy="608076"/>
          </a:xfrm>
        </p:spPr>
        <p:txBody>
          <a:bodyPr anchor="ctr"/>
          <a:lstStyle>
            <a:lvl1pPr algn="ctr">
              <a:defRPr sz="800"/>
            </a:lvl1pPr>
          </a:lstStyle>
          <a:p>
            <a:r>
              <a:rPr lang="en-US" dirty="0"/>
              <a:t>Pictogram</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6389168" y="4191000"/>
            <a:ext cx="3337125" cy="1524000"/>
          </a:xfrm>
        </p:spPr>
        <p:txBody>
          <a:bodyPr/>
          <a:lstStyle>
            <a:lvl1pPr>
              <a:lnSpc>
                <a:spcPct val="100000"/>
              </a:lnSpc>
              <a:spcBef>
                <a:spcPts val="0"/>
              </a:spcBef>
              <a:defRPr sz="2100">
                <a:solidFill>
                  <a:schemeClr val="tx1"/>
                </a:solidFill>
              </a:defRPr>
            </a:lvl1pPr>
            <a:lvl2pPr marL="201128" indent="-201128">
              <a:lnSpc>
                <a:spcPct val="100000"/>
              </a:lnSpc>
              <a:spcBef>
                <a:spcPts val="0"/>
              </a:spcBef>
              <a:defRPr sz="2100">
                <a:solidFill>
                  <a:schemeClr val="tx1"/>
                </a:solidFill>
              </a:defRPr>
            </a:lvl2pPr>
            <a:lvl3pPr marL="402256" indent="-201128">
              <a:lnSpc>
                <a:spcPct val="100000"/>
              </a:lnSpc>
              <a:spcBef>
                <a:spcPts val="0"/>
              </a:spcBef>
              <a:defRPr sz="2100">
                <a:solidFill>
                  <a:schemeClr val="tx1"/>
                </a:solidFill>
              </a:defRPr>
            </a:lvl3pPr>
            <a:lvl4pPr marL="557672" indent="-201128">
              <a:lnSpc>
                <a:spcPct val="100000"/>
              </a:lnSpc>
              <a:spcBef>
                <a:spcPts val="0"/>
              </a:spcBef>
              <a:defRPr sz="21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1FC9DA86-6E63-7EF1-DAC1-73040332758F}"/>
              </a:ext>
            </a:extLst>
          </p:cNvPr>
          <p:cNvSpPr>
            <a:spLocks noGrp="1"/>
          </p:cNvSpPr>
          <p:nvPr>
            <p:ph type="ftr" sz="quarter" idx="19"/>
          </p:nvPr>
        </p:nvSpPr>
        <p:spPr>
          <a:xfrm>
            <a:off x="287963" y="6408000"/>
            <a:ext cx="2477765" cy="190500"/>
          </a:xfrm>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BE7CD285-42F9-CF03-AB5C-1DC86205FBC3}"/>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4" name="Straight Connector 3" descr="Vertical column divider">
            <a:extLst>
              <a:ext uri="{FF2B5EF4-FFF2-40B4-BE49-F238E27FC236}">
                <a16:creationId xmlns:a16="http://schemas.microsoft.com/office/drawing/2014/main" id="{E664AD27-CDB8-1E16-6F0A-1A4FF8BD97F5}"/>
              </a:ext>
            </a:extLst>
          </p:cNvPr>
          <p:cNvCxnSpPr>
            <a:cxnSpLocks/>
          </p:cNvCxnSpPr>
          <p:nvPr userDrawn="1"/>
        </p:nvCxnSpPr>
        <p:spPr bwMode="auto">
          <a:xfrm>
            <a:off x="6095270" y="285051"/>
            <a:ext cx="0" cy="5812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21768017"/>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63" y="288036"/>
            <a:ext cx="2480241" cy="231077"/>
          </a:xfrm>
        </p:spPr>
        <p:txBody>
          <a:bodyPr/>
          <a:lstStyle>
            <a:lvl1pPr>
              <a:defRPr sz="1400">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62" y="762000"/>
            <a:ext cx="2473892" cy="1524000"/>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9168" y="288036"/>
            <a:ext cx="2476178" cy="247421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30110" y="288036"/>
            <a:ext cx="2479352" cy="247421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9168" y="3335338"/>
            <a:ext cx="2476178" cy="247421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30109" y="3335338"/>
            <a:ext cx="2476178" cy="247421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4D288907-977D-2E2D-D334-59684842A637}"/>
              </a:ext>
            </a:extLst>
          </p:cNvPr>
          <p:cNvSpPr>
            <a:spLocks noGrp="1"/>
          </p:cNvSpPr>
          <p:nvPr>
            <p:ph type="ftr" sz="quarter" idx="22"/>
          </p:nvPr>
        </p:nvSpPr>
        <p:spPr>
          <a:xfrm>
            <a:off x="287963" y="6408000"/>
            <a:ext cx="2477765" cy="190500"/>
          </a:xfrm>
        </p:spPr>
        <p:txBody>
          <a:bodyPr/>
          <a:lstStyle/>
          <a:p>
            <a:r>
              <a:rPr lang="en-US"/>
              <a:t>© 2025 IBM Corporation</a:t>
            </a:r>
            <a:endParaRPr lang="en-US" dirty="0"/>
          </a:p>
        </p:txBody>
      </p:sp>
      <p:sp>
        <p:nvSpPr>
          <p:cNvPr id="8" name="Slide Number">
            <a:extLst>
              <a:ext uri="{FF2B5EF4-FFF2-40B4-BE49-F238E27FC236}">
                <a16:creationId xmlns:a16="http://schemas.microsoft.com/office/drawing/2014/main" id="{299C7C32-4361-2D42-DB76-E3E2316F597E}"/>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06889978"/>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63" y="288036"/>
            <a:ext cx="2480241" cy="231077"/>
          </a:xfrm>
        </p:spPr>
        <p:txBody>
          <a:bodyPr/>
          <a:lstStyle>
            <a:lvl1pPr>
              <a:defRPr sz="14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9168" y="288036"/>
            <a:ext cx="2476178" cy="247421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30110" y="288036"/>
            <a:ext cx="2479352" cy="247421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9168" y="3335338"/>
            <a:ext cx="2476178" cy="247421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30109" y="3335338"/>
            <a:ext cx="2476178" cy="247421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4D288907-977D-2E2D-D334-59684842A637}"/>
              </a:ext>
            </a:extLst>
          </p:cNvPr>
          <p:cNvSpPr>
            <a:spLocks noGrp="1"/>
          </p:cNvSpPr>
          <p:nvPr>
            <p:ph type="ftr" sz="quarter" idx="22"/>
          </p:nvPr>
        </p:nvSpPr>
        <p:spPr>
          <a:xfrm>
            <a:off x="287963" y="6408000"/>
            <a:ext cx="2477765" cy="190500"/>
          </a:xfrm>
        </p:spPr>
        <p:txBody>
          <a:bodyPr/>
          <a:lstStyle/>
          <a:p>
            <a:r>
              <a:rPr lang="en-US"/>
              <a:t>© 2025 IBM Corporation</a:t>
            </a:r>
            <a:endParaRPr lang="en-US" dirty="0"/>
          </a:p>
        </p:txBody>
      </p:sp>
      <p:sp>
        <p:nvSpPr>
          <p:cNvPr id="8" name="Slide Number">
            <a:extLst>
              <a:ext uri="{FF2B5EF4-FFF2-40B4-BE49-F238E27FC236}">
                <a16:creationId xmlns:a16="http://schemas.microsoft.com/office/drawing/2014/main" id="{299C7C32-4361-2D42-DB76-E3E2316F597E}"/>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 name="Title 1">
            <a:extLst>
              <a:ext uri="{FF2B5EF4-FFF2-40B4-BE49-F238E27FC236}">
                <a16:creationId xmlns:a16="http://schemas.microsoft.com/office/drawing/2014/main" id="{8009016F-5759-0B27-8DB2-77BDD7980942}"/>
              </a:ext>
            </a:extLst>
          </p:cNvPr>
          <p:cNvSpPr>
            <a:spLocks noGrp="1"/>
          </p:cNvSpPr>
          <p:nvPr>
            <p:ph type="title"/>
          </p:nvPr>
        </p:nvSpPr>
        <p:spPr>
          <a:xfrm>
            <a:off x="287963" y="761936"/>
            <a:ext cx="5521401" cy="2286064"/>
          </a:xfrm>
        </p:spPr>
        <p:txBody>
          <a:bodyPr rIns="457200"/>
          <a:lstStyle>
            <a:lvl1pPr>
              <a:lnSpc>
                <a:spcPct val="110000"/>
              </a:lnSpc>
              <a:defRPr sz="3399">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59471077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xes, 4 horizontal,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7999" y="288037"/>
            <a:ext cx="2477765" cy="2286793"/>
          </a:xfrm>
        </p:spPr>
        <p:txBody>
          <a:bodyPr/>
          <a:lstStyle>
            <a:lvl1pPr>
              <a:lnSpc>
                <a:spcPct val="100000"/>
              </a:lnSpc>
              <a:defRPr sz="1400">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7999" y="3328416"/>
            <a:ext cx="2474591" cy="2672459"/>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1187" y="3333751"/>
            <a:ext cx="2474591" cy="2672459"/>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50" y="3333751"/>
            <a:ext cx="2474591" cy="2672459"/>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3" y="3333751"/>
            <a:ext cx="2474591" cy="2672459"/>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 2025 IBM Corporation</a:t>
            </a:r>
            <a:endParaRPr lang="en-US" dirty="0"/>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7318599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7999" y="3337941"/>
            <a:ext cx="2474590" cy="2759647"/>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1187"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49"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3"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EB933E98-EDAA-167B-D822-384AE57CFD41}"/>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9CE74F70-DD3B-B787-1122-8CC2F06AD01A}"/>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7" name="Text Placeholder 6">
            <a:extLst>
              <a:ext uri="{FF2B5EF4-FFF2-40B4-BE49-F238E27FC236}">
                <a16:creationId xmlns:a16="http://schemas.microsoft.com/office/drawing/2014/main" id="{73047254-F916-4821-F269-6EDEB3A3FAD7}"/>
              </a:ext>
            </a:extLst>
          </p:cNvPr>
          <p:cNvSpPr>
            <a:spLocks noGrp="1"/>
          </p:cNvSpPr>
          <p:nvPr>
            <p:ph type="body" sz="quarter" idx="21"/>
          </p:nvPr>
        </p:nvSpPr>
        <p:spPr>
          <a:xfrm>
            <a:off x="287963" y="288036"/>
            <a:ext cx="2470717" cy="1997964"/>
          </a:xfrm>
        </p:spPr>
        <p:txBody>
          <a:bodyPr/>
          <a:lstStyle>
            <a:lvl1pPr>
              <a:defRPr sz="14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159904404"/>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7962" y="192024"/>
            <a:ext cx="5517779" cy="2105089"/>
          </a:xfrm>
        </p:spPr>
        <p:txBody>
          <a:bodyPr rIns="457200"/>
          <a:lstStyle>
            <a:lvl1pPr>
              <a:lnSpc>
                <a:spcPct val="100000"/>
              </a:lnSpc>
              <a:defRPr sz="3399">
                <a:solidFill>
                  <a:schemeClr val="tx2"/>
                </a:solidFill>
              </a:defRPr>
            </a:lvl1pPr>
          </a:lstStyle>
          <a:p>
            <a:r>
              <a:rPr lang="en-US"/>
              <a:t>Click to edit Master title style</a:t>
            </a:r>
            <a:endParaRPr lang="en-US" dirty="0"/>
          </a:p>
        </p:txBody>
      </p:sp>
      <p:sp>
        <p:nvSpPr>
          <p:cNvPr id="3" name="Footer Placeholder 3">
            <a:extLst>
              <a:ext uri="{FF2B5EF4-FFF2-40B4-BE49-F238E27FC236}">
                <a16:creationId xmlns:a16="http://schemas.microsoft.com/office/drawing/2014/main" id="{A61589D3-5821-F43C-9924-D7FBDD5E84A5}"/>
              </a:ext>
            </a:extLst>
          </p:cNvPr>
          <p:cNvSpPr>
            <a:spLocks noGrp="1"/>
          </p:cNvSpPr>
          <p:nvPr>
            <p:ph type="ftr" sz="quarter" idx="18"/>
          </p:nvPr>
        </p:nvSpPr>
        <p:spPr>
          <a:xfrm>
            <a:off x="290474" y="6411643"/>
            <a:ext cx="2477765" cy="190500"/>
          </a:xfrm>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9EA471B4-B30A-F4D7-84E4-C54A4D1ACDB2}"/>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 name="Text Placeholder 10">
            <a:extLst>
              <a:ext uri="{FF2B5EF4-FFF2-40B4-BE49-F238E27FC236}">
                <a16:creationId xmlns:a16="http://schemas.microsoft.com/office/drawing/2014/main" id="{C5CEBFE7-AD2E-DFE8-B046-3B866828612E}"/>
              </a:ext>
            </a:extLst>
          </p:cNvPr>
          <p:cNvSpPr>
            <a:spLocks noGrp="1"/>
          </p:cNvSpPr>
          <p:nvPr>
            <p:ph type="body" sz="quarter" idx="11"/>
          </p:nvPr>
        </p:nvSpPr>
        <p:spPr>
          <a:xfrm>
            <a:off x="287999" y="3337941"/>
            <a:ext cx="2474590" cy="2759647"/>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0">
            <a:extLst>
              <a:ext uri="{FF2B5EF4-FFF2-40B4-BE49-F238E27FC236}">
                <a16:creationId xmlns:a16="http://schemas.microsoft.com/office/drawing/2014/main" id="{42695C8E-740F-09FE-EEF5-F2D3F3F88137}"/>
              </a:ext>
            </a:extLst>
          </p:cNvPr>
          <p:cNvSpPr>
            <a:spLocks noGrp="1"/>
          </p:cNvSpPr>
          <p:nvPr>
            <p:ph type="body" sz="quarter" idx="12"/>
          </p:nvPr>
        </p:nvSpPr>
        <p:spPr>
          <a:xfrm>
            <a:off x="3331187"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0">
            <a:extLst>
              <a:ext uri="{FF2B5EF4-FFF2-40B4-BE49-F238E27FC236}">
                <a16:creationId xmlns:a16="http://schemas.microsoft.com/office/drawing/2014/main" id="{59937119-9484-C422-CDBB-7ACF8FB463EA}"/>
              </a:ext>
            </a:extLst>
          </p:cNvPr>
          <p:cNvSpPr>
            <a:spLocks noGrp="1"/>
          </p:cNvSpPr>
          <p:nvPr>
            <p:ph type="body" sz="quarter" idx="13"/>
          </p:nvPr>
        </p:nvSpPr>
        <p:spPr>
          <a:xfrm>
            <a:off x="6383049"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10">
            <a:extLst>
              <a:ext uri="{FF2B5EF4-FFF2-40B4-BE49-F238E27FC236}">
                <a16:creationId xmlns:a16="http://schemas.microsoft.com/office/drawing/2014/main" id="{031FDB97-22F2-B958-137D-E25328D2B01D}"/>
              </a:ext>
            </a:extLst>
          </p:cNvPr>
          <p:cNvSpPr>
            <a:spLocks noGrp="1"/>
          </p:cNvSpPr>
          <p:nvPr>
            <p:ph type="body" sz="quarter" idx="14"/>
          </p:nvPr>
        </p:nvSpPr>
        <p:spPr>
          <a:xfrm>
            <a:off x="9428523"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18089150"/>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63" y="288036"/>
            <a:ext cx="2474590" cy="199796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3332774" y="288035"/>
            <a:ext cx="2477701" cy="247802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5"/>
            <a:ext cx="2477701" cy="247802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8035"/>
            <a:ext cx="2473130" cy="247802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06DFE032-E717-840D-774E-AC6218CA01A8}"/>
              </a:ext>
            </a:extLst>
          </p:cNvPr>
          <p:cNvSpPr>
            <a:spLocks noGrp="1"/>
          </p:cNvSpPr>
          <p:nvPr>
            <p:ph type="ftr" sz="quarter" idx="22"/>
          </p:nvPr>
        </p:nvSpPr>
        <p:spPr>
          <a:xfrm>
            <a:off x="290474" y="6411643"/>
            <a:ext cx="2477765" cy="190500"/>
          </a:xfrm>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219EFD5E-874A-DCAB-55D5-D376C79F2C67}"/>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6" name="Text Placeholder 10">
            <a:extLst>
              <a:ext uri="{FF2B5EF4-FFF2-40B4-BE49-F238E27FC236}">
                <a16:creationId xmlns:a16="http://schemas.microsoft.com/office/drawing/2014/main" id="{0813F20A-BEE4-B8A6-B7C6-A452A39FAD7F}"/>
              </a:ext>
            </a:extLst>
          </p:cNvPr>
          <p:cNvSpPr>
            <a:spLocks noGrp="1"/>
          </p:cNvSpPr>
          <p:nvPr>
            <p:ph type="body" sz="quarter" idx="12"/>
          </p:nvPr>
        </p:nvSpPr>
        <p:spPr>
          <a:xfrm>
            <a:off x="3332774" y="3336925"/>
            <a:ext cx="2477701" cy="247802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10">
            <a:extLst>
              <a:ext uri="{FF2B5EF4-FFF2-40B4-BE49-F238E27FC236}">
                <a16:creationId xmlns:a16="http://schemas.microsoft.com/office/drawing/2014/main" id="{150973AC-ED14-F5BF-FFA2-3AA73BE9F47C}"/>
              </a:ext>
            </a:extLst>
          </p:cNvPr>
          <p:cNvSpPr>
            <a:spLocks noGrp="1"/>
          </p:cNvSpPr>
          <p:nvPr>
            <p:ph type="body" sz="quarter" idx="13"/>
          </p:nvPr>
        </p:nvSpPr>
        <p:spPr>
          <a:xfrm>
            <a:off x="6380919" y="3336925"/>
            <a:ext cx="2477701" cy="247802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10">
            <a:extLst>
              <a:ext uri="{FF2B5EF4-FFF2-40B4-BE49-F238E27FC236}">
                <a16:creationId xmlns:a16="http://schemas.microsoft.com/office/drawing/2014/main" id="{BE127C12-10BF-D35C-4112-2B9F89481529}"/>
              </a:ext>
            </a:extLst>
          </p:cNvPr>
          <p:cNvSpPr>
            <a:spLocks noGrp="1"/>
          </p:cNvSpPr>
          <p:nvPr>
            <p:ph type="body" sz="quarter" idx="14"/>
          </p:nvPr>
        </p:nvSpPr>
        <p:spPr>
          <a:xfrm>
            <a:off x="9428522" y="3336925"/>
            <a:ext cx="2473130" cy="247802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16498875"/>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287963" y="288036"/>
            <a:ext cx="2474590" cy="199796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16" name="Picture Placeholder 15" descr="Place icon here">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3333316" y="288036"/>
            <a:ext cx="201142" cy="201613"/>
          </a:xfrm>
        </p:spPr>
        <p:txBody>
          <a:bodyPr/>
          <a:lstStyle>
            <a:lvl1pPr>
              <a:defRPr sz="700">
                <a:solidFill>
                  <a:schemeClr val="tx1"/>
                </a:solidFill>
              </a:defRPr>
            </a:lvl1pPr>
          </a:lstStyle>
          <a:p>
            <a:r>
              <a:rPr lang="en-US" dirty="0"/>
              <a:t>Icon</a:t>
            </a:r>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3333316" y="762000"/>
            <a:ext cx="2477701" cy="1999551"/>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Picture Placeholder 15" descr="Place icon here">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6389168" y="288036"/>
            <a:ext cx="201142" cy="201613"/>
          </a:xfrm>
        </p:spPr>
        <p:txBody>
          <a:bodyPr/>
          <a:lstStyle>
            <a:lvl1pPr>
              <a:defRPr sz="700">
                <a:solidFill>
                  <a:schemeClr val="tx1"/>
                </a:solidFill>
              </a:defRPr>
            </a:lvl1pPr>
          </a:lstStyle>
          <a:p>
            <a:r>
              <a:rPr lang="en-US" dirty="0"/>
              <a:t>Icon</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6389168" y="762000"/>
            <a:ext cx="2476178" cy="1999551"/>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15" descr="Place icon here">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9428523" y="288036"/>
            <a:ext cx="201142" cy="201613"/>
          </a:xfrm>
        </p:spPr>
        <p:txBody>
          <a:bodyPr/>
          <a:lstStyle>
            <a:lvl1pPr>
              <a:defRPr sz="700">
                <a:solidFill>
                  <a:schemeClr val="tx1"/>
                </a:solidFill>
              </a:defRPr>
            </a:lvl1pPr>
          </a:lstStyle>
          <a:p>
            <a:r>
              <a:rPr lang="en-US" dirty="0"/>
              <a:t>Icon</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9428523" y="761999"/>
            <a:ext cx="2473130" cy="199955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3" name="Straight Connector 22" descr="Horizontal row divider">
            <a:extLst>
              <a:ext uri="{FF2B5EF4-FFF2-40B4-BE49-F238E27FC236}">
                <a16:creationId xmlns:a16="http://schemas.microsoft.com/office/drawing/2014/main" id="{252CDB94-BA57-B58F-95F0-D406FE34BB40}"/>
              </a:ext>
              <a:ext uri="{C183D7F6-B498-43B3-948B-1728B52AA6E4}">
                <adec:decorative xmlns:adec="http://schemas.microsoft.com/office/drawing/2017/decorative" val="0"/>
              </a:ext>
            </a:extLst>
          </p:cNvPr>
          <p:cNvCxnSpPr>
            <a:cxnSpLocks/>
          </p:cNvCxnSpPr>
          <p:nvPr userDrawn="1"/>
        </p:nvCxnSpPr>
        <p:spPr bwMode="auto">
          <a:xfrm>
            <a:off x="3047603" y="3048000"/>
            <a:ext cx="886027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 name="Picture Placeholder 15" descr="Place icon here">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3333316" y="3347315"/>
            <a:ext cx="201142" cy="201613"/>
          </a:xfrm>
        </p:spPr>
        <p:txBody>
          <a:bodyPr/>
          <a:lstStyle>
            <a:lvl1pPr>
              <a:defRPr sz="700">
                <a:solidFill>
                  <a:schemeClr val="tx1"/>
                </a:solidFill>
              </a:defRPr>
            </a:lvl1pPr>
          </a:lstStyle>
          <a:p>
            <a:r>
              <a:rPr lang="en-US" dirty="0"/>
              <a:t>Icon</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3333316" y="3811797"/>
            <a:ext cx="2477701" cy="1999148"/>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Picture Placeholder 15" descr="Place icon here">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6389168" y="3347315"/>
            <a:ext cx="201142" cy="201613"/>
          </a:xfrm>
        </p:spPr>
        <p:txBody>
          <a:bodyPr/>
          <a:lstStyle>
            <a:lvl1pPr>
              <a:defRPr sz="700">
                <a:solidFill>
                  <a:schemeClr val="tx1"/>
                </a:solidFill>
              </a:defRPr>
            </a:lvl1pPr>
          </a:lstStyle>
          <a:p>
            <a:r>
              <a:rPr lang="en-US" dirty="0"/>
              <a:t>Icon</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6389168" y="3811797"/>
            <a:ext cx="2477701" cy="1999146"/>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15" descr="Place icon here">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9428523" y="3347315"/>
            <a:ext cx="201142" cy="201613"/>
          </a:xfrm>
        </p:spPr>
        <p:txBody>
          <a:bodyPr/>
          <a:lstStyle>
            <a:lvl1pPr>
              <a:defRPr sz="700">
                <a:solidFill>
                  <a:schemeClr val="tx1"/>
                </a:solidFill>
              </a:defRPr>
            </a:lvl1pPr>
          </a:lstStyle>
          <a:p>
            <a:r>
              <a:rPr lang="en-US" dirty="0"/>
              <a:t>Icon</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9428523" y="3811797"/>
            <a:ext cx="2473130" cy="1999144"/>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56C9A7FC-6BA2-EF1D-18D5-F605D8C7C003}"/>
              </a:ext>
            </a:extLst>
          </p:cNvPr>
          <p:cNvSpPr>
            <a:spLocks noGrp="1"/>
          </p:cNvSpPr>
          <p:nvPr>
            <p:ph type="ftr" sz="quarter" idx="23"/>
          </p:nvPr>
        </p:nvSpPr>
        <p:spPr>
          <a:xfrm>
            <a:off x="287963" y="6408000"/>
            <a:ext cx="2477765" cy="190500"/>
          </a:xfrm>
        </p:spPr>
        <p:txBody>
          <a:bodyPr/>
          <a:lstStyle/>
          <a:p>
            <a:r>
              <a:rPr lang="en-US"/>
              <a:t>© 2025 IBM Corporation</a:t>
            </a:r>
            <a:endParaRPr lang="en-US" dirty="0"/>
          </a:p>
        </p:txBody>
      </p:sp>
      <p:sp>
        <p:nvSpPr>
          <p:cNvPr id="12" name="Slide Number">
            <a:extLst>
              <a:ext uri="{FF2B5EF4-FFF2-40B4-BE49-F238E27FC236}">
                <a16:creationId xmlns:a16="http://schemas.microsoft.com/office/drawing/2014/main" id="{C0294F07-890E-B2F9-0CAD-1B5AFB7648AB}"/>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4" name="Straight Connector 3" descr="Vertical column divider">
            <a:extLst>
              <a:ext uri="{FF2B5EF4-FFF2-40B4-BE49-F238E27FC236}">
                <a16:creationId xmlns:a16="http://schemas.microsoft.com/office/drawing/2014/main" id="{0E795639-6102-AB6C-5918-29F86236BFD2}"/>
              </a:ext>
            </a:extLst>
          </p:cNvPr>
          <p:cNvCxnSpPr>
            <a:cxnSpLocks/>
          </p:cNvCxnSpPr>
          <p:nvPr userDrawn="1"/>
        </p:nvCxnSpPr>
        <p:spPr bwMode="auto">
          <a:xfrm>
            <a:off x="3047603" y="285051"/>
            <a:ext cx="0" cy="581104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 name="Straight Connector 10" descr="Vertical column divider">
            <a:extLst>
              <a:ext uri="{FF2B5EF4-FFF2-40B4-BE49-F238E27FC236}">
                <a16:creationId xmlns:a16="http://schemas.microsoft.com/office/drawing/2014/main" id="{357E5319-53C7-E291-189E-B5A9A71EC85F}"/>
              </a:ext>
            </a:extLst>
          </p:cNvPr>
          <p:cNvCxnSpPr>
            <a:cxnSpLocks/>
          </p:cNvCxnSpPr>
          <p:nvPr userDrawn="1"/>
        </p:nvCxnSpPr>
        <p:spPr bwMode="auto">
          <a:xfrm>
            <a:off x="6095270" y="285051"/>
            <a:ext cx="0" cy="5812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descr="Vertical column divider">
            <a:extLst>
              <a:ext uri="{FF2B5EF4-FFF2-40B4-BE49-F238E27FC236}">
                <a16:creationId xmlns:a16="http://schemas.microsoft.com/office/drawing/2014/main" id="{C5786CF5-FEFB-F111-90C8-4410630FD7A3}"/>
              </a:ext>
            </a:extLst>
          </p:cNvPr>
          <p:cNvCxnSpPr>
            <a:cxnSpLocks/>
          </p:cNvCxnSpPr>
          <p:nvPr userDrawn="1"/>
        </p:nvCxnSpPr>
        <p:spPr bwMode="auto">
          <a:xfrm>
            <a:off x="9142810" y="285051"/>
            <a:ext cx="0" cy="581104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8095710"/>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63" y="192024"/>
            <a:ext cx="5519019" cy="1706563"/>
          </a:xfrm>
        </p:spPr>
        <p:txBody>
          <a:bodyPr rIns="457200"/>
          <a:lstStyle>
            <a:lvl1pPr>
              <a:lnSpc>
                <a:spcPct val="100000"/>
              </a:lnSpc>
              <a:defRPr sz="33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9168"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B87B78A1-A315-98D3-1692-18AAAF4C6002}"/>
              </a:ext>
              <a:ext uri="{C183D7F6-B498-43B3-948B-1728B52AA6E4}">
                <adec:decorative xmlns:adec="http://schemas.microsoft.com/office/drawing/2017/decorative" val="0"/>
              </a:ext>
            </a:extLst>
          </p:cNvPr>
          <p:cNvCxnSpPr>
            <a:cxnSpLocks/>
          </p:cNvCxnSpPr>
          <p:nvPr userDrawn="1"/>
        </p:nvCxnSpPr>
        <p:spPr bwMode="auto">
          <a:xfrm>
            <a:off x="9142810" y="286569"/>
            <a:ext cx="0" cy="581101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Text Placeholder 6">
            <a:extLst>
              <a:ext uri="{FF2B5EF4-FFF2-40B4-BE49-F238E27FC236}">
                <a16:creationId xmlns:a16="http://schemas.microsoft.com/office/drawing/2014/main" id="{C1675E3B-BB72-1CF2-CC6C-1977AEAF5921}"/>
              </a:ext>
            </a:extLst>
          </p:cNvPr>
          <p:cNvSpPr>
            <a:spLocks noGrp="1"/>
          </p:cNvSpPr>
          <p:nvPr userDrawn="1">
            <p:ph type="body" sz="quarter" idx="13"/>
          </p:nvPr>
        </p:nvSpPr>
        <p:spPr>
          <a:xfrm>
            <a:off x="943010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4F455E69-0B51-1D31-E569-651079398D33}"/>
              </a:ext>
              <a:ext uri="{C183D7F6-B498-43B3-948B-1728B52AA6E4}">
                <adec:decorative xmlns:adec="http://schemas.microsoft.com/office/drawing/2017/decorative" val="0"/>
              </a:ext>
            </a:extLst>
          </p:cNvPr>
          <p:cNvCxnSpPr>
            <a:cxnSpLocks/>
          </p:cNvCxnSpPr>
          <p:nvPr userDrawn="1"/>
        </p:nvCxnSpPr>
        <p:spPr bwMode="auto">
          <a:xfrm>
            <a:off x="287999" y="3048000"/>
            <a:ext cx="11612733"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descr="Vertical column divider">
            <a:extLst>
              <a:ext uri="{FF2B5EF4-FFF2-40B4-BE49-F238E27FC236}">
                <a16:creationId xmlns:a16="http://schemas.microsoft.com/office/drawing/2014/main" id="{54C560F4-CB2D-6B04-588B-57BB4D4E6DC3}"/>
              </a:ext>
              <a:ext uri="{C183D7F6-B498-43B3-948B-1728B52AA6E4}">
                <adec:decorative xmlns:adec="http://schemas.microsoft.com/office/drawing/2017/decorative" val="0"/>
              </a:ext>
            </a:extLst>
          </p:cNvPr>
          <p:cNvCxnSpPr>
            <a:cxnSpLocks/>
          </p:cNvCxnSpPr>
          <p:nvPr userDrawn="1"/>
        </p:nvCxnSpPr>
        <p:spPr bwMode="auto">
          <a:xfrm>
            <a:off x="3047603" y="3048000"/>
            <a:ext cx="0" cy="3049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Footer Placeholder 3">
            <a:extLst>
              <a:ext uri="{FF2B5EF4-FFF2-40B4-BE49-F238E27FC236}">
                <a16:creationId xmlns:a16="http://schemas.microsoft.com/office/drawing/2014/main" id="{59A0B1DF-AF8B-38B3-B47C-60722DFBF162}"/>
              </a:ext>
            </a:extLst>
          </p:cNvPr>
          <p:cNvSpPr>
            <a:spLocks noGrp="1"/>
          </p:cNvSpPr>
          <p:nvPr userDrawn="1">
            <p:ph type="ftr" sz="quarter" idx="18"/>
          </p:nvPr>
        </p:nvSpPr>
        <p:spPr>
          <a:xfrm>
            <a:off x="287963" y="6408000"/>
            <a:ext cx="2477765" cy="190500"/>
          </a:xfrm>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EFD38FC2-A92F-D3A8-74D5-CE6E95D9C133}"/>
              </a:ext>
            </a:extLst>
          </p:cNvPr>
          <p:cNvSpPr txBox="1">
            <a:spLocks noGrp="1"/>
          </p:cNvSpPr>
          <p:nvPr userDrawn="1">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5" name="Straight Connector 4" descr="Vertical column divider">
            <a:extLst>
              <a:ext uri="{FF2B5EF4-FFF2-40B4-BE49-F238E27FC236}">
                <a16:creationId xmlns:a16="http://schemas.microsoft.com/office/drawing/2014/main" id="{A5B6E0FE-2F6F-9D77-9834-2DF9E13E2262}"/>
              </a:ext>
            </a:extLst>
          </p:cNvPr>
          <p:cNvCxnSpPr>
            <a:cxnSpLocks/>
          </p:cNvCxnSpPr>
          <p:nvPr userDrawn="1"/>
        </p:nvCxnSpPr>
        <p:spPr bwMode="auto">
          <a:xfrm>
            <a:off x="6095270" y="285051"/>
            <a:ext cx="0" cy="5812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10">
            <a:extLst>
              <a:ext uri="{FF2B5EF4-FFF2-40B4-BE49-F238E27FC236}">
                <a16:creationId xmlns:a16="http://schemas.microsoft.com/office/drawing/2014/main" id="{022E65FD-CDEF-1AA2-2521-5B200BF4B6BD}"/>
              </a:ext>
            </a:extLst>
          </p:cNvPr>
          <p:cNvSpPr>
            <a:spLocks noGrp="1"/>
          </p:cNvSpPr>
          <p:nvPr>
            <p:ph type="body" sz="quarter" idx="11"/>
          </p:nvPr>
        </p:nvSpPr>
        <p:spPr>
          <a:xfrm>
            <a:off x="287999" y="3337941"/>
            <a:ext cx="2474590" cy="2759647"/>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10">
            <a:extLst>
              <a:ext uri="{FF2B5EF4-FFF2-40B4-BE49-F238E27FC236}">
                <a16:creationId xmlns:a16="http://schemas.microsoft.com/office/drawing/2014/main" id="{83C43A7A-FFA5-D00F-7BEB-AA5C5DA6FB8E}"/>
              </a:ext>
            </a:extLst>
          </p:cNvPr>
          <p:cNvSpPr>
            <a:spLocks noGrp="1"/>
          </p:cNvSpPr>
          <p:nvPr>
            <p:ph type="body" sz="quarter" idx="19"/>
          </p:nvPr>
        </p:nvSpPr>
        <p:spPr>
          <a:xfrm>
            <a:off x="3331187"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6558C27E-CF79-F761-3827-DA392178DC8E}"/>
              </a:ext>
            </a:extLst>
          </p:cNvPr>
          <p:cNvSpPr>
            <a:spLocks noGrp="1"/>
          </p:cNvSpPr>
          <p:nvPr>
            <p:ph type="body" sz="quarter" idx="20"/>
          </p:nvPr>
        </p:nvSpPr>
        <p:spPr>
          <a:xfrm>
            <a:off x="6389168"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C0BF9C6F-22AC-2FF0-D8C9-37373CDEB3A5}"/>
              </a:ext>
            </a:extLst>
          </p:cNvPr>
          <p:cNvSpPr>
            <a:spLocks noGrp="1"/>
          </p:cNvSpPr>
          <p:nvPr>
            <p:ph type="body" sz="quarter" idx="14"/>
          </p:nvPr>
        </p:nvSpPr>
        <p:spPr>
          <a:xfrm>
            <a:off x="9428523"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53989914"/>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63" y="288036"/>
            <a:ext cx="2474590" cy="1706563"/>
          </a:xfrm>
        </p:spPr>
        <p:txBody>
          <a:bodyPr rIns="0"/>
          <a:lstStyle>
            <a:lvl1pPr>
              <a:lnSpc>
                <a:spcPct val="110000"/>
              </a:lnSpc>
              <a:defRPr sz="1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9168"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0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C192388-DAC3-247F-4457-03A65F8CDF36}"/>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72D75691-23B7-FADC-4357-CB3662EB3779}"/>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5" name="Straight Connector 4" descr="Vertical column divider">
            <a:extLst>
              <a:ext uri="{FF2B5EF4-FFF2-40B4-BE49-F238E27FC236}">
                <a16:creationId xmlns:a16="http://schemas.microsoft.com/office/drawing/2014/main" id="{CB17488F-3B5A-CD3F-8D89-787477C1F946}"/>
              </a:ext>
              <a:ext uri="{C183D7F6-B498-43B3-948B-1728B52AA6E4}">
                <adec:decorative xmlns:adec="http://schemas.microsoft.com/office/drawing/2017/decorative" val="0"/>
              </a:ext>
            </a:extLst>
          </p:cNvPr>
          <p:cNvCxnSpPr>
            <a:cxnSpLocks/>
          </p:cNvCxnSpPr>
          <p:nvPr userDrawn="1"/>
        </p:nvCxnSpPr>
        <p:spPr bwMode="auto">
          <a:xfrm>
            <a:off x="9142810" y="286569"/>
            <a:ext cx="0" cy="581101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descr="Horizontal row divider">
            <a:extLst>
              <a:ext uri="{FF2B5EF4-FFF2-40B4-BE49-F238E27FC236}">
                <a16:creationId xmlns:a16="http://schemas.microsoft.com/office/drawing/2014/main" id="{7B2108DD-FE3A-F98C-D857-CDFA3DAD9666}"/>
              </a:ext>
              <a:ext uri="{C183D7F6-B498-43B3-948B-1728B52AA6E4}">
                <adec:decorative xmlns:adec="http://schemas.microsoft.com/office/drawing/2017/decorative" val="0"/>
              </a:ext>
            </a:extLst>
          </p:cNvPr>
          <p:cNvCxnSpPr>
            <a:cxnSpLocks/>
          </p:cNvCxnSpPr>
          <p:nvPr userDrawn="1"/>
        </p:nvCxnSpPr>
        <p:spPr bwMode="auto">
          <a:xfrm>
            <a:off x="287999" y="3048000"/>
            <a:ext cx="11612733"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descr="Vertical column divider">
            <a:extLst>
              <a:ext uri="{FF2B5EF4-FFF2-40B4-BE49-F238E27FC236}">
                <a16:creationId xmlns:a16="http://schemas.microsoft.com/office/drawing/2014/main" id="{03D0E68D-02AF-474A-3224-FF5108D23382}"/>
              </a:ext>
              <a:ext uri="{C183D7F6-B498-43B3-948B-1728B52AA6E4}">
                <adec:decorative xmlns:adec="http://schemas.microsoft.com/office/drawing/2017/decorative" val="0"/>
              </a:ext>
            </a:extLst>
          </p:cNvPr>
          <p:cNvCxnSpPr>
            <a:cxnSpLocks/>
          </p:cNvCxnSpPr>
          <p:nvPr userDrawn="1"/>
        </p:nvCxnSpPr>
        <p:spPr bwMode="auto">
          <a:xfrm>
            <a:off x="3047603" y="3041650"/>
            <a:ext cx="0" cy="305593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descr="Vertical column divider">
            <a:extLst>
              <a:ext uri="{FF2B5EF4-FFF2-40B4-BE49-F238E27FC236}">
                <a16:creationId xmlns:a16="http://schemas.microsoft.com/office/drawing/2014/main" id="{5600EFDE-928F-B419-8585-5582A68373F2}"/>
              </a:ext>
            </a:extLst>
          </p:cNvPr>
          <p:cNvCxnSpPr>
            <a:cxnSpLocks/>
          </p:cNvCxnSpPr>
          <p:nvPr userDrawn="1"/>
        </p:nvCxnSpPr>
        <p:spPr bwMode="auto">
          <a:xfrm>
            <a:off x="6095270" y="285051"/>
            <a:ext cx="0" cy="5812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0">
            <a:extLst>
              <a:ext uri="{FF2B5EF4-FFF2-40B4-BE49-F238E27FC236}">
                <a16:creationId xmlns:a16="http://schemas.microsoft.com/office/drawing/2014/main" id="{5C1B1885-0510-1907-4EAD-DB9018C133E5}"/>
              </a:ext>
            </a:extLst>
          </p:cNvPr>
          <p:cNvSpPr>
            <a:spLocks noGrp="1"/>
          </p:cNvSpPr>
          <p:nvPr>
            <p:ph type="body" sz="quarter" idx="11"/>
          </p:nvPr>
        </p:nvSpPr>
        <p:spPr>
          <a:xfrm>
            <a:off x="287999" y="3337941"/>
            <a:ext cx="2474590" cy="2759647"/>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0">
            <a:extLst>
              <a:ext uri="{FF2B5EF4-FFF2-40B4-BE49-F238E27FC236}">
                <a16:creationId xmlns:a16="http://schemas.microsoft.com/office/drawing/2014/main" id="{5804D2DB-0651-E704-D761-49FB6352B7C3}"/>
              </a:ext>
            </a:extLst>
          </p:cNvPr>
          <p:cNvSpPr>
            <a:spLocks noGrp="1"/>
          </p:cNvSpPr>
          <p:nvPr>
            <p:ph type="body" sz="quarter" idx="19"/>
          </p:nvPr>
        </p:nvSpPr>
        <p:spPr>
          <a:xfrm>
            <a:off x="3331187"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0">
            <a:extLst>
              <a:ext uri="{FF2B5EF4-FFF2-40B4-BE49-F238E27FC236}">
                <a16:creationId xmlns:a16="http://schemas.microsoft.com/office/drawing/2014/main" id="{9900EBA3-CCC2-CE83-A620-B68ADAF8371C}"/>
              </a:ext>
            </a:extLst>
          </p:cNvPr>
          <p:cNvSpPr>
            <a:spLocks noGrp="1"/>
          </p:cNvSpPr>
          <p:nvPr>
            <p:ph type="body" sz="quarter" idx="20"/>
          </p:nvPr>
        </p:nvSpPr>
        <p:spPr>
          <a:xfrm>
            <a:off x="6389168"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10">
            <a:extLst>
              <a:ext uri="{FF2B5EF4-FFF2-40B4-BE49-F238E27FC236}">
                <a16:creationId xmlns:a16="http://schemas.microsoft.com/office/drawing/2014/main" id="{FAB4091C-FF62-7BAF-B996-F22392D5E709}"/>
              </a:ext>
            </a:extLst>
          </p:cNvPr>
          <p:cNvSpPr>
            <a:spLocks noGrp="1"/>
          </p:cNvSpPr>
          <p:nvPr>
            <p:ph type="body" sz="quarter" idx="14"/>
          </p:nvPr>
        </p:nvSpPr>
        <p:spPr>
          <a:xfrm>
            <a:off x="9428523" y="3336926"/>
            <a:ext cx="2474590" cy="2760662"/>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68401872"/>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63"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7962" y="1520825"/>
            <a:ext cx="2473130" cy="4576763"/>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3334904" y="1520825"/>
            <a:ext cx="2475384" cy="4576763"/>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10" descr="Place imagery here">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6380919" y="288037"/>
            <a:ext cx="5519908" cy="6285801"/>
          </a:xfrm>
          <a:solidFill>
            <a:srgbClr val="E0E0E0"/>
          </a:solidFill>
        </p:spPr>
        <p:txBody>
          <a:bodyPr anchor="ctr"/>
          <a:lstStyle>
            <a:lvl1pPr algn="ctr">
              <a:defRPr>
                <a:solidFill>
                  <a:schemeClr val="accent5"/>
                </a:solidFill>
              </a:defRPr>
            </a:lvl1pPr>
          </a:lstStyle>
          <a:p>
            <a:r>
              <a:rPr lang="en-US" dirty="0"/>
              <a:t>Place imagery here</a:t>
            </a:r>
          </a:p>
        </p:txBody>
      </p:sp>
      <p:sp>
        <p:nvSpPr>
          <p:cNvPr id="3" name="Footer Placeholder 3">
            <a:extLst>
              <a:ext uri="{FF2B5EF4-FFF2-40B4-BE49-F238E27FC236}">
                <a16:creationId xmlns:a16="http://schemas.microsoft.com/office/drawing/2014/main" id="{765F8DDE-78BD-E2B6-1CAB-2A9EF14E9F71}"/>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1403178021"/>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63"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287963" y="1520825"/>
            <a:ext cx="2477765" cy="4576763"/>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descr="Place imagery here">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3047603" y="0"/>
            <a:ext cx="9144397" cy="6858000"/>
          </a:xfrm>
          <a:solidFill>
            <a:srgbClr val="E0E0E0"/>
          </a:solidFill>
        </p:spPr>
        <p:txBody>
          <a:bodyPr anchor="ctr"/>
          <a:lstStyle>
            <a:lvl1pPr algn="ctr">
              <a:defRPr>
                <a:solidFill>
                  <a:schemeClr val="accent5"/>
                </a:solidFill>
              </a:defRPr>
            </a:lvl1pPr>
          </a:lstStyle>
          <a:p>
            <a:r>
              <a:rPr lang="en-US" dirty="0"/>
              <a:t>Place imagery here</a:t>
            </a:r>
          </a:p>
        </p:txBody>
      </p:sp>
      <p:sp>
        <p:nvSpPr>
          <p:cNvPr id="5" name="Footer Placeholder 3">
            <a:extLst>
              <a:ext uri="{FF2B5EF4-FFF2-40B4-BE49-F238E27FC236}">
                <a16:creationId xmlns:a16="http://schemas.microsoft.com/office/drawing/2014/main" id="{7B09C899-A6D4-3826-EAB8-A75F78607CE3}"/>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BEB46264-65A0-272C-CC19-DCA9B586608B}"/>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11337768"/>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63"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7963" y="1520825"/>
            <a:ext cx="2477765" cy="4576763"/>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6" descr="Place imagery here">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3333316" y="285750"/>
            <a:ext cx="8567416" cy="6289675"/>
          </a:xfrm>
          <a:solidFill>
            <a:srgbClr val="E0E0E0"/>
          </a:solidFill>
        </p:spPr>
        <p:txBody>
          <a:bodyPr anchor="ctr"/>
          <a:lstStyle>
            <a:lvl1pPr algn="ctr">
              <a:defRPr>
                <a:solidFill>
                  <a:schemeClr val="accent5"/>
                </a:solidFill>
              </a:defRPr>
            </a:lvl1pPr>
          </a:lstStyle>
          <a:p>
            <a:r>
              <a:rPr lang="en-US" dirty="0"/>
              <a:t>Place imagery here</a:t>
            </a:r>
          </a:p>
        </p:txBody>
      </p:sp>
      <p:sp>
        <p:nvSpPr>
          <p:cNvPr id="3" name="Footer Placeholder 3">
            <a:extLst>
              <a:ext uri="{FF2B5EF4-FFF2-40B4-BE49-F238E27FC236}">
                <a16:creationId xmlns:a16="http://schemas.microsoft.com/office/drawing/2014/main" id="{547D5110-D587-CC11-18F6-FEB7AA2D7851}"/>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749858788"/>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12192000" cy="6858000"/>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Slide Number">
            <a:extLst>
              <a:ext uri="{FF2B5EF4-FFF2-40B4-BE49-F238E27FC236}">
                <a16:creationId xmlns:a16="http://schemas.microsoft.com/office/drawing/2014/main" id="{8A69D316-0792-83BD-3912-71CDE3BB681F}"/>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9566507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xes, 4 horizontal,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7999" y="192025"/>
            <a:ext cx="5524575" cy="2286793"/>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7999" y="3328416"/>
            <a:ext cx="2474591" cy="2672459"/>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4362" y="3333751"/>
            <a:ext cx="2474591" cy="2672459"/>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50" y="3333751"/>
            <a:ext cx="2474591" cy="2672459"/>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3" y="3333751"/>
            <a:ext cx="2474591" cy="2672459"/>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 2025 IBM Corporation</a:t>
            </a:r>
            <a:endParaRPr lang="en-US" dirty="0"/>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0997229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288887" y="285750"/>
            <a:ext cx="11611845" cy="6289675"/>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843407445"/>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7" name="Picture Placeholder 7" descr="Place bio portrait here">
            <a:extLst>
              <a:ext uri="{FF2B5EF4-FFF2-40B4-BE49-F238E27FC236}">
                <a16:creationId xmlns:a16="http://schemas.microsoft.com/office/drawing/2014/main" id="{0B1677E6-5066-100D-29D6-CCAD04C21BCE}"/>
              </a:ext>
            </a:extLst>
          </p:cNvPr>
          <p:cNvSpPr>
            <a:spLocks noGrp="1"/>
          </p:cNvSpPr>
          <p:nvPr>
            <p:ph type="pic" sz="quarter" idx="28" hasCustomPrompt="1"/>
          </p:nvPr>
        </p:nvSpPr>
        <p:spPr>
          <a:xfrm>
            <a:off x="287962" y="1522412"/>
            <a:ext cx="1231041" cy="1238250"/>
          </a:xfrm>
          <a:solidFill>
            <a:srgbClr val="E0E0E0"/>
          </a:solidFill>
        </p:spPr>
        <p:txBody>
          <a:bodyPr anchor="ctr"/>
          <a:lstStyle>
            <a:lvl1pPr algn="ctr">
              <a:defRPr>
                <a:solidFill>
                  <a:schemeClr val="accent5"/>
                </a:solidFill>
              </a:defRPr>
            </a:lvl1pPr>
          </a:lstStyle>
          <a:p>
            <a:r>
              <a:rPr lang="en-US" dirty="0"/>
              <a:t>Place imagery here</a:t>
            </a:r>
          </a:p>
        </p:txBody>
      </p:sp>
      <p:sp>
        <p:nvSpPr>
          <p:cNvPr id="13" name="Picture Placeholder 7" descr="Place bio portrait here">
            <a:extLst>
              <a:ext uri="{FF2B5EF4-FFF2-40B4-BE49-F238E27FC236}">
                <a16:creationId xmlns:a16="http://schemas.microsoft.com/office/drawing/2014/main" id="{3DCE12BA-53E1-8B67-A029-029F1E6F9163}"/>
              </a:ext>
            </a:extLst>
          </p:cNvPr>
          <p:cNvSpPr>
            <a:spLocks noGrp="1"/>
          </p:cNvSpPr>
          <p:nvPr>
            <p:ph type="pic" sz="quarter" idx="30" hasCustomPrompt="1"/>
          </p:nvPr>
        </p:nvSpPr>
        <p:spPr>
          <a:xfrm>
            <a:off x="287962" y="3048000"/>
            <a:ext cx="123104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5" name="Picture Placeholder 7" descr="Place bio portrait here">
            <a:extLst>
              <a:ext uri="{FF2B5EF4-FFF2-40B4-BE49-F238E27FC236}">
                <a16:creationId xmlns:a16="http://schemas.microsoft.com/office/drawing/2014/main" id="{05E149CA-A25F-74EE-93DF-1A877CDE924F}"/>
              </a:ext>
            </a:extLst>
          </p:cNvPr>
          <p:cNvSpPr>
            <a:spLocks noGrp="1"/>
          </p:cNvSpPr>
          <p:nvPr>
            <p:ph type="pic" sz="quarter" idx="32" hasCustomPrompt="1"/>
          </p:nvPr>
        </p:nvSpPr>
        <p:spPr>
          <a:xfrm>
            <a:off x="287962" y="4570413"/>
            <a:ext cx="123104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5" name="Picture Placeholder 7" descr="Place bio portrait here">
            <a:extLst>
              <a:ext uri="{FF2B5EF4-FFF2-40B4-BE49-F238E27FC236}">
                <a16:creationId xmlns:a16="http://schemas.microsoft.com/office/drawing/2014/main" id="{AAC7C1AD-0F8C-4D02-0112-981444AFE98D}"/>
              </a:ext>
            </a:extLst>
          </p:cNvPr>
          <p:cNvSpPr>
            <a:spLocks noGrp="1"/>
          </p:cNvSpPr>
          <p:nvPr>
            <p:ph type="pic" sz="quarter" idx="34" hasCustomPrompt="1"/>
          </p:nvPr>
        </p:nvSpPr>
        <p:spPr>
          <a:xfrm>
            <a:off x="6389168" y="1522412"/>
            <a:ext cx="1229708"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7" name="Picture Placeholder 7" descr="Place bio portrait here">
            <a:extLst>
              <a:ext uri="{FF2B5EF4-FFF2-40B4-BE49-F238E27FC236}">
                <a16:creationId xmlns:a16="http://schemas.microsoft.com/office/drawing/2014/main" id="{22271FFB-E2D1-459B-4089-A291A1110AE8}"/>
              </a:ext>
            </a:extLst>
          </p:cNvPr>
          <p:cNvSpPr>
            <a:spLocks noGrp="1"/>
          </p:cNvSpPr>
          <p:nvPr>
            <p:ph type="pic" sz="quarter" idx="36" hasCustomPrompt="1"/>
          </p:nvPr>
        </p:nvSpPr>
        <p:spPr>
          <a:xfrm>
            <a:off x="6389168" y="3048000"/>
            <a:ext cx="1229708"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9" name="Picture Placeholder 7" descr="Place bio portrait here">
            <a:extLst>
              <a:ext uri="{FF2B5EF4-FFF2-40B4-BE49-F238E27FC236}">
                <a16:creationId xmlns:a16="http://schemas.microsoft.com/office/drawing/2014/main" id="{F3C99020-5BF1-8A8C-BDCB-42766A5B9BE5}"/>
              </a:ext>
            </a:extLst>
          </p:cNvPr>
          <p:cNvSpPr>
            <a:spLocks noGrp="1"/>
          </p:cNvSpPr>
          <p:nvPr>
            <p:ph type="pic" sz="quarter" idx="38" hasCustomPrompt="1"/>
          </p:nvPr>
        </p:nvSpPr>
        <p:spPr>
          <a:xfrm>
            <a:off x="6389168" y="4570413"/>
            <a:ext cx="1229708"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63"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1714277" y="1522412"/>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1714277" y="30480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1714277" y="4570413"/>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7807896" y="1522412"/>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7807896" y="30480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7807896" y="4570413"/>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D4D4C25-96EE-FF6D-B301-962CD7A63666}"/>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DA0E5B0D-36A0-4281-7D57-C2CC4453113C}"/>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67883657"/>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63" y="288037"/>
            <a:ext cx="2474590" cy="199796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3333316" y="288000"/>
            <a:ext cx="8571384" cy="5811838"/>
          </a:xfrm>
        </p:spPr>
        <p:txBody>
          <a:bodyPr anchor="ctr"/>
          <a:lstStyle>
            <a:lvl1pPr algn="ctr">
              <a:defRPr>
                <a:solidFill>
                  <a:schemeClr val="tx1"/>
                </a:solidFill>
              </a:defRPr>
            </a:lvl1pPr>
          </a:lstStyle>
          <a:p>
            <a:r>
              <a:rPr lang="en-US"/>
              <a:t>Click icon to add table</a:t>
            </a:r>
            <a:endParaRPr lang="en-US" dirty="0"/>
          </a:p>
        </p:txBody>
      </p:sp>
      <p:sp>
        <p:nvSpPr>
          <p:cNvPr id="3" name="Footer Placeholder 3">
            <a:extLst>
              <a:ext uri="{FF2B5EF4-FFF2-40B4-BE49-F238E27FC236}">
                <a16:creationId xmlns:a16="http://schemas.microsoft.com/office/drawing/2014/main" id="{3694FFFD-5196-625E-C3FC-9AB6BB13FC34}"/>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DD2D25A8-2AEC-F554-8D58-47C112486D41}"/>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3931564"/>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63" y="288036"/>
            <a:ext cx="2474590" cy="76352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3" name="Slide Number">
            <a:extLst>
              <a:ext uri="{FF2B5EF4-FFF2-40B4-BE49-F238E27FC236}">
                <a16:creationId xmlns:a16="http://schemas.microsoft.com/office/drawing/2014/main" id="{B0435695-E156-66C6-5CE4-B0F751F125D2}"/>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0" name="Text Placeholder 9">
            <a:extLst>
              <a:ext uri="{FF2B5EF4-FFF2-40B4-BE49-F238E27FC236}">
                <a16:creationId xmlns:a16="http://schemas.microsoft.com/office/drawing/2014/main" id="{BDFFC916-9B64-A7DC-672D-A4AFA1AE968C}"/>
              </a:ext>
            </a:extLst>
          </p:cNvPr>
          <p:cNvSpPr>
            <a:spLocks noGrp="1"/>
          </p:cNvSpPr>
          <p:nvPr>
            <p:ph type="body" sz="quarter" idx="13" hasCustomPrompt="1"/>
          </p:nvPr>
        </p:nvSpPr>
        <p:spPr>
          <a:xfrm>
            <a:off x="3333316" y="6391244"/>
            <a:ext cx="2761890" cy="212725"/>
          </a:xfrm>
        </p:spPr>
        <p:txBody>
          <a:bodyPr anchor="b" anchorCtr="0"/>
          <a:lstStyle>
            <a:lvl1pPr>
              <a:defRPr sz="800">
                <a:latin typeface="IBM Plex Sans" panose="020B0503050203000203" pitchFamily="34" charset="0"/>
              </a:defRPr>
            </a:lvl1pPr>
            <a:lvl2pPr>
              <a:defRPr sz="800"/>
            </a:lvl2pPr>
            <a:lvl3pPr>
              <a:defRPr sz="800"/>
            </a:lvl3pPr>
            <a:lvl4pPr>
              <a:defRPr sz="800"/>
            </a:lvl4pPr>
            <a:lvl5pPr>
              <a:defRPr sz="800"/>
            </a:lvl5pPr>
          </a:lstStyle>
          <a:p>
            <a:pPr lvl="0"/>
            <a:r>
              <a:rPr lang="en-US" dirty="0"/>
              <a:t>Source</a:t>
            </a:r>
          </a:p>
        </p:txBody>
      </p:sp>
      <p:sp>
        <p:nvSpPr>
          <p:cNvPr id="13" name="Text Placeholder 12">
            <a:extLst>
              <a:ext uri="{FF2B5EF4-FFF2-40B4-BE49-F238E27FC236}">
                <a16:creationId xmlns:a16="http://schemas.microsoft.com/office/drawing/2014/main" id="{81A85749-B0F2-6B16-9E7E-1C979593E9E7}"/>
              </a:ext>
            </a:extLst>
          </p:cNvPr>
          <p:cNvSpPr>
            <a:spLocks noGrp="1"/>
          </p:cNvSpPr>
          <p:nvPr>
            <p:ph type="body" sz="quarter" idx="14" hasCustomPrompt="1"/>
          </p:nvPr>
        </p:nvSpPr>
        <p:spPr>
          <a:xfrm>
            <a:off x="287963" y="1522413"/>
            <a:ext cx="2471416" cy="4575175"/>
          </a:xfrm>
        </p:spPr>
        <p:txBody>
          <a:bodyPr/>
          <a:lstStyle>
            <a:lvl1pPr>
              <a:defRPr sz="14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a:lnSpc>
                <a:spcPct val="110000"/>
              </a:lnSpc>
            </a:pPr>
            <a:r>
              <a:rPr lang="en-US" sz="1400" dirty="0">
                <a:latin typeface="IBM Plex Sans Light" panose="020B0403050203000203" pitchFamily="34" charset="0"/>
              </a:rPr>
              <a:t>Lorem ipsum dolor sit </a:t>
            </a:r>
            <a:r>
              <a:rPr lang="en-US" sz="1400" dirty="0" err="1">
                <a:latin typeface="IBM Plex Sans Light" panose="020B0403050203000203" pitchFamily="34" charset="0"/>
              </a:rPr>
              <a:t>amet</a:t>
            </a:r>
            <a:r>
              <a:rPr lang="en-US" sz="1400" dirty="0">
                <a:latin typeface="IBM Plex Sans Light" panose="020B0403050203000203" pitchFamily="34" charset="0"/>
              </a:rPr>
              <a:t> </a:t>
            </a:r>
            <a:r>
              <a:rPr lang="en-US" sz="1400" dirty="0" err="1">
                <a:latin typeface="IBM Plex Sans Light" panose="020B0403050203000203" pitchFamily="34" charset="0"/>
              </a:rPr>
              <a:t>donec</a:t>
            </a:r>
            <a:r>
              <a:rPr lang="en-US" sz="1400" dirty="0">
                <a:latin typeface="IBM Plex Sans Light" panose="020B0403050203000203" pitchFamily="34" charset="0"/>
              </a:rPr>
              <a:t> </a:t>
            </a:r>
            <a:r>
              <a:rPr lang="en-US" sz="1400" dirty="0" err="1">
                <a:latin typeface="IBM Plex Sans Light" panose="020B0403050203000203" pitchFamily="34" charset="0"/>
              </a:rPr>
              <a:t>quam</a:t>
            </a:r>
            <a:r>
              <a:rPr lang="en-US" sz="1400" dirty="0">
                <a:latin typeface="IBM Plex Sans Light" panose="020B0403050203000203" pitchFamily="34" charset="0"/>
              </a:rPr>
              <a:t> </a:t>
            </a:r>
            <a:r>
              <a:rPr lang="en-US" sz="1400" dirty="0" err="1">
                <a:latin typeface="IBM Plex Sans Light" panose="020B0403050203000203" pitchFamily="34" charset="0"/>
              </a:rPr>
              <a:t>felis</a:t>
            </a:r>
            <a:r>
              <a:rPr lang="en-US" sz="1400" dirty="0">
                <a:latin typeface="IBM Plex Sans Light" panose="020B0403050203000203" pitchFamily="34" charset="0"/>
              </a:rPr>
              <a:t> </a:t>
            </a:r>
            <a:r>
              <a:rPr lang="en-US" sz="1400" dirty="0" err="1">
                <a:latin typeface="IBM Plex Sans Light" panose="020B0403050203000203" pitchFamily="34" charset="0"/>
              </a:rPr>
              <a:t>ultricies</a:t>
            </a:r>
            <a:r>
              <a:rPr lang="en-US" sz="1400" dirty="0">
                <a:latin typeface="IBM Plex Sans Light" panose="020B0403050203000203" pitchFamily="34" charset="0"/>
              </a:rPr>
              <a:t> </a:t>
            </a:r>
            <a:r>
              <a:rPr lang="en-US" sz="1400" dirty="0" err="1">
                <a:latin typeface="IBM Plex Sans Light" panose="020B0403050203000203" pitchFamily="34" charset="0"/>
              </a:rPr>
              <a:t>nec</a:t>
            </a:r>
            <a:r>
              <a:rPr lang="en-US" sz="1400" dirty="0">
                <a:latin typeface="IBM Plex Sans Light" panose="020B0403050203000203" pitchFamily="34" charset="0"/>
              </a:rPr>
              <a:t> </a:t>
            </a:r>
            <a:r>
              <a:rPr lang="en-US" sz="1400" dirty="0" err="1">
                <a:latin typeface="IBM Plex Sans Light" panose="020B0403050203000203" pitchFamily="34" charset="0"/>
              </a:rPr>
              <a:t>pellentesque</a:t>
            </a:r>
            <a:r>
              <a:rPr lang="en-US" sz="1400" dirty="0">
                <a:latin typeface="IBM Plex Sans Light" panose="020B0403050203000203" pitchFamily="34" charset="0"/>
              </a:rPr>
              <a:t> </a:t>
            </a:r>
            <a:r>
              <a:rPr lang="en-US" sz="1400" dirty="0" err="1">
                <a:latin typeface="IBM Plex Sans Light" panose="020B0403050203000203" pitchFamily="34" charset="0"/>
              </a:rPr>
              <a:t>eu</a:t>
            </a:r>
            <a:r>
              <a:rPr lang="en-US" sz="1400" dirty="0">
                <a:latin typeface="IBM Plex Sans Light" panose="020B0403050203000203" pitchFamily="34" charset="0"/>
              </a:rPr>
              <a:t> </a:t>
            </a:r>
            <a:r>
              <a:rPr lang="en-US" sz="1400" dirty="0" err="1">
                <a:latin typeface="IBM Plex Sans Light" panose="020B0403050203000203" pitchFamily="34" charset="0"/>
              </a:rPr>
              <a:t>pretium</a:t>
            </a:r>
            <a:r>
              <a:rPr lang="en-US" sz="1400" dirty="0">
                <a:latin typeface="IBM Plex Sans Light" panose="020B0403050203000203" pitchFamily="34" charset="0"/>
              </a:rPr>
              <a:t> </a:t>
            </a:r>
            <a:r>
              <a:rPr lang="en-US" sz="1400" dirty="0" err="1">
                <a:latin typeface="IBM Plex Sans Light" panose="020B0403050203000203" pitchFamily="34" charset="0"/>
              </a:rPr>
              <a:t>quis</a:t>
            </a:r>
            <a:r>
              <a:rPr lang="en-US" sz="1400" dirty="0">
                <a:latin typeface="IBM Plex Sans Light" panose="020B0403050203000203" pitchFamily="34" charset="0"/>
              </a:rPr>
              <a:t> sem. </a:t>
            </a:r>
            <a:r>
              <a:rPr lang="en-US" sz="1400" dirty="0" err="1">
                <a:latin typeface="IBM Plex Sans Light" panose="020B0403050203000203" pitchFamily="34" charset="0"/>
              </a:rPr>
              <a:t>Nulla</a:t>
            </a:r>
            <a:r>
              <a:rPr lang="en-US" sz="1400" dirty="0">
                <a:latin typeface="IBM Plex Sans Light" panose="020B0403050203000203" pitchFamily="34" charset="0"/>
              </a:rPr>
              <a:t> </a:t>
            </a:r>
            <a:r>
              <a:rPr lang="en-US" sz="1400" dirty="0" err="1">
                <a:latin typeface="IBM Plex Sans Light" panose="020B0403050203000203" pitchFamily="34" charset="0"/>
              </a:rPr>
              <a:t>conset</a:t>
            </a:r>
            <a:r>
              <a:rPr lang="en-US" sz="1400" dirty="0">
                <a:latin typeface="IBM Plex Sans Light" panose="020B0403050203000203" pitchFamily="34" charset="0"/>
              </a:rPr>
              <a:t> </a:t>
            </a:r>
            <a:r>
              <a:rPr lang="en-US" sz="1400" dirty="0" err="1">
                <a:latin typeface="IBM Plex Sans Light" panose="020B0403050203000203" pitchFamily="34" charset="0"/>
              </a:rPr>
              <a:t>massa</a:t>
            </a:r>
            <a:r>
              <a:rPr lang="en-US" sz="1400" dirty="0">
                <a:latin typeface="IBM Plex Sans Light" panose="020B0403050203000203" pitchFamily="34" charset="0"/>
              </a:rPr>
              <a:t> </a:t>
            </a:r>
            <a:r>
              <a:rPr lang="en-US" sz="1400" dirty="0" err="1">
                <a:latin typeface="IBM Plex Sans Light" panose="020B0403050203000203" pitchFamily="34" charset="0"/>
              </a:rPr>
              <a:t>quis</a:t>
            </a:r>
            <a:r>
              <a:rPr lang="en-US" sz="1400" dirty="0">
                <a:latin typeface="IBM Plex Sans Light" panose="020B0403050203000203" pitchFamily="34" charset="0"/>
              </a:rPr>
              <a:t> </a:t>
            </a:r>
            <a:r>
              <a:rPr lang="en-US" sz="1400" dirty="0" err="1">
                <a:latin typeface="IBM Plex Sans Light" panose="020B0403050203000203" pitchFamily="34" charset="0"/>
              </a:rPr>
              <a:t>enim</a:t>
            </a:r>
            <a:r>
              <a:rPr lang="en-US" sz="1400" dirty="0">
                <a:latin typeface="IBM Plex Sans Light" panose="020B0403050203000203" pitchFamily="34" charset="0"/>
              </a:rPr>
              <a:t>.</a:t>
            </a:r>
          </a:p>
        </p:txBody>
      </p:sp>
      <p:sp>
        <p:nvSpPr>
          <p:cNvPr id="4" name="Footer Placeholder 3">
            <a:extLst>
              <a:ext uri="{FF2B5EF4-FFF2-40B4-BE49-F238E27FC236}">
                <a16:creationId xmlns:a16="http://schemas.microsoft.com/office/drawing/2014/main" id="{E71CF978-95F1-0188-4FBB-81AAB884C2C1}"/>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2568999974"/>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63" y="192024"/>
            <a:ext cx="2477765" cy="1429544"/>
          </a:xfrm>
        </p:spPr>
        <p:txBody>
          <a:bodyPr/>
          <a:lstStyle>
            <a:lvl1pPr>
              <a:lnSpc>
                <a:spcPct val="100000"/>
              </a:lnSpc>
              <a:spcBef>
                <a:spcPts val="0"/>
              </a:spcBef>
              <a:defRPr sz="3399">
                <a:solidFill>
                  <a:schemeClr val="tx2"/>
                </a:solidFill>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30109" y="288000"/>
            <a:ext cx="2476178" cy="5812631"/>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287963" y="6408000"/>
            <a:ext cx="2477765" cy="190500"/>
          </a:xfrm>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0C628C1A-F2DD-6011-5846-A9A3A6D3BD72}"/>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96559104"/>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63" y="192024"/>
            <a:ext cx="2477765" cy="1429544"/>
          </a:xfrm>
        </p:spPr>
        <p:txBody>
          <a:bodyPr/>
          <a:lstStyle>
            <a:lvl1pPr>
              <a:lnSpc>
                <a:spcPct val="100000"/>
              </a:lnSpc>
              <a:spcBef>
                <a:spcPts val="0"/>
              </a:spcBef>
              <a:defRPr sz="3399">
                <a:solidFill>
                  <a:schemeClr val="tx2"/>
                </a:solidFill>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a:t>Click to edit Master text styles</a:t>
            </a:r>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6389168" y="288000"/>
            <a:ext cx="2476178" cy="5812631"/>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2" y="288000"/>
            <a:ext cx="2476178" cy="5812631"/>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3" name="Footer Placeholder 3">
            <a:extLst>
              <a:ext uri="{FF2B5EF4-FFF2-40B4-BE49-F238E27FC236}">
                <a16:creationId xmlns:a16="http://schemas.microsoft.com/office/drawing/2014/main" id="{F5CA4A6F-2777-D002-EE9E-92C246A4DA85}"/>
              </a:ext>
            </a:extLst>
          </p:cNvPr>
          <p:cNvSpPr>
            <a:spLocks noGrp="1"/>
          </p:cNvSpPr>
          <p:nvPr>
            <p:ph type="ftr" sz="quarter" idx="18"/>
          </p:nvPr>
        </p:nvSpPr>
        <p:spPr>
          <a:xfrm>
            <a:off x="287963" y="6408000"/>
            <a:ext cx="2477765" cy="190500"/>
          </a:xfrm>
        </p:spPr>
        <p:txBody>
          <a:bodyPr/>
          <a:lstStyle/>
          <a:p>
            <a:r>
              <a:rPr lang="en-US"/>
              <a:t>© 2025 IBM Corporation</a:t>
            </a:r>
            <a:endParaRPr lang="en-US" dirty="0"/>
          </a:p>
        </p:txBody>
      </p:sp>
      <p:sp>
        <p:nvSpPr>
          <p:cNvPr id="8" name="Slide Number">
            <a:extLst>
              <a:ext uri="{FF2B5EF4-FFF2-40B4-BE49-F238E27FC236}">
                <a16:creationId xmlns:a16="http://schemas.microsoft.com/office/drawing/2014/main" id="{3FBFB86A-A7DC-B54C-4EEC-B69E1897903E}"/>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01459418"/>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63" y="288036"/>
            <a:ext cx="2474590" cy="1234377"/>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a:xfrm>
            <a:off x="287963" y="6408000"/>
            <a:ext cx="2477765" cy="190500"/>
          </a:xfrm>
        </p:spPr>
        <p:txBody>
          <a:bodyPr/>
          <a:lstStyle/>
          <a:p>
            <a:r>
              <a:rPr lang="en-US"/>
              <a:t>© 2025 IBM Corporation</a:t>
            </a:r>
            <a:endParaRPr lang="en-US" dirty="0"/>
          </a:p>
        </p:txBody>
      </p:sp>
      <p:sp>
        <p:nvSpPr>
          <p:cNvPr id="3" name="Slide Number">
            <a:extLst>
              <a:ext uri="{FF2B5EF4-FFF2-40B4-BE49-F238E27FC236}">
                <a16:creationId xmlns:a16="http://schemas.microsoft.com/office/drawing/2014/main" id="{B0435695-E156-66C6-5CE4-B0F751F125D2}"/>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25193070"/>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Blank slide, no foot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63" y="288036"/>
            <a:ext cx="2474590" cy="1234377"/>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3" name="Slide Number">
            <a:extLst>
              <a:ext uri="{FF2B5EF4-FFF2-40B4-BE49-F238E27FC236}">
                <a16:creationId xmlns:a16="http://schemas.microsoft.com/office/drawing/2014/main" id="{B0435695-E156-66C6-5CE4-B0F751F125D2}"/>
              </a:ext>
            </a:extLst>
          </p:cNvPr>
          <p:cNvSpPr txBox="1">
            <a:spLocks noGrp="1"/>
          </p:cNvSpPr>
          <p:nvPr>
            <p:ph type="sldNum" sz="quarter" idx="4"/>
          </p:nvPr>
        </p:nvSpPr>
        <p:spPr>
          <a:xfrm>
            <a:off x="11769264" y="647576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68946669"/>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descr="IBM 8-bar logo">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5232004" y="3084230"/>
            <a:ext cx="1727991" cy="689541"/>
          </a:xfrm>
          <a:prstGeom prst="rect">
            <a:avLst/>
          </a:prstGeom>
        </p:spPr>
      </p:pic>
    </p:spTree>
    <p:extLst>
      <p:ext uri="{BB962C8B-B14F-4D97-AF65-F5344CB8AC3E}">
        <p14:creationId xmlns:p14="http://schemas.microsoft.com/office/powerpoint/2010/main" val="324525776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xes, 6 stack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1" cy="2286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20" y="288036"/>
            <a:ext cx="2476177"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20"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4"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3332556" y="288036"/>
            <a:ext cx="2476177"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3334142"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87710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FAAA5B2-54CC-24BD-CA8D-905EC0A56E31}"/>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08A2AA29-C87F-F57D-25F3-A4DD41D78D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7AADA680-D694-88BB-D5E5-26204A0B8AFA}"/>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4E104217-2395-1F6F-0BDA-BFCC024BA8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703AFCAC-EC0B-7D94-B40D-69B6659BA176}"/>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E89D3B40-D137-6B69-6480-328982FED32C}"/>
              </a:ext>
            </a:extLst>
          </p:cNvPr>
          <p:cNvSpPr>
            <a:spLocks noGrp="1"/>
          </p:cNvSpPr>
          <p:nvPr>
            <p:ph type="dt" sz="half" idx="10"/>
          </p:nvPr>
        </p:nvSpPr>
        <p:spPr/>
        <p:txBody>
          <a:bodyPr/>
          <a:lstStyle/>
          <a:p>
            <a:endParaRPr lang="hu-HU"/>
          </a:p>
        </p:txBody>
      </p:sp>
      <p:sp>
        <p:nvSpPr>
          <p:cNvPr id="8" name="Élőláb helye 7">
            <a:extLst>
              <a:ext uri="{FF2B5EF4-FFF2-40B4-BE49-F238E27FC236}">
                <a16:creationId xmlns:a16="http://schemas.microsoft.com/office/drawing/2014/main" id="{CE7265C8-AC9D-C4B0-3FB7-313DD5B4D33C}"/>
              </a:ext>
            </a:extLst>
          </p:cNvPr>
          <p:cNvSpPr>
            <a:spLocks noGrp="1"/>
          </p:cNvSpPr>
          <p:nvPr>
            <p:ph type="ftr" sz="quarter" idx="11"/>
          </p:nvPr>
        </p:nvSpPr>
        <p:spPr/>
        <p:txBody>
          <a:bodyPr/>
          <a:lstStyle/>
          <a:p>
            <a:r>
              <a:rPr lang="hu-HU"/>
              <a:t>© 2025 IBM Corporation</a:t>
            </a:r>
          </a:p>
        </p:txBody>
      </p:sp>
      <p:sp>
        <p:nvSpPr>
          <p:cNvPr id="9" name="Dia számának helye 8">
            <a:extLst>
              <a:ext uri="{FF2B5EF4-FFF2-40B4-BE49-F238E27FC236}">
                <a16:creationId xmlns:a16="http://schemas.microsoft.com/office/drawing/2014/main" id="{54833EDF-ABDA-95E8-DA7E-CA9538A72400}"/>
              </a:ext>
            </a:extLst>
          </p:cNvPr>
          <p:cNvSpPr>
            <a:spLocks noGrp="1"/>
          </p:cNvSpPr>
          <p:nvPr>
            <p:ph type="sldNum" sz="quarter" idx="12"/>
          </p:nvPr>
        </p:nvSpPr>
        <p:spPr/>
        <p:txBody>
          <a:bodyPr/>
          <a:lstStyle/>
          <a:p>
            <a:fld id="{83832A05-E372-2C4F-A7D6-A7242C5883FE}" type="slidenum">
              <a:rPr lang="hu-HU" smtClean="0"/>
              <a:t>‹#›</a:t>
            </a:fld>
            <a:endParaRPr lang="hu-HU"/>
          </a:p>
        </p:txBody>
      </p:sp>
    </p:spTree>
    <p:extLst>
      <p:ext uri="{BB962C8B-B14F-4D97-AF65-F5344CB8AC3E}">
        <p14:creationId xmlns:p14="http://schemas.microsoft.com/office/powerpoint/2010/main" val="1859531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oxes, 6 stack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1" cy="2286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20" y="288036"/>
            <a:ext cx="2476177"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20"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4"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3332556" y="288036"/>
            <a:ext cx="2476177"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3334142" y="3333751"/>
            <a:ext cx="2476177"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8013" indent="-128013">
              <a:lnSpc>
                <a:spcPct val="110000"/>
              </a:lnSpc>
              <a:spcBef>
                <a:spcPts val="0"/>
              </a:spcBef>
              <a:defRPr sz="1400" b="0" i="0">
                <a:solidFill>
                  <a:schemeClr val="tx1"/>
                </a:solidFill>
                <a:latin typeface="IBM Plex Sans Light" panose="020B0403050203000203" pitchFamily="34" charset="0"/>
              </a:defRPr>
            </a:lvl2pPr>
            <a:lvl3pPr marL="256026" indent="-128013">
              <a:lnSpc>
                <a:spcPct val="110000"/>
              </a:lnSpc>
              <a:spcBef>
                <a:spcPts val="0"/>
              </a:spcBef>
              <a:defRPr sz="1400" b="0" i="0">
                <a:solidFill>
                  <a:schemeClr val="tx1"/>
                </a:solidFill>
                <a:latin typeface="IBM Plex Sans Light" panose="020B0403050203000203" pitchFamily="34" charset="0"/>
              </a:defRPr>
            </a:lvl3pPr>
            <a:lvl4pPr marL="384038" indent="-128013">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3" name="Straight Connector 2">
            <a:extLst>
              <a:ext uri="{FF2B5EF4-FFF2-40B4-BE49-F238E27FC236}">
                <a16:creationId xmlns:a16="http://schemas.microsoft.com/office/drawing/2014/main" id="{03915124-30D9-B812-79A1-5738B1750397}"/>
              </a:ext>
            </a:extLst>
          </p:cNvPr>
          <p:cNvCxnSpPr>
            <a:cxnSpLocks/>
          </p:cNvCxnSpPr>
          <p:nvPr userDrawn="1"/>
        </p:nvCxnSpPr>
        <p:spPr bwMode="auto">
          <a:xfrm>
            <a:off x="3047605" y="3048000"/>
            <a:ext cx="886027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3249576-5E98-6F95-0060-3422F9F67516}"/>
              </a:ext>
            </a:extLst>
          </p:cNvPr>
          <p:cNvCxnSpPr/>
          <p:nvPr userDrawn="1"/>
        </p:nvCxnSpPr>
        <p:spPr bwMode="auto">
          <a:xfrm>
            <a:off x="6093683" y="283465"/>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1A68F3B5-1313-3A1A-696F-47492246B044}"/>
              </a:ext>
            </a:extLst>
          </p:cNvPr>
          <p:cNvCxnSpPr/>
          <p:nvPr userDrawn="1"/>
        </p:nvCxnSpPr>
        <p:spPr bwMode="auto">
          <a:xfrm>
            <a:off x="9146201" y="283465"/>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28517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xes, 6 stacke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287999" y="288036"/>
            <a:ext cx="2474591" cy="142954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3333316" y="666749"/>
            <a:ext cx="2475384" cy="1905000"/>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6380921" y="666749"/>
            <a:ext cx="2476177" cy="1905000"/>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9428524" y="666749"/>
            <a:ext cx="2476177" cy="1905000"/>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3333316" y="3714751"/>
            <a:ext cx="2475384" cy="1905000"/>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6380920" y="3714750"/>
            <a:ext cx="2475384" cy="1896341"/>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9428524" y="3714751"/>
            <a:ext cx="2476177" cy="1905000"/>
          </a:xfrm>
        </p:spPr>
        <p:txBody>
          <a:bodyPr/>
          <a:lstStyle>
            <a:lvl1pPr>
              <a:lnSpc>
                <a:spcPct val="110000"/>
              </a:lnSpc>
              <a:spcBef>
                <a:spcPts val="0"/>
              </a:spcBef>
              <a:defRPr sz="1200">
                <a:solidFill>
                  <a:schemeClr val="tx1"/>
                </a:solidFill>
              </a:defRPr>
            </a:lvl1pPr>
            <a:lvl2pPr marL="109725" indent="-109725">
              <a:lnSpc>
                <a:spcPct val="110000"/>
              </a:lnSpc>
              <a:spcBef>
                <a:spcPts val="0"/>
              </a:spcBef>
              <a:defRPr sz="1200">
                <a:solidFill>
                  <a:schemeClr val="tx1"/>
                </a:solidFill>
              </a:defRPr>
            </a:lvl2pPr>
            <a:lvl3pPr marL="219451" indent="-109725">
              <a:lnSpc>
                <a:spcPct val="110000"/>
              </a:lnSpc>
              <a:spcBef>
                <a:spcPts val="0"/>
              </a:spcBef>
              <a:defRPr sz="1200">
                <a:solidFill>
                  <a:schemeClr val="tx1"/>
                </a:solidFill>
              </a:defRPr>
            </a:lvl3pPr>
            <a:lvl4pPr marL="329176" indent="-109725">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3333316" y="288037"/>
            <a:ext cx="201141" cy="201612"/>
          </a:xfrm>
        </p:spPr>
        <p:txBody>
          <a:bodyPr/>
          <a:lstStyle>
            <a:lvl1pPr>
              <a:defRPr sz="700">
                <a:solidFill>
                  <a:schemeClr val="tx1"/>
                </a:solidFill>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6380920" y="288037"/>
            <a:ext cx="201141" cy="201612"/>
          </a:xfrm>
        </p:spPr>
        <p:txBody>
          <a:bodyPr/>
          <a:lstStyle>
            <a:lvl1pPr>
              <a:defRPr sz="700">
                <a:solidFill>
                  <a:schemeClr val="tx1"/>
                </a:solidFill>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9428523" y="288037"/>
            <a:ext cx="201141" cy="201612"/>
          </a:xfrm>
        </p:spPr>
        <p:txBody>
          <a:bodyPr/>
          <a:lstStyle>
            <a:lvl1pPr>
              <a:defRPr sz="700">
                <a:solidFill>
                  <a:schemeClr val="tx1"/>
                </a:solidFill>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3333316" y="3347317"/>
            <a:ext cx="201141" cy="201612"/>
          </a:xfrm>
        </p:spPr>
        <p:txBody>
          <a:bodyPr/>
          <a:lstStyle>
            <a:lvl1pPr>
              <a:defRPr sz="700">
                <a:solidFill>
                  <a:schemeClr val="tx1"/>
                </a:solidFill>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6380920" y="3347317"/>
            <a:ext cx="201141" cy="201612"/>
          </a:xfrm>
        </p:spPr>
        <p:txBody>
          <a:bodyPr/>
          <a:lstStyle>
            <a:lvl1pPr>
              <a:defRPr sz="700">
                <a:solidFill>
                  <a:schemeClr val="tx1"/>
                </a:solidFill>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9428523" y="3347317"/>
            <a:ext cx="201141" cy="201612"/>
          </a:xfrm>
        </p:spPr>
        <p:txBody>
          <a:bodyPr/>
          <a:lstStyle>
            <a:lvl1pPr>
              <a:defRPr sz="700">
                <a:solidFill>
                  <a:schemeClr val="tx1"/>
                </a:solidFill>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r>
              <a:rPr lang="en-US"/>
              <a:t>© 2025 IBM Corporation</a:t>
            </a:r>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3047605" y="3048000"/>
            <a:ext cx="886027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3047603"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9142809"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6093683" y="283465"/>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72182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98" y="192024"/>
            <a:ext cx="5519019" cy="1706563"/>
          </a:xfrm>
        </p:spPr>
        <p:txBody>
          <a:bodyPr rIns="457200"/>
          <a:lstStyle>
            <a:lvl1pPr>
              <a:lnSpc>
                <a:spcPct val="100000"/>
              </a:lnSpc>
              <a:defRPr sz="32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0920" y="288036"/>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10" y="288036"/>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6380920" y="3333751"/>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9430110" y="3333751"/>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287999" y="3332988"/>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3333317" y="3333751"/>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 2025 IBM Corporation</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87300" y="3048000"/>
            <a:ext cx="116205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3047603" y="3048001"/>
            <a:ext cx="0" cy="295275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9142809"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6093683" y="283465"/>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131092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99" y="288036"/>
            <a:ext cx="2474591" cy="1706563"/>
          </a:xfrm>
        </p:spPr>
        <p:txBody>
          <a:bodyPr rIns="0"/>
          <a:lstStyle>
            <a:lvl1pPr>
              <a:lnSpc>
                <a:spcPct val="110000"/>
              </a:lnSpc>
              <a:defRPr sz="1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0920" y="288036"/>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10" y="288036"/>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6380920" y="3333751"/>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9430110" y="3333751"/>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290044" y="3333751"/>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3333317" y="3333751"/>
            <a:ext cx="2476177" cy="2477293"/>
          </a:xfrm>
        </p:spPr>
        <p:txBody>
          <a:bodyPr/>
          <a:lstStyle>
            <a:lvl1pPr>
              <a:spcBef>
                <a:spcPts val="0"/>
              </a:spcBef>
              <a:defRPr sz="1400">
                <a:solidFill>
                  <a:schemeClr val="tx1"/>
                </a:solidFill>
              </a:defRPr>
            </a:lvl1pPr>
            <a:lvl2pPr marL="128013" indent="-128013">
              <a:spcBef>
                <a:spcPts val="0"/>
              </a:spcBef>
              <a:defRPr sz="1400">
                <a:solidFill>
                  <a:schemeClr val="tx1"/>
                </a:solidFill>
              </a:defRPr>
            </a:lvl2pPr>
            <a:lvl3pPr marL="256026" indent="-128013">
              <a:spcBef>
                <a:spcPts val="0"/>
              </a:spcBef>
              <a:defRPr sz="1400">
                <a:solidFill>
                  <a:schemeClr val="tx1"/>
                </a:solidFill>
              </a:defRPr>
            </a:lvl3pPr>
            <a:lvl4pPr marL="384038" indent="-128013">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 2025 IBM Corporation</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87300" y="3048000"/>
            <a:ext cx="116205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3047603" y="3048001"/>
            <a:ext cx="0" cy="295275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9142809" y="284958"/>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6093683" y="283465"/>
            <a:ext cx="0" cy="571579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620231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or imagery, half, ins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7999" y="1714500"/>
            <a:ext cx="2477765" cy="4286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3333316" y="1714500"/>
            <a:ext cx="2475384" cy="4286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r>
              <a:rPr lang="en-US"/>
              <a:t>© 2025 IBM Corporation</a:t>
            </a:r>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6380919" y="284958"/>
            <a:ext cx="5523781" cy="6287293"/>
          </a:xfrm>
          <a:solidFill>
            <a:srgbClr val="E0E0E0"/>
          </a:solidFill>
        </p:spPr>
        <p:txBody>
          <a:bodyPr anchor="ctr"/>
          <a:lstStyle>
            <a:lvl1pPr algn="ctr">
              <a:defRPr>
                <a:solidFill>
                  <a:schemeClr val="accent5"/>
                </a:solidFill>
              </a:defRPr>
            </a:lvl1pPr>
          </a:lstStyle>
          <a:p>
            <a:r>
              <a:rPr lang="en-US" dirty="0"/>
              <a:t>Place imagery here</a:t>
            </a:r>
          </a:p>
        </p:txBody>
      </p:sp>
      <p:sp>
        <p:nvSpPr>
          <p:cNvPr id="3" name="Slide Number">
            <a:extLst>
              <a:ext uri="{FF2B5EF4-FFF2-40B4-BE49-F238E27FC236}">
                <a16:creationId xmlns:a16="http://schemas.microsoft.com/office/drawing/2014/main" id="{E9DB3018-29BD-CBB4-B747-D51382AB4C41}"/>
              </a:ext>
            </a:extLst>
          </p:cNvPr>
          <p:cNvSpPr txBox="1">
            <a:spLocks noGrp="1"/>
          </p:cNvSpPr>
          <p:nvPr>
            <p:ph type="sldNum" sz="quarter" idx="4"/>
          </p:nvPr>
        </p:nvSpPr>
        <p:spPr>
          <a:xfrm>
            <a:off x="11990618"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328184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 1 column + imag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80416" y="268224"/>
            <a:ext cx="5522976" cy="1072896"/>
          </a:xfrm>
        </p:spPr>
        <p:txBody>
          <a:bodyPr/>
          <a:lstStyle/>
          <a:p>
            <a:r>
              <a:rPr lang="en-US" dirty="0"/>
              <a:t>Title + 1 column + full bleed image </a:t>
            </a:r>
          </a:p>
        </p:txBody>
      </p:sp>
      <p:sp>
        <p:nvSpPr>
          <p:cNvPr id="8" name="Text Placeholder"/>
          <p:cNvSpPr>
            <a:spLocks noGrp="1"/>
          </p:cNvSpPr>
          <p:nvPr>
            <p:ph type="body" sz="quarter" idx="13"/>
          </p:nvPr>
        </p:nvSpPr>
        <p:spPr>
          <a:xfrm>
            <a:off x="292608" y="1658112"/>
            <a:ext cx="5498592" cy="4336288"/>
          </a:xfrm>
        </p:spPr>
        <p:txBody>
          <a:bodyPr/>
          <a:lstStyle>
            <a:lvl5pPr marL="1220337" indent="-380981">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p>
        </p:txBody>
      </p:sp>
      <p:sp>
        <p:nvSpPr>
          <p:cNvPr id="3" name="Footer Placeholder"/>
          <p:cNvSpPr>
            <a:spLocks noGrp="1"/>
          </p:cNvSpPr>
          <p:nvPr>
            <p:ph type="ftr" sz="quarter" idx="10"/>
          </p:nvPr>
        </p:nvSpPr>
        <p:spPr/>
        <p:txBody>
          <a:bodyPr/>
          <a:lstStyle/>
          <a:p>
            <a:r>
              <a:rPr lang="en-US"/>
              <a:t>© 2025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pic>
        <p:nvPicPr>
          <p:cNvPr id="10" name="Picture 9">
            <a:extLst>
              <a:ext uri="{FF2B5EF4-FFF2-40B4-BE49-F238E27FC236}">
                <a16:creationId xmlns:a16="http://schemas.microsoft.com/office/drawing/2014/main" id="{E8846C6D-86C7-0B4C-9F26-55C25A7FBD3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073095" y="-4293"/>
            <a:ext cx="2140373" cy="822344"/>
          </a:xfrm>
          <a:prstGeom prst="rect">
            <a:avLst/>
          </a:prstGeom>
        </p:spPr>
      </p:pic>
    </p:spTree>
    <p:extLst>
      <p:ext uri="{BB962C8B-B14F-4D97-AF65-F5344CB8AC3E}">
        <p14:creationId xmlns:p14="http://schemas.microsoft.com/office/powerpoint/2010/main" val="3971537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Title + 1 column + image">
    <p:spTree>
      <p:nvGrpSpPr>
        <p:cNvPr id="1" name=""/>
        <p:cNvGrpSpPr/>
        <p:nvPr/>
      </p:nvGrpSpPr>
      <p:grpSpPr>
        <a:xfrm>
          <a:off x="0" y="0"/>
          <a:ext cx="0" cy="0"/>
          <a:chOff x="0" y="0"/>
          <a:chExt cx="0" cy="0"/>
        </a:xfrm>
      </p:grpSpPr>
      <p:sp>
        <p:nvSpPr>
          <p:cNvPr id="293" name="Title + 1 column + full bleed image"/>
          <p:cNvSpPr txBox="1">
            <a:spLocks noGrp="1"/>
          </p:cNvSpPr>
          <p:nvPr>
            <p:ph type="title" hasCustomPrompt="1"/>
          </p:nvPr>
        </p:nvSpPr>
        <p:spPr>
          <a:xfrm>
            <a:off x="280416" y="268224"/>
            <a:ext cx="5522976" cy="1072896"/>
          </a:xfrm>
          <a:prstGeom prst="rect">
            <a:avLst/>
          </a:prstGeom>
        </p:spPr>
        <p:txBody>
          <a:bodyPr>
            <a:normAutofit/>
          </a:bodyPr>
          <a:lstStyle/>
          <a:p>
            <a:r>
              <a:t>Title + 1 column + full bleed image </a:t>
            </a:r>
          </a:p>
        </p:txBody>
      </p:sp>
      <p:sp>
        <p:nvSpPr>
          <p:cNvPr id="294" name="Body Level One…"/>
          <p:cNvSpPr txBox="1">
            <a:spLocks noGrp="1"/>
          </p:cNvSpPr>
          <p:nvPr>
            <p:ph type="body" sz="half" idx="1"/>
          </p:nvPr>
        </p:nvSpPr>
        <p:spPr>
          <a:xfrm>
            <a:off x="292610" y="1658112"/>
            <a:ext cx="5498593" cy="4336288"/>
          </a:xfrm>
          <a:prstGeom prst="rect">
            <a:avLst/>
          </a:prstGeom>
        </p:spPr>
        <p:txBody>
          <a:bodyPr>
            <a:normAutofit/>
          </a:bodyPr>
          <a:lstStyle>
            <a:lvl5pPr indent="314759"/>
          </a:lstStyle>
          <a:p>
            <a:r>
              <a:t>Body Level One</a:t>
            </a:r>
          </a:p>
          <a:p>
            <a:pPr lvl="1"/>
            <a:r>
              <a:t>Body Level Two</a:t>
            </a:r>
          </a:p>
          <a:p>
            <a:pPr lvl="2"/>
            <a:r>
              <a:t>Body Level Three</a:t>
            </a:r>
          </a:p>
          <a:p>
            <a:pPr lvl="3"/>
            <a:r>
              <a:t>Body Level Four</a:t>
            </a:r>
          </a:p>
          <a:p>
            <a:pPr lvl="4"/>
            <a:r>
              <a:t>Body Level Five</a:t>
            </a:r>
          </a:p>
        </p:txBody>
      </p:sp>
      <p:sp>
        <p:nvSpPr>
          <p:cNvPr id="295" name="Picture Placeholder"/>
          <p:cNvSpPr>
            <a:spLocks noGrp="1"/>
          </p:cNvSpPr>
          <p:nvPr>
            <p:ph type="pic" idx="21"/>
          </p:nvPr>
        </p:nvSpPr>
        <p:spPr>
          <a:xfrm>
            <a:off x="6096000" y="0"/>
            <a:ext cx="6096000" cy="6858000"/>
          </a:xfrm>
          <a:prstGeom prst="rect">
            <a:avLst/>
          </a:prstGeom>
        </p:spPr>
        <p:txBody>
          <a:bodyPr lIns="91439" tIns="45719" rIns="91439" bIns="45719"/>
          <a:lstStyle/>
          <a:p>
            <a:endParaRPr/>
          </a:p>
        </p:txBody>
      </p:sp>
      <p:sp>
        <p:nvSpPr>
          <p:cNvPr id="296" name="Slide Number"/>
          <p:cNvSpPr txBox="1">
            <a:spLocks noGrp="1"/>
          </p:cNvSpPr>
          <p:nvPr>
            <p:ph type="sldNum" sz="quarter" idx="2"/>
          </p:nvPr>
        </p:nvSpPr>
        <p:spPr>
          <a:xfrm>
            <a:off x="11750324" y="6433439"/>
            <a:ext cx="136789" cy="123111"/>
          </a:xfrm>
          <a:prstGeom prst="rect">
            <a:avLst/>
          </a:prstGeom>
        </p:spPr>
        <p:txBody>
          <a:bodyPr/>
          <a:lstStyle/>
          <a:p>
            <a:pPr hangingPunct="0">
              <a:defRPr/>
            </a:pPr>
            <a:fld id="{86CB4B4D-7CA3-9044-876B-883B54F8677D}" type="slidenum">
              <a:rPr lang="en-US" kern="0" smtClean="0">
                <a:solidFill>
                  <a:srgbClr val="F4F4F4"/>
                </a:solidFill>
                <a:ea typeface="Calibri"/>
                <a:cs typeface="Calibri"/>
                <a:sym typeface="Calibri"/>
              </a:rPr>
              <a:pPr hangingPunct="0">
                <a:defRPr/>
              </a:pPr>
              <a:t>‹#›</a:t>
            </a:fld>
            <a:endParaRPr lang="en-US" kern="0">
              <a:solidFill>
                <a:srgbClr val="F4F4F4"/>
              </a:solidFill>
              <a:ea typeface="Calibri"/>
              <a:cs typeface="Calibri"/>
              <a:sym typeface="Calibri"/>
            </a:endParaRPr>
          </a:p>
        </p:txBody>
      </p:sp>
      <p:pic>
        <p:nvPicPr>
          <p:cNvPr id="297" name="Picture 9" descr="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73095" y="-4293"/>
            <a:ext cx="2140375" cy="822344"/>
          </a:xfrm>
          <a:prstGeom prst="rect">
            <a:avLst/>
          </a:prstGeom>
          <a:ln w="12700">
            <a:miter lim="400000"/>
          </a:ln>
        </p:spPr>
      </p:pic>
      <p:sp>
        <p:nvSpPr>
          <p:cNvPr id="2" name="Footer Placeholder 3">
            <a:extLst>
              <a:ext uri="{FF2B5EF4-FFF2-40B4-BE49-F238E27FC236}">
                <a16:creationId xmlns:a16="http://schemas.microsoft.com/office/drawing/2014/main" id="{23157C10-0B85-745C-4EBF-1F31EE69E39F}"/>
              </a:ext>
            </a:extLst>
          </p:cNvPr>
          <p:cNvSpPr>
            <a:spLocks noGrp="1"/>
          </p:cNvSpPr>
          <p:nvPr>
            <p:ph type="ftr" sz="quarter" idx="12"/>
          </p:nvPr>
        </p:nvSpPr>
        <p:spPr>
          <a:xfrm>
            <a:off x="284125" y="6402118"/>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66434201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deo or imagery, 3/4,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11767911" y="6452314"/>
            <a:ext cx="136789" cy="123111"/>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 2025 IBM Corporation</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287999" y="1714500"/>
            <a:ext cx="2477765" cy="4286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3047603" y="0"/>
            <a:ext cx="9144397" cy="6858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41858460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or imagery, 3/4, ins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11767911" y="6452314"/>
            <a:ext cx="136789" cy="123111"/>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7999" y="1714500"/>
            <a:ext cx="2477765" cy="4286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r>
              <a:rPr lang="en-US"/>
              <a:t>© 2025 IBM Corporation</a:t>
            </a:r>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3333317" y="282576"/>
            <a:ext cx="8574559" cy="6289675"/>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5830183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Left panel title + imag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flipH="1">
            <a:off x="1" y="0"/>
            <a:ext cx="3047999" cy="6858000"/>
          </a:xfrm>
          <a:solidFill>
            <a:schemeClr val="bg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p:cNvSpPr>
            <a:spLocks noGrp="1"/>
          </p:cNvSpPr>
          <p:nvPr>
            <p:ph type="pic" sz="quarter" idx="14"/>
          </p:nvPr>
        </p:nvSpPr>
        <p:spPr>
          <a:xfrm>
            <a:off x="3048000" y="0"/>
            <a:ext cx="9144000" cy="6864096"/>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 2025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2" name="Text Placeholder 8">
            <a:extLst>
              <a:ext uri="{FF2B5EF4-FFF2-40B4-BE49-F238E27FC236}">
                <a16:creationId xmlns:a16="http://schemas.microsoft.com/office/drawing/2014/main" id="{0FCF3F11-D5C2-4840-B6AA-0826FA672623}"/>
              </a:ext>
            </a:extLst>
          </p:cNvPr>
          <p:cNvSpPr>
            <a:spLocks noGrp="1"/>
          </p:cNvSpPr>
          <p:nvPr>
            <p:ph type="body" sz="quarter" idx="15" hasCustomPrompt="1"/>
          </p:nvPr>
        </p:nvSpPr>
        <p:spPr>
          <a:xfrm>
            <a:off x="293040" y="5770117"/>
            <a:ext cx="2487495" cy="222251"/>
          </a:xfrm>
        </p:spPr>
        <p:txBody>
          <a:bodyPr/>
          <a:lstStyle>
            <a:lvl1pPr>
              <a:defRPr lang="en-US" sz="1333" b="0" i="1" dirty="0">
                <a:solidFill>
                  <a:schemeClr val="tx2"/>
                </a:solidFill>
                <a:latin typeface="IBM Plex Sans" panose="020B0503050203000203" pitchFamily="34" charset="77"/>
                <a:ea typeface="IBM Plex Sans" panose="020B0503050203000203" pitchFamily="34" charset="0"/>
                <a:cs typeface="IBM Plex Sans" panose="020B0503050203000203" pitchFamily="34" charset="0"/>
              </a:defRPr>
            </a:lvl1pPr>
          </a:lstStyle>
          <a:p>
            <a:pPr marL="0" lvl="0" indent="0" algn="l" rtl="0" eaLnBrk="1" fontAlgn="base" hangingPunct="1">
              <a:lnSpc>
                <a:spcPct val="120000"/>
              </a:lnSpc>
              <a:spcBef>
                <a:spcPts val="1467"/>
              </a:spcBef>
              <a:spcAft>
                <a:spcPct val="0"/>
              </a:spcAft>
              <a:buClr>
                <a:srgbClr val="6D6E70"/>
              </a:buClr>
              <a:buSzPct val="90000"/>
              <a:buFont typeface="Wingdings" pitchFamily="2" charset="2"/>
              <a:buNone/>
            </a:pPr>
            <a:r>
              <a:rPr lang="en-US" dirty="0"/>
              <a:t>Optional image caption styling</a:t>
            </a:r>
          </a:p>
        </p:txBody>
      </p:sp>
      <p:sp>
        <p:nvSpPr>
          <p:cNvPr id="14" name="Text Placeholder 13">
            <a:extLst>
              <a:ext uri="{FF2B5EF4-FFF2-40B4-BE49-F238E27FC236}">
                <a16:creationId xmlns:a16="http://schemas.microsoft.com/office/drawing/2014/main" id="{334CB433-950A-F74F-B4FC-8B9B9D4C23A1}"/>
              </a:ext>
            </a:extLst>
          </p:cNvPr>
          <p:cNvSpPr>
            <a:spLocks noGrp="1"/>
          </p:cNvSpPr>
          <p:nvPr>
            <p:ph type="body" sz="quarter" idx="18"/>
          </p:nvPr>
        </p:nvSpPr>
        <p:spPr>
          <a:xfrm>
            <a:off x="292608" y="1658113"/>
            <a:ext cx="2450592" cy="1770888"/>
          </a:xfrm>
        </p:spPr>
        <p:txBody>
          <a:bodyPr/>
          <a:lstStyle>
            <a:lvl2pPr marL="0" indent="0">
              <a:buNone/>
              <a:defRPr/>
            </a:lvl2pPr>
          </a:lstStyle>
          <a:p>
            <a:pPr lvl="0"/>
            <a:r>
              <a:rPr lang="en-US"/>
              <a:t>Click to edit Master text styles</a:t>
            </a:r>
          </a:p>
        </p:txBody>
      </p:sp>
      <p:sp>
        <p:nvSpPr>
          <p:cNvPr id="16" name="Text Placeholder 15">
            <a:extLst>
              <a:ext uri="{FF2B5EF4-FFF2-40B4-BE49-F238E27FC236}">
                <a16:creationId xmlns:a16="http://schemas.microsoft.com/office/drawing/2014/main" id="{B4BE86EA-0139-954C-B8A7-C0AB2D333B42}"/>
              </a:ext>
            </a:extLst>
          </p:cNvPr>
          <p:cNvSpPr>
            <a:spLocks noGrp="1"/>
          </p:cNvSpPr>
          <p:nvPr>
            <p:ph type="body" sz="quarter" idx="19" hasCustomPrompt="1"/>
          </p:nvPr>
        </p:nvSpPr>
        <p:spPr>
          <a:xfrm>
            <a:off x="292610" y="231648"/>
            <a:ext cx="2523743" cy="1121664"/>
          </a:xfrm>
        </p:spPr>
        <p:txBody>
          <a:bodyPr/>
          <a:lstStyle>
            <a:lvl1pPr>
              <a:defRPr sz="2667"/>
            </a:lvl1pPr>
            <a:lvl2pPr marL="0" indent="0">
              <a:buNone/>
              <a:defRPr/>
            </a:lvl2pPr>
          </a:lstStyle>
          <a:p>
            <a:pPr lvl="0"/>
            <a:r>
              <a:rPr lang="en-US" dirty="0"/>
              <a:t>Left panel title + description</a:t>
            </a:r>
          </a:p>
        </p:txBody>
      </p:sp>
      <p:pic>
        <p:nvPicPr>
          <p:cNvPr id="17" name="Picture 16">
            <a:extLst>
              <a:ext uri="{FF2B5EF4-FFF2-40B4-BE49-F238E27FC236}">
                <a16:creationId xmlns:a16="http://schemas.microsoft.com/office/drawing/2014/main" id="{92F63234-9A2E-3E47-A2F0-56DF7F671E24}"/>
              </a:ext>
            </a:extLst>
          </p:cNvPr>
          <p:cNvPicPr>
            <a:picLocks noChangeAspect="1"/>
          </p:cNvPicPr>
          <p:nvPr userDrawn="1"/>
        </p:nvPicPr>
        <p:blipFill>
          <a:blip r:embed="rId2"/>
          <a:stretch>
            <a:fillRect/>
          </a:stretch>
        </p:blipFill>
        <p:spPr>
          <a:xfrm>
            <a:off x="10073094" y="-4293"/>
            <a:ext cx="2140373" cy="822344"/>
          </a:xfrm>
          <a:prstGeom prst="rect">
            <a:avLst/>
          </a:prstGeom>
        </p:spPr>
      </p:pic>
    </p:spTree>
    <p:extLst>
      <p:ext uri="{BB962C8B-B14F-4D97-AF65-F5344CB8AC3E}">
        <p14:creationId xmlns:p14="http://schemas.microsoft.com/office/powerpoint/2010/main" val="2897349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AE1E8A6-8D42-BBED-37B0-EC000F8E87F7}"/>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6A8D66DA-3787-EA4D-8DCC-B4C89ACE626F}"/>
              </a:ext>
            </a:extLst>
          </p:cNvPr>
          <p:cNvSpPr>
            <a:spLocks noGrp="1"/>
          </p:cNvSpPr>
          <p:nvPr>
            <p:ph type="dt" sz="half" idx="10"/>
          </p:nvPr>
        </p:nvSpPr>
        <p:spPr/>
        <p:txBody>
          <a:bodyPr/>
          <a:lstStyle/>
          <a:p>
            <a:endParaRPr lang="hu-HU"/>
          </a:p>
        </p:txBody>
      </p:sp>
      <p:sp>
        <p:nvSpPr>
          <p:cNvPr id="4" name="Élőláb helye 3">
            <a:extLst>
              <a:ext uri="{FF2B5EF4-FFF2-40B4-BE49-F238E27FC236}">
                <a16:creationId xmlns:a16="http://schemas.microsoft.com/office/drawing/2014/main" id="{581A31C8-0564-0134-CB87-A3DB89EDC8D4}"/>
              </a:ext>
            </a:extLst>
          </p:cNvPr>
          <p:cNvSpPr>
            <a:spLocks noGrp="1"/>
          </p:cNvSpPr>
          <p:nvPr>
            <p:ph type="ftr" sz="quarter" idx="11"/>
          </p:nvPr>
        </p:nvSpPr>
        <p:spPr/>
        <p:txBody>
          <a:bodyPr/>
          <a:lstStyle/>
          <a:p>
            <a:r>
              <a:rPr lang="hu-HU"/>
              <a:t>© 2025 IBM Corporation</a:t>
            </a:r>
          </a:p>
        </p:txBody>
      </p:sp>
      <p:sp>
        <p:nvSpPr>
          <p:cNvPr id="5" name="Dia számának helye 4">
            <a:extLst>
              <a:ext uri="{FF2B5EF4-FFF2-40B4-BE49-F238E27FC236}">
                <a16:creationId xmlns:a16="http://schemas.microsoft.com/office/drawing/2014/main" id="{4F67D873-8982-726A-C840-20A5C23623F2}"/>
              </a:ext>
            </a:extLst>
          </p:cNvPr>
          <p:cNvSpPr>
            <a:spLocks noGrp="1"/>
          </p:cNvSpPr>
          <p:nvPr>
            <p:ph type="sldNum" sz="quarter" idx="12"/>
          </p:nvPr>
        </p:nvSpPr>
        <p:spPr/>
        <p:txBody>
          <a:bodyPr/>
          <a:lstStyle/>
          <a:p>
            <a:fld id="{83832A05-E372-2C4F-A7D6-A7242C5883FE}" type="slidenum">
              <a:rPr lang="hu-HU" smtClean="0"/>
              <a:t>‹#›</a:t>
            </a:fld>
            <a:endParaRPr lang="hu-HU"/>
          </a:p>
        </p:txBody>
      </p:sp>
    </p:spTree>
    <p:extLst>
      <p:ext uri="{BB962C8B-B14F-4D97-AF65-F5344CB8AC3E}">
        <p14:creationId xmlns:p14="http://schemas.microsoft.com/office/powerpoint/2010/main" val="31702788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7"/>
            <a:ext cx="2474591" cy="2286793"/>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3333316" y="284958"/>
            <a:ext cx="8571384" cy="5715793"/>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494705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ideo or imagery, ble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11767911" y="6452314"/>
            <a:ext cx="136789" cy="12311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12192000" cy="6858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488713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ideo or imagery, inse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11767911" y="6452314"/>
            <a:ext cx="136789" cy="12311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284126" y="284957"/>
            <a:ext cx="11620575" cy="6290468"/>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6344047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acts, profiles, contribut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287999" y="3060700"/>
            <a:ext cx="1236501" cy="1238251"/>
          </a:xfrm>
          <a:solidFill>
            <a:srgbClr val="E0E0E0"/>
          </a:solidFill>
        </p:spPr>
        <p:txBody>
          <a:bodyPr anchor="ctr"/>
          <a:lstStyle>
            <a:lvl1pPr marL="0" marR="0" indent="0" algn="ctr" defTabSz="121917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917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1714278" y="3060700"/>
            <a:ext cx="2853953" cy="1238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287999" y="4762500"/>
            <a:ext cx="1236501" cy="1238251"/>
          </a:xfrm>
          <a:solidFill>
            <a:srgbClr val="E0E0E0"/>
          </a:solidFill>
        </p:spPr>
        <p:txBody>
          <a:bodyPr anchor="ctr"/>
          <a:lstStyle>
            <a:lvl1pPr marL="0" marR="0" indent="0" algn="ctr" defTabSz="121917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917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1714278" y="4762500"/>
            <a:ext cx="2853953" cy="1238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r>
              <a:rPr lang="en-US"/>
              <a:t>© 2025 IBM Corporation</a:t>
            </a:r>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287999" y="1333500"/>
            <a:ext cx="1236501" cy="1238251"/>
          </a:xfrm>
          <a:solidFill>
            <a:srgbClr val="E0E0E0"/>
          </a:solidFill>
        </p:spPr>
        <p:txBody>
          <a:bodyPr anchor="ctr"/>
          <a:lstStyle>
            <a:lvl1pPr algn="ctr">
              <a:defRPr>
                <a:solidFill>
                  <a:schemeClr val="accent5"/>
                </a:solidFill>
              </a:defRPr>
            </a:lvl1pPr>
          </a:lstStyle>
          <a:p>
            <a:r>
              <a:rPr lang="en-US" dirty="0"/>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1714278" y="1333500"/>
            <a:ext cx="2853953" cy="1238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6377745" y="3060700"/>
            <a:ext cx="1236501" cy="1238251"/>
          </a:xfrm>
          <a:solidFill>
            <a:srgbClr val="E0E0E0"/>
          </a:solidFill>
        </p:spPr>
        <p:txBody>
          <a:bodyPr anchor="ctr"/>
          <a:lstStyle>
            <a:lvl1pPr marL="0" marR="0" indent="0" algn="ctr" defTabSz="121917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917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7807897" y="3060700"/>
            <a:ext cx="2853953" cy="1238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6377745" y="4762500"/>
            <a:ext cx="1236501" cy="1238251"/>
          </a:xfrm>
          <a:solidFill>
            <a:srgbClr val="E0E0E0"/>
          </a:solidFill>
        </p:spPr>
        <p:txBody>
          <a:bodyPr anchor="ctr"/>
          <a:lstStyle>
            <a:lvl1pPr marL="0" marR="0" indent="0" algn="ctr" defTabSz="121917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917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7807897" y="4762500"/>
            <a:ext cx="2853953" cy="1238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6377745" y="1333500"/>
            <a:ext cx="1236501" cy="1238251"/>
          </a:xfrm>
          <a:solidFill>
            <a:srgbClr val="E0E0E0"/>
          </a:solidFill>
        </p:spPr>
        <p:txBody>
          <a:bodyPr anchor="ctr"/>
          <a:lstStyle>
            <a:lvl1pPr marL="0" marR="0" indent="0" algn="ctr" defTabSz="121917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917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7807897" y="1333500"/>
            <a:ext cx="2853953" cy="1238251"/>
          </a:xfrm>
        </p:spPr>
        <p:txBody>
          <a:bodyPr/>
          <a:lstStyle>
            <a:lvl1pPr>
              <a:lnSpc>
                <a:spcPct val="110000"/>
              </a:lnSpc>
              <a:spcBef>
                <a:spcPts val="0"/>
              </a:spcBef>
              <a:defRPr sz="1400">
                <a:solidFill>
                  <a:schemeClr val="tx1"/>
                </a:solidFill>
              </a:defRPr>
            </a:lvl1pPr>
            <a:lvl2pPr marL="128013" indent="-128013">
              <a:lnSpc>
                <a:spcPct val="110000"/>
              </a:lnSpc>
              <a:spcBef>
                <a:spcPts val="0"/>
              </a:spcBef>
              <a:defRPr sz="1400">
                <a:solidFill>
                  <a:schemeClr val="tx1"/>
                </a:solidFill>
              </a:defRPr>
            </a:lvl2pPr>
            <a:lvl3pPr marL="256026" indent="-128013">
              <a:lnSpc>
                <a:spcPct val="110000"/>
              </a:lnSpc>
              <a:spcBef>
                <a:spcPts val="0"/>
              </a:spcBef>
              <a:defRPr sz="1400">
                <a:solidFill>
                  <a:schemeClr val="tx1"/>
                </a:solidFill>
              </a:defRPr>
            </a:lvl3pPr>
            <a:lvl4pPr marL="384038" indent="-128013">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2768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gal disclaimer, one 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99" y="192024"/>
            <a:ext cx="2477765" cy="1429544"/>
          </a:xfrm>
        </p:spPr>
        <p:txBody>
          <a:bodyPr/>
          <a:lstStyle>
            <a:lvl1pPr>
              <a:lnSpc>
                <a:spcPct val="90000"/>
              </a:lnSpc>
              <a:spcBef>
                <a:spcPts val="0"/>
              </a:spcBef>
              <a:defRPr sz="3200">
                <a:solidFill>
                  <a:schemeClr val="tx2"/>
                </a:solidFill>
              </a:defRPr>
            </a:lvl1pPr>
            <a:lvl2pPr>
              <a:lnSpc>
                <a:spcPct val="100000"/>
              </a:lnSpc>
              <a:spcBef>
                <a:spcPts val="0"/>
              </a:spcBef>
              <a:defRPr sz="3200">
                <a:solidFill>
                  <a:schemeClr val="tx1"/>
                </a:solidFill>
              </a:defRPr>
            </a:lvl2pPr>
            <a:lvl3pPr>
              <a:lnSpc>
                <a:spcPct val="100000"/>
              </a:lnSpc>
              <a:spcBef>
                <a:spcPts val="0"/>
              </a:spcBef>
              <a:defRPr sz="3200">
                <a:solidFill>
                  <a:schemeClr val="tx1"/>
                </a:solidFill>
              </a:defRPr>
            </a:lvl3pPr>
            <a:lvl4pPr>
              <a:lnSpc>
                <a:spcPct val="100000"/>
              </a:lnSpc>
              <a:spcBef>
                <a:spcPts val="0"/>
              </a:spcBef>
              <a:defRPr sz="3200">
                <a:solidFill>
                  <a:schemeClr val="tx1"/>
                </a:solidFill>
              </a:defRPr>
            </a:lvl4pPr>
            <a:lvl5pPr>
              <a:lnSpc>
                <a:spcPct val="100000"/>
              </a:lnSpc>
              <a:spcBef>
                <a:spcPts val="0"/>
              </a:spcBef>
              <a:defRPr sz="32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4" y="284958"/>
            <a:ext cx="2476177" cy="5715793"/>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50" indent="-73150">
              <a:lnSpc>
                <a:spcPct val="120000"/>
              </a:lnSpc>
              <a:spcBef>
                <a:spcPts val="0"/>
              </a:spcBef>
              <a:defRPr sz="800" b="0" i="0">
                <a:solidFill>
                  <a:schemeClr val="tx1"/>
                </a:solidFill>
                <a:latin typeface="IBM Plex Sans" panose="020B0503050203000203" pitchFamily="34" charset="0"/>
              </a:defRPr>
            </a:lvl2pPr>
            <a:lvl3pPr marL="146300" indent="-73150">
              <a:lnSpc>
                <a:spcPct val="120000"/>
              </a:lnSpc>
              <a:spcBef>
                <a:spcPts val="0"/>
              </a:spcBef>
              <a:defRPr sz="800" b="0" i="0">
                <a:solidFill>
                  <a:schemeClr val="tx1"/>
                </a:solidFill>
                <a:latin typeface="IBM Plex Sans" panose="020B0503050203000203" pitchFamily="34" charset="0"/>
              </a:defRPr>
            </a:lvl3pPr>
            <a:lvl4pPr marL="219451" indent="-73150">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046321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gal disclaimer, two colum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99" y="192024"/>
            <a:ext cx="2477765" cy="1429544"/>
          </a:xfrm>
        </p:spPr>
        <p:txBody>
          <a:bodyPr/>
          <a:lstStyle>
            <a:lvl1pPr>
              <a:lnSpc>
                <a:spcPct val="90000"/>
              </a:lnSpc>
              <a:spcBef>
                <a:spcPts val="0"/>
              </a:spcBef>
              <a:defRPr sz="3200">
                <a:solidFill>
                  <a:schemeClr val="tx2"/>
                </a:solidFill>
              </a:defRPr>
            </a:lvl1pPr>
            <a:lvl2pPr>
              <a:lnSpc>
                <a:spcPct val="100000"/>
              </a:lnSpc>
              <a:spcBef>
                <a:spcPts val="0"/>
              </a:spcBef>
              <a:defRPr sz="3200">
                <a:solidFill>
                  <a:schemeClr val="tx1"/>
                </a:solidFill>
              </a:defRPr>
            </a:lvl2pPr>
            <a:lvl3pPr>
              <a:lnSpc>
                <a:spcPct val="100000"/>
              </a:lnSpc>
              <a:spcBef>
                <a:spcPts val="0"/>
              </a:spcBef>
              <a:defRPr sz="3200">
                <a:solidFill>
                  <a:schemeClr val="tx1"/>
                </a:solidFill>
              </a:defRPr>
            </a:lvl3pPr>
            <a:lvl4pPr>
              <a:lnSpc>
                <a:spcPct val="100000"/>
              </a:lnSpc>
              <a:spcBef>
                <a:spcPts val="0"/>
              </a:spcBef>
              <a:defRPr sz="3200">
                <a:solidFill>
                  <a:schemeClr val="tx1"/>
                </a:solidFill>
              </a:defRPr>
            </a:lvl4pPr>
            <a:lvl5pPr>
              <a:lnSpc>
                <a:spcPct val="100000"/>
              </a:lnSpc>
              <a:spcBef>
                <a:spcPts val="0"/>
              </a:spcBef>
              <a:defRPr sz="32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4" y="284958"/>
            <a:ext cx="2476177" cy="5715793"/>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50" indent="-73150">
              <a:lnSpc>
                <a:spcPct val="120000"/>
              </a:lnSpc>
              <a:spcBef>
                <a:spcPts val="0"/>
              </a:spcBef>
              <a:defRPr sz="800" b="0" i="0">
                <a:solidFill>
                  <a:schemeClr val="tx1"/>
                </a:solidFill>
                <a:latin typeface="IBM Plex Sans" panose="020B0503050203000203" pitchFamily="34" charset="0"/>
              </a:defRPr>
            </a:lvl2pPr>
            <a:lvl3pPr marL="146300" indent="-73150">
              <a:lnSpc>
                <a:spcPct val="120000"/>
              </a:lnSpc>
              <a:spcBef>
                <a:spcPts val="0"/>
              </a:spcBef>
              <a:defRPr sz="800" b="0" i="0">
                <a:solidFill>
                  <a:schemeClr val="tx1"/>
                </a:solidFill>
                <a:latin typeface="IBM Plex Sans" panose="020B0503050203000203" pitchFamily="34" charset="0"/>
              </a:defRPr>
            </a:lvl3pPr>
            <a:lvl4pPr marL="219451" indent="-73150">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290475" y="6402389"/>
            <a:ext cx="2477765" cy="190500"/>
          </a:xfrm>
        </p:spPr>
        <p:txBody>
          <a:bodyPr/>
          <a:lstStyle/>
          <a:p>
            <a:r>
              <a:rPr lang="en-US"/>
              <a:t>© 2025 IBM Corporation</a:t>
            </a:r>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6380920" y="284958"/>
            <a:ext cx="2476177" cy="5715793"/>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50" indent="-73150">
              <a:lnSpc>
                <a:spcPct val="120000"/>
              </a:lnSpc>
              <a:spcBef>
                <a:spcPts val="0"/>
              </a:spcBef>
              <a:defRPr sz="800" b="0" i="0">
                <a:solidFill>
                  <a:schemeClr val="tx1"/>
                </a:solidFill>
                <a:latin typeface="IBM Plex Sans" panose="020B0503050203000203" pitchFamily="34" charset="0"/>
              </a:defRPr>
            </a:lvl2pPr>
            <a:lvl3pPr marL="146300" indent="-73150">
              <a:lnSpc>
                <a:spcPct val="120000"/>
              </a:lnSpc>
              <a:spcBef>
                <a:spcPts val="0"/>
              </a:spcBef>
              <a:defRPr sz="800" b="0" i="0">
                <a:solidFill>
                  <a:schemeClr val="tx1"/>
                </a:solidFill>
                <a:latin typeface="IBM Plex Sans" panose="020B0503050203000203" pitchFamily="34" charset="0"/>
              </a:defRPr>
            </a:lvl3pPr>
            <a:lvl4pPr marL="219451" indent="-73150">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744629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7"/>
            <a:ext cx="2474591" cy="76352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 2025 IBM Corporation</a:t>
            </a:r>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11767910" y="6469419"/>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058086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F5C3555-36D2-0D9D-23CC-1EDD9A7BF6CF}"/>
              </a:ext>
            </a:extLst>
          </p:cNvPr>
          <p:cNvSpPr>
            <a:spLocks noGrp="1"/>
          </p:cNvSpPr>
          <p:nvPr>
            <p:ph type="ftr" sz="quarter" idx="11"/>
          </p:nvPr>
        </p:nvSpPr>
        <p:spPr/>
        <p:txBody>
          <a:bodyPr/>
          <a:lstStyle/>
          <a:p>
            <a:r>
              <a:rPr lang="en-DE"/>
              <a:t>© 2025 IBM Corporation</a:t>
            </a:r>
          </a:p>
        </p:txBody>
      </p:sp>
      <p:sp>
        <p:nvSpPr>
          <p:cNvPr id="4" name="Slide Number Placeholder 3">
            <a:extLst>
              <a:ext uri="{FF2B5EF4-FFF2-40B4-BE49-F238E27FC236}">
                <a16:creationId xmlns:a16="http://schemas.microsoft.com/office/drawing/2014/main" id="{7413AF0B-E2AF-F9CC-8552-BBE83399AECC}"/>
              </a:ext>
            </a:extLst>
          </p:cNvPr>
          <p:cNvSpPr>
            <a:spLocks noGrp="1"/>
          </p:cNvSpPr>
          <p:nvPr>
            <p:ph type="sldNum" sz="quarter" idx="12"/>
          </p:nvPr>
        </p:nvSpPr>
        <p:spPr/>
        <p:txBody>
          <a:bodyPr/>
          <a:lstStyle/>
          <a:p>
            <a:fld id="{C7599CC4-D5C9-F342-B167-A115D7CD2671}" type="slidenum">
              <a:rPr lang="en-DE" smtClean="0"/>
              <a:t>‹#›</a:t>
            </a:fld>
            <a:endParaRPr lang="en-DE"/>
          </a:p>
        </p:txBody>
      </p:sp>
    </p:spTree>
    <p:extLst>
      <p:ext uri="{BB962C8B-B14F-4D97-AF65-F5344CB8AC3E}">
        <p14:creationId xmlns:p14="http://schemas.microsoft.com/office/powerpoint/2010/main" val="33362969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lank (no footer)">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D62651AB-0EFD-53E3-6942-3C77A017318E}"/>
              </a:ext>
            </a:extLst>
          </p:cNvPr>
          <p:cNvSpPr>
            <a:spLocks noGrp="1"/>
          </p:cNvSpPr>
          <p:nvPr>
            <p:ph type="ftr" sz="quarter" idx="11"/>
          </p:nvPr>
        </p:nvSpPr>
        <p:spPr>
          <a:xfrm>
            <a:off x="284125" y="6402118"/>
            <a:ext cx="2477765" cy="190500"/>
          </a:xfrm>
        </p:spPr>
        <p:txBody>
          <a:bodyPr/>
          <a:lstStyle>
            <a:lvl1pPr>
              <a:defRPr>
                <a:solidFill>
                  <a:schemeClr val="bg1"/>
                </a:solidFill>
              </a:defRPr>
            </a:lvl1pPr>
          </a:lstStyle>
          <a:p>
            <a:r>
              <a:rPr lang="en-DE"/>
              <a:t>© 2025 IBM Corporation</a:t>
            </a:r>
          </a:p>
        </p:txBody>
      </p:sp>
      <p:sp>
        <p:nvSpPr>
          <p:cNvPr id="3" name="Slide Number Placeholder 3">
            <a:extLst>
              <a:ext uri="{FF2B5EF4-FFF2-40B4-BE49-F238E27FC236}">
                <a16:creationId xmlns:a16="http://schemas.microsoft.com/office/drawing/2014/main" id="{81867AB6-9756-6640-DB1F-2ED0F1217B0A}"/>
              </a:ext>
            </a:extLst>
          </p:cNvPr>
          <p:cNvSpPr>
            <a:spLocks noGrp="1"/>
          </p:cNvSpPr>
          <p:nvPr>
            <p:ph type="sldNum" sz="quarter" idx="12"/>
          </p:nvPr>
        </p:nvSpPr>
        <p:spPr>
          <a:xfrm>
            <a:off x="11767910" y="6469507"/>
            <a:ext cx="136791" cy="123111"/>
          </a:xfrm>
        </p:spPr>
        <p:txBody>
          <a:bodyPr/>
          <a:lstStyle>
            <a:lvl1pPr>
              <a:defRPr>
                <a:solidFill>
                  <a:schemeClr val="bg1"/>
                </a:solidFill>
              </a:defRPr>
            </a:lvl1pPr>
          </a:lstStyle>
          <a:p>
            <a:fld id="{C7599CC4-D5C9-F342-B167-A115D7CD2671}" type="slidenum">
              <a:rPr lang="en-DE" smtClean="0"/>
              <a:pPr/>
              <a:t>‹#›</a:t>
            </a:fld>
            <a:endParaRPr lang="en-DE"/>
          </a:p>
        </p:txBody>
      </p:sp>
    </p:spTree>
    <p:extLst>
      <p:ext uri="{BB962C8B-B14F-4D97-AF65-F5344CB8AC3E}">
        <p14:creationId xmlns:p14="http://schemas.microsoft.com/office/powerpoint/2010/main" val="28097171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2CFD7F-05DF-6C66-E479-188444BA155A}"/>
              </a:ext>
            </a:extLst>
          </p:cNvPr>
          <p:cNvPicPr>
            <a:picLocks noChangeAspect="1"/>
          </p:cNvPicPr>
          <p:nvPr userDrawn="1"/>
        </p:nvPicPr>
        <p:blipFill>
          <a:blip r:embed="rId2"/>
          <a:stretch>
            <a:fillRect/>
          </a:stretch>
        </p:blipFill>
        <p:spPr>
          <a:xfrm>
            <a:off x="4148509" y="2680667"/>
            <a:ext cx="3894985" cy="1496668"/>
          </a:xfrm>
          <a:prstGeom prst="rect">
            <a:avLst/>
          </a:prstGeom>
        </p:spPr>
      </p:pic>
    </p:spTree>
    <p:extLst>
      <p:ext uri="{BB962C8B-B14F-4D97-AF65-F5344CB8AC3E}">
        <p14:creationId xmlns:p14="http://schemas.microsoft.com/office/powerpoint/2010/main" val="362744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9CB95150-CDD1-6282-0C04-51A3CD1EED8A}"/>
              </a:ext>
            </a:extLst>
          </p:cNvPr>
          <p:cNvSpPr>
            <a:spLocks noGrp="1"/>
          </p:cNvSpPr>
          <p:nvPr>
            <p:ph type="dt" sz="half" idx="10"/>
          </p:nvPr>
        </p:nvSpPr>
        <p:spPr/>
        <p:txBody>
          <a:bodyPr/>
          <a:lstStyle/>
          <a:p>
            <a:endParaRPr lang="hu-HU"/>
          </a:p>
        </p:txBody>
      </p:sp>
      <p:sp>
        <p:nvSpPr>
          <p:cNvPr id="3" name="Élőláb helye 2">
            <a:extLst>
              <a:ext uri="{FF2B5EF4-FFF2-40B4-BE49-F238E27FC236}">
                <a16:creationId xmlns:a16="http://schemas.microsoft.com/office/drawing/2014/main" id="{BD78DDC9-6E35-CD88-A080-6AE51F2F13AB}"/>
              </a:ext>
            </a:extLst>
          </p:cNvPr>
          <p:cNvSpPr>
            <a:spLocks noGrp="1"/>
          </p:cNvSpPr>
          <p:nvPr>
            <p:ph type="ftr" sz="quarter" idx="11"/>
          </p:nvPr>
        </p:nvSpPr>
        <p:spPr/>
        <p:txBody>
          <a:bodyPr/>
          <a:lstStyle/>
          <a:p>
            <a:r>
              <a:rPr lang="hu-HU"/>
              <a:t>© 2025 IBM Corporation</a:t>
            </a:r>
          </a:p>
        </p:txBody>
      </p:sp>
      <p:sp>
        <p:nvSpPr>
          <p:cNvPr id="4" name="Dia számának helye 3">
            <a:extLst>
              <a:ext uri="{FF2B5EF4-FFF2-40B4-BE49-F238E27FC236}">
                <a16:creationId xmlns:a16="http://schemas.microsoft.com/office/drawing/2014/main" id="{68C63677-4664-29D0-7968-260238F504E0}"/>
              </a:ext>
            </a:extLst>
          </p:cNvPr>
          <p:cNvSpPr>
            <a:spLocks noGrp="1"/>
          </p:cNvSpPr>
          <p:nvPr>
            <p:ph type="sldNum" sz="quarter" idx="12"/>
          </p:nvPr>
        </p:nvSpPr>
        <p:spPr/>
        <p:txBody>
          <a:bodyPr/>
          <a:lstStyle/>
          <a:p>
            <a:fld id="{83832A05-E372-2C4F-A7D6-A7242C5883FE}" type="slidenum">
              <a:rPr lang="hu-HU" smtClean="0"/>
              <a:t>‹#›</a:t>
            </a:fld>
            <a:endParaRPr lang="hu-HU"/>
          </a:p>
        </p:txBody>
      </p:sp>
    </p:spTree>
    <p:extLst>
      <p:ext uri="{BB962C8B-B14F-4D97-AF65-F5344CB8AC3E}">
        <p14:creationId xmlns:p14="http://schemas.microsoft.com/office/powerpoint/2010/main" val="37811914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4F5C-B8CA-6858-37E3-DA4EB3AFD8C3}"/>
              </a:ext>
            </a:extLst>
          </p:cNvPr>
          <p:cNvSpPr>
            <a:spLocks noGrp="1"/>
          </p:cNvSpPr>
          <p:nvPr>
            <p:ph type="title"/>
          </p:nvPr>
        </p:nvSpPr>
        <p:spPr>
          <a:xfrm>
            <a:off x="134007" y="123388"/>
            <a:ext cx="10029496" cy="412640"/>
          </a:xfrm>
          <a:prstGeom prst="rect">
            <a:avLst/>
          </a:prstGeom>
        </p:spPr>
        <p:txBody>
          <a:bodyPr/>
          <a:lstStyle>
            <a:lvl1pPr>
              <a:defRPr sz="2200"/>
            </a:lvl1pPr>
          </a:lstStyle>
          <a:p>
            <a:r>
              <a:rPr lang="en-US" dirty="0"/>
              <a:t>Click to edit Master title style</a:t>
            </a:r>
          </a:p>
        </p:txBody>
      </p:sp>
    </p:spTree>
    <p:extLst>
      <p:ext uri="{BB962C8B-B14F-4D97-AF65-F5344CB8AC3E}">
        <p14:creationId xmlns:p14="http://schemas.microsoft.com/office/powerpoint/2010/main" val="16129304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16" name="bg object 16"/>
          <p:cNvSpPr/>
          <p:nvPr/>
        </p:nvSpPr>
        <p:spPr>
          <a:xfrm>
            <a:off x="0" y="26"/>
            <a:ext cx="12192000" cy="6857615"/>
          </a:xfrm>
          <a:custGeom>
            <a:avLst/>
            <a:gdLst/>
            <a:ahLst/>
            <a:cxnLst/>
            <a:rect l="l" t="t" r="r" b="b"/>
            <a:pathLst>
              <a:path w="20104100" h="11308715">
                <a:moveTo>
                  <a:pt x="20104029" y="0"/>
                </a:moveTo>
                <a:lnTo>
                  <a:pt x="0" y="0"/>
                </a:lnTo>
                <a:lnTo>
                  <a:pt x="0" y="11308516"/>
                </a:lnTo>
                <a:lnTo>
                  <a:pt x="20104029" y="11308516"/>
                </a:lnTo>
                <a:lnTo>
                  <a:pt x="20104029" y="0"/>
                </a:lnTo>
                <a:close/>
              </a:path>
            </a:pathLst>
          </a:custGeom>
          <a:solidFill>
            <a:srgbClr val="F4F4F4"/>
          </a:solidFill>
        </p:spPr>
        <p:txBody>
          <a:bodyPr wrap="square" lIns="0" tIns="0" rIns="0" bIns="0" rtlCol="0"/>
          <a:lstStyle/>
          <a:p>
            <a:endParaRPr sz="2183"/>
          </a:p>
        </p:txBody>
      </p:sp>
      <p:sp>
        <p:nvSpPr>
          <p:cNvPr id="2" name="Holder 2"/>
          <p:cNvSpPr>
            <a:spLocks noGrp="1"/>
          </p:cNvSpPr>
          <p:nvPr>
            <p:ph type="title"/>
          </p:nvPr>
        </p:nvSpPr>
        <p:spPr>
          <a:xfrm>
            <a:off x="278050" y="222916"/>
            <a:ext cx="3733847" cy="321947"/>
          </a:xfrm>
        </p:spPr>
        <p:txBody>
          <a:bodyPr lIns="0" tIns="0" rIns="0" bIns="0"/>
          <a:lstStyle>
            <a:lvl1pPr>
              <a:defRPr sz="2092" b="0"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hu-HU"/>
              <a:t>© 2025 IBM Corporation</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065302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Callout, stand-alone">
    <p:bg>
      <p:bgPr>
        <a:solidFill>
          <a:schemeClr val="bg1"/>
        </a:solid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949EB6B2-A4A6-F162-D0FE-417694FC70FD}"/>
              </a:ext>
            </a:extLst>
          </p:cNvPr>
          <p:cNvSpPr>
            <a:spLocks noGrp="1"/>
          </p:cNvSpPr>
          <p:nvPr>
            <p:ph type="ftr" sz="quarter" idx="18"/>
          </p:nvPr>
        </p:nvSpPr>
        <p:spPr>
          <a:xfrm>
            <a:off x="287963" y="6408001"/>
            <a:ext cx="2471416" cy="190500"/>
          </a:xfrm>
        </p:spPr>
        <p:txBody>
          <a:bodyPr/>
          <a:lstStyle/>
          <a:p>
            <a:r>
              <a:rPr lang="en-US"/>
              <a:t>© 2025 IBM Corporation</a:t>
            </a:r>
            <a:endParaRPr lang="en-US" dirty="0"/>
          </a:p>
        </p:txBody>
      </p:sp>
      <p:sp>
        <p:nvSpPr>
          <p:cNvPr id="6" name="Slide Number">
            <a:extLst>
              <a:ext uri="{FF2B5EF4-FFF2-40B4-BE49-F238E27FC236}">
                <a16:creationId xmlns:a16="http://schemas.microsoft.com/office/drawing/2014/main" id="{4DAC6A96-E5C9-E8BD-2383-926167440939}"/>
              </a:ext>
            </a:extLst>
          </p:cNvPr>
          <p:cNvSpPr txBox="1">
            <a:spLocks noGrp="1"/>
          </p:cNvSpPr>
          <p:nvPr>
            <p:ph type="sldNum" sz="quarter" idx="4"/>
          </p:nvPr>
        </p:nvSpPr>
        <p:spPr>
          <a:xfrm>
            <a:off x="11767910" y="6475770"/>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9" name="Text Placeholder 8">
            <a:extLst>
              <a:ext uri="{FF2B5EF4-FFF2-40B4-BE49-F238E27FC236}">
                <a16:creationId xmlns:a16="http://schemas.microsoft.com/office/drawing/2014/main" id="{E0CC16BE-B09A-0C84-8A0B-5FE3F85FB19B}"/>
              </a:ext>
            </a:extLst>
          </p:cNvPr>
          <p:cNvSpPr>
            <a:spLocks noGrp="1"/>
          </p:cNvSpPr>
          <p:nvPr>
            <p:ph type="body" sz="quarter" idx="19"/>
          </p:nvPr>
        </p:nvSpPr>
        <p:spPr>
          <a:xfrm>
            <a:off x="287963" y="154801"/>
            <a:ext cx="7323772" cy="5178132"/>
          </a:xfrm>
        </p:spPr>
        <p:txBody>
          <a:bodyPr/>
          <a:lstStyle>
            <a:lvl1pPr>
              <a:lnSpc>
                <a:spcPct val="100000"/>
              </a:lnSpc>
              <a:defRPr sz="4200"/>
            </a:lvl1pPr>
          </a:lstStyle>
          <a:p>
            <a:pPr lvl="0"/>
            <a:r>
              <a:rPr lang="en-GB"/>
              <a:t>Click to edit Master text styles</a:t>
            </a:r>
          </a:p>
        </p:txBody>
      </p:sp>
    </p:spTree>
    <p:extLst>
      <p:ext uri="{BB962C8B-B14F-4D97-AF65-F5344CB8AC3E}">
        <p14:creationId xmlns:p14="http://schemas.microsoft.com/office/powerpoint/2010/main" val="1164033558"/>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plain, IBM Quant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8001" y="192024"/>
            <a:ext cx="5524575" cy="2286795"/>
          </a:xfrm>
        </p:spPr>
        <p:txBody>
          <a:bodyPr/>
          <a:lstStyle>
            <a:lvl1pPr>
              <a:lnSpc>
                <a:spcPct val="100000"/>
              </a:lnSpc>
              <a:defRPr sz="4299"/>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9BD8F8E0-B756-63AB-9628-C670A6B060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9572" y="6007523"/>
            <a:ext cx="2071403" cy="795947"/>
          </a:xfrm>
          <a:prstGeom prst="rect">
            <a:avLst/>
          </a:prstGeom>
        </p:spPr>
      </p:pic>
    </p:spTree>
    <p:extLst>
      <p:ext uri="{BB962C8B-B14F-4D97-AF65-F5344CB8AC3E}">
        <p14:creationId xmlns:p14="http://schemas.microsoft.com/office/powerpoint/2010/main" val="34114271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plain, business unit, IBM Quant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5524575" cy="2286795"/>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287999" y="6231636"/>
            <a:ext cx="5524575" cy="381000"/>
          </a:xfrm>
        </p:spPr>
        <p:txBody>
          <a:bodyPr anchor="b"/>
          <a:lstStyle>
            <a:lvl1pPr>
              <a:lnSpc>
                <a:spcPct val="110000"/>
              </a:lnSpc>
              <a:spcBef>
                <a:spcPts val="0"/>
              </a:spcBef>
              <a:defRPr sz="1400">
                <a:solidFill>
                  <a:schemeClr val="tx1"/>
                </a:solidFill>
              </a:defRPr>
            </a:lvl1pPr>
          </a:lstStyle>
          <a:p>
            <a:pPr lvl="0"/>
            <a:r>
              <a:rPr lang="en-US"/>
              <a:t>Click to edit Master text styles</a:t>
            </a:r>
          </a:p>
        </p:txBody>
      </p:sp>
      <p:pic>
        <p:nvPicPr>
          <p:cNvPr id="3" name="Picture 2">
            <a:extLst>
              <a:ext uri="{FF2B5EF4-FFF2-40B4-BE49-F238E27FC236}">
                <a16:creationId xmlns:a16="http://schemas.microsoft.com/office/drawing/2014/main" id="{B243AC40-78A6-D76B-D22C-9724A0D0E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9572" y="6007523"/>
            <a:ext cx="2071403" cy="795947"/>
          </a:xfrm>
          <a:prstGeom prst="rect">
            <a:avLst/>
          </a:prstGeom>
        </p:spPr>
      </p:pic>
    </p:spTree>
    <p:extLst>
      <p:ext uri="{BB962C8B-B14F-4D97-AF65-F5344CB8AC3E}">
        <p14:creationId xmlns:p14="http://schemas.microsoft.com/office/powerpoint/2010/main" val="2661930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imagery, half, IBM">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20" y="284957"/>
            <a:ext cx="5523781" cy="6287295"/>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192024"/>
            <a:ext cx="5049879" cy="5239544"/>
          </a:xfrm>
        </p:spPr>
        <p:txBody>
          <a:bodyPr/>
          <a:lstStyle>
            <a:lvl1pPr>
              <a:lnSpc>
                <a:spcPct val="100000"/>
              </a:lnSpc>
              <a:defRPr sz="4299">
                <a:solidFill>
                  <a:schemeClr val="tx2"/>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288889" y="6263483"/>
            <a:ext cx="819043" cy="304800"/>
          </a:xfrm>
          <a:prstGeom prst="rect">
            <a:avLst/>
          </a:prstGeom>
        </p:spPr>
      </p:pic>
    </p:spTree>
    <p:extLst>
      <p:ext uri="{BB962C8B-B14F-4D97-AF65-F5344CB8AC3E}">
        <p14:creationId xmlns:p14="http://schemas.microsoft.com/office/powerpoint/2010/main" val="29757527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ver, imagery, half, IBM Quantum">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20" y="284957"/>
            <a:ext cx="5523781" cy="6287295"/>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192024"/>
            <a:ext cx="5049879" cy="5239544"/>
          </a:xfrm>
        </p:spPr>
        <p:txBody>
          <a:bodyPr/>
          <a:lstStyle>
            <a:lvl1pPr>
              <a:lnSpc>
                <a:spcPct val="100000"/>
              </a:lnSpc>
              <a:defRPr sz="4299">
                <a:solidFill>
                  <a:schemeClr val="tx2"/>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7333E425-F561-C5D0-607E-2FA07D0648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007523"/>
            <a:ext cx="2071403" cy="795947"/>
          </a:xfrm>
          <a:prstGeom prst="rect">
            <a:avLst/>
          </a:prstGeom>
        </p:spPr>
      </p:pic>
    </p:spTree>
    <p:extLst>
      <p:ext uri="{BB962C8B-B14F-4D97-AF65-F5344CB8AC3E}">
        <p14:creationId xmlns:p14="http://schemas.microsoft.com/office/powerpoint/2010/main" val="30954732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IBM Quantum">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20" y="284957"/>
            <a:ext cx="5523781" cy="6287295"/>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763524"/>
            <a:ext cx="5049180" cy="4668839"/>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287999" y="288036"/>
            <a:ext cx="5049180" cy="285751"/>
          </a:xfrm>
        </p:spPr>
        <p:txBody>
          <a:bodyPr/>
          <a:lstStyle>
            <a:lvl1pPr>
              <a:spcBef>
                <a:spcPts val="0"/>
              </a:spcBef>
              <a:defRPr sz="14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pic>
        <p:nvPicPr>
          <p:cNvPr id="3" name="Picture 2">
            <a:extLst>
              <a:ext uri="{FF2B5EF4-FFF2-40B4-BE49-F238E27FC236}">
                <a16:creationId xmlns:a16="http://schemas.microsoft.com/office/drawing/2014/main" id="{92398431-637E-8B25-9AB7-9638FCAF5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007523"/>
            <a:ext cx="2071403" cy="795947"/>
          </a:xfrm>
          <a:prstGeom prst="rect">
            <a:avLst/>
          </a:prstGeom>
        </p:spPr>
      </p:pic>
    </p:spTree>
    <p:extLst>
      <p:ext uri="{BB962C8B-B14F-4D97-AF65-F5344CB8AC3E}">
        <p14:creationId xmlns:p14="http://schemas.microsoft.com/office/powerpoint/2010/main" val="35949178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8000" y="192024"/>
            <a:ext cx="2477765" cy="2286795"/>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6380919" y="284957"/>
            <a:ext cx="2476179" cy="5715795"/>
          </a:xfrm>
        </p:spPr>
        <p:txBody>
          <a:bodyPr/>
          <a:lstStyle>
            <a:lvl1pPr defTabSz="580513">
              <a:spcBef>
                <a:spcPts val="0"/>
              </a:spcBef>
              <a:defRPr>
                <a:solidFill>
                  <a:schemeClr val="tx1"/>
                </a:solidFill>
              </a:defRPr>
            </a:lvl1pPr>
            <a:lvl2pPr defTabSz="580513">
              <a:spcBef>
                <a:spcPts val="0"/>
              </a:spcBef>
              <a:defRPr>
                <a:solidFill>
                  <a:schemeClr val="tx1"/>
                </a:solidFill>
              </a:defRPr>
            </a:lvl2pPr>
            <a:lvl3pPr defTabSz="580513">
              <a:spcBef>
                <a:spcPts val="0"/>
              </a:spcBef>
              <a:defRPr>
                <a:solidFill>
                  <a:schemeClr val="tx1"/>
                </a:solidFill>
              </a:defRPr>
            </a:lvl3pPr>
            <a:lvl4pPr defTabSz="580513">
              <a:spcBef>
                <a:spcPts val="0"/>
              </a:spcBef>
              <a:defRPr>
                <a:solidFill>
                  <a:schemeClr val="tx1"/>
                </a:solidFill>
              </a:defRPr>
            </a:lvl4pPr>
            <a:lvl5pPr defTabSz="580513">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9430110" y="284957"/>
            <a:ext cx="2474591" cy="5715795"/>
          </a:xfrm>
        </p:spPr>
        <p:txBody>
          <a:bodyPr/>
          <a:lstStyle>
            <a:lvl1pPr defTabSz="580513">
              <a:spcBef>
                <a:spcPts val="0"/>
              </a:spcBef>
              <a:defRPr>
                <a:solidFill>
                  <a:schemeClr val="tx1"/>
                </a:solidFill>
              </a:defRPr>
            </a:lvl1pPr>
            <a:lvl2pPr defTabSz="580513">
              <a:spcBef>
                <a:spcPts val="0"/>
              </a:spcBef>
              <a:defRPr>
                <a:solidFill>
                  <a:schemeClr val="tx1"/>
                </a:solidFill>
              </a:defRPr>
            </a:lvl2pPr>
            <a:lvl3pPr defTabSz="580513">
              <a:spcBef>
                <a:spcPts val="0"/>
              </a:spcBef>
              <a:defRPr>
                <a:solidFill>
                  <a:schemeClr val="tx1"/>
                </a:solidFill>
              </a:defRPr>
            </a:lvl3pPr>
            <a:lvl4pPr defTabSz="580513">
              <a:spcBef>
                <a:spcPts val="0"/>
              </a:spcBef>
              <a:defRPr>
                <a:solidFill>
                  <a:schemeClr val="tx1"/>
                </a:solidFill>
              </a:defRPr>
            </a:lvl4pPr>
            <a:lvl5pPr defTabSz="580513">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284125" y="6402119"/>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28181952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5524575" cy="1429544"/>
          </a:xfrm>
        </p:spPr>
        <p:txBody>
          <a:bodyPr rIns="457200"/>
          <a:lstStyle>
            <a:lvl1pPr>
              <a:lnSpc>
                <a:spcPct val="100000"/>
              </a:lnSpc>
              <a:defRPr sz="3199">
                <a:solidFill>
                  <a:schemeClr val="tx2"/>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284125" y="6402119"/>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2337405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8512B9C-96A0-B3CC-60EC-71DE9CB7EB48}"/>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F04E13F2-145E-75A6-51C5-300B67263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01B068EB-AC8B-1F30-D3A1-F9EFD7F8C5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B61FA877-A1D0-204E-1D8D-5A9B569C9FF6}"/>
              </a:ext>
            </a:extLst>
          </p:cNvPr>
          <p:cNvSpPr>
            <a:spLocks noGrp="1"/>
          </p:cNvSpPr>
          <p:nvPr>
            <p:ph type="dt" sz="half" idx="10"/>
          </p:nvPr>
        </p:nvSpPr>
        <p:spPr/>
        <p:txBody>
          <a:bodyPr/>
          <a:lstStyle/>
          <a:p>
            <a:endParaRPr lang="hu-HU"/>
          </a:p>
        </p:txBody>
      </p:sp>
      <p:sp>
        <p:nvSpPr>
          <p:cNvPr id="6" name="Élőláb helye 5">
            <a:extLst>
              <a:ext uri="{FF2B5EF4-FFF2-40B4-BE49-F238E27FC236}">
                <a16:creationId xmlns:a16="http://schemas.microsoft.com/office/drawing/2014/main" id="{D74E79B6-43EE-ED40-50F9-95778763CC63}"/>
              </a:ext>
            </a:extLst>
          </p:cNvPr>
          <p:cNvSpPr>
            <a:spLocks noGrp="1"/>
          </p:cNvSpPr>
          <p:nvPr>
            <p:ph type="ftr" sz="quarter" idx="11"/>
          </p:nvPr>
        </p:nvSpPr>
        <p:spPr/>
        <p:txBody>
          <a:bodyPr/>
          <a:lstStyle/>
          <a:p>
            <a:r>
              <a:rPr lang="hu-HU"/>
              <a:t>© 2025 IBM Corporation</a:t>
            </a:r>
          </a:p>
        </p:txBody>
      </p:sp>
      <p:sp>
        <p:nvSpPr>
          <p:cNvPr id="7" name="Dia számának helye 6">
            <a:extLst>
              <a:ext uri="{FF2B5EF4-FFF2-40B4-BE49-F238E27FC236}">
                <a16:creationId xmlns:a16="http://schemas.microsoft.com/office/drawing/2014/main" id="{98A00A1D-1612-BD58-3D2C-E85CB5BCA453}"/>
              </a:ext>
            </a:extLst>
          </p:cNvPr>
          <p:cNvSpPr>
            <a:spLocks noGrp="1"/>
          </p:cNvSpPr>
          <p:nvPr>
            <p:ph type="sldNum" sz="quarter" idx="12"/>
          </p:nvPr>
        </p:nvSpPr>
        <p:spPr/>
        <p:txBody>
          <a:bodyPr/>
          <a:lstStyle/>
          <a:p>
            <a:fld id="{83832A05-E372-2C4F-A7D6-A7242C5883FE}" type="slidenum">
              <a:rPr lang="hu-HU" smtClean="0"/>
              <a:t>‹#›</a:t>
            </a:fld>
            <a:endParaRPr lang="hu-HU"/>
          </a:p>
        </p:txBody>
      </p:sp>
    </p:spTree>
    <p:extLst>
      <p:ext uri="{BB962C8B-B14F-4D97-AF65-F5344CB8AC3E}">
        <p14:creationId xmlns:p14="http://schemas.microsoft.com/office/powerpoint/2010/main" val="3549312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287300" y="210312"/>
            <a:ext cx="8569797" cy="4095751"/>
          </a:xfrm>
        </p:spPr>
        <p:txBody>
          <a:bodyPr/>
          <a:lstStyle>
            <a:lvl1pPr>
              <a:defRPr sz="8598" b="0" i="0">
                <a:solidFill>
                  <a:schemeClr val="tx2"/>
                </a:solidFill>
                <a:latin typeface="IBM Plex Sans ExtLt" panose="020B03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284125" y="6402119"/>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22171631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allout,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4953943" cy="1429544"/>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6382795" y="224029"/>
            <a:ext cx="5520319" cy="4287044"/>
          </a:xfrm>
        </p:spPr>
        <p:txBody>
          <a:bodyPr/>
          <a:lstStyle>
            <a:lvl1pPr>
              <a:lnSpc>
                <a:spcPct val="100000"/>
              </a:lnSpc>
              <a:spcBef>
                <a:spcPts val="0"/>
              </a:spcBef>
              <a:defRPr sz="3199">
                <a:solidFill>
                  <a:schemeClr val="tx2"/>
                </a:solidFill>
              </a:defRPr>
            </a:lvl1pPr>
            <a:lvl2pPr marL="292542" indent="-292542">
              <a:lnSpc>
                <a:spcPct val="100000"/>
              </a:lnSpc>
              <a:spcBef>
                <a:spcPts val="0"/>
              </a:spcBef>
              <a:defRPr sz="3199">
                <a:solidFill>
                  <a:schemeClr val="tx2"/>
                </a:solidFill>
              </a:defRPr>
            </a:lvl2pPr>
            <a:lvl3pPr marL="548517" indent="-292542">
              <a:lnSpc>
                <a:spcPct val="100000"/>
              </a:lnSpc>
              <a:spcBef>
                <a:spcPts val="0"/>
              </a:spcBef>
              <a:defRPr sz="3199">
                <a:solidFill>
                  <a:schemeClr val="tx2"/>
                </a:solidFill>
              </a:defRPr>
            </a:lvl3pPr>
            <a:lvl4pPr marL="877626">
              <a:lnSpc>
                <a:spcPct val="100000"/>
              </a:lnSpc>
              <a:spcBef>
                <a:spcPts val="0"/>
              </a:spcBef>
              <a:defRPr sz="3199">
                <a:solidFill>
                  <a:schemeClr val="tx2"/>
                </a:solidFill>
              </a:defRPr>
            </a:lvl4pPr>
            <a:lvl5pPr>
              <a:lnSpc>
                <a:spcPct val="100000"/>
              </a:lnSpc>
              <a:spcBef>
                <a:spcPts val="0"/>
              </a:spcBef>
              <a:defRPr sz="3199"/>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284125" y="6402119"/>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34163950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allout, stand-al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8000" y="210312"/>
            <a:ext cx="7330121" cy="4858544"/>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284125" y="6402119"/>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12896623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ta, 2 callouts,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287999" y="4649724"/>
            <a:ext cx="5524575" cy="1771651"/>
          </a:xfrm>
        </p:spPr>
        <p:txBody>
          <a:bodyPr anchor="b"/>
          <a:lstStyle>
            <a:lvl1pPr>
              <a:lnSpc>
                <a:spcPct val="90000"/>
              </a:lnSpc>
              <a:spcBef>
                <a:spcPts val="0"/>
              </a:spcBef>
              <a:defRPr sz="12897" b="0" i="0">
                <a:solidFill>
                  <a:schemeClr val="accent1"/>
                </a:solidFill>
                <a:latin typeface="IBM Plex Sans ExtLt" panose="020B03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6380920" y="4648200"/>
            <a:ext cx="5523781" cy="1771651"/>
          </a:xfrm>
        </p:spPr>
        <p:txBody>
          <a:bodyPr anchor="b"/>
          <a:lstStyle>
            <a:lvl1pPr>
              <a:lnSpc>
                <a:spcPct val="90000"/>
              </a:lnSpc>
              <a:spcBef>
                <a:spcPts val="0"/>
              </a:spcBef>
              <a:defRPr sz="12897" b="0" i="0">
                <a:solidFill>
                  <a:schemeClr val="accent1"/>
                </a:solidFill>
                <a:latin typeface="IBM Plex Sans ExtLt" panose="020B0303050203000203" pitchFamily="34" charset="0"/>
              </a:defRPr>
            </a:lvl1pPr>
          </a:lstStyle>
          <a:p>
            <a:r>
              <a:rPr lang="en-US" dirty="0"/>
              <a:t>+00%</a:t>
            </a:r>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6380919" y="288037"/>
            <a:ext cx="3809504" cy="3144044"/>
          </a:xfrm>
        </p:spPr>
        <p:txBody>
          <a:bodyPr/>
          <a:lstStyle>
            <a:lvl1pPr>
              <a:lnSpc>
                <a:spcPct val="100000"/>
              </a:lnSpc>
              <a:spcBef>
                <a:spcPts val="0"/>
              </a:spcBef>
              <a:defRPr sz="2200">
                <a:solidFill>
                  <a:schemeClr val="tx1"/>
                </a:solidFill>
              </a:defRPr>
            </a:lvl1pPr>
            <a:lvl2pPr marL="201123" indent="-201123">
              <a:lnSpc>
                <a:spcPct val="100000"/>
              </a:lnSpc>
              <a:spcBef>
                <a:spcPts val="0"/>
              </a:spcBef>
              <a:defRPr sz="2200">
                <a:solidFill>
                  <a:schemeClr val="tx1"/>
                </a:solidFill>
              </a:defRPr>
            </a:lvl2pPr>
            <a:lvl3pPr marL="402246" indent="-201123">
              <a:lnSpc>
                <a:spcPct val="100000"/>
              </a:lnSpc>
              <a:spcBef>
                <a:spcPts val="0"/>
              </a:spcBef>
              <a:defRPr sz="2200">
                <a:solidFill>
                  <a:schemeClr val="tx1"/>
                </a:solidFill>
              </a:defRPr>
            </a:lvl3pPr>
            <a:lvl4pPr marL="557658" indent="-20112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288000" y="288037"/>
            <a:ext cx="3811091" cy="3144044"/>
          </a:xfrm>
        </p:spPr>
        <p:txBody>
          <a:bodyPr/>
          <a:lstStyle>
            <a:lvl1pPr>
              <a:lnSpc>
                <a:spcPct val="100000"/>
              </a:lnSpc>
              <a:spcBef>
                <a:spcPts val="0"/>
              </a:spcBef>
              <a:defRPr sz="2200">
                <a:solidFill>
                  <a:schemeClr val="tx1"/>
                </a:solidFill>
              </a:defRPr>
            </a:lvl1pPr>
            <a:lvl2pPr marL="201123" indent="-201123">
              <a:lnSpc>
                <a:spcPct val="100000"/>
              </a:lnSpc>
              <a:spcBef>
                <a:spcPts val="0"/>
              </a:spcBef>
              <a:defRPr sz="2200">
                <a:solidFill>
                  <a:schemeClr val="tx1"/>
                </a:solidFill>
              </a:defRPr>
            </a:lvl2pPr>
            <a:lvl3pPr marL="402246" indent="-201123">
              <a:lnSpc>
                <a:spcPct val="100000"/>
              </a:lnSpc>
              <a:spcBef>
                <a:spcPts val="0"/>
              </a:spcBef>
              <a:defRPr sz="2200">
                <a:solidFill>
                  <a:schemeClr val="tx1"/>
                </a:solidFill>
              </a:defRPr>
            </a:lvl3pPr>
            <a:lvl4pPr marL="557658" indent="-20112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6096000"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284125" y="6402119"/>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4268769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ata, 3 callouts, vertical">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383302" y="213242"/>
            <a:ext cx="2474591" cy="953295"/>
          </a:xfrm>
        </p:spPr>
        <p:txBody>
          <a:bodyPr/>
          <a:lstStyle>
            <a:lvl1pPr>
              <a:lnSpc>
                <a:spcPct val="90000"/>
              </a:lnSpc>
              <a:defRPr sz="6499">
                <a:solidFill>
                  <a:schemeClr val="accent1"/>
                </a:solidFill>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9428523" y="214828"/>
            <a:ext cx="2474591" cy="951707"/>
          </a:xfrm>
        </p:spPr>
        <p:txBody>
          <a:bodyPr/>
          <a:lstStyle>
            <a:lvl1pPr>
              <a:lnSpc>
                <a:spcPct val="90000"/>
              </a:lnSpc>
              <a:defRPr sz="6499">
                <a:solidFill>
                  <a:schemeClr val="accent1"/>
                </a:solidFill>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214885"/>
            <a:ext cx="2475384" cy="953956"/>
          </a:xfrm>
        </p:spPr>
        <p:txBody>
          <a:bodyPr/>
          <a:lstStyle>
            <a:lvl1pPr>
              <a:lnSpc>
                <a:spcPct val="90000"/>
              </a:lnSpc>
              <a:defRPr sz="6499">
                <a:solidFill>
                  <a:schemeClr val="accent1"/>
                </a:solidFill>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1"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9"/>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marL="73136" indent="-73136">
              <a:lnSpc>
                <a:spcPct val="120000"/>
              </a:lnSpc>
              <a:spcBef>
                <a:spcPts val="0"/>
              </a:spcBef>
              <a:defRPr sz="800" b="0" i="0">
                <a:solidFill>
                  <a:schemeClr val="tx1"/>
                </a:solidFill>
                <a:latin typeface="IBM Plex Sans" panose="020B0503050203000203" pitchFamily="34" charset="0"/>
              </a:defRPr>
            </a:lvl2pPr>
            <a:lvl3pPr marL="146271" indent="-73136">
              <a:lnSpc>
                <a:spcPct val="120000"/>
              </a:lnSpc>
              <a:spcBef>
                <a:spcPts val="0"/>
              </a:spcBef>
              <a:defRPr sz="800" b="0" i="0">
                <a:solidFill>
                  <a:schemeClr val="tx1"/>
                </a:solidFill>
                <a:latin typeface="IBM Plex Sans" panose="020B0503050203000203" pitchFamily="34" charset="0"/>
              </a:defRPr>
            </a:lvl3pPr>
            <a:lvl4pPr marL="219407" indent="-73136">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3333316" y="1166535"/>
            <a:ext cx="2475384" cy="483652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1167329"/>
            <a:ext cx="2476179" cy="483342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9428521" y="1166534"/>
            <a:ext cx="2476179" cy="483342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284125" y="6402119"/>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4959540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ata, 2 callouts, horizontal">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284126" y="3048000"/>
            <a:ext cx="116205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287300" y="201168"/>
            <a:ext cx="2474591" cy="2667795"/>
          </a:xfrm>
        </p:spPr>
        <p:txBody>
          <a:bodyPr/>
          <a:lstStyle>
            <a:lvl1pPr>
              <a:lnSpc>
                <a:spcPct val="100000"/>
              </a:lnSpc>
              <a:defRPr sz="4299">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3333316" y="201168"/>
            <a:ext cx="5523781" cy="2667795"/>
          </a:xfrm>
        </p:spPr>
        <p:txBody>
          <a:bodyPr/>
          <a:lstStyle>
            <a:lvl1pPr>
              <a:lnSpc>
                <a:spcPct val="100000"/>
              </a:lnSpc>
              <a:spcBef>
                <a:spcPts val="0"/>
              </a:spcBef>
              <a:defRPr sz="4299">
                <a:solidFill>
                  <a:schemeClr val="tx1"/>
                </a:solidFill>
              </a:defRPr>
            </a:lvl1pPr>
            <a:lvl2pPr marL="393104" indent="-393104">
              <a:lnSpc>
                <a:spcPct val="100000"/>
              </a:lnSpc>
              <a:spcBef>
                <a:spcPts val="0"/>
              </a:spcBef>
              <a:defRPr sz="4299">
                <a:solidFill>
                  <a:schemeClr val="tx1"/>
                </a:solidFill>
              </a:defRPr>
            </a:lvl2pPr>
            <a:lvl3pPr marL="749640" indent="-393104">
              <a:lnSpc>
                <a:spcPct val="100000"/>
              </a:lnSpc>
              <a:spcBef>
                <a:spcPts val="0"/>
              </a:spcBef>
              <a:defRPr sz="4299">
                <a:solidFill>
                  <a:schemeClr val="tx1"/>
                </a:solidFill>
              </a:defRPr>
            </a:lvl3pPr>
            <a:lvl4pPr marL="1142742" indent="-393104">
              <a:lnSpc>
                <a:spcPct val="100000"/>
              </a:lnSpc>
              <a:spcBef>
                <a:spcPts val="0"/>
              </a:spcBef>
              <a:defRPr sz="4299">
                <a:solidFill>
                  <a:schemeClr val="tx1"/>
                </a:solidFill>
              </a:defRPr>
            </a:lvl4pPr>
            <a:lvl5pPr>
              <a:lnSpc>
                <a:spcPct val="100000"/>
              </a:lnSpc>
              <a:spcBef>
                <a:spcPts val="0"/>
              </a:spcBef>
              <a:defRPr sz="42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287300" y="3238500"/>
            <a:ext cx="2474591" cy="2667000"/>
          </a:xfrm>
        </p:spPr>
        <p:txBody>
          <a:bodyPr/>
          <a:lstStyle>
            <a:lvl1pPr>
              <a:lnSpc>
                <a:spcPct val="100000"/>
              </a:lnSpc>
              <a:defRPr sz="4299">
                <a:solidFill>
                  <a:schemeClr val="accent1"/>
                </a:solidFill>
              </a:defRPr>
            </a:lvl1pPr>
            <a:lvl2pPr>
              <a:lnSpc>
                <a:spcPct val="100000"/>
              </a:lnSpc>
              <a:defRPr sz="4299">
                <a:solidFill>
                  <a:schemeClr val="accent1"/>
                </a:solidFill>
              </a:defRPr>
            </a:lvl2pPr>
            <a:lvl3pPr>
              <a:lnSpc>
                <a:spcPct val="100000"/>
              </a:lnSpc>
              <a:defRPr sz="4299">
                <a:solidFill>
                  <a:schemeClr val="accent1"/>
                </a:solidFill>
              </a:defRPr>
            </a:lvl3pPr>
            <a:lvl4pPr>
              <a:lnSpc>
                <a:spcPct val="100000"/>
              </a:lnSpc>
              <a:defRPr sz="4299">
                <a:solidFill>
                  <a:schemeClr val="accent1"/>
                </a:solidFill>
              </a:defRPr>
            </a:lvl4pPr>
            <a:lvl5pPr>
              <a:lnSpc>
                <a:spcPct val="100000"/>
              </a:lnSpc>
              <a:defRPr sz="4299">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3333316" y="3238500"/>
            <a:ext cx="5523781" cy="2667000"/>
          </a:xfrm>
        </p:spPr>
        <p:txBody>
          <a:bodyPr/>
          <a:lstStyle>
            <a:lvl1pPr>
              <a:lnSpc>
                <a:spcPct val="100000"/>
              </a:lnSpc>
              <a:spcBef>
                <a:spcPts val="0"/>
              </a:spcBef>
              <a:defRPr sz="4299">
                <a:solidFill>
                  <a:schemeClr val="tx1"/>
                </a:solidFill>
              </a:defRPr>
            </a:lvl1pPr>
            <a:lvl2pPr marL="393104" indent="-393104">
              <a:lnSpc>
                <a:spcPct val="100000"/>
              </a:lnSpc>
              <a:spcBef>
                <a:spcPts val="0"/>
              </a:spcBef>
              <a:defRPr sz="4299">
                <a:solidFill>
                  <a:schemeClr val="tx1"/>
                </a:solidFill>
              </a:defRPr>
            </a:lvl2pPr>
            <a:lvl3pPr marL="749640" indent="-393104">
              <a:lnSpc>
                <a:spcPct val="100000"/>
              </a:lnSpc>
              <a:spcBef>
                <a:spcPts val="0"/>
              </a:spcBef>
              <a:defRPr sz="4299">
                <a:solidFill>
                  <a:schemeClr val="tx1"/>
                </a:solidFill>
              </a:defRPr>
            </a:lvl3pPr>
            <a:lvl4pPr marL="1142742" indent="-393104">
              <a:lnSpc>
                <a:spcPct val="100000"/>
              </a:lnSpc>
              <a:spcBef>
                <a:spcPts val="0"/>
              </a:spcBef>
              <a:defRPr sz="4299">
                <a:solidFill>
                  <a:schemeClr val="tx1"/>
                </a:solidFill>
              </a:defRPr>
            </a:lvl4pPr>
            <a:lvl5pPr>
              <a:lnSpc>
                <a:spcPct val="100000"/>
              </a:lnSpc>
              <a:spcBef>
                <a:spcPts val="0"/>
              </a:spcBef>
              <a:defRPr sz="42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284125" y="6402119"/>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5159292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ata, 3 callouts, horizontal">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3333316" y="4095751"/>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3333316" y="2000251"/>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205740"/>
            <a:ext cx="2475384" cy="1429544"/>
          </a:xfrm>
        </p:spPr>
        <p:txBody>
          <a:bodyPr/>
          <a:lstStyle>
            <a:lvl1pPr>
              <a:lnSpc>
                <a:spcPct val="90000"/>
              </a:lnSpc>
              <a:defRPr sz="6499">
                <a:solidFill>
                  <a:schemeClr val="accent1"/>
                </a:solidFill>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1"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9"/>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a:lnSpc>
                <a:spcPct val="120000"/>
              </a:lnSpc>
              <a:spcBef>
                <a:spcPts val="0"/>
              </a:spcBef>
              <a:defRPr sz="800" b="0" i="0">
                <a:solidFill>
                  <a:schemeClr val="tx1"/>
                </a:solidFill>
                <a:latin typeface="IBM Plex Sans" panose="020B0503050203000203" pitchFamily="34" charset="0"/>
              </a:defRPr>
            </a:lvl2pPr>
            <a:lvl3pPr>
              <a:lnSpc>
                <a:spcPct val="120000"/>
              </a:lnSpc>
              <a:spcBef>
                <a:spcPts val="0"/>
              </a:spcBef>
              <a:defRPr sz="800" b="0" i="0">
                <a:solidFill>
                  <a:schemeClr val="tx1"/>
                </a:solidFill>
                <a:latin typeface="IBM Plex Sans" panose="020B0503050203000203" pitchFamily="34" charset="0"/>
              </a:defRPr>
            </a:lvl3pPr>
            <a:lvl4pPr>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380919" y="288036"/>
            <a:ext cx="3809504" cy="142954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2190750"/>
            <a:ext cx="3809504" cy="14287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6380919" y="4286250"/>
            <a:ext cx="3809504" cy="14287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3333316" y="2093977"/>
            <a:ext cx="2475384" cy="1428753"/>
          </a:xfrm>
        </p:spPr>
        <p:txBody>
          <a:bodyPr/>
          <a:lstStyle>
            <a:lvl1pPr>
              <a:lnSpc>
                <a:spcPct val="90000"/>
              </a:lnSpc>
              <a:defRPr sz="6499">
                <a:solidFill>
                  <a:schemeClr val="accent1"/>
                </a:solidFill>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3333318" y="4201669"/>
            <a:ext cx="2475383" cy="1428753"/>
          </a:xfrm>
        </p:spPr>
        <p:txBody>
          <a:bodyPr/>
          <a:lstStyle>
            <a:lvl1pPr>
              <a:lnSpc>
                <a:spcPct val="90000"/>
              </a:lnSpc>
              <a:defRPr sz="6499">
                <a:solidFill>
                  <a:schemeClr val="accent1"/>
                </a:solidFill>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284125" y="6402119"/>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11104193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4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288000" y="1714500"/>
            <a:ext cx="2477765" cy="4286251"/>
          </a:xfrm>
        </p:spPr>
        <p:txBody>
          <a:bodyPr/>
          <a:lstStyle>
            <a:lvl1pPr>
              <a:spcBef>
                <a:spcPts val="0"/>
              </a:spcBef>
              <a:defRPr sz="1000" b="0" i="0">
                <a:solidFill>
                  <a:schemeClr val="tx1"/>
                </a:solidFill>
                <a:latin typeface="IBM Plex Sans" panose="020B0503050203000203" pitchFamily="34" charset="0"/>
              </a:defRPr>
            </a:lvl1pPr>
            <a:lvl2pPr marL="91420" indent="-91420">
              <a:spcBef>
                <a:spcPts val="0"/>
              </a:spcBef>
              <a:defRPr sz="1000" b="0" i="0">
                <a:solidFill>
                  <a:schemeClr val="tx1"/>
                </a:solidFill>
                <a:latin typeface="IBM Plex Sans" panose="020B0503050203000203" pitchFamily="34" charset="0"/>
              </a:defRPr>
            </a:lvl2pPr>
            <a:lvl3pPr marL="182838" indent="-91420">
              <a:spcBef>
                <a:spcPts val="0"/>
              </a:spcBef>
              <a:defRPr sz="1000" b="0" i="0">
                <a:solidFill>
                  <a:schemeClr val="tx1"/>
                </a:solidFill>
                <a:latin typeface="IBM Plex Sans" panose="020B0503050203000203" pitchFamily="34" charset="0"/>
              </a:defRPr>
            </a:lvl3pPr>
            <a:lvl4pPr marL="274258" indent="-91420">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spcBef>
                <a:spcPts val="0"/>
              </a:spcBef>
              <a:defRPr sz="1000" b="0" i="0">
                <a:solidFill>
                  <a:schemeClr val="tx1"/>
                </a:solidFill>
                <a:latin typeface="IBM Plex Sans" panose="020B0503050203000203" pitchFamily="34" charset="0"/>
              </a:defRPr>
            </a:lvl1pPr>
            <a:lvl2pPr marL="91420" indent="-91420">
              <a:spcBef>
                <a:spcPts val="0"/>
              </a:spcBef>
              <a:defRPr sz="1000" b="0" i="0">
                <a:solidFill>
                  <a:schemeClr val="tx1"/>
                </a:solidFill>
                <a:latin typeface="IBM Plex Sans" panose="020B0503050203000203" pitchFamily="34" charset="0"/>
              </a:defRPr>
            </a:lvl2pPr>
            <a:lvl3pPr marL="182838" indent="-91420">
              <a:spcBef>
                <a:spcPts val="0"/>
              </a:spcBef>
              <a:defRPr sz="1000" b="0" i="0">
                <a:solidFill>
                  <a:schemeClr val="tx1"/>
                </a:solidFill>
                <a:latin typeface="IBM Plex Sans" panose="020B0503050203000203" pitchFamily="34" charset="0"/>
              </a:defRPr>
            </a:lvl3pPr>
            <a:lvl4pPr marL="274258" indent="-91420">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9" cy="4286251"/>
          </a:xfrm>
        </p:spPr>
        <p:txBody>
          <a:bodyPr/>
          <a:lstStyle>
            <a:lvl1pPr>
              <a:spcBef>
                <a:spcPts val="0"/>
              </a:spcBef>
              <a:defRPr sz="1000" b="0" i="0">
                <a:solidFill>
                  <a:schemeClr val="tx1"/>
                </a:solidFill>
                <a:latin typeface="IBM Plex Sans" panose="020B0503050203000203" pitchFamily="34" charset="0"/>
              </a:defRPr>
            </a:lvl1pPr>
            <a:lvl2pPr marL="91420" indent="-91420">
              <a:spcBef>
                <a:spcPts val="0"/>
              </a:spcBef>
              <a:defRPr sz="1000" b="0" i="0">
                <a:solidFill>
                  <a:schemeClr val="tx1"/>
                </a:solidFill>
                <a:latin typeface="IBM Plex Sans" panose="020B0503050203000203" pitchFamily="34" charset="0"/>
              </a:defRPr>
            </a:lvl2pPr>
            <a:lvl3pPr marL="182838" indent="-91420">
              <a:spcBef>
                <a:spcPts val="0"/>
              </a:spcBef>
              <a:defRPr sz="1000" b="0" i="0">
                <a:solidFill>
                  <a:schemeClr val="tx1"/>
                </a:solidFill>
                <a:latin typeface="IBM Plex Sans" panose="020B0503050203000203" pitchFamily="34" charset="0"/>
              </a:defRPr>
            </a:lvl3pPr>
            <a:lvl4pPr marL="274258" indent="-91420">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3" y="1714500"/>
            <a:ext cx="2479352" cy="4286251"/>
          </a:xfrm>
        </p:spPr>
        <p:txBody>
          <a:bodyPr/>
          <a:lstStyle>
            <a:lvl1pPr>
              <a:spcBef>
                <a:spcPts val="0"/>
              </a:spcBef>
              <a:defRPr sz="1000" b="0" i="0">
                <a:solidFill>
                  <a:schemeClr val="tx1"/>
                </a:solidFill>
                <a:latin typeface="IBM Plex Sans" panose="020B0503050203000203" pitchFamily="34" charset="0"/>
              </a:defRPr>
            </a:lvl1pPr>
            <a:lvl2pPr marL="91420" indent="-91420">
              <a:spcBef>
                <a:spcPts val="0"/>
              </a:spcBef>
              <a:defRPr sz="1000" b="0" i="0">
                <a:solidFill>
                  <a:schemeClr val="tx1"/>
                </a:solidFill>
                <a:latin typeface="IBM Plex Sans" panose="020B0503050203000203" pitchFamily="34" charset="0"/>
              </a:defRPr>
            </a:lvl2pPr>
            <a:lvl3pPr marL="182838" indent="-91420">
              <a:spcBef>
                <a:spcPts val="0"/>
              </a:spcBef>
              <a:defRPr sz="1000" b="0" i="0">
                <a:solidFill>
                  <a:schemeClr val="tx1"/>
                </a:solidFill>
                <a:latin typeface="IBM Plex Sans" panose="020B0503050203000203" pitchFamily="34" charset="0"/>
              </a:defRPr>
            </a:lvl3pPr>
            <a:lvl4pPr marL="274258" indent="-91420">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284125" y="6402119"/>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5846755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4 columns, short divi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0" indent="-91420">
              <a:lnSpc>
                <a:spcPct val="110000"/>
              </a:lnSpc>
              <a:spcBef>
                <a:spcPts val="0"/>
              </a:spcBef>
              <a:defRPr sz="1000" b="0" i="0">
                <a:solidFill>
                  <a:schemeClr val="tx1"/>
                </a:solidFill>
                <a:latin typeface="IBM Plex Sans" panose="020B0503050203000203" pitchFamily="34" charset="0"/>
              </a:defRPr>
            </a:lvl2pPr>
            <a:lvl3pPr marL="182838" indent="-91420">
              <a:lnSpc>
                <a:spcPct val="110000"/>
              </a:lnSpc>
              <a:spcBef>
                <a:spcPts val="0"/>
              </a:spcBef>
              <a:defRPr sz="1000" b="0" i="0">
                <a:solidFill>
                  <a:schemeClr val="tx1"/>
                </a:solidFill>
                <a:latin typeface="IBM Plex Sans" panose="020B0503050203000203" pitchFamily="34" charset="0"/>
              </a:defRPr>
            </a:lvl3pPr>
            <a:lvl4pPr marL="274258" indent="-91420">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9"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0" indent="-91420">
              <a:lnSpc>
                <a:spcPct val="110000"/>
              </a:lnSpc>
              <a:spcBef>
                <a:spcPts val="0"/>
              </a:spcBef>
              <a:defRPr sz="1000" b="0" i="0">
                <a:solidFill>
                  <a:schemeClr val="tx1"/>
                </a:solidFill>
                <a:latin typeface="IBM Plex Sans" panose="020B0503050203000203" pitchFamily="34" charset="0"/>
              </a:defRPr>
            </a:lvl2pPr>
            <a:lvl3pPr marL="182838" indent="-91420">
              <a:lnSpc>
                <a:spcPct val="110000"/>
              </a:lnSpc>
              <a:spcBef>
                <a:spcPts val="0"/>
              </a:spcBef>
              <a:defRPr sz="1000" b="0" i="0">
                <a:solidFill>
                  <a:schemeClr val="tx1"/>
                </a:solidFill>
                <a:latin typeface="IBM Plex Sans" panose="020B0503050203000203" pitchFamily="34" charset="0"/>
              </a:defRPr>
            </a:lvl3pPr>
            <a:lvl4pPr marL="274258" indent="-91420">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3" y="1714500"/>
            <a:ext cx="2479352"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0" indent="-91420">
              <a:lnSpc>
                <a:spcPct val="110000"/>
              </a:lnSpc>
              <a:spcBef>
                <a:spcPts val="0"/>
              </a:spcBef>
              <a:defRPr sz="1000" b="0" i="0">
                <a:solidFill>
                  <a:schemeClr val="tx1"/>
                </a:solidFill>
                <a:latin typeface="IBM Plex Sans" panose="020B0503050203000203" pitchFamily="34" charset="0"/>
              </a:defRPr>
            </a:lvl2pPr>
            <a:lvl3pPr marL="182838" indent="-91420">
              <a:lnSpc>
                <a:spcPct val="110000"/>
              </a:lnSpc>
              <a:spcBef>
                <a:spcPts val="0"/>
              </a:spcBef>
              <a:defRPr sz="1000" b="0" i="0">
                <a:solidFill>
                  <a:schemeClr val="tx1"/>
                </a:solidFill>
                <a:latin typeface="IBM Plex Sans" panose="020B0503050203000203" pitchFamily="34" charset="0"/>
              </a:defRPr>
            </a:lvl3pPr>
            <a:lvl4pPr marL="274258" indent="-91420">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6"/>
            <a:ext cx="2477765" cy="762795"/>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0" indent="-91420">
              <a:lnSpc>
                <a:spcPct val="110000"/>
              </a:lnSpc>
              <a:spcBef>
                <a:spcPts val="0"/>
              </a:spcBef>
              <a:defRPr sz="1000" b="0" i="0">
                <a:solidFill>
                  <a:schemeClr val="tx1"/>
                </a:solidFill>
                <a:latin typeface="IBM Plex Sans" panose="020B0503050203000203" pitchFamily="34" charset="0"/>
              </a:defRPr>
            </a:lvl2pPr>
            <a:lvl3pPr marL="182838" indent="-91420">
              <a:lnSpc>
                <a:spcPct val="110000"/>
              </a:lnSpc>
              <a:spcBef>
                <a:spcPts val="0"/>
              </a:spcBef>
              <a:defRPr sz="1000" b="0" i="0">
                <a:solidFill>
                  <a:schemeClr val="tx1"/>
                </a:solidFill>
                <a:latin typeface="IBM Plex Sans" panose="020B0503050203000203" pitchFamily="34" charset="0"/>
              </a:defRPr>
            </a:lvl3pPr>
            <a:lvl4pPr marL="274258" indent="-91420">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289681" y="1714500"/>
            <a:ext cx="2475384"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0" indent="-91420">
              <a:lnSpc>
                <a:spcPct val="110000"/>
              </a:lnSpc>
              <a:spcBef>
                <a:spcPts val="0"/>
              </a:spcBef>
              <a:defRPr sz="1000" b="0" i="0">
                <a:solidFill>
                  <a:schemeClr val="tx1"/>
                </a:solidFill>
                <a:latin typeface="IBM Plex Sans" panose="020B0503050203000203" pitchFamily="34" charset="0"/>
              </a:defRPr>
            </a:lvl2pPr>
            <a:lvl3pPr marL="182838" indent="-91420">
              <a:lnSpc>
                <a:spcPct val="110000"/>
              </a:lnSpc>
              <a:spcBef>
                <a:spcPts val="0"/>
              </a:spcBef>
              <a:defRPr sz="1000" b="0" i="0">
                <a:solidFill>
                  <a:schemeClr val="tx1"/>
                </a:solidFill>
                <a:latin typeface="IBM Plex Sans" panose="020B0503050203000203" pitchFamily="34" charset="0"/>
              </a:defRPr>
            </a:lvl3pPr>
            <a:lvl4pPr marL="274258" indent="-91420">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3047603" y="1714500"/>
            <a:ext cx="0" cy="428625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6093683"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9142811"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284125" y="6402119"/>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34986554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1" cy="762795"/>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spcBef>
                <a:spcPts val="0"/>
              </a:spcBef>
              <a:defRPr sz="1000" b="0" i="0">
                <a:solidFill>
                  <a:schemeClr val="tx1"/>
                </a:solidFill>
                <a:latin typeface="IBM Plex Sans" panose="020B0503050203000203" pitchFamily="34" charset="0"/>
              </a:defRPr>
            </a:lvl1pPr>
            <a:lvl2pPr marL="91420" indent="-91420">
              <a:spcBef>
                <a:spcPts val="0"/>
              </a:spcBef>
              <a:defRPr sz="1000" b="0" i="0">
                <a:solidFill>
                  <a:schemeClr val="tx1"/>
                </a:solidFill>
                <a:latin typeface="IBM Plex Sans" panose="020B0503050203000203" pitchFamily="34" charset="0"/>
              </a:defRPr>
            </a:lvl2pPr>
            <a:lvl3pPr marL="182838" indent="-91420">
              <a:spcBef>
                <a:spcPts val="0"/>
              </a:spcBef>
              <a:defRPr sz="1000" b="0" i="0">
                <a:solidFill>
                  <a:schemeClr val="tx1"/>
                </a:solidFill>
                <a:latin typeface="IBM Plex Sans" panose="020B0503050203000203" pitchFamily="34" charset="0"/>
              </a:defRPr>
            </a:lvl3pPr>
            <a:lvl4pPr marL="274258" indent="-91420">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9" cy="4286251"/>
          </a:xfrm>
        </p:spPr>
        <p:txBody>
          <a:bodyPr/>
          <a:lstStyle>
            <a:lvl1pPr>
              <a:spcBef>
                <a:spcPts val="0"/>
              </a:spcBef>
              <a:defRPr sz="1000" b="0" i="0">
                <a:solidFill>
                  <a:schemeClr val="tx1"/>
                </a:solidFill>
                <a:latin typeface="IBM Plex Sans" panose="020B0503050203000203" pitchFamily="34" charset="0"/>
              </a:defRPr>
            </a:lvl1pPr>
            <a:lvl2pPr marL="91420" indent="-91420">
              <a:spcBef>
                <a:spcPts val="0"/>
              </a:spcBef>
              <a:defRPr sz="1000" b="0" i="0">
                <a:solidFill>
                  <a:schemeClr val="tx1"/>
                </a:solidFill>
                <a:latin typeface="IBM Plex Sans" panose="020B0503050203000203" pitchFamily="34" charset="0"/>
              </a:defRPr>
            </a:lvl2pPr>
            <a:lvl3pPr marL="182838" indent="-91420">
              <a:spcBef>
                <a:spcPts val="0"/>
              </a:spcBef>
              <a:defRPr sz="1000" b="0" i="0">
                <a:solidFill>
                  <a:schemeClr val="tx1"/>
                </a:solidFill>
                <a:latin typeface="IBM Plex Sans" panose="020B0503050203000203" pitchFamily="34" charset="0"/>
              </a:defRPr>
            </a:lvl3pPr>
            <a:lvl4pPr marL="274258" indent="-91420">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3" y="1714500"/>
            <a:ext cx="2479352" cy="4286251"/>
          </a:xfrm>
        </p:spPr>
        <p:txBody>
          <a:bodyPr/>
          <a:lstStyle>
            <a:lvl1pPr>
              <a:spcBef>
                <a:spcPts val="0"/>
              </a:spcBef>
              <a:defRPr sz="1000" b="0" i="0">
                <a:solidFill>
                  <a:schemeClr val="tx1"/>
                </a:solidFill>
                <a:latin typeface="IBM Plex Sans" panose="020B0503050203000203" pitchFamily="34" charset="0"/>
              </a:defRPr>
            </a:lvl1pPr>
            <a:lvl2pPr marL="91420" indent="-91420">
              <a:spcBef>
                <a:spcPts val="0"/>
              </a:spcBef>
              <a:defRPr sz="1000" b="0" i="0">
                <a:solidFill>
                  <a:schemeClr val="tx1"/>
                </a:solidFill>
                <a:latin typeface="IBM Plex Sans" panose="020B0503050203000203" pitchFamily="34" charset="0"/>
              </a:defRPr>
            </a:lvl2pPr>
            <a:lvl3pPr marL="182838" indent="-91420">
              <a:spcBef>
                <a:spcPts val="0"/>
              </a:spcBef>
              <a:defRPr sz="1000" b="0" i="0">
                <a:solidFill>
                  <a:schemeClr val="tx1"/>
                </a:solidFill>
                <a:latin typeface="IBM Plex Sans" panose="020B0503050203000203" pitchFamily="34" charset="0"/>
              </a:defRPr>
            </a:lvl3pPr>
            <a:lvl4pPr marL="274258" indent="-91420">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6"/>
            <a:ext cx="2477765" cy="762795"/>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6"/>
            <a:ext cx="2476179" cy="762795"/>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8036"/>
            <a:ext cx="2479352" cy="762795"/>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3047603"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6093683" y="283464"/>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9142811"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284125" y="6402119"/>
            <a:ext cx="2477765" cy="190500"/>
          </a:xfrm>
        </p:spPr>
        <p:txBody>
          <a:bodyPr/>
          <a:lstStyle/>
          <a:p>
            <a:r>
              <a:rPr lang="en-US"/>
              <a:t>© 2025 IBM Corporation</a:t>
            </a:r>
            <a:endParaRPr lang="en-US" dirty="0"/>
          </a:p>
        </p:txBody>
      </p:sp>
    </p:spTree>
    <p:extLst>
      <p:ext uri="{BB962C8B-B14F-4D97-AF65-F5344CB8AC3E}">
        <p14:creationId xmlns:p14="http://schemas.microsoft.com/office/powerpoint/2010/main" val="3328783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D08C707-8F3B-37F4-5D23-A53923B84257}"/>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7FEB7188-10EA-03FE-83CE-98E552A447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092E5DCA-7D1D-321D-7221-B62A28F5C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E0A68BD7-EA3E-6E76-6796-3EBAA71555B7}"/>
              </a:ext>
            </a:extLst>
          </p:cNvPr>
          <p:cNvSpPr>
            <a:spLocks noGrp="1"/>
          </p:cNvSpPr>
          <p:nvPr>
            <p:ph type="dt" sz="half" idx="10"/>
          </p:nvPr>
        </p:nvSpPr>
        <p:spPr/>
        <p:txBody>
          <a:bodyPr/>
          <a:lstStyle/>
          <a:p>
            <a:endParaRPr lang="hu-HU"/>
          </a:p>
        </p:txBody>
      </p:sp>
      <p:sp>
        <p:nvSpPr>
          <p:cNvPr id="6" name="Élőláb helye 5">
            <a:extLst>
              <a:ext uri="{FF2B5EF4-FFF2-40B4-BE49-F238E27FC236}">
                <a16:creationId xmlns:a16="http://schemas.microsoft.com/office/drawing/2014/main" id="{96091A14-753C-FD0C-029E-07A521B314A5}"/>
              </a:ext>
            </a:extLst>
          </p:cNvPr>
          <p:cNvSpPr>
            <a:spLocks noGrp="1"/>
          </p:cNvSpPr>
          <p:nvPr>
            <p:ph type="ftr" sz="quarter" idx="11"/>
          </p:nvPr>
        </p:nvSpPr>
        <p:spPr/>
        <p:txBody>
          <a:bodyPr/>
          <a:lstStyle/>
          <a:p>
            <a:r>
              <a:rPr lang="hu-HU"/>
              <a:t>© 2025 IBM Corporation</a:t>
            </a:r>
          </a:p>
        </p:txBody>
      </p:sp>
      <p:sp>
        <p:nvSpPr>
          <p:cNvPr id="7" name="Dia számának helye 6">
            <a:extLst>
              <a:ext uri="{FF2B5EF4-FFF2-40B4-BE49-F238E27FC236}">
                <a16:creationId xmlns:a16="http://schemas.microsoft.com/office/drawing/2014/main" id="{87E26F4E-8546-D5E4-ED54-9582CD6DE51F}"/>
              </a:ext>
            </a:extLst>
          </p:cNvPr>
          <p:cNvSpPr>
            <a:spLocks noGrp="1"/>
          </p:cNvSpPr>
          <p:nvPr>
            <p:ph type="sldNum" sz="quarter" idx="12"/>
          </p:nvPr>
        </p:nvSpPr>
        <p:spPr/>
        <p:txBody>
          <a:bodyPr/>
          <a:lstStyle/>
          <a:p>
            <a:fld id="{83832A05-E372-2C4F-A7D6-A7242C5883FE}" type="slidenum">
              <a:rPr lang="hu-HU" smtClean="0"/>
              <a:t>‹#›</a:t>
            </a:fld>
            <a:endParaRPr lang="hu-HU"/>
          </a:p>
        </p:txBody>
      </p:sp>
    </p:spTree>
    <p:extLst>
      <p:ext uri="{BB962C8B-B14F-4D97-AF65-F5344CB8AC3E}">
        <p14:creationId xmlns:p14="http://schemas.microsoft.com/office/powerpoint/2010/main" val="13471542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287999" y="288036"/>
            <a:ext cx="2474591" cy="1048544"/>
          </a:xfrm>
        </p:spPr>
        <p:txBody>
          <a:bodyPr/>
          <a:lstStyle>
            <a:lvl1pPr>
              <a:lnSpc>
                <a:spcPct val="110000"/>
              </a:lnSpc>
              <a:defRPr sz="12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288000" y="1714500"/>
            <a:ext cx="2477765" cy="2000251"/>
          </a:xfrm>
        </p:spPr>
        <p:txBody>
          <a:bodyPr/>
          <a:lstStyle>
            <a:lvl1pPr>
              <a:lnSpc>
                <a:spcPct val="100000"/>
              </a:lnSpc>
              <a:spcBef>
                <a:spcPts val="0"/>
              </a:spcBef>
              <a:defRPr sz="1800">
                <a:solidFill>
                  <a:schemeClr val="tx1"/>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3333316" y="1714500"/>
            <a:ext cx="2475384" cy="4286251"/>
          </a:xfrm>
        </p:spPr>
        <p:txBody>
          <a:bodyPr/>
          <a:lstStyle>
            <a:lvl1pPr>
              <a:lnSpc>
                <a:spcPct val="110000"/>
              </a:lnSpc>
              <a:spcBef>
                <a:spcPts val="0"/>
              </a:spcBef>
              <a:defRPr sz="1200">
                <a:solidFill>
                  <a:schemeClr val="tx1"/>
                </a:solidFill>
              </a:defRPr>
            </a:lvl1pPr>
            <a:lvl2pPr marL="109704" indent="-109704">
              <a:lnSpc>
                <a:spcPct val="110000"/>
              </a:lnSpc>
              <a:spcBef>
                <a:spcPts val="0"/>
              </a:spcBef>
              <a:defRPr sz="1200">
                <a:solidFill>
                  <a:schemeClr val="tx1"/>
                </a:solidFill>
              </a:defRPr>
            </a:lvl2pPr>
            <a:lvl3pPr marL="219407" indent="-109704">
              <a:lnSpc>
                <a:spcPct val="110000"/>
              </a:lnSpc>
              <a:spcBef>
                <a:spcPts val="0"/>
              </a:spcBef>
              <a:defRPr sz="1200">
                <a:solidFill>
                  <a:schemeClr val="tx1"/>
                </a:solidFill>
              </a:defRPr>
            </a:lvl3pPr>
            <a:lvl4pPr marL="329110" indent="-109704">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6383185" y="1714500"/>
            <a:ext cx="2470739" cy="4286251"/>
          </a:xfrm>
        </p:spPr>
        <p:txBody>
          <a:bodyPr/>
          <a:lstStyle>
            <a:lvl1pPr>
              <a:lnSpc>
                <a:spcPct val="110000"/>
              </a:lnSpc>
              <a:spcBef>
                <a:spcPts val="0"/>
              </a:spcBef>
              <a:defRPr sz="1200">
                <a:solidFill>
                  <a:schemeClr val="tx1"/>
                </a:solidFill>
              </a:defRPr>
            </a:lvl1pPr>
            <a:lvl2pPr marL="109704" indent="-109704">
              <a:lnSpc>
                <a:spcPct val="110000"/>
              </a:lnSpc>
              <a:spcBef>
                <a:spcPts val="0"/>
              </a:spcBef>
              <a:defRPr sz="1200">
                <a:solidFill>
                  <a:schemeClr val="tx1"/>
                </a:solidFill>
              </a:defRPr>
            </a:lvl2pPr>
            <a:lvl3pPr marL="219407" indent="-109704">
              <a:lnSpc>
                <a:spcPct val="110000"/>
              </a:lnSpc>
              <a:spcBef>
                <a:spcPts val="0"/>
              </a:spcBef>
              <a:defRPr sz="1200">
                <a:solidFill>
                  <a:schemeClr val="tx1"/>
                </a:solidFill>
              </a:defRPr>
            </a:lvl3pPr>
            <a:lvl4pPr marL="329110" indent="-109704">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9428525" y="1714500"/>
            <a:ext cx="2476177" cy="4286251"/>
          </a:xfrm>
        </p:spPr>
        <p:txBody>
          <a:bodyPr/>
          <a:lstStyle>
            <a:lvl1pPr>
              <a:lnSpc>
                <a:spcPct val="110000"/>
              </a:lnSpc>
              <a:spcBef>
                <a:spcPts val="0"/>
              </a:spcBef>
              <a:defRPr sz="1200">
                <a:solidFill>
                  <a:schemeClr val="tx1"/>
                </a:solidFill>
              </a:defRPr>
            </a:lvl1pPr>
            <a:lvl2pPr marL="109704" indent="-109704">
              <a:lnSpc>
                <a:spcPct val="110000"/>
              </a:lnSpc>
              <a:spcBef>
                <a:spcPts val="0"/>
              </a:spcBef>
              <a:defRPr sz="1200">
                <a:solidFill>
                  <a:schemeClr val="tx1"/>
                </a:solidFill>
              </a:defRPr>
            </a:lvl2pPr>
            <a:lvl3pPr marL="219407" indent="-109704">
              <a:lnSpc>
                <a:spcPct val="110000"/>
              </a:lnSpc>
              <a:spcBef>
                <a:spcPts val="0"/>
              </a:spcBef>
              <a:defRPr sz="1200">
                <a:solidFill>
                  <a:schemeClr val="tx1"/>
                </a:solidFill>
              </a:defRPr>
            </a:lvl3pPr>
            <a:lvl4pPr marL="329110" indent="-109704">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3333316" y="288037"/>
            <a:ext cx="607997" cy="608076"/>
          </a:xfrm>
        </p:spPr>
        <p:txBody>
          <a:bodyPr anchor="ctr"/>
          <a:lstStyle>
            <a:lvl1pPr algn="ctr">
              <a:defRPr sz="800">
                <a:solidFill>
                  <a:schemeClr val="tx1"/>
                </a:solidFill>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6387346" y="288037"/>
            <a:ext cx="607997" cy="608076"/>
          </a:xfrm>
        </p:spPr>
        <p:txBody>
          <a:bodyPr anchor="ctr"/>
          <a:lstStyle>
            <a:lvl1pPr algn="ctr">
              <a:defRPr sz="800">
                <a:solidFill>
                  <a:schemeClr val="tx1"/>
                </a:solidFill>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9428523" y="288037"/>
            <a:ext cx="607997" cy="608076"/>
          </a:xfrm>
        </p:spPr>
        <p:txBody>
          <a:bodyPr anchor="ctr"/>
          <a:lstStyle>
            <a:lvl1pPr algn="ctr">
              <a:defRPr sz="8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r>
              <a:rPr lang="en-US"/>
              <a:t>© 2025 IBM Corporation</a:t>
            </a:r>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3047603"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6093683" y="283464"/>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9142811"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146456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1 wide colum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4"/>
            <a:ext cx="2474591" cy="570707"/>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spcBef>
                <a:spcPts val="0"/>
              </a:spcBef>
              <a:defRPr sz="1400" b="0" i="0">
                <a:solidFill>
                  <a:schemeClr val="tx1"/>
                </a:solidFill>
                <a:latin typeface="IBM Plex Sans Light" panose="020B0403050203000203" pitchFamily="34" charset="0"/>
              </a:defRPr>
            </a:lvl1pPr>
            <a:lvl2pPr marL="127987" indent="-127987">
              <a:spcBef>
                <a:spcPts val="0"/>
              </a:spcBef>
              <a:defRPr sz="1400" b="0" i="0">
                <a:solidFill>
                  <a:schemeClr val="tx1"/>
                </a:solidFill>
                <a:latin typeface="IBM Plex Sans Light" panose="020B0403050203000203" pitchFamily="34" charset="0"/>
              </a:defRPr>
            </a:lvl2pPr>
            <a:lvl3pPr marL="255975" indent="-127987">
              <a:spcBef>
                <a:spcPts val="0"/>
              </a:spcBef>
              <a:defRPr sz="1400" b="0" i="0">
                <a:solidFill>
                  <a:schemeClr val="tx1"/>
                </a:solidFill>
                <a:latin typeface="IBM Plex Sans Light" panose="020B0403050203000203" pitchFamily="34" charset="0"/>
              </a:defRPr>
            </a:lvl3pPr>
            <a:lvl4pPr marL="383961" indent="-127987">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21" y="1714500"/>
            <a:ext cx="5047593" cy="4286251"/>
          </a:xfrm>
        </p:spPr>
        <p:txBody>
          <a:bodyPr/>
          <a:lstStyle>
            <a:lvl1pPr>
              <a:spcBef>
                <a:spcPts val="0"/>
              </a:spcBef>
              <a:defRPr sz="1400" b="0" i="0">
                <a:solidFill>
                  <a:schemeClr val="tx1"/>
                </a:solidFill>
                <a:latin typeface="IBM Plex Sans Light" panose="020B0403050203000203" pitchFamily="34" charset="0"/>
              </a:defRPr>
            </a:lvl1pPr>
            <a:lvl2pPr marL="127987" indent="-127987">
              <a:spcBef>
                <a:spcPts val="0"/>
              </a:spcBef>
              <a:defRPr sz="1400" b="0" i="0">
                <a:solidFill>
                  <a:schemeClr val="tx1"/>
                </a:solidFill>
                <a:latin typeface="IBM Plex Sans Light" panose="020B0403050203000203" pitchFamily="34" charset="0"/>
              </a:defRPr>
            </a:lvl2pPr>
            <a:lvl3pPr marL="255975" indent="-127987">
              <a:spcBef>
                <a:spcPts val="0"/>
              </a:spcBef>
              <a:defRPr sz="1400" b="0" i="0">
                <a:solidFill>
                  <a:schemeClr val="tx1"/>
                </a:solidFill>
                <a:latin typeface="IBM Plex Sans Light" panose="020B0403050203000203" pitchFamily="34" charset="0"/>
              </a:defRPr>
            </a:lvl3pPr>
            <a:lvl4pPr marL="383961" indent="-127987">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2555" y="192024"/>
            <a:ext cx="2477765" cy="570707"/>
          </a:xfrm>
        </p:spPr>
        <p:txBody>
          <a:bodyPr/>
          <a:lstStyle>
            <a:lvl1pPr>
              <a:lnSpc>
                <a:spcPct val="100000"/>
              </a:lnSpc>
              <a:spcBef>
                <a:spcPts val="0"/>
              </a:spcBef>
              <a:defRPr sz="3199">
                <a:solidFill>
                  <a:schemeClr val="tx2"/>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r>
              <a:rPr lang="en-US"/>
              <a:t>© 2025 IBM Corporation</a:t>
            </a:r>
            <a:endParaRPr lang="en-US" dirty="0"/>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49333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2 w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287999" y="288037"/>
            <a:ext cx="3711980" cy="953295"/>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287999" y="1714500"/>
            <a:ext cx="5049180" cy="42862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6380921" y="1714500"/>
            <a:ext cx="5047593" cy="428625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999386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2 columns,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8001" y="192024"/>
            <a:ext cx="5522193" cy="2286795"/>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0919" y="288036"/>
            <a:ext cx="2476179" cy="5715795"/>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28521" y="288036"/>
            <a:ext cx="2476179" cy="5715795"/>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155380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2 columns,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97" y="288036"/>
            <a:ext cx="2476179" cy="2286795"/>
          </a:xfrm>
        </p:spPr>
        <p:txBody>
          <a:bodyPr/>
          <a:lstStyle>
            <a:lvl1pPr>
              <a:lnSpc>
                <a:spcPct val="10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0919" y="284957"/>
            <a:ext cx="2476179" cy="5715795"/>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28521" y="284957"/>
            <a:ext cx="2476179" cy="5715795"/>
          </a:xfrm>
        </p:spPr>
        <p:txBody>
          <a:bodyPr/>
          <a:lstStyle>
            <a:lvl1pPr>
              <a:spcBef>
                <a:spcPts val="0"/>
              </a:spcBef>
              <a:defRPr sz="1400">
                <a:solidFill>
                  <a:schemeClr val="tx1"/>
                </a:solidFill>
              </a:defRPr>
            </a:lvl1pPr>
            <a:lvl2pPr marL="127987" indent="-127987">
              <a:spcBef>
                <a:spcPts val="0"/>
              </a:spcBef>
              <a:defRPr sz="1400">
                <a:solidFill>
                  <a:schemeClr val="tx1"/>
                </a:solidFill>
              </a:defRPr>
            </a:lvl2pPr>
            <a:lvl3pPr marL="255975" indent="-127987">
              <a:spcBef>
                <a:spcPts val="0"/>
              </a:spcBef>
              <a:defRPr sz="1400">
                <a:solidFill>
                  <a:schemeClr val="tx1"/>
                </a:solidFill>
              </a:defRPr>
            </a:lvl3pPr>
            <a:lvl4pPr marL="383961" indent="-127987">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170824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8000" y="192024"/>
            <a:ext cx="5519019" cy="2286795"/>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0919" y="288036"/>
            <a:ext cx="2476179" cy="762795"/>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3" y="288036"/>
            <a:ext cx="2479352" cy="762795"/>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0919" y="1714500"/>
            <a:ext cx="2476179"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0" indent="-91420">
              <a:lnSpc>
                <a:spcPct val="110000"/>
              </a:lnSpc>
              <a:spcBef>
                <a:spcPts val="0"/>
              </a:spcBef>
              <a:defRPr sz="1000" b="0" i="0">
                <a:solidFill>
                  <a:schemeClr val="tx1"/>
                </a:solidFill>
                <a:latin typeface="IBM Plex Sans" panose="020B0503050203000203" pitchFamily="34" charset="0"/>
              </a:defRPr>
            </a:lvl2pPr>
            <a:lvl3pPr marL="182838" indent="-91420">
              <a:lnSpc>
                <a:spcPct val="110000"/>
              </a:lnSpc>
              <a:spcBef>
                <a:spcPts val="0"/>
              </a:spcBef>
              <a:defRPr sz="1000" b="0" i="0">
                <a:solidFill>
                  <a:schemeClr val="tx1"/>
                </a:solidFill>
                <a:latin typeface="IBM Plex Sans" panose="020B0503050203000203" pitchFamily="34" charset="0"/>
              </a:defRPr>
            </a:lvl3pPr>
            <a:lvl4pPr marL="274258" indent="-91420">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0109" y="1714500"/>
            <a:ext cx="2476179"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0" indent="-91420">
              <a:lnSpc>
                <a:spcPct val="110000"/>
              </a:lnSpc>
              <a:spcBef>
                <a:spcPts val="0"/>
              </a:spcBef>
              <a:defRPr sz="1000" b="0" i="0">
                <a:solidFill>
                  <a:schemeClr val="tx1"/>
                </a:solidFill>
                <a:latin typeface="IBM Plex Sans" panose="020B0503050203000203" pitchFamily="34" charset="0"/>
              </a:defRPr>
            </a:lvl2pPr>
            <a:lvl3pPr marL="182838" indent="-91420">
              <a:lnSpc>
                <a:spcPct val="110000"/>
              </a:lnSpc>
              <a:spcBef>
                <a:spcPts val="0"/>
              </a:spcBef>
              <a:defRPr sz="1000" b="0" i="0">
                <a:solidFill>
                  <a:schemeClr val="tx1"/>
                </a:solidFill>
                <a:latin typeface="IBM Plex Sans" panose="020B0503050203000203" pitchFamily="34" charset="0"/>
              </a:defRPr>
            </a:lvl3pPr>
            <a:lvl4pPr marL="274258" indent="-91420">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66037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99" y="288036"/>
            <a:ext cx="2474591" cy="2286795"/>
          </a:xfrm>
        </p:spPr>
        <p:txBody>
          <a:bodyPr rIns="0"/>
          <a:lstStyle>
            <a:lvl1pPr>
              <a:lnSpc>
                <a:spcPct val="100000"/>
              </a:lnSpc>
              <a:defRPr sz="1400">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0919" y="288036"/>
            <a:ext cx="2476179" cy="762795"/>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3" y="288036"/>
            <a:ext cx="2479352" cy="762795"/>
          </a:xfrm>
        </p:spPr>
        <p:txBody>
          <a:bodyPr/>
          <a:lstStyle>
            <a:lvl1pPr>
              <a:lnSpc>
                <a:spcPct val="110000"/>
              </a:lnSpc>
              <a:spcBef>
                <a:spcPts val="0"/>
              </a:spcBef>
              <a:defRPr sz="1400">
                <a:solidFill>
                  <a:schemeClr val="tx1"/>
                </a:solidFill>
              </a:defRPr>
            </a:lvl1pPr>
            <a:lvl2pPr marL="127987" indent="-127987">
              <a:lnSpc>
                <a:spcPct val="110000"/>
              </a:lnSpc>
              <a:spcBef>
                <a:spcPts val="0"/>
              </a:spcBef>
              <a:defRPr sz="1400">
                <a:solidFill>
                  <a:schemeClr val="tx1"/>
                </a:solidFill>
              </a:defRPr>
            </a:lvl2pPr>
            <a:lvl3pPr marL="255975" indent="-127987">
              <a:lnSpc>
                <a:spcPct val="110000"/>
              </a:lnSpc>
              <a:spcBef>
                <a:spcPts val="0"/>
              </a:spcBef>
              <a:defRPr sz="1400">
                <a:solidFill>
                  <a:schemeClr val="tx1"/>
                </a:solidFill>
              </a:defRPr>
            </a:lvl3pPr>
            <a:lvl4pPr marL="383961" indent="-127987">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0919" y="1714500"/>
            <a:ext cx="2476179"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0" indent="-91420">
              <a:lnSpc>
                <a:spcPct val="110000"/>
              </a:lnSpc>
              <a:spcBef>
                <a:spcPts val="0"/>
              </a:spcBef>
              <a:defRPr sz="1000" b="0" i="0">
                <a:solidFill>
                  <a:schemeClr val="tx1"/>
                </a:solidFill>
                <a:latin typeface="IBM Plex Sans" panose="020B0503050203000203" pitchFamily="34" charset="0"/>
              </a:defRPr>
            </a:lvl2pPr>
            <a:lvl3pPr marL="182838" indent="-91420">
              <a:lnSpc>
                <a:spcPct val="110000"/>
              </a:lnSpc>
              <a:spcBef>
                <a:spcPts val="0"/>
              </a:spcBef>
              <a:defRPr sz="1000" b="0" i="0">
                <a:solidFill>
                  <a:schemeClr val="tx1"/>
                </a:solidFill>
                <a:latin typeface="IBM Plex Sans" panose="020B0503050203000203" pitchFamily="34" charset="0"/>
              </a:defRPr>
            </a:lvl3pPr>
            <a:lvl4pPr marL="274258" indent="-91420">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1697" y="1714500"/>
            <a:ext cx="2476179" cy="4286251"/>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0" indent="-91420">
              <a:lnSpc>
                <a:spcPct val="110000"/>
              </a:lnSpc>
              <a:spcBef>
                <a:spcPts val="0"/>
              </a:spcBef>
              <a:defRPr sz="1000" b="0" i="0">
                <a:solidFill>
                  <a:schemeClr val="tx1"/>
                </a:solidFill>
                <a:latin typeface="IBM Plex Sans" panose="020B0503050203000203" pitchFamily="34" charset="0"/>
              </a:defRPr>
            </a:lvl2pPr>
            <a:lvl3pPr marL="182838" indent="-91420">
              <a:lnSpc>
                <a:spcPct val="110000"/>
              </a:lnSpc>
              <a:spcBef>
                <a:spcPts val="0"/>
              </a:spcBef>
              <a:defRPr sz="1000" b="0" i="0">
                <a:solidFill>
                  <a:schemeClr val="tx1"/>
                </a:solidFill>
                <a:latin typeface="IBM Plex Sans" panose="020B0503050203000203" pitchFamily="34" charset="0"/>
              </a:defRPr>
            </a:lvl3pPr>
            <a:lvl4pPr marL="274258" indent="-91420">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 2025 IBM Corporation</a:t>
            </a:r>
            <a:endParaRPr lang="en-US" dirty="0"/>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866798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5"/>
            <a:ext cx="2474591" cy="570707"/>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1"/>
          </a:xfrm>
        </p:spPr>
        <p:txBody>
          <a:bodyPr/>
          <a:lstStyle>
            <a:lvl1pPr>
              <a:spcBef>
                <a:spcPts val="0"/>
              </a:spcBef>
              <a:defRPr sz="1400" b="0" i="0">
                <a:solidFill>
                  <a:schemeClr val="tx1"/>
                </a:solidFill>
                <a:latin typeface="IBM Plex Sans Light" panose="020B0403050203000203" pitchFamily="34" charset="0"/>
              </a:defRPr>
            </a:lvl1pPr>
            <a:lvl2pPr marL="127987" indent="-127987">
              <a:spcBef>
                <a:spcPts val="0"/>
              </a:spcBef>
              <a:defRPr sz="1400" b="0" i="0">
                <a:solidFill>
                  <a:schemeClr val="tx1"/>
                </a:solidFill>
                <a:latin typeface="IBM Plex Sans Light" panose="020B0403050203000203" pitchFamily="34" charset="0"/>
              </a:defRPr>
            </a:lvl2pPr>
            <a:lvl3pPr marL="255975" indent="-127987">
              <a:spcBef>
                <a:spcPts val="0"/>
              </a:spcBef>
              <a:defRPr sz="1400" b="0" i="0">
                <a:solidFill>
                  <a:schemeClr val="tx1"/>
                </a:solidFill>
                <a:latin typeface="IBM Plex Sans Light" panose="020B0403050203000203" pitchFamily="34" charset="0"/>
              </a:defRPr>
            </a:lvl3pPr>
            <a:lvl4pPr marL="383961" indent="-127987">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2988" y="1714500"/>
            <a:ext cx="2476179" cy="4286251"/>
          </a:xfrm>
        </p:spPr>
        <p:txBody>
          <a:bodyPr/>
          <a:lstStyle>
            <a:lvl1pPr>
              <a:spcBef>
                <a:spcPts val="0"/>
              </a:spcBef>
              <a:defRPr sz="1000" b="0" i="0">
                <a:solidFill>
                  <a:schemeClr val="tx1"/>
                </a:solidFill>
                <a:latin typeface="IBM Plex Sans" panose="020B0503050203000203" pitchFamily="34" charset="0"/>
              </a:defRPr>
            </a:lvl1pPr>
            <a:lvl2pPr marL="91420" indent="-91420">
              <a:spcBef>
                <a:spcPts val="0"/>
              </a:spcBef>
              <a:defRPr sz="1000" b="0" i="0">
                <a:solidFill>
                  <a:schemeClr val="tx1"/>
                </a:solidFill>
                <a:latin typeface="IBM Plex Sans" panose="020B0503050203000203" pitchFamily="34" charset="0"/>
              </a:defRPr>
            </a:lvl2pPr>
            <a:lvl3pPr marL="182838" indent="-91420">
              <a:spcBef>
                <a:spcPts val="0"/>
              </a:spcBef>
              <a:defRPr sz="1000" b="0" i="0">
                <a:solidFill>
                  <a:schemeClr val="tx1"/>
                </a:solidFill>
                <a:latin typeface="IBM Plex Sans" panose="020B0503050203000203" pitchFamily="34" charset="0"/>
              </a:defRPr>
            </a:lvl3pPr>
            <a:lvl4pPr marL="274258" indent="-91420">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30591" y="1714500"/>
            <a:ext cx="2479352" cy="4286251"/>
          </a:xfrm>
        </p:spPr>
        <p:txBody>
          <a:bodyPr/>
          <a:lstStyle>
            <a:lvl1pPr>
              <a:spcBef>
                <a:spcPts val="0"/>
              </a:spcBef>
              <a:defRPr sz="1000" b="0" i="0">
                <a:solidFill>
                  <a:schemeClr val="tx1"/>
                </a:solidFill>
                <a:latin typeface="IBM Plex Sans" panose="020B0503050203000203" pitchFamily="34" charset="0"/>
              </a:defRPr>
            </a:lvl1pPr>
            <a:lvl2pPr marL="91420" indent="-91420">
              <a:spcBef>
                <a:spcPts val="0"/>
              </a:spcBef>
              <a:defRPr sz="1000" b="0" i="0">
                <a:solidFill>
                  <a:schemeClr val="tx1"/>
                </a:solidFill>
                <a:latin typeface="IBM Plex Sans" panose="020B0503050203000203" pitchFamily="34" charset="0"/>
              </a:defRPr>
            </a:lvl2pPr>
            <a:lvl3pPr marL="182838" indent="-91420">
              <a:spcBef>
                <a:spcPts val="0"/>
              </a:spcBef>
              <a:defRPr sz="1000" b="0" i="0">
                <a:solidFill>
                  <a:schemeClr val="tx1"/>
                </a:solidFill>
                <a:latin typeface="IBM Plex Sans" panose="020B0503050203000203" pitchFamily="34" charset="0"/>
              </a:defRPr>
            </a:lvl3pPr>
            <a:lvl4pPr marL="274258" indent="-91420">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4143" y="192024"/>
            <a:ext cx="2477765" cy="570707"/>
          </a:xfrm>
        </p:spPr>
        <p:txBody>
          <a:bodyPr/>
          <a:lstStyle>
            <a:lvl1pPr>
              <a:lnSpc>
                <a:spcPct val="100000"/>
              </a:lnSpc>
              <a:spcBef>
                <a:spcPts val="0"/>
              </a:spcBef>
              <a:defRPr sz="3199">
                <a:solidFill>
                  <a:schemeClr val="tx2"/>
                </a:solidFill>
              </a:defRPr>
            </a:lvl1pPr>
            <a:lvl2pPr>
              <a:lnSpc>
                <a:spcPct val="90000"/>
              </a:lnSpc>
              <a:spcBef>
                <a:spcPts val="0"/>
              </a:spcBef>
              <a:defRPr sz="1400"/>
            </a:lvl2pPr>
            <a:lvl3pPr>
              <a:lnSpc>
                <a:spcPct val="90000"/>
              </a:lnSpc>
              <a:spcBef>
                <a:spcPts val="0"/>
              </a:spcBef>
              <a:defRPr sz="1400"/>
            </a:lvl3pPr>
            <a:lvl4pPr>
              <a:lnSpc>
                <a:spcPct val="90000"/>
              </a:lnSpc>
              <a:spcBef>
                <a:spcPts val="0"/>
              </a:spcBef>
              <a:defRPr sz="1400"/>
            </a:lvl4pPr>
            <a:lvl5pPr>
              <a:lnSpc>
                <a:spcPct val="90000"/>
              </a:lnSpc>
              <a:spcBef>
                <a:spcPts val="0"/>
              </a:spcBef>
              <a:defRPr sz="14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6380920" y="288038"/>
            <a:ext cx="607997" cy="607231"/>
          </a:xfrm>
        </p:spPr>
        <p:txBody>
          <a:bodyPr anchor="ctr"/>
          <a:lstStyle>
            <a:lvl1pPr algn="ctr">
              <a:defRPr sz="800">
                <a:solidFill>
                  <a:schemeClr val="tx1"/>
                </a:solidFill>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9428523" y="288037"/>
            <a:ext cx="608843" cy="608076"/>
          </a:xfrm>
        </p:spPr>
        <p:txBody>
          <a:bodyPr anchor="ctr"/>
          <a:lstStyle>
            <a:lvl1pPr algn="ctr">
              <a:defRPr sz="8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r>
              <a:rPr lang="en-US"/>
              <a:t>© 2025 IBM Corporation</a:t>
            </a:r>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6093683"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9142811"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179119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288001" y="1239012"/>
            <a:ext cx="3334903" cy="1524000"/>
          </a:xfrm>
        </p:spPr>
        <p:txBody>
          <a:bodyPr/>
          <a:lstStyle>
            <a:lvl1pPr>
              <a:lnSpc>
                <a:spcPct val="100000"/>
              </a:lnSpc>
              <a:spcBef>
                <a:spcPts val="0"/>
              </a:spcBef>
              <a:defRPr sz="2200">
                <a:solidFill>
                  <a:schemeClr val="tx1"/>
                </a:solidFill>
              </a:defRPr>
            </a:lvl1pPr>
            <a:lvl2pPr marL="201123" indent="-201123">
              <a:lnSpc>
                <a:spcPct val="100000"/>
              </a:lnSpc>
              <a:spcBef>
                <a:spcPts val="0"/>
              </a:spcBef>
              <a:defRPr sz="2200">
                <a:solidFill>
                  <a:schemeClr val="tx1"/>
                </a:solidFill>
              </a:defRPr>
            </a:lvl2pPr>
            <a:lvl3pPr marL="402246" indent="-201123">
              <a:lnSpc>
                <a:spcPct val="100000"/>
              </a:lnSpc>
              <a:spcBef>
                <a:spcPts val="0"/>
              </a:spcBef>
              <a:defRPr sz="2200">
                <a:solidFill>
                  <a:schemeClr val="tx1"/>
                </a:solidFill>
              </a:defRPr>
            </a:lvl3pPr>
            <a:lvl4pPr marL="557658" indent="-20112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6380919" y="1238251"/>
            <a:ext cx="3333316" cy="1524000"/>
          </a:xfrm>
        </p:spPr>
        <p:txBody>
          <a:bodyPr/>
          <a:lstStyle>
            <a:lvl1pPr>
              <a:lnSpc>
                <a:spcPct val="100000"/>
              </a:lnSpc>
              <a:spcBef>
                <a:spcPts val="0"/>
              </a:spcBef>
              <a:defRPr sz="2200">
                <a:solidFill>
                  <a:schemeClr val="tx1"/>
                </a:solidFill>
              </a:defRPr>
            </a:lvl1pPr>
            <a:lvl2pPr marL="201123" indent="-201123">
              <a:lnSpc>
                <a:spcPct val="100000"/>
              </a:lnSpc>
              <a:spcBef>
                <a:spcPts val="0"/>
              </a:spcBef>
              <a:defRPr sz="2200">
                <a:solidFill>
                  <a:schemeClr val="tx1"/>
                </a:solidFill>
              </a:defRPr>
            </a:lvl2pPr>
            <a:lvl3pPr marL="402246" indent="-201123">
              <a:lnSpc>
                <a:spcPct val="100000"/>
              </a:lnSpc>
              <a:spcBef>
                <a:spcPts val="0"/>
              </a:spcBef>
              <a:defRPr sz="2200">
                <a:solidFill>
                  <a:schemeClr val="tx1"/>
                </a:solidFill>
              </a:defRPr>
            </a:lvl3pPr>
            <a:lvl4pPr marL="557658" indent="-20112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287997" y="4192524"/>
            <a:ext cx="3334904" cy="1524000"/>
          </a:xfrm>
        </p:spPr>
        <p:txBody>
          <a:bodyPr/>
          <a:lstStyle>
            <a:lvl1pPr>
              <a:lnSpc>
                <a:spcPct val="100000"/>
              </a:lnSpc>
              <a:spcBef>
                <a:spcPts val="0"/>
              </a:spcBef>
              <a:defRPr sz="2200">
                <a:solidFill>
                  <a:schemeClr val="tx1"/>
                </a:solidFill>
              </a:defRPr>
            </a:lvl1pPr>
            <a:lvl2pPr marL="201123" indent="-201123">
              <a:lnSpc>
                <a:spcPct val="100000"/>
              </a:lnSpc>
              <a:spcBef>
                <a:spcPts val="0"/>
              </a:spcBef>
              <a:defRPr sz="2200">
                <a:solidFill>
                  <a:schemeClr val="tx1"/>
                </a:solidFill>
              </a:defRPr>
            </a:lvl2pPr>
            <a:lvl3pPr marL="402246" indent="-201123">
              <a:lnSpc>
                <a:spcPct val="100000"/>
              </a:lnSpc>
              <a:spcBef>
                <a:spcPts val="0"/>
              </a:spcBef>
              <a:defRPr sz="2200">
                <a:solidFill>
                  <a:schemeClr val="tx1"/>
                </a:solidFill>
              </a:defRPr>
            </a:lvl3pPr>
            <a:lvl4pPr marL="557658" indent="-20112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6380921" y="4191000"/>
            <a:ext cx="3333316" cy="1524000"/>
          </a:xfrm>
        </p:spPr>
        <p:txBody>
          <a:bodyPr/>
          <a:lstStyle>
            <a:lvl1pPr>
              <a:lnSpc>
                <a:spcPct val="100000"/>
              </a:lnSpc>
              <a:spcBef>
                <a:spcPts val="0"/>
              </a:spcBef>
              <a:defRPr sz="2200">
                <a:solidFill>
                  <a:schemeClr val="tx1"/>
                </a:solidFill>
              </a:defRPr>
            </a:lvl1pPr>
            <a:lvl2pPr marL="201123" indent="-201123">
              <a:lnSpc>
                <a:spcPct val="100000"/>
              </a:lnSpc>
              <a:spcBef>
                <a:spcPts val="0"/>
              </a:spcBef>
              <a:defRPr sz="2200">
                <a:solidFill>
                  <a:schemeClr val="tx1"/>
                </a:solidFill>
              </a:defRPr>
            </a:lvl2pPr>
            <a:lvl3pPr marL="402246" indent="-201123">
              <a:lnSpc>
                <a:spcPct val="100000"/>
              </a:lnSpc>
              <a:spcBef>
                <a:spcPts val="0"/>
              </a:spcBef>
              <a:defRPr sz="2200">
                <a:solidFill>
                  <a:schemeClr val="tx1"/>
                </a:solidFill>
              </a:defRPr>
            </a:lvl3pPr>
            <a:lvl4pPr marL="557658" indent="-201123">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287999" y="288037"/>
            <a:ext cx="607997" cy="608076"/>
          </a:xfrm>
        </p:spPr>
        <p:txBody>
          <a:bodyPr anchor="ctr"/>
          <a:lstStyle>
            <a:lvl1pPr algn="ctr">
              <a:defRPr sz="800"/>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6380920" y="288037"/>
            <a:ext cx="607997" cy="608076"/>
          </a:xfrm>
        </p:spPr>
        <p:txBody>
          <a:bodyPr anchor="ctr"/>
          <a:lstStyle>
            <a:lvl1pPr algn="ctr">
              <a:defRPr sz="800"/>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287999" y="3236977"/>
            <a:ext cx="607997" cy="608076"/>
          </a:xfrm>
        </p:spPr>
        <p:txBody>
          <a:bodyPr anchor="ctr"/>
          <a:lstStyle>
            <a:lvl1pPr algn="ctr">
              <a:defRPr sz="800"/>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6380920" y="3238501"/>
            <a:ext cx="607997" cy="608076"/>
          </a:xfrm>
        </p:spPr>
        <p:txBody>
          <a:bodyPr anchor="ctr"/>
          <a:lstStyle>
            <a:lvl1pPr algn="ctr">
              <a:defRPr sz="800"/>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r>
              <a:rPr lang="en-US"/>
              <a:t>© 2025 IBM Corporation</a:t>
            </a:r>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6095207" y="284957"/>
            <a:ext cx="0" cy="571579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284126" y="3048000"/>
            <a:ext cx="116205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346823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oxes, 4 stacked,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841249"/>
            <a:ext cx="2857128" cy="1138428"/>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1681" y="288036"/>
            <a:ext cx="2476179"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3"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1"/>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1" y="3333751"/>
            <a:ext cx="2476179"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87" indent="-127987">
              <a:lnSpc>
                <a:spcPct val="110000"/>
              </a:lnSpc>
              <a:spcBef>
                <a:spcPts val="0"/>
              </a:spcBef>
              <a:defRPr sz="1400" b="0" i="0">
                <a:solidFill>
                  <a:schemeClr val="tx1"/>
                </a:solidFill>
                <a:latin typeface="IBM Plex Sans Light" panose="020B0403050203000203" pitchFamily="34" charset="0"/>
              </a:defRPr>
            </a:lvl2pPr>
            <a:lvl3pPr marL="255975" indent="-127987">
              <a:lnSpc>
                <a:spcPct val="110000"/>
              </a:lnSpc>
              <a:spcBef>
                <a:spcPts val="0"/>
              </a:spcBef>
              <a:defRPr sz="1400" b="0" i="0">
                <a:solidFill>
                  <a:schemeClr val="tx1"/>
                </a:solidFill>
                <a:latin typeface="IBM Plex Sans Light" panose="020B0403050203000203" pitchFamily="34" charset="0"/>
              </a:defRPr>
            </a:lvl3pPr>
            <a:lvl4pPr marL="383961" indent="-127987">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 2025 IBM Corporation</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8000" y="288036"/>
            <a:ext cx="2477765" cy="570707"/>
          </a:xfrm>
        </p:spPr>
        <p:txBody>
          <a:bodyPr/>
          <a:lstStyle>
            <a:lvl1pPr>
              <a:defRPr sz="1400">
                <a:solidFill>
                  <a:schemeClr val="tx2"/>
                </a:solidFill>
              </a:defRPr>
            </a:lvl1pPr>
          </a:lstStyle>
          <a:p>
            <a:pPr lvl="0"/>
            <a:r>
              <a:rPr lang="en-US"/>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11767910" y="6469421"/>
            <a:ext cx="136791"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46100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99.xml"/><Relationship Id="rId18" Type="http://schemas.openxmlformats.org/officeDocument/2006/relationships/slideLayout" Target="../slideLayouts/slideLayout404.xml"/><Relationship Id="rId26" Type="http://schemas.openxmlformats.org/officeDocument/2006/relationships/slideLayout" Target="../slideLayouts/slideLayout412.xml"/><Relationship Id="rId39" Type="http://schemas.openxmlformats.org/officeDocument/2006/relationships/slideLayout" Target="../slideLayouts/slideLayout425.xml"/><Relationship Id="rId21" Type="http://schemas.openxmlformats.org/officeDocument/2006/relationships/slideLayout" Target="../slideLayouts/slideLayout407.xml"/><Relationship Id="rId34" Type="http://schemas.openxmlformats.org/officeDocument/2006/relationships/slideLayout" Target="../slideLayouts/slideLayout420.xml"/><Relationship Id="rId42" Type="http://schemas.openxmlformats.org/officeDocument/2006/relationships/slideLayout" Target="../slideLayouts/slideLayout428.xml"/><Relationship Id="rId47" Type="http://schemas.openxmlformats.org/officeDocument/2006/relationships/slideLayout" Target="../slideLayouts/slideLayout433.xml"/><Relationship Id="rId50" Type="http://schemas.openxmlformats.org/officeDocument/2006/relationships/slideLayout" Target="../slideLayouts/slideLayout436.xml"/><Relationship Id="rId55" Type="http://schemas.openxmlformats.org/officeDocument/2006/relationships/theme" Target="../theme/theme10.xml"/><Relationship Id="rId7" Type="http://schemas.openxmlformats.org/officeDocument/2006/relationships/slideLayout" Target="../slideLayouts/slideLayout393.xml"/><Relationship Id="rId2" Type="http://schemas.openxmlformats.org/officeDocument/2006/relationships/slideLayout" Target="../slideLayouts/slideLayout388.xml"/><Relationship Id="rId16" Type="http://schemas.openxmlformats.org/officeDocument/2006/relationships/slideLayout" Target="../slideLayouts/slideLayout402.xml"/><Relationship Id="rId29" Type="http://schemas.openxmlformats.org/officeDocument/2006/relationships/slideLayout" Target="../slideLayouts/slideLayout415.xml"/><Relationship Id="rId11" Type="http://schemas.openxmlformats.org/officeDocument/2006/relationships/slideLayout" Target="../slideLayouts/slideLayout397.xml"/><Relationship Id="rId24" Type="http://schemas.openxmlformats.org/officeDocument/2006/relationships/slideLayout" Target="../slideLayouts/slideLayout410.xml"/><Relationship Id="rId32" Type="http://schemas.openxmlformats.org/officeDocument/2006/relationships/slideLayout" Target="../slideLayouts/slideLayout418.xml"/><Relationship Id="rId37" Type="http://schemas.openxmlformats.org/officeDocument/2006/relationships/slideLayout" Target="../slideLayouts/slideLayout423.xml"/><Relationship Id="rId40" Type="http://schemas.openxmlformats.org/officeDocument/2006/relationships/slideLayout" Target="../slideLayouts/slideLayout426.xml"/><Relationship Id="rId45" Type="http://schemas.openxmlformats.org/officeDocument/2006/relationships/slideLayout" Target="../slideLayouts/slideLayout431.xml"/><Relationship Id="rId53" Type="http://schemas.openxmlformats.org/officeDocument/2006/relationships/slideLayout" Target="../slideLayouts/slideLayout439.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19" Type="http://schemas.openxmlformats.org/officeDocument/2006/relationships/slideLayout" Target="../slideLayouts/slideLayout405.xml"/><Relationship Id="rId31" Type="http://schemas.openxmlformats.org/officeDocument/2006/relationships/slideLayout" Target="../slideLayouts/slideLayout417.xml"/><Relationship Id="rId44" Type="http://schemas.openxmlformats.org/officeDocument/2006/relationships/slideLayout" Target="../slideLayouts/slideLayout430.xml"/><Relationship Id="rId52" Type="http://schemas.openxmlformats.org/officeDocument/2006/relationships/slideLayout" Target="../slideLayouts/slideLayout438.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slideLayout" Target="../slideLayouts/slideLayout400.xml"/><Relationship Id="rId22" Type="http://schemas.openxmlformats.org/officeDocument/2006/relationships/slideLayout" Target="../slideLayouts/slideLayout408.xml"/><Relationship Id="rId27" Type="http://schemas.openxmlformats.org/officeDocument/2006/relationships/slideLayout" Target="../slideLayouts/slideLayout413.xml"/><Relationship Id="rId30" Type="http://schemas.openxmlformats.org/officeDocument/2006/relationships/slideLayout" Target="../slideLayouts/slideLayout416.xml"/><Relationship Id="rId35" Type="http://schemas.openxmlformats.org/officeDocument/2006/relationships/slideLayout" Target="../slideLayouts/slideLayout421.xml"/><Relationship Id="rId43" Type="http://schemas.openxmlformats.org/officeDocument/2006/relationships/slideLayout" Target="../slideLayouts/slideLayout429.xml"/><Relationship Id="rId48" Type="http://schemas.openxmlformats.org/officeDocument/2006/relationships/slideLayout" Target="../slideLayouts/slideLayout434.xml"/><Relationship Id="rId8" Type="http://schemas.openxmlformats.org/officeDocument/2006/relationships/slideLayout" Target="../slideLayouts/slideLayout394.xml"/><Relationship Id="rId51" Type="http://schemas.openxmlformats.org/officeDocument/2006/relationships/slideLayout" Target="../slideLayouts/slideLayout437.xml"/><Relationship Id="rId3" Type="http://schemas.openxmlformats.org/officeDocument/2006/relationships/slideLayout" Target="../slideLayouts/slideLayout389.xml"/><Relationship Id="rId12" Type="http://schemas.openxmlformats.org/officeDocument/2006/relationships/slideLayout" Target="../slideLayouts/slideLayout398.xml"/><Relationship Id="rId17" Type="http://schemas.openxmlformats.org/officeDocument/2006/relationships/slideLayout" Target="../slideLayouts/slideLayout403.xml"/><Relationship Id="rId25" Type="http://schemas.openxmlformats.org/officeDocument/2006/relationships/slideLayout" Target="../slideLayouts/slideLayout411.xml"/><Relationship Id="rId33" Type="http://schemas.openxmlformats.org/officeDocument/2006/relationships/slideLayout" Target="../slideLayouts/slideLayout419.xml"/><Relationship Id="rId38" Type="http://schemas.openxmlformats.org/officeDocument/2006/relationships/slideLayout" Target="../slideLayouts/slideLayout424.xml"/><Relationship Id="rId46" Type="http://schemas.openxmlformats.org/officeDocument/2006/relationships/slideLayout" Target="../slideLayouts/slideLayout432.xml"/><Relationship Id="rId20" Type="http://schemas.openxmlformats.org/officeDocument/2006/relationships/slideLayout" Target="../slideLayouts/slideLayout406.xml"/><Relationship Id="rId41" Type="http://schemas.openxmlformats.org/officeDocument/2006/relationships/slideLayout" Target="../slideLayouts/slideLayout427.xml"/><Relationship Id="rId54" Type="http://schemas.openxmlformats.org/officeDocument/2006/relationships/slideLayout" Target="../slideLayouts/slideLayout440.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5" Type="http://schemas.openxmlformats.org/officeDocument/2006/relationships/slideLayout" Target="../slideLayouts/slideLayout401.xml"/><Relationship Id="rId23" Type="http://schemas.openxmlformats.org/officeDocument/2006/relationships/slideLayout" Target="../slideLayouts/slideLayout409.xml"/><Relationship Id="rId28" Type="http://schemas.openxmlformats.org/officeDocument/2006/relationships/slideLayout" Target="../slideLayouts/slideLayout414.xml"/><Relationship Id="rId36" Type="http://schemas.openxmlformats.org/officeDocument/2006/relationships/slideLayout" Target="../slideLayouts/slideLayout422.xml"/><Relationship Id="rId49" Type="http://schemas.openxmlformats.org/officeDocument/2006/relationships/slideLayout" Target="../slideLayouts/slideLayout435.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453.xml"/><Relationship Id="rId18" Type="http://schemas.openxmlformats.org/officeDocument/2006/relationships/slideLayout" Target="../slideLayouts/slideLayout458.xml"/><Relationship Id="rId26" Type="http://schemas.openxmlformats.org/officeDocument/2006/relationships/slideLayout" Target="../slideLayouts/slideLayout466.xml"/><Relationship Id="rId39" Type="http://schemas.openxmlformats.org/officeDocument/2006/relationships/slideLayout" Target="../slideLayouts/slideLayout479.xml"/><Relationship Id="rId21" Type="http://schemas.openxmlformats.org/officeDocument/2006/relationships/slideLayout" Target="../slideLayouts/slideLayout461.xml"/><Relationship Id="rId34" Type="http://schemas.openxmlformats.org/officeDocument/2006/relationships/slideLayout" Target="../slideLayouts/slideLayout474.xml"/><Relationship Id="rId42" Type="http://schemas.openxmlformats.org/officeDocument/2006/relationships/slideLayout" Target="../slideLayouts/slideLayout482.xml"/><Relationship Id="rId47" Type="http://schemas.openxmlformats.org/officeDocument/2006/relationships/slideLayout" Target="../slideLayouts/slideLayout487.xml"/><Relationship Id="rId7" Type="http://schemas.openxmlformats.org/officeDocument/2006/relationships/slideLayout" Target="../slideLayouts/slideLayout447.xml"/><Relationship Id="rId2" Type="http://schemas.openxmlformats.org/officeDocument/2006/relationships/slideLayout" Target="../slideLayouts/slideLayout442.xml"/><Relationship Id="rId16" Type="http://schemas.openxmlformats.org/officeDocument/2006/relationships/slideLayout" Target="../slideLayouts/slideLayout456.xml"/><Relationship Id="rId29" Type="http://schemas.openxmlformats.org/officeDocument/2006/relationships/slideLayout" Target="../slideLayouts/slideLayout469.xml"/><Relationship Id="rId11" Type="http://schemas.openxmlformats.org/officeDocument/2006/relationships/slideLayout" Target="../slideLayouts/slideLayout451.xml"/><Relationship Id="rId24" Type="http://schemas.openxmlformats.org/officeDocument/2006/relationships/slideLayout" Target="../slideLayouts/slideLayout464.xml"/><Relationship Id="rId32" Type="http://schemas.openxmlformats.org/officeDocument/2006/relationships/slideLayout" Target="../slideLayouts/slideLayout472.xml"/><Relationship Id="rId37" Type="http://schemas.openxmlformats.org/officeDocument/2006/relationships/slideLayout" Target="../slideLayouts/slideLayout477.xml"/><Relationship Id="rId40" Type="http://schemas.openxmlformats.org/officeDocument/2006/relationships/slideLayout" Target="../slideLayouts/slideLayout480.xml"/><Relationship Id="rId45" Type="http://schemas.openxmlformats.org/officeDocument/2006/relationships/slideLayout" Target="../slideLayouts/slideLayout485.xml"/><Relationship Id="rId5" Type="http://schemas.openxmlformats.org/officeDocument/2006/relationships/slideLayout" Target="../slideLayouts/slideLayout445.xml"/><Relationship Id="rId15" Type="http://schemas.openxmlformats.org/officeDocument/2006/relationships/slideLayout" Target="../slideLayouts/slideLayout455.xml"/><Relationship Id="rId23" Type="http://schemas.openxmlformats.org/officeDocument/2006/relationships/slideLayout" Target="../slideLayouts/slideLayout463.xml"/><Relationship Id="rId28" Type="http://schemas.openxmlformats.org/officeDocument/2006/relationships/slideLayout" Target="../slideLayouts/slideLayout468.xml"/><Relationship Id="rId36" Type="http://schemas.openxmlformats.org/officeDocument/2006/relationships/slideLayout" Target="../slideLayouts/slideLayout476.xml"/><Relationship Id="rId49" Type="http://schemas.openxmlformats.org/officeDocument/2006/relationships/theme" Target="../theme/theme11.xml"/><Relationship Id="rId10" Type="http://schemas.openxmlformats.org/officeDocument/2006/relationships/slideLayout" Target="../slideLayouts/slideLayout450.xml"/><Relationship Id="rId19" Type="http://schemas.openxmlformats.org/officeDocument/2006/relationships/slideLayout" Target="../slideLayouts/slideLayout459.xml"/><Relationship Id="rId31" Type="http://schemas.openxmlformats.org/officeDocument/2006/relationships/slideLayout" Target="../slideLayouts/slideLayout471.xml"/><Relationship Id="rId44" Type="http://schemas.openxmlformats.org/officeDocument/2006/relationships/slideLayout" Target="../slideLayouts/slideLayout484.xml"/><Relationship Id="rId4" Type="http://schemas.openxmlformats.org/officeDocument/2006/relationships/slideLayout" Target="../slideLayouts/slideLayout444.xml"/><Relationship Id="rId9" Type="http://schemas.openxmlformats.org/officeDocument/2006/relationships/slideLayout" Target="../slideLayouts/slideLayout449.xml"/><Relationship Id="rId14" Type="http://schemas.openxmlformats.org/officeDocument/2006/relationships/slideLayout" Target="../slideLayouts/slideLayout454.xml"/><Relationship Id="rId22" Type="http://schemas.openxmlformats.org/officeDocument/2006/relationships/slideLayout" Target="../slideLayouts/slideLayout462.xml"/><Relationship Id="rId27" Type="http://schemas.openxmlformats.org/officeDocument/2006/relationships/slideLayout" Target="../slideLayouts/slideLayout467.xml"/><Relationship Id="rId30" Type="http://schemas.openxmlformats.org/officeDocument/2006/relationships/slideLayout" Target="../slideLayouts/slideLayout470.xml"/><Relationship Id="rId35" Type="http://schemas.openxmlformats.org/officeDocument/2006/relationships/slideLayout" Target="../slideLayouts/slideLayout475.xml"/><Relationship Id="rId43" Type="http://schemas.openxmlformats.org/officeDocument/2006/relationships/slideLayout" Target="../slideLayouts/slideLayout483.xml"/><Relationship Id="rId48" Type="http://schemas.openxmlformats.org/officeDocument/2006/relationships/slideLayout" Target="../slideLayouts/slideLayout488.xml"/><Relationship Id="rId8" Type="http://schemas.openxmlformats.org/officeDocument/2006/relationships/slideLayout" Target="../slideLayouts/slideLayout448.xml"/><Relationship Id="rId3" Type="http://schemas.openxmlformats.org/officeDocument/2006/relationships/slideLayout" Target="../slideLayouts/slideLayout443.xml"/><Relationship Id="rId12" Type="http://schemas.openxmlformats.org/officeDocument/2006/relationships/slideLayout" Target="../slideLayouts/slideLayout452.xml"/><Relationship Id="rId17" Type="http://schemas.openxmlformats.org/officeDocument/2006/relationships/slideLayout" Target="../slideLayouts/slideLayout457.xml"/><Relationship Id="rId25" Type="http://schemas.openxmlformats.org/officeDocument/2006/relationships/slideLayout" Target="../slideLayouts/slideLayout465.xml"/><Relationship Id="rId33" Type="http://schemas.openxmlformats.org/officeDocument/2006/relationships/slideLayout" Target="../slideLayouts/slideLayout473.xml"/><Relationship Id="rId38" Type="http://schemas.openxmlformats.org/officeDocument/2006/relationships/slideLayout" Target="../slideLayouts/slideLayout478.xml"/><Relationship Id="rId46" Type="http://schemas.openxmlformats.org/officeDocument/2006/relationships/slideLayout" Target="../slideLayouts/slideLayout486.xml"/><Relationship Id="rId20" Type="http://schemas.openxmlformats.org/officeDocument/2006/relationships/slideLayout" Target="../slideLayouts/slideLayout460.xml"/><Relationship Id="rId41" Type="http://schemas.openxmlformats.org/officeDocument/2006/relationships/slideLayout" Target="../slideLayouts/slideLayout481.xml"/><Relationship Id="rId1" Type="http://schemas.openxmlformats.org/officeDocument/2006/relationships/slideLayout" Target="../slideLayouts/slideLayout441.xml"/><Relationship Id="rId6" Type="http://schemas.openxmlformats.org/officeDocument/2006/relationships/slideLayout" Target="../slideLayouts/slideLayout44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slideLayout" Target="../slideLayouts/slideLayout114.xml"/><Relationship Id="rId47" Type="http://schemas.openxmlformats.org/officeDocument/2006/relationships/slideLayout" Target="../slideLayouts/slideLayout119.xml"/><Relationship Id="rId50" Type="http://schemas.openxmlformats.org/officeDocument/2006/relationships/slideLayout" Target="../slideLayouts/slideLayout122.xml"/><Relationship Id="rId55" Type="http://schemas.openxmlformats.org/officeDocument/2006/relationships/slideLayout" Target="../slideLayouts/slideLayout127.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9" Type="http://schemas.openxmlformats.org/officeDocument/2006/relationships/slideLayout" Target="../slideLayouts/slideLayout101.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45" Type="http://schemas.openxmlformats.org/officeDocument/2006/relationships/slideLayout" Target="../slideLayouts/slideLayout117.xml"/><Relationship Id="rId53" Type="http://schemas.openxmlformats.org/officeDocument/2006/relationships/slideLayout" Target="../slideLayouts/slideLayout125.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4" Type="http://schemas.openxmlformats.org/officeDocument/2006/relationships/slideLayout" Target="../slideLayouts/slideLayout116.xml"/><Relationship Id="rId52" Type="http://schemas.openxmlformats.org/officeDocument/2006/relationships/slideLayout" Target="../slideLayouts/slideLayout124.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slideLayout" Target="../slideLayouts/slideLayout115.xml"/><Relationship Id="rId48" Type="http://schemas.openxmlformats.org/officeDocument/2006/relationships/slideLayout" Target="../slideLayouts/slideLayout120.xml"/><Relationship Id="rId56" Type="http://schemas.openxmlformats.org/officeDocument/2006/relationships/theme" Target="../theme/theme3.xml"/><Relationship Id="rId8" Type="http://schemas.openxmlformats.org/officeDocument/2006/relationships/slideLayout" Target="../slideLayouts/slideLayout80.xml"/><Relationship Id="rId51" Type="http://schemas.openxmlformats.org/officeDocument/2006/relationships/slideLayout" Target="../slideLayouts/slideLayout123.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46" Type="http://schemas.openxmlformats.org/officeDocument/2006/relationships/slideLayout" Target="../slideLayouts/slideLayout118.xml"/><Relationship Id="rId20" Type="http://schemas.openxmlformats.org/officeDocument/2006/relationships/slideLayout" Target="../slideLayouts/slideLayout92.xml"/><Relationship Id="rId41" Type="http://schemas.openxmlformats.org/officeDocument/2006/relationships/slideLayout" Target="../slideLayouts/slideLayout113.xml"/><Relationship Id="rId54" Type="http://schemas.openxmlformats.org/officeDocument/2006/relationships/slideLayout" Target="../slideLayouts/slideLayout126.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49" Type="http://schemas.openxmlformats.org/officeDocument/2006/relationships/slideLayout" Target="../slideLayouts/slideLayout12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9" Type="http://schemas.openxmlformats.org/officeDocument/2006/relationships/slideLayout" Target="../slideLayouts/slideLayout166.xml"/><Relationship Id="rId21" Type="http://schemas.openxmlformats.org/officeDocument/2006/relationships/slideLayout" Target="../slideLayouts/slideLayout148.xml"/><Relationship Id="rId34" Type="http://schemas.openxmlformats.org/officeDocument/2006/relationships/slideLayout" Target="../slideLayouts/slideLayout161.xml"/><Relationship Id="rId42" Type="http://schemas.openxmlformats.org/officeDocument/2006/relationships/slideLayout" Target="../slideLayouts/slideLayout169.xml"/><Relationship Id="rId47" Type="http://schemas.openxmlformats.org/officeDocument/2006/relationships/theme" Target="../theme/theme4.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37" Type="http://schemas.openxmlformats.org/officeDocument/2006/relationships/slideLayout" Target="../slideLayouts/slideLayout164.xml"/><Relationship Id="rId40" Type="http://schemas.openxmlformats.org/officeDocument/2006/relationships/slideLayout" Target="../slideLayouts/slideLayout167.xml"/><Relationship Id="rId45" Type="http://schemas.openxmlformats.org/officeDocument/2006/relationships/slideLayout" Target="../slideLayouts/slideLayout172.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slideLayout" Target="../slideLayouts/slideLayout163.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4" Type="http://schemas.openxmlformats.org/officeDocument/2006/relationships/slideLayout" Target="../slideLayouts/slideLayout171.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slideLayout" Target="../slideLayouts/slideLayout162.xml"/><Relationship Id="rId43" Type="http://schemas.openxmlformats.org/officeDocument/2006/relationships/slideLayout" Target="../slideLayouts/slideLayout170.xml"/><Relationship Id="rId8" Type="http://schemas.openxmlformats.org/officeDocument/2006/relationships/slideLayout" Target="../slideLayouts/slideLayout135.xml"/><Relationship Id="rId3" Type="http://schemas.openxmlformats.org/officeDocument/2006/relationships/slideLayout" Target="../slideLayouts/slideLayout130.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38" Type="http://schemas.openxmlformats.org/officeDocument/2006/relationships/slideLayout" Target="../slideLayouts/slideLayout165.xml"/><Relationship Id="rId46" Type="http://schemas.openxmlformats.org/officeDocument/2006/relationships/slideLayout" Target="../slideLayouts/slideLayout173.xml"/><Relationship Id="rId20" Type="http://schemas.openxmlformats.org/officeDocument/2006/relationships/slideLayout" Target="../slideLayouts/slideLayout147.xml"/><Relationship Id="rId41" Type="http://schemas.openxmlformats.org/officeDocument/2006/relationships/slideLayout" Target="../slideLayouts/slideLayout16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39" Type="http://schemas.openxmlformats.org/officeDocument/2006/relationships/slideLayout" Target="../slideLayouts/slideLayout212.xml"/><Relationship Id="rId21" Type="http://schemas.openxmlformats.org/officeDocument/2006/relationships/slideLayout" Target="../slideLayouts/slideLayout194.xml"/><Relationship Id="rId34" Type="http://schemas.openxmlformats.org/officeDocument/2006/relationships/slideLayout" Target="../slideLayouts/slideLayout207.xml"/><Relationship Id="rId42" Type="http://schemas.openxmlformats.org/officeDocument/2006/relationships/slideLayout" Target="../slideLayouts/slideLayout215.xml"/><Relationship Id="rId47" Type="http://schemas.openxmlformats.org/officeDocument/2006/relationships/slideLayout" Target="../slideLayouts/slideLayout220.xml"/><Relationship Id="rId50" Type="http://schemas.openxmlformats.org/officeDocument/2006/relationships/slideLayout" Target="../slideLayouts/slideLayout223.xml"/><Relationship Id="rId55" Type="http://schemas.openxmlformats.org/officeDocument/2006/relationships/theme" Target="../theme/theme5.xml"/><Relationship Id="rId7" Type="http://schemas.openxmlformats.org/officeDocument/2006/relationships/slideLayout" Target="../slideLayouts/slideLayout18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9" Type="http://schemas.openxmlformats.org/officeDocument/2006/relationships/slideLayout" Target="../slideLayouts/slideLayout202.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32" Type="http://schemas.openxmlformats.org/officeDocument/2006/relationships/slideLayout" Target="../slideLayouts/slideLayout205.xml"/><Relationship Id="rId37" Type="http://schemas.openxmlformats.org/officeDocument/2006/relationships/slideLayout" Target="../slideLayouts/slideLayout210.xml"/><Relationship Id="rId40" Type="http://schemas.openxmlformats.org/officeDocument/2006/relationships/slideLayout" Target="../slideLayouts/slideLayout213.xml"/><Relationship Id="rId45" Type="http://schemas.openxmlformats.org/officeDocument/2006/relationships/slideLayout" Target="../slideLayouts/slideLayout218.xml"/><Relationship Id="rId53" Type="http://schemas.openxmlformats.org/officeDocument/2006/relationships/slideLayout" Target="../slideLayouts/slideLayout226.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31" Type="http://schemas.openxmlformats.org/officeDocument/2006/relationships/slideLayout" Target="../slideLayouts/slideLayout204.xml"/><Relationship Id="rId44" Type="http://schemas.openxmlformats.org/officeDocument/2006/relationships/slideLayout" Target="../slideLayouts/slideLayout217.xml"/><Relationship Id="rId52" Type="http://schemas.openxmlformats.org/officeDocument/2006/relationships/slideLayout" Target="../slideLayouts/slideLayout225.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slideLayout" Target="../slideLayouts/slideLayout200.xml"/><Relationship Id="rId30" Type="http://schemas.openxmlformats.org/officeDocument/2006/relationships/slideLayout" Target="../slideLayouts/slideLayout203.xml"/><Relationship Id="rId35" Type="http://schemas.openxmlformats.org/officeDocument/2006/relationships/slideLayout" Target="../slideLayouts/slideLayout208.xml"/><Relationship Id="rId43" Type="http://schemas.openxmlformats.org/officeDocument/2006/relationships/slideLayout" Target="../slideLayouts/slideLayout216.xml"/><Relationship Id="rId48" Type="http://schemas.openxmlformats.org/officeDocument/2006/relationships/slideLayout" Target="../slideLayouts/slideLayout221.xml"/><Relationship Id="rId8" Type="http://schemas.openxmlformats.org/officeDocument/2006/relationships/slideLayout" Target="../slideLayouts/slideLayout181.xml"/><Relationship Id="rId51" Type="http://schemas.openxmlformats.org/officeDocument/2006/relationships/slideLayout" Target="../slideLayouts/slideLayout224.xml"/><Relationship Id="rId3" Type="http://schemas.openxmlformats.org/officeDocument/2006/relationships/slideLayout" Target="../slideLayouts/slideLayout176.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33" Type="http://schemas.openxmlformats.org/officeDocument/2006/relationships/slideLayout" Target="../slideLayouts/slideLayout206.xml"/><Relationship Id="rId38" Type="http://schemas.openxmlformats.org/officeDocument/2006/relationships/slideLayout" Target="../slideLayouts/slideLayout211.xml"/><Relationship Id="rId46" Type="http://schemas.openxmlformats.org/officeDocument/2006/relationships/slideLayout" Target="../slideLayouts/slideLayout219.xml"/><Relationship Id="rId20" Type="http://schemas.openxmlformats.org/officeDocument/2006/relationships/slideLayout" Target="../slideLayouts/slideLayout193.xml"/><Relationship Id="rId41" Type="http://schemas.openxmlformats.org/officeDocument/2006/relationships/slideLayout" Target="../slideLayouts/slideLayout214.xml"/><Relationship Id="rId54" Type="http://schemas.openxmlformats.org/officeDocument/2006/relationships/slideLayout" Target="../slideLayouts/slideLayout227.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36" Type="http://schemas.openxmlformats.org/officeDocument/2006/relationships/slideLayout" Target="../slideLayouts/slideLayout209.xml"/><Relationship Id="rId49" Type="http://schemas.openxmlformats.org/officeDocument/2006/relationships/slideLayout" Target="../slideLayouts/slideLayout2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6.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52.xml"/><Relationship Id="rId18" Type="http://schemas.openxmlformats.org/officeDocument/2006/relationships/slideLayout" Target="../slideLayouts/slideLayout257.xml"/><Relationship Id="rId26" Type="http://schemas.openxmlformats.org/officeDocument/2006/relationships/slideLayout" Target="../slideLayouts/slideLayout265.xml"/><Relationship Id="rId39" Type="http://schemas.openxmlformats.org/officeDocument/2006/relationships/slideLayout" Target="../slideLayouts/slideLayout278.xml"/><Relationship Id="rId21" Type="http://schemas.openxmlformats.org/officeDocument/2006/relationships/slideLayout" Target="../slideLayouts/slideLayout260.xml"/><Relationship Id="rId34" Type="http://schemas.openxmlformats.org/officeDocument/2006/relationships/slideLayout" Target="../slideLayouts/slideLayout273.xml"/><Relationship Id="rId42" Type="http://schemas.openxmlformats.org/officeDocument/2006/relationships/slideLayout" Target="../slideLayouts/slideLayout281.xml"/><Relationship Id="rId47" Type="http://schemas.openxmlformats.org/officeDocument/2006/relationships/slideLayout" Target="../slideLayouts/slideLayout286.xml"/><Relationship Id="rId7" Type="http://schemas.openxmlformats.org/officeDocument/2006/relationships/slideLayout" Target="../slideLayouts/slideLayout246.xml"/><Relationship Id="rId2" Type="http://schemas.openxmlformats.org/officeDocument/2006/relationships/slideLayout" Target="../slideLayouts/slideLayout241.xml"/><Relationship Id="rId16" Type="http://schemas.openxmlformats.org/officeDocument/2006/relationships/slideLayout" Target="../slideLayouts/slideLayout255.xml"/><Relationship Id="rId29" Type="http://schemas.openxmlformats.org/officeDocument/2006/relationships/slideLayout" Target="../slideLayouts/slideLayout268.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24" Type="http://schemas.openxmlformats.org/officeDocument/2006/relationships/slideLayout" Target="../slideLayouts/slideLayout263.xml"/><Relationship Id="rId32" Type="http://schemas.openxmlformats.org/officeDocument/2006/relationships/slideLayout" Target="../slideLayouts/slideLayout271.xml"/><Relationship Id="rId37" Type="http://schemas.openxmlformats.org/officeDocument/2006/relationships/slideLayout" Target="../slideLayouts/slideLayout276.xml"/><Relationship Id="rId40" Type="http://schemas.openxmlformats.org/officeDocument/2006/relationships/slideLayout" Target="../slideLayouts/slideLayout279.xml"/><Relationship Id="rId45" Type="http://schemas.openxmlformats.org/officeDocument/2006/relationships/slideLayout" Target="../slideLayouts/slideLayout284.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23" Type="http://schemas.openxmlformats.org/officeDocument/2006/relationships/slideLayout" Target="../slideLayouts/slideLayout262.xml"/><Relationship Id="rId28" Type="http://schemas.openxmlformats.org/officeDocument/2006/relationships/slideLayout" Target="../slideLayouts/slideLayout267.xml"/><Relationship Id="rId36" Type="http://schemas.openxmlformats.org/officeDocument/2006/relationships/slideLayout" Target="../slideLayouts/slideLayout275.xml"/><Relationship Id="rId10" Type="http://schemas.openxmlformats.org/officeDocument/2006/relationships/slideLayout" Target="../slideLayouts/slideLayout249.xml"/><Relationship Id="rId19" Type="http://schemas.openxmlformats.org/officeDocument/2006/relationships/slideLayout" Target="../slideLayouts/slideLayout258.xml"/><Relationship Id="rId31" Type="http://schemas.openxmlformats.org/officeDocument/2006/relationships/slideLayout" Target="../slideLayouts/slideLayout270.xml"/><Relationship Id="rId44" Type="http://schemas.openxmlformats.org/officeDocument/2006/relationships/slideLayout" Target="../slideLayouts/slideLayout283.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 Id="rId22" Type="http://schemas.openxmlformats.org/officeDocument/2006/relationships/slideLayout" Target="../slideLayouts/slideLayout261.xml"/><Relationship Id="rId27" Type="http://schemas.openxmlformats.org/officeDocument/2006/relationships/slideLayout" Target="../slideLayouts/slideLayout266.xml"/><Relationship Id="rId30" Type="http://schemas.openxmlformats.org/officeDocument/2006/relationships/slideLayout" Target="../slideLayouts/slideLayout269.xml"/><Relationship Id="rId35" Type="http://schemas.openxmlformats.org/officeDocument/2006/relationships/slideLayout" Target="../slideLayouts/slideLayout274.xml"/><Relationship Id="rId43" Type="http://schemas.openxmlformats.org/officeDocument/2006/relationships/slideLayout" Target="../slideLayouts/slideLayout282.xml"/><Relationship Id="rId48" Type="http://schemas.openxmlformats.org/officeDocument/2006/relationships/theme" Target="../theme/theme7.xml"/><Relationship Id="rId8" Type="http://schemas.openxmlformats.org/officeDocument/2006/relationships/slideLayout" Target="../slideLayouts/slideLayout247.xml"/><Relationship Id="rId3" Type="http://schemas.openxmlformats.org/officeDocument/2006/relationships/slideLayout" Target="../slideLayouts/slideLayout242.xml"/><Relationship Id="rId12" Type="http://schemas.openxmlformats.org/officeDocument/2006/relationships/slideLayout" Target="../slideLayouts/slideLayout251.xml"/><Relationship Id="rId17" Type="http://schemas.openxmlformats.org/officeDocument/2006/relationships/slideLayout" Target="../slideLayouts/slideLayout256.xml"/><Relationship Id="rId25" Type="http://schemas.openxmlformats.org/officeDocument/2006/relationships/slideLayout" Target="../slideLayouts/slideLayout264.xml"/><Relationship Id="rId33" Type="http://schemas.openxmlformats.org/officeDocument/2006/relationships/slideLayout" Target="../slideLayouts/slideLayout272.xml"/><Relationship Id="rId38" Type="http://schemas.openxmlformats.org/officeDocument/2006/relationships/slideLayout" Target="../slideLayouts/slideLayout277.xml"/><Relationship Id="rId46" Type="http://schemas.openxmlformats.org/officeDocument/2006/relationships/slideLayout" Target="../slideLayouts/slideLayout285.xml"/><Relationship Id="rId20" Type="http://schemas.openxmlformats.org/officeDocument/2006/relationships/slideLayout" Target="../slideLayouts/slideLayout259.xml"/><Relationship Id="rId41" Type="http://schemas.openxmlformats.org/officeDocument/2006/relationships/slideLayout" Target="../slideLayouts/slideLayout28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99.xml"/><Relationship Id="rId18" Type="http://schemas.openxmlformats.org/officeDocument/2006/relationships/slideLayout" Target="../slideLayouts/slideLayout304.xml"/><Relationship Id="rId26" Type="http://schemas.openxmlformats.org/officeDocument/2006/relationships/slideLayout" Target="../slideLayouts/slideLayout312.xml"/><Relationship Id="rId39" Type="http://schemas.openxmlformats.org/officeDocument/2006/relationships/slideLayout" Target="../slideLayouts/slideLayout325.xml"/><Relationship Id="rId21" Type="http://schemas.openxmlformats.org/officeDocument/2006/relationships/slideLayout" Target="../slideLayouts/slideLayout307.xml"/><Relationship Id="rId34" Type="http://schemas.openxmlformats.org/officeDocument/2006/relationships/slideLayout" Target="../slideLayouts/slideLayout320.xml"/><Relationship Id="rId42" Type="http://schemas.openxmlformats.org/officeDocument/2006/relationships/slideLayout" Target="../slideLayouts/slideLayout328.xml"/><Relationship Id="rId47" Type="http://schemas.openxmlformats.org/officeDocument/2006/relationships/slideLayout" Target="../slideLayouts/slideLayout333.xml"/><Relationship Id="rId50" Type="http://schemas.openxmlformats.org/officeDocument/2006/relationships/slideLayout" Target="../slideLayouts/slideLayout336.xml"/><Relationship Id="rId55" Type="http://schemas.openxmlformats.org/officeDocument/2006/relationships/theme" Target="../theme/theme8.xml"/><Relationship Id="rId7" Type="http://schemas.openxmlformats.org/officeDocument/2006/relationships/slideLayout" Target="../slideLayouts/slideLayout293.xml"/><Relationship Id="rId2" Type="http://schemas.openxmlformats.org/officeDocument/2006/relationships/slideLayout" Target="../slideLayouts/slideLayout288.xml"/><Relationship Id="rId16" Type="http://schemas.openxmlformats.org/officeDocument/2006/relationships/slideLayout" Target="../slideLayouts/slideLayout302.xml"/><Relationship Id="rId29" Type="http://schemas.openxmlformats.org/officeDocument/2006/relationships/slideLayout" Target="../slideLayouts/slideLayout315.xml"/><Relationship Id="rId11" Type="http://schemas.openxmlformats.org/officeDocument/2006/relationships/slideLayout" Target="../slideLayouts/slideLayout297.xml"/><Relationship Id="rId24" Type="http://schemas.openxmlformats.org/officeDocument/2006/relationships/slideLayout" Target="../slideLayouts/slideLayout310.xml"/><Relationship Id="rId32" Type="http://schemas.openxmlformats.org/officeDocument/2006/relationships/slideLayout" Target="../slideLayouts/slideLayout318.xml"/><Relationship Id="rId37" Type="http://schemas.openxmlformats.org/officeDocument/2006/relationships/slideLayout" Target="../slideLayouts/slideLayout323.xml"/><Relationship Id="rId40" Type="http://schemas.openxmlformats.org/officeDocument/2006/relationships/slideLayout" Target="../slideLayouts/slideLayout326.xml"/><Relationship Id="rId45" Type="http://schemas.openxmlformats.org/officeDocument/2006/relationships/slideLayout" Target="../slideLayouts/slideLayout331.xml"/><Relationship Id="rId53" Type="http://schemas.openxmlformats.org/officeDocument/2006/relationships/slideLayout" Target="../slideLayouts/slideLayout339.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19" Type="http://schemas.openxmlformats.org/officeDocument/2006/relationships/slideLayout" Target="../slideLayouts/slideLayout305.xml"/><Relationship Id="rId31" Type="http://schemas.openxmlformats.org/officeDocument/2006/relationships/slideLayout" Target="../slideLayouts/slideLayout317.xml"/><Relationship Id="rId44" Type="http://schemas.openxmlformats.org/officeDocument/2006/relationships/slideLayout" Target="../slideLayouts/slideLayout330.xml"/><Relationship Id="rId52" Type="http://schemas.openxmlformats.org/officeDocument/2006/relationships/slideLayout" Target="../slideLayouts/slideLayout338.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 Id="rId22" Type="http://schemas.openxmlformats.org/officeDocument/2006/relationships/slideLayout" Target="../slideLayouts/slideLayout308.xml"/><Relationship Id="rId27" Type="http://schemas.openxmlformats.org/officeDocument/2006/relationships/slideLayout" Target="../slideLayouts/slideLayout313.xml"/><Relationship Id="rId30" Type="http://schemas.openxmlformats.org/officeDocument/2006/relationships/slideLayout" Target="../slideLayouts/slideLayout316.xml"/><Relationship Id="rId35" Type="http://schemas.openxmlformats.org/officeDocument/2006/relationships/slideLayout" Target="../slideLayouts/slideLayout321.xml"/><Relationship Id="rId43" Type="http://schemas.openxmlformats.org/officeDocument/2006/relationships/slideLayout" Target="../slideLayouts/slideLayout329.xml"/><Relationship Id="rId48" Type="http://schemas.openxmlformats.org/officeDocument/2006/relationships/slideLayout" Target="../slideLayouts/slideLayout334.xml"/><Relationship Id="rId8" Type="http://schemas.openxmlformats.org/officeDocument/2006/relationships/slideLayout" Target="../slideLayouts/slideLayout294.xml"/><Relationship Id="rId51" Type="http://schemas.openxmlformats.org/officeDocument/2006/relationships/slideLayout" Target="../slideLayouts/slideLayout337.xml"/><Relationship Id="rId3" Type="http://schemas.openxmlformats.org/officeDocument/2006/relationships/slideLayout" Target="../slideLayouts/slideLayout289.xml"/><Relationship Id="rId12" Type="http://schemas.openxmlformats.org/officeDocument/2006/relationships/slideLayout" Target="../slideLayouts/slideLayout298.xml"/><Relationship Id="rId17" Type="http://schemas.openxmlformats.org/officeDocument/2006/relationships/slideLayout" Target="../slideLayouts/slideLayout303.xml"/><Relationship Id="rId25" Type="http://schemas.openxmlformats.org/officeDocument/2006/relationships/slideLayout" Target="../slideLayouts/slideLayout311.xml"/><Relationship Id="rId33" Type="http://schemas.openxmlformats.org/officeDocument/2006/relationships/slideLayout" Target="../slideLayouts/slideLayout319.xml"/><Relationship Id="rId38" Type="http://schemas.openxmlformats.org/officeDocument/2006/relationships/slideLayout" Target="../slideLayouts/slideLayout324.xml"/><Relationship Id="rId46" Type="http://schemas.openxmlformats.org/officeDocument/2006/relationships/slideLayout" Target="../slideLayouts/slideLayout332.xml"/><Relationship Id="rId20" Type="http://schemas.openxmlformats.org/officeDocument/2006/relationships/slideLayout" Target="../slideLayouts/slideLayout306.xml"/><Relationship Id="rId41" Type="http://schemas.openxmlformats.org/officeDocument/2006/relationships/slideLayout" Target="../slideLayouts/slideLayout327.xml"/><Relationship Id="rId54" Type="http://schemas.openxmlformats.org/officeDocument/2006/relationships/slideLayout" Target="../slideLayouts/slideLayout340.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5" Type="http://schemas.openxmlformats.org/officeDocument/2006/relationships/slideLayout" Target="../slideLayouts/slideLayout301.xml"/><Relationship Id="rId23" Type="http://schemas.openxmlformats.org/officeDocument/2006/relationships/slideLayout" Target="../slideLayouts/slideLayout309.xml"/><Relationship Id="rId28" Type="http://schemas.openxmlformats.org/officeDocument/2006/relationships/slideLayout" Target="../slideLayouts/slideLayout314.xml"/><Relationship Id="rId36" Type="http://schemas.openxmlformats.org/officeDocument/2006/relationships/slideLayout" Target="../slideLayouts/slideLayout322.xml"/><Relationship Id="rId49" Type="http://schemas.openxmlformats.org/officeDocument/2006/relationships/slideLayout" Target="../slideLayouts/slideLayout335.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53.xml"/><Relationship Id="rId18" Type="http://schemas.openxmlformats.org/officeDocument/2006/relationships/slideLayout" Target="../slideLayouts/slideLayout358.xml"/><Relationship Id="rId26" Type="http://schemas.openxmlformats.org/officeDocument/2006/relationships/slideLayout" Target="../slideLayouts/slideLayout366.xml"/><Relationship Id="rId39" Type="http://schemas.openxmlformats.org/officeDocument/2006/relationships/slideLayout" Target="../slideLayouts/slideLayout379.xml"/><Relationship Id="rId21" Type="http://schemas.openxmlformats.org/officeDocument/2006/relationships/slideLayout" Target="../slideLayouts/slideLayout361.xml"/><Relationship Id="rId34" Type="http://schemas.openxmlformats.org/officeDocument/2006/relationships/slideLayout" Target="../slideLayouts/slideLayout374.xml"/><Relationship Id="rId42" Type="http://schemas.openxmlformats.org/officeDocument/2006/relationships/slideLayout" Target="../slideLayouts/slideLayout382.xml"/><Relationship Id="rId47" Type="http://schemas.openxmlformats.org/officeDocument/2006/relationships/theme" Target="../theme/theme9.xml"/><Relationship Id="rId7" Type="http://schemas.openxmlformats.org/officeDocument/2006/relationships/slideLayout" Target="../slideLayouts/slideLayout347.xml"/><Relationship Id="rId2" Type="http://schemas.openxmlformats.org/officeDocument/2006/relationships/slideLayout" Target="../slideLayouts/slideLayout342.xml"/><Relationship Id="rId16" Type="http://schemas.openxmlformats.org/officeDocument/2006/relationships/slideLayout" Target="../slideLayouts/slideLayout356.xml"/><Relationship Id="rId29" Type="http://schemas.openxmlformats.org/officeDocument/2006/relationships/slideLayout" Target="../slideLayouts/slideLayout369.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24" Type="http://schemas.openxmlformats.org/officeDocument/2006/relationships/slideLayout" Target="../slideLayouts/slideLayout364.xml"/><Relationship Id="rId32" Type="http://schemas.openxmlformats.org/officeDocument/2006/relationships/slideLayout" Target="../slideLayouts/slideLayout372.xml"/><Relationship Id="rId37" Type="http://schemas.openxmlformats.org/officeDocument/2006/relationships/slideLayout" Target="../slideLayouts/slideLayout377.xml"/><Relationship Id="rId40" Type="http://schemas.openxmlformats.org/officeDocument/2006/relationships/slideLayout" Target="../slideLayouts/slideLayout380.xml"/><Relationship Id="rId45" Type="http://schemas.openxmlformats.org/officeDocument/2006/relationships/slideLayout" Target="../slideLayouts/slideLayout385.xml"/><Relationship Id="rId5" Type="http://schemas.openxmlformats.org/officeDocument/2006/relationships/slideLayout" Target="../slideLayouts/slideLayout345.xml"/><Relationship Id="rId15" Type="http://schemas.openxmlformats.org/officeDocument/2006/relationships/slideLayout" Target="../slideLayouts/slideLayout355.xml"/><Relationship Id="rId23" Type="http://schemas.openxmlformats.org/officeDocument/2006/relationships/slideLayout" Target="../slideLayouts/slideLayout363.xml"/><Relationship Id="rId28" Type="http://schemas.openxmlformats.org/officeDocument/2006/relationships/slideLayout" Target="../slideLayouts/slideLayout368.xml"/><Relationship Id="rId36" Type="http://schemas.openxmlformats.org/officeDocument/2006/relationships/slideLayout" Target="../slideLayouts/slideLayout376.xml"/><Relationship Id="rId10" Type="http://schemas.openxmlformats.org/officeDocument/2006/relationships/slideLayout" Target="../slideLayouts/slideLayout350.xml"/><Relationship Id="rId19" Type="http://schemas.openxmlformats.org/officeDocument/2006/relationships/slideLayout" Target="../slideLayouts/slideLayout359.xml"/><Relationship Id="rId31" Type="http://schemas.openxmlformats.org/officeDocument/2006/relationships/slideLayout" Target="../slideLayouts/slideLayout371.xml"/><Relationship Id="rId44" Type="http://schemas.openxmlformats.org/officeDocument/2006/relationships/slideLayout" Target="../slideLayouts/slideLayout384.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slideLayout" Target="../slideLayouts/slideLayout354.xml"/><Relationship Id="rId22" Type="http://schemas.openxmlformats.org/officeDocument/2006/relationships/slideLayout" Target="../slideLayouts/slideLayout362.xml"/><Relationship Id="rId27" Type="http://schemas.openxmlformats.org/officeDocument/2006/relationships/slideLayout" Target="../slideLayouts/slideLayout367.xml"/><Relationship Id="rId30" Type="http://schemas.openxmlformats.org/officeDocument/2006/relationships/slideLayout" Target="../slideLayouts/slideLayout370.xml"/><Relationship Id="rId35" Type="http://schemas.openxmlformats.org/officeDocument/2006/relationships/slideLayout" Target="../slideLayouts/slideLayout375.xml"/><Relationship Id="rId43" Type="http://schemas.openxmlformats.org/officeDocument/2006/relationships/slideLayout" Target="../slideLayouts/slideLayout383.xml"/><Relationship Id="rId8" Type="http://schemas.openxmlformats.org/officeDocument/2006/relationships/slideLayout" Target="../slideLayouts/slideLayout348.xml"/><Relationship Id="rId3" Type="http://schemas.openxmlformats.org/officeDocument/2006/relationships/slideLayout" Target="../slideLayouts/slideLayout343.xml"/><Relationship Id="rId12" Type="http://schemas.openxmlformats.org/officeDocument/2006/relationships/slideLayout" Target="../slideLayouts/slideLayout352.xml"/><Relationship Id="rId17" Type="http://schemas.openxmlformats.org/officeDocument/2006/relationships/slideLayout" Target="../slideLayouts/slideLayout357.xml"/><Relationship Id="rId25" Type="http://schemas.openxmlformats.org/officeDocument/2006/relationships/slideLayout" Target="../slideLayouts/slideLayout365.xml"/><Relationship Id="rId33" Type="http://schemas.openxmlformats.org/officeDocument/2006/relationships/slideLayout" Target="../slideLayouts/slideLayout373.xml"/><Relationship Id="rId38" Type="http://schemas.openxmlformats.org/officeDocument/2006/relationships/slideLayout" Target="../slideLayouts/slideLayout378.xml"/><Relationship Id="rId46" Type="http://schemas.openxmlformats.org/officeDocument/2006/relationships/slideLayout" Target="../slideLayouts/slideLayout386.xml"/><Relationship Id="rId20" Type="http://schemas.openxmlformats.org/officeDocument/2006/relationships/slideLayout" Target="../slideLayouts/slideLayout360.xml"/><Relationship Id="rId41" Type="http://schemas.openxmlformats.org/officeDocument/2006/relationships/slideLayout" Target="../slideLayouts/slideLayout3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E6FABA95-57CF-6665-3DBA-2D3148F3E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48C333FF-9430-E677-83C0-2084AE24F2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515413F-F632-FF06-5F2C-14214D09B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hu-HU"/>
          </a:p>
        </p:txBody>
      </p:sp>
      <p:sp>
        <p:nvSpPr>
          <p:cNvPr id="5" name="Élőláb helye 4">
            <a:extLst>
              <a:ext uri="{FF2B5EF4-FFF2-40B4-BE49-F238E27FC236}">
                <a16:creationId xmlns:a16="http://schemas.microsoft.com/office/drawing/2014/main" id="{E9A8A1D7-2FC0-8CB4-7331-193CC1F163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hu-HU"/>
              <a:t>© 2025 IBM Corporation</a:t>
            </a:r>
          </a:p>
        </p:txBody>
      </p:sp>
      <p:sp>
        <p:nvSpPr>
          <p:cNvPr id="6" name="Dia számának helye 5">
            <a:extLst>
              <a:ext uri="{FF2B5EF4-FFF2-40B4-BE49-F238E27FC236}">
                <a16:creationId xmlns:a16="http://schemas.microsoft.com/office/drawing/2014/main" id="{2CCDD937-3A03-FFAA-6BDB-9204356F0B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832A05-E372-2C4F-A7D6-A7242C5883FE}" type="slidenum">
              <a:rPr lang="hu-HU" smtClean="0"/>
              <a:t>‹#›</a:t>
            </a:fld>
            <a:endParaRPr lang="hu-HU"/>
          </a:p>
        </p:txBody>
      </p:sp>
    </p:spTree>
    <p:extLst>
      <p:ext uri="{BB962C8B-B14F-4D97-AF65-F5344CB8AC3E}">
        <p14:creationId xmlns:p14="http://schemas.microsoft.com/office/powerpoint/2010/main" val="2423226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11769264" y="6475857"/>
            <a:ext cx="135436" cy="123111"/>
          </a:xfrm>
          <a:prstGeom prst="rect">
            <a:avLst/>
          </a:prstGeom>
          <a:ln w="12700">
            <a:miter lim="400000"/>
          </a:ln>
        </p:spPr>
        <p:txBody>
          <a:bodyPr wrap="none" lIns="0" tIns="0" rIns="0" bIns="0" anchor="b" anchorCtr="0">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48" name="Title Text"/>
          <p:cNvSpPr txBox="1">
            <a:spLocks noGrp="1"/>
          </p:cNvSpPr>
          <p:nvPr>
            <p:ph type="title"/>
          </p:nvPr>
        </p:nvSpPr>
        <p:spPr>
          <a:xfrm>
            <a:off x="287999" y="288036"/>
            <a:ext cx="11293592" cy="12343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lstStyle/>
          <a:p>
            <a:r>
              <a:t>Title Text</a:t>
            </a:r>
          </a:p>
        </p:txBody>
      </p:sp>
      <p:sp>
        <p:nvSpPr>
          <p:cNvPr id="49" name="Body Level One…"/>
          <p:cNvSpPr txBox="1">
            <a:spLocks noGrp="1"/>
          </p:cNvSpPr>
          <p:nvPr>
            <p:ph type="body" idx="1"/>
          </p:nvPr>
        </p:nvSpPr>
        <p:spPr>
          <a:xfrm>
            <a:off x="287300" y="1663699"/>
            <a:ext cx="11293592" cy="4433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lstStyle/>
          <a:p>
            <a:r>
              <a:t>Body Level One</a:t>
            </a:r>
          </a:p>
          <a:p>
            <a:pPr lvl="1"/>
            <a:r>
              <a:t>Body Level Two</a:t>
            </a:r>
          </a:p>
          <a:p>
            <a:pPr lvl="2"/>
            <a:r>
              <a:t>Body Level Three</a:t>
            </a:r>
          </a:p>
          <a:p>
            <a:pPr lvl="3"/>
            <a:r>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287963" y="6411643"/>
            <a:ext cx="2477765" cy="190500"/>
          </a:xfrm>
          <a:prstGeom prst="rect">
            <a:avLst/>
          </a:prstGeom>
        </p:spPr>
        <p:txBody>
          <a:bodyPr vert="horz" lIns="0" tIns="0" rIns="0" bIns="0" rtlCol="0" anchor="b"/>
          <a:lstStyle>
            <a:lvl1pPr algn="l">
              <a:defRPr sz="800" b="0" i="0">
                <a:solidFill>
                  <a:schemeClr val="tx1"/>
                </a:solidFill>
                <a:latin typeface="IBM Plex Sans" panose="020B0503050203000203" pitchFamily="34" charset="0"/>
              </a:defRPr>
            </a:lvl1pPr>
          </a:lstStyle>
          <a:p>
            <a:r>
              <a:rPr lang="en-US"/>
              <a:t>© 2025 IBM Corporation</a:t>
            </a:r>
          </a:p>
        </p:txBody>
      </p:sp>
    </p:spTree>
    <p:extLst>
      <p:ext uri="{BB962C8B-B14F-4D97-AF65-F5344CB8AC3E}">
        <p14:creationId xmlns:p14="http://schemas.microsoft.com/office/powerpoint/2010/main" val="920924901"/>
      </p:ext>
    </p:extLst>
  </p:cSld>
  <p:clrMap bg1="dk1" tx1="lt1" bg2="dk2" tx2="lt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 id="2147484059" r:id="rId13"/>
    <p:sldLayoutId id="2147484060" r:id="rId14"/>
    <p:sldLayoutId id="2147484061" r:id="rId15"/>
    <p:sldLayoutId id="2147484062" r:id="rId16"/>
    <p:sldLayoutId id="2147484063" r:id="rId17"/>
    <p:sldLayoutId id="2147484064" r:id="rId18"/>
    <p:sldLayoutId id="2147484065" r:id="rId19"/>
    <p:sldLayoutId id="2147484066" r:id="rId20"/>
    <p:sldLayoutId id="2147484067" r:id="rId21"/>
    <p:sldLayoutId id="2147484068" r:id="rId22"/>
    <p:sldLayoutId id="2147484069" r:id="rId23"/>
    <p:sldLayoutId id="2147484070" r:id="rId24"/>
    <p:sldLayoutId id="2147484071" r:id="rId25"/>
    <p:sldLayoutId id="2147484072" r:id="rId26"/>
    <p:sldLayoutId id="2147484073" r:id="rId27"/>
    <p:sldLayoutId id="2147484074" r:id="rId28"/>
    <p:sldLayoutId id="2147484075" r:id="rId29"/>
    <p:sldLayoutId id="2147484076" r:id="rId30"/>
    <p:sldLayoutId id="2147484077" r:id="rId31"/>
    <p:sldLayoutId id="2147484078" r:id="rId32"/>
    <p:sldLayoutId id="2147484079" r:id="rId33"/>
    <p:sldLayoutId id="2147484080" r:id="rId34"/>
    <p:sldLayoutId id="2147484081" r:id="rId35"/>
    <p:sldLayoutId id="2147484082" r:id="rId36"/>
    <p:sldLayoutId id="2147484083" r:id="rId37"/>
    <p:sldLayoutId id="2147484084" r:id="rId38"/>
    <p:sldLayoutId id="2147484085" r:id="rId39"/>
    <p:sldLayoutId id="2147484086" r:id="rId40"/>
    <p:sldLayoutId id="2147484087" r:id="rId41"/>
    <p:sldLayoutId id="2147484088" r:id="rId42"/>
    <p:sldLayoutId id="2147484089" r:id="rId43"/>
    <p:sldLayoutId id="2147484090" r:id="rId44"/>
    <p:sldLayoutId id="2147484091" r:id="rId45"/>
    <p:sldLayoutId id="2147484092" r:id="rId46"/>
    <p:sldLayoutId id="2147484093" r:id="rId47"/>
    <p:sldLayoutId id="2147484094" r:id="rId48"/>
    <p:sldLayoutId id="2147484095" r:id="rId49"/>
    <p:sldLayoutId id="2147484096" r:id="rId50"/>
    <p:sldLayoutId id="2147484097" r:id="rId51"/>
    <p:sldLayoutId id="2147484098" r:id="rId52"/>
    <p:sldLayoutId id="2147484099" r:id="rId53"/>
    <p:sldLayoutId id="2147484100" r:id="rId54"/>
  </p:sldLayoutIdLst>
  <p:transition spd="med"/>
  <p:hf sldNum="0" hdr="0" dt="0"/>
  <p:txStyles>
    <p:titleStyle>
      <a:lvl1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chemeClr val="tx2"/>
          </a:solidFill>
          <a:uFillTx/>
          <a:latin typeface="+mj-lt"/>
          <a:ea typeface="+mj-ea"/>
          <a:cs typeface="+mj-cs"/>
          <a:sym typeface="IBM Plex Sans Light"/>
        </a:defRPr>
      </a:lvl1pPr>
      <a:lvl2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2pPr>
      <a:lvl3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3pPr>
      <a:lvl4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4pPr>
      <a:lvl5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5pPr>
      <a:lvl6pPr marL="0" marR="0" indent="181248"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6pPr>
      <a:lvl7pPr marL="0" marR="0" indent="362497"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7pPr>
      <a:lvl8pPr marL="0" marR="0" indent="543744"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8pPr>
      <a:lvl9pPr marL="0" marR="0" indent="724993"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9pPr>
    </p:titleStyle>
    <p:bodyStyle>
      <a:lvl1pPr marL="0" marR="0" indent="0" algn="l" defTabSz="1218956"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59"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18"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677"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386" marR="0" indent="-228554" algn="l" defTabSz="1218956" rtl="0" eaLnBrk="1" latinLnBrk="0" hangingPunct="1">
        <a:lnSpc>
          <a:spcPct val="110000"/>
        </a:lnSpc>
        <a:spcBef>
          <a:spcPts val="1450"/>
        </a:spcBef>
        <a:spcAft>
          <a:spcPts val="0"/>
        </a:spcAft>
        <a:buClrTx/>
        <a:buSzPct val="100000"/>
        <a:buFont typeface="IBM Plex Sans"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346"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595"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43"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091"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p:bodyStyle>
    <p:otherStyle>
      <a:lvl1pPr marL="0" marR="0" indent="0"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1pPr>
      <a:lvl2pPr marL="0" marR="0" indent="171461"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2pPr>
      <a:lvl3pPr marL="0" marR="0" indent="342922"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3pPr>
      <a:lvl4pPr marL="0" marR="0" indent="514384"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4pPr>
      <a:lvl5pPr marL="0" marR="0" indent="685845"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5pPr>
      <a:lvl6pPr marL="0" marR="0" indent="857307"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6pPr>
      <a:lvl7pPr marL="0" marR="0" indent="1028768"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7pPr>
      <a:lvl8pPr marL="0" marR="0" indent="1200230"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8pPr>
      <a:lvl9pPr marL="0" marR="0" indent="1371691"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9" orient="horz" pos="3840">
          <p15:clr>
            <a:srgbClr val="EE5396"/>
          </p15:clr>
        </p15:guide>
        <p15:guide id="20" orient="horz" pos="958">
          <p15:clr>
            <a:srgbClr val="EE5396"/>
          </p15:clr>
        </p15:guide>
        <p15:guide id="25" orient="horz" pos="7682">
          <p15:clr>
            <a:srgbClr val="EE5396"/>
          </p15:clr>
        </p15:guide>
        <p15:guide id="26" pos="7680">
          <p15:clr>
            <a:srgbClr val="0F62FE"/>
          </p15:clr>
        </p15:guide>
        <p15:guide id="27" pos="11520">
          <p15:clr>
            <a:srgbClr val="0F62FE"/>
          </p15:clr>
        </p15:guide>
        <p15:guide id="30" orient="horz" pos="1918">
          <p15:clr>
            <a:srgbClr val="EE5396"/>
          </p15:clr>
        </p15:guide>
        <p15:guide id="32" orient="horz" pos="6720">
          <p15:clr>
            <a:srgbClr val="EE5396"/>
          </p15:clr>
        </p15:guide>
        <p15:guide id="33" orient="horz" pos="2880">
          <p15:clr>
            <a:srgbClr val="EE5396"/>
          </p15:clr>
        </p15:guide>
        <p15:guide id="34" orient="horz" pos="4800">
          <p15:clr>
            <a:srgbClr val="EE5396"/>
          </p15:clr>
        </p15:guide>
        <p15:guide id="35" orient="horz" pos="5758">
          <p15:clr>
            <a:srgbClr val="EE5396"/>
          </p15:clr>
        </p15:guide>
        <p15:guide id="36" orient="horz" pos="8284">
          <p15:clr>
            <a:srgbClr val="9FCC3B"/>
          </p15:clr>
        </p15:guide>
        <p15:guide id="37" orient="horz" pos="360">
          <p15:clr>
            <a:srgbClr val="9FCC3B"/>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11769264" y="6475857"/>
            <a:ext cx="135436" cy="123111"/>
          </a:xfrm>
          <a:prstGeom prst="rect">
            <a:avLst/>
          </a:prstGeom>
          <a:ln w="12700">
            <a:miter lim="400000"/>
          </a:ln>
        </p:spPr>
        <p:txBody>
          <a:bodyPr wrap="none" lIns="0" tIns="0" rIns="0" bIns="0" anchor="b" anchorCtr="0">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287999" y="288036"/>
            <a:ext cx="11293592" cy="12343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287300" y="1663699"/>
            <a:ext cx="11293592" cy="4433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287963" y="6411643"/>
            <a:ext cx="2477765" cy="190500"/>
          </a:xfrm>
          <a:prstGeom prst="rect">
            <a:avLst/>
          </a:prstGeom>
        </p:spPr>
        <p:txBody>
          <a:bodyPr vert="horz" lIns="0" tIns="0" rIns="0" bIns="0" rtlCol="0" anchor="b"/>
          <a:lstStyle>
            <a:lvl1pPr algn="l">
              <a:defRPr sz="800" b="0" i="0">
                <a:solidFill>
                  <a:schemeClr val="tx1"/>
                </a:solidFill>
                <a:latin typeface="IBM Plex Sans" panose="020B0503050203000203" pitchFamily="34" charset="0"/>
              </a:defRPr>
            </a:lvl1pPr>
          </a:lstStyle>
          <a:p>
            <a:r>
              <a:rPr lang="en-US"/>
              <a:t>© 2025 IBM Corporation</a:t>
            </a:r>
            <a:endParaRPr lang="en-US" dirty="0"/>
          </a:p>
        </p:txBody>
      </p:sp>
    </p:spTree>
    <p:extLst>
      <p:ext uri="{BB962C8B-B14F-4D97-AF65-F5344CB8AC3E}">
        <p14:creationId xmlns:p14="http://schemas.microsoft.com/office/powerpoint/2010/main" val="3338431342"/>
      </p:ext>
    </p:extLst>
  </p:cSld>
  <p:clrMap bg1="dk1" tx1="lt1" bg2="dk2" tx2="lt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 id="2147484115" r:id="rId14"/>
    <p:sldLayoutId id="2147484116" r:id="rId15"/>
    <p:sldLayoutId id="2147484117" r:id="rId16"/>
    <p:sldLayoutId id="2147484118" r:id="rId17"/>
    <p:sldLayoutId id="2147484119" r:id="rId18"/>
    <p:sldLayoutId id="2147484120" r:id="rId19"/>
    <p:sldLayoutId id="2147484121" r:id="rId20"/>
    <p:sldLayoutId id="2147484122" r:id="rId21"/>
    <p:sldLayoutId id="2147484123" r:id="rId22"/>
    <p:sldLayoutId id="2147484124" r:id="rId23"/>
    <p:sldLayoutId id="2147484125" r:id="rId24"/>
    <p:sldLayoutId id="2147484126" r:id="rId25"/>
    <p:sldLayoutId id="2147484127" r:id="rId26"/>
    <p:sldLayoutId id="2147484128" r:id="rId27"/>
    <p:sldLayoutId id="2147484129" r:id="rId28"/>
    <p:sldLayoutId id="2147484130" r:id="rId29"/>
    <p:sldLayoutId id="2147484131" r:id="rId30"/>
    <p:sldLayoutId id="2147484132" r:id="rId31"/>
    <p:sldLayoutId id="2147484133" r:id="rId32"/>
    <p:sldLayoutId id="2147484134" r:id="rId33"/>
    <p:sldLayoutId id="2147484135" r:id="rId34"/>
    <p:sldLayoutId id="2147484136" r:id="rId35"/>
    <p:sldLayoutId id="2147484137" r:id="rId36"/>
    <p:sldLayoutId id="2147484138" r:id="rId37"/>
    <p:sldLayoutId id="2147484139" r:id="rId38"/>
    <p:sldLayoutId id="2147484140" r:id="rId39"/>
    <p:sldLayoutId id="2147484141" r:id="rId40"/>
    <p:sldLayoutId id="2147484142" r:id="rId41"/>
    <p:sldLayoutId id="2147484143" r:id="rId42"/>
    <p:sldLayoutId id="2147484144" r:id="rId43"/>
    <p:sldLayoutId id="2147484145" r:id="rId44"/>
    <p:sldLayoutId id="2147484146" r:id="rId45"/>
    <p:sldLayoutId id="2147484147" r:id="rId46"/>
    <p:sldLayoutId id="2147484148" r:id="rId47"/>
    <p:sldLayoutId id="2147484149" r:id="rId48"/>
  </p:sldLayoutIdLst>
  <p:transition spd="med"/>
  <p:hf sldNum="0" hdr="0" dt="0"/>
  <p:txStyles>
    <p:titleStyle>
      <a:lvl1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chemeClr val="tx2"/>
          </a:solidFill>
          <a:uFillTx/>
          <a:latin typeface="+mj-lt"/>
          <a:ea typeface="+mj-ea"/>
          <a:cs typeface="+mj-cs"/>
          <a:sym typeface="IBM Plex Sans Light"/>
        </a:defRPr>
      </a:lvl1pPr>
      <a:lvl2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2pPr>
      <a:lvl3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3pPr>
      <a:lvl4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4pPr>
      <a:lvl5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5pPr>
      <a:lvl6pPr marL="0" marR="0" indent="181248"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6pPr>
      <a:lvl7pPr marL="0" marR="0" indent="362497"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7pPr>
      <a:lvl8pPr marL="0" marR="0" indent="543744"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8pPr>
      <a:lvl9pPr marL="0" marR="0" indent="724993"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9pPr>
    </p:titleStyle>
    <p:bodyStyle>
      <a:lvl1pPr marL="0" marR="0" indent="0" algn="l" defTabSz="1218956"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59"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18"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677"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386" marR="0" indent="-228554" algn="l" defTabSz="1218956" rtl="0" eaLnBrk="1" latinLnBrk="0" hangingPunct="1">
        <a:lnSpc>
          <a:spcPct val="110000"/>
        </a:lnSpc>
        <a:spcBef>
          <a:spcPts val="1450"/>
        </a:spcBef>
        <a:spcAft>
          <a:spcPts val="0"/>
        </a:spcAft>
        <a:buClrTx/>
        <a:buSzPct val="100000"/>
        <a:buFont typeface="IBM Plex Sans"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346"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595"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43"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091"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p:bodyStyle>
    <p:otherStyle>
      <a:lvl1pPr marL="0" marR="0" indent="0"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1pPr>
      <a:lvl2pPr marL="0" marR="0" indent="171461"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2pPr>
      <a:lvl3pPr marL="0" marR="0" indent="342922"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3pPr>
      <a:lvl4pPr marL="0" marR="0" indent="514384"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4pPr>
      <a:lvl5pPr marL="0" marR="0" indent="685845"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5pPr>
      <a:lvl6pPr marL="0" marR="0" indent="857307"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6pPr>
      <a:lvl7pPr marL="0" marR="0" indent="1028768"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7pPr>
      <a:lvl8pPr marL="0" marR="0" indent="1200230"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8pPr>
      <a:lvl9pPr marL="0" marR="0" indent="1371691"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9" orient="horz" pos="3840">
          <p15:clr>
            <a:srgbClr val="EE5396"/>
          </p15:clr>
        </p15:guide>
        <p15:guide id="20" orient="horz" pos="958">
          <p15:clr>
            <a:srgbClr val="EE5396"/>
          </p15:clr>
        </p15:guide>
        <p15:guide id="25" orient="horz" pos="7682">
          <p15:clr>
            <a:srgbClr val="EE5396"/>
          </p15:clr>
        </p15:guide>
        <p15:guide id="26" pos="7680">
          <p15:clr>
            <a:srgbClr val="0F62FE"/>
          </p15:clr>
        </p15:guide>
        <p15:guide id="27" pos="11520">
          <p15:clr>
            <a:srgbClr val="0F62FE"/>
          </p15:clr>
        </p15:guide>
        <p15:guide id="30" orient="horz" pos="1918">
          <p15:clr>
            <a:srgbClr val="EE5396"/>
          </p15:clr>
        </p15:guide>
        <p15:guide id="32" orient="horz" pos="6720">
          <p15:clr>
            <a:srgbClr val="EE5396"/>
          </p15:clr>
        </p15:guide>
        <p15:guide id="33" orient="horz" pos="2880">
          <p15:clr>
            <a:srgbClr val="EE5396"/>
          </p15:clr>
        </p15:guide>
        <p15:guide id="34" orient="horz" pos="4800">
          <p15:clr>
            <a:srgbClr val="EE5396"/>
          </p15:clr>
        </p15:guide>
        <p15:guide id="35" orient="horz" pos="5758">
          <p15:clr>
            <a:srgbClr val="EE5396"/>
          </p15:clr>
        </p15:guide>
        <p15:guide id="36" orient="horz" pos="8284">
          <p15:clr>
            <a:srgbClr val="9FCC3B"/>
          </p15:clr>
        </p15:guide>
        <p15:guide id="37" orient="horz" pos="360">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11767910" y="6469507"/>
            <a:ext cx="136791" cy="123111"/>
          </a:xfrm>
          <a:prstGeom prst="rect">
            <a:avLst/>
          </a:prstGeom>
          <a:ln w="12700">
            <a:miter lim="400000"/>
          </a:ln>
        </p:spPr>
        <p:txBody>
          <a:bodyPr wrap="none" lIns="0" tIns="0" rIns="0" bIns="0" anchor="b" anchorCtr="0">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287999" y="288036"/>
            <a:ext cx="11293592"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287300" y="1663700"/>
            <a:ext cx="11293592" cy="4334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284125" y="6402118"/>
            <a:ext cx="2477765" cy="190500"/>
          </a:xfrm>
          <a:prstGeom prst="rect">
            <a:avLst/>
          </a:prstGeom>
        </p:spPr>
        <p:txBody>
          <a:bodyPr vert="horz" lIns="0" tIns="0" rIns="0" bIns="0" rtlCol="0" anchor="b"/>
          <a:lstStyle>
            <a:lvl1pPr algn="l">
              <a:defRPr sz="800" b="0" i="0">
                <a:solidFill>
                  <a:schemeClr val="tx1"/>
                </a:solidFill>
                <a:latin typeface="IBM Plex Sans" panose="020B0503050203000203" pitchFamily="34" charset="0"/>
              </a:defRPr>
            </a:lvl1pPr>
          </a:lstStyle>
          <a:p>
            <a:r>
              <a:rPr lang="en-US"/>
              <a:t>© 2025 IBM Corporation</a:t>
            </a:r>
            <a:endParaRPr lang="en-US" dirty="0"/>
          </a:p>
        </p:txBody>
      </p:sp>
    </p:spTree>
    <p:extLst>
      <p:ext uri="{BB962C8B-B14F-4D97-AF65-F5344CB8AC3E}">
        <p14:creationId xmlns:p14="http://schemas.microsoft.com/office/powerpoint/2010/main" val="22422048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7" r:id="rId56"/>
    <p:sldLayoutId id="2147483718" r:id="rId57"/>
    <p:sldLayoutId id="2147483719" r:id="rId58"/>
    <p:sldLayoutId id="2147483720" r:id="rId59"/>
    <p:sldLayoutId id="2147483721" r:id="rId60"/>
    <p:sldLayoutId id="2147483722" r:id="rId61"/>
  </p:sldLayoutIdLst>
  <p:hf sldNum="0" hdr="0" dt="0"/>
  <p:txStyles>
    <p:titleStyle>
      <a:lvl1pPr marL="0" marR="0" indent="0" algn="l" defTabSz="1219170" rtl="0" eaLnBrk="1" latinLnBrk="0" hangingPunct="1">
        <a:lnSpc>
          <a:spcPct val="90000"/>
        </a:lnSpc>
        <a:spcBef>
          <a:spcPts val="0"/>
        </a:spcBef>
        <a:spcAft>
          <a:spcPts val="0"/>
        </a:spcAft>
        <a:buClrTx/>
        <a:buSzTx/>
        <a:buFontTx/>
        <a:buNone/>
        <a:tabLst/>
        <a:defRPr sz="3200" b="0" i="0" u="none" strike="noStrike" cap="none" spc="0" baseline="0">
          <a:solidFill>
            <a:schemeClr val="tx2"/>
          </a:solidFill>
          <a:uFillTx/>
          <a:latin typeface="+mj-lt"/>
          <a:ea typeface="+mj-ea"/>
          <a:cs typeface="+mj-cs"/>
          <a:sym typeface="IBM Plex Sans Light"/>
        </a:defRPr>
      </a:lvl1pPr>
      <a:lvl2pPr marL="0" marR="0" indent="0" algn="l" defTabSz="121917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mj-ea"/>
          <a:cs typeface="+mj-cs"/>
          <a:sym typeface="IBM Plex Sans Light"/>
        </a:defRPr>
      </a:lvl2pPr>
      <a:lvl3pPr marL="0" marR="0" indent="0" algn="l" defTabSz="121917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mj-ea"/>
          <a:cs typeface="+mj-cs"/>
          <a:sym typeface="IBM Plex Sans Light"/>
        </a:defRPr>
      </a:lvl3pPr>
      <a:lvl4pPr marL="0" marR="0" indent="0" algn="l" defTabSz="121917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mj-ea"/>
          <a:cs typeface="+mj-cs"/>
          <a:sym typeface="IBM Plex Sans Light"/>
        </a:defRPr>
      </a:lvl4pPr>
      <a:lvl5pPr marL="0" marR="0" indent="0" algn="l" defTabSz="121917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mj-ea"/>
          <a:cs typeface="+mj-cs"/>
          <a:sym typeface="IBM Plex Sans Light"/>
        </a:defRPr>
      </a:lvl5pPr>
      <a:lvl6pPr marL="0" marR="0" indent="181279" algn="l" defTabSz="121917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mj-ea"/>
          <a:cs typeface="+mj-cs"/>
          <a:sym typeface="IBM Plex Sans Light"/>
        </a:defRPr>
      </a:lvl6pPr>
      <a:lvl7pPr marL="0" marR="0" indent="362560" algn="l" defTabSz="121917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mj-ea"/>
          <a:cs typeface="+mj-cs"/>
          <a:sym typeface="IBM Plex Sans Light"/>
        </a:defRPr>
      </a:lvl7pPr>
      <a:lvl8pPr marL="0" marR="0" indent="543840" algn="l" defTabSz="121917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mj-ea"/>
          <a:cs typeface="+mj-cs"/>
          <a:sym typeface="IBM Plex Sans Light"/>
        </a:defRPr>
      </a:lvl8pPr>
      <a:lvl9pPr marL="0" marR="0" indent="725121" algn="l" defTabSz="121917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mj-ea"/>
          <a:cs typeface="+mj-cs"/>
          <a:sym typeface="IBM Plex Sans Light"/>
        </a:defRPr>
      </a:lvl9pPr>
    </p:titleStyle>
    <p:bodyStyle>
      <a:lvl1pPr marL="0" marR="0" indent="0" algn="l" defTabSz="1219170"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88" marR="0" indent="-164588" algn="l" defTabSz="1219170"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76" marR="0" indent="-164588" algn="l" defTabSz="1219170"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764" marR="0" indent="-164588" algn="l" defTabSz="1219170"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486" marR="0" indent="-228594" algn="l" defTabSz="1219170" rtl="0" eaLnBrk="1" latinLnBrk="0" hangingPunct="1">
        <a:lnSpc>
          <a:spcPct val="110000"/>
        </a:lnSpc>
        <a:spcBef>
          <a:spcPts val="1451"/>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508" marR="0" indent="-194499" algn="l" defTabSz="1219170" rtl="0" eaLnBrk="1" latinLnBrk="0" hangingPunct="1">
        <a:lnSpc>
          <a:spcPct val="100000"/>
        </a:lnSpc>
        <a:spcBef>
          <a:spcPts val="1451"/>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788" marR="0" indent="-194499" algn="l" defTabSz="1219170" rtl="0" eaLnBrk="1" latinLnBrk="0" hangingPunct="1">
        <a:lnSpc>
          <a:spcPct val="100000"/>
        </a:lnSpc>
        <a:spcBef>
          <a:spcPts val="1451"/>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4068" marR="0" indent="-194499" algn="l" defTabSz="1219170" rtl="0" eaLnBrk="1" latinLnBrk="0" hangingPunct="1">
        <a:lnSpc>
          <a:spcPct val="100000"/>
        </a:lnSpc>
        <a:spcBef>
          <a:spcPts val="1451"/>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347" marR="0" indent="-194499" algn="l" defTabSz="1219170" rtl="0" eaLnBrk="1" latinLnBrk="0" hangingPunct="1">
        <a:lnSpc>
          <a:spcPct val="100000"/>
        </a:lnSpc>
        <a:spcBef>
          <a:spcPts val="1451"/>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p:bodyStyle>
    <p:otherStyle>
      <a:lvl1pPr marL="0" marR="0" indent="0"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1pPr>
      <a:lvl2pPr marL="0" marR="0" indent="171492"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2pPr>
      <a:lvl3pPr marL="0" marR="0" indent="342982"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3pPr>
      <a:lvl4pPr marL="0" marR="0" indent="514474"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4pPr>
      <a:lvl5pPr marL="0" marR="0" indent="685966"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5pPr>
      <a:lvl6pPr marL="0" marR="0" indent="857457"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6pPr>
      <a:lvl7pPr marL="0" marR="0" indent="1028949"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7pPr>
      <a:lvl8pPr marL="0" marR="0" indent="1200441"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8pPr>
      <a:lvl9pPr marL="0" marR="0" indent="1371931"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11767910" y="6469509"/>
            <a:ext cx="136791" cy="123111"/>
          </a:xfrm>
          <a:prstGeom prst="rect">
            <a:avLst/>
          </a:prstGeom>
          <a:ln w="12700">
            <a:miter lim="400000"/>
          </a:ln>
        </p:spPr>
        <p:txBody>
          <a:bodyPr wrap="none" lIns="0" tIns="0" rIns="0" bIns="0" anchor="b" anchorCtr="0">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287999" y="288037"/>
            <a:ext cx="11293592"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Title Text</a:t>
            </a:r>
          </a:p>
        </p:txBody>
      </p:sp>
      <p:sp>
        <p:nvSpPr>
          <p:cNvPr id="49" name="Body Level One…"/>
          <p:cNvSpPr txBox="1">
            <a:spLocks noGrp="1"/>
          </p:cNvSpPr>
          <p:nvPr>
            <p:ph type="body" idx="1"/>
          </p:nvPr>
        </p:nvSpPr>
        <p:spPr>
          <a:xfrm>
            <a:off x="287300" y="1663701"/>
            <a:ext cx="11293592" cy="4334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284125" y="6402119"/>
            <a:ext cx="2477765" cy="190500"/>
          </a:xfrm>
          <a:prstGeom prst="rect">
            <a:avLst/>
          </a:prstGeom>
        </p:spPr>
        <p:txBody>
          <a:bodyPr vert="horz" lIns="0" tIns="0" rIns="0" bIns="0" rtlCol="0" anchor="b"/>
          <a:lstStyle>
            <a:lvl1pPr algn="l">
              <a:defRPr sz="800" b="0" i="0">
                <a:solidFill>
                  <a:schemeClr val="tx1"/>
                </a:solidFill>
                <a:latin typeface="IBM Plex Sans" panose="020B0503050203000203" pitchFamily="34" charset="0"/>
              </a:defRPr>
            </a:lvl1pPr>
          </a:lstStyle>
          <a:p>
            <a:r>
              <a:rPr lang="en-US"/>
              <a:t>© 2025 IBM Corporation</a:t>
            </a:r>
            <a:endParaRPr lang="en-US" dirty="0"/>
          </a:p>
        </p:txBody>
      </p:sp>
    </p:spTree>
    <p:extLst>
      <p:ext uri="{BB962C8B-B14F-4D97-AF65-F5344CB8AC3E}">
        <p14:creationId xmlns:p14="http://schemas.microsoft.com/office/powerpoint/2010/main" val="23385674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Lst>
  <p:hf sldNum="0" hdr="0" dt="0"/>
  <p:txStyles>
    <p:titleStyle>
      <a:lvl1pPr marL="0" marR="0" indent="0" algn="l" defTabSz="1218926" rtl="0" eaLnBrk="1" latinLnBrk="0" hangingPunct="1">
        <a:lnSpc>
          <a:spcPct val="90000"/>
        </a:lnSpc>
        <a:spcBef>
          <a:spcPts val="0"/>
        </a:spcBef>
        <a:spcAft>
          <a:spcPts val="0"/>
        </a:spcAft>
        <a:buClrTx/>
        <a:buSzTx/>
        <a:buFontTx/>
        <a:buNone/>
        <a:tabLst/>
        <a:defRPr sz="3199" b="0" i="0" u="none" strike="noStrike" cap="none" spc="0" baseline="0">
          <a:solidFill>
            <a:schemeClr val="tx2"/>
          </a:solidFill>
          <a:uFillTx/>
          <a:latin typeface="+mj-lt"/>
          <a:ea typeface="+mj-ea"/>
          <a:cs typeface="+mj-cs"/>
          <a:sym typeface="IBM Plex Sans Light"/>
        </a:defRPr>
      </a:lvl1pPr>
      <a:lvl2pPr marL="0" marR="0" indent="0" algn="l" defTabSz="121892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2pPr>
      <a:lvl3pPr marL="0" marR="0" indent="0" algn="l" defTabSz="121892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3pPr>
      <a:lvl4pPr marL="0" marR="0" indent="0" algn="l" defTabSz="121892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4pPr>
      <a:lvl5pPr marL="0" marR="0" indent="0" algn="l" defTabSz="121892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5pPr>
      <a:lvl6pPr marL="0" marR="0" indent="181243" algn="l" defTabSz="121892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6pPr>
      <a:lvl7pPr marL="0" marR="0" indent="362488" algn="l" defTabSz="121892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7pPr>
      <a:lvl8pPr marL="0" marR="0" indent="543730" algn="l" defTabSz="121892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8pPr>
      <a:lvl9pPr marL="0" marR="0" indent="724975" algn="l" defTabSz="121892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9pPr>
    </p:titleStyle>
    <p:bodyStyle>
      <a:lvl1pPr marL="0" marR="0" indent="0" algn="l" defTabSz="1218926"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55" marR="0" indent="-164555" algn="l" defTabSz="121892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10" marR="0" indent="-164555" algn="l" defTabSz="121892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665" marR="0" indent="-164555" algn="l" defTabSz="121892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372" marR="0" indent="-228549" algn="l" defTabSz="1218926" rtl="0" eaLnBrk="1" latinLnBrk="0" hangingPunct="1">
        <a:lnSpc>
          <a:spcPct val="110000"/>
        </a:lnSpc>
        <a:spcBef>
          <a:spcPts val="1451"/>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324" marR="0" indent="-194462" algn="l" defTabSz="1218926" rtl="0" eaLnBrk="1" latinLnBrk="0" hangingPunct="1">
        <a:lnSpc>
          <a:spcPct val="100000"/>
        </a:lnSpc>
        <a:spcBef>
          <a:spcPts val="1451"/>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567" marR="0" indent="-194462" algn="l" defTabSz="1218926" rtl="0" eaLnBrk="1" latinLnBrk="0" hangingPunct="1">
        <a:lnSpc>
          <a:spcPct val="100000"/>
        </a:lnSpc>
        <a:spcBef>
          <a:spcPts val="1451"/>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11" marR="0" indent="-194462" algn="l" defTabSz="1218926" rtl="0" eaLnBrk="1" latinLnBrk="0" hangingPunct="1">
        <a:lnSpc>
          <a:spcPct val="100000"/>
        </a:lnSpc>
        <a:spcBef>
          <a:spcPts val="1451"/>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054" marR="0" indent="-194462" algn="l" defTabSz="1218926" rtl="0" eaLnBrk="1" latinLnBrk="0" hangingPunct="1">
        <a:lnSpc>
          <a:spcPct val="100000"/>
        </a:lnSpc>
        <a:spcBef>
          <a:spcPts val="1451"/>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p:bodyStyle>
    <p:otherStyle>
      <a:lvl1pPr marL="0" marR="0" indent="0" algn="r" defTabSz="914438"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1pPr>
      <a:lvl2pPr marL="0" marR="0" indent="171457" algn="r" defTabSz="914438"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2pPr>
      <a:lvl3pPr marL="0" marR="0" indent="342914" algn="r" defTabSz="914438"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3pPr>
      <a:lvl4pPr marL="0" marR="0" indent="514371" algn="r" defTabSz="914438"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4pPr>
      <a:lvl5pPr marL="0" marR="0" indent="685828" algn="r" defTabSz="914438"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5pPr>
      <a:lvl6pPr marL="0" marR="0" indent="857285" algn="r" defTabSz="914438"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6pPr>
      <a:lvl7pPr marL="0" marR="0" indent="1028742" algn="r" defTabSz="914438"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7pPr>
      <a:lvl8pPr marL="0" marR="0" indent="1200201" algn="r" defTabSz="914438"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8pPr>
      <a:lvl9pPr marL="0" marR="0" indent="1371656" algn="r" defTabSz="914438"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11767910" y="6469507"/>
            <a:ext cx="136791" cy="123111"/>
          </a:xfrm>
          <a:prstGeom prst="rect">
            <a:avLst/>
          </a:prstGeom>
          <a:ln w="12700">
            <a:miter lim="400000"/>
          </a:ln>
        </p:spPr>
        <p:txBody>
          <a:bodyPr wrap="none" lIns="0" tIns="0" rIns="0" bIns="0" anchor="b" anchorCtr="0">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48" name="Title Text"/>
          <p:cNvSpPr txBox="1">
            <a:spLocks noGrp="1"/>
          </p:cNvSpPr>
          <p:nvPr>
            <p:ph type="title"/>
          </p:nvPr>
        </p:nvSpPr>
        <p:spPr>
          <a:xfrm>
            <a:off x="287999" y="288036"/>
            <a:ext cx="11293592"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287300" y="1663700"/>
            <a:ext cx="11293592" cy="4334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284125" y="6402118"/>
            <a:ext cx="2477765" cy="190500"/>
          </a:xfrm>
          <a:prstGeom prst="rect">
            <a:avLst/>
          </a:prstGeom>
        </p:spPr>
        <p:txBody>
          <a:bodyPr vert="horz" lIns="0" tIns="0" rIns="0" bIns="0" rtlCol="0" anchor="b"/>
          <a:lstStyle>
            <a:lvl1pPr algn="l">
              <a:defRPr sz="800" b="0" i="0">
                <a:solidFill>
                  <a:schemeClr val="tx1"/>
                </a:solidFill>
                <a:latin typeface="IBM Plex Sans" panose="020B0503050203000203" pitchFamily="34" charset="0"/>
              </a:defRPr>
            </a:lvl1pPr>
          </a:lstStyle>
          <a:p>
            <a:r>
              <a:rPr lang="en-US"/>
              <a:t>© 2025 IBM Corporation</a:t>
            </a:r>
          </a:p>
        </p:txBody>
      </p:sp>
    </p:spTree>
    <p:extLst>
      <p:ext uri="{BB962C8B-B14F-4D97-AF65-F5344CB8AC3E}">
        <p14:creationId xmlns:p14="http://schemas.microsoft.com/office/powerpoint/2010/main" val="1231266957"/>
      </p:ext>
    </p:extLst>
  </p:cSld>
  <p:clrMap bg1="dk1" tx1="lt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 id="2147483817" r:id="rId38"/>
    <p:sldLayoutId id="2147483818" r:id="rId39"/>
    <p:sldLayoutId id="2147483819" r:id="rId40"/>
    <p:sldLayoutId id="2147483820" r:id="rId41"/>
    <p:sldLayoutId id="2147483821" r:id="rId42"/>
    <p:sldLayoutId id="2147483822" r:id="rId43"/>
    <p:sldLayoutId id="2147483823" r:id="rId44"/>
    <p:sldLayoutId id="2147483824" r:id="rId45"/>
    <p:sldLayoutId id="2147483825" r:id="rId46"/>
  </p:sldLayoutIdLst>
  <p:transition spd="med"/>
  <p:hf sldNum="0" hdr="0" dt="0"/>
  <p:txStyles>
    <p:titleStyle>
      <a:lvl1pPr marL="0" marR="0" indent="0" algn="l" defTabSz="1219170" rtl="0" eaLnBrk="1" latinLnBrk="0" hangingPunct="1">
        <a:lnSpc>
          <a:spcPct val="90000"/>
        </a:lnSpc>
        <a:spcBef>
          <a:spcPts val="0"/>
        </a:spcBef>
        <a:spcAft>
          <a:spcPts val="0"/>
        </a:spcAft>
        <a:buClrTx/>
        <a:buSzTx/>
        <a:buFontTx/>
        <a:buNone/>
        <a:tabLst/>
        <a:defRPr sz="3200" b="0" i="0" u="none" strike="noStrike" cap="none" spc="0" baseline="0">
          <a:solidFill>
            <a:schemeClr val="tx2"/>
          </a:solidFill>
          <a:uFillTx/>
          <a:latin typeface="+mj-lt"/>
          <a:ea typeface="+mj-ea"/>
          <a:cs typeface="+mj-cs"/>
          <a:sym typeface="IBM Plex Sans Light"/>
        </a:defRPr>
      </a:lvl1pPr>
      <a:lvl2pPr marL="0" marR="0" indent="0" algn="l" defTabSz="121917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mj-ea"/>
          <a:cs typeface="+mj-cs"/>
          <a:sym typeface="IBM Plex Sans Light"/>
        </a:defRPr>
      </a:lvl2pPr>
      <a:lvl3pPr marL="0" marR="0" indent="0" algn="l" defTabSz="121917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mj-ea"/>
          <a:cs typeface="+mj-cs"/>
          <a:sym typeface="IBM Plex Sans Light"/>
        </a:defRPr>
      </a:lvl3pPr>
      <a:lvl4pPr marL="0" marR="0" indent="0" algn="l" defTabSz="121917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mj-ea"/>
          <a:cs typeface="+mj-cs"/>
          <a:sym typeface="IBM Plex Sans Light"/>
        </a:defRPr>
      </a:lvl4pPr>
      <a:lvl5pPr marL="0" marR="0" indent="0" algn="l" defTabSz="121917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mj-ea"/>
          <a:cs typeface="+mj-cs"/>
          <a:sym typeface="IBM Plex Sans Light"/>
        </a:defRPr>
      </a:lvl5pPr>
      <a:lvl6pPr marL="0" marR="0" indent="181279" algn="l" defTabSz="121917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mj-ea"/>
          <a:cs typeface="+mj-cs"/>
          <a:sym typeface="IBM Plex Sans Light"/>
        </a:defRPr>
      </a:lvl6pPr>
      <a:lvl7pPr marL="0" marR="0" indent="362560" algn="l" defTabSz="121917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mj-ea"/>
          <a:cs typeface="+mj-cs"/>
          <a:sym typeface="IBM Plex Sans Light"/>
        </a:defRPr>
      </a:lvl7pPr>
      <a:lvl8pPr marL="0" marR="0" indent="543840" algn="l" defTabSz="121917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mj-ea"/>
          <a:cs typeface="+mj-cs"/>
          <a:sym typeface="IBM Plex Sans Light"/>
        </a:defRPr>
      </a:lvl8pPr>
      <a:lvl9pPr marL="0" marR="0" indent="725121" algn="l" defTabSz="121917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mj-ea"/>
          <a:cs typeface="+mj-cs"/>
          <a:sym typeface="IBM Plex Sans Light"/>
        </a:defRPr>
      </a:lvl9pPr>
    </p:titleStyle>
    <p:bodyStyle>
      <a:lvl1pPr marL="0" marR="0" indent="0" algn="l" defTabSz="1219170"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88" marR="0" indent="-164588" algn="l" defTabSz="1219170"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76" marR="0" indent="-164588" algn="l" defTabSz="1219170"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764" marR="0" indent="-164588" algn="l" defTabSz="1219170"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486" marR="0" indent="-228594" algn="l" defTabSz="1219170" rtl="0" eaLnBrk="1" latinLnBrk="0" hangingPunct="1">
        <a:lnSpc>
          <a:spcPct val="110000"/>
        </a:lnSpc>
        <a:spcBef>
          <a:spcPts val="1451"/>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508" marR="0" indent="-194499" algn="l" defTabSz="1219170" rtl="0" eaLnBrk="1" latinLnBrk="0" hangingPunct="1">
        <a:lnSpc>
          <a:spcPct val="100000"/>
        </a:lnSpc>
        <a:spcBef>
          <a:spcPts val="1451"/>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788" marR="0" indent="-194499" algn="l" defTabSz="1219170" rtl="0" eaLnBrk="1" latinLnBrk="0" hangingPunct="1">
        <a:lnSpc>
          <a:spcPct val="100000"/>
        </a:lnSpc>
        <a:spcBef>
          <a:spcPts val="1451"/>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4068" marR="0" indent="-194499" algn="l" defTabSz="1219170" rtl="0" eaLnBrk="1" latinLnBrk="0" hangingPunct="1">
        <a:lnSpc>
          <a:spcPct val="100000"/>
        </a:lnSpc>
        <a:spcBef>
          <a:spcPts val="1451"/>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347" marR="0" indent="-194499" algn="l" defTabSz="1219170" rtl="0" eaLnBrk="1" latinLnBrk="0" hangingPunct="1">
        <a:lnSpc>
          <a:spcPct val="100000"/>
        </a:lnSpc>
        <a:spcBef>
          <a:spcPts val="1451"/>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p:bodyStyle>
    <p:otherStyle>
      <a:lvl1pPr marL="0" marR="0" indent="0"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1pPr>
      <a:lvl2pPr marL="0" marR="0" indent="171492"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2pPr>
      <a:lvl3pPr marL="0" marR="0" indent="342982"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3pPr>
      <a:lvl4pPr marL="0" marR="0" indent="514474"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4pPr>
      <a:lvl5pPr marL="0" marR="0" indent="685966"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5pPr>
      <a:lvl6pPr marL="0" marR="0" indent="857457"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6pPr>
      <a:lvl7pPr marL="0" marR="0" indent="1028949"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7pPr>
      <a:lvl8pPr marL="0" marR="0" indent="1200441"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8pPr>
      <a:lvl9pPr marL="0" marR="0" indent="1371931" algn="r" defTabSz="91462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11769266" y="6469510"/>
            <a:ext cx="135436" cy="123111"/>
          </a:xfrm>
          <a:prstGeom prst="rect">
            <a:avLst/>
          </a:prstGeom>
          <a:ln w="12700">
            <a:miter lim="400000"/>
          </a:ln>
        </p:spPr>
        <p:txBody>
          <a:bodyPr wrap="none" lIns="0" tIns="0" rIns="0" bIns="0" anchor="b" anchorCtr="0">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287999" y="288037"/>
            <a:ext cx="11293592"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287300" y="1663702"/>
            <a:ext cx="11293592" cy="4334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284125" y="6402121"/>
            <a:ext cx="2477765" cy="190500"/>
          </a:xfrm>
          <a:prstGeom prst="rect">
            <a:avLst/>
          </a:prstGeom>
        </p:spPr>
        <p:txBody>
          <a:bodyPr vert="horz" lIns="0" tIns="0" rIns="0" bIns="0" rtlCol="0" anchor="b"/>
          <a:lstStyle>
            <a:lvl1pPr algn="l">
              <a:defRPr sz="800" b="0" i="0">
                <a:solidFill>
                  <a:schemeClr val="tx1"/>
                </a:solidFill>
                <a:latin typeface="IBM Plex Sans" panose="020B0503050203000203" pitchFamily="34" charset="0"/>
              </a:defRPr>
            </a:lvl1pPr>
          </a:lstStyle>
          <a:p>
            <a:r>
              <a:rPr lang="en-US"/>
              <a:t>© 2025 IBM Corporation</a:t>
            </a:r>
            <a:endParaRPr lang="en-US" dirty="0"/>
          </a:p>
        </p:txBody>
      </p:sp>
    </p:spTree>
    <p:extLst>
      <p:ext uri="{BB962C8B-B14F-4D97-AF65-F5344CB8AC3E}">
        <p14:creationId xmlns:p14="http://schemas.microsoft.com/office/powerpoint/2010/main" val="2480494572"/>
      </p:ext>
    </p:extLst>
  </p:cSld>
  <p:clrMap bg1="dk1" tx1="lt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 id="2147483875" r:id="rId49"/>
    <p:sldLayoutId id="2147483876" r:id="rId50"/>
    <p:sldLayoutId id="2147483877" r:id="rId51"/>
    <p:sldLayoutId id="2147483878" r:id="rId52"/>
    <p:sldLayoutId id="2147483879" r:id="rId53"/>
    <p:sldLayoutId id="2147483880" r:id="rId54"/>
  </p:sldLayoutIdLst>
  <p:transition spd="med"/>
  <p:hf sldNum="0" hdr="0" dt="0"/>
  <p:txStyles>
    <p:titleStyle>
      <a:lvl1pPr marL="0" marR="0" indent="0" algn="l" defTabSz="1218940" rtl="0" eaLnBrk="1" latinLnBrk="0" hangingPunct="1">
        <a:lnSpc>
          <a:spcPct val="90000"/>
        </a:lnSpc>
        <a:spcBef>
          <a:spcPts val="0"/>
        </a:spcBef>
        <a:spcAft>
          <a:spcPts val="0"/>
        </a:spcAft>
        <a:buClrTx/>
        <a:buSzTx/>
        <a:buFontTx/>
        <a:buNone/>
        <a:tabLst/>
        <a:defRPr sz="3199" b="0" i="0" u="none" strike="noStrike" cap="none" spc="0" baseline="0">
          <a:solidFill>
            <a:schemeClr val="tx2"/>
          </a:solidFill>
          <a:uFillTx/>
          <a:latin typeface="+mj-lt"/>
          <a:ea typeface="+mj-ea"/>
          <a:cs typeface="+mj-cs"/>
          <a:sym typeface="IBM Plex Sans Light"/>
        </a:defRPr>
      </a:lvl1pPr>
      <a:lvl2pPr marL="0" marR="0" indent="0" algn="l" defTabSz="1218940"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2pPr>
      <a:lvl3pPr marL="0" marR="0" indent="0" algn="l" defTabSz="1218940"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3pPr>
      <a:lvl4pPr marL="0" marR="0" indent="0" algn="l" defTabSz="1218940"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4pPr>
      <a:lvl5pPr marL="0" marR="0" indent="0" algn="l" defTabSz="1218940"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5pPr>
      <a:lvl6pPr marL="0" marR="0" indent="181246" algn="l" defTabSz="1218940"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6pPr>
      <a:lvl7pPr marL="0" marR="0" indent="362494" algn="l" defTabSz="1218940"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7pPr>
      <a:lvl8pPr marL="0" marR="0" indent="543737" algn="l" defTabSz="1218940"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8pPr>
      <a:lvl9pPr marL="0" marR="0" indent="724985" algn="l" defTabSz="1218940"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9pPr>
    </p:titleStyle>
    <p:bodyStyle>
      <a:lvl1pPr marL="0" marR="0" indent="0" algn="l" defTabSz="1218940"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56" marR="0" indent="-164556" algn="l" defTabSz="1218940"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14" marR="0" indent="-164556" algn="l" defTabSz="1218940"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672" marR="0" indent="-164556" algn="l" defTabSz="1218940"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380" marR="0" indent="-228552" algn="l" defTabSz="1218940" rtl="0" eaLnBrk="1" latinLnBrk="0" hangingPunct="1">
        <a:lnSpc>
          <a:spcPct val="110000"/>
        </a:lnSpc>
        <a:spcBef>
          <a:spcPts val="1451"/>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336" marR="0" indent="-194464" algn="l" defTabSz="1218940" rtl="0" eaLnBrk="1" latinLnBrk="0" hangingPunct="1">
        <a:lnSpc>
          <a:spcPct val="100000"/>
        </a:lnSpc>
        <a:spcBef>
          <a:spcPts val="1451"/>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580" marR="0" indent="-194464" algn="l" defTabSz="1218940" rtl="0" eaLnBrk="1" latinLnBrk="0" hangingPunct="1">
        <a:lnSpc>
          <a:spcPct val="100000"/>
        </a:lnSpc>
        <a:spcBef>
          <a:spcPts val="1451"/>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27" marR="0" indent="-194464" algn="l" defTabSz="1218940" rtl="0" eaLnBrk="1" latinLnBrk="0" hangingPunct="1">
        <a:lnSpc>
          <a:spcPct val="100000"/>
        </a:lnSpc>
        <a:spcBef>
          <a:spcPts val="1451"/>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073" marR="0" indent="-194464" algn="l" defTabSz="1218940" rtl="0" eaLnBrk="1" latinLnBrk="0" hangingPunct="1">
        <a:lnSpc>
          <a:spcPct val="100000"/>
        </a:lnSpc>
        <a:spcBef>
          <a:spcPts val="1451"/>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p:bodyStyle>
    <p:otherStyle>
      <a:lvl1pPr marL="0" marR="0" indent="0" algn="r" defTabSz="914450"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1pPr>
      <a:lvl2pPr marL="0" marR="0" indent="171460" algn="r" defTabSz="914450"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2pPr>
      <a:lvl3pPr marL="0" marR="0" indent="342918" algn="r" defTabSz="914450"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3pPr>
      <a:lvl4pPr marL="0" marR="0" indent="514378" algn="r" defTabSz="914450"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4pPr>
      <a:lvl5pPr marL="0" marR="0" indent="685838" algn="r" defTabSz="914450"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5pPr>
      <a:lvl6pPr marL="0" marR="0" indent="857296" algn="r" defTabSz="914450"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6pPr>
      <a:lvl7pPr marL="0" marR="0" indent="1028756" algn="r" defTabSz="914450"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7pPr>
      <a:lvl8pPr marL="0" marR="0" indent="1200215" algn="r" defTabSz="914450"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8pPr>
      <a:lvl9pPr marL="0" marR="0" indent="1371674" algn="r" defTabSz="914450"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9DA968-0609-DE63-13A7-89EE0B3B27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80B89C59-32C3-3032-6862-D1E8CCB2F388}"/>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AF3159EB-E952-3ED6-6A1F-2C856FDF05A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FI"/>
          </a:p>
        </p:txBody>
      </p:sp>
      <p:sp>
        <p:nvSpPr>
          <p:cNvPr id="5" name="Footer Placeholder 4">
            <a:extLst>
              <a:ext uri="{FF2B5EF4-FFF2-40B4-BE49-F238E27FC236}">
                <a16:creationId xmlns:a16="http://schemas.microsoft.com/office/drawing/2014/main" id="{BE398F9E-C121-60C9-C289-6CC48044935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hu-HU"/>
              <a:t>© 2025 IBM Corporation</a:t>
            </a:r>
            <a:endParaRPr lang="en-FI"/>
          </a:p>
        </p:txBody>
      </p:sp>
      <p:sp>
        <p:nvSpPr>
          <p:cNvPr id="6" name="Slide Number Placeholder 5">
            <a:extLst>
              <a:ext uri="{FF2B5EF4-FFF2-40B4-BE49-F238E27FC236}">
                <a16:creationId xmlns:a16="http://schemas.microsoft.com/office/drawing/2014/main" id="{7F89F483-8510-75BB-F230-0B3C780ADC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8B369C-D868-824D-96F6-49FE725ED821}" type="slidenum">
              <a:rPr lang="en-FI" smtClean="0"/>
              <a:t>‹#›</a:t>
            </a:fld>
            <a:endParaRPr lang="en-FI"/>
          </a:p>
        </p:txBody>
      </p:sp>
    </p:spTree>
    <p:extLst>
      <p:ext uri="{BB962C8B-B14F-4D97-AF65-F5344CB8AC3E}">
        <p14:creationId xmlns:p14="http://schemas.microsoft.com/office/powerpoint/2010/main" val="301624621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30300"/>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304889" y="6383868"/>
            <a:ext cx="5486313" cy="222249"/>
          </a:xfrm>
          <a:prstGeom prst="rect">
            <a:avLst/>
          </a:prstGeom>
        </p:spPr>
        <p:txBody>
          <a:bodyPr vert="horz" lIns="0" tIns="0" rIns="0" bIns="0" rtlCol="0" anchor="ctr"/>
          <a:lstStyle>
            <a:lvl1pPr marL="0" marR="0" indent="0" algn="l" defTabSz="914633" rtl="0" eaLnBrk="1" fontAlgn="auto" latinLnBrk="0" hangingPunct="1">
              <a:lnSpc>
                <a:spcPct val="100000"/>
              </a:lnSpc>
              <a:spcBef>
                <a:spcPts val="0"/>
              </a:spcBef>
              <a:spcAft>
                <a:spcPts val="0"/>
              </a:spcAft>
              <a:buClrTx/>
              <a:buSzTx/>
              <a:buFontTx/>
              <a:buNone/>
              <a:tabLst/>
              <a:defRPr sz="800">
                <a:solidFill>
                  <a:schemeClr val="tx1"/>
                </a:solidFill>
                <a:latin typeface="IBM Plex Sans" panose="020B0503050203000203" pitchFamily="34" charset="0"/>
              </a:defRPr>
            </a:lvl1pPr>
          </a:lstStyle>
          <a:p>
            <a:r>
              <a:rPr lang="pt-BR"/>
              <a:t>© 2025 IBM Corporation</a:t>
            </a:r>
            <a:endParaRPr lang="en-US" dirty="0"/>
          </a:p>
        </p:txBody>
      </p:sp>
      <p:sp>
        <p:nvSpPr>
          <p:cNvPr id="8" name="Slide Number Placeholder"/>
          <p:cNvSpPr>
            <a:spLocks noGrp="1"/>
          </p:cNvSpPr>
          <p:nvPr>
            <p:ph type="sldNum" sz="quarter" idx="4"/>
          </p:nvPr>
        </p:nvSpPr>
        <p:spPr>
          <a:xfrm>
            <a:off x="9448802" y="6383868"/>
            <a:ext cx="2438309" cy="222249"/>
          </a:xfrm>
          <a:prstGeom prst="rect">
            <a:avLst/>
          </a:prstGeom>
        </p:spPr>
        <p:txBody>
          <a:bodyPr vert="horz" lIns="0" tIns="0" rIns="0" bIns="0" rtlCol="0" anchor="ctr"/>
          <a:lstStyle>
            <a:lvl1pPr algn="r">
              <a:defRPr sz="800">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451782429"/>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 id="2147483914" r:id="rId20"/>
    <p:sldLayoutId id="2147483915" r:id="rId21"/>
    <p:sldLayoutId id="2147483916" r:id="rId22"/>
    <p:sldLayoutId id="2147483917" r:id="rId23"/>
    <p:sldLayoutId id="2147483918" r:id="rId24"/>
    <p:sldLayoutId id="2147483919" r:id="rId25"/>
    <p:sldLayoutId id="2147483920" r:id="rId26"/>
    <p:sldLayoutId id="2147483921" r:id="rId27"/>
    <p:sldLayoutId id="2147483922" r:id="rId28"/>
    <p:sldLayoutId id="2147483923" r:id="rId29"/>
    <p:sldLayoutId id="2147483924" r:id="rId30"/>
    <p:sldLayoutId id="2147483925" r:id="rId31"/>
    <p:sldLayoutId id="2147483926" r:id="rId32"/>
    <p:sldLayoutId id="2147483927" r:id="rId33"/>
    <p:sldLayoutId id="2147483928" r:id="rId34"/>
    <p:sldLayoutId id="2147483929" r:id="rId35"/>
    <p:sldLayoutId id="2147483930" r:id="rId36"/>
    <p:sldLayoutId id="2147483931" r:id="rId37"/>
    <p:sldLayoutId id="2147483932" r:id="rId38"/>
    <p:sldLayoutId id="2147483933" r:id="rId39"/>
    <p:sldLayoutId id="2147483934" r:id="rId40"/>
    <p:sldLayoutId id="2147483935" r:id="rId41"/>
    <p:sldLayoutId id="2147483936" r:id="rId42"/>
    <p:sldLayoutId id="2147483937" r:id="rId43"/>
    <p:sldLayoutId id="2147483938" r:id="rId44"/>
    <p:sldLayoutId id="2147483939" r:id="rId45"/>
    <p:sldLayoutId id="2147483940" r:id="rId46"/>
    <p:sldLayoutId id="2147483941"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fontAlgn="base" hangingPunct="1">
        <a:lnSpc>
          <a:spcPct val="90000"/>
        </a:lnSpc>
        <a:spcBef>
          <a:spcPct val="0"/>
        </a:spcBef>
        <a:spcAft>
          <a:spcPct val="0"/>
        </a:spcAft>
        <a:defRPr sz="3733" b="0" i="0">
          <a:solidFill>
            <a:schemeClr val="tx1"/>
          </a:solidFill>
          <a:latin typeface="IBM Plex Sans Light" panose="020B0403050203000203" pitchFamily="34" charset="77"/>
          <a:ea typeface="IBM Plex Sans Light" panose="020B0403050203000203" pitchFamily="34" charset="77"/>
          <a:cs typeface="IBM Plex Sans Light" panose="020B0403050203000203" pitchFamily="34" charset="77"/>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12"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28"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40"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53"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10000"/>
        </a:lnSpc>
        <a:spcBef>
          <a:spcPts val="1467"/>
        </a:spcBef>
        <a:spcAft>
          <a:spcPct val="0"/>
        </a:spcAft>
        <a:buClr>
          <a:srgbClr val="6D6E70"/>
        </a:buClr>
        <a:buSzPct val="90000"/>
        <a:buFont typeface="Wingdings" pitchFamily="2" charset="2"/>
        <a:buNone/>
        <a:defRPr sz="1867">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82875" indent="-182875" algn="l" rtl="0" eaLnBrk="1" fontAlgn="base" hangingPunct="1">
        <a:lnSpc>
          <a:spcPct val="110000"/>
        </a:lnSpc>
        <a:spcBef>
          <a:spcPts val="1467"/>
        </a:spcBef>
        <a:spcAft>
          <a:spcPct val="0"/>
        </a:spcAft>
        <a:buClrTx/>
        <a:buSzPct val="80000"/>
        <a:buFont typeface="System Font Regular"/>
        <a:buChar char="–"/>
        <a:tabLst/>
        <a:defRPr sz="1867">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77943" indent="-134109" algn="l" rtl="0" eaLnBrk="1" fontAlgn="base" hangingPunct="1">
        <a:lnSpc>
          <a:spcPct val="110000"/>
        </a:lnSpc>
        <a:spcBef>
          <a:spcPts val="1467"/>
        </a:spcBef>
        <a:spcAft>
          <a:spcPct val="0"/>
        </a:spcAft>
        <a:buClrTx/>
        <a:buSzPct val="80000"/>
        <a:buFont typeface="Arial" panose="020B0604020202020204" pitchFamily="34" charset="0"/>
        <a:buChar char="•"/>
        <a:tabLst/>
        <a:defRPr sz="1867">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82735" indent="-182875" algn="l" rtl="0" eaLnBrk="1" fontAlgn="base" hangingPunct="1">
        <a:lnSpc>
          <a:spcPct val="110000"/>
        </a:lnSpc>
        <a:spcBef>
          <a:spcPts val="1467"/>
        </a:spcBef>
        <a:spcAft>
          <a:spcPct val="0"/>
        </a:spcAft>
        <a:buClrTx/>
        <a:buSzPct val="80000"/>
        <a:buFont typeface=".AppleSystemUIFont" charset="-120"/>
        <a:buChar char="–"/>
        <a:tabLst/>
        <a:defRPr sz="1867"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243834" indent="-219451" algn="l" rtl="0" eaLnBrk="1" fontAlgn="base" hangingPunct="1">
        <a:lnSpc>
          <a:spcPct val="110000"/>
        </a:lnSpc>
        <a:spcBef>
          <a:spcPts val="1467"/>
        </a:spcBef>
        <a:spcAft>
          <a:spcPct val="0"/>
        </a:spcAft>
        <a:buClrTx/>
        <a:buSzPct val="80000"/>
        <a:buFontTx/>
        <a:buNone/>
        <a:tabLst/>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Arial"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Arial"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Arial"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28" rtl="0" eaLnBrk="1" latinLnBrk="0" hangingPunct="1">
        <a:defRPr sz="1904" kern="1200">
          <a:solidFill>
            <a:schemeClr val="tx1"/>
          </a:solidFill>
          <a:latin typeface="+mn-lt"/>
          <a:ea typeface="+mn-ea"/>
          <a:cs typeface="+mn-cs"/>
        </a:defRPr>
      </a:lvl1pPr>
      <a:lvl2pPr marL="483412" algn="l" defTabSz="966828" rtl="0" eaLnBrk="1" latinLnBrk="0" hangingPunct="1">
        <a:defRPr sz="1904" kern="1200">
          <a:solidFill>
            <a:schemeClr val="tx1"/>
          </a:solidFill>
          <a:latin typeface="+mn-lt"/>
          <a:ea typeface="+mn-ea"/>
          <a:cs typeface="+mn-cs"/>
        </a:defRPr>
      </a:lvl2pPr>
      <a:lvl3pPr marL="966828" algn="l" defTabSz="966828" rtl="0" eaLnBrk="1" latinLnBrk="0" hangingPunct="1">
        <a:defRPr sz="1904" kern="1200">
          <a:solidFill>
            <a:schemeClr val="tx1"/>
          </a:solidFill>
          <a:latin typeface="+mn-lt"/>
          <a:ea typeface="+mn-ea"/>
          <a:cs typeface="+mn-cs"/>
        </a:defRPr>
      </a:lvl3pPr>
      <a:lvl4pPr marL="1450240" algn="l" defTabSz="966828" rtl="0" eaLnBrk="1" latinLnBrk="0" hangingPunct="1">
        <a:defRPr sz="1904" kern="1200">
          <a:solidFill>
            <a:schemeClr val="tx1"/>
          </a:solidFill>
          <a:latin typeface="+mn-lt"/>
          <a:ea typeface="+mn-ea"/>
          <a:cs typeface="+mn-cs"/>
        </a:defRPr>
      </a:lvl4pPr>
      <a:lvl5pPr marL="1933653" algn="l" defTabSz="966828" rtl="0" eaLnBrk="1" latinLnBrk="0" hangingPunct="1">
        <a:defRPr sz="1904" kern="1200">
          <a:solidFill>
            <a:schemeClr val="tx1"/>
          </a:solidFill>
          <a:latin typeface="+mn-lt"/>
          <a:ea typeface="+mn-ea"/>
          <a:cs typeface="+mn-cs"/>
        </a:defRPr>
      </a:lvl5pPr>
      <a:lvl6pPr marL="2417068" algn="l" defTabSz="966828" rtl="0" eaLnBrk="1" latinLnBrk="0" hangingPunct="1">
        <a:defRPr sz="1904" kern="1200">
          <a:solidFill>
            <a:schemeClr val="tx1"/>
          </a:solidFill>
          <a:latin typeface="+mn-lt"/>
          <a:ea typeface="+mn-ea"/>
          <a:cs typeface="+mn-cs"/>
        </a:defRPr>
      </a:lvl6pPr>
      <a:lvl7pPr marL="2900479" algn="l" defTabSz="966828" rtl="0" eaLnBrk="1" latinLnBrk="0" hangingPunct="1">
        <a:defRPr sz="1904" kern="1200">
          <a:solidFill>
            <a:schemeClr val="tx1"/>
          </a:solidFill>
          <a:latin typeface="+mn-lt"/>
          <a:ea typeface="+mn-ea"/>
          <a:cs typeface="+mn-cs"/>
        </a:defRPr>
      </a:lvl7pPr>
      <a:lvl8pPr marL="3383893" algn="l" defTabSz="966828" rtl="0" eaLnBrk="1" latinLnBrk="0" hangingPunct="1">
        <a:defRPr sz="1904" kern="1200">
          <a:solidFill>
            <a:schemeClr val="tx1"/>
          </a:solidFill>
          <a:latin typeface="+mn-lt"/>
          <a:ea typeface="+mn-ea"/>
          <a:cs typeface="+mn-cs"/>
        </a:defRPr>
      </a:lvl8pPr>
      <a:lvl9pPr marL="3867306" algn="l" defTabSz="966828"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11769264" y="6469507"/>
            <a:ext cx="135436" cy="123111"/>
          </a:xfrm>
          <a:prstGeom prst="rect">
            <a:avLst/>
          </a:prstGeom>
          <a:ln w="12700">
            <a:miter lim="400000"/>
          </a:ln>
        </p:spPr>
        <p:txBody>
          <a:bodyPr wrap="none" lIns="0" tIns="0" rIns="0" bIns="0" anchor="b" anchorCtr="0">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287999" y="288036"/>
            <a:ext cx="11293592"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287300" y="1663700"/>
            <a:ext cx="11293592" cy="4334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284125" y="6402118"/>
            <a:ext cx="2477765" cy="190500"/>
          </a:xfrm>
          <a:prstGeom prst="rect">
            <a:avLst/>
          </a:prstGeom>
        </p:spPr>
        <p:txBody>
          <a:bodyPr vert="horz" lIns="0" tIns="0" rIns="0" bIns="0" rtlCol="0" anchor="b"/>
          <a:lstStyle>
            <a:lvl1pPr algn="l">
              <a:defRPr sz="800" b="0" i="0">
                <a:solidFill>
                  <a:schemeClr val="tx1"/>
                </a:solidFill>
                <a:latin typeface="IBM Plex Sans" panose="020B0503050203000203" pitchFamily="34" charset="0"/>
              </a:defRPr>
            </a:lvl1pPr>
          </a:lstStyle>
          <a:p>
            <a:r>
              <a:rPr lang="en-US"/>
              <a:t>© 2025 IBM Corporation</a:t>
            </a:r>
            <a:endParaRPr lang="en-US" dirty="0"/>
          </a:p>
        </p:txBody>
      </p:sp>
    </p:spTree>
    <p:extLst>
      <p:ext uri="{BB962C8B-B14F-4D97-AF65-F5344CB8AC3E}">
        <p14:creationId xmlns:p14="http://schemas.microsoft.com/office/powerpoint/2010/main" val="339014141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960" r:id="rId18"/>
    <p:sldLayoutId id="2147483961" r:id="rId19"/>
    <p:sldLayoutId id="2147483962" r:id="rId20"/>
    <p:sldLayoutId id="2147483963" r:id="rId21"/>
    <p:sldLayoutId id="2147483964" r:id="rId22"/>
    <p:sldLayoutId id="2147483965" r:id="rId23"/>
    <p:sldLayoutId id="2147483966" r:id="rId24"/>
    <p:sldLayoutId id="2147483967" r:id="rId25"/>
    <p:sldLayoutId id="2147483968" r:id="rId26"/>
    <p:sldLayoutId id="2147483969" r:id="rId27"/>
    <p:sldLayoutId id="2147483970" r:id="rId28"/>
    <p:sldLayoutId id="2147483971" r:id="rId29"/>
    <p:sldLayoutId id="2147483972" r:id="rId30"/>
    <p:sldLayoutId id="2147483973" r:id="rId31"/>
    <p:sldLayoutId id="2147483974" r:id="rId32"/>
    <p:sldLayoutId id="2147483975" r:id="rId33"/>
    <p:sldLayoutId id="2147483976" r:id="rId34"/>
    <p:sldLayoutId id="2147483977" r:id="rId35"/>
    <p:sldLayoutId id="2147483978" r:id="rId36"/>
    <p:sldLayoutId id="2147483979" r:id="rId37"/>
    <p:sldLayoutId id="2147483980" r:id="rId38"/>
    <p:sldLayoutId id="2147483981" r:id="rId39"/>
    <p:sldLayoutId id="2147483982" r:id="rId40"/>
    <p:sldLayoutId id="2147483983" r:id="rId41"/>
    <p:sldLayoutId id="2147483984" r:id="rId42"/>
    <p:sldLayoutId id="2147483985" r:id="rId43"/>
    <p:sldLayoutId id="2147483986" r:id="rId44"/>
    <p:sldLayoutId id="2147483987" r:id="rId45"/>
    <p:sldLayoutId id="2147483988" r:id="rId46"/>
    <p:sldLayoutId id="2147483990" r:id="rId47"/>
    <p:sldLayoutId id="2147483992" r:id="rId48"/>
    <p:sldLayoutId id="2147483993" r:id="rId49"/>
    <p:sldLayoutId id="2147483994" r:id="rId50"/>
    <p:sldLayoutId id="2147483995" r:id="rId51"/>
    <p:sldLayoutId id="2147483996" r:id="rId52"/>
    <p:sldLayoutId id="2147483997" r:id="rId53"/>
    <p:sldLayoutId id="2147484201" r:id="rId54"/>
  </p:sldLayoutIdLst>
  <p:hf sldNum="0" hdr="0" dt="0"/>
  <p:txStyles>
    <p:titleStyle>
      <a:lvl1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chemeClr val="tx2"/>
          </a:solidFill>
          <a:uFillTx/>
          <a:latin typeface="+mj-lt"/>
          <a:ea typeface="+mj-ea"/>
          <a:cs typeface="+mj-cs"/>
          <a:sym typeface="IBM Plex Sans Light"/>
        </a:defRPr>
      </a:lvl1pPr>
      <a:lvl2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2pPr>
      <a:lvl3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3pPr>
      <a:lvl4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4pPr>
      <a:lvl5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5pPr>
      <a:lvl6pPr marL="0" marR="0" indent="181248"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6pPr>
      <a:lvl7pPr marL="0" marR="0" indent="362497"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7pPr>
      <a:lvl8pPr marL="0" marR="0" indent="543744"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8pPr>
      <a:lvl9pPr marL="0" marR="0" indent="724993"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9pPr>
    </p:titleStyle>
    <p:bodyStyle>
      <a:lvl1pPr marL="0" marR="0" indent="0" algn="l" defTabSz="1218956"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59"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18"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677"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386" marR="0" indent="-228554" algn="l" defTabSz="1218956" rtl="0" eaLnBrk="1" latinLnBrk="0" hangingPunct="1">
        <a:lnSpc>
          <a:spcPct val="110000"/>
        </a:lnSpc>
        <a:spcBef>
          <a:spcPts val="145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346"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595"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43"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091"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p:bodyStyle>
    <p:otherStyle>
      <a:lvl1pPr marL="0" marR="0" indent="0"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1pPr>
      <a:lvl2pPr marL="0" marR="0" indent="171461"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2pPr>
      <a:lvl3pPr marL="0" marR="0" indent="342922"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3pPr>
      <a:lvl4pPr marL="0" marR="0" indent="514384"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4pPr>
      <a:lvl5pPr marL="0" marR="0" indent="685845"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5pPr>
      <a:lvl6pPr marL="0" marR="0" indent="857307"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6pPr>
      <a:lvl7pPr marL="0" marR="0" indent="1028768"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7pPr>
      <a:lvl8pPr marL="0" marR="0" indent="1200230"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8pPr>
      <a:lvl9pPr marL="0" marR="0" indent="1371691"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11769264" y="6469507"/>
            <a:ext cx="135436" cy="123111"/>
          </a:xfrm>
          <a:prstGeom prst="rect">
            <a:avLst/>
          </a:prstGeom>
          <a:ln w="12700">
            <a:miter lim="400000"/>
          </a:ln>
        </p:spPr>
        <p:txBody>
          <a:bodyPr wrap="none" lIns="0" tIns="0" rIns="0" bIns="0" anchor="b" anchorCtr="0">
            <a:spAutoFit/>
          </a:bodyPr>
          <a:lstStyle>
            <a:lvl1pPr algn="r">
              <a:defRPr sz="8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287999" y="288036"/>
            <a:ext cx="11293592"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287300" y="1663700"/>
            <a:ext cx="11293592" cy="4334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endParaRPr lang="en-CA" dirty="0"/>
          </a:p>
          <a:p>
            <a:pPr lvl="2"/>
            <a:r>
              <a:rPr lang="en-CA" dirty="0"/>
              <a:t>Body Level Three</a:t>
            </a:r>
          </a:p>
          <a:p>
            <a:pPr lvl="3"/>
            <a:r>
              <a:rPr lang="en-CA"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284125" y="6402118"/>
            <a:ext cx="2477765" cy="190500"/>
          </a:xfrm>
          <a:prstGeom prst="rect">
            <a:avLst/>
          </a:prstGeom>
        </p:spPr>
        <p:txBody>
          <a:bodyPr vert="horz" lIns="0" tIns="0" rIns="0" bIns="0" rtlCol="0" anchor="b"/>
          <a:lstStyle>
            <a:lvl1pPr algn="l">
              <a:defRPr sz="800" b="0" i="0">
                <a:solidFill>
                  <a:schemeClr val="tx1"/>
                </a:solidFill>
                <a:latin typeface="IBM Plex Sans Light" panose="020B0403050203000203" pitchFamily="34" charset="0"/>
              </a:defRPr>
            </a:lvl1pPr>
          </a:lstStyle>
          <a:p>
            <a:r>
              <a:rPr lang="en-US"/>
              <a:t>© 2025 IBM Corporation</a:t>
            </a:r>
            <a:endParaRPr lang="en-US" dirty="0"/>
          </a:p>
        </p:txBody>
      </p:sp>
    </p:spTree>
    <p:extLst>
      <p:ext uri="{BB962C8B-B14F-4D97-AF65-F5344CB8AC3E}">
        <p14:creationId xmlns:p14="http://schemas.microsoft.com/office/powerpoint/2010/main" val="1984049849"/>
      </p:ext>
    </p:extLst>
  </p:cSld>
  <p:clrMap bg1="dk1" tx1="lt1" bg2="dk2" tx2="lt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 id="2147484017" r:id="rId18"/>
    <p:sldLayoutId id="2147484018" r:id="rId19"/>
    <p:sldLayoutId id="2147484019" r:id="rId20"/>
    <p:sldLayoutId id="2147484020" r:id="rId21"/>
    <p:sldLayoutId id="2147484021" r:id="rId22"/>
    <p:sldLayoutId id="2147484022" r:id="rId23"/>
    <p:sldLayoutId id="2147484023" r:id="rId24"/>
    <p:sldLayoutId id="2147484024" r:id="rId25"/>
    <p:sldLayoutId id="2147484025" r:id="rId26"/>
    <p:sldLayoutId id="2147484026" r:id="rId27"/>
    <p:sldLayoutId id="2147484027" r:id="rId28"/>
    <p:sldLayoutId id="2147484028" r:id="rId29"/>
    <p:sldLayoutId id="2147484029" r:id="rId30"/>
    <p:sldLayoutId id="2147484030" r:id="rId31"/>
    <p:sldLayoutId id="2147484031" r:id="rId32"/>
    <p:sldLayoutId id="2147484032" r:id="rId33"/>
    <p:sldLayoutId id="2147484033" r:id="rId34"/>
    <p:sldLayoutId id="2147484034" r:id="rId35"/>
    <p:sldLayoutId id="2147484035" r:id="rId36"/>
    <p:sldLayoutId id="2147484036" r:id="rId37"/>
    <p:sldLayoutId id="2147484037" r:id="rId38"/>
    <p:sldLayoutId id="2147484038" r:id="rId39"/>
    <p:sldLayoutId id="2147484039" r:id="rId40"/>
    <p:sldLayoutId id="2147484040" r:id="rId41"/>
    <p:sldLayoutId id="2147484041" r:id="rId42"/>
    <p:sldLayoutId id="2147484042" r:id="rId43"/>
    <p:sldLayoutId id="2147484043" r:id="rId44"/>
    <p:sldLayoutId id="2147484044" r:id="rId45"/>
    <p:sldLayoutId id="2147484045" r:id="rId46"/>
  </p:sldLayoutIdLst>
  <p:transition spd="med"/>
  <p:hf sldNum="0" hdr="0" dt="0"/>
  <p:txStyles>
    <p:titleStyle>
      <a:lvl1pPr marL="0" marR="0" indent="0" algn="l" defTabSz="1218956" rtl="0" eaLnBrk="1" latinLnBrk="0" hangingPunct="1">
        <a:lnSpc>
          <a:spcPct val="100000"/>
        </a:lnSpc>
        <a:spcBef>
          <a:spcPts val="0"/>
        </a:spcBef>
        <a:spcAft>
          <a:spcPts val="0"/>
        </a:spcAft>
        <a:buClrTx/>
        <a:buSzTx/>
        <a:buFontTx/>
        <a:buNone/>
        <a:tabLst/>
        <a:defRPr sz="3199" b="0" i="0" u="none" strike="noStrike" cap="none" spc="0" baseline="0">
          <a:solidFill>
            <a:schemeClr val="tx2"/>
          </a:solidFill>
          <a:uFillTx/>
          <a:latin typeface="IBM Plex Sans Light" panose="020B0403050203000203" pitchFamily="34" charset="0"/>
          <a:ea typeface="+mj-ea"/>
          <a:cs typeface="+mj-cs"/>
          <a:sym typeface="IBM Plex Sans Light"/>
        </a:defRPr>
      </a:lvl1pPr>
      <a:lvl2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2pPr>
      <a:lvl3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3pPr>
      <a:lvl4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4pPr>
      <a:lvl5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5pPr>
      <a:lvl6pPr marL="0" marR="0" indent="181248"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6pPr>
      <a:lvl7pPr marL="0" marR="0" indent="362497"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7pPr>
      <a:lvl8pPr marL="0" marR="0" indent="543744"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8pPr>
      <a:lvl9pPr marL="0" marR="0" indent="724993"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9pPr>
    </p:titleStyle>
    <p:bodyStyle>
      <a:lvl1pPr marL="0" marR="0" indent="0" algn="l" defTabSz="1218956" rtl="0" eaLnBrk="1" latinLnBrk="0" hangingPunct="1">
        <a:lnSpc>
          <a:spcPct val="100000"/>
        </a:lnSpc>
        <a:spcBef>
          <a:spcPts val="0"/>
        </a:spcBef>
        <a:spcAft>
          <a:spcPts val="0"/>
        </a:spcAft>
        <a:buClr>
          <a:schemeClr val="tx1"/>
        </a:buClr>
        <a:buSzTx/>
        <a:buFont typeface="Arial" panose="020B0604020202020204" pitchFamily="34" charset="0"/>
        <a:buNone/>
        <a:tabLst/>
        <a:defRPr sz="1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163767" marR="0" indent="-163767" algn="l" defTabSz="1218956"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1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329334" marR="0" indent="-163767" algn="l" defTabSz="1218956"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1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493101" marR="0" indent="-163767" algn="l" defTabSz="1218956"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1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342831" marR="0" indent="0" algn="l" defTabSz="1218956" rtl="0" eaLnBrk="1" latinLnBrk="0" hangingPunct="1">
        <a:lnSpc>
          <a:spcPct val="110000"/>
        </a:lnSpc>
        <a:spcBef>
          <a:spcPts val="1450"/>
        </a:spcBef>
        <a:spcAft>
          <a:spcPts val="0"/>
        </a:spcAft>
        <a:buClrTx/>
        <a:buSzPct val="100000"/>
        <a:buFont typeface="Arial" panose="020B0604020202020204" pitchFamily="34" charset="0"/>
        <a:buNone/>
        <a:tabLst/>
        <a:defRPr sz="1800" b="0" i="0" u="none" strike="noStrike" cap="none" spc="0" baseline="0">
          <a:solidFill>
            <a:srgbClr val="000000"/>
          </a:solidFill>
          <a:uFillTx/>
          <a:latin typeface="+mj-lt"/>
          <a:ea typeface="+mj-ea"/>
          <a:cs typeface="+mj-cs"/>
          <a:sym typeface="IBM Plex Sans Light"/>
        </a:defRPr>
      </a:lvl5pPr>
      <a:lvl6pPr marL="921346"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595"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43"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091"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p:bodyStyle>
    <p:otherStyle>
      <a:lvl1pPr marL="0" marR="0" indent="0"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1pPr>
      <a:lvl2pPr marL="0" marR="0" indent="171461"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2pPr>
      <a:lvl3pPr marL="0" marR="0" indent="342922"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3pPr>
      <a:lvl4pPr marL="0" marR="0" indent="514384"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4pPr>
      <a:lvl5pPr marL="0" marR="0" indent="685845"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5pPr>
      <a:lvl6pPr marL="0" marR="0" indent="857307"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6pPr>
      <a:lvl7pPr marL="0" marR="0" indent="1028768"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7pPr>
      <a:lvl8pPr marL="0" marR="0" indent="1200230"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8pPr>
      <a:lvl9pPr marL="0" marR="0" indent="1371691"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95.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0.xml"/></Relationships>
</file>

<file path=ppt/slides/_rels/slide12.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jpg"/><Relationship Id="rId26" Type="http://schemas.openxmlformats.org/officeDocument/2006/relationships/image" Target="../media/image45.png"/><Relationship Id="rId39" Type="http://schemas.openxmlformats.org/officeDocument/2006/relationships/image" Target="../media/image58.png"/><Relationship Id="rId21" Type="http://schemas.openxmlformats.org/officeDocument/2006/relationships/image" Target="../media/image40.jpeg"/><Relationship Id="rId34" Type="http://schemas.openxmlformats.org/officeDocument/2006/relationships/image" Target="../media/image53.svg"/><Relationship Id="rId7" Type="http://schemas.openxmlformats.org/officeDocument/2006/relationships/image" Target="../media/image27.png"/><Relationship Id="rId12" Type="http://schemas.openxmlformats.org/officeDocument/2006/relationships/image" Target="../media/image31.png"/><Relationship Id="rId17" Type="http://schemas.openxmlformats.org/officeDocument/2006/relationships/image" Target="../media/image36.jpe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png"/><Relationship Id="rId2" Type="http://schemas.openxmlformats.org/officeDocument/2006/relationships/notesSlide" Target="../notesSlides/notesSlide9.xml"/><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png"/><Relationship Id="rId1" Type="http://schemas.openxmlformats.org/officeDocument/2006/relationships/slideLayout" Target="../slideLayouts/slideLayout102.xml"/><Relationship Id="rId6" Type="http://schemas.openxmlformats.org/officeDocument/2006/relationships/image" Target="../media/image26.png"/><Relationship Id="rId11" Type="http://schemas.openxmlformats.org/officeDocument/2006/relationships/image" Target="../media/image14.pn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png"/><Relationship Id="rId5" Type="http://schemas.openxmlformats.org/officeDocument/2006/relationships/image" Target="../media/image25.png"/><Relationship Id="rId15" Type="http://schemas.openxmlformats.org/officeDocument/2006/relationships/image" Target="../media/image34.jpeg"/><Relationship Id="rId23" Type="http://schemas.openxmlformats.org/officeDocument/2006/relationships/image" Target="../media/image42.png"/><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30.png"/><Relationship Id="rId19" Type="http://schemas.openxmlformats.org/officeDocument/2006/relationships/image" Target="../media/image38.png"/><Relationship Id="rId31" Type="http://schemas.openxmlformats.org/officeDocument/2006/relationships/image" Target="../media/image50.png"/><Relationship Id="rId4" Type="http://schemas.openxmlformats.org/officeDocument/2006/relationships/image" Target="../media/image18.png"/><Relationship Id="rId9" Type="http://schemas.openxmlformats.org/officeDocument/2006/relationships/image" Target="../media/image29.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svg"/><Relationship Id="rId35" Type="http://schemas.openxmlformats.org/officeDocument/2006/relationships/image" Target="../media/image54.png"/><Relationship Id="rId8" Type="http://schemas.openxmlformats.org/officeDocument/2006/relationships/image" Target="../media/image28.png"/><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66.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4.xml"/></Relationships>
</file>

<file path=ppt/slides/_rels/slide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3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31.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2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40.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2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8 quantum spinouts breaking new ground - Global University Venturing">
            <a:extLst>
              <a:ext uri="{FF2B5EF4-FFF2-40B4-BE49-F238E27FC236}">
                <a16:creationId xmlns:a16="http://schemas.microsoft.com/office/drawing/2014/main" id="{173E8A56-FB9C-DBA4-9440-95628D8FF7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16" r="23010" b="3533"/>
          <a:stretch>
            <a:fillRect/>
          </a:stretch>
        </p:blipFill>
        <p:spPr bwMode="auto">
          <a:xfrm>
            <a:off x="3523488" y="10"/>
            <a:ext cx="8668512" cy="6857990"/>
          </a:xfrm>
          <a:prstGeom prst="rect">
            <a:avLst/>
          </a:prstGeom>
          <a:solidFill>
            <a:srgbClr val="FFFFFF"/>
          </a:solidFill>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a:extLst>
              <a:ext uri="{FF2B5EF4-FFF2-40B4-BE49-F238E27FC236}">
                <a16:creationId xmlns:a16="http://schemas.microsoft.com/office/drawing/2014/main" id="{20DDA0EB-8818-FDA8-8B55-E82D40AA25E0}"/>
              </a:ext>
            </a:extLst>
          </p:cNvPr>
          <p:cNvSpPr>
            <a:spLocks noGrp="1"/>
          </p:cNvSpPr>
          <p:nvPr>
            <p:ph type="ctrTitle"/>
          </p:nvPr>
        </p:nvSpPr>
        <p:spPr>
          <a:xfrm>
            <a:off x="477981" y="1122363"/>
            <a:ext cx="4023360" cy="3204134"/>
          </a:xfrm>
        </p:spPr>
        <p:txBody>
          <a:bodyPr anchor="b">
            <a:normAutofit/>
          </a:bodyPr>
          <a:lstStyle/>
          <a:p>
            <a:pPr algn="l"/>
            <a:r>
              <a:rPr lang="hu-HU" sz="3400"/>
              <a:t>At the Intersection of Two Technological Revolutions: Quantum Computing and Artificial Intelligence</a:t>
            </a:r>
          </a:p>
        </p:txBody>
      </p:sp>
      <p:sp>
        <p:nvSpPr>
          <p:cNvPr id="3" name="Alcím 2">
            <a:extLst>
              <a:ext uri="{FF2B5EF4-FFF2-40B4-BE49-F238E27FC236}">
                <a16:creationId xmlns:a16="http://schemas.microsoft.com/office/drawing/2014/main" id="{9D84E2F6-5EB4-83E9-3886-431BC452A246}"/>
              </a:ext>
            </a:extLst>
          </p:cNvPr>
          <p:cNvSpPr>
            <a:spLocks noGrp="1"/>
          </p:cNvSpPr>
          <p:nvPr>
            <p:ph type="subTitle" idx="1"/>
          </p:nvPr>
        </p:nvSpPr>
        <p:spPr>
          <a:xfrm>
            <a:off x="477980" y="4872922"/>
            <a:ext cx="4023359" cy="1208141"/>
          </a:xfrm>
        </p:spPr>
        <p:txBody>
          <a:bodyPr>
            <a:normAutofit/>
          </a:bodyPr>
          <a:lstStyle/>
          <a:p>
            <a:pPr algn="l"/>
            <a:r>
              <a:rPr lang="hu-HU" sz="2000"/>
              <a:t>Arpad Pikethy</a:t>
            </a:r>
          </a:p>
          <a:p>
            <a:pPr algn="l"/>
            <a:r>
              <a:rPr lang="hu-HU" sz="2000"/>
              <a:t>Country Leader</a:t>
            </a:r>
          </a:p>
          <a:p>
            <a:pPr algn="l"/>
            <a:r>
              <a:rPr lang="hu-HU" sz="2000"/>
              <a:t>IBM Hungary</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Élőláb helye 5">
            <a:extLst>
              <a:ext uri="{FF2B5EF4-FFF2-40B4-BE49-F238E27FC236}">
                <a16:creationId xmlns:a16="http://schemas.microsoft.com/office/drawing/2014/main" id="{9E01DBBD-2947-1A1E-95F3-A8E2B8064E42}"/>
              </a:ext>
            </a:extLst>
          </p:cNvPr>
          <p:cNvSpPr>
            <a:spLocks noGrp="1"/>
          </p:cNvSpPr>
          <p:nvPr>
            <p:ph type="ftr" sz="quarter" idx="11"/>
          </p:nvPr>
        </p:nvSpPr>
        <p:spPr/>
        <p:txBody>
          <a:bodyPr/>
          <a:lstStyle/>
          <a:p>
            <a:r>
              <a:rPr lang="hu-HU"/>
              <a:t>© 2025 IBM Corporation</a:t>
            </a:r>
          </a:p>
        </p:txBody>
      </p:sp>
    </p:spTree>
    <p:extLst>
      <p:ext uri="{BB962C8B-B14F-4D97-AF65-F5344CB8AC3E}">
        <p14:creationId xmlns:p14="http://schemas.microsoft.com/office/powerpoint/2010/main" val="1305359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C753A-DBBE-F862-E320-F5E5CDDCBC53}"/>
              </a:ext>
            </a:extLst>
          </p:cNvPr>
          <p:cNvSpPr>
            <a:spLocks noGrp="1"/>
          </p:cNvSpPr>
          <p:nvPr>
            <p:ph type="title"/>
          </p:nvPr>
        </p:nvSpPr>
        <p:spPr/>
        <p:txBody>
          <a:bodyPr/>
          <a:lstStyle/>
          <a:p>
            <a:r>
              <a:rPr lang="en-US" sz="1800" dirty="0">
                <a:solidFill>
                  <a:srgbClr val="8A3FFC"/>
                </a:solidFill>
              </a:rPr>
              <a:t>Voice of our first adopters</a:t>
            </a:r>
            <a:br>
              <a:rPr lang="en-US" sz="4799" dirty="0">
                <a:solidFill>
                  <a:srgbClr val="000000"/>
                </a:solidFill>
              </a:rPr>
            </a:br>
            <a:r>
              <a:rPr lang="en-US" dirty="0">
                <a:solidFill>
                  <a:srgbClr val="000000"/>
                </a:solidFill>
              </a:rPr>
              <a:t>HSBC</a:t>
            </a:r>
            <a:endParaRPr lang="en-US" dirty="0"/>
          </a:p>
        </p:txBody>
      </p:sp>
      <p:sp>
        <p:nvSpPr>
          <p:cNvPr id="3" name="Text Placeholder 2">
            <a:extLst>
              <a:ext uri="{FF2B5EF4-FFF2-40B4-BE49-F238E27FC236}">
                <a16:creationId xmlns:a16="http://schemas.microsoft.com/office/drawing/2014/main" id="{036211B3-85A3-B000-5AB4-C9E850E35227}"/>
              </a:ext>
            </a:extLst>
          </p:cNvPr>
          <p:cNvSpPr>
            <a:spLocks noGrp="1"/>
          </p:cNvSpPr>
          <p:nvPr>
            <p:ph type="body" sz="quarter" idx="10"/>
          </p:nvPr>
        </p:nvSpPr>
        <p:spPr>
          <a:xfrm>
            <a:off x="5507306" y="915905"/>
            <a:ext cx="5520318" cy="5026190"/>
          </a:xfrm>
        </p:spPr>
        <p:txBody>
          <a:bodyPr/>
          <a:lstStyle/>
          <a:p>
            <a:r>
              <a:rPr lang="en-US" sz="2699" dirty="0"/>
              <a:t>“This technology has the potential to transform how we run areas of the bank by </a:t>
            </a:r>
            <a:r>
              <a:rPr lang="en-US" sz="2699" dirty="0">
                <a:solidFill>
                  <a:srgbClr val="8A3FFC"/>
                </a:solidFill>
              </a:rPr>
              <a:t>addressing challenges which classical computers may never be able to solve</a:t>
            </a:r>
            <a:r>
              <a:rPr lang="en-US" sz="2699" dirty="0"/>
              <a:t>, alone. Our work with IBM, a leading provider of quantum computing, is essential to harnessing this potentially game-changing technology for financial services.”</a:t>
            </a:r>
          </a:p>
          <a:p>
            <a:endParaRPr lang="en-US" sz="1800" dirty="0"/>
          </a:p>
          <a:p>
            <a:r>
              <a:rPr lang="en-US" sz="1800" dirty="0"/>
              <a:t>Colin Bell, CEO of HSBC Bank and HSBC Europe</a:t>
            </a:r>
          </a:p>
        </p:txBody>
      </p:sp>
      <p:pic>
        <p:nvPicPr>
          <p:cNvPr id="7" name="Picture Placeholder 6">
            <a:extLst>
              <a:ext uri="{FF2B5EF4-FFF2-40B4-BE49-F238E27FC236}">
                <a16:creationId xmlns:a16="http://schemas.microsoft.com/office/drawing/2014/main" id="{53EA3F17-DE27-3143-2B47-8A97A5DFC9AF}"/>
              </a:ext>
            </a:extLst>
          </p:cNvPr>
          <p:cNvPicPr>
            <a:picLocks noChangeAspect="1"/>
          </p:cNvPicPr>
          <p:nvPr/>
        </p:nvPicPr>
        <p:blipFill rotWithShape="1">
          <a:blip r:embed="rId3">
            <a:extLst>
              <a:ext uri="{28A0092B-C50C-407E-A947-70E740481C1C}">
                <a14:useLocalDpi xmlns:a14="http://schemas.microsoft.com/office/drawing/2010/main"/>
              </a:ext>
            </a:extLst>
          </a:blip>
          <a:srcRect b="-37"/>
          <a:stretch/>
        </p:blipFill>
        <p:spPr>
          <a:xfrm>
            <a:off x="289393" y="2847771"/>
            <a:ext cx="3871697" cy="3283172"/>
          </a:xfrm>
          <a:prstGeom prst="rect">
            <a:avLst/>
          </a:prstGeom>
          <a:solidFill>
            <a:srgbClr val="F4F4F4"/>
          </a:solidFill>
          <a:effectLst/>
        </p:spPr>
      </p:pic>
      <p:sp>
        <p:nvSpPr>
          <p:cNvPr id="8" name="Text Placeholder 2">
            <a:extLst>
              <a:ext uri="{FF2B5EF4-FFF2-40B4-BE49-F238E27FC236}">
                <a16:creationId xmlns:a16="http://schemas.microsoft.com/office/drawing/2014/main" id="{69A3F68E-F835-F543-3ACA-E9D48A98214B}"/>
              </a:ext>
            </a:extLst>
          </p:cNvPr>
          <p:cNvSpPr txBox="1">
            <a:spLocks/>
          </p:cNvSpPr>
          <p:nvPr/>
        </p:nvSpPr>
        <p:spPr>
          <a:xfrm>
            <a:off x="288000" y="1418414"/>
            <a:ext cx="5523082" cy="1429358"/>
          </a:xfrm>
          <a:prstGeom prst="rect">
            <a:avLst/>
          </a:prstGeom>
        </p:spPr>
        <p:txBody>
          <a:bodyPr/>
          <a:lstStyle>
            <a:lvl1pPr marL="0" marR="0" indent="0" algn="l" defTabSz="2437912"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18"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236"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354"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772" marR="0" indent="-457108" algn="l" defTabSz="2437912"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69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190"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686"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18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l" defTabSz="1218712" rtl="0" eaLnBrk="1" fontAlgn="auto" latinLnBrk="0" hangingPunct="1">
              <a:lnSpc>
                <a:spcPct val="110000"/>
              </a:lnSpc>
              <a:spcBef>
                <a:spcPts val="0"/>
              </a:spcBef>
              <a:spcAft>
                <a:spcPts val="300"/>
              </a:spcAft>
              <a:buClrTx/>
              <a:buSzTx/>
              <a:buFontTx/>
              <a:buNone/>
              <a:tabLst/>
              <a:defRPr/>
            </a:pPr>
            <a:r>
              <a:rPr kumimoji="0" lang="en-US" sz="1600" b="0" i="0" u="none" strike="noStrike" kern="0" cap="none" spc="0" normalizeH="0" baseline="0" noProof="0" dirty="0">
                <a:ln>
                  <a:noFill/>
                </a:ln>
                <a:solidFill>
                  <a:srgbClr val="8A3FFC"/>
                </a:solidFill>
                <a:effectLst/>
                <a:uLnTx/>
                <a:uFillTx/>
                <a:latin typeface="IBM Plex Sans" panose="020B0503050203000203" pitchFamily="34" charset="0"/>
                <a:ea typeface="+mj-ea"/>
                <a:cs typeface="+mj-cs"/>
                <a:sym typeface="IBM Plex Sans Light"/>
              </a:rPr>
              <a:t>→</a:t>
            </a:r>
            <a:r>
              <a:rPr kumimoji="0" lang="en-US" sz="1600" b="0" i="0" u="none" strike="noStrike" kern="0" cap="none" spc="0" normalizeH="0" baseline="0" noProof="0" dirty="0">
                <a:ln>
                  <a:noFill/>
                </a:ln>
                <a:solidFill>
                  <a:srgbClr val="8A3FFC"/>
                </a:solidFill>
                <a:effectLst/>
                <a:uLnTx/>
                <a:uFillTx/>
                <a:latin typeface="IBM Plex Sans Light"/>
                <a:ea typeface="+mj-ea"/>
                <a:cs typeface="+mj-cs"/>
                <a:sym typeface="IBM Plex Sans Light"/>
              </a:rPr>
              <a:t> </a:t>
            </a:r>
            <a:r>
              <a:rPr kumimoji="0" lang="en-US" sz="1600" b="0" i="0" u="none" strike="noStrike" kern="0" cap="none" spc="0" normalizeH="0" baseline="0" noProof="0" dirty="0">
                <a:ln>
                  <a:noFill/>
                </a:ln>
                <a:solidFill>
                  <a:srgbClr val="161616"/>
                </a:solidFill>
                <a:effectLst/>
                <a:uLnTx/>
                <a:uFillTx/>
                <a:latin typeface="IBM Plex Sans Light"/>
                <a:ea typeface="+mj-ea"/>
                <a:cs typeface="+mj-cs"/>
                <a:sym typeface="IBM Plex Sans Light"/>
              </a:rPr>
              <a:t> Pricing and portfolio optimization</a:t>
            </a:r>
          </a:p>
          <a:p>
            <a:pPr marL="0" marR="0" lvl="0" indent="0" algn="l" defTabSz="1218712" rtl="0" eaLnBrk="1" fontAlgn="auto" latinLnBrk="0" hangingPunct="1">
              <a:lnSpc>
                <a:spcPct val="110000"/>
              </a:lnSpc>
              <a:spcBef>
                <a:spcPts val="0"/>
              </a:spcBef>
              <a:spcAft>
                <a:spcPts val="300"/>
              </a:spcAft>
              <a:buClrTx/>
              <a:buSzTx/>
              <a:buFontTx/>
              <a:buNone/>
              <a:tabLst/>
              <a:defRPr/>
            </a:pPr>
            <a:r>
              <a:rPr kumimoji="0" lang="en-US" sz="1600" b="0" i="0" u="none" strike="noStrike" kern="0" cap="none" spc="0" normalizeH="0" baseline="0" noProof="0" dirty="0">
                <a:ln>
                  <a:noFill/>
                </a:ln>
                <a:solidFill>
                  <a:srgbClr val="8A3FFC"/>
                </a:solidFill>
                <a:effectLst/>
                <a:uLnTx/>
                <a:uFillTx/>
                <a:latin typeface="IBM Plex Sans" panose="020B0503050203000203" pitchFamily="34" charset="0"/>
                <a:ea typeface="+mj-ea"/>
                <a:cs typeface="+mj-cs"/>
                <a:sym typeface="IBM Plex Sans Light"/>
              </a:rPr>
              <a:t>→</a:t>
            </a:r>
            <a:r>
              <a:rPr kumimoji="0" lang="en-US" sz="1600" b="0" i="0" u="none" strike="noStrike" kern="0" cap="none" spc="0" normalizeH="0" baseline="0" noProof="0" dirty="0">
                <a:ln>
                  <a:noFill/>
                </a:ln>
                <a:solidFill>
                  <a:srgbClr val="8A3FFC"/>
                </a:solidFill>
                <a:effectLst/>
                <a:uLnTx/>
                <a:uFillTx/>
                <a:latin typeface="IBM Plex Sans Light"/>
                <a:ea typeface="+mj-ea"/>
                <a:cs typeface="+mj-cs"/>
                <a:sym typeface="IBM Plex Sans Light"/>
              </a:rPr>
              <a:t>  </a:t>
            </a:r>
            <a:r>
              <a:rPr kumimoji="0" lang="en-US" sz="1600" b="0" i="0" u="none" strike="noStrike" kern="0" cap="none" spc="0" normalizeH="0" baseline="0" noProof="0" dirty="0">
                <a:ln>
                  <a:noFill/>
                </a:ln>
                <a:solidFill>
                  <a:srgbClr val="161616"/>
                </a:solidFill>
                <a:effectLst/>
                <a:uLnTx/>
                <a:uFillTx/>
                <a:latin typeface="IBM Plex Sans Light"/>
                <a:ea typeface="+mj-ea"/>
                <a:cs typeface="+mj-cs"/>
                <a:sym typeface="IBM Plex Sans Light"/>
              </a:rPr>
              <a:t>Sustainability</a:t>
            </a:r>
          </a:p>
          <a:p>
            <a:pPr marL="0" marR="0" lvl="0" indent="0" algn="l" defTabSz="1218712" rtl="0" eaLnBrk="1" fontAlgn="auto" latinLnBrk="0" hangingPunct="1">
              <a:lnSpc>
                <a:spcPct val="110000"/>
              </a:lnSpc>
              <a:spcBef>
                <a:spcPts val="0"/>
              </a:spcBef>
              <a:spcAft>
                <a:spcPts val="300"/>
              </a:spcAft>
              <a:buClrTx/>
              <a:buSzTx/>
              <a:buFontTx/>
              <a:buNone/>
              <a:tabLst/>
              <a:defRPr/>
            </a:pPr>
            <a:r>
              <a:rPr kumimoji="0" lang="en-US" sz="1600" b="0" i="0" u="none" strike="noStrike" kern="0" cap="none" spc="0" normalizeH="0" baseline="0" noProof="0" dirty="0">
                <a:ln>
                  <a:noFill/>
                </a:ln>
                <a:solidFill>
                  <a:srgbClr val="8A3FFC"/>
                </a:solidFill>
                <a:effectLst/>
                <a:uLnTx/>
                <a:uFillTx/>
                <a:latin typeface="IBM Plex Sans" panose="020B0503050203000203" pitchFamily="34" charset="0"/>
                <a:ea typeface="+mj-ea"/>
                <a:cs typeface="+mj-cs"/>
                <a:sym typeface="IBM Plex Sans Light"/>
              </a:rPr>
              <a:t>→</a:t>
            </a:r>
            <a:r>
              <a:rPr kumimoji="0" lang="en-US" sz="1600" b="0" i="0" u="none" strike="noStrike" kern="0" cap="none" spc="0" normalizeH="0" baseline="0" noProof="0" dirty="0">
                <a:ln>
                  <a:noFill/>
                </a:ln>
                <a:solidFill>
                  <a:srgbClr val="BE95FF"/>
                </a:solidFill>
                <a:effectLst/>
                <a:uLnTx/>
                <a:uFillTx/>
                <a:latin typeface="IBM Plex Sans" panose="020B0503050203000203" pitchFamily="34" charset="0"/>
                <a:ea typeface="+mj-ea"/>
                <a:cs typeface="+mj-cs"/>
                <a:sym typeface="IBM Plex Sans Light"/>
              </a:rPr>
              <a:t>  </a:t>
            </a:r>
            <a:r>
              <a:rPr kumimoji="0" lang="en-US" sz="1600" b="0" i="0" u="none" strike="noStrike" kern="0" cap="none" spc="0" normalizeH="0" baseline="0" noProof="0" dirty="0">
                <a:ln>
                  <a:noFill/>
                </a:ln>
                <a:solidFill>
                  <a:srgbClr val="161616"/>
                </a:solidFill>
                <a:effectLst/>
                <a:uLnTx/>
                <a:uFillTx/>
                <a:latin typeface="IBM Plex Sans Light"/>
                <a:ea typeface="+mj-ea"/>
                <a:cs typeface="+mj-cs"/>
                <a:sym typeface="IBM Plex Sans Light"/>
              </a:rPr>
              <a:t>Fraud management</a:t>
            </a:r>
          </a:p>
          <a:p>
            <a:pPr marL="0" marR="0" lvl="0" indent="0" algn="l" defTabSz="1218712" rtl="0" eaLnBrk="1" fontAlgn="auto" latinLnBrk="0" hangingPunct="1">
              <a:lnSpc>
                <a:spcPct val="110000"/>
              </a:lnSpc>
              <a:spcBef>
                <a:spcPts val="0"/>
              </a:spcBef>
              <a:spcAft>
                <a:spcPts val="300"/>
              </a:spcAft>
              <a:buClrTx/>
              <a:buSzTx/>
              <a:buFontTx/>
              <a:buNone/>
              <a:tabLst/>
              <a:defRPr/>
            </a:pPr>
            <a:r>
              <a:rPr kumimoji="0" lang="en-US" sz="1600" b="0" i="0" u="none" strike="noStrike" kern="0" cap="none" spc="0" normalizeH="0" baseline="0" noProof="0" dirty="0">
                <a:ln>
                  <a:noFill/>
                </a:ln>
                <a:solidFill>
                  <a:srgbClr val="8A3FFC"/>
                </a:solidFill>
                <a:effectLst/>
                <a:uLnTx/>
                <a:uFillTx/>
                <a:latin typeface="IBM Plex Sans" panose="020B0503050203000203" pitchFamily="34" charset="0"/>
                <a:ea typeface="+mj-ea"/>
                <a:cs typeface="+mj-cs"/>
                <a:sym typeface="IBM Plex Sans Light"/>
              </a:rPr>
              <a:t>→  </a:t>
            </a:r>
            <a:r>
              <a:rPr kumimoji="0" lang="en-US" sz="1600" b="0" i="0" u="none" strike="noStrike" kern="0" cap="none" spc="0" normalizeH="0" baseline="0" noProof="0" dirty="0">
                <a:ln>
                  <a:noFill/>
                </a:ln>
                <a:solidFill>
                  <a:srgbClr val="161616"/>
                </a:solidFill>
                <a:effectLst/>
                <a:uLnTx/>
                <a:uFillTx/>
                <a:latin typeface="IBM Plex Sans Light"/>
                <a:ea typeface="+mj-ea"/>
                <a:cs typeface="+mj-cs"/>
                <a:sym typeface="IBM Plex Sans Light"/>
              </a:rPr>
              <a:t>Risk management</a:t>
            </a:r>
          </a:p>
        </p:txBody>
      </p:sp>
      <p:sp>
        <p:nvSpPr>
          <p:cNvPr id="4" name="SlideIDTextBox2147482153" hidden="1">
            <a:extLst>
              <a:ext uri="{FF2B5EF4-FFF2-40B4-BE49-F238E27FC236}">
                <a16:creationId xmlns:a16="http://schemas.microsoft.com/office/drawing/2014/main" id="{85ABA266-B6B5-2EA9-FA2D-B10A2E4DC523}"/>
              </a:ext>
            </a:extLst>
          </p:cNvPr>
          <p:cNvSpPr txBox="1"/>
          <p:nvPr/>
        </p:nvSpPr>
        <p:spPr>
          <a:xfrm>
            <a:off x="12509459" y="317905"/>
            <a:ext cx="1269835" cy="317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222188" marR="0" lvl="0" indent="-223330" algn="l" defTabSz="1218956" rtl="0" eaLnBrk="1" fontAlgn="auto" latinLnBrk="0" hangingPunct="1">
              <a:lnSpc>
                <a:spcPct val="100000"/>
              </a:lnSpc>
              <a:spcBef>
                <a:spcPts val="1450"/>
              </a:spcBef>
              <a:spcAft>
                <a:spcPts val="0"/>
              </a:spcAft>
              <a:buClrTx/>
              <a:buSzPct val="100000"/>
              <a:buFontTx/>
              <a:buChar char="–"/>
              <a:tabLst/>
              <a:defRPr/>
            </a:pPr>
            <a:r>
              <a:rPr kumimoji="0" lang="en-US" sz="1800" b="0" i="0" u="none" strike="noStrike" kern="0" cap="none" spc="0" normalizeH="0" baseline="0" noProof="0" dirty="0">
                <a:ln>
                  <a:noFill/>
                </a:ln>
                <a:solidFill>
                  <a:srgbClr val="000000"/>
                </a:solidFill>
                <a:effectLst/>
                <a:uLnTx/>
                <a:uFillTx/>
                <a:latin typeface="IBM Plex Sans Light"/>
                <a:ea typeface="+mn-ea"/>
                <a:cs typeface="+mn-cs"/>
                <a:sym typeface="IBM Plex Sans Light"/>
              </a:rPr>
              <a:t>Slide ID: 2147482153</a:t>
            </a:r>
          </a:p>
        </p:txBody>
      </p:sp>
      <p:sp>
        <p:nvSpPr>
          <p:cNvPr id="10" name="Footer Placeholder 9">
            <a:extLst>
              <a:ext uri="{FF2B5EF4-FFF2-40B4-BE49-F238E27FC236}">
                <a16:creationId xmlns:a16="http://schemas.microsoft.com/office/drawing/2014/main" id="{5A691F0D-D1A1-D7A9-5444-C514E2DA07F9}"/>
              </a:ext>
            </a:extLst>
          </p:cNvPr>
          <p:cNvSpPr>
            <a:spLocks noGrp="1"/>
          </p:cNvSpPr>
          <p:nvPr>
            <p:ph type="ftr" sz="quarter" idx="18"/>
          </p:nvPr>
        </p:nvSpPr>
        <p:spPr/>
        <p:txBody>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61616"/>
                </a:solidFill>
                <a:effectLst/>
                <a:uLnTx/>
                <a:uFillTx/>
                <a:latin typeface="IBM Plex Sans" panose="020B0503050203000203" pitchFamily="34" charset="0"/>
                <a:ea typeface="+mn-ea"/>
                <a:cs typeface="+mn-cs"/>
              </a:rPr>
              <a:t>© 2025 IBM Corporation</a:t>
            </a:r>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556670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2D48F-767C-5AB9-A8BE-E8776D2A8FC4}"/>
            </a:ext>
          </a:extLst>
        </p:cNvPr>
        <p:cNvGrpSpPr/>
        <p:nvPr/>
      </p:nvGrpSpPr>
      <p:grpSpPr>
        <a:xfrm>
          <a:off x="0" y="0"/>
          <a:ext cx="0" cy="0"/>
          <a:chOff x="0" y="0"/>
          <a:chExt cx="0" cy="0"/>
        </a:xfrm>
      </p:grpSpPr>
      <p:sp>
        <p:nvSpPr>
          <p:cNvPr id="7" name="Rectangle 3">
            <a:extLst>
              <a:ext uri="{FF2B5EF4-FFF2-40B4-BE49-F238E27FC236}">
                <a16:creationId xmlns:a16="http://schemas.microsoft.com/office/drawing/2014/main" id="{D172DEEC-5A93-85C3-97DD-20B09E28BD7B}"/>
              </a:ext>
            </a:extLst>
          </p:cNvPr>
          <p:cNvSpPr>
            <a:spLocks noGrp="1" noChangeArrowheads="1"/>
          </p:cNvSpPr>
          <p:nvPr>
            <p:ph type="body" sz="quarter" idx="12"/>
          </p:nvPr>
        </p:nvSpPr>
        <p:spPr bwMode="auto">
          <a:xfrm>
            <a:off x="5454379" y="1313214"/>
            <a:ext cx="6450322"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2400" b="0" i="0" u="none" strike="noStrike" cap="none" normalizeH="0" baseline="0" dirty="0">
                <a:ln>
                  <a:noFill/>
                </a:ln>
                <a:solidFill>
                  <a:srgbClr val="404040"/>
                </a:solidFill>
                <a:effectLst/>
                <a:latin typeface="+mj-lt"/>
              </a:rPr>
              <a:t>LONDON, </a:t>
            </a:r>
            <a:r>
              <a:rPr kumimoji="0" lang="hu-HU" altLang="hu-HU" sz="2400" b="0" i="0" u="none" strike="noStrike" cap="none" normalizeH="0" baseline="0" dirty="0" err="1">
                <a:ln>
                  <a:noFill/>
                </a:ln>
                <a:solidFill>
                  <a:srgbClr val="404040"/>
                </a:solidFill>
                <a:effectLst/>
                <a:latin typeface="+mj-lt"/>
              </a:rPr>
              <a:t>Sept</a:t>
            </a:r>
            <a:r>
              <a:rPr kumimoji="0" lang="hu-HU" altLang="hu-HU" sz="2400" b="0" i="0" u="none" strike="noStrike" cap="none" normalizeH="0" baseline="0" dirty="0">
                <a:ln>
                  <a:noFill/>
                </a:ln>
                <a:solidFill>
                  <a:srgbClr val="404040"/>
                </a:solidFill>
                <a:effectLst/>
                <a:latin typeface="+mj-lt"/>
              </a:rPr>
              <a:t> 25 (Reuters) - </a:t>
            </a:r>
            <a:r>
              <a:rPr kumimoji="0" lang="hu-HU" altLang="hu-HU" sz="2400" b="0" i="0" u="none" strike="noStrike" cap="none" normalizeH="0" baseline="0" dirty="0" err="1">
                <a:ln>
                  <a:noFill/>
                </a:ln>
                <a:solidFill>
                  <a:srgbClr val="404040"/>
                </a:solidFill>
                <a:effectLst/>
                <a:latin typeface="+mj-lt"/>
              </a:rPr>
              <a:t>Europe's</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biggest</a:t>
            </a:r>
            <a:r>
              <a:rPr kumimoji="0" lang="hu-HU" altLang="hu-HU" sz="2400" b="0" i="0" u="none" strike="noStrike" cap="none" normalizeH="0" baseline="0" dirty="0">
                <a:ln>
                  <a:noFill/>
                </a:ln>
                <a:solidFill>
                  <a:srgbClr val="404040"/>
                </a:solidFill>
                <a:effectLst/>
                <a:latin typeface="+mj-lt"/>
              </a:rPr>
              <a:t> bank HSBC </a:t>
            </a:r>
            <a:r>
              <a:rPr kumimoji="0" lang="hu-HU" altLang="hu-HU" sz="2400" b="0" i="0" u="none" strike="noStrike" cap="none" normalizeH="0" baseline="0" dirty="0" err="1">
                <a:ln>
                  <a:noFill/>
                </a:ln>
                <a:solidFill>
                  <a:srgbClr val="404040"/>
                </a:solidFill>
                <a:effectLst/>
                <a:latin typeface="+mj-lt"/>
              </a:rPr>
              <a:t>said</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on</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Thursday</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that</a:t>
            </a:r>
            <a:r>
              <a:rPr kumimoji="0" lang="hu-HU" altLang="hu-HU" sz="2400" b="0" i="0" u="none" strike="noStrike" cap="none" normalizeH="0" baseline="0" dirty="0">
                <a:ln>
                  <a:noFill/>
                </a:ln>
                <a:solidFill>
                  <a:srgbClr val="404040"/>
                </a:solidFill>
                <a:effectLst/>
                <a:latin typeface="+mj-lt"/>
              </a:rPr>
              <a:t> a </a:t>
            </a:r>
            <a:r>
              <a:rPr kumimoji="0" lang="hu-HU" altLang="hu-HU" sz="2400" b="0" i="0" u="none" strike="noStrike" cap="none" normalizeH="0" baseline="0" dirty="0" err="1">
                <a:ln>
                  <a:noFill/>
                </a:ln>
                <a:solidFill>
                  <a:srgbClr val="404040"/>
                </a:solidFill>
                <a:effectLst/>
                <a:latin typeface="+mj-lt"/>
              </a:rPr>
              <a:t>trial</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use</a:t>
            </a:r>
            <a:r>
              <a:rPr kumimoji="0" lang="hu-HU" altLang="hu-HU" sz="2400" b="0" i="0" u="none" strike="noStrike" cap="none" normalizeH="0" baseline="0" dirty="0">
                <a:ln>
                  <a:noFill/>
                </a:ln>
                <a:solidFill>
                  <a:srgbClr val="404040"/>
                </a:solidFill>
                <a:effectLst/>
                <a:latin typeface="+mj-lt"/>
              </a:rPr>
              <a:t> of </a:t>
            </a:r>
            <a:r>
              <a:rPr kumimoji="0" lang="hu-HU" altLang="hu-HU" sz="2400" b="0" i="0" u="none" strike="noStrike" cap="none" normalizeH="0" baseline="0" dirty="0" err="1">
                <a:ln>
                  <a:noFill/>
                </a:ln>
                <a:solidFill>
                  <a:srgbClr val="404040"/>
                </a:solidFill>
                <a:effectLst/>
                <a:latin typeface="+mj-lt"/>
              </a:rPr>
              <a:t>quantum</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computers</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to</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aid</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bond</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trading</a:t>
            </a:r>
            <a:r>
              <a:rPr kumimoji="0" lang="hu-HU" altLang="hu-HU" sz="2400" b="0" i="0" u="none" strike="noStrike" cap="none" normalizeH="0" baseline="0" dirty="0">
                <a:ln>
                  <a:noFill/>
                </a:ln>
                <a:solidFill>
                  <a:srgbClr val="404040"/>
                </a:solidFill>
                <a:effectLst/>
                <a:latin typeface="+mj-lt"/>
              </a:rPr>
              <a:t> had </a:t>
            </a:r>
            <a:r>
              <a:rPr kumimoji="0" lang="hu-HU" altLang="hu-HU" sz="2400" b="0" i="0" u="none" strike="noStrike" cap="none" normalizeH="0" baseline="0" dirty="0" err="1">
                <a:ln>
                  <a:noFill/>
                </a:ln>
                <a:solidFill>
                  <a:srgbClr val="404040"/>
                </a:solidFill>
                <a:effectLst/>
                <a:latin typeface="+mj-lt"/>
              </a:rPr>
              <a:t>produced</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promising</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results</a:t>
            </a:r>
            <a:r>
              <a:rPr kumimoji="0" lang="hu-HU" altLang="hu-HU" sz="2400" b="0" i="0" u="none" strike="noStrike" cap="none" normalizeH="0" baseline="0" dirty="0">
                <a:ln>
                  <a:noFill/>
                </a:ln>
                <a:solidFill>
                  <a:srgbClr val="404040"/>
                </a:solidFill>
                <a:effectLst/>
                <a:latin typeface="+mj-lt"/>
              </a:rPr>
              <a:t>, in a </a:t>
            </a:r>
            <a:r>
              <a:rPr kumimoji="0" lang="hu-HU" altLang="hu-HU" sz="2400" b="0" i="0" u="none" strike="noStrike" cap="none" normalizeH="0" baseline="0" dirty="0" err="1">
                <a:ln>
                  <a:noFill/>
                </a:ln>
                <a:solidFill>
                  <a:srgbClr val="404040"/>
                </a:solidFill>
                <a:effectLst/>
                <a:latin typeface="+mj-lt"/>
              </a:rPr>
              <a:t>rare</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example</a:t>
            </a:r>
            <a:r>
              <a:rPr kumimoji="0" lang="hu-HU" altLang="hu-HU" sz="2400" b="0" i="0" u="none" strike="noStrike" cap="none" normalizeH="0" baseline="0" dirty="0">
                <a:ln>
                  <a:noFill/>
                </a:ln>
                <a:solidFill>
                  <a:srgbClr val="404040"/>
                </a:solidFill>
                <a:effectLst/>
                <a:latin typeface="+mj-lt"/>
              </a:rPr>
              <a:t> of a major </a:t>
            </a:r>
            <a:r>
              <a:rPr kumimoji="0" lang="hu-HU" altLang="hu-HU" sz="2400" b="0" i="0" u="none" strike="noStrike" cap="none" normalizeH="0" baseline="0" dirty="0" err="1">
                <a:ln>
                  <a:noFill/>
                </a:ln>
                <a:solidFill>
                  <a:srgbClr val="404040"/>
                </a:solidFill>
                <a:effectLst/>
                <a:latin typeface="+mj-lt"/>
              </a:rPr>
              <a:t>finance</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company</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finding</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early</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benefits</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from</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the</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emerging</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technology</a:t>
            </a:r>
            <a:r>
              <a:rPr kumimoji="0" lang="hu-HU" altLang="hu-HU" sz="2400" b="0" i="0" u="none" strike="noStrike" cap="none" normalizeH="0" baseline="0" dirty="0">
                <a:ln>
                  <a:noFill/>
                </a:ln>
                <a:solidFill>
                  <a:srgbClr val="404040"/>
                </a:solidFill>
                <a:effectLst/>
                <a:latin typeface="+mj-l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sz="2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2400" b="0" i="0" u="none" strike="noStrike" cap="none" normalizeH="0" baseline="0" dirty="0">
                <a:ln>
                  <a:noFill/>
                </a:ln>
                <a:solidFill>
                  <a:srgbClr val="404040"/>
                </a:solidFill>
                <a:effectLst/>
                <a:latin typeface="+mj-lt"/>
              </a:rPr>
              <a:t>HSBC </a:t>
            </a:r>
            <a:r>
              <a:rPr kumimoji="0" lang="hu-HU" altLang="hu-HU" sz="2400" b="0" i="0" u="none" strike="noStrike" cap="none" normalizeH="0" baseline="0" dirty="0" err="1">
                <a:ln>
                  <a:noFill/>
                </a:ln>
                <a:solidFill>
                  <a:srgbClr val="404040"/>
                </a:solidFill>
                <a:effectLst/>
                <a:latin typeface="+mj-lt"/>
              </a:rPr>
              <a:t>said</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its</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quantum</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computing</a:t>
            </a:r>
            <a:r>
              <a:rPr kumimoji="0" lang="hu-HU" altLang="hu-HU" sz="2400" b="0" i="0" u="none" strike="noStrike" cap="none" normalizeH="0" baseline="0" dirty="0">
                <a:ln>
                  <a:noFill/>
                </a:ln>
                <a:solidFill>
                  <a:srgbClr val="404040"/>
                </a:solidFill>
                <a:effectLst/>
                <a:latin typeface="+mj-lt"/>
              </a:rPr>
              <a:t> pilot - </a:t>
            </a:r>
            <a:r>
              <a:rPr kumimoji="0" lang="hu-HU" altLang="hu-HU" sz="2400" b="0" i="0" u="none" strike="noStrike" cap="none" normalizeH="0" baseline="0" dirty="0" err="1">
                <a:ln>
                  <a:noFill/>
                </a:ln>
                <a:solidFill>
                  <a:srgbClr val="404040"/>
                </a:solidFill>
                <a:effectLst/>
                <a:latin typeface="+mj-lt"/>
              </a:rPr>
              <a:t>run</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with</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technology</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firm</a:t>
            </a:r>
            <a:r>
              <a:rPr kumimoji="0" lang="hu-HU" altLang="hu-HU" sz="2400" b="0" i="0" u="none" strike="noStrike" cap="none" normalizeH="0" baseline="0" dirty="0">
                <a:ln>
                  <a:noFill/>
                </a:ln>
                <a:solidFill>
                  <a:srgbClr val="404040"/>
                </a:solidFill>
                <a:effectLst/>
                <a:latin typeface="+mj-lt"/>
              </a:rPr>
              <a:t> IBM had </a:t>
            </a:r>
            <a:r>
              <a:rPr kumimoji="0" lang="hu-HU" altLang="hu-HU" sz="2400" b="0" i="0" u="none" strike="noStrike" cap="none" normalizeH="0" baseline="0" dirty="0" err="1">
                <a:ln>
                  <a:noFill/>
                </a:ln>
                <a:solidFill>
                  <a:srgbClr val="404040"/>
                </a:solidFill>
                <a:effectLst/>
                <a:latin typeface="+mj-lt"/>
              </a:rPr>
              <a:t>delivered</a:t>
            </a:r>
            <a:r>
              <a:rPr kumimoji="0" lang="hu-HU" altLang="hu-HU" sz="2400" b="0" i="0" u="none" strike="noStrike" cap="none" normalizeH="0" baseline="0" dirty="0">
                <a:ln>
                  <a:noFill/>
                </a:ln>
                <a:solidFill>
                  <a:srgbClr val="404040"/>
                </a:solidFill>
                <a:effectLst/>
                <a:latin typeface="+mj-lt"/>
              </a:rPr>
              <a:t> a </a:t>
            </a:r>
            <a:r>
              <a:rPr kumimoji="0" lang="hu-HU" altLang="hu-HU" sz="2400" b="1" i="0" u="none" strike="noStrike" cap="none" normalizeH="0" baseline="0" dirty="0">
                <a:ln>
                  <a:noFill/>
                </a:ln>
                <a:solidFill>
                  <a:srgbClr val="404040"/>
                </a:solidFill>
                <a:effectLst/>
                <a:latin typeface="+mj-lt"/>
              </a:rPr>
              <a:t>34%</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improvement</a:t>
            </a:r>
            <a:r>
              <a:rPr kumimoji="0" lang="hu-HU" altLang="hu-HU" sz="2400" b="0" i="0" u="none" strike="noStrike" cap="none" normalizeH="0" baseline="0" dirty="0">
                <a:ln>
                  <a:noFill/>
                </a:ln>
                <a:solidFill>
                  <a:srgbClr val="404040"/>
                </a:solidFill>
                <a:effectLst/>
                <a:latin typeface="+mj-lt"/>
              </a:rPr>
              <a:t> in </a:t>
            </a:r>
            <a:r>
              <a:rPr kumimoji="0" lang="hu-HU" altLang="hu-HU" sz="2400" b="0" i="0" u="none" strike="noStrike" cap="none" normalizeH="0" baseline="0" dirty="0" err="1">
                <a:ln>
                  <a:noFill/>
                </a:ln>
                <a:solidFill>
                  <a:srgbClr val="404040"/>
                </a:solidFill>
                <a:effectLst/>
                <a:latin typeface="+mj-lt"/>
              </a:rPr>
              <a:t>predicting</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how</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likely</a:t>
            </a:r>
            <a:r>
              <a:rPr kumimoji="0" lang="hu-HU" altLang="hu-HU" sz="2400" b="0" i="0" u="none" strike="noStrike" cap="none" normalizeH="0" baseline="0" dirty="0">
                <a:ln>
                  <a:noFill/>
                </a:ln>
                <a:solidFill>
                  <a:srgbClr val="404040"/>
                </a:solidFill>
                <a:effectLst/>
                <a:latin typeface="+mj-lt"/>
              </a:rPr>
              <a:t> a </a:t>
            </a:r>
            <a:r>
              <a:rPr kumimoji="0" lang="hu-HU" altLang="hu-HU" sz="2400" b="0" i="0" u="none" strike="noStrike" cap="none" normalizeH="0" baseline="0" dirty="0" err="1">
                <a:ln>
                  <a:noFill/>
                </a:ln>
                <a:solidFill>
                  <a:srgbClr val="404040"/>
                </a:solidFill>
                <a:effectLst/>
                <a:latin typeface="+mj-lt"/>
              </a:rPr>
              <a:t>bond</a:t>
            </a:r>
            <a:r>
              <a:rPr kumimoji="0" lang="hu-HU" altLang="hu-HU" sz="2400" b="0" i="0" u="none" strike="noStrike" cap="none" normalizeH="0" baseline="0" dirty="0">
                <a:ln>
                  <a:noFill/>
                </a:ln>
                <a:solidFill>
                  <a:srgbClr val="404040"/>
                </a:solidFill>
                <a:effectLst/>
                <a:latin typeface="+mj-lt"/>
              </a:rPr>
              <a:t> trade </a:t>
            </a:r>
            <a:r>
              <a:rPr kumimoji="0" lang="hu-HU" altLang="hu-HU" sz="2400" b="0" i="0" u="none" strike="noStrike" cap="none" normalizeH="0" baseline="0" dirty="0" err="1">
                <a:ln>
                  <a:noFill/>
                </a:ln>
                <a:solidFill>
                  <a:srgbClr val="404040"/>
                </a:solidFill>
                <a:effectLst/>
                <a:latin typeface="+mj-lt"/>
              </a:rPr>
              <a:t>would</a:t>
            </a:r>
            <a:r>
              <a:rPr kumimoji="0" lang="hu-HU" altLang="hu-HU" sz="2400" b="0" i="0" u="none" strike="noStrike" cap="none" normalizeH="0" baseline="0" dirty="0">
                <a:ln>
                  <a:noFill/>
                </a:ln>
                <a:solidFill>
                  <a:srgbClr val="404040"/>
                </a:solidFill>
                <a:effectLst/>
                <a:latin typeface="+mj-lt"/>
              </a:rPr>
              <a:t> be </a:t>
            </a:r>
            <a:r>
              <a:rPr kumimoji="0" lang="hu-HU" altLang="hu-HU" sz="2400" b="0" i="0" u="none" strike="noStrike" cap="none" normalizeH="0" baseline="0" dirty="0" err="1">
                <a:ln>
                  <a:noFill/>
                </a:ln>
                <a:solidFill>
                  <a:srgbClr val="404040"/>
                </a:solidFill>
                <a:effectLst/>
                <a:latin typeface="+mj-lt"/>
              </a:rPr>
              <a:t>filled</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at</a:t>
            </a:r>
            <a:r>
              <a:rPr kumimoji="0" lang="hu-HU" altLang="hu-HU" sz="2400" b="0" i="0" u="none" strike="noStrike" cap="none" normalizeH="0" baseline="0" dirty="0">
                <a:ln>
                  <a:noFill/>
                </a:ln>
                <a:solidFill>
                  <a:srgbClr val="404040"/>
                </a:solidFill>
                <a:effectLst/>
                <a:latin typeface="+mj-lt"/>
              </a:rPr>
              <a:t> a </a:t>
            </a:r>
            <a:r>
              <a:rPr kumimoji="0" lang="hu-HU" altLang="hu-HU" sz="2400" b="0" i="0" u="none" strike="noStrike" cap="none" normalizeH="0" baseline="0" dirty="0" err="1">
                <a:ln>
                  <a:noFill/>
                </a:ln>
                <a:solidFill>
                  <a:srgbClr val="404040"/>
                </a:solidFill>
                <a:effectLst/>
                <a:latin typeface="+mj-lt"/>
              </a:rPr>
              <a:t>quoted</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price</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giving</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it</a:t>
            </a:r>
            <a:r>
              <a:rPr kumimoji="0" lang="hu-HU" altLang="hu-HU" sz="2400" b="0" i="0" u="none" strike="noStrike" cap="none" normalizeH="0" baseline="0" dirty="0">
                <a:ln>
                  <a:noFill/>
                </a:ln>
                <a:solidFill>
                  <a:srgbClr val="404040"/>
                </a:solidFill>
                <a:effectLst/>
                <a:latin typeface="+mj-lt"/>
              </a:rPr>
              <a:t> a </a:t>
            </a:r>
            <a:r>
              <a:rPr kumimoji="0" lang="hu-HU" altLang="hu-HU" sz="2400" b="0" i="0" u="none" strike="noStrike" cap="none" normalizeH="0" baseline="0" dirty="0" err="1">
                <a:ln>
                  <a:noFill/>
                </a:ln>
                <a:solidFill>
                  <a:srgbClr val="404040"/>
                </a:solidFill>
                <a:effectLst/>
                <a:latin typeface="+mj-lt"/>
              </a:rPr>
              <a:t>competitive</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edge</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compared</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to</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normal</a:t>
            </a:r>
            <a:r>
              <a:rPr kumimoji="0" lang="hu-HU" altLang="hu-HU" sz="2400" b="0" i="0" u="none" strike="noStrike" cap="none" normalizeH="0" baseline="0" dirty="0">
                <a:ln>
                  <a:noFill/>
                </a:ln>
                <a:solidFill>
                  <a:srgbClr val="404040"/>
                </a:solidFill>
                <a:effectLst/>
                <a:latin typeface="+mj-lt"/>
              </a:rPr>
              <a:t> </a:t>
            </a:r>
            <a:r>
              <a:rPr kumimoji="0" lang="hu-HU" altLang="hu-HU" sz="2400" b="0" i="0" u="none" strike="noStrike" cap="none" normalizeH="0" baseline="0" dirty="0" err="1">
                <a:ln>
                  <a:noFill/>
                </a:ln>
                <a:solidFill>
                  <a:srgbClr val="404040"/>
                </a:solidFill>
                <a:effectLst/>
                <a:latin typeface="+mj-lt"/>
              </a:rPr>
              <a:t>computing</a:t>
            </a:r>
            <a:r>
              <a:rPr kumimoji="0" lang="hu-HU" altLang="hu-HU" sz="2400" b="0" i="0" u="none" strike="noStrike" cap="none" normalizeH="0" baseline="0" dirty="0">
                <a:ln>
                  <a:noFill/>
                </a:ln>
                <a:solidFill>
                  <a:srgbClr val="404040"/>
                </a:solidFill>
                <a:effectLst/>
                <a:latin typeface="+mj-lt"/>
              </a:rPr>
              <a:t>.</a:t>
            </a:r>
            <a:endParaRPr kumimoji="0" lang="hu-HU" altLang="hu-HU" sz="2400" b="0" i="0" u="none" strike="noStrike" cap="none" normalizeH="0" baseline="0" dirty="0">
              <a:ln>
                <a:noFill/>
              </a:ln>
              <a:solidFill>
                <a:schemeClr val="tx1"/>
              </a:solidFill>
              <a:effectLst/>
              <a:latin typeface="+mj-lt"/>
            </a:endParaRPr>
          </a:p>
        </p:txBody>
      </p:sp>
      <p:pic>
        <p:nvPicPr>
          <p:cNvPr id="1029" name="Picture 5" descr="HSBC logo on a building">
            <a:extLst>
              <a:ext uri="{FF2B5EF4-FFF2-40B4-BE49-F238E27FC236}">
                <a16:creationId xmlns:a16="http://schemas.microsoft.com/office/drawing/2014/main" id="{FC2DF724-92ED-5651-737E-B95403ABB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99" y="1841934"/>
            <a:ext cx="4827885" cy="3448489"/>
          </a:xfrm>
          <a:prstGeom prst="rect">
            <a:avLst/>
          </a:prstGeom>
          <a:noFill/>
          <a:extLst>
            <a:ext uri="{909E8E84-426E-40DD-AFC4-6F175D3DCCD1}">
              <a14:hiddenFill xmlns:a14="http://schemas.microsoft.com/office/drawing/2010/main">
                <a:solidFill>
                  <a:srgbClr val="FFFFFF"/>
                </a:solidFill>
              </a14:hiddenFill>
            </a:ext>
          </a:extLst>
        </p:spPr>
      </p:pic>
      <p:sp>
        <p:nvSpPr>
          <p:cNvPr id="2" name="Élőláb helye 1">
            <a:extLst>
              <a:ext uri="{FF2B5EF4-FFF2-40B4-BE49-F238E27FC236}">
                <a16:creationId xmlns:a16="http://schemas.microsoft.com/office/drawing/2014/main" id="{6220AB27-6747-A164-55B9-82C5D9578A66}"/>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 2025 IBM Corporation</a:t>
            </a:r>
          </a:p>
        </p:txBody>
      </p:sp>
      <p:sp>
        <p:nvSpPr>
          <p:cNvPr id="3" name="Title 1">
            <a:extLst>
              <a:ext uri="{FF2B5EF4-FFF2-40B4-BE49-F238E27FC236}">
                <a16:creationId xmlns:a16="http://schemas.microsoft.com/office/drawing/2014/main" id="{6C7DA784-2CE2-9FCE-F186-7F54DEBE861E}"/>
              </a:ext>
            </a:extLst>
          </p:cNvPr>
          <p:cNvSpPr>
            <a:spLocks noGrp="1"/>
          </p:cNvSpPr>
          <p:nvPr>
            <p:ph type="title"/>
          </p:nvPr>
        </p:nvSpPr>
        <p:spPr>
          <a:xfrm>
            <a:off x="288057" y="211150"/>
            <a:ext cx="8010705" cy="372510"/>
          </a:xfrm>
        </p:spPr>
        <p:txBody>
          <a:bodyPr/>
          <a:lstStyle/>
          <a:p>
            <a:r>
              <a:rPr lang="en-US" sz="2800" b="1" dirty="0">
                <a:latin typeface="IBM Plex Sans Light" panose="020B0503050203000203" pitchFamily="34" charset="0"/>
              </a:rPr>
              <a:t>Exploring business value </a:t>
            </a:r>
            <a:r>
              <a:rPr lang="en-US" sz="2800" b="1" dirty="0">
                <a:gradFill>
                  <a:gsLst>
                    <a:gs pos="0">
                      <a:schemeClr val="accent1"/>
                    </a:gs>
                    <a:gs pos="100000">
                      <a:srgbClr val="EE5396"/>
                    </a:gs>
                  </a:gsLst>
                  <a:lin ang="2700000" scaled="0"/>
                </a:gradFill>
                <a:latin typeface="IBM Plex Sans Light" panose="020B0503050203000203" pitchFamily="34" charset="0"/>
              </a:rPr>
              <a:t>with quantum and AI</a:t>
            </a:r>
          </a:p>
        </p:txBody>
      </p:sp>
    </p:spTree>
    <p:extLst>
      <p:ext uri="{BB962C8B-B14F-4D97-AF65-F5344CB8AC3E}">
        <p14:creationId xmlns:p14="http://schemas.microsoft.com/office/powerpoint/2010/main" val="78464386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A94D8-E745-D5C9-7FCC-EED03FDB8029}"/>
            </a:ext>
          </a:extLst>
        </p:cNvPr>
        <p:cNvGrpSpPr/>
        <p:nvPr/>
      </p:nvGrpSpPr>
      <p:grpSpPr>
        <a:xfrm>
          <a:off x="0" y="0"/>
          <a:ext cx="0" cy="0"/>
          <a:chOff x="0" y="0"/>
          <a:chExt cx="0" cy="0"/>
        </a:xfrm>
      </p:grpSpPr>
      <p:sp>
        <p:nvSpPr>
          <p:cNvPr id="79" name="object 2">
            <a:extLst>
              <a:ext uri="{FF2B5EF4-FFF2-40B4-BE49-F238E27FC236}">
                <a16:creationId xmlns:a16="http://schemas.microsoft.com/office/drawing/2014/main" id="{B3795938-D2EE-6C9E-A065-8B4BCB42D7D4}"/>
              </a:ext>
            </a:extLst>
          </p:cNvPr>
          <p:cNvSpPr/>
          <p:nvPr/>
        </p:nvSpPr>
        <p:spPr>
          <a:xfrm>
            <a:off x="0" y="448"/>
            <a:ext cx="6095336" cy="6857107"/>
          </a:xfrm>
          <a:custGeom>
            <a:avLst/>
            <a:gdLst/>
            <a:ahLst/>
            <a:cxnLst/>
            <a:rect l="l" t="t" r="r" b="b"/>
            <a:pathLst>
              <a:path w="11623040" h="11308715">
                <a:moveTo>
                  <a:pt x="11622682" y="0"/>
                </a:moveTo>
                <a:lnTo>
                  <a:pt x="0" y="0"/>
                </a:lnTo>
                <a:lnTo>
                  <a:pt x="0" y="11308556"/>
                </a:lnTo>
                <a:lnTo>
                  <a:pt x="11622682" y="11308556"/>
                </a:lnTo>
                <a:lnTo>
                  <a:pt x="11622682" y="0"/>
                </a:lnTo>
                <a:close/>
              </a:path>
            </a:pathLst>
          </a:custGeom>
          <a:solidFill>
            <a:srgbClr val="F4F4F4"/>
          </a:solidFill>
        </p:spPr>
        <p:txBody>
          <a:bodyPr wrap="square" lIns="0" tIns="0" rIns="0" bIns="0" rtlCol="0"/>
          <a:lstStyle/>
          <a:p>
            <a:pPr defTabSz="138563">
              <a:defRPr/>
            </a:pPr>
            <a:endParaRPr sz="273" kern="0" dirty="0">
              <a:solidFill>
                <a:sysClr val="windowText" lastClr="000000"/>
              </a:solidFill>
              <a:latin typeface="IBM Plex Sans Light"/>
            </a:endParaRPr>
          </a:p>
        </p:txBody>
      </p:sp>
      <p:sp>
        <p:nvSpPr>
          <p:cNvPr id="23" name="object 3">
            <a:extLst>
              <a:ext uri="{FF2B5EF4-FFF2-40B4-BE49-F238E27FC236}">
                <a16:creationId xmlns:a16="http://schemas.microsoft.com/office/drawing/2014/main" id="{175BFA22-A96B-C4BA-1DA2-498521BA5221}"/>
              </a:ext>
            </a:extLst>
          </p:cNvPr>
          <p:cNvSpPr txBox="1">
            <a:spLocks/>
          </p:cNvSpPr>
          <p:nvPr/>
        </p:nvSpPr>
        <p:spPr>
          <a:xfrm>
            <a:off x="284129" y="205043"/>
            <a:ext cx="5594041" cy="2387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18096" rIns="0" bIns="0" rtlCol="0" anchor="t">
            <a:spAutoFit/>
          </a:bodyPr>
          <a:lstStyle>
            <a:lvl1pPr marL="0" marR="0" indent="0" algn="l" defTabSz="1218996" rtl="0" eaLnBrk="1" latinLnBrk="0" hangingPunct="1">
              <a:lnSpc>
                <a:spcPct val="90000"/>
              </a:lnSpc>
              <a:spcBef>
                <a:spcPts val="0"/>
              </a:spcBef>
              <a:spcAft>
                <a:spcPts val="0"/>
              </a:spcAft>
              <a:buClrTx/>
              <a:buSzTx/>
              <a:buFontTx/>
              <a:buNone/>
              <a:tabLst/>
              <a:defRPr sz="3199" b="0" i="0" u="none" strike="noStrike" cap="none" spc="0" baseline="0">
                <a:solidFill>
                  <a:schemeClr val="tx2"/>
                </a:solidFill>
                <a:uFillTx/>
                <a:latin typeface="+mj-lt"/>
                <a:ea typeface="+mj-ea"/>
                <a:cs typeface="+mj-cs"/>
                <a:sym typeface="IBM Plex Sans Light"/>
              </a:defRPr>
            </a:lvl1pPr>
            <a:lvl2pPr marL="0" marR="0" indent="0" algn="l" defTabSz="121899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2pPr>
            <a:lvl3pPr marL="0" marR="0" indent="0" algn="l" defTabSz="121899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3pPr>
            <a:lvl4pPr marL="0" marR="0" indent="0" algn="l" defTabSz="121899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4pPr>
            <a:lvl5pPr marL="0" marR="0" indent="0" algn="l" defTabSz="121899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5pPr>
            <a:lvl6pPr marL="0" marR="0" indent="181254" algn="l" defTabSz="121899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6pPr>
            <a:lvl7pPr marL="0" marR="0" indent="362509" algn="l" defTabSz="121899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7pPr>
            <a:lvl8pPr marL="0" marR="0" indent="543762" algn="l" defTabSz="121899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8pPr>
            <a:lvl9pPr marL="0" marR="0" indent="725017" algn="l" defTabSz="121899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9pPr>
          </a:lstStyle>
          <a:p>
            <a:pPr marL="7618" marR="2539" defTabSz="609361">
              <a:lnSpc>
                <a:spcPct val="100000"/>
              </a:lnSpc>
            </a:pPr>
            <a:r>
              <a:rPr lang="en-US" sz="1600" dirty="0">
                <a:solidFill>
                  <a:srgbClr val="0158F5"/>
                </a:solidFill>
                <a:latin typeface="IBM Plex Sans Light" panose="020B0403050203000203" pitchFamily="34" charset="0"/>
              </a:rPr>
              <a:t>Ecosystem</a:t>
            </a:r>
          </a:p>
          <a:p>
            <a:pPr marL="7618" marR="2539" defTabSz="609361">
              <a:lnSpc>
                <a:spcPct val="100000"/>
              </a:lnSpc>
            </a:pPr>
            <a:endParaRPr lang="en-US" sz="300" kern="0" dirty="0">
              <a:solidFill>
                <a:srgbClr val="161616"/>
              </a:solidFill>
              <a:latin typeface="IBM Plex Sans Light"/>
            </a:endParaRPr>
          </a:p>
          <a:p>
            <a:pPr marL="7618" marR="2539" defTabSz="609361">
              <a:lnSpc>
                <a:spcPct val="100000"/>
              </a:lnSpc>
            </a:pPr>
            <a:r>
              <a:rPr lang="en-US" sz="2699" kern="0" dirty="0">
                <a:solidFill>
                  <a:srgbClr val="161616"/>
                </a:solidFill>
                <a:latin typeface="IBM Plex Sans Light"/>
              </a:rPr>
              <a:t>IBM Quantum Platform hosts the strongest ecosystem </a:t>
            </a:r>
            <a:r>
              <a:rPr lang="en-US" sz="2699" kern="0" spc="-20" dirty="0">
                <a:solidFill>
                  <a:srgbClr val="161616"/>
                </a:solidFill>
                <a:latin typeface="IBM Plex Sans Light"/>
              </a:rPr>
              <a:t>advancing quantum computing</a:t>
            </a:r>
            <a:br>
              <a:rPr lang="en-US" sz="2699" kern="0" dirty="0">
                <a:solidFill>
                  <a:srgbClr val="161616"/>
                </a:solidFill>
                <a:latin typeface="IBM Plex Sans Light" panose="020B0403050203000203" pitchFamily="34" charset="0"/>
              </a:rPr>
            </a:br>
            <a:br>
              <a:rPr lang="en-US" sz="2699" kern="0" dirty="0">
                <a:solidFill>
                  <a:srgbClr val="161616"/>
                </a:solidFill>
                <a:latin typeface="IBM Plex Sans Light" panose="020B0403050203000203" pitchFamily="34" charset="0"/>
              </a:rPr>
            </a:br>
            <a:endParaRPr lang="en-US" sz="2699" kern="0" spc="-7" dirty="0">
              <a:solidFill>
                <a:srgbClr val="161616"/>
              </a:solidFill>
              <a:latin typeface="IBM Plex Sans Light" panose="020B0403050203000203" pitchFamily="34" charset="0"/>
            </a:endParaRPr>
          </a:p>
        </p:txBody>
      </p:sp>
      <p:sp>
        <p:nvSpPr>
          <p:cNvPr id="24" name="Footer Placeholder 23">
            <a:extLst>
              <a:ext uri="{FF2B5EF4-FFF2-40B4-BE49-F238E27FC236}">
                <a16:creationId xmlns:a16="http://schemas.microsoft.com/office/drawing/2014/main" id="{12F154BC-8340-9AB6-B42B-B9CE8FA33B6C}"/>
              </a:ext>
            </a:extLst>
          </p:cNvPr>
          <p:cNvSpPr>
            <a:spLocks noGrp="1"/>
          </p:cNvSpPr>
          <p:nvPr>
            <p:ph type="ftr" sz="quarter" idx="15"/>
          </p:nvPr>
        </p:nvSpPr>
        <p:spPr>
          <a:xfrm>
            <a:off x="284128" y="6401732"/>
            <a:ext cx="2477765" cy="190475"/>
          </a:xfrm>
          <a:prstGeom prst="rect">
            <a:avLst/>
          </a:prstGeom>
        </p:spPr>
        <p:txBody>
          <a:bodyPr vert="horz" lIns="0" tIns="0" rIns="0" bIns="0" rtlCol="0" anchor="b"/>
          <a:lstStyle>
            <a:defPPr>
              <a:defRPr lang="en-US"/>
            </a:defPPr>
            <a:lvl1pPr marL="0" algn="l" defTabSz="914484" rtl="0" eaLnBrk="1" latinLnBrk="0" hangingPunct="1">
              <a:defRPr sz="800" b="0" i="0" kern="1200">
                <a:solidFill>
                  <a:schemeClr val="tx1"/>
                </a:solidFill>
                <a:latin typeface="IBM Plex Sans" panose="020B0503050203000203" pitchFamily="34" charset="0"/>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9"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a:lstStyle>
          <a:p>
            <a:pPr defTabSz="913798">
              <a:defRPr/>
            </a:pPr>
            <a:r>
              <a:rPr lang="en-US" dirty="0">
                <a:solidFill>
                  <a:srgbClr val="000000"/>
                </a:solidFill>
                <a:sym typeface="IBM Plex Sans Light"/>
              </a:rPr>
              <a:t>© 2025 IBM Corporation</a:t>
            </a:r>
          </a:p>
        </p:txBody>
      </p:sp>
      <p:grpSp>
        <p:nvGrpSpPr>
          <p:cNvPr id="68" name="Group 67">
            <a:extLst>
              <a:ext uri="{FF2B5EF4-FFF2-40B4-BE49-F238E27FC236}">
                <a16:creationId xmlns:a16="http://schemas.microsoft.com/office/drawing/2014/main" id="{52C97739-E957-D473-14D2-17426D860377}"/>
              </a:ext>
            </a:extLst>
          </p:cNvPr>
          <p:cNvGrpSpPr/>
          <p:nvPr/>
        </p:nvGrpSpPr>
        <p:grpSpPr>
          <a:xfrm>
            <a:off x="6522659" y="601660"/>
            <a:ext cx="5253043" cy="5806965"/>
            <a:chOff x="13117805" y="2046538"/>
            <a:chExt cx="11113777" cy="10881901"/>
          </a:xfrm>
        </p:grpSpPr>
        <p:grpSp>
          <p:nvGrpSpPr>
            <p:cNvPr id="10" name="Group 9">
              <a:extLst>
                <a:ext uri="{FF2B5EF4-FFF2-40B4-BE49-F238E27FC236}">
                  <a16:creationId xmlns:a16="http://schemas.microsoft.com/office/drawing/2014/main" id="{5D224F1F-6E68-CE9C-95E1-B89189141FBF}"/>
                </a:ext>
              </a:extLst>
            </p:cNvPr>
            <p:cNvGrpSpPr/>
            <p:nvPr/>
          </p:nvGrpSpPr>
          <p:grpSpPr>
            <a:xfrm>
              <a:off x="13117805" y="2046538"/>
              <a:ext cx="11113777" cy="10881901"/>
              <a:chOff x="5970976" y="802381"/>
              <a:chExt cx="5959578" cy="6289576"/>
            </a:xfrm>
          </p:grpSpPr>
          <p:sp>
            <p:nvSpPr>
              <p:cNvPr id="14" name="Title 1">
                <a:extLst>
                  <a:ext uri="{FF2B5EF4-FFF2-40B4-BE49-F238E27FC236}">
                    <a16:creationId xmlns:a16="http://schemas.microsoft.com/office/drawing/2014/main" id="{35E35589-ECFF-E1CE-C60A-403008F7E72C}"/>
                  </a:ext>
                </a:extLst>
              </p:cNvPr>
              <p:cNvSpPr txBox="1">
                <a:spLocks/>
              </p:cNvSpPr>
              <p:nvPr/>
            </p:nvSpPr>
            <p:spPr>
              <a:xfrm>
                <a:off x="7149370" y="4003553"/>
                <a:ext cx="1229357" cy="590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defTabSz="1218438">
                  <a:defRPr/>
                </a:pPr>
                <a:endParaRPr lang="en-US" sz="1799" b="1" kern="0" dirty="0">
                  <a:solidFill>
                    <a:srgbClr val="161616"/>
                  </a:solidFill>
                  <a:latin typeface="IBM Plex Sans Light"/>
                </a:endParaRPr>
              </a:p>
            </p:txBody>
          </p:sp>
          <p:pic>
            <p:nvPicPr>
              <p:cNvPr id="19" name="Picture 8" descr="undefined">
                <a:extLst>
                  <a:ext uri="{FF2B5EF4-FFF2-40B4-BE49-F238E27FC236}">
                    <a16:creationId xmlns:a16="http://schemas.microsoft.com/office/drawing/2014/main" id="{3D684AA8-35F5-DF25-9082-458A9B26E3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87396" y="3594117"/>
                <a:ext cx="1315595" cy="2477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6" descr="undefined">
                <a:extLst>
                  <a:ext uri="{FF2B5EF4-FFF2-40B4-BE49-F238E27FC236}">
                    <a16:creationId xmlns:a16="http://schemas.microsoft.com/office/drawing/2014/main" id="{BA8AC76D-00CE-082B-4625-933282BF98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49600" y="4278520"/>
                <a:ext cx="1201901" cy="2784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6">
                <a:extLst>
                  <a:ext uri="{FF2B5EF4-FFF2-40B4-BE49-F238E27FC236}">
                    <a16:creationId xmlns:a16="http://schemas.microsoft.com/office/drawing/2014/main" id="{22FD747E-57C8-6E66-D243-0A3BFCDA6C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03463" y="5008666"/>
                <a:ext cx="775186" cy="32107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2">
                <a:extLst>
                  <a:ext uri="{FF2B5EF4-FFF2-40B4-BE49-F238E27FC236}">
                    <a16:creationId xmlns:a16="http://schemas.microsoft.com/office/drawing/2014/main" id="{F8659FE3-8FC7-2143-3074-0F513CC1459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591369" y="4244160"/>
                <a:ext cx="911742" cy="28776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8" descr="Capgemini Logo Logo and symbol, meaning, history, PNG">
                <a:extLst>
                  <a:ext uri="{FF2B5EF4-FFF2-40B4-BE49-F238E27FC236}">
                    <a16:creationId xmlns:a16="http://schemas.microsoft.com/office/drawing/2014/main" id="{9BF77700-3B2A-ABCF-912A-03CA3576C2A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06889" y="4824408"/>
                <a:ext cx="1196887" cy="75284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0" descr="Protect your ICS environment w/Dragos &amp; Deloitte Partnership.">
                <a:extLst>
                  <a:ext uri="{FF2B5EF4-FFF2-40B4-BE49-F238E27FC236}">
                    <a16:creationId xmlns:a16="http://schemas.microsoft.com/office/drawing/2014/main" id="{1D669FBA-5A91-E679-569B-1F8669C37D1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11751" y="5823080"/>
                <a:ext cx="1028566" cy="2752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undefined">
                <a:extLst>
                  <a:ext uri="{FF2B5EF4-FFF2-40B4-BE49-F238E27FC236}">
                    <a16:creationId xmlns:a16="http://schemas.microsoft.com/office/drawing/2014/main" id="{C8E78FD9-EB7E-1AA6-F984-587105600C65}"/>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787188" y="3624504"/>
                <a:ext cx="745774" cy="2288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merican Express Logo and symbol, meaning, history, PNG, brand">
                <a:extLst>
                  <a:ext uri="{FF2B5EF4-FFF2-40B4-BE49-F238E27FC236}">
                    <a16:creationId xmlns:a16="http://schemas.microsoft.com/office/drawing/2014/main" id="{F85422B3-481B-66EF-F6CA-9F68E6CBC1FF}"/>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945820" y="2853620"/>
                <a:ext cx="773907" cy="43532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undefined">
                <a:extLst>
                  <a:ext uri="{FF2B5EF4-FFF2-40B4-BE49-F238E27FC236}">
                    <a16:creationId xmlns:a16="http://schemas.microsoft.com/office/drawing/2014/main" id="{BAA0E003-CA62-90F3-D24B-4A75862692D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609477" y="3621472"/>
                <a:ext cx="1082147" cy="24052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0">
                <a:extLst>
                  <a:ext uri="{FF2B5EF4-FFF2-40B4-BE49-F238E27FC236}">
                    <a16:creationId xmlns:a16="http://schemas.microsoft.com/office/drawing/2014/main" id="{AFD8B415-83DF-B488-EEFC-32EEE9AF8082}"/>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326400" y="4204156"/>
                <a:ext cx="427138" cy="42713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4" descr="Ernst &amp; Young - Wikipedia">
                <a:extLst>
                  <a:ext uri="{FF2B5EF4-FFF2-40B4-BE49-F238E27FC236}">
                    <a16:creationId xmlns:a16="http://schemas.microsoft.com/office/drawing/2014/main" id="{CAA74261-4F99-1FAC-EBA1-6032027E9B8A}"/>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253075" y="4909769"/>
                <a:ext cx="415794" cy="41997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QunaSys">
                <a:extLst>
                  <a:ext uri="{FF2B5EF4-FFF2-40B4-BE49-F238E27FC236}">
                    <a16:creationId xmlns:a16="http://schemas.microsoft.com/office/drawing/2014/main" id="{77CD1FDD-7735-973D-B59B-94014502FEFF}"/>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0352286" y="6362255"/>
                <a:ext cx="1389908" cy="7297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Multiverse Computing and Objectivity partner on quantum solutions.">
                <a:extLst>
                  <a:ext uri="{FF2B5EF4-FFF2-40B4-BE49-F238E27FC236}">
                    <a16:creationId xmlns:a16="http://schemas.microsoft.com/office/drawing/2014/main" id="{6DFC547D-7C47-FE46-C440-B502E2E09087}"/>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6112758" y="6425367"/>
                <a:ext cx="1002076" cy="56366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Logo | Q-CTRL Brand guidelines">
                <a:extLst>
                  <a:ext uri="{FF2B5EF4-FFF2-40B4-BE49-F238E27FC236}">
                    <a16:creationId xmlns:a16="http://schemas.microsoft.com/office/drawing/2014/main" id="{E9BB9543-16C1-2ED8-7B6B-A860F00655C3}"/>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530294" y="6586048"/>
                <a:ext cx="1191480" cy="29011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NEWS | TPY CAPITAL">
                <a:extLst>
                  <a:ext uri="{FF2B5EF4-FFF2-40B4-BE49-F238E27FC236}">
                    <a16:creationId xmlns:a16="http://schemas.microsoft.com/office/drawing/2014/main" id="{08DBD48A-8ED5-20A1-B293-F61BB09BF536}"/>
                  </a:ext>
                </a:extLst>
              </p:cNvPr>
              <p:cNvPicPr>
                <a:picLocks noChangeAspect="1" noChangeArrowheads="1"/>
              </p:cNvPicPr>
              <p:nvPr/>
            </p:nvPicPr>
            <p:blipFill rotWithShape="1">
              <a:blip r:embed="rId17">
                <a:extLst>
                  <a:ext uri="{28A0092B-C50C-407E-A947-70E740481C1C}">
                    <a14:useLocalDpi xmlns:a14="http://schemas.microsoft.com/office/drawing/2010/main"/>
                  </a:ext>
                </a:extLst>
              </a:blip>
              <a:srcRect/>
              <a:stretch/>
            </p:blipFill>
            <p:spPr bwMode="auto">
              <a:xfrm>
                <a:off x="9069079" y="6438952"/>
                <a:ext cx="1096436" cy="53649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A blue text on a white background&#10;&#10;Description automatically generated">
                <a:extLst>
                  <a:ext uri="{FF2B5EF4-FFF2-40B4-BE49-F238E27FC236}">
                    <a16:creationId xmlns:a16="http://schemas.microsoft.com/office/drawing/2014/main" id="{43BF1F43-8959-FF6B-B097-66984D7C3B7E}"/>
                  </a:ext>
                </a:extLst>
              </p:cNvPr>
              <p:cNvPicPr>
                <a:picLocks noChangeAspect="1"/>
              </p:cNvPicPr>
              <p:nvPr/>
            </p:nvPicPr>
            <p:blipFill>
              <a:blip r:embed="rId18"/>
              <a:stretch>
                <a:fillRect/>
              </a:stretch>
            </p:blipFill>
            <p:spPr>
              <a:xfrm>
                <a:off x="5970976" y="5851372"/>
                <a:ext cx="1352588" cy="274320"/>
              </a:xfrm>
              <a:prstGeom prst="rect">
                <a:avLst/>
              </a:prstGeom>
            </p:spPr>
          </p:pic>
          <p:pic>
            <p:nvPicPr>
              <p:cNvPr id="52" name="Picture 8" descr="Algorithmiq - Patents">
                <a:extLst>
                  <a:ext uri="{FF2B5EF4-FFF2-40B4-BE49-F238E27FC236}">
                    <a16:creationId xmlns:a16="http://schemas.microsoft.com/office/drawing/2014/main" id="{6B82D5C9-6051-BF9D-F219-FC5B911A66E5}"/>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9018331" y="5758442"/>
                <a:ext cx="1161335" cy="3219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A black text on a white background&#10;&#10;Description automatically generated">
                <a:extLst>
                  <a:ext uri="{FF2B5EF4-FFF2-40B4-BE49-F238E27FC236}">
                    <a16:creationId xmlns:a16="http://schemas.microsoft.com/office/drawing/2014/main" id="{12F3330B-FBC4-504F-375F-1B5366D6488C}"/>
                  </a:ext>
                </a:extLst>
              </p:cNvPr>
              <p:cNvPicPr>
                <a:picLocks noChangeAspect="1"/>
              </p:cNvPicPr>
              <p:nvPr/>
            </p:nvPicPr>
            <p:blipFill>
              <a:blip r:embed="rId20"/>
              <a:stretch>
                <a:fillRect/>
              </a:stretch>
            </p:blipFill>
            <p:spPr>
              <a:xfrm>
                <a:off x="7416398" y="802381"/>
                <a:ext cx="1623807" cy="256694"/>
              </a:xfrm>
              <a:prstGeom prst="rect">
                <a:avLst/>
              </a:prstGeom>
            </p:spPr>
          </p:pic>
          <p:pic>
            <p:nvPicPr>
              <p:cNvPr id="56" name="Picture 55" descr="A logo with blue text&#10;&#10;Description automatically generated with medium confidence">
                <a:extLst>
                  <a:ext uri="{FF2B5EF4-FFF2-40B4-BE49-F238E27FC236}">
                    <a16:creationId xmlns:a16="http://schemas.microsoft.com/office/drawing/2014/main" id="{2DB717F1-1E53-6E05-12D7-1D0461E46AA4}"/>
                  </a:ext>
                </a:extLst>
              </p:cNvPr>
              <p:cNvPicPr>
                <a:picLocks noChangeAspect="1"/>
              </p:cNvPicPr>
              <p:nvPr/>
            </p:nvPicPr>
            <p:blipFill>
              <a:blip r:embed="rId21">
                <a:extLst>
                  <a:ext uri="{28A0092B-C50C-407E-A947-70E740481C1C}">
                    <a14:useLocalDpi xmlns:a14="http://schemas.microsoft.com/office/drawing/2010/main"/>
                  </a:ext>
                </a:extLst>
              </a:blip>
              <a:srcRect/>
              <a:stretch/>
            </p:blipFill>
            <p:spPr>
              <a:xfrm>
                <a:off x="5988160" y="804863"/>
                <a:ext cx="744514" cy="351625"/>
              </a:xfrm>
              <a:prstGeom prst="rect">
                <a:avLst/>
              </a:prstGeom>
            </p:spPr>
          </p:pic>
          <p:pic>
            <p:nvPicPr>
              <p:cNvPr id="59" name="Picture 58" descr="A black background with white text&#10;&#10;Description automatically generated">
                <a:extLst>
                  <a:ext uri="{FF2B5EF4-FFF2-40B4-BE49-F238E27FC236}">
                    <a16:creationId xmlns:a16="http://schemas.microsoft.com/office/drawing/2014/main" id="{E1E1AA8A-2706-548A-EF6B-1AAC868F13EA}"/>
                  </a:ext>
                </a:extLst>
              </p:cNvPr>
              <p:cNvPicPr>
                <a:picLocks noChangeAspect="1"/>
              </p:cNvPicPr>
              <p:nvPr/>
            </p:nvPicPr>
            <p:blipFill>
              <a:blip r:embed="rId22"/>
              <a:stretch>
                <a:fillRect/>
              </a:stretch>
            </p:blipFill>
            <p:spPr>
              <a:xfrm>
                <a:off x="10454366" y="1397698"/>
                <a:ext cx="1476188" cy="513867"/>
              </a:xfrm>
              <a:prstGeom prst="rect">
                <a:avLst/>
              </a:prstGeom>
            </p:spPr>
          </p:pic>
        </p:grpSp>
        <p:pic>
          <p:nvPicPr>
            <p:cNvPr id="60" name="Picture 59" descr="A blue and white logo&#10;&#10;AI-generated content may be incorrect.">
              <a:extLst>
                <a:ext uri="{FF2B5EF4-FFF2-40B4-BE49-F238E27FC236}">
                  <a16:creationId xmlns:a16="http://schemas.microsoft.com/office/drawing/2014/main" id="{4383978F-53CE-E2B4-6F91-9D4478FC4085}"/>
                </a:ext>
              </a:extLst>
            </p:cNvPr>
            <p:cNvPicPr>
              <a:picLocks noChangeAspect="1"/>
            </p:cNvPicPr>
            <p:nvPr/>
          </p:nvPicPr>
          <p:blipFill>
            <a:blip r:embed="rId23"/>
            <a:stretch>
              <a:fillRect/>
            </a:stretch>
          </p:blipFill>
          <p:spPr>
            <a:xfrm>
              <a:off x="16217974" y="2986031"/>
              <a:ext cx="1837425" cy="1233499"/>
            </a:xfrm>
            <a:prstGeom prst="rect">
              <a:avLst/>
            </a:prstGeom>
          </p:spPr>
        </p:pic>
        <p:pic>
          <p:nvPicPr>
            <p:cNvPr id="64" name="Picture 63" descr="A blue and black logo&#10;&#10;AI-generated content may be incorrect.">
              <a:extLst>
                <a:ext uri="{FF2B5EF4-FFF2-40B4-BE49-F238E27FC236}">
                  <a16:creationId xmlns:a16="http://schemas.microsoft.com/office/drawing/2014/main" id="{75F24DF8-ACFC-3826-EFD4-F4132BBF70F5}"/>
                </a:ext>
              </a:extLst>
            </p:cNvPr>
            <p:cNvPicPr>
              <a:picLocks noChangeAspect="1"/>
            </p:cNvPicPr>
            <p:nvPr/>
          </p:nvPicPr>
          <p:blipFill>
            <a:blip r:embed="rId24"/>
            <a:stretch>
              <a:fillRect/>
            </a:stretch>
          </p:blipFill>
          <p:spPr>
            <a:xfrm>
              <a:off x="21004496" y="9175329"/>
              <a:ext cx="2875821" cy="808825"/>
            </a:xfrm>
            <a:prstGeom prst="rect">
              <a:avLst/>
            </a:prstGeom>
          </p:spPr>
        </p:pic>
        <p:pic>
          <p:nvPicPr>
            <p:cNvPr id="66" name="Picture 65" descr="A orange square with black text&#10;&#10;AI-generated content may be incorrect.">
              <a:extLst>
                <a:ext uri="{FF2B5EF4-FFF2-40B4-BE49-F238E27FC236}">
                  <a16:creationId xmlns:a16="http://schemas.microsoft.com/office/drawing/2014/main" id="{62385D8C-38BB-1B1A-8997-C21654080B80}"/>
                </a:ext>
              </a:extLst>
            </p:cNvPr>
            <p:cNvPicPr>
              <a:picLocks noChangeAspect="1"/>
            </p:cNvPicPr>
            <p:nvPr/>
          </p:nvPicPr>
          <p:blipFill>
            <a:blip r:embed="rId25"/>
            <a:stretch>
              <a:fillRect/>
            </a:stretch>
          </p:blipFill>
          <p:spPr>
            <a:xfrm>
              <a:off x="13820995" y="8001327"/>
              <a:ext cx="748952" cy="748952"/>
            </a:xfrm>
            <a:prstGeom prst="rect">
              <a:avLst/>
            </a:prstGeom>
          </p:spPr>
        </p:pic>
        <p:pic>
          <p:nvPicPr>
            <p:cNvPr id="67" name="Picture 66" descr="A black and gold logo&#10;&#10;AI-generated content may be incorrect.">
              <a:extLst>
                <a:ext uri="{FF2B5EF4-FFF2-40B4-BE49-F238E27FC236}">
                  <a16:creationId xmlns:a16="http://schemas.microsoft.com/office/drawing/2014/main" id="{4ACE7869-893D-EFC0-3150-DA0615453D95}"/>
                </a:ext>
              </a:extLst>
            </p:cNvPr>
            <p:cNvPicPr>
              <a:picLocks noChangeAspect="1"/>
            </p:cNvPicPr>
            <p:nvPr/>
          </p:nvPicPr>
          <p:blipFill>
            <a:blip r:embed="rId26"/>
            <a:stretch>
              <a:fillRect/>
            </a:stretch>
          </p:blipFill>
          <p:spPr>
            <a:xfrm>
              <a:off x="21687724" y="10545878"/>
              <a:ext cx="1586759" cy="804101"/>
            </a:xfrm>
            <a:prstGeom prst="rect">
              <a:avLst/>
            </a:prstGeom>
          </p:spPr>
        </p:pic>
      </p:grpSp>
      <p:sp>
        <p:nvSpPr>
          <p:cNvPr id="69" name="TextBox 68">
            <a:extLst>
              <a:ext uri="{FF2B5EF4-FFF2-40B4-BE49-F238E27FC236}">
                <a16:creationId xmlns:a16="http://schemas.microsoft.com/office/drawing/2014/main" id="{CFCEEA65-00EC-6A90-112A-B5A4C4B3B81A}"/>
              </a:ext>
            </a:extLst>
          </p:cNvPr>
          <p:cNvSpPr txBox="1"/>
          <p:nvPr/>
        </p:nvSpPr>
        <p:spPr>
          <a:xfrm>
            <a:off x="215513" y="3032686"/>
            <a:ext cx="5303571" cy="298543"/>
          </a:xfrm>
          <a:prstGeom prst="rect">
            <a:avLst/>
          </a:prstGeom>
          <a:noFill/>
        </p:spPr>
        <p:txBody>
          <a:bodyPr wrap="square" lIns="0" tIns="0" rIns="0" bIns="0" rtlCol="0">
            <a:spAutoFit/>
          </a:bodyPr>
          <a:lstStyle/>
          <a:p>
            <a:pPr defTabSz="554367">
              <a:spcBef>
                <a:spcPts val="667"/>
              </a:spcBef>
              <a:defRPr/>
            </a:pPr>
            <a:r>
              <a:rPr lang="en-US" sz="1940" dirty="0">
                <a:solidFill>
                  <a:sysClr val="windowText" lastClr="000000"/>
                </a:solidFill>
                <a:latin typeface="IBM Plex Sans Light"/>
                <a:ea typeface="IBM Plex Sans" charset="0"/>
                <a:cs typeface="IBM Plex Sans" charset="0"/>
              </a:rPr>
              <a:t>The IBM Quantum Network has 275+ members</a:t>
            </a:r>
          </a:p>
        </p:txBody>
      </p:sp>
      <p:grpSp>
        <p:nvGrpSpPr>
          <p:cNvPr id="70" name="Group 69">
            <a:extLst>
              <a:ext uri="{FF2B5EF4-FFF2-40B4-BE49-F238E27FC236}">
                <a16:creationId xmlns:a16="http://schemas.microsoft.com/office/drawing/2014/main" id="{D1226436-A32A-9EA9-8C40-9125E1874569}"/>
              </a:ext>
            </a:extLst>
          </p:cNvPr>
          <p:cNvGrpSpPr/>
          <p:nvPr/>
        </p:nvGrpSpPr>
        <p:grpSpPr>
          <a:xfrm>
            <a:off x="225605" y="3240993"/>
            <a:ext cx="5473491" cy="2022241"/>
            <a:chOff x="9441091" y="930275"/>
            <a:chExt cx="9027367" cy="3335259"/>
          </a:xfrm>
        </p:grpSpPr>
        <p:sp>
          <p:nvSpPr>
            <p:cNvPr id="71" name="Text Placeholder 2">
              <a:extLst>
                <a:ext uri="{FF2B5EF4-FFF2-40B4-BE49-F238E27FC236}">
                  <a16:creationId xmlns:a16="http://schemas.microsoft.com/office/drawing/2014/main" id="{BECA59A3-086D-BB8D-473B-5EDE7DC5B1A6}"/>
                </a:ext>
              </a:extLst>
            </p:cNvPr>
            <p:cNvSpPr txBox="1">
              <a:spLocks/>
            </p:cNvSpPr>
            <p:nvPr/>
          </p:nvSpPr>
          <p:spPr>
            <a:xfrm>
              <a:off x="9441091" y="1614241"/>
              <a:ext cx="6948340" cy="628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mj-lt"/>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IBM Plex Sans" panose="020B0604020202020204" pitchFamily="34" charset="0"/>
                <a:buChar char="•"/>
                <a:tabLst/>
                <a:defRPr sz="28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722">
                <a:defRPr/>
              </a:pPr>
              <a:r>
                <a:rPr lang="en-US" sz="1819" kern="0" dirty="0">
                  <a:solidFill>
                    <a:srgbClr val="000000"/>
                  </a:solidFill>
                  <a:latin typeface="IBM Plex Sans Light"/>
                </a:rPr>
                <a:t>Industry members</a:t>
              </a:r>
            </a:p>
          </p:txBody>
        </p:sp>
        <p:sp>
          <p:nvSpPr>
            <p:cNvPr id="72" name="Title 1">
              <a:extLst>
                <a:ext uri="{FF2B5EF4-FFF2-40B4-BE49-F238E27FC236}">
                  <a16:creationId xmlns:a16="http://schemas.microsoft.com/office/drawing/2014/main" id="{643BC1F8-5026-A1CD-78E6-3246149CBD3C}"/>
                </a:ext>
              </a:extLst>
            </p:cNvPr>
            <p:cNvSpPr txBox="1">
              <a:spLocks/>
            </p:cNvSpPr>
            <p:nvPr/>
          </p:nvSpPr>
          <p:spPr>
            <a:xfrm>
              <a:off x="14394091" y="930275"/>
              <a:ext cx="4074367" cy="1354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marL="0" marR="0" indent="0" algn="l" defTabSz="2438400" rtl="0" latinLnBrk="0">
                <a:lnSpc>
                  <a:spcPct val="110000"/>
                </a:lnSpc>
                <a:spcBef>
                  <a:spcPts val="0"/>
                </a:spcBef>
                <a:spcAft>
                  <a:spcPts val="0"/>
                </a:spcAft>
                <a:buClrTx/>
                <a:buSzTx/>
                <a:buFontTx/>
                <a:buNone/>
                <a:tabLst/>
                <a:defRPr sz="2800" b="0" i="0" u="none" strike="noStrike" cap="none" spc="0" baseline="0">
                  <a:solidFill>
                    <a:schemeClr val="tx1"/>
                  </a:solidFill>
                  <a:uFillTx/>
                  <a:latin typeface="+mj-lt"/>
                  <a:ea typeface="+mj-ea"/>
                  <a:cs typeface="+mj-cs"/>
                  <a:sym typeface="IBM Plex Sans Ligh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algn="r" defTabSz="1218722">
                <a:defRPr/>
              </a:pPr>
              <a:r>
                <a:rPr lang="en-US" sz="3639" kern="0" dirty="0">
                  <a:solidFill>
                    <a:srgbClr val="0F62FE"/>
                  </a:solidFill>
                  <a:latin typeface="IBM Plex Sans Light" panose="020B0403050203000203" pitchFamily="34" charset="0"/>
                </a:rPr>
                <a:t>50+</a:t>
              </a:r>
            </a:p>
          </p:txBody>
        </p:sp>
        <p:sp>
          <p:nvSpPr>
            <p:cNvPr id="73" name="Text Placeholder 2">
              <a:extLst>
                <a:ext uri="{FF2B5EF4-FFF2-40B4-BE49-F238E27FC236}">
                  <a16:creationId xmlns:a16="http://schemas.microsoft.com/office/drawing/2014/main" id="{F15774B3-8505-7600-BA54-D30C7AA1948A}"/>
                </a:ext>
              </a:extLst>
            </p:cNvPr>
            <p:cNvSpPr txBox="1">
              <a:spLocks/>
            </p:cNvSpPr>
            <p:nvPr/>
          </p:nvSpPr>
          <p:spPr>
            <a:xfrm>
              <a:off x="9441091" y="2623944"/>
              <a:ext cx="6948340" cy="628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mj-lt"/>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IBM Plex Sans" panose="020B0604020202020204" pitchFamily="34" charset="0"/>
                <a:buChar char="•"/>
                <a:tabLst/>
                <a:defRPr sz="28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722">
                <a:defRPr/>
              </a:pPr>
              <a:r>
                <a:rPr lang="en-US" sz="1819" kern="0" dirty="0">
                  <a:solidFill>
                    <a:srgbClr val="000000"/>
                  </a:solidFill>
                  <a:latin typeface="IBM Plex Sans Light"/>
                </a:rPr>
                <a:t>Commercial partners and startups</a:t>
              </a:r>
            </a:p>
            <a:p>
              <a:pPr defTabSz="1218722">
                <a:defRPr/>
              </a:pPr>
              <a:endParaRPr lang="en-US" sz="1819" kern="0" dirty="0">
                <a:solidFill>
                  <a:srgbClr val="000000"/>
                </a:solidFill>
                <a:latin typeface="IBM Plex Sans Light"/>
              </a:endParaRPr>
            </a:p>
          </p:txBody>
        </p:sp>
        <p:sp>
          <p:nvSpPr>
            <p:cNvPr id="74" name="Title 1">
              <a:extLst>
                <a:ext uri="{FF2B5EF4-FFF2-40B4-BE49-F238E27FC236}">
                  <a16:creationId xmlns:a16="http://schemas.microsoft.com/office/drawing/2014/main" id="{31E1014D-797F-B797-5F46-41BA549EF72D}"/>
                </a:ext>
              </a:extLst>
            </p:cNvPr>
            <p:cNvSpPr txBox="1">
              <a:spLocks/>
            </p:cNvSpPr>
            <p:nvPr/>
          </p:nvSpPr>
          <p:spPr>
            <a:xfrm>
              <a:off x="14394091" y="1920875"/>
              <a:ext cx="4074367" cy="1354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marL="0" marR="0" indent="0" algn="l" defTabSz="2438400" rtl="0" latinLnBrk="0">
                <a:lnSpc>
                  <a:spcPct val="110000"/>
                </a:lnSpc>
                <a:spcBef>
                  <a:spcPts val="0"/>
                </a:spcBef>
                <a:spcAft>
                  <a:spcPts val="0"/>
                </a:spcAft>
                <a:buClrTx/>
                <a:buSzTx/>
                <a:buFontTx/>
                <a:buNone/>
                <a:tabLst/>
                <a:defRPr sz="2800" b="0" i="0" u="none" strike="noStrike" cap="none" spc="0" baseline="0">
                  <a:solidFill>
                    <a:schemeClr val="tx1"/>
                  </a:solidFill>
                  <a:uFillTx/>
                  <a:latin typeface="+mj-lt"/>
                  <a:ea typeface="+mj-ea"/>
                  <a:cs typeface="+mj-cs"/>
                  <a:sym typeface="IBM Plex Sans Ligh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algn="r" defTabSz="1218722">
                <a:defRPr/>
              </a:pPr>
              <a:r>
                <a:rPr lang="en-US" sz="3639" kern="0" dirty="0">
                  <a:solidFill>
                    <a:srgbClr val="0F62FE"/>
                  </a:solidFill>
                  <a:latin typeface="IBM Plex Sans Light" panose="020B0403050203000203" pitchFamily="34" charset="0"/>
                </a:rPr>
                <a:t>55+</a:t>
              </a:r>
            </a:p>
          </p:txBody>
        </p:sp>
        <p:cxnSp>
          <p:nvCxnSpPr>
            <p:cNvPr id="75" name="Straight Connector 74" descr="Horizontal row divider line">
              <a:extLst>
                <a:ext uri="{FF2B5EF4-FFF2-40B4-BE49-F238E27FC236}">
                  <a16:creationId xmlns:a16="http://schemas.microsoft.com/office/drawing/2014/main" id="{BAE09390-6F14-F1AC-8185-10B00520F669}"/>
                </a:ext>
              </a:extLst>
            </p:cNvPr>
            <p:cNvCxnSpPr>
              <a:cxnSpLocks/>
            </p:cNvCxnSpPr>
            <p:nvPr/>
          </p:nvCxnSpPr>
          <p:spPr bwMode="auto">
            <a:xfrm>
              <a:off x="9441091" y="2395616"/>
              <a:ext cx="8883792"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6" name="Text Placeholder 2">
              <a:extLst>
                <a:ext uri="{FF2B5EF4-FFF2-40B4-BE49-F238E27FC236}">
                  <a16:creationId xmlns:a16="http://schemas.microsoft.com/office/drawing/2014/main" id="{47F1B164-C442-B72A-7E96-E5C4D1A9F675}"/>
                </a:ext>
              </a:extLst>
            </p:cNvPr>
            <p:cNvSpPr txBox="1">
              <a:spLocks/>
            </p:cNvSpPr>
            <p:nvPr/>
          </p:nvSpPr>
          <p:spPr>
            <a:xfrm>
              <a:off x="9441091" y="3614544"/>
              <a:ext cx="6948340" cy="628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mj-lt"/>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IBM Plex Sans" panose="020B0604020202020204" pitchFamily="34" charset="0"/>
                <a:buChar char="•"/>
                <a:tabLst/>
                <a:defRPr sz="28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722">
                <a:defRPr/>
              </a:pPr>
              <a:r>
                <a:rPr lang="en-US" sz="1819" kern="0" dirty="0">
                  <a:solidFill>
                    <a:srgbClr val="000000"/>
                  </a:solidFill>
                  <a:latin typeface="IBM Plex Sans Light"/>
                </a:rPr>
                <a:t>Academic and research institutions</a:t>
              </a:r>
            </a:p>
          </p:txBody>
        </p:sp>
        <p:sp>
          <p:nvSpPr>
            <p:cNvPr id="77" name="Title 1">
              <a:extLst>
                <a:ext uri="{FF2B5EF4-FFF2-40B4-BE49-F238E27FC236}">
                  <a16:creationId xmlns:a16="http://schemas.microsoft.com/office/drawing/2014/main" id="{FAD5518B-047F-1078-6105-DAC25AD6FE54}"/>
                </a:ext>
              </a:extLst>
            </p:cNvPr>
            <p:cNvSpPr txBox="1">
              <a:spLocks/>
            </p:cNvSpPr>
            <p:nvPr/>
          </p:nvSpPr>
          <p:spPr>
            <a:xfrm>
              <a:off x="14394091" y="2911475"/>
              <a:ext cx="4074367" cy="1354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marL="0" marR="0" indent="0" algn="l" defTabSz="2438400" rtl="0" latinLnBrk="0">
                <a:lnSpc>
                  <a:spcPct val="110000"/>
                </a:lnSpc>
                <a:spcBef>
                  <a:spcPts val="0"/>
                </a:spcBef>
                <a:spcAft>
                  <a:spcPts val="0"/>
                </a:spcAft>
                <a:buClrTx/>
                <a:buSzTx/>
                <a:buFontTx/>
                <a:buNone/>
                <a:tabLst/>
                <a:defRPr sz="2800" b="0" i="0" u="none" strike="noStrike" cap="none" spc="0" baseline="0">
                  <a:solidFill>
                    <a:schemeClr val="tx1"/>
                  </a:solidFill>
                  <a:uFillTx/>
                  <a:latin typeface="+mj-lt"/>
                  <a:ea typeface="+mj-ea"/>
                  <a:cs typeface="+mj-cs"/>
                  <a:sym typeface="IBM Plex Sans Ligh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algn="r" defTabSz="1218722">
                <a:defRPr/>
              </a:pPr>
              <a:r>
                <a:rPr lang="en-US" sz="3639" kern="0" dirty="0">
                  <a:solidFill>
                    <a:srgbClr val="0F62FE"/>
                  </a:solidFill>
                  <a:latin typeface="IBM Plex Sans Light" panose="020B0403050203000203" pitchFamily="34" charset="0"/>
                </a:rPr>
                <a:t>170+</a:t>
              </a:r>
            </a:p>
          </p:txBody>
        </p:sp>
        <p:cxnSp>
          <p:nvCxnSpPr>
            <p:cNvPr id="78" name="Straight Connector 77" descr="Horizontal row divider line">
              <a:extLst>
                <a:ext uri="{FF2B5EF4-FFF2-40B4-BE49-F238E27FC236}">
                  <a16:creationId xmlns:a16="http://schemas.microsoft.com/office/drawing/2014/main" id="{D3ADC3A0-10B5-95EF-813D-9B7C453E0846}"/>
                </a:ext>
              </a:extLst>
            </p:cNvPr>
            <p:cNvCxnSpPr>
              <a:cxnSpLocks/>
            </p:cNvCxnSpPr>
            <p:nvPr/>
          </p:nvCxnSpPr>
          <p:spPr bwMode="auto">
            <a:xfrm>
              <a:off x="9441091" y="3386216"/>
              <a:ext cx="8883792"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pic>
        <p:nvPicPr>
          <p:cNvPr id="3" name="Picture 2" descr="A logo with a person's head&#10;&#10;AI-generated content may be incorrect.">
            <a:extLst>
              <a:ext uri="{FF2B5EF4-FFF2-40B4-BE49-F238E27FC236}">
                <a16:creationId xmlns:a16="http://schemas.microsoft.com/office/drawing/2014/main" id="{37BC69A8-43F5-C752-45BD-7ABEB98D52D4}"/>
              </a:ext>
            </a:extLst>
          </p:cNvPr>
          <p:cNvPicPr>
            <a:picLocks noChangeAspect="1"/>
          </p:cNvPicPr>
          <p:nvPr/>
        </p:nvPicPr>
        <p:blipFill>
          <a:blip r:embed="rId27"/>
          <a:stretch>
            <a:fillRect/>
          </a:stretch>
        </p:blipFill>
        <p:spPr>
          <a:xfrm>
            <a:off x="7856841" y="2548251"/>
            <a:ext cx="1576241" cy="329911"/>
          </a:xfrm>
          <a:prstGeom prst="rect">
            <a:avLst/>
          </a:prstGeom>
        </p:spPr>
      </p:pic>
      <p:pic>
        <p:nvPicPr>
          <p:cNvPr id="4" name="Picture 3" descr="A red number on a black background&#10;&#10;AI-generated content may be incorrect.">
            <a:extLst>
              <a:ext uri="{FF2B5EF4-FFF2-40B4-BE49-F238E27FC236}">
                <a16:creationId xmlns:a16="http://schemas.microsoft.com/office/drawing/2014/main" id="{8272417A-9797-9DB5-B93E-1491EEDF07A8}"/>
              </a:ext>
            </a:extLst>
          </p:cNvPr>
          <p:cNvPicPr>
            <a:picLocks noChangeAspect="1"/>
          </p:cNvPicPr>
          <p:nvPr/>
        </p:nvPicPr>
        <p:blipFill>
          <a:blip r:embed="rId28"/>
          <a:stretch>
            <a:fillRect/>
          </a:stretch>
        </p:blipFill>
        <p:spPr>
          <a:xfrm>
            <a:off x="8224211" y="1938868"/>
            <a:ext cx="516671" cy="275361"/>
          </a:xfrm>
          <a:prstGeom prst="rect">
            <a:avLst/>
          </a:prstGeom>
        </p:spPr>
      </p:pic>
      <p:pic>
        <p:nvPicPr>
          <p:cNvPr id="6" name="Graphic 5">
            <a:extLst>
              <a:ext uri="{FF2B5EF4-FFF2-40B4-BE49-F238E27FC236}">
                <a16:creationId xmlns:a16="http://schemas.microsoft.com/office/drawing/2014/main" id="{F792897B-3075-E395-2518-66CED2C2721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490898" y="1195763"/>
            <a:ext cx="1255756" cy="538517"/>
          </a:xfrm>
          <a:prstGeom prst="rect">
            <a:avLst/>
          </a:prstGeom>
        </p:spPr>
      </p:pic>
      <p:pic>
        <p:nvPicPr>
          <p:cNvPr id="5" name="Picture 4" descr="A blue circle with text and dots&#10;&#10;AI-generated content may be incorrect.">
            <a:extLst>
              <a:ext uri="{FF2B5EF4-FFF2-40B4-BE49-F238E27FC236}">
                <a16:creationId xmlns:a16="http://schemas.microsoft.com/office/drawing/2014/main" id="{F0A56F38-CDD3-1776-BCC1-D1BD14C7271B}"/>
              </a:ext>
            </a:extLst>
          </p:cNvPr>
          <p:cNvPicPr>
            <a:picLocks noChangeAspect="1"/>
          </p:cNvPicPr>
          <p:nvPr/>
        </p:nvPicPr>
        <p:blipFill>
          <a:blip r:embed="rId31"/>
          <a:stretch>
            <a:fillRect/>
          </a:stretch>
        </p:blipFill>
        <p:spPr>
          <a:xfrm>
            <a:off x="9598901" y="485360"/>
            <a:ext cx="506843" cy="506843"/>
          </a:xfrm>
          <a:prstGeom prst="rect">
            <a:avLst/>
          </a:prstGeom>
        </p:spPr>
      </p:pic>
      <p:pic>
        <p:nvPicPr>
          <p:cNvPr id="7" name="Picture 6" descr="A close up of a logo&#10;&#10;AI-generated content may be incorrect.">
            <a:extLst>
              <a:ext uri="{FF2B5EF4-FFF2-40B4-BE49-F238E27FC236}">
                <a16:creationId xmlns:a16="http://schemas.microsoft.com/office/drawing/2014/main" id="{EB21E0B2-5DB4-EAEF-C0A6-3F57C5330781}"/>
              </a:ext>
            </a:extLst>
          </p:cNvPr>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9526229" y="2518846"/>
            <a:ext cx="1088783" cy="333383"/>
          </a:xfrm>
          <a:prstGeom prst="rect">
            <a:avLst/>
          </a:prstGeom>
        </p:spPr>
      </p:pic>
      <p:pic>
        <p:nvPicPr>
          <p:cNvPr id="11" name="Graphic 10">
            <a:extLst>
              <a:ext uri="{FF2B5EF4-FFF2-40B4-BE49-F238E27FC236}">
                <a16:creationId xmlns:a16="http://schemas.microsoft.com/office/drawing/2014/main" id="{965FEE7E-5D02-4D4E-170E-E16B1E015DB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0772652" y="1874803"/>
            <a:ext cx="682157" cy="331691"/>
          </a:xfrm>
          <a:prstGeom prst="rect">
            <a:avLst/>
          </a:prstGeom>
        </p:spPr>
      </p:pic>
      <p:pic>
        <p:nvPicPr>
          <p:cNvPr id="9" name="Picture 8" descr="A black background with red text&#10;&#10;AI-generated content may be incorrect.">
            <a:extLst>
              <a:ext uri="{FF2B5EF4-FFF2-40B4-BE49-F238E27FC236}">
                <a16:creationId xmlns:a16="http://schemas.microsoft.com/office/drawing/2014/main" id="{5CE9DE43-3355-CCAB-AB91-D0D86CB32607}"/>
              </a:ext>
            </a:extLst>
          </p:cNvPr>
          <p:cNvPicPr>
            <a:picLocks noChangeAspect="1"/>
          </p:cNvPicPr>
          <p:nvPr/>
        </p:nvPicPr>
        <p:blipFill>
          <a:blip r:embed="rId35"/>
          <a:stretch>
            <a:fillRect/>
          </a:stretch>
        </p:blipFill>
        <p:spPr>
          <a:xfrm>
            <a:off x="6273936" y="2463434"/>
            <a:ext cx="1431297" cy="496692"/>
          </a:xfrm>
          <a:prstGeom prst="rect">
            <a:avLst/>
          </a:prstGeom>
        </p:spPr>
      </p:pic>
      <p:pic>
        <p:nvPicPr>
          <p:cNvPr id="13" name="Picture 12" descr="A close-up of a logo&#10;&#10;AI-generated content may be incorrect.">
            <a:extLst>
              <a:ext uri="{FF2B5EF4-FFF2-40B4-BE49-F238E27FC236}">
                <a16:creationId xmlns:a16="http://schemas.microsoft.com/office/drawing/2014/main" id="{85EAE557-00DC-DCDD-F321-221E0682F269}"/>
              </a:ext>
            </a:extLst>
          </p:cNvPr>
          <p:cNvPicPr>
            <a:picLocks noChangeAspect="1"/>
          </p:cNvPicPr>
          <p:nvPr/>
        </p:nvPicPr>
        <p:blipFill>
          <a:blip r:embed="rId36"/>
          <a:stretch>
            <a:fillRect/>
          </a:stretch>
        </p:blipFill>
        <p:spPr>
          <a:xfrm>
            <a:off x="9222959" y="1864849"/>
            <a:ext cx="1372324" cy="356649"/>
          </a:xfrm>
          <a:prstGeom prst="rect">
            <a:avLst/>
          </a:prstGeom>
        </p:spPr>
      </p:pic>
      <p:pic>
        <p:nvPicPr>
          <p:cNvPr id="16" name="Picture 15" descr="A green text on a black background&#10;&#10;AI-generated content may be incorrect.">
            <a:extLst>
              <a:ext uri="{FF2B5EF4-FFF2-40B4-BE49-F238E27FC236}">
                <a16:creationId xmlns:a16="http://schemas.microsoft.com/office/drawing/2014/main" id="{D2C57E97-1D4C-220B-CBB4-41A15D5A3B42}"/>
              </a:ext>
            </a:extLst>
          </p:cNvPr>
          <p:cNvPicPr>
            <a:picLocks noChangeAspect="1"/>
          </p:cNvPicPr>
          <p:nvPr/>
        </p:nvPicPr>
        <p:blipFill>
          <a:blip r:embed="rId37"/>
          <a:stretch>
            <a:fillRect/>
          </a:stretch>
        </p:blipFill>
        <p:spPr>
          <a:xfrm>
            <a:off x="9222959" y="1283905"/>
            <a:ext cx="1233931" cy="296447"/>
          </a:xfrm>
          <a:prstGeom prst="rect">
            <a:avLst/>
          </a:prstGeom>
        </p:spPr>
      </p:pic>
      <p:pic>
        <p:nvPicPr>
          <p:cNvPr id="17" name="Picture 16" descr="A blue and black sign&#10;&#10;AI-generated content may be incorrect.">
            <a:extLst>
              <a:ext uri="{FF2B5EF4-FFF2-40B4-BE49-F238E27FC236}">
                <a16:creationId xmlns:a16="http://schemas.microsoft.com/office/drawing/2014/main" id="{B6107BC5-5D19-9B3A-DF7C-733122AD3535}"/>
              </a:ext>
            </a:extLst>
          </p:cNvPr>
          <p:cNvPicPr>
            <a:picLocks noChangeAspect="1"/>
          </p:cNvPicPr>
          <p:nvPr/>
        </p:nvPicPr>
        <p:blipFill>
          <a:blip r:embed="rId38"/>
          <a:stretch>
            <a:fillRect/>
          </a:stretch>
        </p:blipFill>
        <p:spPr>
          <a:xfrm>
            <a:off x="10429238" y="487013"/>
            <a:ext cx="1236023" cy="412007"/>
          </a:xfrm>
          <a:prstGeom prst="rect">
            <a:avLst/>
          </a:prstGeom>
        </p:spPr>
      </p:pic>
      <p:pic>
        <p:nvPicPr>
          <p:cNvPr id="21" name="Picture 20" descr="A logo on a black background&#10;&#10;AI-generated content may be incorrect.">
            <a:extLst>
              <a:ext uri="{FF2B5EF4-FFF2-40B4-BE49-F238E27FC236}">
                <a16:creationId xmlns:a16="http://schemas.microsoft.com/office/drawing/2014/main" id="{093626E0-BD1F-C71B-A4A8-E4E2E5FA75D4}"/>
              </a:ext>
            </a:extLst>
          </p:cNvPr>
          <p:cNvPicPr>
            <a:picLocks noChangeAspect="1"/>
          </p:cNvPicPr>
          <p:nvPr/>
        </p:nvPicPr>
        <p:blipFill>
          <a:blip r:embed="rId39">
            <a:extLst>
              <a:ext uri="{28A0092B-C50C-407E-A947-70E740481C1C}">
                <a14:useLocalDpi xmlns:a14="http://schemas.microsoft.com/office/drawing/2010/main"/>
              </a:ext>
            </a:extLst>
          </a:blip>
          <a:stretch>
            <a:fillRect/>
          </a:stretch>
        </p:blipFill>
        <p:spPr>
          <a:xfrm>
            <a:off x="6192539" y="1431110"/>
            <a:ext cx="1776375" cy="1250877"/>
          </a:xfrm>
          <a:prstGeom prst="rect">
            <a:avLst/>
          </a:prstGeom>
        </p:spPr>
      </p:pic>
      <p:pic>
        <p:nvPicPr>
          <p:cNvPr id="28" name="Picture 27" descr="A blue letter a on a black background&#10;&#10;AI-generated content may be incorrect.">
            <a:extLst>
              <a:ext uri="{FF2B5EF4-FFF2-40B4-BE49-F238E27FC236}">
                <a16:creationId xmlns:a16="http://schemas.microsoft.com/office/drawing/2014/main" id="{8C065D45-4470-6F2B-3EDF-50309D37D947}"/>
              </a:ext>
            </a:extLst>
          </p:cNvPr>
          <p:cNvPicPr>
            <a:picLocks noChangeAspect="1"/>
          </p:cNvPicPr>
          <p:nvPr/>
        </p:nvPicPr>
        <p:blipFill>
          <a:blip r:embed="rId40"/>
          <a:stretch>
            <a:fillRect/>
          </a:stretch>
        </p:blipFill>
        <p:spPr>
          <a:xfrm>
            <a:off x="6497134" y="3257009"/>
            <a:ext cx="1089055" cy="157017"/>
          </a:xfrm>
          <a:prstGeom prst="rect">
            <a:avLst/>
          </a:prstGeom>
        </p:spPr>
      </p:pic>
      <p:sp>
        <p:nvSpPr>
          <p:cNvPr id="2" name="TextBox 1">
            <a:extLst>
              <a:ext uri="{FF2B5EF4-FFF2-40B4-BE49-F238E27FC236}">
                <a16:creationId xmlns:a16="http://schemas.microsoft.com/office/drawing/2014/main" id="{A78F298C-6099-166D-3787-3242F575B34A}"/>
              </a:ext>
            </a:extLst>
          </p:cNvPr>
          <p:cNvSpPr txBox="1"/>
          <p:nvPr/>
        </p:nvSpPr>
        <p:spPr>
          <a:xfrm>
            <a:off x="284127" y="6076713"/>
            <a:ext cx="3670671" cy="2653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defTabSz="1218926">
              <a:spcBef>
                <a:spcPts val="1451"/>
              </a:spcBef>
              <a:buSzPct val="100000"/>
            </a:pPr>
            <a:r>
              <a:rPr lang="en-US" sz="600" dirty="0">
                <a:solidFill>
                  <a:srgbClr val="000000"/>
                </a:solidFill>
                <a:latin typeface="IBM Plex Sans" panose="020B0503050203000203" pitchFamily="34" charset="0"/>
              </a:rPr>
              <a:t>Oak Ridge National Laboratory and the oak leaf symbol are registered trademarks of the U.S. Department of Energy. Use of this mark does not constitute or imply its endorsement, recommendation, or favoring by the United States Government or any agency thereof or its contractors or subcontractors.</a:t>
            </a:r>
            <a:endParaRPr lang="en-US" sz="600" kern="0" dirty="0">
              <a:solidFill>
                <a:srgbClr val="000000"/>
              </a:solidFill>
              <a:latin typeface="IBM Plex Sans" panose="020B0503050203000203" pitchFamily="34" charset="0"/>
              <a:sym typeface="IBM Plex Sans Light"/>
            </a:endParaRPr>
          </a:p>
        </p:txBody>
      </p:sp>
      <p:sp>
        <p:nvSpPr>
          <p:cNvPr id="12" name="SlideIDTextBox439" hidden="1">
            <a:extLst>
              <a:ext uri="{FF2B5EF4-FFF2-40B4-BE49-F238E27FC236}">
                <a16:creationId xmlns:a16="http://schemas.microsoft.com/office/drawing/2014/main" id="{CF775383-B86C-A990-2020-50435DA1C65C}"/>
              </a:ext>
            </a:extLst>
          </p:cNvPr>
          <p:cNvSpPr txBox="1"/>
          <p:nvPr/>
        </p:nvSpPr>
        <p:spPr>
          <a:xfrm>
            <a:off x="12507871" y="317905"/>
            <a:ext cx="1269835" cy="317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defTabSz="1218926">
              <a:spcBef>
                <a:spcPts val="1451"/>
              </a:spcBef>
              <a:buSzPct val="100000"/>
            </a:pPr>
            <a:r>
              <a:rPr lang="en-US" kern="0">
                <a:solidFill>
                  <a:srgbClr val="000000"/>
                </a:solidFill>
                <a:latin typeface="IBM Plex Sans Light"/>
                <a:sym typeface="IBM Plex Sans Light"/>
              </a:rPr>
              <a:t>Slide ID: 439</a:t>
            </a:r>
            <a:endParaRPr lang="en-US" kern="0" dirty="0">
              <a:solidFill>
                <a:srgbClr val="000000"/>
              </a:solidFill>
              <a:latin typeface="IBM Plex Sans Light"/>
              <a:sym typeface="IBM Plex Sans Light"/>
            </a:endParaRPr>
          </a:p>
        </p:txBody>
      </p:sp>
    </p:spTree>
    <p:extLst>
      <p:ext uri="{BB962C8B-B14F-4D97-AF65-F5344CB8AC3E}">
        <p14:creationId xmlns:p14="http://schemas.microsoft.com/office/powerpoint/2010/main" val="1996219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7A907-1290-4885-04AB-F96ADC78AF0F}"/>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27C3289C-8841-3685-C984-5A4FBEB6D139}"/>
              </a:ext>
            </a:extLst>
          </p:cNvPr>
          <p:cNvSpPr/>
          <p:nvPr/>
        </p:nvSpPr>
        <p:spPr bwMode="auto">
          <a:xfrm>
            <a:off x="5744643" y="-268872"/>
            <a:ext cx="40677" cy="40677"/>
          </a:xfrm>
          <a:prstGeom prst="rect">
            <a:avLst/>
          </a:prstGeom>
          <a:solidFill>
            <a:schemeClr val="accent6"/>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1" tIns="34281" rIns="34281" bIns="34281" numCol="1" rtlCol="0" anchor="t" anchorCtr="0" compatLnSpc="1">
            <a:prstTxWarp prst="textNoShape">
              <a:avLst/>
            </a:prstTxWarp>
          </a:bodyPr>
          <a:lstStyle/>
          <a:p>
            <a:pPr marL="0" marR="0" lvl="0" indent="0" algn="l" defTabSz="342822" rtl="0" eaLnBrk="1" fontAlgn="base" latinLnBrk="0" hangingPunct="1">
              <a:lnSpc>
                <a:spcPct val="100000"/>
              </a:lnSpc>
              <a:spcBef>
                <a:spcPct val="0"/>
              </a:spcBef>
              <a:spcAft>
                <a:spcPct val="0"/>
              </a:spcAft>
              <a:buClrTx/>
              <a:buSzTx/>
              <a:buFontTx/>
              <a:buNone/>
              <a:tabLst/>
              <a:defRPr/>
            </a:pPr>
            <a:endParaRPr kumimoji="0" lang="en-US" sz="525"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3" name="SlideIDTextBox2147481712" hidden="1">
            <a:extLst>
              <a:ext uri="{FF2B5EF4-FFF2-40B4-BE49-F238E27FC236}">
                <a16:creationId xmlns:a16="http://schemas.microsoft.com/office/drawing/2014/main" id="{5DD23AB1-DBA6-D627-1106-E26EAF70A2D8}"/>
              </a:ext>
            </a:extLst>
          </p:cNvPr>
          <p:cNvSpPr txBox="1"/>
          <p:nvPr/>
        </p:nvSpPr>
        <p:spPr>
          <a:xfrm>
            <a:off x="12509459" y="317905"/>
            <a:ext cx="1269835" cy="317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222226" marR="0" lvl="0" indent="-223369" algn="l" defTabSz="1219170" rtl="0" eaLnBrk="1" fontAlgn="auto" latinLnBrk="0" hangingPunct="1">
              <a:lnSpc>
                <a:spcPct val="100000"/>
              </a:lnSpc>
              <a:spcBef>
                <a:spcPts val="1451"/>
              </a:spcBef>
              <a:spcAft>
                <a:spcPts val="0"/>
              </a:spcAft>
              <a:buClrTx/>
              <a:buSzPct val="100000"/>
              <a:buFontTx/>
              <a:buChar char="–"/>
              <a:tabLst/>
              <a:defRPr/>
            </a:pPr>
            <a:r>
              <a:rPr kumimoji="0" lang="en-US" sz="1800" b="0" i="0" u="none" strike="noStrike" kern="0" cap="none" spc="0" normalizeH="0" baseline="0" noProof="0" dirty="0">
                <a:ln>
                  <a:noFill/>
                </a:ln>
                <a:solidFill>
                  <a:srgbClr val="000000"/>
                </a:solidFill>
                <a:effectLst/>
                <a:uLnTx/>
                <a:uFillTx/>
                <a:latin typeface="IBM Plex Sans Light"/>
                <a:ea typeface="+mn-ea"/>
                <a:cs typeface="+mn-cs"/>
                <a:sym typeface="IBM Plex Sans Light"/>
              </a:rPr>
              <a:t>Slide ID: 2147481712</a:t>
            </a:r>
          </a:p>
        </p:txBody>
      </p:sp>
      <p:sp>
        <p:nvSpPr>
          <p:cNvPr id="4" name="Footer Placeholder 3">
            <a:extLst>
              <a:ext uri="{FF2B5EF4-FFF2-40B4-BE49-F238E27FC236}">
                <a16:creationId xmlns:a16="http://schemas.microsoft.com/office/drawing/2014/main" id="{46165F8E-EFAF-1B97-8E53-2974AA12BE22}"/>
              </a:ext>
            </a:extLst>
          </p:cNvPr>
          <p:cNvSpPr>
            <a:spLocks noGrp="1"/>
          </p:cNvSpPr>
          <p:nvPr>
            <p:ph type="ftr" sz="quarter" idx="12"/>
          </p:nvPr>
        </p:nvSpPr>
        <p:spPr>
          <a:xfrm>
            <a:off x="284126" y="6599825"/>
            <a:ext cx="2477765" cy="190475"/>
          </a:xfrm>
        </p:spPr>
        <p:txBody>
          <a:bodyPr/>
          <a:lstStyle/>
          <a:p>
            <a:pPr marL="0" marR="0" lvl="0" indent="0" algn="l" defTabSz="9146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61616"/>
                </a:solidFill>
                <a:effectLst/>
                <a:uLnTx/>
                <a:uFillTx/>
                <a:latin typeface="IBM Plex Sans" panose="020B0503050203000203" pitchFamily="34" charset="0"/>
                <a:ea typeface="+mn-ea"/>
                <a:cs typeface="+mn-cs"/>
              </a:rPr>
              <a:t>© 2025 IBM Corporation</a:t>
            </a:r>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pic>
        <p:nvPicPr>
          <p:cNvPr id="5122" name="Picture 2" descr="This is the IBM Quantum Development and Innovation Roadmap 2025. It is a graphic broken into several parts that takes readers through IBM Quantum goals and milestones—past, present, and future—on the road to large-scale, fault-tolerant quantum computing. For details, read the guided roadmap PDF linked above.">
            <a:extLst>
              <a:ext uri="{FF2B5EF4-FFF2-40B4-BE49-F238E27FC236}">
                <a16:creationId xmlns:a16="http://schemas.microsoft.com/office/drawing/2014/main" id="{B2E258FC-A26E-795D-7710-B84F379E0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12192000" cy="679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218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7D303-269D-58B9-256E-CF5395337A3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158BC13-206D-2FBC-3F65-42B14F7F45E5}"/>
              </a:ext>
            </a:extLst>
          </p:cNvPr>
          <p:cNvSpPr/>
          <p:nvPr/>
        </p:nvSpPr>
        <p:spPr bwMode="auto">
          <a:xfrm>
            <a:off x="0" y="-4036"/>
            <a:ext cx="12192000" cy="6857107"/>
          </a:xfrm>
          <a:prstGeom prst="rect">
            <a:avLst/>
          </a:prstGeom>
          <a:solidFill>
            <a:srgbClr val="F4F4F4"/>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5" tIns="45715" rIns="45715" bIns="45715" numCol="1" rtlCol="0"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2" name="Title 1">
            <a:extLst>
              <a:ext uri="{FF2B5EF4-FFF2-40B4-BE49-F238E27FC236}">
                <a16:creationId xmlns:a16="http://schemas.microsoft.com/office/drawing/2014/main" id="{0180D87C-1232-DE5A-BD6F-FBE7C8494A9D}"/>
              </a:ext>
            </a:extLst>
          </p:cNvPr>
          <p:cNvSpPr>
            <a:spLocks noGrp="1"/>
          </p:cNvSpPr>
          <p:nvPr>
            <p:ph type="title"/>
          </p:nvPr>
        </p:nvSpPr>
        <p:spPr>
          <a:xfrm>
            <a:off x="288739" y="289265"/>
            <a:ext cx="2301724" cy="228367"/>
          </a:xfrm>
        </p:spPr>
        <p:txBody>
          <a:bodyPr/>
          <a:lstStyle/>
          <a:p>
            <a:pPr>
              <a:tabLst>
                <a:tab pos="1738367" algn="l"/>
              </a:tabLst>
            </a:pPr>
            <a:r>
              <a:rPr lang="en-US" sz="1200" dirty="0"/>
              <a:t>Scaling circuit size through the error correction transition</a:t>
            </a:r>
          </a:p>
        </p:txBody>
      </p:sp>
      <p:sp>
        <p:nvSpPr>
          <p:cNvPr id="13" name="TextBox 12">
            <a:extLst>
              <a:ext uri="{FF2B5EF4-FFF2-40B4-BE49-F238E27FC236}">
                <a16:creationId xmlns:a16="http://schemas.microsoft.com/office/drawing/2014/main" id="{6ABCEBE6-3C7A-839B-D4D0-472992FB353C}"/>
              </a:ext>
            </a:extLst>
          </p:cNvPr>
          <p:cNvSpPr txBox="1"/>
          <p:nvPr/>
        </p:nvSpPr>
        <p:spPr>
          <a:xfrm>
            <a:off x="11179571" y="-485585"/>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marL="222138" marR="0" lvl="0" indent="-223280" algn="l" defTabSz="1218682" rtl="0" eaLnBrk="1" fontAlgn="auto" latinLnBrk="0" hangingPunct="1">
              <a:lnSpc>
                <a:spcPct val="100000"/>
              </a:lnSpc>
              <a:spcBef>
                <a:spcPts val="1451"/>
              </a:spcBef>
              <a:spcAft>
                <a:spcPts val="0"/>
              </a:spcAft>
              <a:buClrTx/>
              <a:buSzPct val="100000"/>
              <a:buFontTx/>
              <a:buChar char="–"/>
              <a:tabLst/>
              <a:defRPr/>
            </a:pPr>
            <a:endParaRPr kumimoji="0" lang="en-US" sz="1800" b="0" i="0" u="none" strike="noStrike" kern="0" cap="none" spc="0" normalizeH="0" baseline="0" noProof="0" dirty="0">
              <a:ln>
                <a:noFill/>
              </a:ln>
              <a:solidFill>
                <a:srgbClr val="000000"/>
              </a:solidFill>
              <a:effectLst/>
              <a:uLnTx/>
              <a:uFillTx/>
              <a:latin typeface="IBM Plex Sans Light"/>
              <a:ea typeface="+mn-ea"/>
              <a:cs typeface="+mn-cs"/>
              <a:sym typeface="IBM Plex Sans Light"/>
            </a:endParaRPr>
          </a:p>
        </p:txBody>
      </p:sp>
      <p:sp>
        <p:nvSpPr>
          <p:cNvPr id="65" name="TextBox 64">
            <a:extLst>
              <a:ext uri="{FF2B5EF4-FFF2-40B4-BE49-F238E27FC236}">
                <a16:creationId xmlns:a16="http://schemas.microsoft.com/office/drawing/2014/main" id="{5A24FD8B-D5AD-8B16-363B-B77BFD5BE1C2}"/>
              </a:ext>
            </a:extLst>
          </p:cNvPr>
          <p:cNvSpPr txBox="1"/>
          <p:nvPr/>
        </p:nvSpPr>
        <p:spPr>
          <a:xfrm>
            <a:off x="243797" y="1083661"/>
            <a:ext cx="2876176" cy="5216807"/>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5" tIns="22857" rIns="45715" bIns="22857" anchor="t">
            <a:spAutoFit/>
          </a:bodyPr>
          <a:lstStyle/>
          <a:p>
            <a:pPr marL="0" marR="0" lvl="0" indent="0" algn="l" defTabSz="9146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BM Plex Sans Light"/>
                <a:ea typeface="+mn-ea"/>
                <a:cs typeface="+mn-cs"/>
              </a:rPr>
              <a:t>As we focus on performance, our roadmap highlights a more important metric than qubit count alone: The gate count, which measures the circuit’s complexity. We calculate it by multiplying the width—the number of qubits—by the depth, the number of operations you can run on a qubit before it decoheres.</a:t>
            </a:r>
          </a:p>
          <a:p>
            <a:pPr marL="0" marR="0" lvl="0" indent="0" algn="l" defTabSz="91466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IBM Plex Sans Light"/>
              <a:ea typeface="+mn-ea"/>
              <a:cs typeface="+mn-cs"/>
            </a:endParaRPr>
          </a:p>
          <a:p>
            <a:pPr marL="0" marR="0" lvl="0" indent="0" algn="l" defTabSz="9146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BM Plex Sans Light"/>
                <a:ea typeface="+mn-ea"/>
                <a:cs typeface="+mn-cs"/>
              </a:rPr>
              <a:t>Error mitigation will allow us to increase circuit complexity for the next four years. The tradeoff is that you must run more circuits iteratively and perform classical post processing.</a:t>
            </a:r>
          </a:p>
          <a:p>
            <a:pPr marL="0" marR="0" lvl="0" indent="0" algn="l" defTabSz="91466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IBM Plex Sans Light"/>
              <a:ea typeface="+mn-ea"/>
              <a:cs typeface="+mn-cs"/>
            </a:endParaRPr>
          </a:p>
          <a:p>
            <a:pPr marL="0" marR="0" lvl="0" indent="0" algn="l" defTabSz="9146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BM Plex Sans Light"/>
                <a:ea typeface="+mn-ea"/>
                <a:cs typeface="+mn-cs"/>
              </a:rPr>
              <a:t>In 2029, we introduce error correction. The width of these circuits—the number of qubits in your calculation—is essentially the same, but you can now run much deeper circuits — those with more operations. The tradeoff is it requires much more physical hardware.</a:t>
            </a:r>
          </a:p>
          <a:p>
            <a:pPr marL="0" marR="0" lvl="0" indent="0" algn="l" defTabSz="91466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IBM Plex Sans Light"/>
              <a:ea typeface="+mn-ea"/>
              <a:cs typeface="+mn-cs"/>
            </a:endParaRPr>
          </a:p>
          <a:p>
            <a:pPr marL="0" marR="0" lvl="0" indent="0" algn="l" defTabSz="9146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BM Plex Sans Light"/>
                <a:ea typeface="+mn-ea"/>
                <a:cs typeface="+mn-cs"/>
              </a:rPr>
              <a:t>With error correction implemented, we can then start scaling to circuits that are both deeper and wider as we move from Starling to Blue Jay.</a:t>
            </a:r>
            <a:endParaRPr kumimoji="0" lang="en-US" sz="1200" b="0" i="0" u="none" strike="noStrike" kern="1200" cap="none" spc="0" normalizeH="0" baseline="0" noProof="0" dirty="0">
              <a:ln>
                <a:noFill/>
              </a:ln>
              <a:solidFill>
                <a:srgbClr val="000000"/>
              </a:solidFill>
              <a:effectLst/>
              <a:uLnTx/>
              <a:uFillTx/>
              <a:latin typeface="IBM Plex Sans Light"/>
              <a:ea typeface="+mn-lt"/>
              <a:cs typeface="+mn-lt"/>
            </a:endParaRPr>
          </a:p>
        </p:txBody>
      </p:sp>
      <p:sp>
        <p:nvSpPr>
          <p:cNvPr id="11" name="TextBox 10">
            <a:extLst>
              <a:ext uri="{FF2B5EF4-FFF2-40B4-BE49-F238E27FC236}">
                <a16:creationId xmlns:a16="http://schemas.microsoft.com/office/drawing/2014/main" id="{05D3B2D9-7167-4D75-6279-3453C8244D68}"/>
              </a:ext>
            </a:extLst>
          </p:cNvPr>
          <p:cNvSpPr txBox="1"/>
          <p:nvPr/>
        </p:nvSpPr>
        <p:spPr>
          <a:xfrm>
            <a:off x="1469380" y="-155101"/>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marL="222226" marR="0" lvl="0" indent="-223369" algn="l" defTabSz="1219170" rtl="0" eaLnBrk="1" fontAlgn="auto" latinLnBrk="0" hangingPunct="1">
              <a:lnSpc>
                <a:spcPct val="100000"/>
              </a:lnSpc>
              <a:spcBef>
                <a:spcPts val="1451"/>
              </a:spcBef>
              <a:spcAft>
                <a:spcPts val="0"/>
              </a:spcAft>
              <a:buClrTx/>
              <a:buSzPct val="100000"/>
              <a:buFontTx/>
              <a:buChar char="–"/>
              <a:tabLst/>
              <a:defRPr/>
            </a:pPr>
            <a:endParaRPr kumimoji="0" lang="en-US" sz="1800" b="0" i="0" u="none" strike="noStrike" kern="0" cap="none" spc="0" normalizeH="0" baseline="0" noProof="0" dirty="0">
              <a:ln>
                <a:noFill/>
              </a:ln>
              <a:solidFill>
                <a:srgbClr val="000000"/>
              </a:solidFill>
              <a:effectLst/>
              <a:uLnTx/>
              <a:uFillTx/>
              <a:latin typeface="IBM Plex Sans Light"/>
              <a:ea typeface="+mn-ea"/>
              <a:cs typeface="+mn-cs"/>
              <a:sym typeface="IBM Plex Sans Light"/>
            </a:endParaRPr>
          </a:p>
        </p:txBody>
      </p:sp>
      <p:pic>
        <p:nvPicPr>
          <p:cNvPr id="3" name="Picture 2">
            <a:extLst>
              <a:ext uri="{FF2B5EF4-FFF2-40B4-BE49-F238E27FC236}">
                <a16:creationId xmlns:a16="http://schemas.microsoft.com/office/drawing/2014/main" id="{9BFC6109-49A6-A0A9-EC4C-B3C566ACFEF8}"/>
              </a:ext>
            </a:extLst>
          </p:cNvPr>
          <p:cNvPicPr>
            <a:picLocks/>
          </p:cNvPicPr>
          <p:nvPr/>
        </p:nvPicPr>
        <p:blipFill>
          <a:blip r:embed="rId3"/>
          <a:stretch>
            <a:fillRect/>
          </a:stretch>
        </p:blipFill>
        <p:spPr>
          <a:xfrm>
            <a:off x="10715080" y="91714"/>
            <a:ext cx="1337512" cy="509167"/>
          </a:xfrm>
          <a:prstGeom prst="rect">
            <a:avLst/>
          </a:prstGeom>
        </p:spPr>
      </p:pic>
      <p:sp>
        <p:nvSpPr>
          <p:cNvPr id="8" name="Footer Placeholder 7">
            <a:extLst>
              <a:ext uri="{FF2B5EF4-FFF2-40B4-BE49-F238E27FC236}">
                <a16:creationId xmlns:a16="http://schemas.microsoft.com/office/drawing/2014/main" id="{2F76943F-B392-3920-E6B1-4F4513161589}"/>
              </a:ext>
            </a:extLst>
          </p:cNvPr>
          <p:cNvSpPr>
            <a:spLocks noGrp="1"/>
          </p:cNvSpPr>
          <p:nvPr>
            <p:ph type="ftr" sz="quarter" idx="12"/>
          </p:nvPr>
        </p:nvSpPr>
        <p:spPr/>
        <p:txBody>
          <a:bodyPr/>
          <a:lstStyle/>
          <a:p>
            <a:pPr marL="0" marR="0" lvl="0" indent="0" algn="l" defTabSz="9146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61616"/>
                </a:solidFill>
                <a:effectLst/>
                <a:uLnTx/>
                <a:uFillTx/>
                <a:latin typeface="IBM Plex Sans" panose="020B0503050203000203" pitchFamily="34" charset="0"/>
                <a:ea typeface="+mn-ea"/>
                <a:cs typeface="+mn-cs"/>
              </a:rPr>
              <a:t>© 2025 IBM Corporation</a:t>
            </a:r>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pic>
        <p:nvPicPr>
          <p:cNvPr id="9" name="Picture 8" descr="A comparison of a number of different types of objects&#10;&#10;Description automatically generated with medium confidence">
            <a:extLst>
              <a:ext uri="{FF2B5EF4-FFF2-40B4-BE49-F238E27FC236}">
                <a16:creationId xmlns:a16="http://schemas.microsoft.com/office/drawing/2014/main" id="{03BFA78E-FD16-ACD1-7621-058E2E15EB2B}"/>
              </a:ext>
            </a:extLst>
          </p:cNvPr>
          <p:cNvPicPr>
            <a:picLocks noChangeAspect="1"/>
          </p:cNvPicPr>
          <p:nvPr/>
        </p:nvPicPr>
        <p:blipFill>
          <a:blip r:embed="rId4"/>
          <a:stretch>
            <a:fillRect/>
          </a:stretch>
        </p:blipFill>
        <p:spPr>
          <a:xfrm>
            <a:off x="3783495" y="840073"/>
            <a:ext cx="8343515" cy="5607689"/>
          </a:xfrm>
          <a:prstGeom prst="rect">
            <a:avLst/>
          </a:prstGeom>
        </p:spPr>
      </p:pic>
      <p:sp>
        <p:nvSpPr>
          <p:cNvPr id="7" name="SlideIDTextBox2147482077" hidden="1">
            <a:extLst>
              <a:ext uri="{FF2B5EF4-FFF2-40B4-BE49-F238E27FC236}">
                <a16:creationId xmlns:a16="http://schemas.microsoft.com/office/drawing/2014/main" id="{45553C81-4B5D-8DD6-5638-8464F71B4D94}"/>
              </a:ext>
            </a:extLst>
          </p:cNvPr>
          <p:cNvSpPr txBox="1"/>
          <p:nvPr/>
        </p:nvSpPr>
        <p:spPr>
          <a:xfrm>
            <a:off x="12509459" y="317905"/>
            <a:ext cx="1269835" cy="317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222226" marR="0" lvl="0" indent="-223369" algn="l" defTabSz="1219170" rtl="0" eaLnBrk="1" fontAlgn="auto" latinLnBrk="0" hangingPunct="1">
              <a:lnSpc>
                <a:spcPct val="100000"/>
              </a:lnSpc>
              <a:spcBef>
                <a:spcPts val="1451"/>
              </a:spcBef>
              <a:spcAft>
                <a:spcPts val="0"/>
              </a:spcAft>
              <a:buClrTx/>
              <a:buSzPct val="100000"/>
              <a:buFontTx/>
              <a:buChar char="–"/>
              <a:tabLst/>
              <a:defRPr/>
            </a:pPr>
            <a:r>
              <a:rPr kumimoji="0" lang="en-US" sz="1800" b="0" i="0" u="none" strike="noStrike" kern="0" cap="none" spc="0" normalizeH="0" baseline="0" noProof="0" dirty="0">
                <a:ln>
                  <a:noFill/>
                </a:ln>
                <a:solidFill>
                  <a:srgbClr val="000000"/>
                </a:solidFill>
                <a:effectLst/>
                <a:uLnTx/>
                <a:uFillTx/>
                <a:latin typeface="IBM Plex Sans Light"/>
                <a:ea typeface="+mn-ea"/>
                <a:cs typeface="+mn-cs"/>
                <a:sym typeface="IBM Plex Sans Light"/>
              </a:rPr>
              <a:t>Slide ID: 2147482077</a:t>
            </a:r>
          </a:p>
        </p:txBody>
      </p:sp>
    </p:spTree>
    <p:extLst>
      <p:ext uri="{BB962C8B-B14F-4D97-AF65-F5344CB8AC3E}">
        <p14:creationId xmlns:p14="http://schemas.microsoft.com/office/powerpoint/2010/main" val="4042445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EBE2D-349B-E313-BA2A-FAD007C736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0D8D8D-37B2-09CE-F1C0-0F4040F7290C}"/>
              </a:ext>
            </a:extLst>
          </p:cNvPr>
          <p:cNvSpPr>
            <a:spLocks noGrp="1"/>
          </p:cNvSpPr>
          <p:nvPr>
            <p:ph type="title"/>
          </p:nvPr>
        </p:nvSpPr>
        <p:spPr>
          <a:xfrm>
            <a:off x="287301" y="1595469"/>
            <a:ext cx="9141222" cy="3428554"/>
          </a:xfrm>
        </p:spPr>
        <p:txBody>
          <a:bodyPr/>
          <a:lstStyle/>
          <a:p>
            <a:r>
              <a:rPr lang="en-US" sz="4799" dirty="0">
                <a:solidFill>
                  <a:srgbClr val="161616"/>
                </a:solidFill>
              </a:rPr>
              <a:t>To realize Quantum Advantage,</a:t>
            </a:r>
            <a:r>
              <a:rPr lang="en-US" sz="4799" dirty="0">
                <a:solidFill>
                  <a:srgbClr val="6F6F6F"/>
                </a:solidFill>
              </a:rPr>
              <a:t> </a:t>
            </a:r>
            <a:br>
              <a:rPr lang="en-US" sz="4799" dirty="0">
                <a:solidFill>
                  <a:srgbClr val="6F6F6F"/>
                </a:solidFill>
              </a:rPr>
            </a:br>
            <a:r>
              <a:rPr lang="en-US" sz="4799" b="1" dirty="0">
                <a:gradFill>
                  <a:gsLst>
                    <a:gs pos="0">
                      <a:srgbClr val="EE5396"/>
                    </a:gs>
                    <a:gs pos="100000">
                      <a:schemeClr val="accent2"/>
                    </a:gs>
                  </a:gsLst>
                  <a:lin ang="2700000" scaled="0"/>
                </a:gradFill>
              </a:rPr>
              <a:t>we need a </a:t>
            </a:r>
            <a:r>
              <a:rPr lang="en-US" sz="4799" dirty="0">
                <a:solidFill>
                  <a:srgbClr val="161616"/>
                </a:solidFill>
              </a:rPr>
              <a:t>dedicated community </a:t>
            </a:r>
            <a:br>
              <a:rPr lang="en-US" sz="4799" dirty="0">
                <a:solidFill>
                  <a:srgbClr val="161616"/>
                </a:solidFill>
              </a:rPr>
            </a:br>
            <a:r>
              <a:rPr lang="en-US" sz="4799" dirty="0">
                <a:solidFill>
                  <a:srgbClr val="161616"/>
                </a:solidFill>
              </a:rPr>
              <a:t>of industries, researchers, and practitioners </a:t>
            </a:r>
            <a:r>
              <a:rPr lang="en-US" sz="4799" dirty="0">
                <a:solidFill>
                  <a:srgbClr val="6F6F6F"/>
                </a:solidFill>
              </a:rPr>
              <a:t>to </a:t>
            </a:r>
            <a:r>
              <a:rPr lang="en-US" sz="4799" dirty="0">
                <a:gradFill>
                  <a:gsLst>
                    <a:gs pos="0">
                      <a:srgbClr val="EE5396"/>
                    </a:gs>
                    <a:gs pos="100000">
                      <a:schemeClr val="accent2"/>
                    </a:gs>
                  </a:gsLst>
                  <a:lin ang="2700000" scaled="0"/>
                </a:gradFill>
                <a:latin typeface="IBM Plex Sans Light" panose="020B0403050203000203" pitchFamily="34" charset="0"/>
              </a:rPr>
              <a:t>activate the use </a:t>
            </a:r>
            <a:br>
              <a:rPr lang="en-US" sz="4799" dirty="0">
                <a:gradFill>
                  <a:gsLst>
                    <a:gs pos="0">
                      <a:srgbClr val="EE5396"/>
                    </a:gs>
                    <a:gs pos="100000">
                      <a:schemeClr val="accent2"/>
                    </a:gs>
                  </a:gsLst>
                  <a:lin ang="2700000" scaled="0"/>
                </a:gradFill>
                <a:latin typeface="IBM Plex Sans Light" panose="020B0403050203000203" pitchFamily="34" charset="0"/>
              </a:rPr>
            </a:br>
            <a:r>
              <a:rPr lang="en-US" sz="4799" dirty="0">
                <a:gradFill>
                  <a:gsLst>
                    <a:gs pos="0">
                      <a:srgbClr val="EE5396"/>
                    </a:gs>
                    <a:gs pos="100000">
                      <a:schemeClr val="accent2"/>
                    </a:gs>
                  </a:gsLst>
                  <a:lin ang="2700000" scaled="0"/>
                </a:gradFill>
                <a:latin typeface="IBM Plex Sans Light" panose="020B0403050203000203" pitchFamily="34" charset="0"/>
              </a:rPr>
              <a:t>of quantum algorithms. </a:t>
            </a:r>
            <a:br>
              <a:rPr lang="en-US" sz="4799" dirty="0"/>
            </a:br>
            <a:endParaRPr lang="en-US" sz="4799" dirty="0"/>
          </a:p>
        </p:txBody>
      </p:sp>
      <p:sp>
        <p:nvSpPr>
          <p:cNvPr id="3" name="Footer Placeholder 2">
            <a:extLst>
              <a:ext uri="{FF2B5EF4-FFF2-40B4-BE49-F238E27FC236}">
                <a16:creationId xmlns:a16="http://schemas.microsoft.com/office/drawing/2014/main" id="{A372FFC1-6CF5-7470-C000-64AEC4109D4A}"/>
              </a:ext>
            </a:extLst>
          </p:cNvPr>
          <p:cNvSpPr>
            <a:spLocks noGrp="1"/>
          </p:cNvSpPr>
          <p:nvPr>
            <p:ph type="ftr" sz="quarter" idx="18"/>
          </p:nvPr>
        </p:nvSpPr>
        <p:spPr>
          <a:xfrm>
            <a:off x="287999" y="6400413"/>
            <a:ext cx="2477765" cy="190475"/>
          </a:xfrm>
        </p:spPr>
        <p:txBody>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61616"/>
                </a:solidFill>
                <a:effectLst/>
                <a:uLnTx/>
                <a:uFillTx/>
                <a:latin typeface="IBM Plex Sans" panose="020B0503050203000203" pitchFamily="34" charset="0"/>
                <a:ea typeface="+mn-ea"/>
                <a:cs typeface="+mn-cs"/>
              </a:rPr>
              <a:t>© 2025 IBM Corporation</a:t>
            </a:r>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sp>
        <p:nvSpPr>
          <p:cNvPr id="5" name="Title 2">
            <a:extLst>
              <a:ext uri="{FF2B5EF4-FFF2-40B4-BE49-F238E27FC236}">
                <a16:creationId xmlns:a16="http://schemas.microsoft.com/office/drawing/2014/main" id="{8A5056F0-D2BC-62A4-5910-48908C2C724C}"/>
              </a:ext>
            </a:extLst>
          </p:cNvPr>
          <p:cNvSpPr txBox="1">
            <a:spLocks/>
          </p:cNvSpPr>
          <p:nvPr/>
        </p:nvSpPr>
        <p:spPr>
          <a:xfrm>
            <a:off x="287998" y="321894"/>
            <a:ext cx="3544861" cy="302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90000"/>
              </a:lnSpc>
              <a:spcBef>
                <a:spcPts val="0"/>
              </a:spcBef>
              <a:spcAft>
                <a:spcPts val="0"/>
              </a:spcAft>
              <a:buClrTx/>
              <a:buSzTx/>
              <a:buFontTx/>
              <a:buNone/>
              <a:tabLst/>
              <a:defRPr sz="17200" b="0" i="0" u="none" strike="noStrike" cap="none" spc="0" baseline="0">
                <a:solidFill>
                  <a:schemeClr val="tx2"/>
                </a:solidFill>
                <a:uFillTx/>
                <a:latin typeface="IBM Plex Sans ExtLt" panose="020B0303050203000203" pitchFamily="34" charset="0"/>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1218956" rtl="0" eaLnBrk="1" fontAlgn="auto" latinLnBrk="0" hangingPunct="1">
              <a:lnSpc>
                <a:spcPct val="9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161616"/>
                </a:solidFill>
                <a:effectLst/>
                <a:uLnTx/>
                <a:uFillTx/>
                <a:latin typeface="IBM Plex Sans Light"/>
                <a:ea typeface="+mj-ea"/>
                <a:cs typeface="+mj-cs"/>
                <a:sym typeface="IBM Plex Sans Light"/>
              </a:rPr>
              <a:t>QSCP in Hungary</a:t>
            </a:r>
          </a:p>
        </p:txBody>
      </p:sp>
      <p:sp>
        <p:nvSpPr>
          <p:cNvPr id="6" name="TextBox 5">
            <a:extLst>
              <a:ext uri="{FF2B5EF4-FFF2-40B4-BE49-F238E27FC236}">
                <a16:creationId xmlns:a16="http://schemas.microsoft.com/office/drawing/2014/main" id="{E4F83A68-5101-029D-FD5F-4CCEF73F2020}"/>
              </a:ext>
            </a:extLst>
          </p:cNvPr>
          <p:cNvSpPr txBox="1"/>
          <p:nvPr/>
        </p:nvSpPr>
        <p:spPr>
          <a:xfrm>
            <a:off x="981180" y="546785"/>
            <a:ext cx="0" cy="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marL="222188" marR="0" lvl="0" indent="-223330" algn="l" defTabSz="1218956" rtl="0" eaLnBrk="1" fontAlgn="auto" latinLnBrk="0" hangingPunct="1">
              <a:lnSpc>
                <a:spcPct val="100000"/>
              </a:lnSpc>
              <a:spcBef>
                <a:spcPts val="1450"/>
              </a:spcBef>
              <a:spcAft>
                <a:spcPts val="0"/>
              </a:spcAft>
              <a:buClrTx/>
              <a:buSzPct val="100000"/>
              <a:buFontTx/>
              <a:buChar char="–"/>
              <a:tabLst/>
              <a:defRPr/>
            </a:pPr>
            <a:endParaRPr kumimoji="0" lang="en-US" sz="1800" b="0" i="0" u="none" strike="noStrike" kern="0" cap="none" spc="0" normalizeH="0" baseline="0" noProof="0" dirty="0">
              <a:ln>
                <a:noFill/>
              </a:ln>
              <a:solidFill>
                <a:srgbClr val="000000"/>
              </a:solidFill>
              <a:effectLst/>
              <a:uLnTx/>
              <a:uFillTx/>
              <a:latin typeface="IBM Plex Sans Light"/>
              <a:ea typeface="+mn-ea"/>
              <a:cs typeface="+mn-cs"/>
              <a:sym typeface="IBM Plex Sans Light"/>
            </a:endParaRPr>
          </a:p>
        </p:txBody>
      </p:sp>
      <p:sp>
        <p:nvSpPr>
          <p:cNvPr id="7" name="TextBox 6">
            <a:extLst>
              <a:ext uri="{FF2B5EF4-FFF2-40B4-BE49-F238E27FC236}">
                <a16:creationId xmlns:a16="http://schemas.microsoft.com/office/drawing/2014/main" id="{63B1C62C-C2AB-BF9C-36FB-1AC4C61CB42E}"/>
              </a:ext>
            </a:extLst>
          </p:cNvPr>
          <p:cNvSpPr txBox="1"/>
          <p:nvPr/>
        </p:nvSpPr>
        <p:spPr>
          <a:xfrm>
            <a:off x="1615230" y="-609521"/>
            <a:ext cx="0" cy="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marL="222188" marR="0" lvl="0" indent="-223330" algn="l" defTabSz="1218956" rtl="0" eaLnBrk="1" fontAlgn="auto" latinLnBrk="0" hangingPunct="1">
              <a:lnSpc>
                <a:spcPct val="100000"/>
              </a:lnSpc>
              <a:spcBef>
                <a:spcPts val="1450"/>
              </a:spcBef>
              <a:spcAft>
                <a:spcPts val="0"/>
              </a:spcAft>
              <a:buClrTx/>
              <a:buSzPct val="100000"/>
              <a:buFontTx/>
              <a:buChar char="–"/>
              <a:tabLst/>
              <a:defRPr/>
            </a:pPr>
            <a:endParaRPr kumimoji="0" lang="en-US" sz="1800" b="0" i="0" u="none" strike="noStrike" kern="0" cap="none" spc="0" normalizeH="0" baseline="0" noProof="0" dirty="0">
              <a:ln>
                <a:noFill/>
              </a:ln>
              <a:solidFill>
                <a:srgbClr val="000000"/>
              </a:solidFill>
              <a:effectLst/>
              <a:uLnTx/>
              <a:uFillTx/>
              <a:latin typeface="IBM Plex Sans Light"/>
              <a:ea typeface="+mn-ea"/>
              <a:cs typeface="+mn-cs"/>
              <a:sym typeface="IBM Plex Sans Light"/>
            </a:endParaRPr>
          </a:p>
        </p:txBody>
      </p:sp>
      <p:sp>
        <p:nvSpPr>
          <p:cNvPr id="9" name="SlideIDTextBox333" hidden="1">
            <a:extLst>
              <a:ext uri="{FF2B5EF4-FFF2-40B4-BE49-F238E27FC236}">
                <a16:creationId xmlns:a16="http://schemas.microsoft.com/office/drawing/2014/main" id="{2B2AF1C7-E542-FEF6-5112-7BBC28766742}"/>
              </a:ext>
            </a:extLst>
          </p:cNvPr>
          <p:cNvSpPr txBox="1"/>
          <p:nvPr/>
        </p:nvSpPr>
        <p:spPr>
          <a:xfrm>
            <a:off x="12509459" y="317905"/>
            <a:ext cx="1269835" cy="317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222188" marR="0" lvl="0" indent="-223330" algn="l" defTabSz="1218956" rtl="0" eaLnBrk="1" fontAlgn="auto" latinLnBrk="0" hangingPunct="1">
              <a:lnSpc>
                <a:spcPct val="100000"/>
              </a:lnSpc>
              <a:spcBef>
                <a:spcPts val="1450"/>
              </a:spcBef>
              <a:spcAft>
                <a:spcPts val="0"/>
              </a:spcAft>
              <a:buClrTx/>
              <a:buSzPct val="100000"/>
              <a:buFontTx/>
              <a:buChar char="–"/>
              <a:tabLst/>
              <a:defRPr/>
            </a:pPr>
            <a:r>
              <a:rPr kumimoji="0" lang="en-US" sz="1800" b="0" i="0" u="none" strike="noStrike" kern="0" cap="none" spc="0" normalizeH="0" baseline="0" noProof="0">
                <a:ln>
                  <a:noFill/>
                </a:ln>
                <a:solidFill>
                  <a:srgbClr val="000000"/>
                </a:solidFill>
                <a:effectLst/>
                <a:uLnTx/>
                <a:uFillTx/>
                <a:latin typeface="IBM Plex Sans Light"/>
                <a:ea typeface="+mn-ea"/>
                <a:cs typeface="+mn-cs"/>
                <a:sym typeface="IBM Plex Sans Light"/>
              </a:rPr>
              <a:t>Slide ID: 333</a:t>
            </a:r>
            <a:endParaRPr kumimoji="0" lang="en-US" sz="1800" b="0" i="0" u="none" strike="noStrike" kern="0" cap="none" spc="0" normalizeH="0" baseline="0" noProof="0" dirty="0">
              <a:ln>
                <a:noFill/>
              </a:ln>
              <a:solidFill>
                <a:srgbClr val="000000"/>
              </a:solidFill>
              <a:effectLst/>
              <a:uLnTx/>
              <a:uFillTx/>
              <a:latin typeface="IBM Plex Sans Light"/>
              <a:ea typeface="+mn-ea"/>
              <a:cs typeface="+mn-cs"/>
              <a:sym typeface="IBM Plex Sans Light"/>
            </a:endParaRPr>
          </a:p>
        </p:txBody>
      </p:sp>
    </p:spTree>
    <p:extLst>
      <p:ext uri="{BB962C8B-B14F-4D97-AF65-F5344CB8AC3E}">
        <p14:creationId xmlns:p14="http://schemas.microsoft.com/office/powerpoint/2010/main" val="2813264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5B45DB4-F266-4EE9-5C93-9F5EA7F09507}"/>
              </a:ext>
            </a:extLst>
          </p:cNvPr>
          <p:cNvSpPr>
            <a:spLocks noGrp="1"/>
          </p:cNvSpPr>
          <p:nvPr>
            <p:ph type="title"/>
          </p:nvPr>
        </p:nvSpPr>
        <p:spPr/>
        <p:txBody>
          <a:bodyPr>
            <a:normAutofit fontScale="90000"/>
          </a:bodyPr>
          <a:lstStyle/>
          <a:p>
            <a:pPr algn="ctr"/>
            <a:r>
              <a:rPr lang="hu-HU" dirty="0" err="1"/>
              <a:t>Quantumtechnology</a:t>
            </a:r>
            <a:r>
              <a:rPr lang="hu-HU" dirty="0"/>
              <a:t> and </a:t>
            </a:r>
            <a:r>
              <a:rPr lang="hu-HU" dirty="0" err="1"/>
              <a:t>Supercomputer</a:t>
            </a:r>
            <a:r>
              <a:rPr lang="hu-HU" dirty="0"/>
              <a:t> Platform</a:t>
            </a:r>
            <a:br>
              <a:rPr lang="hu-HU" dirty="0"/>
            </a:br>
            <a:r>
              <a:rPr lang="hu-HU" dirty="0"/>
              <a:t>QSCP</a:t>
            </a:r>
          </a:p>
        </p:txBody>
      </p:sp>
      <p:pic>
        <p:nvPicPr>
          <p:cNvPr id="3" name="Kép 2">
            <a:extLst>
              <a:ext uri="{FF2B5EF4-FFF2-40B4-BE49-F238E27FC236}">
                <a16:creationId xmlns:a16="http://schemas.microsoft.com/office/drawing/2014/main" id="{3FFEA2A7-03DF-6180-4E28-9F2CE64C0A68}"/>
              </a:ext>
            </a:extLst>
          </p:cNvPr>
          <p:cNvPicPr>
            <a:picLocks noChangeAspect="1"/>
          </p:cNvPicPr>
          <p:nvPr/>
        </p:nvPicPr>
        <p:blipFill>
          <a:blip r:embed="rId2"/>
          <a:stretch>
            <a:fillRect/>
          </a:stretch>
        </p:blipFill>
        <p:spPr>
          <a:xfrm>
            <a:off x="4670474" y="1637669"/>
            <a:ext cx="7034693" cy="4680324"/>
          </a:xfrm>
          <a:prstGeom prst="rect">
            <a:avLst/>
          </a:prstGeom>
        </p:spPr>
      </p:pic>
      <p:sp>
        <p:nvSpPr>
          <p:cNvPr id="4" name="Szövegdoboz 3">
            <a:extLst>
              <a:ext uri="{FF2B5EF4-FFF2-40B4-BE49-F238E27FC236}">
                <a16:creationId xmlns:a16="http://schemas.microsoft.com/office/drawing/2014/main" id="{9C4409DC-2FD4-9904-E2EC-7C5F295D583A}"/>
              </a:ext>
            </a:extLst>
          </p:cNvPr>
          <p:cNvSpPr txBox="1"/>
          <p:nvPr/>
        </p:nvSpPr>
        <p:spPr>
          <a:xfrm>
            <a:off x="196947" y="1386008"/>
            <a:ext cx="4234376" cy="5262979"/>
          </a:xfrm>
          <a:prstGeom prst="rect">
            <a:avLst/>
          </a:prstGeom>
          <a:noFill/>
        </p:spPr>
        <p:txBody>
          <a:bodyPr wrap="square" rtlCol="0">
            <a:spAutoFit/>
          </a:bodyPr>
          <a:lstStyle/>
          <a:p>
            <a:pPr algn="just"/>
            <a:r>
              <a:rPr lang="hu-HU" sz="2400" dirty="0" err="1"/>
              <a:t>Our</a:t>
            </a:r>
            <a:r>
              <a:rPr lang="hu-HU" sz="2400" dirty="0"/>
              <a:t> </a:t>
            </a:r>
            <a:r>
              <a:rPr lang="hu-HU" sz="2400" dirty="0" err="1"/>
              <a:t>vision</a:t>
            </a:r>
            <a:r>
              <a:rPr lang="hu-HU" sz="2400" dirty="0"/>
              <a:t> is </a:t>
            </a:r>
            <a:r>
              <a:rPr lang="hu-HU" sz="2400" dirty="0" err="1"/>
              <a:t>to</a:t>
            </a:r>
            <a:r>
              <a:rPr lang="hu-HU" sz="2400" dirty="0"/>
              <a:t> </a:t>
            </a:r>
            <a:r>
              <a:rPr lang="hu-HU" sz="2400" dirty="0" err="1"/>
              <a:t>unite</a:t>
            </a:r>
            <a:r>
              <a:rPr lang="hu-HU" sz="2400" dirty="0"/>
              <a:t> </a:t>
            </a:r>
            <a:r>
              <a:rPr lang="hu-HU" sz="2400" dirty="0" err="1"/>
              <a:t>the</a:t>
            </a:r>
            <a:r>
              <a:rPr lang="hu-HU" sz="2400" dirty="0"/>
              <a:t> </a:t>
            </a:r>
            <a:r>
              <a:rPr lang="hu-HU" sz="2400" dirty="0" err="1"/>
              <a:t>leading</a:t>
            </a:r>
            <a:r>
              <a:rPr lang="hu-HU" sz="2400" dirty="0"/>
              <a:t> </a:t>
            </a:r>
            <a:r>
              <a:rPr lang="hu-HU" sz="2400" dirty="0" err="1"/>
              <a:t>minds</a:t>
            </a:r>
            <a:r>
              <a:rPr lang="hu-HU" sz="2400" dirty="0"/>
              <a:t> of </a:t>
            </a:r>
            <a:r>
              <a:rPr lang="hu-HU" sz="2400" dirty="0" err="1"/>
              <a:t>research</a:t>
            </a:r>
            <a:r>
              <a:rPr lang="hu-HU" sz="2400" dirty="0"/>
              <a:t>, </a:t>
            </a:r>
            <a:r>
              <a:rPr lang="hu-HU" sz="2400" dirty="0" err="1"/>
              <a:t>industry</a:t>
            </a:r>
            <a:r>
              <a:rPr lang="hu-HU" sz="2400" dirty="0"/>
              <a:t>, </a:t>
            </a:r>
            <a:r>
              <a:rPr lang="hu-HU" sz="2400" dirty="0" err="1"/>
              <a:t>academia</a:t>
            </a:r>
            <a:r>
              <a:rPr lang="hu-HU" sz="2400" dirty="0"/>
              <a:t>, and </a:t>
            </a:r>
            <a:r>
              <a:rPr lang="hu-HU" sz="2400" dirty="0" err="1"/>
              <a:t>the</a:t>
            </a:r>
            <a:r>
              <a:rPr lang="hu-HU" sz="2400" dirty="0"/>
              <a:t> </a:t>
            </a:r>
            <a:r>
              <a:rPr lang="hu-HU" sz="2400" dirty="0" err="1"/>
              <a:t>public</a:t>
            </a:r>
            <a:r>
              <a:rPr lang="hu-HU" sz="2400" dirty="0"/>
              <a:t> sector, </a:t>
            </a:r>
            <a:r>
              <a:rPr lang="hu-HU" sz="2400" dirty="0" err="1"/>
              <a:t>forging</a:t>
            </a:r>
            <a:r>
              <a:rPr lang="hu-HU" sz="2400" dirty="0"/>
              <a:t> an </a:t>
            </a:r>
            <a:r>
              <a:rPr lang="hu-HU" sz="2400" dirty="0" err="1"/>
              <a:t>ecosystem</a:t>
            </a:r>
            <a:r>
              <a:rPr lang="hu-HU" sz="2400" dirty="0"/>
              <a:t> </a:t>
            </a:r>
            <a:r>
              <a:rPr lang="hu-HU" sz="2400" dirty="0" err="1"/>
              <a:t>where</a:t>
            </a:r>
            <a:r>
              <a:rPr lang="hu-HU" sz="2400" dirty="0"/>
              <a:t> </a:t>
            </a:r>
            <a:r>
              <a:rPr lang="hu-HU" sz="2400" dirty="0" err="1"/>
              <a:t>the</a:t>
            </a:r>
            <a:r>
              <a:rPr lang="hu-HU" sz="2400" dirty="0"/>
              <a:t> </a:t>
            </a:r>
            <a:r>
              <a:rPr lang="hu-HU" sz="2400" dirty="0" err="1"/>
              <a:t>combined</a:t>
            </a:r>
            <a:r>
              <a:rPr lang="hu-HU" sz="2400" dirty="0"/>
              <a:t> </a:t>
            </a:r>
            <a:r>
              <a:rPr lang="hu-HU" sz="2400" dirty="0" err="1"/>
              <a:t>power</a:t>
            </a:r>
            <a:r>
              <a:rPr lang="hu-HU" sz="2400" dirty="0"/>
              <a:t> of </a:t>
            </a:r>
            <a:r>
              <a:rPr lang="hu-HU" sz="2400" dirty="0" err="1"/>
              <a:t>quantum</a:t>
            </a:r>
            <a:r>
              <a:rPr lang="hu-HU" sz="2400" dirty="0"/>
              <a:t> </a:t>
            </a:r>
            <a:r>
              <a:rPr lang="hu-HU" sz="2400" dirty="0" err="1"/>
              <a:t>computing</a:t>
            </a:r>
            <a:r>
              <a:rPr lang="hu-HU" sz="2400" dirty="0"/>
              <a:t>, </a:t>
            </a:r>
            <a:r>
              <a:rPr lang="hu-HU" sz="2400" dirty="0" err="1"/>
              <a:t>artificial</a:t>
            </a:r>
            <a:r>
              <a:rPr lang="hu-HU" sz="2400" dirty="0"/>
              <a:t> </a:t>
            </a:r>
            <a:r>
              <a:rPr lang="hu-HU" sz="2400" dirty="0" err="1"/>
              <a:t>intelligence</a:t>
            </a:r>
            <a:r>
              <a:rPr lang="hu-HU" sz="2400" dirty="0"/>
              <a:t>, and </a:t>
            </a:r>
            <a:r>
              <a:rPr lang="hu-HU" sz="2400" dirty="0" err="1"/>
              <a:t>high</a:t>
            </a:r>
            <a:r>
              <a:rPr lang="hu-HU" sz="2400" dirty="0"/>
              <a:t>-performance </a:t>
            </a:r>
            <a:r>
              <a:rPr lang="hu-HU" sz="2400" dirty="0" err="1"/>
              <a:t>computing</a:t>
            </a:r>
            <a:r>
              <a:rPr lang="hu-HU" sz="2400" dirty="0"/>
              <a:t> </a:t>
            </a:r>
            <a:r>
              <a:rPr lang="hu-HU" sz="2400" dirty="0" err="1"/>
              <a:t>unlocks</a:t>
            </a:r>
            <a:r>
              <a:rPr lang="hu-HU" sz="2400" dirty="0"/>
              <a:t> </a:t>
            </a:r>
            <a:r>
              <a:rPr lang="hu-HU" sz="2400" dirty="0" err="1"/>
              <a:t>unprecedented</a:t>
            </a:r>
            <a:r>
              <a:rPr lang="hu-HU" sz="2400" dirty="0"/>
              <a:t> </a:t>
            </a:r>
            <a:r>
              <a:rPr lang="hu-HU" sz="2400" dirty="0" err="1"/>
              <a:t>possibilities</a:t>
            </a:r>
            <a:r>
              <a:rPr lang="hu-HU" sz="2400" dirty="0"/>
              <a:t> and </a:t>
            </a:r>
            <a:r>
              <a:rPr lang="hu-HU" sz="2400" dirty="0" err="1"/>
              <a:t>drives</a:t>
            </a:r>
            <a:r>
              <a:rPr lang="hu-HU" sz="2400" dirty="0"/>
              <a:t> </a:t>
            </a:r>
            <a:r>
              <a:rPr lang="hu-HU" sz="2400" dirty="0" err="1"/>
              <a:t>transformative</a:t>
            </a:r>
            <a:r>
              <a:rPr lang="hu-HU" sz="2400" dirty="0"/>
              <a:t> </a:t>
            </a:r>
            <a:r>
              <a:rPr lang="hu-HU" sz="2400" dirty="0" err="1"/>
              <a:t>progress</a:t>
            </a:r>
            <a:r>
              <a:rPr lang="hu-HU" sz="2400" dirty="0"/>
              <a:t> </a:t>
            </a:r>
            <a:r>
              <a:rPr lang="hu-HU" sz="2400" dirty="0" err="1"/>
              <a:t>for</a:t>
            </a:r>
            <a:r>
              <a:rPr lang="hu-HU" sz="2400" dirty="0"/>
              <a:t> </a:t>
            </a:r>
            <a:r>
              <a:rPr lang="hu-HU" sz="2400" dirty="0" err="1"/>
              <a:t>the</a:t>
            </a:r>
            <a:r>
              <a:rPr lang="hu-HU" sz="2400" dirty="0"/>
              <a:t> </a:t>
            </a:r>
            <a:r>
              <a:rPr lang="hu-HU" sz="2400" dirty="0" err="1"/>
              <a:t>Hungarian</a:t>
            </a:r>
            <a:r>
              <a:rPr lang="hu-HU" sz="2400" dirty="0"/>
              <a:t> </a:t>
            </a:r>
            <a:r>
              <a:rPr lang="hu-HU" sz="2400" dirty="0" err="1"/>
              <a:t>economy</a:t>
            </a:r>
            <a:r>
              <a:rPr lang="hu-HU" sz="2400" dirty="0"/>
              <a:t> and </a:t>
            </a:r>
            <a:r>
              <a:rPr lang="hu-HU" sz="2400" dirty="0" err="1"/>
              <a:t>society</a:t>
            </a:r>
            <a:endParaRPr lang="hu-HU" sz="2400" dirty="0"/>
          </a:p>
        </p:txBody>
      </p:sp>
    </p:spTree>
    <p:extLst>
      <p:ext uri="{BB962C8B-B14F-4D97-AF65-F5344CB8AC3E}">
        <p14:creationId xmlns:p14="http://schemas.microsoft.com/office/powerpoint/2010/main" val="754181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Rectangle 2"/>
          <p:cNvSpPr>
            <a:spLocks noGrp="1" noChangeArrowheads="1"/>
          </p:cNvSpPr>
          <p:nvPr>
            <p:ph type="title"/>
          </p:nvPr>
        </p:nvSpPr>
        <p:spPr bwMode="gray">
          <a:xfrm>
            <a:off x="1" y="14787"/>
            <a:ext cx="11248513" cy="914400"/>
          </a:xfrm>
          <a:prstGeom prst="rect">
            <a:avLst/>
          </a:prstGeom>
        </p:spPr>
        <p:txBody>
          <a:bodyPr>
            <a:normAutofit/>
          </a:bodyPr>
          <a:lstStyle/>
          <a:p>
            <a:pPr algn="ctr" eaLnBrk="1" hangingPunct="1"/>
            <a:r>
              <a:rPr lang="en-GB" sz="3200" dirty="0">
                <a:latin typeface="IBM Plex Sans" panose="020B0503050203000203" pitchFamily="34" charset="0"/>
              </a:rPr>
              <a:t>QSCP </a:t>
            </a:r>
            <a:r>
              <a:rPr lang="en-GB" sz="3200" dirty="0"/>
              <a:t>Future Goal / Vision </a:t>
            </a:r>
            <a:endParaRPr lang="en-US" sz="3200" dirty="0"/>
          </a:p>
        </p:txBody>
      </p:sp>
      <p:grpSp>
        <p:nvGrpSpPr>
          <p:cNvPr id="3" name="Group 2">
            <a:extLst>
              <a:ext uri="{FF2B5EF4-FFF2-40B4-BE49-F238E27FC236}">
                <a16:creationId xmlns:a16="http://schemas.microsoft.com/office/drawing/2014/main" id="{C15A95A5-B69F-DF4F-9B34-94DD084530CA}"/>
              </a:ext>
            </a:extLst>
          </p:cNvPr>
          <p:cNvGrpSpPr/>
          <p:nvPr/>
        </p:nvGrpSpPr>
        <p:grpSpPr>
          <a:xfrm>
            <a:off x="108786" y="924884"/>
            <a:ext cx="11577813" cy="6761336"/>
            <a:chOff x="81589" y="693663"/>
            <a:chExt cx="8683360" cy="5071002"/>
          </a:xfrm>
        </p:grpSpPr>
        <p:grpSp>
          <p:nvGrpSpPr>
            <p:cNvPr id="148487" name="Group 4"/>
            <p:cNvGrpSpPr>
              <a:grpSpLocks/>
            </p:cNvGrpSpPr>
            <p:nvPr/>
          </p:nvGrpSpPr>
          <p:grpSpPr bwMode="auto">
            <a:xfrm>
              <a:off x="81589" y="693663"/>
              <a:ext cx="8683360" cy="5071002"/>
              <a:chOff x="612" y="1210"/>
              <a:chExt cx="4520" cy="2605"/>
            </a:xfrm>
            <a:solidFill>
              <a:schemeClr val="bg1">
                <a:lumMod val="85000"/>
              </a:schemeClr>
            </a:solidFill>
          </p:grpSpPr>
          <p:sp>
            <p:nvSpPr>
              <p:cNvPr id="148489" name="Rectangle 5"/>
              <p:cNvSpPr>
                <a:spLocks noChangeArrowheads="1"/>
              </p:cNvSpPr>
              <p:nvPr/>
            </p:nvSpPr>
            <p:spPr bwMode="gray">
              <a:xfrm>
                <a:off x="3861" y="2358"/>
                <a:ext cx="1" cy="2"/>
              </a:xfrm>
              <a:prstGeom prst="rect">
                <a:avLst/>
              </a:prstGeom>
              <a:grpFill/>
              <a:ln w="3175">
                <a:solidFill>
                  <a:schemeClr val="bg1"/>
                </a:solidFill>
                <a:miter lim="800000"/>
                <a:headEnd/>
                <a:tailEnd/>
              </a:ln>
            </p:spPr>
            <p:txBody>
              <a:bodyPr/>
              <a:lstStyle/>
              <a:p>
                <a:pPr algn="ctr" defTabSz="914621" eaLnBrk="0" hangingPunct="0"/>
                <a:endParaRPr lang="en-GB" sz="1200">
                  <a:solidFill>
                    <a:prstClr val="black"/>
                  </a:solidFill>
                  <a:latin typeface="Aptos" panose="02110004020202020204"/>
                  <a:ea typeface="MS PGothic" pitchFamily="34" charset="-128"/>
                </a:endParaRPr>
              </a:p>
            </p:txBody>
          </p:sp>
          <p:sp>
            <p:nvSpPr>
              <p:cNvPr id="148490" name="Rectangle 6"/>
              <p:cNvSpPr>
                <a:spLocks noChangeArrowheads="1"/>
              </p:cNvSpPr>
              <p:nvPr/>
            </p:nvSpPr>
            <p:spPr bwMode="gray">
              <a:xfrm>
                <a:off x="3861" y="2358"/>
                <a:ext cx="1" cy="2"/>
              </a:xfrm>
              <a:prstGeom prst="rect">
                <a:avLst/>
              </a:prstGeom>
              <a:grpFill/>
              <a:ln w="3175">
                <a:solidFill>
                  <a:schemeClr val="bg1"/>
                </a:solidFill>
                <a:miter lim="800000"/>
                <a:headEnd/>
                <a:tailEnd/>
              </a:ln>
            </p:spPr>
            <p:txBody>
              <a:bodyPr/>
              <a:lstStyle/>
              <a:p>
                <a:pPr algn="ctr" defTabSz="914621" eaLnBrk="0" hangingPunct="0"/>
                <a:endParaRPr lang="en-GB" sz="1200">
                  <a:solidFill>
                    <a:prstClr val="black"/>
                  </a:solidFill>
                  <a:latin typeface="Aptos" panose="02110004020202020204"/>
                  <a:ea typeface="MS PGothic" pitchFamily="34" charset="-128"/>
                </a:endParaRPr>
              </a:p>
            </p:txBody>
          </p:sp>
          <p:sp>
            <p:nvSpPr>
              <p:cNvPr id="148491" name="Freeform 7"/>
              <p:cNvSpPr>
                <a:spLocks/>
              </p:cNvSpPr>
              <p:nvPr/>
            </p:nvSpPr>
            <p:spPr bwMode="gray">
              <a:xfrm>
                <a:off x="3600" y="1731"/>
                <a:ext cx="3" cy="1"/>
              </a:xfrm>
              <a:custGeom>
                <a:avLst/>
                <a:gdLst>
                  <a:gd name="T0" fmla="*/ 0 w 3"/>
                  <a:gd name="T1" fmla="*/ 0 h 2"/>
                  <a:gd name="T2" fmla="*/ 2147483647 w 3"/>
                  <a:gd name="T3" fmla="*/ 0 h 2"/>
                  <a:gd name="T4" fmla="*/ 2147483647 w 3"/>
                  <a:gd name="T5" fmla="*/ 536870912 h 2"/>
                  <a:gd name="T6" fmla="*/ 0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0"/>
                    </a:moveTo>
                    <a:lnTo>
                      <a:pt x="3" y="0"/>
                    </a:lnTo>
                    <a:lnTo>
                      <a:pt x="2" y="2"/>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492" name="Freeform 8"/>
              <p:cNvSpPr>
                <a:spLocks/>
              </p:cNvSpPr>
              <p:nvPr/>
            </p:nvSpPr>
            <p:spPr bwMode="gray">
              <a:xfrm>
                <a:off x="3173" y="2340"/>
                <a:ext cx="2" cy="2"/>
              </a:xfrm>
              <a:custGeom>
                <a:avLst/>
                <a:gdLst>
                  <a:gd name="T0" fmla="*/ 0 w 2"/>
                  <a:gd name="T1" fmla="*/ 954437177 h 3"/>
                  <a:gd name="T2" fmla="*/ 2147483647 w 2"/>
                  <a:gd name="T3" fmla="*/ 0 h 3"/>
                  <a:gd name="T4" fmla="*/ 2147483647 w 2"/>
                  <a:gd name="T5" fmla="*/ 954437177 h 3"/>
                  <a:gd name="T6" fmla="*/ 0 w 2"/>
                  <a:gd name="T7" fmla="*/ 95443717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3"/>
                    </a:moveTo>
                    <a:lnTo>
                      <a:pt x="2" y="0"/>
                    </a:lnTo>
                    <a:lnTo>
                      <a:pt x="2" y="1"/>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493" name="Freeform 9"/>
              <p:cNvSpPr>
                <a:spLocks/>
              </p:cNvSpPr>
              <p:nvPr/>
            </p:nvSpPr>
            <p:spPr bwMode="gray">
              <a:xfrm>
                <a:off x="3458" y="2337"/>
                <a:ext cx="1" cy="1"/>
              </a:xfrm>
              <a:custGeom>
                <a:avLst/>
                <a:gdLst>
                  <a:gd name="T0" fmla="*/ 2147483647 w 1"/>
                  <a:gd name="T1" fmla="*/ 0 h 1"/>
                  <a:gd name="T2" fmla="*/ 2147483647 w 1"/>
                  <a:gd name="T3" fmla="*/ 2147483647 h 1"/>
                  <a:gd name="T4" fmla="*/ 0 w 1"/>
                  <a:gd name="T5" fmla="*/ 2147483647 h 1"/>
                  <a:gd name="T6" fmla="*/ 2147483647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1" y="1"/>
                    </a:lnTo>
                    <a:lnTo>
                      <a:pt x="0" y="1"/>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494" name="Freeform 10"/>
              <p:cNvSpPr>
                <a:spLocks/>
              </p:cNvSpPr>
              <p:nvPr/>
            </p:nvSpPr>
            <p:spPr bwMode="gray">
              <a:xfrm>
                <a:off x="3458" y="2337"/>
                <a:ext cx="1" cy="1"/>
              </a:xfrm>
              <a:custGeom>
                <a:avLst/>
                <a:gdLst>
                  <a:gd name="T0" fmla="*/ 0 w 1"/>
                  <a:gd name="T1" fmla="*/ 2147483647 h 1"/>
                  <a:gd name="T2" fmla="*/ 0 w 1"/>
                  <a:gd name="T3" fmla="*/ 0 h 1"/>
                  <a:gd name="T4" fmla="*/ 2147483647 w 1"/>
                  <a:gd name="T5" fmla="*/ 0 h 1"/>
                  <a:gd name="T6" fmla="*/ 0 w 1"/>
                  <a:gd name="T7" fmla="*/ 2147483647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0" y="0"/>
                    </a:lnTo>
                    <a:lnTo>
                      <a:pt x="1" y="0"/>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495" name="Freeform 12"/>
              <p:cNvSpPr>
                <a:spLocks/>
              </p:cNvSpPr>
              <p:nvPr/>
            </p:nvSpPr>
            <p:spPr bwMode="gray">
              <a:xfrm>
                <a:off x="1025" y="1580"/>
                <a:ext cx="1032" cy="703"/>
              </a:xfrm>
              <a:custGeom>
                <a:avLst/>
                <a:gdLst>
                  <a:gd name="T0" fmla="*/ 2147483647 w 791"/>
                  <a:gd name="T1" fmla="*/ 2147483647 h 539"/>
                  <a:gd name="T2" fmla="*/ 2147483647 w 791"/>
                  <a:gd name="T3" fmla="*/ 2147483647 h 539"/>
                  <a:gd name="T4" fmla="*/ 2147483647 w 791"/>
                  <a:gd name="T5" fmla="*/ 2147483647 h 539"/>
                  <a:gd name="T6" fmla="*/ 2147483647 w 791"/>
                  <a:gd name="T7" fmla="*/ 2147483647 h 539"/>
                  <a:gd name="T8" fmla="*/ 2147483647 w 791"/>
                  <a:gd name="T9" fmla="*/ 2147483647 h 539"/>
                  <a:gd name="T10" fmla="*/ 2147483647 w 791"/>
                  <a:gd name="T11" fmla="*/ 2147483647 h 539"/>
                  <a:gd name="T12" fmla="*/ 2147483647 w 791"/>
                  <a:gd name="T13" fmla="*/ 2147483647 h 539"/>
                  <a:gd name="T14" fmla="*/ 2147483647 w 791"/>
                  <a:gd name="T15" fmla="*/ 2147483647 h 539"/>
                  <a:gd name="T16" fmla="*/ 2147483647 w 791"/>
                  <a:gd name="T17" fmla="*/ 2147483647 h 539"/>
                  <a:gd name="T18" fmla="*/ 2147483647 w 791"/>
                  <a:gd name="T19" fmla="*/ 2147483647 h 539"/>
                  <a:gd name="T20" fmla="*/ 2147483647 w 791"/>
                  <a:gd name="T21" fmla="*/ 2147483647 h 539"/>
                  <a:gd name="T22" fmla="*/ 2147483647 w 791"/>
                  <a:gd name="T23" fmla="*/ 2147483647 h 539"/>
                  <a:gd name="T24" fmla="*/ 2147483647 w 791"/>
                  <a:gd name="T25" fmla="*/ 2147483647 h 539"/>
                  <a:gd name="T26" fmla="*/ 2147483647 w 791"/>
                  <a:gd name="T27" fmla="*/ 2147483647 h 539"/>
                  <a:gd name="T28" fmla="*/ 2147483647 w 791"/>
                  <a:gd name="T29" fmla="*/ 2147483647 h 539"/>
                  <a:gd name="T30" fmla="*/ 2147483647 w 791"/>
                  <a:gd name="T31" fmla="*/ 2147483647 h 539"/>
                  <a:gd name="T32" fmla="*/ 2147483647 w 791"/>
                  <a:gd name="T33" fmla="*/ 2147483647 h 539"/>
                  <a:gd name="T34" fmla="*/ 2147483647 w 791"/>
                  <a:gd name="T35" fmla="*/ 2147483647 h 539"/>
                  <a:gd name="T36" fmla="*/ 2147483647 w 791"/>
                  <a:gd name="T37" fmla="*/ 2147483647 h 539"/>
                  <a:gd name="T38" fmla="*/ 2147483647 w 791"/>
                  <a:gd name="T39" fmla="*/ 2147483647 h 539"/>
                  <a:gd name="T40" fmla="*/ 2147483647 w 791"/>
                  <a:gd name="T41" fmla="*/ 2147483647 h 539"/>
                  <a:gd name="T42" fmla="*/ 2147483647 w 791"/>
                  <a:gd name="T43" fmla="*/ 2147483647 h 539"/>
                  <a:gd name="T44" fmla="*/ 2147483647 w 791"/>
                  <a:gd name="T45" fmla="*/ 2147483647 h 539"/>
                  <a:gd name="T46" fmla="*/ 2147483647 w 791"/>
                  <a:gd name="T47" fmla="*/ 2147483647 h 539"/>
                  <a:gd name="T48" fmla="*/ 2147483647 w 791"/>
                  <a:gd name="T49" fmla="*/ 2147483647 h 539"/>
                  <a:gd name="T50" fmla="*/ 2147483647 w 791"/>
                  <a:gd name="T51" fmla="*/ 2147483647 h 539"/>
                  <a:gd name="T52" fmla="*/ 2147483647 w 791"/>
                  <a:gd name="T53" fmla="*/ 2147483647 h 539"/>
                  <a:gd name="T54" fmla="*/ 2147483647 w 791"/>
                  <a:gd name="T55" fmla="*/ 2147483647 h 539"/>
                  <a:gd name="T56" fmla="*/ 2147483647 w 791"/>
                  <a:gd name="T57" fmla="*/ 2147483647 h 539"/>
                  <a:gd name="T58" fmla="*/ 2147483647 w 791"/>
                  <a:gd name="T59" fmla="*/ 2147483647 h 539"/>
                  <a:gd name="T60" fmla="*/ 2147483647 w 791"/>
                  <a:gd name="T61" fmla="*/ 2147483647 h 539"/>
                  <a:gd name="T62" fmla="*/ 2147483647 w 791"/>
                  <a:gd name="T63" fmla="*/ 2147483647 h 539"/>
                  <a:gd name="T64" fmla="*/ 2147483647 w 791"/>
                  <a:gd name="T65" fmla="*/ 2147483647 h 539"/>
                  <a:gd name="T66" fmla="*/ 2147483647 w 791"/>
                  <a:gd name="T67" fmla="*/ 2147483647 h 539"/>
                  <a:gd name="T68" fmla="*/ 2147483647 w 791"/>
                  <a:gd name="T69" fmla="*/ 2147483647 h 539"/>
                  <a:gd name="T70" fmla="*/ 2147483647 w 791"/>
                  <a:gd name="T71" fmla="*/ 2147483647 h 539"/>
                  <a:gd name="T72" fmla="*/ 2147483647 w 791"/>
                  <a:gd name="T73" fmla="*/ 2147483647 h 539"/>
                  <a:gd name="T74" fmla="*/ 2147483647 w 791"/>
                  <a:gd name="T75" fmla="*/ 2147483647 h 539"/>
                  <a:gd name="T76" fmla="*/ 2147483647 w 791"/>
                  <a:gd name="T77" fmla="*/ 2147483647 h 539"/>
                  <a:gd name="T78" fmla="*/ 2147483647 w 791"/>
                  <a:gd name="T79" fmla="*/ 2147483647 h 539"/>
                  <a:gd name="T80" fmla="*/ 2147483647 w 791"/>
                  <a:gd name="T81" fmla="*/ 2147483647 h 539"/>
                  <a:gd name="T82" fmla="*/ 2147483647 w 791"/>
                  <a:gd name="T83" fmla="*/ 2147483647 h 539"/>
                  <a:gd name="T84" fmla="*/ 2147483647 w 791"/>
                  <a:gd name="T85" fmla="*/ 2147483647 h 539"/>
                  <a:gd name="T86" fmla="*/ 2147483647 w 791"/>
                  <a:gd name="T87" fmla="*/ 2147483647 h 539"/>
                  <a:gd name="T88" fmla="*/ 2147483647 w 791"/>
                  <a:gd name="T89" fmla="*/ 2147483647 h 539"/>
                  <a:gd name="T90" fmla="*/ 2147483647 w 791"/>
                  <a:gd name="T91" fmla="*/ 2147483647 h 539"/>
                  <a:gd name="T92" fmla="*/ 2147483647 w 791"/>
                  <a:gd name="T93" fmla="*/ 2147483647 h 539"/>
                  <a:gd name="T94" fmla="*/ 2147483647 w 791"/>
                  <a:gd name="T95" fmla="*/ 2147483647 h 539"/>
                  <a:gd name="T96" fmla="*/ 2147483647 w 791"/>
                  <a:gd name="T97" fmla="*/ 2147483647 h 539"/>
                  <a:gd name="T98" fmla="*/ 2147483647 w 791"/>
                  <a:gd name="T99" fmla="*/ 2147483647 h 539"/>
                  <a:gd name="T100" fmla="*/ 2147483647 w 791"/>
                  <a:gd name="T101" fmla="*/ 2147483647 h 539"/>
                  <a:gd name="T102" fmla="*/ 2147483647 w 791"/>
                  <a:gd name="T103" fmla="*/ 2147483647 h 539"/>
                  <a:gd name="T104" fmla="*/ 2147483647 w 791"/>
                  <a:gd name="T105" fmla="*/ 2147483647 h 539"/>
                  <a:gd name="T106" fmla="*/ 2147483647 w 791"/>
                  <a:gd name="T107" fmla="*/ 2147483647 h 539"/>
                  <a:gd name="T108" fmla="*/ 2147483647 w 791"/>
                  <a:gd name="T109" fmla="*/ 2147483647 h 539"/>
                  <a:gd name="T110" fmla="*/ 2147483647 w 791"/>
                  <a:gd name="T111" fmla="*/ 2147483647 h 539"/>
                  <a:gd name="T112" fmla="*/ 2147483647 w 791"/>
                  <a:gd name="T113" fmla="*/ 2147483647 h 539"/>
                  <a:gd name="T114" fmla="*/ 2147483647 w 791"/>
                  <a:gd name="T115" fmla="*/ 2147483647 h 539"/>
                  <a:gd name="T116" fmla="*/ 2147483647 w 791"/>
                  <a:gd name="T117" fmla="*/ 2147483647 h 539"/>
                  <a:gd name="T118" fmla="*/ 2147483647 w 791"/>
                  <a:gd name="T119" fmla="*/ 2147483647 h 5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91"/>
                  <a:gd name="T181" fmla="*/ 0 h 539"/>
                  <a:gd name="T182" fmla="*/ 791 w 791"/>
                  <a:gd name="T183" fmla="*/ 539 h 5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91" h="539">
                    <a:moveTo>
                      <a:pt x="174" y="437"/>
                    </a:moveTo>
                    <a:lnTo>
                      <a:pt x="169" y="434"/>
                    </a:lnTo>
                    <a:lnTo>
                      <a:pt x="164" y="426"/>
                    </a:lnTo>
                    <a:lnTo>
                      <a:pt x="161" y="426"/>
                    </a:lnTo>
                    <a:lnTo>
                      <a:pt x="159" y="421"/>
                    </a:lnTo>
                    <a:lnTo>
                      <a:pt x="153" y="419"/>
                    </a:lnTo>
                    <a:lnTo>
                      <a:pt x="150" y="413"/>
                    </a:lnTo>
                    <a:lnTo>
                      <a:pt x="146" y="411"/>
                    </a:lnTo>
                    <a:lnTo>
                      <a:pt x="140" y="411"/>
                    </a:lnTo>
                    <a:lnTo>
                      <a:pt x="136" y="405"/>
                    </a:lnTo>
                    <a:lnTo>
                      <a:pt x="128" y="403"/>
                    </a:lnTo>
                    <a:lnTo>
                      <a:pt x="123" y="399"/>
                    </a:lnTo>
                    <a:lnTo>
                      <a:pt x="122" y="391"/>
                    </a:lnTo>
                    <a:lnTo>
                      <a:pt x="122" y="383"/>
                    </a:lnTo>
                    <a:lnTo>
                      <a:pt x="120" y="379"/>
                    </a:lnTo>
                    <a:lnTo>
                      <a:pt x="119" y="374"/>
                    </a:lnTo>
                    <a:lnTo>
                      <a:pt x="115" y="375"/>
                    </a:lnTo>
                    <a:lnTo>
                      <a:pt x="110" y="374"/>
                    </a:lnTo>
                    <a:lnTo>
                      <a:pt x="110" y="369"/>
                    </a:lnTo>
                    <a:lnTo>
                      <a:pt x="113" y="367"/>
                    </a:lnTo>
                    <a:lnTo>
                      <a:pt x="112" y="360"/>
                    </a:lnTo>
                    <a:lnTo>
                      <a:pt x="109" y="360"/>
                    </a:lnTo>
                    <a:lnTo>
                      <a:pt x="107" y="363"/>
                    </a:lnTo>
                    <a:lnTo>
                      <a:pt x="103" y="360"/>
                    </a:lnTo>
                    <a:lnTo>
                      <a:pt x="101" y="355"/>
                    </a:lnTo>
                    <a:lnTo>
                      <a:pt x="100" y="346"/>
                    </a:lnTo>
                    <a:lnTo>
                      <a:pt x="101" y="340"/>
                    </a:lnTo>
                    <a:lnTo>
                      <a:pt x="103" y="336"/>
                    </a:lnTo>
                    <a:lnTo>
                      <a:pt x="102" y="328"/>
                    </a:lnTo>
                    <a:lnTo>
                      <a:pt x="104" y="319"/>
                    </a:lnTo>
                    <a:lnTo>
                      <a:pt x="92" y="310"/>
                    </a:lnTo>
                    <a:lnTo>
                      <a:pt x="85" y="303"/>
                    </a:lnTo>
                    <a:lnTo>
                      <a:pt x="73" y="273"/>
                    </a:lnTo>
                    <a:lnTo>
                      <a:pt x="67" y="268"/>
                    </a:lnTo>
                    <a:lnTo>
                      <a:pt x="60" y="255"/>
                    </a:lnTo>
                    <a:lnTo>
                      <a:pt x="53" y="249"/>
                    </a:lnTo>
                    <a:lnTo>
                      <a:pt x="46" y="251"/>
                    </a:lnTo>
                    <a:lnTo>
                      <a:pt x="39" y="260"/>
                    </a:lnTo>
                    <a:lnTo>
                      <a:pt x="35" y="260"/>
                    </a:lnTo>
                    <a:lnTo>
                      <a:pt x="21" y="237"/>
                    </a:lnTo>
                    <a:lnTo>
                      <a:pt x="17" y="231"/>
                    </a:lnTo>
                    <a:lnTo>
                      <a:pt x="13" y="234"/>
                    </a:lnTo>
                    <a:lnTo>
                      <a:pt x="11" y="240"/>
                    </a:lnTo>
                    <a:lnTo>
                      <a:pt x="0" y="233"/>
                    </a:lnTo>
                    <a:lnTo>
                      <a:pt x="0" y="45"/>
                    </a:lnTo>
                    <a:lnTo>
                      <a:pt x="3" y="45"/>
                    </a:lnTo>
                    <a:lnTo>
                      <a:pt x="5" y="46"/>
                    </a:lnTo>
                    <a:lnTo>
                      <a:pt x="17" y="46"/>
                    </a:lnTo>
                    <a:lnTo>
                      <a:pt x="24" y="51"/>
                    </a:lnTo>
                    <a:lnTo>
                      <a:pt x="32" y="55"/>
                    </a:lnTo>
                    <a:lnTo>
                      <a:pt x="39" y="55"/>
                    </a:lnTo>
                    <a:lnTo>
                      <a:pt x="45" y="58"/>
                    </a:lnTo>
                    <a:lnTo>
                      <a:pt x="54" y="60"/>
                    </a:lnTo>
                    <a:lnTo>
                      <a:pt x="56" y="59"/>
                    </a:lnTo>
                    <a:lnTo>
                      <a:pt x="56" y="57"/>
                    </a:lnTo>
                    <a:lnTo>
                      <a:pt x="50" y="55"/>
                    </a:lnTo>
                    <a:lnTo>
                      <a:pt x="48" y="52"/>
                    </a:lnTo>
                    <a:lnTo>
                      <a:pt x="53" y="49"/>
                    </a:lnTo>
                    <a:lnTo>
                      <a:pt x="56" y="49"/>
                    </a:lnTo>
                    <a:lnTo>
                      <a:pt x="61" y="44"/>
                    </a:lnTo>
                    <a:lnTo>
                      <a:pt x="68" y="45"/>
                    </a:lnTo>
                    <a:lnTo>
                      <a:pt x="67" y="47"/>
                    </a:lnTo>
                    <a:lnTo>
                      <a:pt x="73" y="47"/>
                    </a:lnTo>
                    <a:lnTo>
                      <a:pt x="74" y="45"/>
                    </a:lnTo>
                    <a:lnTo>
                      <a:pt x="81" y="42"/>
                    </a:lnTo>
                    <a:lnTo>
                      <a:pt x="86" y="42"/>
                    </a:lnTo>
                    <a:lnTo>
                      <a:pt x="91" y="38"/>
                    </a:lnTo>
                    <a:lnTo>
                      <a:pt x="94" y="38"/>
                    </a:lnTo>
                    <a:lnTo>
                      <a:pt x="99" y="35"/>
                    </a:lnTo>
                    <a:lnTo>
                      <a:pt x="101" y="36"/>
                    </a:lnTo>
                    <a:lnTo>
                      <a:pt x="106" y="35"/>
                    </a:lnTo>
                    <a:lnTo>
                      <a:pt x="106" y="37"/>
                    </a:lnTo>
                    <a:lnTo>
                      <a:pt x="94" y="43"/>
                    </a:lnTo>
                    <a:lnTo>
                      <a:pt x="89" y="43"/>
                    </a:lnTo>
                    <a:lnTo>
                      <a:pt x="81" y="47"/>
                    </a:lnTo>
                    <a:lnTo>
                      <a:pt x="80" y="50"/>
                    </a:lnTo>
                    <a:lnTo>
                      <a:pt x="75" y="52"/>
                    </a:lnTo>
                    <a:lnTo>
                      <a:pt x="75" y="53"/>
                    </a:lnTo>
                    <a:lnTo>
                      <a:pt x="72" y="55"/>
                    </a:lnTo>
                    <a:lnTo>
                      <a:pt x="73" y="58"/>
                    </a:lnTo>
                    <a:lnTo>
                      <a:pt x="79" y="57"/>
                    </a:lnTo>
                    <a:lnTo>
                      <a:pt x="81" y="53"/>
                    </a:lnTo>
                    <a:lnTo>
                      <a:pt x="92" y="47"/>
                    </a:lnTo>
                    <a:lnTo>
                      <a:pt x="94" y="48"/>
                    </a:lnTo>
                    <a:lnTo>
                      <a:pt x="99" y="43"/>
                    </a:lnTo>
                    <a:lnTo>
                      <a:pt x="109" y="40"/>
                    </a:lnTo>
                    <a:lnTo>
                      <a:pt x="113" y="38"/>
                    </a:lnTo>
                    <a:lnTo>
                      <a:pt x="113" y="41"/>
                    </a:lnTo>
                    <a:lnTo>
                      <a:pt x="119" y="37"/>
                    </a:lnTo>
                    <a:lnTo>
                      <a:pt x="119" y="33"/>
                    </a:lnTo>
                    <a:lnTo>
                      <a:pt x="122" y="33"/>
                    </a:lnTo>
                    <a:lnTo>
                      <a:pt x="123" y="32"/>
                    </a:lnTo>
                    <a:lnTo>
                      <a:pt x="120" y="30"/>
                    </a:lnTo>
                    <a:lnTo>
                      <a:pt x="120" y="26"/>
                    </a:lnTo>
                    <a:lnTo>
                      <a:pt x="132" y="35"/>
                    </a:lnTo>
                    <a:lnTo>
                      <a:pt x="132" y="41"/>
                    </a:lnTo>
                    <a:lnTo>
                      <a:pt x="140" y="47"/>
                    </a:lnTo>
                    <a:lnTo>
                      <a:pt x="145" y="49"/>
                    </a:lnTo>
                    <a:lnTo>
                      <a:pt x="146" y="43"/>
                    </a:lnTo>
                    <a:lnTo>
                      <a:pt x="148" y="43"/>
                    </a:lnTo>
                    <a:lnTo>
                      <a:pt x="147" y="37"/>
                    </a:lnTo>
                    <a:lnTo>
                      <a:pt x="155" y="34"/>
                    </a:lnTo>
                    <a:lnTo>
                      <a:pt x="156" y="38"/>
                    </a:lnTo>
                    <a:lnTo>
                      <a:pt x="154" y="39"/>
                    </a:lnTo>
                    <a:lnTo>
                      <a:pt x="153" y="41"/>
                    </a:lnTo>
                    <a:lnTo>
                      <a:pt x="158" y="43"/>
                    </a:lnTo>
                    <a:lnTo>
                      <a:pt x="155" y="47"/>
                    </a:lnTo>
                    <a:lnTo>
                      <a:pt x="155" y="48"/>
                    </a:lnTo>
                    <a:lnTo>
                      <a:pt x="162" y="49"/>
                    </a:lnTo>
                    <a:lnTo>
                      <a:pt x="168" y="44"/>
                    </a:lnTo>
                    <a:lnTo>
                      <a:pt x="168" y="40"/>
                    </a:lnTo>
                    <a:lnTo>
                      <a:pt x="178" y="39"/>
                    </a:lnTo>
                    <a:lnTo>
                      <a:pt x="193" y="48"/>
                    </a:lnTo>
                    <a:lnTo>
                      <a:pt x="197" y="48"/>
                    </a:lnTo>
                    <a:lnTo>
                      <a:pt x="206" y="50"/>
                    </a:lnTo>
                    <a:lnTo>
                      <a:pt x="215" y="54"/>
                    </a:lnTo>
                    <a:lnTo>
                      <a:pt x="220" y="54"/>
                    </a:lnTo>
                    <a:lnTo>
                      <a:pt x="226" y="55"/>
                    </a:lnTo>
                    <a:lnTo>
                      <a:pt x="232" y="55"/>
                    </a:lnTo>
                    <a:lnTo>
                      <a:pt x="233" y="54"/>
                    </a:lnTo>
                    <a:lnTo>
                      <a:pt x="239" y="54"/>
                    </a:lnTo>
                    <a:lnTo>
                      <a:pt x="253" y="64"/>
                    </a:lnTo>
                    <a:lnTo>
                      <a:pt x="245" y="66"/>
                    </a:lnTo>
                    <a:lnTo>
                      <a:pt x="244" y="67"/>
                    </a:lnTo>
                    <a:lnTo>
                      <a:pt x="240" y="69"/>
                    </a:lnTo>
                    <a:lnTo>
                      <a:pt x="238" y="71"/>
                    </a:lnTo>
                    <a:lnTo>
                      <a:pt x="240" y="73"/>
                    </a:lnTo>
                    <a:lnTo>
                      <a:pt x="249" y="74"/>
                    </a:lnTo>
                    <a:lnTo>
                      <a:pt x="253" y="75"/>
                    </a:lnTo>
                    <a:lnTo>
                      <a:pt x="268" y="76"/>
                    </a:lnTo>
                    <a:lnTo>
                      <a:pt x="276" y="75"/>
                    </a:lnTo>
                    <a:lnTo>
                      <a:pt x="288" y="71"/>
                    </a:lnTo>
                    <a:lnTo>
                      <a:pt x="291" y="73"/>
                    </a:lnTo>
                    <a:lnTo>
                      <a:pt x="296" y="74"/>
                    </a:lnTo>
                    <a:lnTo>
                      <a:pt x="300" y="78"/>
                    </a:lnTo>
                    <a:lnTo>
                      <a:pt x="302" y="78"/>
                    </a:lnTo>
                    <a:lnTo>
                      <a:pt x="307" y="82"/>
                    </a:lnTo>
                    <a:lnTo>
                      <a:pt x="304" y="86"/>
                    </a:lnTo>
                    <a:lnTo>
                      <a:pt x="306" y="89"/>
                    </a:lnTo>
                    <a:lnTo>
                      <a:pt x="312" y="92"/>
                    </a:lnTo>
                    <a:lnTo>
                      <a:pt x="312" y="87"/>
                    </a:lnTo>
                    <a:lnTo>
                      <a:pt x="316" y="85"/>
                    </a:lnTo>
                    <a:lnTo>
                      <a:pt x="312" y="82"/>
                    </a:lnTo>
                    <a:lnTo>
                      <a:pt x="308" y="75"/>
                    </a:lnTo>
                    <a:lnTo>
                      <a:pt x="310" y="70"/>
                    </a:lnTo>
                    <a:lnTo>
                      <a:pt x="318" y="70"/>
                    </a:lnTo>
                    <a:lnTo>
                      <a:pt x="326" y="64"/>
                    </a:lnTo>
                    <a:lnTo>
                      <a:pt x="326" y="62"/>
                    </a:lnTo>
                    <a:lnTo>
                      <a:pt x="329" y="61"/>
                    </a:lnTo>
                    <a:lnTo>
                      <a:pt x="331" y="62"/>
                    </a:lnTo>
                    <a:lnTo>
                      <a:pt x="332" y="64"/>
                    </a:lnTo>
                    <a:lnTo>
                      <a:pt x="339" y="69"/>
                    </a:lnTo>
                    <a:lnTo>
                      <a:pt x="343" y="69"/>
                    </a:lnTo>
                    <a:lnTo>
                      <a:pt x="352" y="69"/>
                    </a:lnTo>
                    <a:lnTo>
                      <a:pt x="355" y="73"/>
                    </a:lnTo>
                    <a:lnTo>
                      <a:pt x="364" y="75"/>
                    </a:lnTo>
                    <a:lnTo>
                      <a:pt x="367" y="73"/>
                    </a:lnTo>
                    <a:lnTo>
                      <a:pt x="372" y="74"/>
                    </a:lnTo>
                    <a:lnTo>
                      <a:pt x="383" y="72"/>
                    </a:lnTo>
                    <a:lnTo>
                      <a:pt x="388" y="74"/>
                    </a:lnTo>
                    <a:lnTo>
                      <a:pt x="392" y="74"/>
                    </a:lnTo>
                    <a:lnTo>
                      <a:pt x="395" y="64"/>
                    </a:lnTo>
                    <a:lnTo>
                      <a:pt x="401" y="64"/>
                    </a:lnTo>
                    <a:lnTo>
                      <a:pt x="404" y="62"/>
                    </a:lnTo>
                    <a:lnTo>
                      <a:pt x="408" y="64"/>
                    </a:lnTo>
                    <a:lnTo>
                      <a:pt x="415" y="67"/>
                    </a:lnTo>
                    <a:lnTo>
                      <a:pt x="419" y="68"/>
                    </a:lnTo>
                    <a:lnTo>
                      <a:pt x="419" y="72"/>
                    </a:lnTo>
                    <a:lnTo>
                      <a:pt x="416" y="74"/>
                    </a:lnTo>
                    <a:lnTo>
                      <a:pt x="417" y="79"/>
                    </a:lnTo>
                    <a:lnTo>
                      <a:pt x="425" y="81"/>
                    </a:lnTo>
                    <a:lnTo>
                      <a:pt x="427" y="78"/>
                    </a:lnTo>
                    <a:lnTo>
                      <a:pt x="422" y="73"/>
                    </a:lnTo>
                    <a:lnTo>
                      <a:pt x="423" y="70"/>
                    </a:lnTo>
                    <a:lnTo>
                      <a:pt x="428" y="68"/>
                    </a:lnTo>
                    <a:lnTo>
                      <a:pt x="432" y="68"/>
                    </a:lnTo>
                    <a:lnTo>
                      <a:pt x="436" y="65"/>
                    </a:lnTo>
                    <a:lnTo>
                      <a:pt x="440" y="62"/>
                    </a:lnTo>
                    <a:lnTo>
                      <a:pt x="443" y="58"/>
                    </a:lnTo>
                    <a:lnTo>
                      <a:pt x="440" y="55"/>
                    </a:lnTo>
                    <a:lnTo>
                      <a:pt x="438" y="56"/>
                    </a:lnTo>
                    <a:lnTo>
                      <a:pt x="434" y="58"/>
                    </a:lnTo>
                    <a:lnTo>
                      <a:pt x="431" y="56"/>
                    </a:lnTo>
                    <a:lnTo>
                      <a:pt x="434" y="49"/>
                    </a:lnTo>
                    <a:lnTo>
                      <a:pt x="441" y="46"/>
                    </a:lnTo>
                    <a:lnTo>
                      <a:pt x="440" y="44"/>
                    </a:lnTo>
                    <a:lnTo>
                      <a:pt x="436" y="45"/>
                    </a:lnTo>
                    <a:lnTo>
                      <a:pt x="431" y="44"/>
                    </a:lnTo>
                    <a:lnTo>
                      <a:pt x="430" y="41"/>
                    </a:lnTo>
                    <a:lnTo>
                      <a:pt x="427" y="41"/>
                    </a:lnTo>
                    <a:lnTo>
                      <a:pt x="423" y="40"/>
                    </a:lnTo>
                    <a:lnTo>
                      <a:pt x="417" y="37"/>
                    </a:lnTo>
                    <a:lnTo>
                      <a:pt x="413" y="34"/>
                    </a:lnTo>
                    <a:lnTo>
                      <a:pt x="415" y="26"/>
                    </a:lnTo>
                    <a:lnTo>
                      <a:pt x="419" y="26"/>
                    </a:lnTo>
                    <a:lnTo>
                      <a:pt x="419" y="24"/>
                    </a:lnTo>
                    <a:lnTo>
                      <a:pt x="417" y="24"/>
                    </a:lnTo>
                    <a:lnTo>
                      <a:pt x="413" y="21"/>
                    </a:lnTo>
                    <a:lnTo>
                      <a:pt x="417" y="11"/>
                    </a:lnTo>
                    <a:lnTo>
                      <a:pt x="419" y="10"/>
                    </a:lnTo>
                    <a:lnTo>
                      <a:pt x="421" y="11"/>
                    </a:lnTo>
                    <a:lnTo>
                      <a:pt x="425" y="8"/>
                    </a:lnTo>
                    <a:lnTo>
                      <a:pt x="421" y="6"/>
                    </a:lnTo>
                    <a:lnTo>
                      <a:pt x="424" y="3"/>
                    </a:lnTo>
                    <a:lnTo>
                      <a:pt x="427" y="3"/>
                    </a:lnTo>
                    <a:lnTo>
                      <a:pt x="429" y="0"/>
                    </a:lnTo>
                    <a:lnTo>
                      <a:pt x="433" y="1"/>
                    </a:lnTo>
                    <a:lnTo>
                      <a:pt x="436" y="3"/>
                    </a:lnTo>
                    <a:lnTo>
                      <a:pt x="440" y="4"/>
                    </a:lnTo>
                    <a:lnTo>
                      <a:pt x="445" y="5"/>
                    </a:lnTo>
                    <a:lnTo>
                      <a:pt x="447" y="10"/>
                    </a:lnTo>
                    <a:lnTo>
                      <a:pt x="449" y="11"/>
                    </a:lnTo>
                    <a:lnTo>
                      <a:pt x="449" y="20"/>
                    </a:lnTo>
                    <a:lnTo>
                      <a:pt x="460" y="30"/>
                    </a:lnTo>
                    <a:lnTo>
                      <a:pt x="460" y="34"/>
                    </a:lnTo>
                    <a:lnTo>
                      <a:pt x="455" y="34"/>
                    </a:lnTo>
                    <a:lnTo>
                      <a:pt x="453" y="34"/>
                    </a:lnTo>
                    <a:lnTo>
                      <a:pt x="454" y="37"/>
                    </a:lnTo>
                    <a:lnTo>
                      <a:pt x="451" y="40"/>
                    </a:lnTo>
                    <a:lnTo>
                      <a:pt x="458" y="44"/>
                    </a:lnTo>
                    <a:lnTo>
                      <a:pt x="465" y="43"/>
                    </a:lnTo>
                    <a:lnTo>
                      <a:pt x="470" y="46"/>
                    </a:lnTo>
                    <a:lnTo>
                      <a:pt x="471" y="48"/>
                    </a:lnTo>
                    <a:lnTo>
                      <a:pt x="466" y="48"/>
                    </a:lnTo>
                    <a:lnTo>
                      <a:pt x="464" y="50"/>
                    </a:lnTo>
                    <a:lnTo>
                      <a:pt x="471" y="55"/>
                    </a:lnTo>
                    <a:lnTo>
                      <a:pt x="471" y="63"/>
                    </a:lnTo>
                    <a:lnTo>
                      <a:pt x="473" y="65"/>
                    </a:lnTo>
                    <a:lnTo>
                      <a:pt x="477" y="64"/>
                    </a:lnTo>
                    <a:lnTo>
                      <a:pt x="478" y="58"/>
                    </a:lnTo>
                    <a:lnTo>
                      <a:pt x="478" y="54"/>
                    </a:lnTo>
                    <a:lnTo>
                      <a:pt x="483" y="51"/>
                    </a:lnTo>
                    <a:lnTo>
                      <a:pt x="485" y="53"/>
                    </a:lnTo>
                    <a:lnTo>
                      <a:pt x="494" y="58"/>
                    </a:lnTo>
                    <a:lnTo>
                      <a:pt x="496" y="62"/>
                    </a:lnTo>
                    <a:lnTo>
                      <a:pt x="497" y="65"/>
                    </a:lnTo>
                    <a:lnTo>
                      <a:pt x="492" y="66"/>
                    </a:lnTo>
                    <a:lnTo>
                      <a:pt x="491" y="75"/>
                    </a:lnTo>
                    <a:lnTo>
                      <a:pt x="500" y="83"/>
                    </a:lnTo>
                    <a:lnTo>
                      <a:pt x="502" y="83"/>
                    </a:lnTo>
                    <a:lnTo>
                      <a:pt x="502" y="79"/>
                    </a:lnTo>
                    <a:lnTo>
                      <a:pt x="507" y="78"/>
                    </a:lnTo>
                    <a:lnTo>
                      <a:pt x="509" y="75"/>
                    </a:lnTo>
                    <a:lnTo>
                      <a:pt x="513" y="69"/>
                    </a:lnTo>
                    <a:lnTo>
                      <a:pt x="515" y="63"/>
                    </a:lnTo>
                    <a:lnTo>
                      <a:pt x="516" y="58"/>
                    </a:lnTo>
                    <a:lnTo>
                      <a:pt x="521" y="55"/>
                    </a:lnTo>
                    <a:lnTo>
                      <a:pt x="521" y="52"/>
                    </a:lnTo>
                    <a:lnTo>
                      <a:pt x="519" y="51"/>
                    </a:lnTo>
                    <a:lnTo>
                      <a:pt x="519" y="41"/>
                    </a:lnTo>
                    <a:lnTo>
                      <a:pt x="521" y="40"/>
                    </a:lnTo>
                    <a:lnTo>
                      <a:pt x="527" y="39"/>
                    </a:lnTo>
                    <a:lnTo>
                      <a:pt x="531" y="41"/>
                    </a:lnTo>
                    <a:lnTo>
                      <a:pt x="536" y="42"/>
                    </a:lnTo>
                    <a:lnTo>
                      <a:pt x="544" y="42"/>
                    </a:lnTo>
                    <a:lnTo>
                      <a:pt x="547" y="43"/>
                    </a:lnTo>
                    <a:lnTo>
                      <a:pt x="544" y="45"/>
                    </a:lnTo>
                    <a:lnTo>
                      <a:pt x="546" y="47"/>
                    </a:lnTo>
                    <a:lnTo>
                      <a:pt x="549" y="49"/>
                    </a:lnTo>
                    <a:lnTo>
                      <a:pt x="553" y="49"/>
                    </a:lnTo>
                    <a:lnTo>
                      <a:pt x="554" y="52"/>
                    </a:lnTo>
                    <a:lnTo>
                      <a:pt x="551" y="56"/>
                    </a:lnTo>
                    <a:lnTo>
                      <a:pt x="555" y="59"/>
                    </a:lnTo>
                    <a:lnTo>
                      <a:pt x="553" y="64"/>
                    </a:lnTo>
                    <a:lnTo>
                      <a:pt x="548" y="64"/>
                    </a:lnTo>
                    <a:lnTo>
                      <a:pt x="546" y="65"/>
                    </a:lnTo>
                    <a:lnTo>
                      <a:pt x="548" y="70"/>
                    </a:lnTo>
                    <a:lnTo>
                      <a:pt x="552" y="72"/>
                    </a:lnTo>
                    <a:lnTo>
                      <a:pt x="557" y="78"/>
                    </a:lnTo>
                    <a:lnTo>
                      <a:pt x="552" y="85"/>
                    </a:lnTo>
                    <a:lnTo>
                      <a:pt x="552" y="89"/>
                    </a:lnTo>
                    <a:lnTo>
                      <a:pt x="544" y="92"/>
                    </a:lnTo>
                    <a:lnTo>
                      <a:pt x="540" y="95"/>
                    </a:lnTo>
                    <a:lnTo>
                      <a:pt x="535" y="94"/>
                    </a:lnTo>
                    <a:lnTo>
                      <a:pt x="532" y="90"/>
                    </a:lnTo>
                    <a:lnTo>
                      <a:pt x="529" y="88"/>
                    </a:lnTo>
                    <a:lnTo>
                      <a:pt x="525" y="87"/>
                    </a:lnTo>
                    <a:lnTo>
                      <a:pt x="523" y="88"/>
                    </a:lnTo>
                    <a:lnTo>
                      <a:pt x="525" y="90"/>
                    </a:lnTo>
                    <a:lnTo>
                      <a:pt x="531" y="95"/>
                    </a:lnTo>
                    <a:lnTo>
                      <a:pt x="531" y="99"/>
                    </a:lnTo>
                    <a:lnTo>
                      <a:pt x="525" y="101"/>
                    </a:lnTo>
                    <a:lnTo>
                      <a:pt x="521" y="101"/>
                    </a:lnTo>
                    <a:lnTo>
                      <a:pt x="517" y="99"/>
                    </a:lnTo>
                    <a:lnTo>
                      <a:pt x="515" y="94"/>
                    </a:lnTo>
                    <a:lnTo>
                      <a:pt x="508" y="94"/>
                    </a:lnTo>
                    <a:lnTo>
                      <a:pt x="507" y="98"/>
                    </a:lnTo>
                    <a:lnTo>
                      <a:pt x="510" y="101"/>
                    </a:lnTo>
                    <a:lnTo>
                      <a:pt x="514" y="101"/>
                    </a:lnTo>
                    <a:lnTo>
                      <a:pt x="513" y="109"/>
                    </a:lnTo>
                    <a:lnTo>
                      <a:pt x="506" y="115"/>
                    </a:lnTo>
                    <a:lnTo>
                      <a:pt x="500" y="121"/>
                    </a:lnTo>
                    <a:lnTo>
                      <a:pt x="492" y="120"/>
                    </a:lnTo>
                    <a:lnTo>
                      <a:pt x="485" y="113"/>
                    </a:lnTo>
                    <a:lnTo>
                      <a:pt x="477" y="110"/>
                    </a:lnTo>
                    <a:lnTo>
                      <a:pt x="474" y="112"/>
                    </a:lnTo>
                    <a:lnTo>
                      <a:pt x="478" y="115"/>
                    </a:lnTo>
                    <a:lnTo>
                      <a:pt x="487" y="124"/>
                    </a:lnTo>
                    <a:lnTo>
                      <a:pt x="496" y="125"/>
                    </a:lnTo>
                    <a:lnTo>
                      <a:pt x="499" y="127"/>
                    </a:lnTo>
                    <a:lnTo>
                      <a:pt x="501" y="131"/>
                    </a:lnTo>
                    <a:lnTo>
                      <a:pt x="499" y="139"/>
                    </a:lnTo>
                    <a:lnTo>
                      <a:pt x="498" y="144"/>
                    </a:lnTo>
                    <a:lnTo>
                      <a:pt x="493" y="149"/>
                    </a:lnTo>
                    <a:lnTo>
                      <a:pt x="489" y="157"/>
                    </a:lnTo>
                    <a:lnTo>
                      <a:pt x="482" y="158"/>
                    </a:lnTo>
                    <a:lnTo>
                      <a:pt x="479" y="155"/>
                    </a:lnTo>
                    <a:lnTo>
                      <a:pt x="474" y="162"/>
                    </a:lnTo>
                    <a:lnTo>
                      <a:pt x="468" y="162"/>
                    </a:lnTo>
                    <a:lnTo>
                      <a:pt x="465" y="161"/>
                    </a:lnTo>
                    <a:lnTo>
                      <a:pt x="461" y="162"/>
                    </a:lnTo>
                    <a:lnTo>
                      <a:pt x="466" y="167"/>
                    </a:lnTo>
                    <a:lnTo>
                      <a:pt x="470" y="172"/>
                    </a:lnTo>
                    <a:lnTo>
                      <a:pt x="470" y="176"/>
                    </a:lnTo>
                    <a:lnTo>
                      <a:pt x="462" y="179"/>
                    </a:lnTo>
                    <a:lnTo>
                      <a:pt x="458" y="179"/>
                    </a:lnTo>
                    <a:lnTo>
                      <a:pt x="456" y="177"/>
                    </a:lnTo>
                    <a:lnTo>
                      <a:pt x="454" y="180"/>
                    </a:lnTo>
                    <a:lnTo>
                      <a:pt x="456" y="188"/>
                    </a:lnTo>
                    <a:lnTo>
                      <a:pt x="450" y="190"/>
                    </a:lnTo>
                    <a:lnTo>
                      <a:pt x="448" y="197"/>
                    </a:lnTo>
                    <a:lnTo>
                      <a:pt x="444" y="198"/>
                    </a:lnTo>
                    <a:lnTo>
                      <a:pt x="443" y="203"/>
                    </a:lnTo>
                    <a:lnTo>
                      <a:pt x="438" y="208"/>
                    </a:lnTo>
                    <a:lnTo>
                      <a:pt x="436" y="219"/>
                    </a:lnTo>
                    <a:lnTo>
                      <a:pt x="431" y="227"/>
                    </a:lnTo>
                    <a:lnTo>
                      <a:pt x="430" y="243"/>
                    </a:lnTo>
                    <a:lnTo>
                      <a:pt x="430" y="245"/>
                    </a:lnTo>
                    <a:lnTo>
                      <a:pt x="430" y="256"/>
                    </a:lnTo>
                    <a:lnTo>
                      <a:pt x="436" y="263"/>
                    </a:lnTo>
                    <a:lnTo>
                      <a:pt x="443" y="264"/>
                    </a:lnTo>
                    <a:lnTo>
                      <a:pt x="447" y="266"/>
                    </a:lnTo>
                    <a:lnTo>
                      <a:pt x="450" y="281"/>
                    </a:lnTo>
                    <a:lnTo>
                      <a:pt x="454" y="288"/>
                    </a:lnTo>
                    <a:lnTo>
                      <a:pt x="452" y="296"/>
                    </a:lnTo>
                    <a:lnTo>
                      <a:pt x="452" y="298"/>
                    </a:lnTo>
                    <a:lnTo>
                      <a:pt x="461" y="294"/>
                    </a:lnTo>
                    <a:lnTo>
                      <a:pt x="468" y="294"/>
                    </a:lnTo>
                    <a:lnTo>
                      <a:pt x="471" y="296"/>
                    </a:lnTo>
                    <a:lnTo>
                      <a:pt x="475" y="296"/>
                    </a:lnTo>
                    <a:lnTo>
                      <a:pt x="485" y="303"/>
                    </a:lnTo>
                    <a:lnTo>
                      <a:pt x="490" y="307"/>
                    </a:lnTo>
                    <a:lnTo>
                      <a:pt x="493" y="307"/>
                    </a:lnTo>
                    <a:lnTo>
                      <a:pt x="495" y="308"/>
                    </a:lnTo>
                    <a:lnTo>
                      <a:pt x="496" y="315"/>
                    </a:lnTo>
                    <a:lnTo>
                      <a:pt x="502" y="319"/>
                    </a:lnTo>
                    <a:lnTo>
                      <a:pt x="511" y="320"/>
                    </a:lnTo>
                    <a:lnTo>
                      <a:pt x="516" y="327"/>
                    </a:lnTo>
                    <a:lnTo>
                      <a:pt x="523" y="327"/>
                    </a:lnTo>
                    <a:lnTo>
                      <a:pt x="527" y="330"/>
                    </a:lnTo>
                    <a:lnTo>
                      <a:pt x="535" y="331"/>
                    </a:lnTo>
                    <a:lnTo>
                      <a:pt x="543" y="329"/>
                    </a:lnTo>
                    <a:lnTo>
                      <a:pt x="548" y="333"/>
                    </a:lnTo>
                    <a:lnTo>
                      <a:pt x="547" y="347"/>
                    </a:lnTo>
                    <a:lnTo>
                      <a:pt x="549" y="354"/>
                    </a:lnTo>
                    <a:lnTo>
                      <a:pt x="548" y="367"/>
                    </a:lnTo>
                    <a:lnTo>
                      <a:pt x="546" y="370"/>
                    </a:lnTo>
                    <a:lnTo>
                      <a:pt x="546" y="374"/>
                    </a:lnTo>
                    <a:lnTo>
                      <a:pt x="552" y="380"/>
                    </a:lnTo>
                    <a:lnTo>
                      <a:pt x="552" y="383"/>
                    </a:lnTo>
                    <a:lnTo>
                      <a:pt x="557" y="385"/>
                    </a:lnTo>
                    <a:lnTo>
                      <a:pt x="562" y="393"/>
                    </a:lnTo>
                    <a:lnTo>
                      <a:pt x="561" y="397"/>
                    </a:lnTo>
                    <a:lnTo>
                      <a:pt x="566" y="397"/>
                    </a:lnTo>
                    <a:lnTo>
                      <a:pt x="569" y="398"/>
                    </a:lnTo>
                    <a:lnTo>
                      <a:pt x="571" y="392"/>
                    </a:lnTo>
                    <a:lnTo>
                      <a:pt x="575" y="396"/>
                    </a:lnTo>
                    <a:lnTo>
                      <a:pt x="576" y="390"/>
                    </a:lnTo>
                    <a:lnTo>
                      <a:pt x="580" y="384"/>
                    </a:lnTo>
                    <a:lnTo>
                      <a:pt x="581" y="379"/>
                    </a:lnTo>
                    <a:lnTo>
                      <a:pt x="578" y="375"/>
                    </a:lnTo>
                    <a:lnTo>
                      <a:pt x="576" y="369"/>
                    </a:lnTo>
                    <a:lnTo>
                      <a:pt x="576" y="358"/>
                    </a:lnTo>
                    <a:lnTo>
                      <a:pt x="574" y="349"/>
                    </a:lnTo>
                    <a:lnTo>
                      <a:pt x="570" y="343"/>
                    </a:lnTo>
                    <a:lnTo>
                      <a:pt x="572" y="339"/>
                    </a:lnTo>
                    <a:lnTo>
                      <a:pt x="578" y="339"/>
                    </a:lnTo>
                    <a:lnTo>
                      <a:pt x="578" y="335"/>
                    </a:lnTo>
                    <a:lnTo>
                      <a:pt x="583" y="333"/>
                    </a:lnTo>
                    <a:lnTo>
                      <a:pt x="588" y="327"/>
                    </a:lnTo>
                    <a:lnTo>
                      <a:pt x="590" y="324"/>
                    </a:lnTo>
                    <a:lnTo>
                      <a:pt x="595" y="319"/>
                    </a:lnTo>
                    <a:lnTo>
                      <a:pt x="598" y="302"/>
                    </a:lnTo>
                    <a:lnTo>
                      <a:pt x="594" y="284"/>
                    </a:lnTo>
                    <a:lnTo>
                      <a:pt x="587" y="276"/>
                    </a:lnTo>
                    <a:lnTo>
                      <a:pt x="580" y="268"/>
                    </a:lnTo>
                    <a:lnTo>
                      <a:pt x="579" y="262"/>
                    </a:lnTo>
                    <a:lnTo>
                      <a:pt x="583" y="257"/>
                    </a:lnTo>
                    <a:lnTo>
                      <a:pt x="583" y="253"/>
                    </a:lnTo>
                    <a:lnTo>
                      <a:pt x="588" y="247"/>
                    </a:lnTo>
                    <a:lnTo>
                      <a:pt x="590" y="240"/>
                    </a:lnTo>
                    <a:lnTo>
                      <a:pt x="588" y="235"/>
                    </a:lnTo>
                    <a:lnTo>
                      <a:pt x="586" y="228"/>
                    </a:lnTo>
                    <a:lnTo>
                      <a:pt x="583" y="223"/>
                    </a:lnTo>
                    <a:lnTo>
                      <a:pt x="581" y="219"/>
                    </a:lnTo>
                    <a:lnTo>
                      <a:pt x="584" y="219"/>
                    </a:lnTo>
                    <a:lnTo>
                      <a:pt x="588" y="216"/>
                    </a:lnTo>
                    <a:lnTo>
                      <a:pt x="588" y="209"/>
                    </a:lnTo>
                    <a:lnTo>
                      <a:pt x="583" y="202"/>
                    </a:lnTo>
                    <a:lnTo>
                      <a:pt x="583" y="189"/>
                    </a:lnTo>
                    <a:lnTo>
                      <a:pt x="586" y="187"/>
                    </a:lnTo>
                    <a:lnTo>
                      <a:pt x="592" y="187"/>
                    </a:lnTo>
                    <a:lnTo>
                      <a:pt x="594" y="189"/>
                    </a:lnTo>
                    <a:lnTo>
                      <a:pt x="601" y="194"/>
                    </a:lnTo>
                    <a:lnTo>
                      <a:pt x="609" y="195"/>
                    </a:lnTo>
                    <a:lnTo>
                      <a:pt x="613" y="195"/>
                    </a:lnTo>
                    <a:lnTo>
                      <a:pt x="615" y="191"/>
                    </a:lnTo>
                    <a:lnTo>
                      <a:pt x="623" y="190"/>
                    </a:lnTo>
                    <a:lnTo>
                      <a:pt x="628" y="193"/>
                    </a:lnTo>
                    <a:lnTo>
                      <a:pt x="630" y="197"/>
                    </a:lnTo>
                    <a:lnTo>
                      <a:pt x="635" y="199"/>
                    </a:lnTo>
                    <a:lnTo>
                      <a:pt x="638" y="206"/>
                    </a:lnTo>
                    <a:lnTo>
                      <a:pt x="642" y="207"/>
                    </a:lnTo>
                    <a:lnTo>
                      <a:pt x="641" y="212"/>
                    </a:lnTo>
                    <a:lnTo>
                      <a:pt x="644" y="217"/>
                    </a:lnTo>
                    <a:lnTo>
                      <a:pt x="654" y="218"/>
                    </a:lnTo>
                    <a:lnTo>
                      <a:pt x="657" y="220"/>
                    </a:lnTo>
                    <a:lnTo>
                      <a:pt x="660" y="219"/>
                    </a:lnTo>
                    <a:lnTo>
                      <a:pt x="664" y="220"/>
                    </a:lnTo>
                    <a:lnTo>
                      <a:pt x="664" y="225"/>
                    </a:lnTo>
                    <a:lnTo>
                      <a:pt x="661" y="228"/>
                    </a:lnTo>
                    <a:lnTo>
                      <a:pt x="661" y="237"/>
                    </a:lnTo>
                    <a:lnTo>
                      <a:pt x="657" y="241"/>
                    </a:lnTo>
                    <a:lnTo>
                      <a:pt x="661" y="245"/>
                    </a:lnTo>
                    <a:lnTo>
                      <a:pt x="662" y="250"/>
                    </a:lnTo>
                    <a:lnTo>
                      <a:pt x="660" y="251"/>
                    </a:lnTo>
                    <a:lnTo>
                      <a:pt x="658" y="252"/>
                    </a:lnTo>
                    <a:lnTo>
                      <a:pt x="657" y="252"/>
                    </a:lnTo>
                    <a:lnTo>
                      <a:pt x="656" y="252"/>
                    </a:lnTo>
                    <a:lnTo>
                      <a:pt x="657" y="253"/>
                    </a:lnTo>
                    <a:lnTo>
                      <a:pt x="658" y="255"/>
                    </a:lnTo>
                    <a:lnTo>
                      <a:pt x="662" y="255"/>
                    </a:lnTo>
                    <a:lnTo>
                      <a:pt x="664" y="257"/>
                    </a:lnTo>
                    <a:lnTo>
                      <a:pt x="662" y="260"/>
                    </a:lnTo>
                    <a:lnTo>
                      <a:pt x="655" y="264"/>
                    </a:lnTo>
                    <a:lnTo>
                      <a:pt x="656" y="266"/>
                    </a:lnTo>
                    <a:lnTo>
                      <a:pt x="662" y="265"/>
                    </a:lnTo>
                    <a:lnTo>
                      <a:pt x="667" y="260"/>
                    </a:lnTo>
                    <a:lnTo>
                      <a:pt x="675" y="269"/>
                    </a:lnTo>
                    <a:lnTo>
                      <a:pt x="675" y="274"/>
                    </a:lnTo>
                    <a:lnTo>
                      <a:pt x="680" y="278"/>
                    </a:lnTo>
                    <a:lnTo>
                      <a:pt x="683" y="273"/>
                    </a:lnTo>
                    <a:lnTo>
                      <a:pt x="687" y="271"/>
                    </a:lnTo>
                    <a:lnTo>
                      <a:pt x="687" y="265"/>
                    </a:lnTo>
                    <a:lnTo>
                      <a:pt x="690" y="264"/>
                    </a:lnTo>
                    <a:lnTo>
                      <a:pt x="693" y="265"/>
                    </a:lnTo>
                    <a:lnTo>
                      <a:pt x="694" y="268"/>
                    </a:lnTo>
                    <a:lnTo>
                      <a:pt x="696" y="265"/>
                    </a:lnTo>
                    <a:lnTo>
                      <a:pt x="701" y="253"/>
                    </a:lnTo>
                    <a:lnTo>
                      <a:pt x="700" y="245"/>
                    </a:lnTo>
                    <a:lnTo>
                      <a:pt x="703" y="242"/>
                    </a:lnTo>
                    <a:lnTo>
                      <a:pt x="703" y="238"/>
                    </a:lnTo>
                    <a:lnTo>
                      <a:pt x="706" y="232"/>
                    </a:lnTo>
                    <a:lnTo>
                      <a:pt x="709" y="234"/>
                    </a:lnTo>
                    <a:lnTo>
                      <a:pt x="711" y="243"/>
                    </a:lnTo>
                    <a:lnTo>
                      <a:pt x="715" y="247"/>
                    </a:lnTo>
                    <a:lnTo>
                      <a:pt x="718" y="259"/>
                    </a:lnTo>
                    <a:lnTo>
                      <a:pt x="721" y="259"/>
                    </a:lnTo>
                    <a:lnTo>
                      <a:pt x="721" y="268"/>
                    </a:lnTo>
                    <a:lnTo>
                      <a:pt x="726" y="271"/>
                    </a:lnTo>
                    <a:lnTo>
                      <a:pt x="725" y="278"/>
                    </a:lnTo>
                    <a:lnTo>
                      <a:pt x="731" y="284"/>
                    </a:lnTo>
                    <a:lnTo>
                      <a:pt x="733" y="295"/>
                    </a:lnTo>
                    <a:lnTo>
                      <a:pt x="737" y="296"/>
                    </a:lnTo>
                    <a:lnTo>
                      <a:pt x="738" y="301"/>
                    </a:lnTo>
                    <a:lnTo>
                      <a:pt x="733" y="304"/>
                    </a:lnTo>
                    <a:lnTo>
                      <a:pt x="734" y="312"/>
                    </a:lnTo>
                    <a:lnTo>
                      <a:pt x="739" y="314"/>
                    </a:lnTo>
                    <a:lnTo>
                      <a:pt x="739" y="316"/>
                    </a:lnTo>
                    <a:lnTo>
                      <a:pt x="743" y="318"/>
                    </a:lnTo>
                    <a:lnTo>
                      <a:pt x="748" y="326"/>
                    </a:lnTo>
                    <a:lnTo>
                      <a:pt x="748" y="331"/>
                    </a:lnTo>
                    <a:lnTo>
                      <a:pt x="753" y="335"/>
                    </a:lnTo>
                    <a:lnTo>
                      <a:pt x="757" y="333"/>
                    </a:lnTo>
                    <a:lnTo>
                      <a:pt x="764" y="336"/>
                    </a:lnTo>
                    <a:lnTo>
                      <a:pt x="768" y="339"/>
                    </a:lnTo>
                    <a:lnTo>
                      <a:pt x="776" y="341"/>
                    </a:lnTo>
                    <a:lnTo>
                      <a:pt x="775" y="345"/>
                    </a:lnTo>
                    <a:lnTo>
                      <a:pt x="766" y="348"/>
                    </a:lnTo>
                    <a:lnTo>
                      <a:pt x="755" y="355"/>
                    </a:lnTo>
                    <a:lnTo>
                      <a:pt x="749" y="359"/>
                    </a:lnTo>
                    <a:lnTo>
                      <a:pt x="745" y="358"/>
                    </a:lnTo>
                    <a:lnTo>
                      <a:pt x="746" y="364"/>
                    </a:lnTo>
                    <a:lnTo>
                      <a:pt x="751" y="365"/>
                    </a:lnTo>
                    <a:lnTo>
                      <a:pt x="758" y="358"/>
                    </a:lnTo>
                    <a:lnTo>
                      <a:pt x="761" y="358"/>
                    </a:lnTo>
                    <a:lnTo>
                      <a:pt x="762" y="356"/>
                    </a:lnTo>
                    <a:lnTo>
                      <a:pt x="770" y="350"/>
                    </a:lnTo>
                    <a:lnTo>
                      <a:pt x="775" y="351"/>
                    </a:lnTo>
                    <a:lnTo>
                      <a:pt x="774" y="358"/>
                    </a:lnTo>
                    <a:lnTo>
                      <a:pt x="774" y="361"/>
                    </a:lnTo>
                    <a:lnTo>
                      <a:pt x="780" y="356"/>
                    </a:lnTo>
                    <a:lnTo>
                      <a:pt x="788" y="360"/>
                    </a:lnTo>
                    <a:lnTo>
                      <a:pt x="790" y="369"/>
                    </a:lnTo>
                    <a:lnTo>
                      <a:pt x="787" y="375"/>
                    </a:lnTo>
                    <a:lnTo>
                      <a:pt x="791" y="382"/>
                    </a:lnTo>
                    <a:lnTo>
                      <a:pt x="789" y="387"/>
                    </a:lnTo>
                    <a:lnTo>
                      <a:pt x="787" y="387"/>
                    </a:lnTo>
                    <a:lnTo>
                      <a:pt x="780" y="394"/>
                    </a:lnTo>
                    <a:lnTo>
                      <a:pt x="769" y="396"/>
                    </a:lnTo>
                    <a:lnTo>
                      <a:pt x="762" y="400"/>
                    </a:lnTo>
                    <a:lnTo>
                      <a:pt x="756" y="413"/>
                    </a:lnTo>
                    <a:lnTo>
                      <a:pt x="750" y="417"/>
                    </a:lnTo>
                    <a:lnTo>
                      <a:pt x="740" y="417"/>
                    </a:lnTo>
                    <a:lnTo>
                      <a:pt x="734" y="416"/>
                    </a:lnTo>
                    <a:lnTo>
                      <a:pt x="726" y="417"/>
                    </a:lnTo>
                    <a:lnTo>
                      <a:pt x="721" y="414"/>
                    </a:lnTo>
                    <a:lnTo>
                      <a:pt x="714" y="416"/>
                    </a:lnTo>
                    <a:lnTo>
                      <a:pt x="700" y="418"/>
                    </a:lnTo>
                    <a:lnTo>
                      <a:pt x="698" y="416"/>
                    </a:lnTo>
                    <a:lnTo>
                      <a:pt x="692" y="416"/>
                    </a:lnTo>
                    <a:lnTo>
                      <a:pt x="687" y="423"/>
                    </a:lnTo>
                    <a:lnTo>
                      <a:pt x="683" y="426"/>
                    </a:lnTo>
                    <a:lnTo>
                      <a:pt x="682" y="430"/>
                    </a:lnTo>
                    <a:lnTo>
                      <a:pt x="670" y="433"/>
                    </a:lnTo>
                    <a:lnTo>
                      <a:pt x="665" y="443"/>
                    </a:lnTo>
                    <a:lnTo>
                      <a:pt x="658" y="449"/>
                    </a:lnTo>
                    <a:lnTo>
                      <a:pt x="656" y="452"/>
                    </a:lnTo>
                    <a:lnTo>
                      <a:pt x="648" y="459"/>
                    </a:lnTo>
                    <a:lnTo>
                      <a:pt x="647" y="468"/>
                    </a:lnTo>
                    <a:lnTo>
                      <a:pt x="649" y="469"/>
                    </a:lnTo>
                    <a:lnTo>
                      <a:pt x="654" y="463"/>
                    </a:lnTo>
                    <a:lnTo>
                      <a:pt x="658" y="461"/>
                    </a:lnTo>
                    <a:lnTo>
                      <a:pt x="658" y="457"/>
                    </a:lnTo>
                    <a:lnTo>
                      <a:pt x="669" y="446"/>
                    </a:lnTo>
                    <a:lnTo>
                      <a:pt x="671" y="446"/>
                    </a:lnTo>
                    <a:lnTo>
                      <a:pt x="677" y="439"/>
                    </a:lnTo>
                    <a:lnTo>
                      <a:pt x="686" y="436"/>
                    </a:lnTo>
                    <a:lnTo>
                      <a:pt x="690" y="430"/>
                    </a:lnTo>
                    <a:lnTo>
                      <a:pt x="701" y="429"/>
                    </a:lnTo>
                    <a:lnTo>
                      <a:pt x="708" y="436"/>
                    </a:lnTo>
                    <a:lnTo>
                      <a:pt x="710" y="437"/>
                    </a:lnTo>
                    <a:lnTo>
                      <a:pt x="711" y="441"/>
                    </a:lnTo>
                    <a:lnTo>
                      <a:pt x="703" y="449"/>
                    </a:lnTo>
                    <a:lnTo>
                      <a:pt x="699" y="446"/>
                    </a:lnTo>
                    <a:lnTo>
                      <a:pt x="693" y="445"/>
                    </a:lnTo>
                    <a:lnTo>
                      <a:pt x="689" y="448"/>
                    </a:lnTo>
                    <a:lnTo>
                      <a:pt x="689" y="450"/>
                    </a:lnTo>
                    <a:lnTo>
                      <a:pt x="695" y="452"/>
                    </a:lnTo>
                    <a:lnTo>
                      <a:pt x="699" y="455"/>
                    </a:lnTo>
                    <a:lnTo>
                      <a:pt x="705" y="453"/>
                    </a:lnTo>
                    <a:lnTo>
                      <a:pt x="705" y="458"/>
                    </a:lnTo>
                    <a:lnTo>
                      <a:pt x="703" y="461"/>
                    </a:lnTo>
                    <a:lnTo>
                      <a:pt x="704" y="471"/>
                    </a:lnTo>
                    <a:lnTo>
                      <a:pt x="714" y="478"/>
                    </a:lnTo>
                    <a:lnTo>
                      <a:pt x="716" y="481"/>
                    </a:lnTo>
                    <a:lnTo>
                      <a:pt x="721" y="485"/>
                    </a:lnTo>
                    <a:lnTo>
                      <a:pt x="727" y="485"/>
                    </a:lnTo>
                    <a:lnTo>
                      <a:pt x="732" y="483"/>
                    </a:lnTo>
                    <a:lnTo>
                      <a:pt x="733" y="487"/>
                    </a:lnTo>
                    <a:lnTo>
                      <a:pt x="737" y="486"/>
                    </a:lnTo>
                    <a:lnTo>
                      <a:pt x="737" y="492"/>
                    </a:lnTo>
                    <a:lnTo>
                      <a:pt x="732" y="497"/>
                    </a:lnTo>
                    <a:lnTo>
                      <a:pt x="727" y="497"/>
                    </a:lnTo>
                    <a:lnTo>
                      <a:pt x="722" y="498"/>
                    </a:lnTo>
                    <a:lnTo>
                      <a:pt x="720" y="501"/>
                    </a:lnTo>
                    <a:lnTo>
                      <a:pt x="718" y="500"/>
                    </a:lnTo>
                    <a:lnTo>
                      <a:pt x="715" y="497"/>
                    </a:lnTo>
                    <a:lnTo>
                      <a:pt x="707" y="507"/>
                    </a:lnTo>
                    <a:lnTo>
                      <a:pt x="706" y="510"/>
                    </a:lnTo>
                    <a:lnTo>
                      <a:pt x="702" y="513"/>
                    </a:lnTo>
                    <a:lnTo>
                      <a:pt x="697" y="514"/>
                    </a:lnTo>
                    <a:lnTo>
                      <a:pt x="693" y="510"/>
                    </a:lnTo>
                    <a:lnTo>
                      <a:pt x="695" y="502"/>
                    </a:lnTo>
                    <a:lnTo>
                      <a:pt x="698" y="501"/>
                    </a:lnTo>
                    <a:lnTo>
                      <a:pt x="704" y="493"/>
                    </a:lnTo>
                    <a:lnTo>
                      <a:pt x="708" y="493"/>
                    </a:lnTo>
                    <a:lnTo>
                      <a:pt x="711" y="489"/>
                    </a:lnTo>
                    <a:lnTo>
                      <a:pt x="711" y="487"/>
                    </a:lnTo>
                    <a:lnTo>
                      <a:pt x="709" y="488"/>
                    </a:lnTo>
                    <a:lnTo>
                      <a:pt x="707" y="487"/>
                    </a:lnTo>
                    <a:lnTo>
                      <a:pt x="708" y="484"/>
                    </a:lnTo>
                    <a:lnTo>
                      <a:pt x="706" y="482"/>
                    </a:lnTo>
                    <a:lnTo>
                      <a:pt x="701" y="486"/>
                    </a:lnTo>
                    <a:lnTo>
                      <a:pt x="696" y="490"/>
                    </a:lnTo>
                    <a:lnTo>
                      <a:pt x="690" y="491"/>
                    </a:lnTo>
                    <a:lnTo>
                      <a:pt x="687" y="496"/>
                    </a:lnTo>
                    <a:lnTo>
                      <a:pt x="683" y="498"/>
                    </a:lnTo>
                    <a:lnTo>
                      <a:pt x="682" y="488"/>
                    </a:lnTo>
                    <a:lnTo>
                      <a:pt x="676" y="478"/>
                    </a:lnTo>
                    <a:lnTo>
                      <a:pt x="676" y="465"/>
                    </a:lnTo>
                    <a:lnTo>
                      <a:pt x="665" y="460"/>
                    </a:lnTo>
                    <a:lnTo>
                      <a:pt x="660" y="463"/>
                    </a:lnTo>
                    <a:lnTo>
                      <a:pt x="647" y="489"/>
                    </a:lnTo>
                    <a:lnTo>
                      <a:pt x="630" y="492"/>
                    </a:lnTo>
                    <a:lnTo>
                      <a:pt x="625" y="491"/>
                    </a:lnTo>
                    <a:lnTo>
                      <a:pt x="616" y="491"/>
                    </a:lnTo>
                    <a:lnTo>
                      <a:pt x="611" y="496"/>
                    </a:lnTo>
                    <a:lnTo>
                      <a:pt x="599" y="507"/>
                    </a:lnTo>
                    <a:lnTo>
                      <a:pt x="575" y="516"/>
                    </a:lnTo>
                    <a:lnTo>
                      <a:pt x="572" y="524"/>
                    </a:lnTo>
                    <a:lnTo>
                      <a:pt x="546" y="539"/>
                    </a:lnTo>
                    <a:lnTo>
                      <a:pt x="543" y="530"/>
                    </a:lnTo>
                    <a:lnTo>
                      <a:pt x="548" y="512"/>
                    </a:lnTo>
                    <a:lnTo>
                      <a:pt x="547" y="499"/>
                    </a:lnTo>
                    <a:lnTo>
                      <a:pt x="530" y="480"/>
                    </a:lnTo>
                    <a:lnTo>
                      <a:pt x="523" y="466"/>
                    </a:lnTo>
                    <a:lnTo>
                      <a:pt x="494" y="449"/>
                    </a:lnTo>
                    <a:lnTo>
                      <a:pt x="477" y="451"/>
                    </a:lnTo>
                    <a:lnTo>
                      <a:pt x="470" y="449"/>
                    </a:lnTo>
                    <a:lnTo>
                      <a:pt x="458" y="449"/>
                    </a:lnTo>
                    <a:lnTo>
                      <a:pt x="450" y="445"/>
                    </a:lnTo>
                    <a:lnTo>
                      <a:pt x="438" y="443"/>
                    </a:lnTo>
                    <a:lnTo>
                      <a:pt x="430" y="437"/>
                    </a:lnTo>
                    <a:lnTo>
                      <a:pt x="174" y="43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496" name="Freeform 13"/>
              <p:cNvSpPr>
                <a:spLocks noEditPoints="1"/>
              </p:cNvSpPr>
              <p:nvPr/>
            </p:nvSpPr>
            <p:spPr bwMode="gray">
              <a:xfrm>
                <a:off x="1437" y="1519"/>
                <a:ext cx="202" cy="58"/>
              </a:xfrm>
              <a:custGeom>
                <a:avLst/>
                <a:gdLst>
                  <a:gd name="T0" fmla="*/ 2147483647 w 155"/>
                  <a:gd name="T1" fmla="*/ 2147483647 h 45"/>
                  <a:gd name="T2" fmla="*/ 2147483647 w 155"/>
                  <a:gd name="T3" fmla="*/ 2147483647 h 45"/>
                  <a:gd name="T4" fmla="*/ 2147483647 w 155"/>
                  <a:gd name="T5" fmla="*/ 2147483647 h 45"/>
                  <a:gd name="T6" fmla="*/ 2147483647 w 155"/>
                  <a:gd name="T7" fmla="*/ 2147483647 h 45"/>
                  <a:gd name="T8" fmla="*/ 2147483647 w 155"/>
                  <a:gd name="T9" fmla="*/ 2147483647 h 45"/>
                  <a:gd name="T10" fmla="*/ 2147483647 w 155"/>
                  <a:gd name="T11" fmla="*/ 2147483647 h 45"/>
                  <a:gd name="T12" fmla="*/ 2147483647 w 155"/>
                  <a:gd name="T13" fmla="*/ 2147483647 h 45"/>
                  <a:gd name="T14" fmla="*/ 0 w 155"/>
                  <a:gd name="T15" fmla="*/ 2147483647 h 45"/>
                  <a:gd name="T16" fmla="*/ 2147483647 w 155"/>
                  <a:gd name="T17" fmla="*/ 2147483647 h 45"/>
                  <a:gd name="T18" fmla="*/ 2147483647 w 155"/>
                  <a:gd name="T19" fmla="*/ 2147483647 h 45"/>
                  <a:gd name="T20" fmla="*/ 2147483647 w 155"/>
                  <a:gd name="T21" fmla="*/ 2147483647 h 45"/>
                  <a:gd name="T22" fmla="*/ 2147483647 w 155"/>
                  <a:gd name="T23" fmla="*/ 2147483647 h 45"/>
                  <a:gd name="T24" fmla="*/ 2147483647 w 155"/>
                  <a:gd name="T25" fmla="*/ 2147483647 h 45"/>
                  <a:gd name="T26" fmla="*/ 2147483647 w 155"/>
                  <a:gd name="T27" fmla="*/ 2147483647 h 45"/>
                  <a:gd name="T28" fmla="*/ 2147483647 w 155"/>
                  <a:gd name="T29" fmla="*/ 2147483647 h 45"/>
                  <a:gd name="T30" fmla="*/ 2147483647 w 155"/>
                  <a:gd name="T31" fmla="*/ 2147483647 h 45"/>
                  <a:gd name="T32" fmla="*/ 2147483647 w 155"/>
                  <a:gd name="T33" fmla="*/ 2147483647 h 45"/>
                  <a:gd name="T34" fmla="*/ 2147483647 w 155"/>
                  <a:gd name="T35" fmla="*/ 2147483647 h 45"/>
                  <a:gd name="T36" fmla="*/ 2147483647 w 155"/>
                  <a:gd name="T37" fmla="*/ 2147483647 h 45"/>
                  <a:gd name="T38" fmla="*/ 2147483647 w 155"/>
                  <a:gd name="T39" fmla="*/ 2147483647 h 45"/>
                  <a:gd name="T40" fmla="*/ 2147483647 w 155"/>
                  <a:gd name="T41" fmla="*/ 2147483647 h 45"/>
                  <a:gd name="T42" fmla="*/ 2147483647 w 155"/>
                  <a:gd name="T43" fmla="*/ 2147483647 h 45"/>
                  <a:gd name="T44" fmla="*/ 2147483647 w 155"/>
                  <a:gd name="T45" fmla="*/ 2147483647 h 45"/>
                  <a:gd name="T46" fmla="*/ 2147483647 w 155"/>
                  <a:gd name="T47" fmla="*/ 2147483647 h 45"/>
                  <a:gd name="T48" fmla="*/ 2147483647 w 155"/>
                  <a:gd name="T49" fmla="*/ 2147483647 h 45"/>
                  <a:gd name="T50" fmla="*/ 2147483647 w 155"/>
                  <a:gd name="T51" fmla="*/ 2147483647 h 45"/>
                  <a:gd name="T52" fmla="*/ 2147483647 w 155"/>
                  <a:gd name="T53" fmla="*/ 0 h 45"/>
                  <a:gd name="T54" fmla="*/ 2147483647 w 155"/>
                  <a:gd name="T55" fmla="*/ 2147483647 h 45"/>
                  <a:gd name="T56" fmla="*/ 2147483647 w 155"/>
                  <a:gd name="T57" fmla="*/ 2147483647 h 45"/>
                  <a:gd name="T58" fmla="*/ 2147483647 w 155"/>
                  <a:gd name="T59" fmla="*/ 2147483647 h 45"/>
                  <a:gd name="T60" fmla="*/ 2147483647 w 155"/>
                  <a:gd name="T61" fmla="*/ 2147483647 h 45"/>
                  <a:gd name="T62" fmla="*/ 2147483647 w 155"/>
                  <a:gd name="T63" fmla="*/ 2147483647 h 45"/>
                  <a:gd name="T64" fmla="*/ 2147483647 w 155"/>
                  <a:gd name="T65" fmla="*/ 2147483647 h 45"/>
                  <a:gd name="T66" fmla="*/ 2147483647 w 155"/>
                  <a:gd name="T67" fmla="*/ 2147483647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5"/>
                  <a:gd name="T103" fmla="*/ 0 h 45"/>
                  <a:gd name="T104" fmla="*/ 155 w 155"/>
                  <a:gd name="T105" fmla="*/ 45 h 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5" h="45">
                    <a:moveTo>
                      <a:pt x="3" y="11"/>
                    </a:moveTo>
                    <a:lnTo>
                      <a:pt x="15" y="10"/>
                    </a:lnTo>
                    <a:lnTo>
                      <a:pt x="21" y="12"/>
                    </a:lnTo>
                    <a:lnTo>
                      <a:pt x="23" y="14"/>
                    </a:lnTo>
                    <a:lnTo>
                      <a:pt x="19" y="24"/>
                    </a:lnTo>
                    <a:lnTo>
                      <a:pt x="16" y="24"/>
                    </a:lnTo>
                    <a:lnTo>
                      <a:pt x="8" y="19"/>
                    </a:lnTo>
                    <a:lnTo>
                      <a:pt x="0" y="16"/>
                    </a:lnTo>
                    <a:lnTo>
                      <a:pt x="3" y="11"/>
                    </a:lnTo>
                    <a:close/>
                    <a:moveTo>
                      <a:pt x="128" y="30"/>
                    </a:moveTo>
                    <a:lnTo>
                      <a:pt x="123" y="29"/>
                    </a:lnTo>
                    <a:lnTo>
                      <a:pt x="119" y="30"/>
                    </a:lnTo>
                    <a:lnTo>
                      <a:pt x="125" y="36"/>
                    </a:lnTo>
                    <a:lnTo>
                      <a:pt x="119" y="45"/>
                    </a:lnTo>
                    <a:lnTo>
                      <a:pt x="114" y="45"/>
                    </a:lnTo>
                    <a:lnTo>
                      <a:pt x="111" y="45"/>
                    </a:lnTo>
                    <a:lnTo>
                      <a:pt x="110" y="35"/>
                    </a:lnTo>
                    <a:lnTo>
                      <a:pt x="106" y="28"/>
                    </a:lnTo>
                    <a:lnTo>
                      <a:pt x="107" y="26"/>
                    </a:lnTo>
                    <a:lnTo>
                      <a:pt x="106" y="10"/>
                    </a:lnTo>
                    <a:lnTo>
                      <a:pt x="109" y="9"/>
                    </a:lnTo>
                    <a:lnTo>
                      <a:pt x="113" y="10"/>
                    </a:lnTo>
                    <a:lnTo>
                      <a:pt x="113" y="8"/>
                    </a:lnTo>
                    <a:lnTo>
                      <a:pt x="108" y="5"/>
                    </a:lnTo>
                    <a:lnTo>
                      <a:pt x="116" y="1"/>
                    </a:lnTo>
                    <a:lnTo>
                      <a:pt x="122" y="2"/>
                    </a:lnTo>
                    <a:lnTo>
                      <a:pt x="131" y="0"/>
                    </a:lnTo>
                    <a:lnTo>
                      <a:pt x="138" y="4"/>
                    </a:lnTo>
                    <a:lnTo>
                      <a:pt x="142" y="3"/>
                    </a:lnTo>
                    <a:lnTo>
                      <a:pt x="155" y="4"/>
                    </a:lnTo>
                    <a:lnTo>
                      <a:pt x="155" y="9"/>
                    </a:lnTo>
                    <a:lnTo>
                      <a:pt x="139" y="31"/>
                    </a:lnTo>
                    <a:lnTo>
                      <a:pt x="134" y="30"/>
                    </a:lnTo>
                    <a:lnTo>
                      <a:pt x="128" y="3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497" name="Freeform 14"/>
              <p:cNvSpPr>
                <a:spLocks/>
              </p:cNvSpPr>
              <p:nvPr/>
            </p:nvSpPr>
            <p:spPr bwMode="gray">
              <a:xfrm>
                <a:off x="1843" y="1210"/>
                <a:ext cx="739" cy="690"/>
              </a:xfrm>
              <a:custGeom>
                <a:avLst/>
                <a:gdLst>
                  <a:gd name="T0" fmla="*/ 2147483647 w 567"/>
                  <a:gd name="T1" fmla="*/ 2147483647 h 529"/>
                  <a:gd name="T2" fmla="*/ 2147483647 w 567"/>
                  <a:gd name="T3" fmla="*/ 2147483647 h 529"/>
                  <a:gd name="T4" fmla="*/ 2147483647 w 567"/>
                  <a:gd name="T5" fmla="*/ 2147483647 h 529"/>
                  <a:gd name="T6" fmla="*/ 2147483647 w 567"/>
                  <a:gd name="T7" fmla="*/ 2147483647 h 529"/>
                  <a:gd name="T8" fmla="*/ 2147483647 w 567"/>
                  <a:gd name="T9" fmla="*/ 2147483647 h 529"/>
                  <a:gd name="T10" fmla="*/ 2147483647 w 567"/>
                  <a:gd name="T11" fmla="*/ 2147483647 h 529"/>
                  <a:gd name="T12" fmla="*/ 2147483647 w 567"/>
                  <a:gd name="T13" fmla="*/ 2147483647 h 529"/>
                  <a:gd name="T14" fmla="*/ 2147483647 w 567"/>
                  <a:gd name="T15" fmla="*/ 2147483647 h 529"/>
                  <a:gd name="T16" fmla="*/ 2147483647 w 567"/>
                  <a:gd name="T17" fmla="*/ 2147483647 h 529"/>
                  <a:gd name="T18" fmla="*/ 2147483647 w 567"/>
                  <a:gd name="T19" fmla="*/ 2147483647 h 529"/>
                  <a:gd name="T20" fmla="*/ 2147483647 w 567"/>
                  <a:gd name="T21" fmla="*/ 2147483647 h 529"/>
                  <a:gd name="T22" fmla="*/ 2147483647 w 567"/>
                  <a:gd name="T23" fmla="*/ 2147483647 h 529"/>
                  <a:gd name="T24" fmla="*/ 2147483647 w 567"/>
                  <a:gd name="T25" fmla="*/ 2147483647 h 529"/>
                  <a:gd name="T26" fmla="*/ 2147483647 w 567"/>
                  <a:gd name="T27" fmla="*/ 2147483647 h 529"/>
                  <a:gd name="T28" fmla="*/ 2147483647 w 567"/>
                  <a:gd name="T29" fmla="*/ 2147483647 h 529"/>
                  <a:gd name="T30" fmla="*/ 2147483647 w 567"/>
                  <a:gd name="T31" fmla="*/ 2147483647 h 529"/>
                  <a:gd name="T32" fmla="*/ 2147483647 w 567"/>
                  <a:gd name="T33" fmla="*/ 2147483647 h 529"/>
                  <a:gd name="T34" fmla="*/ 2147483647 w 567"/>
                  <a:gd name="T35" fmla="*/ 2147483647 h 529"/>
                  <a:gd name="T36" fmla="*/ 2147483647 w 567"/>
                  <a:gd name="T37" fmla="*/ 2147483647 h 529"/>
                  <a:gd name="T38" fmla="*/ 2147483647 w 567"/>
                  <a:gd name="T39" fmla="*/ 2147483647 h 529"/>
                  <a:gd name="T40" fmla="*/ 2147483647 w 567"/>
                  <a:gd name="T41" fmla="*/ 2147483647 h 529"/>
                  <a:gd name="T42" fmla="*/ 2147483647 w 567"/>
                  <a:gd name="T43" fmla="*/ 2147483647 h 529"/>
                  <a:gd name="T44" fmla="*/ 2147483647 w 567"/>
                  <a:gd name="T45" fmla="*/ 2147483647 h 529"/>
                  <a:gd name="T46" fmla="*/ 2147483647 w 567"/>
                  <a:gd name="T47" fmla="*/ 2147483647 h 529"/>
                  <a:gd name="T48" fmla="*/ 2147483647 w 567"/>
                  <a:gd name="T49" fmla="*/ 2147483647 h 529"/>
                  <a:gd name="T50" fmla="*/ 2147483647 w 567"/>
                  <a:gd name="T51" fmla="*/ 2147483647 h 529"/>
                  <a:gd name="T52" fmla="*/ 2147483647 w 567"/>
                  <a:gd name="T53" fmla="*/ 2147483647 h 529"/>
                  <a:gd name="T54" fmla="*/ 2147483647 w 567"/>
                  <a:gd name="T55" fmla="*/ 2147483647 h 529"/>
                  <a:gd name="T56" fmla="*/ 2147483647 w 567"/>
                  <a:gd name="T57" fmla="*/ 2147483647 h 529"/>
                  <a:gd name="T58" fmla="*/ 2147483647 w 567"/>
                  <a:gd name="T59" fmla="*/ 2147483647 h 529"/>
                  <a:gd name="T60" fmla="*/ 2147483647 w 567"/>
                  <a:gd name="T61" fmla="*/ 2147483647 h 529"/>
                  <a:gd name="T62" fmla="*/ 2147483647 w 567"/>
                  <a:gd name="T63" fmla="*/ 2147483647 h 529"/>
                  <a:gd name="T64" fmla="*/ 2147483647 w 567"/>
                  <a:gd name="T65" fmla="*/ 2147483647 h 529"/>
                  <a:gd name="T66" fmla="*/ 2147483647 w 567"/>
                  <a:gd name="T67" fmla="*/ 2147483647 h 529"/>
                  <a:gd name="T68" fmla="*/ 2147483647 w 567"/>
                  <a:gd name="T69" fmla="*/ 2147483647 h 529"/>
                  <a:gd name="T70" fmla="*/ 2147483647 w 567"/>
                  <a:gd name="T71" fmla="*/ 2147483647 h 529"/>
                  <a:gd name="T72" fmla="*/ 2147483647 w 567"/>
                  <a:gd name="T73" fmla="*/ 2147483647 h 529"/>
                  <a:gd name="T74" fmla="*/ 2147483647 w 567"/>
                  <a:gd name="T75" fmla="*/ 2147483647 h 529"/>
                  <a:gd name="T76" fmla="*/ 2147483647 w 567"/>
                  <a:gd name="T77" fmla="*/ 2147483647 h 529"/>
                  <a:gd name="T78" fmla="*/ 2147483647 w 567"/>
                  <a:gd name="T79" fmla="*/ 2147483647 h 529"/>
                  <a:gd name="T80" fmla="*/ 2147483647 w 567"/>
                  <a:gd name="T81" fmla="*/ 2147483647 h 529"/>
                  <a:gd name="T82" fmla="*/ 2147483647 w 567"/>
                  <a:gd name="T83" fmla="*/ 2147483647 h 529"/>
                  <a:gd name="T84" fmla="*/ 2147483647 w 567"/>
                  <a:gd name="T85" fmla="*/ 2147483647 h 529"/>
                  <a:gd name="T86" fmla="*/ 2147483647 w 567"/>
                  <a:gd name="T87" fmla="*/ 2147483647 h 529"/>
                  <a:gd name="T88" fmla="*/ 2147483647 w 567"/>
                  <a:gd name="T89" fmla="*/ 2147483647 h 529"/>
                  <a:gd name="T90" fmla="*/ 2147483647 w 567"/>
                  <a:gd name="T91" fmla="*/ 2147483647 h 529"/>
                  <a:gd name="T92" fmla="*/ 2147483647 w 567"/>
                  <a:gd name="T93" fmla="*/ 2147483647 h 529"/>
                  <a:gd name="T94" fmla="*/ 2147483647 w 567"/>
                  <a:gd name="T95" fmla="*/ 2147483647 h 529"/>
                  <a:gd name="T96" fmla="*/ 2147483647 w 567"/>
                  <a:gd name="T97" fmla="*/ 2147483647 h 529"/>
                  <a:gd name="T98" fmla="*/ 2147483647 w 567"/>
                  <a:gd name="T99" fmla="*/ 2147483647 h 529"/>
                  <a:gd name="T100" fmla="*/ 2147483647 w 567"/>
                  <a:gd name="T101" fmla="*/ 2147483647 h 529"/>
                  <a:gd name="T102" fmla="*/ 2147483647 w 567"/>
                  <a:gd name="T103" fmla="*/ 2147483647 h 529"/>
                  <a:gd name="T104" fmla="*/ 2147483647 w 567"/>
                  <a:gd name="T105" fmla="*/ 2147483647 h 529"/>
                  <a:gd name="T106" fmla="*/ 2147483647 w 567"/>
                  <a:gd name="T107" fmla="*/ 2147483647 h 529"/>
                  <a:gd name="T108" fmla="*/ 2147483647 w 567"/>
                  <a:gd name="T109" fmla="*/ 2147483647 h 529"/>
                  <a:gd name="T110" fmla="*/ 2147483647 w 567"/>
                  <a:gd name="T111" fmla="*/ 2147483647 h 529"/>
                  <a:gd name="T112" fmla="*/ 2147483647 w 567"/>
                  <a:gd name="T113" fmla="*/ 2147483647 h 529"/>
                  <a:gd name="T114" fmla="*/ 2147483647 w 567"/>
                  <a:gd name="T115" fmla="*/ 2147483647 h 529"/>
                  <a:gd name="T116" fmla="*/ 2147483647 w 567"/>
                  <a:gd name="T117" fmla="*/ 2147483647 h 529"/>
                  <a:gd name="T118" fmla="*/ 2147483647 w 567"/>
                  <a:gd name="T119" fmla="*/ 2147483647 h 529"/>
                  <a:gd name="T120" fmla="*/ 2147483647 w 567"/>
                  <a:gd name="T121" fmla="*/ 2147483647 h 5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67"/>
                  <a:gd name="T184" fmla="*/ 0 h 529"/>
                  <a:gd name="T185" fmla="*/ 567 w 567"/>
                  <a:gd name="T186" fmla="*/ 529 h 5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67" h="529">
                    <a:moveTo>
                      <a:pt x="459" y="328"/>
                    </a:moveTo>
                    <a:lnTo>
                      <a:pt x="455" y="328"/>
                    </a:lnTo>
                    <a:lnTo>
                      <a:pt x="452" y="334"/>
                    </a:lnTo>
                    <a:lnTo>
                      <a:pt x="449" y="333"/>
                    </a:lnTo>
                    <a:lnTo>
                      <a:pt x="445" y="338"/>
                    </a:lnTo>
                    <a:lnTo>
                      <a:pt x="442" y="338"/>
                    </a:lnTo>
                    <a:lnTo>
                      <a:pt x="437" y="343"/>
                    </a:lnTo>
                    <a:lnTo>
                      <a:pt x="430" y="343"/>
                    </a:lnTo>
                    <a:lnTo>
                      <a:pt x="423" y="347"/>
                    </a:lnTo>
                    <a:lnTo>
                      <a:pt x="419" y="345"/>
                    </a:lnTo>
                    <a:lnTo>
                      <a:pt x="410" y="350"/>
                    </a:lnTo>
                    <a:lnTo>
                      <a:pt x="406" y="350"/>
                    </a:lnTo>
                    <a:lnTo>
                      <a:pt x="403" y="349"/>
                    </a:lnTo>
                    <a:lnTo>
                      <a:pt x="399" y="351"/>
                    </a:lnTo>
                    <a:lnTo>
                      <a:pt x="395" y="350"/>
                    </a:lnTo>
                    <a:lnTo>
                      <a:pt x="391" y="352"/>
                    </a:lnTo>
                    <a:lnTo>
                      <a:pt x="388" y="352"/>
                    </a:lnTo>
                    <a:lnTo>
                      <a:pt x="380" y="347"/>
                    </a:lnTo>
                    <a:lnTo>
                      <a:pt x="374" y="346"/>
                    </a:lnTo>
                    <a:lnTo>
                      <a:pt x="377" y="349"/>
                    </a:lnTo>
                    <a:lnTo>
                      <a:pt x="382" y="352"/>
                    </a:lnTo>
                    <a:lnTo>
                      <a:pt x="381" y="358"/>
                    </a:lnTo>
                    <a:lnTo>
                      <a:pt x="372" y="359"/>
                    </a:lnTo>
                    <a:lnTo>
                      <a:pt x="368" y="366"/>
                    </a:lnTo>
                    <a:lnTo>
                      <a:pt x="364" y="373"/>
                    </a:lnTo>
                    <a:lnTo>
                      <a:pt x="357" y="384"/>
                    </a:lnTo>
                    <a:lnTo>
                      <a:pt x="349" y="383"/>
                    </a:lnTo>
                    <a:lnTo>
                      <a:pt x="348" y="390"/>
                    </a:lnTo>
                    <a:lnTo>
                      <a:pt x="341" y="394"/>
                    </a:lnTo>
                    <a:lnTo>
                      <a:pt x="337" y="392"/>
                    </a:lnTo>
                    <a:lnTo>
                      <a:pt x="332" y="394"/>
                    </a:lnTo>
                    <a:lnTo>
                      <a:pt x="330" y="391"/>
                    </a:lnTo>
                    <a:lnTo>
                      <a:pt x="331" y="383"/>
                    </a:lnTo>
                    <a:lnTo>
                      <a:pt x="326" y="382"/>
                    </a:lnTo>
                    <a:lnTo>
                      <a:pt x="325" y="385"/>
                    </a:lnTo>
                    <a:lnTo>
                      <a:pt x="323" y="399"/>
                    </a:lnTo>
                    <a:lnTo>
                      <a:pt x="306" y="403"/>
                    </a:lnTo>
                    <a:lnTo>
                      <a:pt x="305" y="405"/>
                    </a:lnTo>
                    <a:lnTo>
                      <a:pt x="308" y="409"/>
                    </a:lnTo>
                    <a:lnTo>
                      <a:pt x="308" y="413"/>
                    </a:lnTo>
                    <a:lnTo>
                      <a:pt x="299" y="414"/>
                    </a:lnTo>
                    <a:lnTo>
                      <a:pt x="298" y="421"/>
                    </a:lnTo>
                    <a:lnTo>
                      <a:pt x="302" y="425"/>
                    </a:lnTo>
                    <a:lnTo>
                      <a:pt x="300" y="430"/>
                    </a:lnTo>
                    <a:lnTo>
                      <a:pt x="293" y="430"/>
                    </a:lnTo>
                    <a:lnTo>
                      <a:pt x="294" y="436"/>
                    </a:lnTo>
                    <a:lnTo>
                      <a:pt x="302" y="437"/>
                    </a:lnTo>
                    <a:lnTo>
                      <a:pt x="302" y="448"/>
                    </a:lnTo>
                    <a:lnTo>
                      <a:pt x="294" y="446"/>
                    </a:lnTo>
                    <a:lnTo>
                      <a:pt x="298" y="453"/>
                    </a:lnTo>
                    <a:lnTo>
                      <a:pt x="297" y="456"/>
                    </a:lnTo>
                    <a:lnTo>
                      <a:pt x="294" y="457"/>
                    </a:lnTo>
                    <a:lnTo>
                      <a:pt x="292" y="466"/>
                    </a:lnTo>
                    <a:lnTo>
                      <a:pt x="288" y="465"/>
                    </a:lnTo>
                    <a:lnTo>
                      <a:pt x="285" y="469"/>
                    </a:lnTo>
                    <a:lnTo>
                      <a:pt x="287" y="473"/>
                    </a:lnTo>
                    <a:lnTo>
                      <a:pt x="285" y="481"/>
                    </a:lnTo>
                    <a:lnTo>
                      <a:pt x="289" y="491"/>
                    </a:lnTo>
                    <a:lnTo>
                      <a:pt x="287" y="498"/>
                    </a:lnTo>
                    <a:lnTo>
                      <a:pt x="283" y="500"/>
                    </a:lnTo>
                    <a:lnTo>
                      <a:pt x="283" y="504"/>
                    </a:lnTo>
                    <a:lnTo>
                      <a:pt x="280" y="509"/>
                    </a:lnTo>
                    <a:lnTo>
                      <a:pt x="281" y="513"/>
                    </a:lnTo>
                    <a:lnTo>
                      <a:pt x="274" y="514"/>
                    </a:lnTo>
                    <a:lnTo>
                      <a:pt x="279" y="520"/>
                    </a:lnTo>
                    <a:lnTo>
                      <a:pt x="275" y="529"/>
                    </a:lnTo>
                    <a:lnTo>
                      <a:pt x="271" y="525"/>
                    </a:lnTo>
                    <a:lnTo>
                      <a:pt x="266" y="528"/>
                    </a:lnTo>
                    <a:lnTo>
                      <a:pt x="264" y="524"/>
                    </a:lnTo>
                    <a:lnTo>
                      <a:pt x="264" y="518"/>
                    </a:lnTo>
                    <a:lnTo>
                      <a:pt x="255" y="513"/>
                    </a:lnTo>
                    <a:lnTo>
                      <a:pt x="252" y="506"/>
                    </a:lnTo>
                    <a:lnTo>
                      <a:pt x="238" y="507"/>
                    </a:lnTo>
                    <a:lnTo>
                      <a:pt x="235" y="512"/>
                    </a:lnTo>
                    <a:lnTo>
                      <a:pt x="232" y="511"/>
                    </a:lnTo>
                    <a:lnTo>
                      <a:pt x="232" y="503"/>
                    </a:lnTo>
                    <a:lnTo>
                      <a:pt x="226" y="499"/>
                    </a:lnTo>
                    <a:lnTo>
                      <a:pt x="226" y="496"/>
                    </a:lnTo>
                    <a:lnTo>
                      <a:pt x="221" y="491"/>
                    </a:lnTo>
                    <a:lnTo>
                      <a:pt x="219" y="484"/>
                    </a:lnTo>
                    <a:lnTo>
                      <a:pt x="218" y="479"/>
                    </a:lnTo>
                    <a:lnTo>
                      <a:pt x="211" y="475"/>
                    </a:lnTo>
                    <a:lnTo>
                      <a:pt x="209" y="472"/>
                    </a:lnTo>
                    <a:lnTo>
                      <a:pt x="212" y="468"/>
                    </a:lnTo>
                    <a:lnTo>
                      <a:pt x="211" y="466"/>
                    </a:lnTo>
                    <a:lnTo>
                      <a:pt x="211" y="462"/>
                    </a:lnTo>
                    <a:lnTo>
                      <a:pt x="206" y="456"/>
                    </a:lnTo>
                    <a:lnTo>
                      <a:pt x="205" y="454"/>
                    </a:lnTo>
                    <a:lnTo>
                      <a:pt x="201" y="450"/>
                    </a:lnTo>
                    <a:lnTo>
                      <a:pt x="201" y="441"/>
                    </a:lnTo>
                    <a:lnTo>
                      <a:pt x="208" y="440"/>
                    </a:lnTo>
                    <a:lnTo>
                      <a:pt x="208" y="434"/>
                    </a:lnTo>
                    <a:lnTo>
                      <a:pt x="211" y="429"/>
                    </a:lnTo>
                    <a:lnTo>
                      <a:pt x="214" y="431"/>
                    </a:lnTo>
                    <a:lnTo>
                      <a:pt x="215" y="427"/>
                    </a:lnTo>
                    <a:lnTo>
                      <a:pt x="207" y="421"/>
                    </a:lnTo>
                    <a:lnTo>
                      <a:pt x="204" y="424"/>
                    </a:lnTo>
                    <a:lnTo>
                      <a:pt x="199" y="434"/>
                    </a:lnTo>
                    <a:lnTo>
                      <a:pt x="195" y="432"/>
                    </a:lnTo>
                    <a:lnTo>
                      <a:pt x="196" y="423"/>
                    </a:lnTo>
                    <a:lnTo>
                      <a:pt x="194" y="413"/>
                    </a:lnTo>
                    <a:lnTo>
                      <a:pt x="196" y="409"/>
                    </a:lnTo>
                    <a:lnTo>
                      <a:pt x="186" y="402"/>
                    </a:lnTo>
                    <a:lnTo>
                      <a:pt x="188" y="400"/>
                    </a:lnTo>
                    <a:lnTo>
                      <a:pt x="193" y="400"/>
                    </a:lnTo>
                    <a:lnTo>
                      <a:pt x="191" y="395"/>
                    </a:lnTo>
                    <a:lnTo>
                      <a:pt x="186" y="394"/>
                    </a:lnTo>
                    <a:lnTo>
                      <a:pt x="182" y="387"/>
                    </a:lnTo>
                    <a:lnTo>
                      <a:pt x="184" y="380"/>
                    </a:lnTo>
                    <a:lnTo>
                      <a:pt x="188" y="380"/>
                    </a:lnTo>
                    <a:lnTo>
                      <a:pt x="191" y="374"/>
                    </a:lnTo>
                    <a:lnTo>
                      <a:pt x="185" y="373"/>
                    </a:lnTo>
                    <a:lnTo>
                      <a:pt x="181" y="375"/>
                    </a:lnTo>
                    <a:lnTo>
                      <a:pt x="179" y="373"/>
                    </a:lnTo>
                    <a:lnTo>
                      <a:pt x="182" y="365"/>
                    </a:lnTo>
                    <a:lnTo>
                      <a:pt x="194" y="361"/>
                    </a:lnTo>
                    <a:lnTo>
                      <a:pt x="200" y="362"/>
                    </a:lnTo>
                    <a:lnTo>
                      <a:pt x="206" y="365"/>
                    </a:lnTo>
                    <a:lnTo>
                      <a:pt x="209" y="364"/>
                    </a:lnTo>
                    <a:lnTo>
                      <a:pt x="207" y="359"/>
                    </a:lnTo>
                    <a:lnTo>
                      <a:pt x="196" y="359"/>
                    </a:lnTo>
                    <a:lnTo>
                      <a:pt x="192" y="359"/>
                    </a:lnTo>
                    <a:lnTo>
                      <a:pt x="184" y="363"/>
                    </a:lnTo>
                    <a:lnTo>
                      <a:pt x="181" y="362"/>
                    </a:lnTo>
                    <a:lnTo>
                      <a:pt x="181" y="359"/>
                    </a:lnTo>
                    <a:lnTo>
                      <a:pt x="190" y="355"/>
                    </a:lnTo>
                    <a:lnTo>
                      <a:pt x="199" y="355"/>
                    </a:lnTo>
                    <a:lnTo>
                      <a:pt x="208" y="357"/>
                    </a:lnTo>
                    <a:lnTo>
                      <a:pt x="210" y="353"/>
                    </a:lnTo>
                    <a:lnTo>
                      <a:pt x="205" y="353"/>
                    </a:lnTo>
                    <a:lnTo>
                      <a:pt x="203" y="351"/>
                    </a:lnTo>
                    <a:lnTo>
                      <a:pt x="195" y="353"/>
                    </a:lnTo>
                    <a:lnTo>
                      <a:pt x="190" y="352"/>
                    </a:lnTo>
                    <a:lnTo>
                      <a:pt x="191" y="349"/>
                    </a:lnTo>
                    <a:lnTo>
                      <a:pt x="199" y="347"/>
                    </a:lnTo>
                    <a:lnTo>
                      <a:pt x="207" y="346"/>
                    </a:lnTo>
                    <a:lnTo>
                      <a:pt x="207" y="344"/>
                    </a:lnTo>
                    <a:lnTo>
                      <a:pt x="204" y="342"/>
                    </a:lnTo>
                    <a:lnTo>
                      <a:pt x="205" y="335"/>
                    </a:lnTo>
                    <a:lnTo>
                      <a:pt x="212" y="332"/>
                    </a:lnTo>
                    <a:lnTo>
                      <a:pt x="209" y="328"/>
                    </a:lnTo>
                    <a:lnTo>
                      <a:pt x="212" y="326"/>
                    </a:lnTo>
                    <a:lnTo>
                      <a:pt x="211" y="322"/>
                    </a:lnTo>
                    <a:lnTo>
                      <a:pt x="204" y="323"/>
                    </a:lnTo>
                    <a:lnTo>
                      <a:pt x="192" y="322"/>
                    </a:lnTo>
                    <a:lnTo>
                      <a:pt x="185" y="316"/>
                    </a:lnTo>
                    <a:lnTo>
                      <a:pt x="177" y="315"/>
                    </a:lnTo>
                    <a:lnTo>
                      <a:pt x="172" y="308"/>
                    </a:lnTo>
                    <a:lnTo>
                      <a:pt x="175" y="307"/>
                    </a:lnTo>
                    <a:lnTo>
                      <a:pt x="183" y="308"/>
                    </a:lnTo>
                    <a:lnTo>
                      <a:pt x="190" y="310"/>
                    </a:lnTo>
                    <a:lnTo>
                      <a:pt x="195" y="310"/>
                    </a:lnTo>
                    <a:lnTo>
                      <a:pt x="206" y="317"/>
                    </a:lnTo>
                    <a:lnTo>
                      <a:pt x="209" y="315"/>
                    </a:lnTo>
                    <a:lnTo>
                      <a:pt x="203" y="311"/>
                    </a:lnTo>
                    <a:lnTo>
                      <a:pt x="204" y="308"/>
                    </a:lnTo>
                    <a:lnTo>
                      <a:pt x="200" y="304"/>
                    </a:lnTo>
                    <a:lnTo>
                      <a:pt x="204" y="301"/>
                    </a:lnTo>
                    <a:lnTo>
                      <a:pt x="199" y="300"/>
                    </a:lnTo>
                    <a:lnTo>
                      <a:pt x="190" y="295"/>
                    </a:lnTo>
                    <a:lnTo>
                      <a:pt x="194" y="292"/>
                    </a:lnTo>
                    <a:lnTo>
                      <a:pt x="186" y="287"/>
                    </a:lnTo>
                    <a:lnTo>
                      <a:pt x="185" y="284"/>
                    </a:lnTo>
                    <a:lnTo>
                      <a:pt x="180" y="284"/>
                    </a:lnTo>
                    <a:lnTo>
                      <a:pt x="180" y="288"/>
                    </a:lnTo>
                    <a:lnTo>
                      <a:pt x="177" y="289"/>
                    </a:lnTo>
                    <a:lnTo>
                      <a:pt x="176" y="295"/>
                    </a:lnTo>
                    <a:lnTo>
                      <a:pt x="168" y="294"/>
                    </a:lnTo>
                    <a:lnTo>
                      <a:pt x="162" y="290"/>
                    </a:lnTo>
                    <a:lnTo>
                      <a:pt x="169" y="287"/>
                    </a:lnTo>
                    <a:lnTo>
                      <a:pt x="165" y="284"/>
                    </a:lnTo>
                    <a:lnTo>
                      <a:pt x="167" y="280"/>
                    </a:lnTo>
                    <a:lnTo>
                      <a:pt x="165" y="275"/>
                    </a:lnTo>
                    <a:lnTo>
                      <a:pt x="166" y="274"/>
                    </a:lnTo>
                    <a:lnTo>
                      <a:pt x="173" y="275"/>
                    </a:lnTo>
                    <a:lnTo>
                      <a:pt x="171" y="265"/>
                    </a:lnTo>
                    <a:lnTo>
                      <a:pt x="164" y="264"/>
                    </a:lnTo>
                    <a:lnTo>
                      <a:pt x="166" y="257"/>
                    </a:lnTo>
                    <a:lnTo>
                      <a:pt x="159" y="251"/>
                    </a:lnTo>
                    <a:lnTo>
                      <a:pt x="161" y="246"/>
                    </a:lnTo>
                    <a:lnTo>
                      <a:pt x="156" y="243"/>
                    </a:lnTo>
                    <a:lnTo>
                      <a:pt x="154" y="235"/>
                    </a:lnTo>
                    <a:lnTo>
                      <a:pt x="158" y="233"/>
                    </a:lnTo>
                    <a:lnTo>
                      <a:pt x="154" y="230"/>
                    </a:lnTo>
                    <a:lnTo>
                      <a:pt x="149" y="228"/>
                    </a:lnTo>
                    <a:lnTo>
                      <a:pt x="138" y="214"/>
                    </a:lnTo>
                    <a:lnTo>
                      <a:pt x="133" y="213"/>
                    </a:lnTo>
                    <a:lnTo>
                      <a:pt x="135" y="207"/>
                    </a:lnTo>
                    <a:lnTo>
                      <a:pt x="127" y="204"/>
                    </a:lnTo>
                    <a:lnTo>
                      <a:pt x="122" y="205"/>
                    </a:lnTo>
                    <a:lnTo>
                      <a:pt x="120" y="202"/>
                    </a:lnTo>
                    <a:lnTo>
                      <a:pt x="114" y="203"/>
                    </a:lnTo>
                    <a:lnTo>
                      <a:pt x="110" y="200"/>
                    </a:lnTo>
                    <a:lnTo>
                      <a:pt x="111" y="199"/>
                    </a:lnTo>
                    <a:lnTo>
                      <a:pt x="102" y="198"/>
                    </a:lnTo>
                    <a:lnTo>
                      <a:pt x="97" y="200"/>
                    </a:lnTo>
                    <a:lnTo>
                      <a:pt x="95" y="196"/>
                    </a:lnTo>
                    <a:lnTo>
                      <a:pt x="91" y="196"/>
                    </a:lnTo>
                    <a:lnTo>
                      <a:pt x="89" y="199"/>
                    </a:lnTo>
                    <a:lnTo>
                      <a:pt x="84" y="199"/>
                    </a:lnTo>
                    <a:lnTo>
                      <a:pt x="84" y="196"/>
                    </a:lnTo>
                    <a:lnTo>
                      <a:pt x="81" y="196"/>
                    </a:lnTo>
                    <a:lnTo>
                      <a:pt x="80" y="200"/>
                    </a:lnTo>
                    <a:lnTo>
                      <a:pt x="74" y="201"/>
                    </a:lnTo>
                    <a:lnTo>
                      <a:pt x="71" y="200"/>
                    </a:lnTo>
                    <a:lnTo>
                      <a:pt x="70" y="197"/>
                    </a:lnTo>
                    <a:lnTo>
                      <a:pt x="66" y="198"/>
                    </a:lnTo>
                    <a:lnTo>
                      <a:pt x="63" y="200"/>
                    </a:lnTo>
                    <a:lnTo>
                      <a:pt x="60" y="197"/>
                    </a:lnTo>
                    <a:lnTo>
                      <a:pt x="55" y="197"/>
                    </a:lnTo>
                    <a:lnTo>
                      <a:pt x="56" y="200"/>
                    </a:lnTo>
                    <a:lnTo>
                      <a:pt x="61" y="201"/>
                    </a:lnTo>
                    <a:lnTo>
                      <a:pt x="61" y="203"/>
                    </a:lnTo>
                    <a:lnTo>
                      <a:pt x="55" y="203"/>
                    </a:lnTo>
                    <a:lnTo>
                      <a:pt x="51" y="202"/>
                    </a:lnTo>
                    <a:lnTo>
                      <a:pt x="40" y="200"/>
                    </a:lnTo>
                    <a:lnTo>
                      <a:pt x="31" y="195"/>
                    </a:lnTo>
                    <a:lnTo>
                      <a:pt x="42" y="192"/>
                    </a:lnTo>
                    <a:lnTo>
                      <a:pt x="48" y="192"/>
                    </a:lnTo>
                    <a:lnTo>
                      <a:pt x="47" y="189"/>
                    </a:lnTo>
                    <a:lnTo>
                      <a:pt x="31" y="187"/>
                    </a:lnTo>
                    <a:lnTo>
                      <a:pt x="33" y="182"/>
                    </a:lnTo>
                    <a:lnTo>
                      <a:pt x="28" y="182"/>
                    </a:lnTo>
                    <a:lnTo>
                      <a:pt x="26" y="185"/>
                    </a:lnTo>
                    <a:lnTo>
                      <a:pt x="20" y="185"/>
                    </a:lnTo>
                    <a:lnTo>
                      <a:pt x="16" y="181"/>
                    </a:lnTo>
                    <a:lnTo>
                      <a:pt x="25" y="177"/>
                    </a:lnTo>
                    <a:lnTo>
                      <a:pt x="34" y="178"/>
                    </a:lnTo>
                    <a:lnTo>
                      <a:pt x="40" y="180"/>
                    </a:lnTo>
                    <a:lnTo>
                      <a:pt x="48" y="179"/>
                    </a:lnTo>
                    <a:lnTo>
                      <a:pt x="50" y="179"/>
                    </a:lnTo>
                    <a:lnTo>
                      <a:pt x="59" y="181"/>
                    </a:lnTo>
                    <a:lnTo>
                      <a:pt x="62" y="181"/>
                    </a:lnTo>
                    <a:lnTo>
                      <a:pt x="62" y="179"/>
                    </a:lnTo>
                    <a:lnTo>
                      <a:pt x="51" y="176"/>
                    </a:lnTo>
                    <a:lnTo>
                      <a:pt x="41" y="177"/>
                    </a:lnTo>
                    <a:lnTo>
                      <a:pt x="42" y="176"/>
                    </a:lnTo>
                    <a:lnTo>
                      <a:pt x="52" y="174"/>
                    </a:lnTo>
                    <a:lnTo>
                      <a:pt x="56" y="174"/>
                    </a:lnTo>
                    <a:lnTo>
                      <a:pt x="61" y="175"/>
                    </a:lnTo>
                    <a:lnTo>
                      <a:pt x="67" y="172"/>
                    </a:lnTo>
                    <a:lnTo>
                      <a:pt x="64" y="169"/>
                    </a:lnTo>
                    <a:lnTo>
                      <a:pt x="57" y="168"/>
                    </a:lnTo>
                    <a:lnTo>
                      <a:pt x="53" y="170"/>
                    </a:lnTo>
                    <a:lnTo>
                      <a:pt x="47" y="171"/>
                    </a:lnTo>
                    <a:lnTo>
                      <a:pt x="43" y="170"/>
                    </a:lnTo>
                    <a:lnTo>
                      <a:pt x="38" y="173"/>
                    </a:lnTo>
                    <a:lnTo>
                      <a:pt x="27" y="171"/>
                    </a:lnTo>
                    <a:lnTo>
                      <a:pt x="27" y="168"/>
                    </a:lnTo>
                    <a:lnTo>
                      <a:pt x="24" y="168"/>
                    </a:lnTo>
                    <a:lnTo>
                      <a:pt x="23" y="166"/>
                    </a:lnTo>
                    <a:lnTo>
                      <a:pt x="15" y="166"/>
                    </a:lnTo>
                    <a:lnTo>
                      <a:pt x="15" y="165"/>
                    </a:lnTo>
                    <a:lnTo>
                      <a:pt x="8" y="164"/>
                    </a:lnTo>
                    <a:lnTo>
                      <a:pt x="0" y="159"/>
                    </a:lnTo>
                    <a:lnTo>
                      <a:pt x="1" y="158"/>
                    </a:lnTo>
                    <a:lnTo>
                      <a:pt x="3" y="156"/>
                    </a:lnTo>
                    <a:lnTo>
                      <a:pt x="1" y="155"/>
                    </a:lnTo>
                    <a:lnTo>
                      <a:pt x="2" y="153"/>
                    </a:lnTo>
                    <a:lnTo>
                      <a:pt x="7" y="151"/>
                    </a:lnTo>
                    <a:lnTo>
                      <a:pt x="10" y="149"/>
                    </a:lnTo>
                    <a:lnTo>
                      <a:pt x="16" y="148"/>
                    </a:lnTo>
                    <a:lnTo>
                      <a:pt x="20" y="149"/>
                    </a:lnTo>
                    <a:lnTo>
                      <a:pt x="29" y="144"/>
                    </a:lnTo>
                    <a:lnTo>
                      <a:pt x="38" y="144"/>
                    </a:lnTo>
                    <a:lnTo>
                      <a:pt x="40" y="143"/>
                    </a:lnTo>
                    <a:lnTo>
                      <a:pt x="36" y="141"/>
                    </a:lnTo>
                    <a:lnTo>
                      <a:pt x="43" y="140"/>
                    </a:lnTo>
                    <a:lnTo>
                      <a:pt x="47" y="137"/>
                    </a:lnTo>
                    <a:lnTo>
                      <a:pt x="61" y="137"/>
                    </a:lnTo>
                    <a:lnTo>
                      <a:pt x="64" y="138"/>
                    </a:lnTo>
                    <a:lnTo>
                      <a:pt x="79" y="127"/>
                    </a:lnTo>
                    <a:lnTo>
                      <a:pt x="74" y="122"/>
                    </a:lnTo>
                    <a:lnTo>
                      <a:pt x="83" y="120"/>
                    </a:lnTo>
                    <a:lnTo>
                      <a:pt x="79" y="118"/>
                    </a:lnTo>
                    <a:lnTo>
                      <a:pt x="82" y="116"/>
                    </a:lnTo>
                    <a:lnTo>
                      <a:pt x="84" y="114"/>
                    </a:lnTo>
                    <a:lnTo>
                      <a:pt x="81" y="112"/>
                    </a:lnTo>
                    <a:lnTo>
                      <a:pt x="76" y="114"/>
                    </a:lnTo>
                    <a:lnTo>
                      <a:pt x="72" y="114"/>
                    </a:lnTo>
                    <a:lnTo>
                      <a:pt x="68" y="116"/>
                    </a:lnTo>
                    <a:lnTo>
                      <a:pt x="55" y="114"/>
                    </a:lnTo>
                    <a:lnTo>
                      <a:pt x="55" y="112"/>
                    </a:lnTo>
                    <a:lnTo>
                      <a:pt x="53" y="110"/>
                    </a:lnTo>
                    <a:lnTo>
                      <a:pt x="53" y="105"/>
                    </a:lnTo>
                    <a:lnTo>
                      <a:pt x="61" y="103"/>
                    </a:lnTo>
                    <a:lnTo>
                      <a:pt x="66" y="100"/>
                    </a:lnTo>
                    <a:lnTo>
                      <a:pt x="71" y="99"/>
                    </a:lnTo>
                    <a:lnTo>
                      <a:pt x="71" y="96"/>
                    </a:lnTo>
                    <a:lnTo>
                      <a:pt x="85" y="86"/>
                    </a:lnTo>
                    <a:lnTo>
                      <a:pt x="87" y="86"/>
                    </a:lnTo>
                    <a:lnTo>
                      <a:pt x="89" y="92"/>
                    </a:lnTo>
                    <a:lnTo>
                      <a:pt x="93" y="91"/>
                    </a:lnTo>
                    <a:lnTo>
                      <a:pt x="92" y="84"/>
                    </a:lnTo>
                    <a:lnTo>
                      <a:pt x="98" y="85"/>
                    </a:lnTo>
                    <a:lnTo>
                      <a:pt x="101" y="87"/>
                    </a:lnTo>
                    <a:lnTo>
                      <a:pt x="110" y="84"/>
                    </a:lnTo>
                    <a:lnTo>
                      <a:pt x="110" y="80"/>
                    </a:lnTo>
                    <a:lnTo>
                      <a:pt x="107" y="78"/>
                    </a:lnTo>
                    <a:lnTo>
                      <a:pt x="112" y="74"/>
                    </a:lnTo>
                    <a:lnTo>
                      <a:pt x="106" y="72"/>
                    </a:lnTo>
                    <a:lnTo>
                      <a:pt x="106" y="69"/>
                    </a:lnTo>
                    <a:lnTo>
                      <a:pt x="104" y="67"/>
                    </a:lnTo>
                    <a:lnTo>
                      <a:pt x="105" y="65"/>
                    </a:lnTo>
                    <a:lnTo>
                      <a:pt x="111" y="64"/>
                    </a:lnTo>
                    <a:lnTo>
                      <a:pt x="124" y="64"/>
                    </a:lnTo>
                    <a:lnTo>
                      <a:pt x="127" y="66"/>
                    </a:lnTo>
                    <a:lnTo>
                      <a:pt x="127" y="69"/>
                    </a:lnTo>
                    <a:lnTo>
                      <a:pt x="143" y="75"/>
                    </a:lnTo>
                    <a:lnTo>
                      <a:pt x="142" y="71"/>
                    </a:lnTo>
                    <a:lnTo>
                      <a:pt x="133" y="66"/>
                    </a:lnTo>
                    <a:lnTo>
                      <a:pt x="131" y="62"/>
                    </a:lnTo>
                    <a:lnTo>
                      <a:pt x="124" y="58"/>
                    </a:lnTo>
                    <a:lnTo>
                      <a:pt x="125" y="57"/>
                    </a:lnTo>
                    <a:lnTo>
                      <a:pt x="140" y="54"/>
                    </a:lnTo>
                    <a:lnTo>
                      <a:pt x="147" y="54"/>
                    </a:lnTo>
                    <a:lnTo>
                      <a:pt x="154" y="51"/>
                    </a:lnTo>
                    <a:lnTo>
                      <a:pt x="162" y="52"/>
                    </a:lnTo>
                    <a:lnTo>
                      <a:pt x="161" y="49"/>
                    </a:lnTo>
                    <a:lnTo>
                      <a:pt x="170" y="47"/>
                    </a:lnTo>
                    <a:lnTo>
                      <a:pt x="173" y="49"/>
                    </a:lnTo>
                    <a:lnTo>
                      <a:pt x="176" y="55"/>
                    </a:lnTo>
                    <a:lnTo>
                      <a:pt x="175" y="72"/>
                    </a:lnTo>
                    <a:lnTo>
                      <a:pt x="177" y="73"/>
                    </a:lnTo>
                    <a:lnTo>
                      <a:pt x="179" y="72"/>
                    </a:lnTo>
                    <a:lnTo>
                      <a:pt x="185" y="62"/>
                    </a:lnTo>
                    <a:lnTo>
                      <a:pt x="183" y="61"/>
                    </a:lnTo>
                    <a:lnTo>
                      <a:pt x="185" y="59"/>
                    </a:lnTo>
                    <a:lnTo>
                      <a:pt x="192" y="61"/>
                    </a:lnTo>
                    <a:lnTo>
                      <a:pt x="213" y="72"/>
                    </a:lnTo>
                    <a:lnTo>
                      <a:pt x="215" y="70"/>
                    </a:lnTo>
                    <a:lnTo>
                      <a:pt x="201" y="62"/>
                    </a:lnTo>
                    <a:lnTo>
                      <a:pt x="214" y="62"/>
                    </a:lnTo>
                    <a:lnTo>
                      <a:pt x="210" y="59"/>
                    </a:lnTo>
                    <a:lnTo>
                      <a:pt x="202" y="54"/>
                    </a:lnTo>
                    <a:lnTo>
                      <a:pt x="203" y="46"/>
                    </a:lnTo>
                    <a:lnTo>
                      <a:pt x="200" y="44"/>
                    </a:lnTo>
                    <a:lnTo>
                      <a:pt x="202" y="42"/>
                    </a:lnTo>
                    <a:lnTo>
                      <a:pt x="213" y="42"/>
                    </a:lnTo>
                    <a:lnTo>
                      <a:pt x="219" y="45"/>
                    </a:lnTo>
                    <a:lnTo>
                      <a:pt x="220" y="48"/>
                    </a:lnTo>
                    <a:lnTo>
                      <a:pt x="229" y="50"/>
                    </a:lnTo>
                    <a:lnTo>
                      <a:pt x="230" y="53"/>
                    </a:lnTo>
                    <a:lnTo>
                      <a:pt x="237" y="53"/>
                    </a:lnTo>
                    <a:lnTo>
                      <a:pt x="244" y="57"/>
                    </a:lnTo>
                    <a:lnTo>
                      <a:pt x="256" y="67"/>
                    </a:lnTo>
                    <a:lnTo>
                      <a:pt x="263" y="67"/>
                    </a:lnTo>
                    <a:lnTo>
                      <a:pt x="264" y="65"/>
                    </a:lnTo>
                    <a:lnTo>
                      <a:pt x="257" y="61"/>
                    </a:lnTo>
                    <a:lnTo>
                      <a:pt x="259" y="59"/>
                    </a:lnTo>
                    <a:lnTo>
                      <a:pt x="257" y="52"/>
                    </a:lnTo>
                    <a:lnTo>
                      <a:pt x="260" y="50"/>
                    </a:lnTo>
                    <a:lnTo>
                      <a:pt x="268" y="51"/>
                    </a:lnTo>
                    <a:lnTo>
                      <a:pt x="275" y="51"/>
                    </a:lnTo>
                    <a:lnTo>
                      <a:pt x="279" y="50"/>
                    </a:lnTo>
                    <a:lnTo>
                      <a:pt x="264" y="47"/>
                    </a:lnTo>
                    <a:lnTo>
                      <a:pt x="268" y="46"/>
                    </a:lnTo>
                    <a:lnTo>
                      <a:pt x="253" y="36"/>
                    </a:lnTo>
                    <a:lnTo>
                      <a:pt x="246" y="34"/>
                    </a:lnTo>
                    <a:lnTo>
                      <a:pt x="252" y="32"/>
                    </a:lnTo>
                    <a:lnTo>
                      <a:pt x="266" y="33"/>
                    </a:lnTo>
                    <a:lnTo>
                      <a:pt x="279" y="33"/>
                    </a:lnTo>
                    <a:lnTo>
                      <a:pt x="282" y="34"/>
                    </a:lnTo>
                    <a:lnTo>
                      <a:pt x="281" y="40"/>
                    </a:lnTo>
                    <a:lnTo>
                      <a:pt x="283" y="42"/>
                    </a:lnTo>
                    <a:lnTo>
                      <a:pt x="287" y="41"/>
                    </a:lnTo>
                    <a:lnTo>
                      <a:pt x="285" y="36"/>
                    </a:lnTo>
                    <a:lnTo>
                      <a:pt x="288" y="34"/>
                    </a:lnTo>
                    <a:lnTo>
                      <a:pt x="292" y="37"/>
                    </a:lnTo>
                    <a:lnTo>
                      <a:pt x="297" y="41"/>
                    </a:lnTo>
                    <a:lnTo>
                      <a:pt x="297" y="44"/>
                    </a:lnTo>
                    <a:lnTo>
                      <a:pt x="302" y="46"/>
                    </a:lnTo>
                    <a:lnTo>
                      <a:pt x="302" y="43"/>
                    </a:lnTo>
                    <a:lnTo>
                      <a:pt x="298" y="36"/>
                    </a:lnTo>
                    <a:lnTo>
                      <a:pt x="292" y="33"/>
                    </a:lnTo>
                    <a:lnTo>
                      <a:pt x="275" y="29"/>
                    </a:lnTo>
                    <a:lnTo>
                      <a:pt x="259" y="31"/>
                    </a:lnTo>
                    <a:lnTo>
                      <a:pt x="258" y="28"/>
                    </a:lnTo>
                    <a:lnTo>
                      <a:pt x="266" y="28"/>
                    </a:lnTo>
                    <a:lnTo>
                      <a:pt x="264" y="26"/>
                    </a:lnTo>
                    <a:lnTo>
                      <a:pt x="259" y="26"/>
                    </a:lnTo>
                    <a:lnTo>
                      <a:pt x="250" y="22"/>
                    </a:lnTo>
                    <a:lnTo>
                      <a:pt x="253" y="20"/>
                    </a:lnTo>
                    <a:lnTo>
                      <a:pt x="263" y="20"/>
                    </a:lnTo>
                    <a:lnTo>
                      <a:pt x="269" y="22"/>
                    </a:lnTo>
                    <a:lnTo>
                      <a:pt x="274" y="21"/>
                    </a:lnTo>
                    <a:lnTo>
                      <a:pt x="273" y="19"/>
                    </a:lnTo>
                    <a:lnTo>
                      <a:pt x="264" y="18"/>
                    </a:lnTo>
                    <a:lnTo>
                      <a:pt x="266" y="16"/>
                    </a:lnTo>
                    <a:lnTo>
                      <a:pt x="275" y="15"/>
                    </a:lnTo>
                    <a:lnTo>
                      <a:pt x="284" y="18"/>
                    </a:lnTo>
                    <a:lnTo>
                      <a:pt x="285" y="22"/>
                    </a:lnTo>
                    <a:lnTo>
                      <a:pt x="290" y="22"/>
                    </a:lnTo>
                    <a:lnTo>
                      <a:pt x="296" y="27"/>
                    </a:lnTo>
                    <a:lnTo>
                      <a:pt x="304" y="26"/>
                    </a:lnTo>
                    <a:lnTo>
                      <a:pt x="309" y="28"/>
                    </a:lnTo>
                    <a:lnTo>
                      <a:pt x="312" y="33"/>
                    </a:lnTo>
                    <a:lnTo>
                      <a:pt x="316" y="33"/>
                    </a:lnTo>
                    <a:lnTo>
                      <a:pt x="317" y="30"/>
                    </a:lnTo>
                    <a:lnTo>
                      <a:pt x="310" y="27"/>
                    </a:lnTo>
                    <a:lnTo>
                      <a:pt x="313" y="25"/>
                    </a:lnTo>
                    <a:lnTo>
                      <a:pt x="322" y="25"/>
                    </a:lnTo>
                    <a:lnTo>
                      <a:pt x="325" y="23"/>
                    </a:lnTo>
                    <a:lnTo>
                      <a:pt x="315" y="23"/>
                    </a:lnTo>
                    <a:lnTo>
                      <a:pt x="315" y="21"/>
                    </a:lnTo>
                    <a:lnTo>
                      <a:pt x="320" y="20"/>
                    </a:lnTo>
                    <a:lnTo>
                      <a:pt x="328" y="19"/>
                    </a:lnTo>
                    <a:lnTo>
                      <a:pt x="328" y="18"/>
                    </a:lnTo>
                    <a:lnTo>
                      <a:pt x="317" y="18"/>
                    </a:lnTo>
                    <a:lnTo>
                      <a:pt x="311" y="16"/>
                    </a:lnTo>
                    <a:lnTo>
                      <a:pt x="314" y="13"/>
                    </a:lnTo>
                    <a:lnTo>
                      <a:pt x="311" y="9"/>
                    </a:lnTo>
                    <a:lnTo>
                      <a:pt x="313" y="8"/>
                    </a:lnTo>
                    <a:lnTo>
                      <a:pt x="317" y="9"/>
                    </a:lnTo>
                    <a:lnTo>
                      <a:pt x="320" y="8"/>
                    </a:lnTo>
                    <a:lnTo>
                      <a:pt x="318" y="6"/>
                    </a:lnTo>
                    <a:lnTo>
                      <a:pt x="323" y="6"/>
                    </a:lnTo>
                    <a:lnTo>
                      <a:pt x="330" y="10"/>
                    </a:lnTo>
                    <a:lnTo>
                      <a:pt x="334" y="9"/>
                    </a:lnTo>
                    <a:lnTo>
                      <a:pt x="328" y="4"/>
                    </a:lnTo>
                    <a:lnTo>
                      <a:pt x="332" y="2"/>
                    </a:lnTo>
                    <a:lnTo>
                      <a:pt x="336" y="4"/>
                    </a:lnTo>
                    <a:lnTo>
                      <a:pt x="342" y="1"/>
                    </a:lnTo>
                    <a:lnTo>
                      <a:pt x="345" y="2"/>
                    </a:lnTo>
                    <a:lnTo>
                      <a:pt x="350" y="3"/>
                    </a:lnTo>
                    <a:lnTo>
                      <a:pt x="353" y="3"/>
                    </a:lnTo>
                    <a:lnTo>
                      <a:pt x="355" y="1"/>
                    </a:lnTo>
                    <a:lnTo>
                      <a:pt x="366" y="0"/>
                    </a:lnTo>
                    <a:lnTo>
                      <a:pt x="369" y="2"/>
                    </a:lnTo>
                    <a:lnTo>
                      <a:pt x="374" y="1"/>
                    </a:lnTo>
                    <a:lnTo>
                      <a:pt x="380" y="1"/>
                    </a:lnTo>
                    <a:lnTo>
                      <a:pt x="389" y="2"/>
                    </a:lnTo>
                    <a:lnTo>
                      <a:pt x="394" y="2"/>
                    </a:lnTo>
                    <a:lnTo>
                      <a:pt x="398" y="4"/>
                    </a:lnTo>
                    <a:lnTo>
                      <a:pt x="405" y="3"/>
                    </a:lnTo>
                    <a:lnTo>
                      <a:pt x="407" y="5"/>
                    </a:lnTo>
                    <a:lnTo>
                      <a:pt x="402" y="7"/>
                    </a:lnTo>
                    <a:lnTo>
                      <a:pt x="405" y="9"/>
                    </a:lnTo>
                    <a:lnTo>
                      <a:pt x="411" y="8"/>
                    </a:lnTo>
                    <a:lnTo>
                      <a:pt x="414" y="5"/>
                    </a:lnTo>
                    <a:lnTo>
                      <a:pt x="435" y="10"/>
                    </a:lnTo>
                    <a:lnTo>
                      <a:pt x="438" y="14"/>
                    </a:lnTo>
                    <a:lnTo>
                      <a:pt x="427" y="17"/>
                    </a:lnTo>
                    <a:lnTo>
                      <a:pt x="412" y="19"/>
                    </a:lnTo>
                    <a:lnTo>
                      <a:pt x="397" y="18"/>
                    </a:lnTo>
                    <a:lnTo>
                      <a:pt x="383" y="19"/>
                    </a:lnTo>
                    <a:lnTo>
                      <a:pt x="374" y="22"/>
                    </a:lnTo>
                    <a:lnTo>
                      <a:pt x="367" y="21"/>
                    </a:lnTo>
                    <a:lnTo>
                      <a:pt x="361" y="21"/>
                    </a:lnTo>
                    <a:lnTo>
                      <a:pt x="364" y="23"/>
                    </a:lnTo>
                    <a:lnTo>
                      <a:pt x="353" y="26"/>
                    </a:lnTo>
                    <a:lnTo>
                      <a:pt x="341" y="28"/>
                    </a:lnTo>
                    <a:lnTo>
                      <a:pt x="344" y="30"/>
                    </a:lnTo>
                    <a:lnTo>
                      <a:pt x="342" y="32"/>
                    </a:lnTo>
                    <a:lnTo>
                      <a:pt x="346" y="32"/>
                    </a:lnTo>
                    <a:lnTo>
                      <a:pt x="350" y="29"/>
                    </a:lnTo>
                    <a:lnTo>
                      <a:pt x="355" y="29"/>
                    </a:lnTo>
                    <a:lnTo>
                      <a:pt x="355" y="33"/>
                    </a:lnTo>
                    <a:lnTo>
                      <a:pt x="359" y="32"/>
                    </a:lnTo>
                    <a:lnTo>
                      <a:pt x="360" y="27"/>
                    </a:lnTo>
                    <a:lnTo>
                      <a:pt x="376" y="27"/>
                    </a:lnTo>
                    <a:lnTo>
                      <a:pt x="377" y="24"/>
                    </a:lnTo>
                    <a:lnTo>
                      <a:pt x="390" y="20"/>
                    </a:lnTo>
                    <a:lnTo>
                      <a:pt x="399" y="20"/>
                    </a:lnTo>
                    <a:lnTo>
                      <a:pt x="409" y="22"/>
                    </a:lnTo>
                    <a:lnTo>
                      <a:pt x="426" y="22"/>
                    </a:lnTo>
                    <a:lnTo>
                      <a:pt x="429" y="20"/>
                    </a:lnTo>
                    <a:lnTo>
                      <a:pt x="441" y="18"/>
                    </a:lnTo>
                    <a:lnTo>
                      <a:pt x="445" y="22"/>
                    </a:lnTo>
                    <a:lnTo>
                      <a:pt x="443" y="27"/>
                    </a:lnTo>
                    <a:lnTo>
                      <a:pt x="439" y="30"/>
                    </a:lnTo>
                    <a:lnTo>
                      <a:pt x="440" y="33"/>
                    </a:lnTo>
                    <a:lnTo>
                      <a:pt x="451" y="28"/>
                    </a:lnTo>
                    <a:lnTo>
                      <a:pt x="455" y="28"/>
                    </a:lnTo>
                    <a:lnTo>
                      <a:pt x="454" y="32"/>
                    </a:lnTo>
                    <a:lnTo>
                      <a:pt x="462" y="30"/>
                    </a:lnTo>
                    <a:lnTo>
                      <a:pt x="474" y="32"/>
                    </a:lnTo>
                    <a:lnTo>
                      <a:pt x="480" y="38"/>
                    </a:lnTo>
                    <a:lnTo>
                      <a:pt x="480" y="41"/>
                    </a:lnTo>
                    <a:lnTo>
                      <a:pt x="474" y="42"/>
                    </a:lnTo>
                    <a:lnTo>
                      <a:pt x="473" y="46"/>
                    </a:lnTo>
                    <a:lnTo>
                      <a:pt x="462" y="49"/>
                    </a:lnTo>
                    <a:lnTo>
                      <a:pt x="455" y="48"/>
                    </a:lnTo>
                    <a:lnTo>
                      <a:pt x="447" y="53"/>
                    </a:lnTo>
                    <a:lnTo>
                      <a:pt x="426" y="53"/>
                    </a:lnTo>
                    <a:lnTo>
                      <a:pt x="416" y="53"/>
                    </a:lnTo>
                    <a:lnTo>
                      <a:pt x="396" y="54"/>
                    </a:lnTo>
                    <a:lnTo>
                      <a:pt x="391" y="53"/>
                    </a:lnTo>
                    <a:lnTo>
                      <a:pt x="380" y="53"/>
                    </a:lnTo>
                    <a:lnTo>
                      <a:pt x="387" y="55"/>
                    </a:lnTo>
                    <a:lnTo>
                      <a:pt x="386" y="56"/>
                    </a:lnTo>
                    <a:lnTo>
                      <a:pt x="371" y="61"/>
                    </a:lnTo>
                    <a:lnTo>
                      <a:pt x="365" y="66"/>
                    </a:lnTo>
                    <a:lnTo>
                      <a:pt x="368" y="71"/>
                    </a:lnTo>
                    <a:lnTo>
                      <a:pt x="374" y="69"/>
                    </a:lnTo>
                    <a:lnTo>
                      <a:pt x="374" y="67"/>
                    </a:lnTo>
                    <a:lnTo>
                      <a:pt x="393" y="61"/>
                    </a:lnTo>
                    <a:lnTo>
                      <a:pt x="397" y="62"/>
                    </a:lnTo>
                    <a:lnTo>
                      <a:pt x="413" y="57"/>
                    </a:lnTo>
                    <a:lnTo>
                      <a:pt x="417" y="58"/>
                    </a:lnTo>
                    <a:lnTo>
                      <a:pt x="439" y="59"/>
                    </a:lnTo>
                    <a:lnTo>
                      <a:pt x="441" y="60"/>
                    </a:lnTo>
                    <a:lnTo>
                      <a:pt x="441" y="65"/>
                    </a:lnTo>
                    <a:lnTo>
                      <a:pt x="431" y="68"/>
                    </a:lnTo>
                    <a:lnTo>
                      <a:pt x="426" y="71"/>
                    </a:lnTo>
                    <a:lnTo>
                      <a:pt x="419" y="74"/>
                    </a:lnTo>
                    <a:lnTo>
                      <a:pt x="422" y="74"/>
                    </a:lnTo>
                    <a:lnTo>
                      <a:pt x="424" y="76"/>
                    </a:lnTo>
                    <a:lnTo>
                      <a:pt x="431" y="74"/>
                    </a:lnTo>
                    <a:lnTo>
                      <a:pt x="436" y="72"/>
                    </a:lnTo>
                    <a:lnTo>
                      <a:pt x="452" y="67"/>
                    </a:lnTo>
                    <a:lnTo>
                      <a:pt x="453" y="59"/>
                    </a:lnTo>
                    <a:lnTo>
                      <a:pt x="454" y="58"/>
                    </a:lnTo>
                    <a:lnTo>
                      <a:pt x="471" y="57"/>
                    </a:lnTo>
                    <a:lnTo>
                      <a:pt x="473" y="59"/>
                    </a:lnTo>
                    <a:lnTo>
                      <a:pt x="473" y="75"/>
                    </a:lnTo>
                    <a:lnTo>
                      <a:pt x="467" y="79"/>
                    </a:lnTo>
                    <a:lnTo>
                      <a:pt x="462" y="83"/>
                    </a:lnTo>
                    <a:lnTo>
                      <a:pt x="462" y="88"/>
                    </a:lnTo>
                    <a:lnTo>
                      <a:pt x="457" y="92"/>
                    </a:lnTo>
                    <a:lnTo>
                      <a:pt x="458" y="95"/>
                    </a:lnTo>
                    <a:lnTo>
                      <a:pt x="454" y="97"/>
                    </a:lnTo>
                    <a:lnTo>
                      <a:pt x="454" y="100"/>
                    </a:lnTo>
                    <a:lnTo>
                      <a:pt x="456" y="100"/>
                    </a:lnTo>
                    <a:lnTo>
                      <a:pt x="461" y="98"/>
                    </a:lnTo>
                    <a:lnTo>
                      <a:pt x="461" y="93"/>
                    </a:lnTo>
                    <a:lnTo>
                      <a:pt x="473" y="87"/>
                    </a:lnTo>
                    <a:lnTo>
                      <a:pt x="477" y="79"/>
                    </a:lnTo>
                    <a:lnTo>
                      <a:pt x="488" y="73"/>
                    </a:lnTo>
                    <a:lnTo>
                      <a:pt x="488" y="71"/>
                    </a:lnTo>
                    <a:lnTo>
                      <a:pt x="494" y="71"/>
                    </a:lnTo>
                    <a:lnTo>
                      <a:pt x="494" y="73"/>
                    </a:lnTo>
                    <a:lnTo>
                      <a:pt x="499" y="73"/>
                    </a:lnTo>
                    <a:lnTo>
                      <a:pt x="504" y="74"/>
                    </a:lnTo>
                    <a:lnTo>
                      <a:pt x="511" y="73"/>
                    </a:lnTo>
                    <a:lnTo>
                      <a:pt x="513" y="69"/>
                    </a:lnTo>
                    <a:lnTo>
                      <a:pt x="516" y="67"/>
                    </a:lnTo>
                    <a:lnTo>
                      <a:pt x="515" y="62"/>
                    </a:lnTo>
                    <a:lnTo>
                      <a:pt x="518" y="62"/>
                    </a:lnTo>
                    <a:lnTo>
                      <a:pt x="522" y="64"/>
                    </a:lnTo>
                    <a:lnTo>
                      <a:pt x="529" y="59"/>
                    </a:lnTo>
                    <a:lnTo>
                      <a:pt x="547" y="61"/>
                    </a:lnTo>
                    <a:lnTo>
                      <a:pt x="566" y="71"/>
                    </a:lnTo>
                    <a:lnTo>
                      <a:pt x="567" y="73"/>
                    </a:lnTo>
                    <a:lnTo>
                      <a:pt x="551" y="85"/>
                    </a:lnTo>
                    <a:lnTo>
                      <a:pt x="542" y="84"/>
                    </a:lnTo>
                    <a:lnTo>
                      <a:pt x="539" y="86"/>
                    </a:lnTo>
                    <a:lnTo>
                      <a:pt x="544" y="90"/>
                    </a:lnTo>
                    <a:lnTo>
                      <a:pt x="541" y="91"/>
                    </a:lnTo>
                    <a:lnTo>
                      <a:pt x="534" y="92"/>
                    </a:lnTo>
                    <a:lnTo>
                      <a:pt x="532" y="95"/>
                    </a:lnTo>
                    <a:lnTo>
                      <a:pt x="528" y="96"/>
                    </a:lnTo>
                    <a:lnTo>
                      <a:pt x="520" y="96"/>
                    </a:lnTo>
                    <a:lnTo>
                      <a:pt x="511" y="94"/>
                    </a:lnTo>
                    <a:lnTo>
                      <a:pt x="509" y="96"/>
                    </a:lnTo>
                    <a:lnTo>
                      <a:pt x="505" y="95"/>
                    </a:lnTo>
                    <a:lnTo>
                      <a:pt x="494" y="96"/>
                    </a:lnTo>
                    <a:lnTo>
                      <a:pt x="490" y="98"/>
                    </a:lnTo>
                    <a:lnTo>
                      <a:pt x="486" y="98"/>
                    </a:lnTo>
                    <a:lnTo>
                      <a:pt x="486" y="101"/>
                    </a:lnTo>
                    <a:lnTo>
                      <a:pt x="494" y="101"/>
                    </a:lnTo>
                    <a:lnTo>
                      <a:pt x="495" y="98"/>
                    </a:lnTo>
                    <a:lnTo>
                      <a:pt x="501" y="98"/>
                    </a:lnTo>
                    <a:lnTo>
                      <a:pt x="510" y="102"/>
                    </a:lnTo>
                    <a:lnTo>
                      <a:pt x="515" y="101"/>
                    </a:lnTo>
                    <a:lnTo>
                      <a:pt x="520" y="98"/>
                    </a:lnTo>
                    <a:lnTo>
                      <a:pt x="532" y="102"/>
                    </a:lnTo>
                    <a:lnTo>
                      <a:pt x="522" y="108"/>
                    </a:lnTo>
                    <a:lnTo>
                      <a:pt x="517" y="109"/>
                    </a:lnTo>
                    <a:lnTo>
                      <a:pt x="509" y="107"/>
                    </a:lnTo>
                    <a:lnTo>
                      <a:pt x="497" y="107"/>
                    </a:lnTo>
                    <a:lnTo>
                      <a:pt x="492" y="112"/>
                    </a:lnTo>
                    <a:lnTo>
                      <a:pt x="492" y="118"/>
                    </a:lnTo>
                    <a:lnTo>
                      <a:pt x="497" y="119"/>
                    </a:lnTo>
                    <a:lnTo>
                      <a:pt x="499" y="115"/>
                    </a:lnTo>
                    <a:lnTo>
                      <a:pt x="500" y="114"/>
                    </a:lnTo>
                    <a:lnTo>
                      <a:pt x="497" y="112"/>
                    </a:lnTo>
                    <a:lnTo>
                      <a:pt x="501" y="109"/>
                    </a:lnTo>
                    <a:lnTo>
                      <a:pt x="506" y="110"/>
                    </a:lnTo>
                    <a:lnTo>
                      <a:pt x="507" y="113"/>
                    </a:lnTo>
                    <a:lnTo>
                      <a:pt x="513" y="110"/>
                    </a:lnTo>
                    <a:lnTo>
                      <a:pt x="517" y="113"/>
                    </a:lnTo>
                    <a:lnTo>
                      <a:pt x="513" y="120"/>
                    </a:lnTo>
                    <a:lnTo>
                      <a:pt x="500" y="120"/>
                    </a:lnTo>
                    <a:lnTo>
                      <a:pt x="495" y="132"/>
                    </a:lnTo>
                    <a:lnTo>
                      <a:pt x="501" y="132"/>
                    </a:lnTo>
                    <a:lnTo>
                      <a:pt x="501" y="134"/>
                    </a:lnTo>
                    <a:lnTo>
                      <a:pt x="495" y="141"/>
                    </a:lnTo>
                    <a:lnTo>
                      <a:pt x="488" y="141"/>
                    </a:lnTo>
                    <a:lnTo>
                      <a:pt x="482" y="148"/>
                    </a:lnTo>
                    <a:lnTo>
                      <a:pt x="485" y="148"/>
                    </a:lnTo>
                    <a:lnTo>
                      <a:pt x="476" y="163"/>
                    </a:lnTo>
                    <a:lnTo>
                      <a:pt x="478" y="167"/>
                    </a:lnTo>
                    <a:lnTo>
                      <a:pt x="483" y="167"/>
                    </a:lnTo>
                    <a:lnTo>
                      <a:pt x="485" y="162"/>
                    </a:lnTo>
                    <a:lnTo>
                      <a:pt x="489" y="161"/>
                    </a:lnTo>
                    <a:lnTo>
                      <a:pt x="501" y="166"/>
                    </a:lnTo>
                    <a:lnTo>
                      <a:pt x="502" y="169"/>
                    </a:lnTo>
                    <a:lnTo>
                      <a:pt x="495" y="168"/>
                    </a:lnTo>
                    <a:lnTo>
                      <a:pt x="491" y="166"/>
                    </a:lnTo>
                    <a:lnTo>
                      <a:pt x="490" y="168"/>
                    </a:lnTo>
                    <a:lnTo>
                      <a:pt x="493" y="172"/>
                    </a:lnTo>
                    <a:lnTo>
                      <a:pt x="503" y="176"/>
                    </a:lnTo>
                    <a:lnTo>
                      <a:pt x="505" y="174"/>
                    </a:lnTo>
                    <a:lnTo>
                      <a:pt x="512" y="175"/>
                    </a:lnTo>
                    <a:lnTo>
                      <a:pt x="513" y="178"/>
                    </a:lnTo>
                    <a:lnTo>
                      <a:pt x="510" y="184"/>
                    </a:lnTo>
                    <a:lnTo>
                      <a:pt x="502" y="184"/>
                    </a:lnTo>
                    <a:lnTo>
                      <a:pt x="488" y="181"/>
                    </a:lnTo>
                    <a:lnTo>
                      <a:pt x="484" y="182"/>
                    </a:lnTo>
                    <a:lnTo>
                      <a:pt x="487" y="185"/>
                    </a:lnTo>
                    <a:lnTo>
                      <a:pt x="479" y="185"/>
                    </a:lnTo>
                    <a:lnTo>
                      <a:pt x="476" y="185"/>
                    </a:lnTo>
                    <a:lnTo>
                      <a:pt x="475" y="187"/>
                    </a:lnTo>
                    <a:lnTo>
                      <a:pt x="478" y="192"/>
                    </a:lnTo>
                    <a:lnTo>
                      <a:pt x="478" y="195"/>
                    </a:lnTo>
                    <a:lnTo>
                      <a:pt x="482" y="197"/>
                    </a:lnTo>
                    <a:lnTo>
                      <a:pt x="488" y="195"/>
                    </a:lnTo>
                    <a:lnTo>
                      <a:pt x="496" y="196"/>
                    </a:lnTo>
                    <a:lnTo>
                      <a:pt x="496" y="200"/>
                    </a:lnTo>
                    <a:lnTo>
                      <a:pt x="489" y="200"/>
                    </a:lnTo>
                    <a:lnTo>
                      <a:pt x="476" y="200"/>
                    </a:lnTo>
                    <a:lnTo>
                      <a:pt x="481" y="202"/>
                    </a:lnTo>
                    <a:lnTo>
                      <a:pt x="494" y="203"/>
                    </a:lnTo>
                    <a:lnTo>
                      <a:pt x="503" y="207"/>
                    </a:lnTo>
                    <a:lnTo>
                      <a:pt x="504" y="211"/>
                    </a:lnTo>
                    <a:lnTo>
                      <a:pt x="497" y="216"/>
                    </a:lnTo>
                    <a:lnTo>
                      <a:pt x="492" y="212"/>
                    </a:lnTo>
                    <a:lnTo>
                      <a:pt x="486" y="211"/>
                    </a:lnTo>
                    <a:lnTo>
                      <a:pt x="482" y="208"/>
                    </a:lnTo>
                    <a:lnTo>
                      <a:pt x="478" y="209"/>
                    </a:lnTo>
                    <a:lnTo>
                      <a:pt x="489" y="214"/>
                    </a:lnTo>
                    <a:lnTo>
                      <a:pt x="488" y="216"/>
                    </a:lnTo>
                    <a:lnTo>
                      <a:pt x="479" y="217"/>
                    </a:lnTo>
                    <a:lnTo>
                      <a:pt x="475" y="219"/>
                    </a:lnTo>
                    <a:lnTo>
                      <a:pt x="478" y="221"/>
                    </a:lnTo>
                    <a:lnTo>
                      <a:pt x="486" y="220"/>
                    </a:lnTo>
                    <a:lnTo>
                      <a:pt x="489" y="222"/>
                    </a:lnTo>
                    <a:lnTo>
                      <a:pt x="486" y="226"/>
                    </a:lnTo>
                    <a:lnTo>
                      <a:pt x="486" y="229"/>
                    </a:lnTo>
                    <a:lnTo>
                      <a:pt x="496" y="230"/>
                    </a:lnTo>
                    <a:lnTo>
                      <a:pt x="499" y="229"/>
                    </a:lnTo>
                    <a:lnTo>
                      <a:pt x="502" y="231"/>
                    </a:lnTo>
                    <a:lnTo>
                      <a:pt x="499" y="236"/>
                    </a:lnTo>
                    <a:lnTo>
                      <a:pt x="495" y="237"/>
                    </a:lnTo>
                    <a:lnTo>
                      <a:pt x="490" y="231"/>
                    </a:lnTo>
                    <a:lnTo>
                      <a:pt x="479" y="230"/>
                    </a:lnTo>
                    <a:lnTo>
                      <a:pt x="477" y="231"/>
                    </a:lnTo>
                    <a:lnTo>
                      <a:pt x="475" y="235"/>
                    </a:lnTo>
                    <a:lnTo>
                      <a:pt x="478" y="241"/>
                    </a:lnTo>
                    <a:lnTo>
                      <a:pt x="480" y="250"/>
                    </a:lnTo>
                    <a:lnTo>
                      <a:pt x="482" y="249"/>
                    </a:lnTo>
                    <a:lnTo>
                      <a:pt x="481" y="245"/>
                    </a:lnTo>
                    <a:lnTo>
                      <a:pt x="492" y="245"/>
                    </a:lnTo>
                    <a:lnTo>
                      <a:pt x="492" y="253"/>
                    </a:lnTo>
                    <a:lnTo>
                      <a:pt x="483" y="254"/>
                    </a:lnTo>
                    <a:lnTo>
                      <a:pt x="473" y="257"/>
                    </a:lnTo>
                    <a:lnTo>
                      <a:pt x="461" y="252"/>
                    </a:lnTo>
                    <a:lnTo>
                      <a:pt x="458" y="251"/>
                    </a:lnTo>
                    <a:lnTo>
                      <a:pt x="469" y="251"/>
                    </a:lnTo>
                    <a:lnTo>
                      <a:pt x="460" y="247"/>
                    </a:lnTo>
                    <a:lnTo>
                      <a:pt x="452" y="248"/>
                    </a:lnTo>
                    <a:lnTo>
                      <a:pt x="445" y="243"/>
                    </a:lnTo>
                    <a:lnTo>
                      <a:pt x="441" y="244"/>
                    </a:lnTo>
                    <a:lnTo>
                      <a:pt x="450" y="251"/>
                    </a:lnTo>
                    <a:lnTo>
                      <a:pt x="445" y="256"/>
                    </a:lnTo>
                    <a:lnTo>
                      <a:pt x="440" y="257"/>
                    </a:lnTo>
                    <a:lnTo>
                      <a:pt x="430" y="254"/>
                    </a:lnTo>
                    <a:lnTo>
                      <a:pt x="428" y="256"/>
                    </a:lnTo>
                    <a:lnTo>
                      <a:pt x="432" y="259"/>
                    </a:lnTo>
                    <a:lnTo>
                      <a:pt x="424" y="260"/>
                    </a:lnTo>
                    <a:lnTo>
                      <a:pt x="427" y="264"/>
                    </a:lnTo>
                    <a:lnTo>
                      <a:pt x="432" y="262"/>
                    </a:lnTo>
                    <a:lnTo>
                      <a:pt x="435" y="263"/>
                    </a:lnTo>
                    <a:lnTo>
                      <a:pt x="439" y="260"/>
                    </a:lnTo>
                    <a:lnTo>
                      <a:pt x="445" y="263"/>
                    </a:lnTo>
                    <a:lnTo>
                      <a:pt x="443" y="266"/>
                    </a:lnTo>
                    <a:lnTo>
                      <a:pt x="432" y="267"/>
                    </a:lnTo>
                    <a:lnTo>
                      <a:pt x="435" y="271"/>
                    </a:lnTo>
                    <a:lnTo>
                      <a:pt x="445" y="268"/>
                    </a:lnTo>
                    <a:lnTo>
                      <a:pt x="449" y="273"/>
                    </a:lnTo>
                    <a:lnTo>
                      <a:pt x="441" y="275"/>
                    </a:lnTo>
                    <a:lnTo>
                      <a:pt x="445" y="278"/>
                    </a:lnTo>
                    <a:lnTo>
                      <a:pt x="454" y="276"/>
                    </a:lnTo>
                    <a:lnTo>
                      <a:pt x="462" y="281"/>
                    </a:lnTo>
                    <a:lnTo>
                      <a:pt x="469" y="284"/>
                    </a:lnTo>
                    <a:lnTo>
                      <a:pt x="474" y="288"/>
                    </a:lnTo>
                    <a:lnTo>
                      <a:pt x="477" y="294"/>
                    </a:lnTo>
                    <a:lnTo>
                      <a:pt x="479" y="293"/>
                    </a:lnTo>
                    <a:lnTo>
                      <a:pt x="483" y="296"/>
                    </a:lnTo>
                    <a:lnTo>
                      <a:pt x="482" y="311"/>
                    </a:lnTo>
                    <a:lnTo>
                      <a:pt x="478" y="311"/>
                    </a:lnTo>
                    <a:lnTo>
                      <a:pt x="474" y="307"/>
                    </a:lnTo>
                    <a:lnTo>
                      <a:pt x="472" y="309"/>
                    </a:lnTo>
                    <a:lnTo>
                      <a:pt x="471" y="312"/>
                    </a:lnTo>
                    <a:lnTo>
                      <a:pt x="460" y="309"/>
                    </a:lnTo>
                    <a:lnTo>
                      <a:pt x="452" y="299"/>
                    </a:lnTo>
                    <a:lnTo>
                      <a:pt x="452" y="295"/>
                    </a:lnTo>
                    <a:lnTo>
                      <a:pt x="439" y="290"/>
                    </a:lnTo>
                    <a:lnTo>
                      <a:pt x="429" y="290"/>
                    </a:lnTo>
                    <a:lnTo>
                      <a:pt x="424" y="283"/>
                    </a:lnTo>
                    <a:lnTo>
                      <a:pt x="416" y="281"/>
                    </a:lnTo>
                    <a:lnTo>
                      <a:pt x="412" y="283"/>
                    </a:lnTo>
                    <a:lnTo>
                      <a:pt x="420" y="287"/>
                    </a:lnTo>
                    <a:lnTo>
                      <a:pt x="420" y="291"/>
                    </a:lnTo>
                    <a:lnTo>
                      <a:pt x="428" y="293"/>
                    </a:lnTo>
                    <a:lnTo>
                      <a:pt x="441" y="294"/>
                    </a:lnTo>
                    <a:lnTo>
                      <a:pt x="441" y="299"/>
                    </a:lnTo>
                    <a:lnTo>
                      <a:pt x="430" y="302"/>
                    </a:lnTo>
                    <a:lnTo>
                      <a:pt x="416" y="302"/>
                    </a:lnTo>
                    <a:lnTo>
                      <a:pt x="418" y="305"/>
                    </a:lnTo>
                    <a:lnTo>
                      <a:pt x="414" y="310"/>
                    </a:lnTo>
                    <a:lnTo>
                      <a:pt x="409" y="310"/>
                    </a:lnTo>
                    <a:lnTo>
                      <a:pt x="410" y="312"/>
                    </a:lnTo>
                    <a:lnTo>
                      <a:pt x="418" y="315"/>
                    </a:lnTo>
                    <a:lnTo>
                      <a:pt x="425" y="314"/>
                    </a:lnTo>
                    <a:lnTo>
                      <a:pt x="428" y="312"/>
                    </a:lnTo>
                    <a:lnTo>
                      <a:pt x="433" y="312"/>
                    </a:lnTo>
                    <a:lnTo>
                      <a:pt x="433" y="317"/>
                    </a:lnTo>
                    <a:lnTo>
                      <a:pt x="424" y="317"/>
                    </a:lnTo>
                    <a:lnTo>
                      <a:pt x="416" y="318"/>
                    </a:lnTo>
                    <a:lnTo>
                      <a:pt x="418" y="321"/>
                    </a:lnTo>
                    <a:lnTo>
                      <a:pt x="427" y="321"/>
                    </a:lnTo>
                    <a:lnTo>
                      <a:pt x="433" y="319"/>
                    </a:lnTo>
                    <a:lnTo>
                      <a:pt x="438" y="319"/>
                    </a:lnTo>
                    <a:lnTo>
                      <a:pt x="441" y="314"/>
                    </a:lnTo>
                    <a:lnTo>
                      <a:pt x="447" y="314"/>
                    </a:lnTo>
                    <a:lnTo>
                      <a:pt x="449" y="318"/>
                    </a:lnTo>
                    <a:lnTo>
                      <a:pt x="465" y="318"/>
                    </a:lnTo>
                    <a:lnTo>
                      <a:pt x="468" y="319"/>
                    </a:lnTo>
                    <a:lnTo>
                      <a:pt x="472" y="317"/>
                    </a:lnTo>
                    <a:lnTo>
                      <a:pt x="474" y="319"/>
                    </a:lnTo>
                    <a:lnTo>
                      <a:pt x="473" y="321"/>
                    </a:lnTo>
                    <a:lnTo>
                      <a:pt x="459" y="32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498" name="Freeform 15"/>
              <p:cNvSpPr>
                <a:spLocks noEditPoints="1"/>
              </p:cNvSpPr>
              <p:nvPr/>
            </p:nvSpPr>
            <p:spPr bwMode="gray">
              <a:xfrm>
                <a:off x="2392" y="1556"/>
                <a:ext cx="75" cy="56"/>
              </a:xfrm>
              <a:custGeom>
                <a:avLst/>
                <a:gdLst>
                  <a:gd name="T0" fmla="*/ 2147483647 w 58"/>
                  <a:gd name="T1" fmla="*/ 2147483647 h 43"/>
                  <a:gd name="T2" fmla="*/ 2147483647 w 58"/>
                  <a:gd name="T3" fmla="*/ 2147483647 h 43"/>
                  <a:gd name="T4" fmla="*/ 2147483647 w 58"/>
                  <a:gd name="T5" fmla="*/ 2147483647 h 43"/>
                  <a:gd name="T6" fmla="*/ 2147483647 w 58"/>
                  <a:gd name="T7" fmla="*/ 2147483647 h 43"/>
                  <a:gd name="T8" fmla="*/ 2147483647 w 58"/>
                  <a:gd name="T9" fmla="*/ 2147483647 h 43"/>
                  <a:gd name="T10" fmla="*/ 2147483647 w 58"/>
                  <a:gd name="T11" fmla="*/ 2147483647 h 43"/>
                  <a:gd name="T12" fmla="*/ 2147483647 w 58"/>
                  <a:gd name="T13" fmla="*/ 2147483647 h 43"/>
                  <a:gd name="T14" fmla="*/ 2147483647 w 58"/>
                  <a:gd name="T15" fmla="*/ 0 h 43"/>
                  <a:gd name="T16" fmla="*/ 2147483647 w 58"/>
                  <a:gd name="T17" fmla="*/ 0 h 43"/>
                  <a:gd name="T18" fmla="*/ 2147483647 w 58"/>
                  <a:gd name="T19" fmla="*/ 2147483647 h 43"/>
                  <a:gd name="T20" fmla="*/ 2147483647 w 58"/>
                  <a:gd name="T21" fmla="*/ 2147483647 h 43"/>
                  <a:gd name="T22" fmla="*/ 0 w 58"/>
                  <a:gd name="T23" fmla="*/ 2147483647 h 43"/>
                  <a:gd name="T24" fmla="*/ 2147483647 w 58"/>
                  <a:gd name="T25" fmla="*/ 2147483647 h 43"/>
                  <a:gd name="T26" fmla="*/ 2147483647 w 58"/>
                  <a:gd name="T27" fmla="*/ 2147483647 h 43"/>
                  <a:gd name="T28" fmla="*/ 2147483647 w 58"/>
                  <a:gd name="T29" fmla="*/ 2147483647 h 43"/>
                  <a:gd name="T30" fmla="*/ 2147483647 w 58"/>
                  <a:gd name="T31" fmla="*/ 2147483647 h 43"/>
                  <a:gd name="T32" fmla="*/ 2147483647 w 58"/>
                  <a:gd name="T33" fmla="*/ 2147483647 h 43"/>
                  <a:gd name="T34" fmla="*/ 2147483647 w 58"/>
                  <a:gd name="T35" fmla="*/ 2147483647 h 43"/>
                  <a:gd name="T36" fmla="*/ 0 w 58"/>
                  <a:gd name="T37" fmla="*/ 2147483647 h 43"/>
                  <a:gd name="T38" fmla="*/ 0 w 58"/>
                  <a:gd name="T39" fmla="*/ 2147483647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3"/>
                  <a:gd name="T62" fmla="*/ 58 w 58"/>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3">
                    <a:moveTo>
                      <a:pt x="58" y="5"/>
                    </a:moveTo>
                    <a:lnTo>
                      <a:pt x="58" y="7"/>
                    </a:lnTo>
                    <a:lnTo>
                      <a:pt x="55" y="9"/>
                    </a:lnTo>
                    <a:lnTo>
                      <a:pt x="55" y="11"/>
                    </a:lnTo>
                    <a:lnTo>
                      <a:pt x="54" y="13"/>
                    </a:lnTo>
                    <a:lnTo>
                      <a:pt x="42" y="9"/>
                    </a:lnTo>
                    <a:lnTo>
                      <a:pt x="34" y="2"/>
                    </a:lnTo>
                    <a:lnTo>
                      <a:pt x="36" y="0"/>
                    </a:lnTo>
                    <a:lnTo>
                      <a:pt x="46" y="0"/>
                    </a:lnTo>
                    <a:lnTo>
                      <a:pt x="52" y="4"/>
                    </a:lnTo>
                    <a:lnTo>
                      <a:pt x="58" y="5"/>
                    </a:lnTo>
                    <a:close/>
                    <a:moveTo>
                      <a:pt x="0" y="41"/>
                    </a:moveTo>
                    <a:lnTo>
                      <a:pt x="7" y="37"/>
                    </a:lnTo>
                    <a:lnTo>
                      <a:pt x="23" y="34"/>
                    </a:lnTo>
                    <a:lnTo>
                      <a:pt x="26" y="37"/>
                    </a:lnTo>
                    <a:lnTo>
                      <a:pt x="25" y="41"/>
                    </a:lnTo>
                    <a:lnTo>
                      <a:pt x="21" y="41"/>
                    </a:lnTo>
                    <a:lnTo>
                      <a:pt x="16" y="41"/>
                    </a:lnTo>
                    <a:lnTo>
                      <a:pt x="0" y="43"/>
                    </a:lnTo>
                    <a:lnTo>
                      <a:pt x="0" y="4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499" name="Freeform 16"/>
              <p:cNvSpPr>
                <a:spLocks/>
              </p:cNvSpPr>
              <p:nvPr/>
            </p:nvSpPr>
            <p:spPr bwMode="gray">
              <a:xfrm>
                <a:off x="705" y="1889"/>
                <a:ext cx="20" cy="17"/>
              </a:xfrm>
              <a:custGeom>
                <a:avLst/>
                <a:gdLst>
                  <a:gd name="T0" fmla="*/ 2147483647 w 16"/>
                  <a:gd name="T1" fmla="*/ 0 h 13"/>
                  <a:gd name="T2" fmla="*/ 2147483647 w 16"/>
                  <a:gd name="T3" fmla="*/ 2147483647 h 13"/>
                  <a:gd name="T4" fmla="*/ 2147483647 w 16"/>
                  <a:gd name="T5" fmla="*/ 2147483647 h 13"/>
                  <a:gd name="T6" fmla="*/ 2147483647 w 16"/>
                  <a:gd name="T7" fmla="*/ 2147483647 h 13"/>
                  <a:gd name="T8" fmla="*/ 2147483647 w 16"/>
                  <a:gd name="T9" fmla="*/ 2147483647 h 13"/>
                  <a:gd name="T10" fmla="*/ 2147483647 w 16"/>
                  <a:gd name="T11" fmla="*/ 2147483647 h 13"/>
                  <a:gd name="T12" fmla="*/ 2147483647 w 16"/>
                  <a:gd name="T13" fmla="*/ 2147483647 h 13"/>
                  <a:gd name="T14" fmla="*/ 0 w 16"/>
                  <a:gd name="T15" fmla="*/ 2147483647 h 13"/>
                  <a:gd name="T16" fmla="*/ 2147483647 w 16"/>
                  <a:gd name="T17" fmla="*/ 2147483647 h 13"/>
                  <a:gd name="T18" fmla="*/ 2147483647 w 16"/>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3"/>
                  <a:gd name="T32" fmla="*/ 16 w 16"/>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3">
                    <a:moveTo>
                      <a:pt x="10" y="0"/>
                    </a:moveTo>
                    <a:lnTo>
                      <a:pt x="16" y="3"/>
                    </a:lnTo>
                    <a:lnTo>
                      <a:pt x="16" y="10"/>
                    </a:lnTo>
                    <a:lnTo>
                      <a:pt x="13" y="11"/>
                    </a:lnTo>
                    <a:lnTo>
                      <a:pt x="9" y="13"/>
                    </a:lnTo>
                    <a:lnTo>
                      <a:pt x="4" y="8"/>
                    </a:lnTo>
                    <a:lnTo>
                      <a:pt x="1" y="7"/>
                    </a:lnTo>
                    <a:lnTo>
                      <a:pt x="0" y="3"/>
                    </a:lnTo>
                    <a:lnTo>
                      <a:pt x="6" y="2"/>
                    </a:lnTo>
                    <a:lnTo>
                      <a:pt x="1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00" name="Freeform 17"/>
              <p:cNvSpPr>
                <a:spLocks/>
              </p:cNvSpPr>
              <p:nvPr/>
            </p:nvSpPr>
            <p:spPr bwMode="gray">
              <a:xfrm>
                <a:off x="649" y="1798"/>
                <a:ext cx="41" cy="18"/>
              </a:xfrm>
              <a:custGeom>
                <a:avLst/>
                <a:gdLst>
                  <a:gd name="T0" fmla="*/ 2147483647 w 32"/>
                  <a:gd name="T1" fmla="*/ 0 h 14"/>
                  <a:gd name="T2" fmla="*/ 2147483647 w 32"/>
                  <a:gd name="T3" fmla="*/ 2147483647 h 14"/>
                  <a:gd name="T4" fmla="*/ 2147483647 w 32"/>
                  <a:gd name="T5" fmla="*/ 2147483647 h 14"/>
                  <a:gd name="T6" fmla="*/ 2147483647 w 32"/>
                  <a:gd name="T7" fmla="*/ 2147483647 h 14"/>
                  <a:gd name="T8" fmla="*/ 2147483647 w 32"/>
                  <a:gd name="T9" fmla="*/ 2147483647 h 14"/>
                  <a:gd name="T10" fmla="*/ 2147483647 w 32"/>
                  <a:gd name="T11" fmla="*/ 2147483647 h 14"/>
                  <a:gd name="T12" fmla="*/ 2147483647 w 32"/>
                  <a:gd name="T13" fmla="*/ 2147483647 h 14"/>
                  <a:gd name="T14" fmla="*/ 2147483647 w 32"/>
                  <a:gd name="T15" fmla="*/ 2147483647 h 14"/>
                  <a:gd name="T16" fmla="*/ 2147483647 w 32"/>
                  <a:gd name="T17" fmla="*/ 2147483647 h 14"/>
                  <a:gd name="T18" fmla="*/ 2147483647 w 32"/>
                  <a:gd name="T19" fmla="*/ 2147483647 h 14"/>
                  <a:gd name="T20" fmla="*/ 0 w 32"/>
                  <a:gd name="T21" fmla="*/ 2147483647 h 14"/>
                  <a:gd name="T22" fmla="*/ 2147483647 w 32"/>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14"/>
                  <a:gd name="T38" fmla="*/ 32 w 32"/>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14">
                    <a:moveTo>
                      <a:pt x="1" y="0"/>
                    </a:moveTo>
                    <a:lnTo>
                      <a:pt x="8" y="1"/>
                    </a:lnTo>
                    <a:lnTo>
                      <a:pt x="18" y="1"/>
                    </a:lnTo>
                    <a:lnTo>
                      <a:pt x="26" y="7"/>
                    </a:lnTo>
                    <a:lnTo>
                      <a:pt x="32" y="8"/>
                    </a:lnTo>
                    <a:lnTo>
                      <a:pt x="31" y="10"/>
                    </a:lnTo>
                    <a:lnTo>
                      <a:pt x="25" y="12"/>
                    </a:lnTo>
                    <a:lnTo>
                      <a:pt x="21" y="14"/>
                    </a:lnTo>
                    <a:lnTo>
                      <a:pt x="11" y="8"/>
                    </a:lnTo>
                    <a:lnTo>
                      <a:pt x="3" y="10"/>
                    </a:lnTo>
                    <a:lnTo>
                      <a:pt x="0" y="5"/>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01" name="Freeform 18"/>
              <p:cNvSpPr>
                <a:spLocks/>
              </p:cNvSpPr>
              <p:nvPr/>
            </p:nvSpPr>
            <p:spPr bwMode="gray">
              <a:xfrm>
                <a:off x="800" y="2589"/>
                <a:ext cx="4" cy="5"/>
              </a:xfrm>
              <a:custGeom>
                <a:avLst/>
                <a:gdLst>
                  <a:gd name="T0" fmla="*/ 0 w 3"/>
                  <a:gd name="T1" fmla="*/ 2147483647 h 4"/>
                  <a:gd name="T2" fmla="*/ 2147483647 w 3"/>
                  <a:gd name="T3" fmla="*/ 0 h 4"/>
                  <a:gd name="T4" fmla="*/ 2147483647 w 3"/>
                  <a:gd name="T5" fmla="*/ 2147483647 h 4"/>
                  <a:gd name="T6" fmla="*/ 0 w 3"/>
                  <a:gd name="T7" fmla="*/ 2147483647 h 4"/>
                  <a:gd name="T8" fmla="*/ 0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2"/>
                    </a:moveTo>
                    <a:lnTo>
                      <a:pt x="2" y="0"/>
                    </a:lnTo>
                    <a:lnTo>
                      <a:pt x="3" y="2"/>
                    </a:lnTo>
                    <a:lnTo>
                      <a:pt x="0" y="4"/>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02" name="Freeform 19"/>
              <p:cNvSpPr>
                <a:spLocks/>
              </p:cNvSpPr>
              <p:nvPr/>
            </p:nvSpPr>
            <p:spPr bwMode="gray">
              <a:xfrm>
                <a:off x="694" y="2548"/>
                <a:ext cx="5" cy="4"/>
              </a:xfrm>
              <a:custGeom>
                <a:avLst/>
                <a:gdLst>
                  <a:gd name="T0" fmla="*/ 0 w 4"/>
                  <a:gd name="T1" fmla="*/ 2147483647 h 3"/>
                  <a:gd name="T2" fmla="*/ 2147483647 w 4"/>
                  <a:gd name="T3" fmla="*/ 0 h 3"/>
                  <a:gd name="T4" fmla="*/ 2147483647 w 4"/>
                  <a:gd name="T5" fmla="*/ 2147483647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2" y="0"/>
                    </a:lnTo>
                    <a:lnTo>
                      <a:pt x="4" y="1"/>
                    </a:lnTo>
                    <a:lnTo>
                      <a:pt x="2"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03" name="Freeform 20"/>
              <p:cNvSpPr>
                <a:spLocks/>
              </p:cNvSpPr>
              <p:nvPr/>
            </p:nvSpPr>
            <p:spPr bwMode="gray">
              <a:xfrm>
                <a:off x="763" y="1700"/>
                <a:ext cx="8" cy="8"/>
              </a:xfrm>
              <a:custGeom>
                <a:avLst/>
                <a:gdLst>
                  <a:gd name="T0" fmla="*/ 2147483647 w 6"/>
                  <a:gd name="T1" fmla="*/ 0 h 6"/>
                  <a:gd name="T2" fmla="*/ 2147483647 w 6"/>
                  <a:gd name="T3" fmla="*/ 2147483647 h 6"/>
                  <a:gd name="T4" fmla="*/ 2147483647 w 6"/>
                  <a:gd name="T5" fmla="*/ 2147483647 h 6"/>
                  <a:gd name="T6" fmla="*/ 2147483647 w 6"/>
                  <a:gd name="T7" fmla="*/ 2147483647 h 6"/>
                  <a:gd name="T8" fmla="*/ 0 w 6"/>
                  <a:gd name="T9" fmla="*/ 2147483647 h 6"/>
                  <a:gd name="T10" fmla="*/ 2147483647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4" y="0"/>
                    </a:moveTo>
                    <a:lnTo>
                      <a:pt x="4" y="2"/>
                    </a:lnTo>
                    <a:lnTo>
                      <a:pt x="6" y="4"/>
                    </a:lnTo>
                    <a:lnTo>
                      <a:pt x="5" y="6"/>
                    </a:lnTo>
                    <a:lnTo>
                      <a:pt x="0" y="1"/>
                    </a:lnTo>
                    <a:lnTo>
                      <a:pt x="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04" name="Freeform 21"/>
              <p:cNvSpPr>
                <a:spLocks/>
              </p:cNvSpPr>
              <p:nvPr/>
            </p:nvSpPr>
            <p:spPr bwMode="gray">
              <a:xfrm>
                <a:off x="707" y="2047"/>
                <a:ext cx="12" cy="10"/>
              </a:xfrm>
              <a:custGeom>
                <a:avLst/>
                <a:gdLst>
                  <a:gd name="T0" fmla="*/ 2147483647 w 9"/>
                  <a:gd name="T1" fmla="*/ 2147483647 h 8"/>
                  <a:gd name="T2" fmla="*/ 2147483647 w 9"/>
                  <a:gd name="T3" fmla="*/ 2147483647 h 8"/>
                  <a:gd name="T4" fmla="*/ 0 w 9"/>
                  <a:gd name="T5" fmla="*/ 2147483647 h 8"/>
                  <a:gd name="T6" fmla="*/ 0 w 9"/>
                  <a:gd name="T7" fmla="*/ 2147483647 h 8"/>
                  <a:gd name="T8" fmla="*/ 2147483647 w 9"/>
                  <a:gd name="T9" fmla="*/ 0 h 8"/>
                  <a:gd name="T10" fmla="*/ 2147483647 w 9"/>
                  <a:gd name="T11" fmla="*/ 2147483647 h 8"/>
                  <a:gd name="T12" fmla="*/ 2147483647 w 9"/>
                  <a:gd name="T13" fmla="*/ 2147483647 h 8"/>
                  <a:gd name="T14" fmla="*/ 0 60000 65536"/>
                  <a:gd name="T15" fmla="*/ 0 60000 65536"/>
                  <a:gd name="T16" fmla="*/ 0 60000 65536"/>
                  <a:gd name="T17" fmla="*/ 0 60000 65536"/>
                  <a:gd name="T18" fmla="*/ 0 60000 65536"/>
                  <a:gd name="T19" fmla="*/ 0 60000 65536"/>
                  <a:gd name="T20" fmla="*/ 0 60000 65536"/>
                  <a:gd name="T21" fmla="*/ 0 w 9"/>
                  <a:gd name="T22" fmla="*/ 0 h 8"/>
                  <a:gd name="T23" fmla="*/ 9 w 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8">
                    <a:moveTo>
                      <a:pt x="9" y="3"/>
                    </a:moveTo>
                    <a:lnTo>
                      <a:pt x="3" y="8"/>
                    </a:lnTo>
                    <a:lnTo>
                      <a:pt x="0" y="8"/>
                    </a:lnTo>
                    <a:lnTo>
                      <a:pt x="0" y="6"/>
                    </a:lnTo>
                    <a:lnTo>
                      <a:pt x="7" y="0"/>
                    </a:lnTo>
                    <a:lnTo>
                      <a:pt x="9" y="1"/>
                    </a:lnTo>
                    <a:lnTo>
                      <a:pt x="9"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05" name="Freeform 22"/>
              <p:cNvSpPr>
                <a:spLocks/>
              </p:cNvSpPr>
              <p:nvPr/>
            </p:nvSpPr>
            <p:spPr bwMode="gray">
              <a:xfrm>
                <a:off x="689" y="2054"/>
                <a:ext cx="13" cy="13"/>
              </a:xfrm>
              <a:custGeom>
                <a:avLst/>
                <a:gdLst>
                  <a:gd name="T0" fmla="*/ 2147483647 w 10"/>
                  <a:gd name="T1" fmla="*/ 2147483647 h 10"/>
                  <a:gd name="T2" fmla="*/ 2147483647 w 10"/>
                  <a:gd name="T3" fmla="*/ 2147483647 h 10"/>
                  <a:gd name="T4" fmla="*/ 0 w 10"/>
                  <a:gd name="T5" fmla="*/ 2147483647 h 10"/>
                  <a:gd name="T6" fmla="*/ 2147483647 w 10"/>
                  <a:gd name="T7" fmla="*/ 2147483647 h 10"/>
                  <a:gd name="T8" fmla="*/ 2147483647 w 10"/>
                  <a:gd name="T9" fmla="*/ 2147483647 h 10"/>
                  <a:gd name="T10" fmla="*/ 2147483647 w 10"/>
                  <a:gd name="T11" fmla="*/ 0 h 10"/>
                  <a:gd name="T12" fmla="*/ 2147483647 w 10"/>
                  <a:gd name="T13" fmla="*/ 2147483647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10" y="1"/>
                    </a:moveTo>
                    <a:lnTo>
                      <a:pt x="1" y="10"/>
                    </a:lnTo>
                    <a:lnTo>
                      <a:pt x="0" y="9"/>
                    </a:lnTo>
                    <a:lnTo>
                      <a:pt x="2" y="5"/>
                    </a:lnTo>
                    <a:lnTo>
                      <a:pt x="3" y="1"/>
                    </a:lnTo>
                    <a:lnTo>
                      <a:pt x="7" y="0"/>
                    </a:lnTo>
                    <a:lnTo>
                      <a:pt x="1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06" name="Freeform 23"/>
              <p:cNvSpPr>
                <a:spLocks/>
              </p:cNvSpPr>
              <p:nvPr/>
            </p:nvSpPr>
            <p:spPr bwMode="gray">
              <a:xfrm>
                <a:off x="612" y="2079"/>
                <a:ext cx="13" cy="11"/>
              </a:xfrm>
              <a:custGeom>
                <a:avLst/>
                <a:gdLst>
                  <a:gd name="T0" fmla="*/ 2147483647 w 10"/>
                  <a:gd name="T1" fmla="*/ 2147483647 h 8"/>
                  <a:gd name="T2" fmla="*/ 2147483647 w 10"/>
                  <a:gd name="T3" fmla="*/ 2147483647 h 8"/>
                  <a:gd name="T4" fmla="*/ 2147483647 w 10"/>
                  <a:gd name="T5" fmla="*/ 2147483647 h 8"/>
                  <a:gd name="T6" fmla="*/ 0 w 10"/>
                  <a:gd name="T7" fmla="*/ 2147483647 h 8"/>
                  <a:gd name="T8" fmla="*/ 2147483647 w 10"/>
                  <a:gd name="T9" fmla="*/ 2147483647 h 8"/>
                  <a:gd name="T10" fmla="*/ 2147483647 w 10"/>
                  <a:gd name="T11" fmla="*/ 2147483647 h 8"/>
                  <a:gd name="T12" fmla="*/ 2147483647 w 10"/>
                  <a:gd name="T13" fmla="*/ 0 h 8"/>
                  <a:gd name="T14" fmla="*/ 2147483647 w 10"/>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8"/>
                  <a:gd name="T26" fmla="*/ 10 w 10"/>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8">
                    <a:moveTo>
                      <a:pt x="10" y="1"/>
                    </a:moveTo>
                    <a:lnTo>
                      <a:pt x="10" y="3"/>
                    </a:lnTo>
                    <a:lnTo>
                      <a:pt x="3" y="8"/>
                    </a:lnTo>
                    <a:lnTo>
                      <a:pt x="0" y="7"/>
                    </a:lnTo>
                    <a:lnTo>
                      <a:pt x="1" y="5"/>
                    </a:lnTo>
                    <a:lnTo>
                      <a:pt x="7" y="1"/>
                    </a:lnTo>
                    <a:lnTo>
                      <a:pt x="8" y="0"/>
                    </a:lnTo>
                    <a:lnTo>
                      <a:pt x="1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07" name="Freeform 24"/>
              <p:cNvSpPr>
                <a:spLocks/>
              </p:cNvSpPr>
              <p:nvPr/>
            </p:nvSpPr>
            <p:spPr bwMode="gray">
              <a:xfrm>
                <a:off x="625" y="2086"/>
                <a:ext cx="10" cy="2"/>
              </a:xfrm>
              <a:custGeom>
                <a:avLst/>
                <a:gdLst>
                  <a:gd name="T0" fmla="*/ 0 w 8"/>
                  <a:gd name="T1" fmla="*/ 2147483647 h 2"/>
                  <a:gd name="T2" fmla="*/ 2147483647 w 8"/>
                  <a:gd name="T3" fmla="*/ 0 h 2"/>
                  <a:gd name="T4" fmla="*/ 2147483647 w 8"/>
                  <a:gd name="T5" fmla="*/ 0 h 2"/>
                  <a:gd name="T6" fmla="*/ 2147483647 w 8"/>
                  <a:gd name="T7" fmla="*/ 2147483647 h 2"/>
                  <a:gd name="T8" fmla="*/ 0 w 8"/>
                  <a:gd name="T9" fmla="*/ 2147483647 h 2"/>
                  <a:gd name="T10" fmla="*/ 0 60000 65536"/>
                  <a:gd name="T11" fmla="*/ 0 60000 65536"/>
                  <a:gd name="T12" fmla="*/ 0 60000 65536"/>
                  <a:gd name="T13" fmla="*/ 0 60000 65536"/>
                  <a:gd name="T14" fmla="*/ 0 60000 65536"/>
                  <a:gd name="T15" fmla="*/ 0 w 8"/>
                  <a:gd name="T16" fmla="*/ 0 h 2"/>
                  <a:gd name="T17" fmla="*/ 8 w 8"/>
                  <a:gd name="T18" fmla="*/ 2 h 2"/>
                </a:gdLst>
                <a:ahLst/>
                <a:cxnLst>
                  <a:cxn ang="T10">
                    <a:pos x="T0" y="T1"/>
                  </a:cxn>
                  <a:cxn ang="T11">
                    <a:pos x="T2" y="T3"/>
                  </a:cxn>
                  <a:cxn ang="T12">
                    <a:pos x="T4" y="T5"/>
                  </a:cxn>
                  <a:cxn ang="T13">
                    <a:pos x="T6" y="T7"/>
                  </a:cxn>
                  <a:cxn ang="T14">
                    <a:pos x="T8" y="T9"/>
                  </a:cxn>
                </a:cxnLst>
                <a:rect l="T15" t="T16" r="T17" b="T18"/>
                <a:pathLst>
                  <a:path w="8" h="2">
                    <a:moveTo>
                      <a:pt x="0" y="2"/>
                    </a:moveTo>
                    <a:lnTo>
                      <a:pt x="1" y="0"/>
                    </a:lnTo>
                    <a:lnTo>
                      <a:pt x="8" y="0"/>
                    </a:lnTo>
                    <a:lnTo>
                      <a:pt x="8" y="2"/>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08" name="Freeform 25"/>
              <p:cNvSpPr>
                <a:spLocks/>
              </p:cNvSpPr>
              <p:nvPr/>
            </p:nvSpPr>
            <p:spPr bwMode="gray">
              <a:xfrm>
                <a:off x="785" y="2013"/>
                <a:ext cx="6" cy="6"/>
              </a:xfrm>
              <a:custGeom>
                <a:avLst/>
                <a:gdLst>
                  <a:gd name="T0" fmla="*/ 2147483647 w 4"/>
                  <a:gd name="T1" fmla="*/ 2147483647 h 5"/>
                  <a:gd name="T2" fmla="*/ 0 w 4"/>
                  <a:gd name="T3" fmla="*/ 2147483647 h 5"/>
                  <a:gd name="T4" fmla="*/ 2147483647 w 4"/>
                  <a:gd name="T5" fmla="*/ 0 h 5"/>
                  <a:gd name="T6" fmla="*/ 2147483647 w 4"/>
                  <a:gd name="T7" fmla="*/ 2147483647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1" y="5"/>
                    </a:moveTo>
                    <a:lnTo>
                      <a:pt x="0" y="1"/>
                    </a:lnTo>
                    <a:lnTo>
                      <a:pt x="2" y="0"/>
                    </a:lnTo>
                    <a:lnTo>
                      <a:pt x="4" y="2"/>
                    </a:lnTo>
                    <a:lnTo>
                      <a:pt x="1"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09" name="Freeform 26"/>
              <p:cNvSpPr>
                <a:spLocks/>
              </p:cNvSpPr>
              <p:nvPr/>
            </p:nvSpPr>
            <p:spPr bwMode="gray">
              <a:xfrm>
                <a:off x="793" y="2017"/>
                <a:ext cx="5" cy="6"/>
              </a:xfrm>
              <a:custGeom>
                <a:avLst/>
                <a:gdLst>
                  <a:gd name="T0" fmla="*/ 0 w 4"/>
                  <a:gd name="T1" fmla="*/ 2147483647 h 5"/>
                  <a:gd name="T2" fmla="*/ 2147483647 w 4"/>
                  <a:gd name="T3" fmla="*/ 0 h 5"/>
                  <a:gd name="T4" fmla="*/ 2147483647 w 4"/>
                  <a:gd name="T5" fmla="*/ 2147483647 h 5"/>
                  <a:gd name="T6" fmla="*/ 2147483647 w 4"/>
                  <a:gd name="T7" fmla="*/ 2147483647 h 5"/>
                  <a:gd name="T8" fmla="*/ 0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0" y="2"/>
                    </a:moveTo>
                    <a:lnTo>
                      <a:pt x="2" y="0"/>
                    </a:lnTo>
                    <a:lnTo>
                      <a:pt x="4" y="1"/>
                    </a:lnTo>
                    <a:lnTo>
                      <a:pt x="1" y="5"/>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10" name="Freeform 27"/>
              <p:cNvSpPr>
                <a:spLocks/>
              </p:cNvSpPr>
              <p:nvPr/>
            </p:nvSpPr>
            <p:spPr bwMode="gray">
              <a:xfrm>
                <a:off x="844" y="2619"/>
                <a:ext cx="13" cy="17"/>
              </a:xfrm>
              <a:custGeom>
                <a:avLst/>
                <a:gdLst>
                  <a:gd name="T0" fmla="*/ 2147483647 w 10"/>
                  <a:gd name="T1" fmla="*/ 2147483647 h 13"/>
                  <a:gd name="T2" fmla="*/ 2147483647 w 10"/>
                  <a:gd name="T3" fmla="*/ 2147483647 h 13"/>
                  <a:gd name="T4" fmla="*/ 0 w 10"/>
                  <a:gd name="T5" fmla="*/ 2147483647 h 13"/>
                  <a:gd name="T6" fmla="*/ 2147483647 w 10"/>
                  <a:gd name="T7" fmla="*/ 0 h 13"/>
                  <a:gd name="T8" fmla="*/ 2147483647 w 10"/>
                  <a:gd name="T9" fmla="*/ 0 h 13"/>
                  <a:gd name="T10" fmla="*/ 2147483647 w 10"/>
                  <a:gd name="T11" fmla="*/ 2147483647 h 13"/>
                  <a:gd name="T12" fmla="*/ 2147483647 w 10"/>
                  <a:gd name="T13" fmla="*/ 2147483647 h 13"/>
                  <a:gd name="T14" fmla="*/ 2147483647 w 10"/>
                  <a:gd name="T15" fmla="*/ 2147483647 h 13"/>
                  <a:gd name="T16" fmla="*/ 2147483647 w 10"/>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3" y="13"/>
                    </a:moveTo>
                    <a:lnTo>
                      <a:pt x="1" y="9"/>
                    </a:lnTo>
                    <a:lnTo>
                      <a:pt x="0" y="3"/>
                    </a:lnTo>
                    <a:lnTo>
                      <a:pt x="2" y="0"/>
                    </a:lnTo>
                    <a:lnTo>
                      <a:pt x="4" y="0"/>
                    </a:lnTo>
                    <a:lnTo>
                      <a:pt x="7" y="4"/>
                    </a:lnTo>
                    <a:lnTo>
                      <a:pt x="9" y="5"/>
                    </a:lnTo>
                    <a:lnTo>
                      <a:pt x="10" y="8"/>
                    </a:lnTo>
                    <a:lnTo>
                      <a:pt x="3" y="1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11" name="Freeform 28"/>
              <p:cNvSpPr>
                <a:spLocks/>
              </p:cNvSpPr>
              <p:nvPr/>
            </p:nvSpPr>
            <p:spPr bwMode="gray">
              <a:xfrm>
                <a:off x="838" y="2608"/>
                <a:ext cx="6" cy="4"/>
              </a:xfrm>
              <a:custGeom>
                <a:avLst/>
                <a:gdLst>
                  <a:gd name="T0" fmla="*/ 2147483647 w 5"/>
                  <a:gd name="T1" fmla="*/ 2147483647 h 3"/>
                  <a:gd name="T2" fmla="*/ 0 w 5"/>
                  <a:gd name="T3" fmla="*/ 2147483647 h 3"/>
                  <a:gd name="T4" fmla="*/ 2147483647 w 5"/>
                  <a:gd name="T5" fmla="*/ 0 h 3"/>
                  <a:gd name="T6" fmla="*/ 2147483647 w 5"/>
                  <a:gd name="T7" fmla="*/ 2147483647 h 3"/>
                  <a:gd name="T8" fmla="*/ 2147483647 w 5"/>
                  <a:gd name="T9" fmla="*/ 2147483647 h 3"/>
                  <a:gd name="T10" fmla="*/ 2147483647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3"/>
                    </a:moveTo>
                    <a:lnTo>
                      <a:pt x="0" y="1"/>
                    </a:lnTo>
                    <a:lnTo>
                      <a:pt x="3" y="0"/>
                    </a:lnTo>
                    <a:lnTo>
                      <a:pt x="4" y="1"/>
                    </a:lnTo>
                    <a:lnTo>
                      <a:pt x="5" y="3"/>
                    </a:lnTo>
                    <a:lnTo>
                      <a:pt x="3"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12" name="Freeform 29"/>
              <p:cNvSpPr>
                <a:spLocks/>
              </p:cNvSpPr>
              <p:nvPr/>
            </p:nvSpPr>
            <p:spPr bwMode="gray">
              <a:xfrm>
                <a:off x="831" y="2605"/>
                <a:ext cx="3" cy="1"/>
              </a:xfrm>
              <a:custGeom>
                <a:avLst/>
                <a:gdLst>
                  <a:gd name="T0" fmla="*/ 0 w 2"/>
                  <a:gd name="T1" fmla="*/ 0 h 1"/>
                  <a:gd name="T2" fmla="*/ 2147483647 w 2"/>
                  <a:gd name="T3" fmla="*/ 0 h 1"/>
                  <a:gd name="T4" fmla="*/ 2147483647 w 2"/>
                  <a:gd name="T5" fmla="*/ 0 h 1"/>
                  <a:gd name="T6" fmla="*/ 2147483647 w 2"/>
                  <a:gd name="T7" fmla="*/ 2147483647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1"/>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13" name="Freeform 30"/>
              <p:cNvSpPr>
                <a:spLocks/>
              </p:cNvSpPr>
              <p:nvPr/>
            </p:nvSpPr>
            <p:spPr bwMode="gray">
              <a:xfrm>
                <a:off x="818" y="2601"/>
                <a:ext cx="4" cy="2"/>
              </a:xfrm>
              <a:custGeom>
                <a:avLst/>
                <a:gdLst>
                  <a:gd name="T0" fmla="*/ 0 w 3"/>
                  <a:gd name="T1" fmla="*/ 2147483647 h 2"/>
                  <a:gd name="T2" fmla="*/ 2147483647 w 3"/>
                  <a:gd name="T3" fmla="*/ 0 h 2"/>
                  <a:gd name="T4" fmla="*/ 2147483647 w 3"/>
                  <a:gd name="T5" fmla="*/ 2147483647 h 2"/>
                  <a:gd name="T6" fmla="*/ 2147483647 w 3"/>
                  <a:gd name="T7" fmla="*/ 2147483647 h 2"/>
                  <a:gd name="T8" fmla="*/ 0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lnTo>
                      <a:pt x="1" y="0"/>
                    </a:lnTo>
                    <a:lnTo>
                      <a:pt x="3" y="2"/>
                    </a:lnTo>
                    <a:lnTo>
                      <a:pt x="1"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14" name="Freeform 31"/>
              <p:cNvSpPr>
                <a:spLocks/>
              </p:cNvSpPr>
              <p:nvPr/>
            </p:nvSpPr>
            <p:spPr bwMode="gray">
              <a:xfrm>
                <a:off x="942" y="1889"/>
                <a:ext cx="12" cy="13"/>
              </a:xfrm>
              <a:custGeom>
                <a:avLst/>
                <a:gdLst>
                  <a:gd name="T0" fmla="*/ 2147483647 w 9"/>
                  <a:gd name="T1" fmla="*/ 0 h 10"/>
                  <a:gd name="T2" fmla="*/ 2147483647 w 9"/>
                  <a:gd name="T3" fmla="*/ 2147483647 h 10"/>
                  <a:gd name="T4" fmla="*/ 2147483647 w 9"/>
                  <a:gd name="T5" fmla="*/ 2147483647 h 10"/>
                  <a:gd name="T6" fmla="*/ 0 w 9"/>
                  <a:gd name="T7" fmla="*/ 2147483647 h 10"/>
                  <a:gd name="T8" fmla="*/ 0 w 9"/>
                  <a:gd name="T9" fmla="*/ 2147483647 h 10"/>
                  <a:gd name="T10" fmla="*/ 2147483647 w 9"/>
                  <a:gd name="T11" fmla="*/ 0 h 10"/>
                  <a:gd name="T12" fmla="*/ 2147483647 w 9"/>
                  <a:gd name="T13" fmla="*/ 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9" y="0"/>
                    </a:moveTo>
                    <a:lnTo>
                      <a:pt x="9" y="3"/>
                    </a:lnTo>
                    <a:lnTo>
                      <a:pt x="4" y="10"/>
                    </a:lnTo>
                    <a:lnTo>
                      <a:pt x="0" y="10"/>
                    </a:lnTo>
                    <a:lnTo>
                      <a:pt x="0" y="8"/>
                    </a:lnTo>
                    <a:lnTo>
                      <a:pt x="6" y="0"/>
                    </a:lnTo>
                    <a:lnTo>
                      <a:pt x="9"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15" name="Freeform 32"/>
              <p:cNvSpPr>
                <a:spLocks/>
              </p:cNvSpPr>
              <p:nvPr/>
            </p:nvSpPr>
            <p:spPr bwMode="gray">
              <a:xfrm>
                <a:off x="956" y="1882"/>
                <a:ext cx="7" cy="8"/>
              </a:xfrm>
              <a:custGeom>
                <a:avLst/>
                <a:gdLst>
                  <a:gd name="T0" fmla="*/ 0 w 5"/>
                  <a:gd name="T1" fmla="*/ 2147483647 h 6"/>
                  <a:gd name="T2" fmla="*/ 0 w 5"/>
                  <a:gd name="T3" fmla="*/ 2147483647 h 6"/>
                  <a:gd name="T4" fmla="*/ 2147483647 w 5"/>
                  <a:gd name="T5" fmla="*/ 0 h 6"/>
                  <a:gd name="T6" fmla="*/ 2147483647 w 5"/>
                  <a:gd name="T7" fmla="*/ 2147483647 h 6"/>
                  <a:gd name="T8" fmla="*/ 2147483647 w 5"/>
                  <a:gd name="T9" fmla="*/ 2147483647 h 6"/>
                  <a:gd name="T10" fmla="*/ 0 w 5"/>
                  <a:gd name="T11" fmla="*/ 2147483647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0" y="3"/>
                    </a:moveTo>
                    <a:lnTo>
                      <a:pt x="0" y="1"/>
                    </a:lnTo>
                    <a:lnTo>
                      <a:pt x="5" y="0"/>
                    </a:lnTo>
                    <a:lnTo>
                      <a:pt x="5" y="4"/>
                    </a:lnTo>
                    <a:lnTo>
                      <a:pt x="2" y="6"/>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16" name="Freeform 33"/>
              <p:cNvSpPr>
                <a:spLocks/>
              </p:cNvSpPr>
              <p:nvPr/>
            </p:nvSpPr>
            <p:spPr bwMode="gray">
              <a:xfrm>
                <a:off x="877" y="1938"/>
                <a:ext cx="17" cy="9"/>
              </a:xfrm>
              <a:custGeom>
                <a:avLst/>
                <a:gdLst>
                  <a:gd name="T0" fmla="*/ 0 w 13"/>
                  <a:gd name="T1" fmla="*/ 2147483647 h 7"/>
                  <a:gd name="T2" fmla="*/ 0 w 13"/>
                  <a:gd name="T3" fmla="*/ 2147483647 h 7"/>
                  <a:gd name="T4" fmla="*/ 2147483647 w 13"/>
                  <a:gd name="T5" fmla="*/ 0 h 7"/>
                  <a:gd name="T6" fmla="*/ 2147483647 w 13"/>
                  <a:gd name="T7" fmla="*/ 0 h 7"/>
                  <a:gd name="T8" fmla="*/ 2147483647 w 13"/>
                  <a:gd name="T9" fmla="*/ 2147483647 h 7"/>
                  <a:gd name="T10" fmla="*/ 2147483647 w 13"/>
                  <a:gd name="T11" fmla="*/ 2147483647 h 7"/>
                  <a:gd name="T12" fmla="*/ 0 w 13"/>
                  <a:gd name="T13" fmla="*/ 2147483647 h 7"/>
                  <a:gd name="T14" fmla="*/ 0 60000 65536"/>
                  <a:gd name="T15" fmla="*/ 0 60000 65536"/>
                  <a:gd name="T16" fmla="*/ 0 60000 65536"/>
                  <a:gd name="T17" fmla="*/ 0 60000 65536"/>
                  <a:gd name="T18" fmla="*/ 0 60000 65536"/>
                  <a:gd name="T19" fmla="*/ 0 60000 65536"/>
                  <a:gd name="T20" fmla="*/ 0 60000 65536"/>
                  <a:gd name="T21" fmla="*/ 0 w 13"/>
                  <a:gd name="T22" fmla="*/ 0 h 7"/>
                  <a:gd name="T23" fmla="*/ 13 w 1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7">
                    <a:moveTo>
                      <a:pt x="0" y="7"/>
                    </a:moveTo>
                    <a:lnTo>
                      <a:pt x="0" y="3"/>
                    </a:lnTo>
                    <a:lnTo>
                      <a:pt x="1" y="0"/>
                    </a:lnTo>
                    <a:lnTo>
                      <a:pt x="9" y="0"/>
                    </a:lnTo>
                    <a:lnTo>
                      <a:pt x="13" y="4"/>
                    </a:lnTo>
                    <a:lnTo>
                      <a:pt x="12" y="6"/>
                    </a:lnTo>
                    <a:lnTo>
                      <a:pt x="0" y="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17" name="Freeform 34"/>
              <p:cNvSpPr>
                <a:spLocks/>
              </p:cNvSpPr>
              <p:nvPr/>
            </p:nvSpPr>
            <p:spPr bwMode="gray">
              <a:xfrm>
                <a:off x="858" y="1953"/>
                <a:ext cx="33" cy="22"/>
              </a:xfrm>
              <a:custGeom>
                <a:avLst/>
                <a:gdLst>
                  <a:gd name="T0" fmla="*/ 2147483647 w 25"/>
                  <a:gd name="T1" fmla="*/ 2147483647 h 17"/>
                  <a:gd name="T2" fmla="*/ 2147483647 w 25"/>
                  <a:gd name="T3" fmla="*/ 2147483647 h 17"/>
                  <a:gd name="T4" fmla="*/ 2147483647 w 25"/>
                  <a:gd name="T5" fmla="*/ 2147483647 h 17"/>
                  <a:gd name="T6" fmla="*/ 2147483647 w 25"/>
                  <a:gd name="T7" fmla="*/ 0 h 17"/>
                  <a:gd name="T8" fmla="*/ 2147483647 w 25"/>
                  <a:gd name="T9" fmla="*/ 2147483647 h 17"/>
                  <a:gd name="T10" fmla="*/ 2147483647 w 25"/>
                  <a:gd name="T11" fmla="*/ 2147483647 h 17"/>
                  <a:gd name="T12" fmla="*/ 2147483647 w 25"/>
                  <a:gd name="T13" fmla="*/ 2147483647 h 17"/>
                  <a:gd name="T14" fmla="*/ 2147483647 w 25"/>
                  <a:gd name="T15" fmla="*/ 2147483647 h 17"/>
                  <a:gd name="T16" fmla="*/ 2147483647 w 25"/>
                  <a:gd name="T17" fmla="*/ 2147483647 h 17"/>
                  <a:gd name="T18" fmla="*/ 2147483647 w 25"/>
                  <a:gd name="T19" fmla="*/ 2147483647 h 17"/>
                  <a:gd name="T20" fmla="*/ 2147483647 w 25"/>
                  <a:gd name="T21" fmla="*/ 2147483647 h 17"/>
                  <a:gd name="T22" fmla="*/ 2147483647 w 25"/>
                  <a:gd name="T23" fmla="*/ 2147483647 h 17"/>
                  <a:gd name="T24" fmla="*/ 2147483647 w 25"/>
                  <a:gd name="T25" fmla="*/ 2147483647 h 17"/>
                  <a:gd name="T26" fmla="*/ 0 w 25"/>
                  <a:gd name="T27" fmla="*/ 2147483647 h 17"/>
                  <a:gd name="T28" fmla="*/ 2147483647 w 25"/>
                  <a:gd name="T29" fmla="*/ 2147483647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17"/>
                  <a:gd name="T47" fmla="*/ 25 w 2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17">
                    <a:moveTo>
                      <a:pt x="3" y="4"/>
                    </a:moveTo>
                    <a:lnTo>
                      <a:pt x="8" y="4"/>
                    </a:lnTo>
                    <a:lnTo>
                      <a:pt x="13" y="1"/>
                    </a:lnTo>
                    <a:lnTo>
                      <a:pt x="23" y="0"/>
                    </a:lnTo>
                    <a:lnTo>
                      <a:pt x="25" y="3"/>
                    </a:lnTo>
                    <a:lnTo>
                      <a:pt x="23" y="7"/>
                    </a:lnTo>
                    <a:lnTo>
                      <a:pt x="16" y="11"/>
                    </a:lnTo>
                    <a:lnTo>
                      <a:pt x="16" y="14"/>
                    </a:lnTo>
                    <a:lnTo>
                      <a:pt x="10" y="14"/>
                    </a:lnTo>
                    <a:lnTo>
                      <a:pt x="8" y="17"/>
                    </a:lnTo>
                    <a:lnTo>
                      <a:pt x="4" y="15"/>
                    </a:lnTo>
                    <a:lnTo>
                      <a:pt x="4" y="13"/>
                    </a:lnTo>
                    <a:lnTo>
                      <a:pt x="1" y="10"/>
                    </a:lnTo>
                    <a:lnTo>
                      <a:pt x="0" y="5"/>
                    </a:lnTo>
                    <a:lnTo>
                      <a:pt x="3"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18" name="Freeform 35"/>
              <p:cNvSpPr>
                <a:spLocks/>
              </p:cNvSpPr>
              <p:nvPr/>
            </p:nvSpPr>
            <p:spPr bwMode="gray">
              <a:xfrm>
                <a:off x="941" y="1884"/>
                <a:ext cx="3" cy="5"/>
              </a:xfrm>
              <a:custGeom>
                <a:avLst/>
                <a:gdLst>
                  <a:gd name="T0" fmla="*/ 2147483647 w 3"/>
                  <a:gd name="T1" fmla="*/ 2147483647 h 4"/>
                  <a:gd name="T2" fmla="*/ 2147483647 w 3"/>
                  <a:gd name="T3" fmla="*/ 2147483647 h 4"/>
                  <a:gd name="T4" fmla="*/ 0 w 3"/>
                  <a:gd name="T5" fmla="*/ 2147483647 h 4"/>
                  <a:gd name="T6" fmla="*/ 2147483647 w 3"/>
                  <a:gd name="T7" fmla="*/ 0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3"/>
                    </a:moveTo>
                    <a:lnTo>
                      <a:pt x="2" y="4"/>
                    </a:lnTo>
                    <a:lnTo>
                      <a:pt x="0" y="2"/>
                    </a:lnTo>
                    <a:lnTo>
                      <a:pt x="2" y="0"/>
                    </a:lnTo>
                    <a:lnTo>
                      <a:pt x="3"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19" name="Freeform 36"/>
              <p:cNvSpPr>
                <a:spLocks/>
              </p:cNvSpPr>
              <p:nvPr/>
            </p:nvSpPr>
            <p:spPr bwMode="gray">
              <a:xfrm>
                <a:off x="938" y="1891"/>
                <a:ext cx="4" cy="4"/>
              </a:xfrm>
              <a:custGeom>
                <a:avLst/>
                <a:gdLst>
                  <a:gd name="T0" fmla="*/ 2147483647 w 3"/>
                  <a:gd name="T1" fmla="*/ 2147483647 h 3"/>
                  <a:gd name="T2" fmla="*/ 2147483647 w 3"/>
                  <a:gd name="T3" fmla="*/ 2147483647 h 3"/>
                  <a:gd name="T4" fmla="*/ 0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1"/>
                    </a:moveTo>
                    <a:lnTo>
                      <a:pt x="2" y="3"/>
                    </a:lnTo>
                    <a:lnTo>
                      <a:pt x="0" y="2"/>
                    </a:lnTo>
                    <a:lnTo>
                      <a:pt x="1" y="0"/>
                    </a:lnTo>
                    <a:lnTo>
                      <a:pt x="3"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20" name="Freeform 37"/>
              <p:cNvSpPr>
                <a:spLocks/>
              </p:cNvSpPr>
              <p:nvPr/>
            </p:nvSpPr>
            <p:spPr bwMode="gray">
              <a:xfrm>
                <a:off x="1123" y="2037"/>
                <a:ext cx="14" cy="20"/>
              </a:xfrm>
              <a:custGeom>
                <a:avLst/>
                <a:gdLst>
                  <a:gd name="T0" fmla="*/ 2147483647 w 11"/>
                  <a:gd name="T1" fmla="*/ 2147483647 h 15"/>
                  <a:gd name="T2" fmla="*/ 2147483647 w 11"/>
                  <a:gd name="T3" fmla="*/ 0 h 15"/>
                  <a:gd name="T4" fmla="*/ 2147483647 w 11"/>
                  <a:gd name="T5" fmla="*/ 2147483647 h 15"/>
                  <a:gd name="T6" fmla="*/ 2147483647 w 11"/>
                  <a:gd name="T7" fmla="*/ 2147483647 h 15"/>
                  <a:gd name="T8" fmla="*/ 2147483647 w 11"/>
                  <a:gd name="T9" fmla="*/ 2147483647 h 15"/>
                  <a:gd name="T10" fmla="*/ 2147483647 w 11"/>
                  <a:gd name="T11" fmla="*/ 2147483647 h 15"/>
                  <a:gd name="T12" fmla="*/ 2147483647 w 11"/>
                  <a:gd name="T13" fmla="*/ 2147483647 h 15"/>
                  <a:gd name="T14" fmla="*/ 2147483647 w 11"/>
                  <a:gd name="T15" fmla="*/ 2147483647 h 15"/>
                  <a:gd name="T16" fmla="*/ 0 w 11"/>
                  <a:gd name="T17" fmla="*/ 2147483647 h 15"/>
                  <a:gd name="T18" fmla="*/ 2147483647 w 11"/>
                  <a:gd name="T19" fmla="*/ 214748364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5"/>
                  <a:gd name="T32" fmla="*/ 11 w 11"/>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5">
                    <a:moveTo>
                      <a:pt x="1" y="1"/>
                    </a:moveTo>
                    <a:lnTo>
                      <a:pt x="5" y="0"/>
                    </a:lnTo>
                    <a:lnTo>
                      <a:pt x="7" y="2"/>
                    </a:lnTo>
                    <a:lnTo>
                      <a:pt x="8" y="4"/>
                    </a:lnTo>
                    <a:lnTo>
                      <a:pt x="11" y="2"/>
                    </a:lnTo>
                    <a:lnTo>
                      <a:pt x="10" y="8"/>
                    </a:lnTo>
                    <a:lnTo>
                      <a:pt x="9" y="15"/>
                    </a:lnTo>
                    <a:lnTo>
                      <a:pt x="4" y="15"/>
                    </a:lnTo>
                    <a:lnTo>
                      <a:pt x="0" y="8"/>
                    </a:lnTo>
                    <a:lnTo>
                      <a:pt x="1"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21" name="Freeform 38"/>
              <p:cNvSpPr>
                <a:spLocks/>
              </p:cNvSpPr>
              <p:nvPr/>
            </p:nvSpPr>
            <p:spPr bwMode="gray">
              <a:xfrm>
                <a:off x="1119" y="1992"/>
                <a:ext cx="16" cy="30"/>
              </a:xfrm>
              <a:custGeom>
                <a:avLst/>
                <a:gdLst>
                  <a:gd name="T0" fmla="*/ 0 w 12"/>
                  <a:gd name="T1" fmla="*/ 0 h 23"/>
                  <a:gd name="T2" fmla="*/ 2147483647 w 12"/>
                  <a:gd name="T3" fmla="*/ 0 h 23"/>
                  <a:gd name="T4" fmla="*/ 2147483647 w 12"/>
                  <a:gd name="T5" fmla="*/ 2147483647 h 23"/>
                  <a:gd name="T6" fmla="*/ 2147483647 w 12"/>
                  <a:gd name="T7" fmla="*/ 2147483647 h 23"/>
                  <a:gd name="T8" fmla="*/ 2147483647 w 12"/>
                  <a:gd name="T9" fmla="*/ 2147483647 h 23"/>
                  <a:gd name="T10" fmla="*/ 2147483647 w 12"/>
                  <a:gd name="T11" fmla="*/ 2147483647 h 23"/>
                  <a:gd name="T12" fmla="*/ 0 w 12"/>
                  <a:gd name="T13" fmla="*/ 0 h 23"/>
                  <a:gd name="T14" fmla="*/ 0 60000 65536"/>
                  <a:gd name="T15" fmla="*/ 0 60000 65536"/>
                  <a:gd name="T16" fmla="*/ 0 60000 65536"/>
                  <a:gd name="T17" fmla="*/ 0 60000 65536"/>
                  <a:gd name="T18" fmla="*/ 0 60000 65536"/>
                  <a:gd name="T19" fmla="*/ 0 60000 65536"/>
                  <a:gd name="T20" fmla="*/ 0 60000 65536"/>
                  <a:gd name="T21" fmla="*/ 0 w 12"/>
                  <a:gd name="T22" fmla="*/ 0 h 23"/>
                  <a:gd name="T23" fmla="*/ 12 w 1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23">
                    <a:moveTo>
                      <a:pt x="0" y="0"/>
                    </a:moveTo>
                    <a:lnTo>
                      <a:pt x="2" y="0"/>
                    </a:lnTo>
                    <a:lnTo>
                      <a:pt x="8" y="8"/>
                    </a:lnTo>
                    <a:lnTo>
                      <a:pt x="12" y="21"/>
                    </a:lnTo>
                    <a:lnTo>
                      <a:pt x="11" y="23"/>
                    </a:lnTo>
                    <a:lnTo>
                      <a:pt x="1" y="11"/>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22" name="Freeform 39"/>
              <p:cNvSpPr>
                <a:spLocks/>
              </p:cNvSpPr>
              <p:nvPr/>
            </p:nvSpPr>
            <p:spPr bwMode="gray">
              <a:xfrm>
                <a:off x="1120" y="2013"/>
                <a:ext cx="7" cy="10"/>
              </a:xfrm>
              <a:custGeom>
                <a:avLst/>
                <a:gdLst>
                  <a:gd name="T0" fmla="*/ 2147483647 w 5"/>
                  <a:gd name="T1" fmla="*/ 0 h 8"/>
                  <a:gd name="T2" fmla="*/ 2147483647 w 5"/>
                  <a:gd name="T3" fmla="*/ 2147483647 h 8"/>
                  <a:gd name="T4" fmla="*/ 2147483647 w 5"/>
                  <a:gd name="T5" fmla="*/ 2147483647 h 8"/>
                  <a:gd name="T6" fmla="*/ 0 w 5"/>
                  <a:gd name="T7" fmla="*/ 2147483647 h 8"/>
                  <a:gd name="T8" fmla="*/ 2147483647 w 5"/>
                  <a:gd name="T9" fmla="*/ 0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2" y="0"/>
                    </a:moveTo>
                    <a:lnTo>
                      <a:pt x="5" y="7"/>
                    </a:lnTo>
                    <a:lnTo>
                      <a:pt x="3" y="8"/>
                    </a:lnTo>
                    <a:lnTo>
                      <a:pt x="0" y="1"/>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23" name="Freeform 40"/>
              <p:cNvSpPr>
                <a:spLocks/>
              </p:cNvSpPr>
              <p:nvPr/>
            </p:nvSpPr>
            <p:spPr bwMode="gray">
              <a:xfrm>
                <a:off x="1107" y="1974"/>
                <a:ext cx="4" cy="19"/>
              </a:xfrm>
              <a:custGeom>
                <a:avLst/>
                <a:gdLst>
                  <a:gd name="T0" fmla="*/ 0 w 3"/>
                  <a:gd name="T1" fmla="*/ 2147483647 h 15"/>
                  <a:gd name="T2" fmla="*/ 2147483647 w 3"/>
                  <a:gd name="T3" fmla="*/ 0 h 15"/>
                  <a:gd name="T4" fmla="*/ 2147483647 w 3"/>
                  <a:gd name="T5" fmla="*/ 2147483647 h 15"/>
                  <a:gd name="T6" fmla="*/ 2147483647 w 3"/>
                  <a:gd name="T7" fmla="*/ 2147483647 h 15"/>
                  <a:gd name="T8" fmla="*/ 2147483647 w 3"/>
                  <a:gd name="T9" fmla="*/ 2147483647 h 15"/>
                  <a:gd name="T10" fmla="*/ 0 w 3"/>
                  <a:gd name="T11" fmla="*/ 2147483647 h 15"/>
                  <a:gd name="T12" fmla="*/ 0 60000 65536"/>
                  <a:gd name="T13" fmla="*/ 0 60000 65536"/>
                  <a:gd name="T14" fmla="*/ 0 60000 65536"/>
                  <a:gd name="T15" fmla="*/ 0 60000 65536"/>
                  <a:gd name="T16" fmla="*/ 0 60000 65536"/>
                  <a:gd name="T17" fmla="*/ 0 60000 65536"/>
                  <a:gd name="T18" fmla="*/ 0 w 3"/>
                  <a:gd name="T19" fmla="*/ 0 h 15"/>
                  <a:gd name="T20" fmla="*/ 3 w 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 h="15">
                    <a:moveTo>
                      <a:pt x="0" y="2"/>
                    </a:moveTo>
                    <a:lnTo>
                      <a:pt x="2" y="0"/>
                    </a:lnTo>
                    <a:lnTo>
                      <a:pt x="3" y="2"/>
                    </a:lnTo>
                    <a:lnTo>
                      <a:pt x="3" y="15"/>
                    </a:lnTo>
                    <a:lnTo>
                      <a:pt x="2" y="14"/>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24" name="Freeform 41"/>
              <p:cNvSpPr>
                <a:spLocks/>
              </p:cNvSpPr>
              <p:nvPr/>
            </p:nvSpPr>
            <p:spPr bwMode="gray">
              <a:xfrm>
                <a:off x="1097" y="1971"/>
                <a:ext cx="7" cy="17"/>
              </a:xfrm>
              <a:custGeom>
                <a:avLst/>
                <a:gdLst>
                  <a:gd name="T0" fmla="*/ 2147483647 w 5"/>
                  <a:gd name="T1" fmla="*/ 0 h 13"/>
                  <a:gd name="T2" fmla="*/ 2147483647 w 5"/>
                  <a:gd name="T3" fmla="*/ 2147483647 h 13"/>
                  <a:gd name="T4" fmla="*/ 2147483647 w 5"/>
                  <a:gd name="T5" fmla="*/ 2147483647 h 13"/>
                  <a:gd name="T6" fmla="*/ 2147483647 w 5"/>
                  <a:gd name="T7" fmla="*/ 2147483647 h 13"/>
                  <a:gd name="T8" fmla="*/ 0 w 5"/>
                  <a:gd name="T9" fmla="*/ 2147483647 h 13"/>
                  <a:gd name="T10" fmla="*/ 2147483647 w 5"/>
                  <a:gd name="T11" fmla="*/ 0 h 13"/>
                  <a:gd name="T12" fmla="*/ 0 60000 65536"/>
                  <a:gd name="T13" fmla="*/ 0 60000 65536"/>
                  <a:gd name="T14" fmla="*/ 0 60000 65536"/>
                  <a:gd name="T15" fmla="*/ 0 60000 65536"/>
                  <a:gd name="T16" fmla="*/ 0 60000 65536"/>
                  <a:gd name="T17" fmla="*/ 0 60000 65536"/>
                  <a:gd name="T18" fmla="*/ 0 w 5"/>
                  <a:gd name="T19" fmla="*/ 0 h 13"/>
                  <a:gd name="T20" fmla="*/ 5 w 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 h="13">
                    <a:moveTo>
                      <a:pt x="3" y="0"/>
                    </a:moveTo>
                    <a:lnTo>
                      <a:pt x="5" y="5"/>
                    </a:lnTo>
                    <a:lnTo>
                      <a:pt x="5" y="12"/>
                    </a:lnTo>
                    <a:lnTo>
                      <a:pt x="3" y="13"/>
                    </a:lnTo>
                    <a:lnTo>
                      <a:pt x="0" y="6"/>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25" name="Freeform 42"/>
              <p:cNvSpPr>
                <a:spLocks/>
              </p:cNvSpPr>
              <p:nvPr/>
            </p:nvSpPr>
            <p:spPr bwMode="gray">
              <a:xfrm>
                <a:off x="1105" y="1945"/>
                <a:ext cx="6" cy="23"/>
              </a:xfrm>
              <a:custGeom>
                <a:avLst/>
                <a:gdLst>
                  <a:gd name="T0" fmla="*/ 2147483647 w 5"/>
                  <a:gd name="T1" fmla="*/ 0 h 18"/>
                  <a:gd name="T2" fmla="*/ 2147483647 w 5"/>
                  <a:gd name="T3" fmla="*/ 2147483647 h 18"/>
                  <a:gd name="T4" fmla="*/ 2147483647 w 5"/>
                  <a:gd name="T5" fmla="*/ 2147483647 h 18"/>
                  <a:gd name="T6" fmla="*/ 2147483647 w 5"/>
                  <a:gd name="T7" fmla="*/ 2147483647 h 18"/>
                  <a:gd name="T8" fmla="*/ 0 w 5"/>
                  <a:gd name="T9" fmla="*/ 2147483647 h 18"/>
                  <a:gd name="T10" fmla="*/ 0 w 5"/>
                  <a:gd name="T11" fmla="*/ 2147483647 h 18"/>
                  <a:gd name="T12" fmla="*/ 2147483647 w 5"/>
                  <a:gd name="T13" fmla="*/ 0 h 18"/>
                  <a:gd name="T14" fmla="*/ 0 60000 65536"/>
                  <a:gd name="T15" fmla="*/ 0 60000 65536"/>
                  <a:gd name="T16" fmla="*/ 0 60000 65536"/>
                  <a:gd name="T17" fmla="*/ 0 60000 65536"/>
                  <a:gd name="T18" fmla="*/ 0 60000 65536"/>
                  <a:gd name="T19" fmla="*/ 0 60000 65536"/>
                  <a:gd name="T20" fmla="*/ 0 60000 65536"/>
                  <a:gd name="T21" fmla="*/ 0 w 5"/>
                  <a:gd name="T22" fmla="*/ 0 h 18"/>
                  <a:gd name="T23" fmla="*/ 5 w 5"/>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8">
                    <a:moveTo>
                      <a:pt x="1" y="0"/>
                    </a:moveTo>
                    <a:lnTo>
                      <a:pt x="5" y="5"/>
                    </a:lnTo>
                    <a:lnTo>
                      <a:pt x="5" y="16"/>
                    </a:lnTo>
                    <a:lnTo>
                      <a:pt x="3" y="18"/>
                    </a:lnTo>
                    <a:lnTo>
                      <a:pt x="0" y="18"/>
                    </a:lnTo>
                    <a:lnTo>
                      <a:pt x="0" y="2"/>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26" name="Freeform 43"/>
              <p:cNvSpPr>
                <a:spLocks/>
              </p:cNvSpPr>
              <p:nvPr/>
            </p:nvSpPr>
            <p:spPr bwMode="gray">
              <a:xfrm>
                <a:off x="1081" y="1940"/>
                <a:ext cx="20" cy="22"/>
              </a:xfrm>
              <a:custGeom>
                <a:avLst/>
                <a:gdLst>
                  <a:gd name="T0" fmla="*/ 2147483647 w 15"/>
                  <a:gd name="T1" fmla="*/ 2147483647 h 17"/>
                  <a:gd name="T2" fmla="*/ 2147483647 w 15"/>
                  <a:gd name="T3" fmla="*/ 2147483647 h 17"/>
                  <a:gd name="T4" fmla="*/ 0 w 15"/>
                  <a:gd name="T5" fmla="*/ 2147483647 h 17"/>
                  <a:gd name="T6" fmla="*/ 0 w 15"/>
                  <a:gd name="T7" fmla="*/ 2147483647 h 17"/>
                  <a:gd name="T8" fmla="*/ 2147483647 w 15"/>
                  <a:gd name="T9" fmla="*/ 0 h 17"/>
                  <a:gd name="T10" fmla="*/ 2147483647 w 15"/>
                  <a:gd name="T11" fmla="*/ 2147483647 h 17"/>
                  <a:gd name="T12" fmla="*/ 2147483647 w 15"/>
                  <a:gd name="T13" fmla="*/ 2147483647 h 17"/>
                  <a:gd name="T14" fmla="*/ 2147483647 w 15"/>
                  <a:gd name="T15" fmla="*/ 2147483647 h 17"/>
                  <a:gd name="T16" fmla="*/ 2147483647 w 15"/>
                  <a:gd name="T17" fmla="*/ 2147483647 h 17"/>
                  <a:gd name="T18" fmla="*/ 2147483647 w 15"/>
                  <a:gd name="T19" fmla="*/ 2147483647 h 17"/>
                  <a:gd name="T20" fmla="*/ 2147483647 w 15"/>
                  <a:gd name="T21" fmla="*/ 2147483647 h 17"/>
                  <a:gd name="T22" fmla="*/ 2147483647 w 15"/>
                  <a:gd name="T23" fmla="*/ 2147483647 h 17"/>
                  <a:gd name="T24" fmla="*/ 2147483647 w 15"/>
                  <a:gd name="T25" fmla="*/ 2147483647 h 17"/>
                  <a:gd name="T26" fmla="*/ 2147483647 w 15"/>
                  <a:gd name="T27" fmla="*/ 2147483647 h 17"/>
                  <a:gd name="T28" fmla="*/ 2147483647 w 15"/>
                  <a:gd name="T29" fmla="*/ 2147483647 h 17"/>
                  <a:gd name="T30" fmla="*/ 2147483647 w 15"/>
                  <a:gd name="T31" fmla="*/ 2147483647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7"/>
                  <a:gd name="T50" fmla="*/ 15 w 15"/>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7">
                    <a:moveTo>
                      <a:pt x="6" y="16"/>
                    </a:moveTo>
                    <a:lnTo>
                      <a:pt x="3" y="12"/>
                    </a:lnTo>
                    <a:lnTo>
                      <a:pt x="0" y="6"/>
                    </a:lnTo>
                    <a:lnTo>
                      <a:pt x="0" y="4"/>
                    </a:lnTo>
                    <a:lnTo>
                      <a:pt x="7" y="0"/>
                    </a:lnTo>
                    <a:lnTo>
                      <a:pt x="11" y="3"/>
                    </a:lnTo>
                    <a:lnTo>
                      <a:pt x="15" y="4"/>
                    </a:lnTo>
                    <a:lnTo>
                      <a:pt x="15" y="6"/>
                    </a:lnTo>
                    <a:lnTo>
                      <a:pt x="11" y="5"/>
                    </a:lnTo>
                    <a:lnTo>
                      <a:pt x="11" y="8"/>
                    </a:lnTo>
                    <a:lnTo>
                      <a:pt x="14" y="12"/>
                    </a:lnTo>
                    <a:lnTo>
                      <a:pt x="12" y="14"/>
                    </a:lnTo>
                    <a:lnTo>
                      <a:pt x="8" y="9"/>
                    </a:lnTo>
                    <a:lnTo>
                      <a:pt x="7" y="10"/>
                    </a:lnTo>
                    <a:lnTo>
                      <a:pt x="8" y="17"/>
                    </a:lnTo>
                    <a:lnTo>
                      <a:pt x="6" y="1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27" name="Freeform 44"/>
              <p:cNvSpPr>
                <a:spLocks/>
              </p:cNvSpPr>
              <p:nvPr/>
            </p:nvSpPr>
            <p:spPr bwMode="gray">
              <a:xfrm>
                <a:off x="1113" y="1971"/>
                <a:ext cx="11" cy="12"/>
              </a:xfrm>
              <a:custGeom>
                <a:avLst/>
                <a:gdLst>
                  <a:gd name="T0" fmla="*/ 2147483647 w 9"/>
                  <a:gd name="T1" fmla="*/ 2147483647 h 9"/>
                  <a:gd name="T2" fmla="*/ 0 w 9"/>
                  <a:gd name="T3" fmla="*/ 2147483647 h 9"/>
                  <a:gd name="T4" fmla="*/ 2147483647 w 9"/>
                  <a:gd name="T5" fmla="*/ 0 h 9"/>
                  <a:gd name="T6" fmla="*/ 2147483647 w 9"/>
                  <a:gd name="T7" fmla="*/ 2147483647 h 9"/>
                  <a:gd name="T8" fmla="*/ 2147483647 w 9"/>
                  <a:gd name="T9" fmla="*/ 2147483647 h 9"/>
                  <a:gd name="T10" fmla="*/ 2147483647 w 9"/>
                  <a:gd name="T11" fmla="*/ 2147483647 h 9"/>
                  <a:gd name="T12" fmla="*/ 2147483647 w 9"/>
                  <a:gd name="T13" fmla="*/ 2147483647 h 9"/>
                  <a:gd name="T14" fmla="*/ 2147483647 w 9"/>
                  <a:gd name="T15" fmla="*/ 2147483647 h 9"/>
                  <a:gd name="T16" fmla="*/ 2147483647 w 9"/>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3" y="9"/>
                    </a:moveTo>
                    <a:lnTo>
                      <a:pt x="0" y="2"/>
                    </a:lnTo>
                    <a:lnTo>
                      <a:pt x="2" y="0"/>
                    </a:lnTo>
                    <a:lnTo>
                      <a:pt x="6" y="2"/>
                    </a:lnTo>
                    <a:lnTo>
                      <a:pt x="9" y="5"/>
                    </a:lnTo>
                    <a:lnTo>
                      <a:pt x="9" y="7"/>
                    </a:lnTo>
                    <a:lnTo>
                      <a:pt x="5" y="5"/>
                    </a:lnTo>
                    <a:lnTo>
                      <a:pt x="6" y="8"/>
                    </a:lnTo>
                    <a:lnTo>
                      <a:pt x="3" y="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28" name="Freeform 45"/>
              <p:cNvSpPr>
                <a:spLocks/>
              </p:cNvSpPr>
              <p:nvPr/>
            </p:nvSpPr>
            <p:spPr bwMode="gray">
              <a:xfrm>
                <a:off x="1132" y="2060"/>
                <a:ext cx="7" cy="2"/>
              </a:xfrm>
              <a:custGeom>
                <a:avLst/>
                <a:gdLst>
                  <a:gd name="T0" fmla="*/ 0 w 5"/>
                  <a:gd name="T1" fmla="*/ 2147483647 h 2"/>
                  <a:gd name="T2" fmla="*/ 2147483647 w 5"/>
                  <a:gd name="T3" fmla="*/ 0 h 2"/>
                  <a:gd name="T4" fmla="*/ 2147483647 w 5"/>
                  <a:gd name="T5" fmla="*/ 0 h 2"/>
                  <a:gd name="T6" fmla="*/ 2147483647 w 5"/>
                  <a:gd name="T7" fmla="*/ 2147483647 h 2"/>
                  <a:gd name="T8" fmla="*/ 2147483647 w 5"/>
                  <a:gd name="T9" fmla="*/ 2147483647 h 2"/>
                  <a:gd name="T10" fmla="*/ 0 w 5"/>
                  <a:gd name="T11" fmla="*/ 2147483647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1"/>
                    </a:moveTo>
                    <a:lnTo>
                      <a:pt x="2" y="0"/>
                    </a:lnTo>
                    <a:lnTo>
                      <a:pt x="5" y="0"/>
                    </a:lnTo>
                    <a:lnTo>
                      <a:pt x="5" y="2"/>
                    </a:lnTo>
                    <a:lnTo>
                      <a:pt x="2"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29" name="Freeform 46"/>
              <p:cNvSpPr>
                <a:spLocks/>
              </p:cNvSpPr>
              <p:nvPr/>
            </p:nvSpPr>
            <p:spPr bwMode="gray">
              <a:xfrm>
                <a:off x="1135" y="2067"/>
                <a:ext cx="8" cy="3"/>
              </a:xfrm>
              <a:custGeom>
                <a:avLst/>
                <a:gdLst>
                  <a:gd name="T0" fmla="*/ 0 w 6"/>
                  <a:gd name="T1" fmla="*/ 2147483647 h 2"/>
                  <a:gd name="T2" fmla="*/ 2147483647 w 6"/>
                  <a:gd name="T3" fmla="*/ 0 h 2"/>
                  <a:gd name="T4" fmla="*/ 2147483647 w 6"/>
                  <a:gd name="T5" fmla="*/ 0 h 2"/>
                  <a:gd name="T6" fmla="*/ 2147483647 w 6"/>
                  <a:gd name="T7" fmla="*/ 2147483647 h 2"/>
                  <a:gd name="T8" fmla="*/ 2147483647 w 6"/>
                  <a:gd name="T9" fmla="*/ 2147483647 h 2"/>
                  <a:gd name="T10" fmla="*/ 0 w 6"/>
                  <a:gd name="T11" fmla="*/ 2147483647 h 2"/>
                  <a:gd name="T12" fmla="*/ 0 60000 65536"/>
                  <a:gd name="T13" fmla="*/ 0 60000 65536"/>
                  <a:gd name="T14" fmla="*/ 0 60000 65536"/>
                  <a:gd name="T15" fmla="*/ 0 60000 65536"/>
                  <a:gd name="T16" fmla="*/ 0 60000 65536"/>
                  <a:gd name="T17" fmla="*/ 0 60000 65536"/>
                  <a:gd name="T18" fmla="*/ 0 w 6"/>
                  <a:gd name="T19" fmla="*/ 0 h 2"/>
                  <a:gd name="T20" fmla="*/ 6 w 6"/>
                  <a:gd name="T21" fmla="*/ 2 h 2"/>
                </a:gdLst>
                <a:ahLst/>
                <a:cxnLst>
                  <a:cxn ang="T12">
                    <a:pos x="T0" y="T1"/>
                  </a:cxn>
                  <a:cxn ang="T13">
                    <a:pos x="T2" y="T3"/>
                  </a:cxn>
                  <a:cxn ang="T14">
                    <a:pos x="T4" y="T5"/>
                  </a:cxn>
                  <a:cxn ang="T15">
                    <a:pos x="T6" y="T7"/>
                  </a:cxn>
                  <a:cxn ang="T16">
                    <a:pos x="T8" y="T9"/>
                  </a:cxn>
                  <a:cxn ang="T17">
                    <a:pos x="T10" y="T11"/>
                  </a:cxn>
                </a:cxnLst>
                <a:rect l="T18" t="T19" r="T20" b="T21"/>
                <a:pathLst>
                  <a:path w="6" h="2">
                    <a:moveTo>
                      <a:pt x="0" y="1"/>
                    </a:moveTo>
                    <a:lnTo>
                      <a:pt x="1" y="0"/>
                    </a:lnTo>
                    <a:lnTo>
                      <a:pt x="6" y="0"/>
                    </a:lnTo>
                    <a:lnTo>
                      <a:pt x="6" y="2"/>
                    </a:lnTo>
                    <a:lnTo>
                      <a:pt x="1"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30" name="Freeform 47"/>
              <p:cNvSpPr>
                <a:spLocks/>
              </p:cNvSpPr>
              <p:nvPr/>
            </p:nvSpPr>
            <p:spPr bwMode="gray">
              <a:xfrm>
                <a:off x="1143" y="2074"/>
                <a:ext cx="4" cy="5"/>
              </a:xfrm>
              <a:custGeom>
                <a:avLst/>
                <a:gdLst>
                  <a:gd name="T0" fmla="*/ 0 w 3"/>
                  <a:gd name="T1" fmla="*/ 2147483647 h 4"/>
                  <a:gd name="T2" fmla="*/ 0 w 3"/>
                  <a:gd name="T3" fmla="*/ 0 h 4"/>
                  <a:gd name="T4" fmla="*/ 2147483647 w 3"/>
                  <a:gd name="T5" fmla="*/ 2147483647 h 4"/>
                  <a:gd name="T6" fmla="*/ 2147483647 w 3"/>
                  <a:gd name="T7" fmla="*/ 2147483647 h 4"/>
                  <a:gd name="T8" fmla="*/ 2147483647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3"/>
                    </a:moveTo>
                    <a:lnTo>
                      <a:pt x="0" y="0"/>
                    </a:lnTo>
                    <a:lnTo>
                      <a:pt x="1" y="1"/>
                    </a:lnTo>
                    <a:lnTo>
                      <a:pt x="3" y="3"/>
                    </a:lnTo>
                    <a:lnTo>
                      <a:pt x="3" y="4"/>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31" name="Freeform 48"/>
              <p:cNvSpPr>
                <a:spLocks/>
              </p:cNvSpPr>
              <p:nvPr/>
            </p:nvSpPr>
            <p:spPr bwMode="gray">
              <a:xfrm>
                <a:off x="1149" y="2040"/>
                <a:ext cx="5" cy="4"/>
              </a:xfrm>
              <a:custGeom>
                <a:avLst/>
                <a:gdLst>
                  <a:gd name="T0" fmla="*/ 2147483647 w 4"/>
                  <a:gd name="T1" fmla="*/ 2147483647 h 3"/>
                  <a:gd name="T2" fmla="*/ 0 w 4"/>
                  <a:gd name="T3" fmla="*/ 2147483647 h 3"/>
                  <a:gd name="T4" fmla="*/ 2147483647 w 4"/>
                  <a:gd name="T5" fmla="*/ 0 h 3"/>
                  <a:gd name="T6" fmla="*/ 2147483647 w 4"/>
                  <a:gd name="T7" fmla="*/ 2147483647 h 3"/>
                  <a:gd name="T8" fmla="*/ 2147483647 w 4"/>
                  <a:gd name="T9" fmla="*/ 2147483647 h 3"/>
                  <a:gd name="T10" fmla="*/ 2147483647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2" y="2"/>
                    </a:moveTo>
                    <a:lnTo>
                      <a:pt x="0" y="1"/>
                    </a:lnTo>
                    <a:lnTo>
                      <a:pt x="1" y="0"/>
                    </a:lnTo>
                    <a:lnTo>
                      <a:pt x="4" y="1"/>
                    </a:lnTo>
                    <a:lnTo>
                      <a:pt x="4" y="3"/>
                    </a:lnTo>
                    <a:lnTo>
                      <a:pt x="2"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32" name="Freeform 49"/>
              <p:cNvSpPr>
                <a:spLocks/>
              </p:cNvSpPr>
              <p:nvPr/>
            </p:nvSpPr>
            <p:spPr bwMode="gray">
              <a:xfrm>
                <a:off x="1154" y="2050"/>
                <a:ext cx="9" cy="7"/>
              </a:xfrm>
              <a:custGeom>
                <a:avLst/>
                <a:gdLst>
                  <a:gd name="T0" fmla="*/ 0 w 7"/>
                  <a:gd name="T1" fmla="*/ 2147483647 h 5"/>
                  <a:gd name="T2" fmla="*/ 2147483647 w 7"/>
                  <a:gd name="T3" fmla="*/ 0 h 5"/>
                  <a:gd name="T4" fmla="*/ 2147483647 w 7"/>
                  <a:gd name="T5" fmla="*/ 2147483647 h 5"/>
                  <a:gd name="T6" fmla="*/ 2147483647 w 7"/>
                  <a:gd name="T7" fmla="*/ 2147483647 h 5"/>
                  <a:gd name="T8" fmla="*/ 2147483647 w 7"/>
                  <a:gd name="T9" fmla="*/ 2147483647 h 5"/>
                  <a:gd name="T10" fmla="*/ 0 w 7"/>
                  <a:gd name="T11" fmla="*/ 2147483647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2"/>
                    </a:moveTo>
                    <a:lnTo>
                      <a:pt x="1" y="0"/>
                    </a:lnTo>
                    <a:lnTo>
                      <a:pt x="3" y="2"/>
                    </a:lnTo>
                    <a:lnTo>
                      <a:pt x="7" y="4"/>
                    </a:lnTo>
                    <a:lnTo>
                      <a:pt x="4" y="5"/>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33" name="Freeform 50"/>
              <p:cNvSpPr>
                <a:spLocks/>
              </p:cNvSpPr>
              <p:nvPr/>
            </p:nvSpPr>
            <p:spPr bwMode="gray">
              <a:xfrm>
                <a:off x="699" y="1598"/>
                <a:ext cx="462" cy="438"/>
              </a:xfrm>
              <a:custGeom>
                <a:avLst/>
                <a:gdLst>
                  <a:gd name="T0" fmla="*/ 2147483647 w 354"/>
                  <a:gd name="T1" fmla="*/ 2147483647 h 336"/>
                  <a:gd name="T2" fmla="*/ 2147483647 w 354"/>
                  <a:gd name="T3" fmla="*/ 2147483647 h 336"/>
                  <a:gd name="T4" fmla="*/ 2147483647 w 354"/>
                  <a:gd name="T5" fmla="*/ 2147483647 h 336"/>
                  <a:gd name="T6" fmla="*/ 2147483647 w 354"/>
                  <a:gd name="T7" fmla="*/ 2147483647 h 336"/>
                  <a:gd name="T8" fmla="*/ 2147483647 w 354"/>
                  <a:gd name="T9" fmla="*/ 2147483647 h 336"/>
                  <a:gd name="T10" fmla="*/ 2147483647 w 354"/>
                  <a:gd name="T11" fmla="*/ 2147483647 h 336"/>
                  <a:gd name="T12" fmla="*/ 2147483647 w 354"/>
                  <a:gd name="T13" fmla="*/ 2147483647 h 336"/>
                  <a:gd name="T14" fmla="*/ 2147483647 w 354"/>
                  <a:gd name="T15" fmla="*/ 2147483647 h 336"/>
                  <a:gd name="T16" fmla="*/ 2147483647 w 354"/>
                  <a:gd name="T17" fmla="*/ 2147483647 h 336"/>
                  <a:gd name="T18" fmla="*/ 2147483647 w 354"/>
                  <a:gd name="T19" fmla="*/ 2147483647 h 336"/>
                  <a:gd name="T20" fmla="*/ 2147483647 w 354"/>
                  <a:gd name="T21" fmla="*/ 2147483647 h 336"/>
                  <a:gd name="T22" fmla="*/ 2147483647 w 354"/>
                  <a:gd name="T23" fmla="*/ 2147483647 h 336"/>
                  <a:gd name="T24" fmla="*/ 2147483647 w 354"/>
                  <a:gd name="T25" fmla="*/ 2147483647 h 336"/>
                  <a:gd name="T26" fmla="*/ 2147483647 w 354"/>
                  <a:gd name="T27" fmla="*/ 2147483647 h 336"/>
                  <a:gd name="T28" fmla="*/ 2147483647 w 354"/>
                  <a:gd name="T29" fmla="*/ 2147483647 h 336"/>
                  <a:gd name="T30" fmla="*/ 2147483647 w 354"/>
                  <a:gd name="T31" fmla="*/ 2147483647 h 336"/>
                  <a:gd name="T32" fmla="*/ 2147483647 w 354"/>
                  <a:gd name="T33" fmla="*/ 2147483647 h 336"/>
                  <a:gd name="T34" fmla="*/ 2147483647 w 354"/>
                  <a:gd name="T35" fmla="*/ 2147483647 h 336"/>
                  <a:gd name="T36" fmla="*/ 2147483647 w 354"/>
                  <a:gd name="T37" fmla="*/ 2147483647 h 336"/>
                  <a:gd name="T38" fmla="*/ 2147483647 w 354"/>
                  <a:gd name="T39" fmla="*/ 2147483647 h 336"/>
                  <a:gd name="T40" fmla="*/ 2147483647 w 354"/>
                  <a:gd name="T41" fmla="*/ 2147483647 h 336"/>
                  <a:gd name="T42" fmla="*/ 2147483647 w 354"/>
                  <a:gd name="T43" fmla="*/ 2147483647 h 336"/>
                  <a:gd name="T44" fmla="*/ 2147483647 w 354"/>
                  <a:gd name="T45" fmla="*/ 2147483647 h 336"/>
                  <a:gd name="T46" fmla="*/ 2147483647 w 354"/>
                  <a:gd name="T47" fmla="*/ 2147483647 h 336"/>
                  <a:gd name="T48" fmla="*/ 2147483647 w 354"/>
                  <a:gd name="T49" fmla="*/ 2147483647 h 336"/>
                  <a:gd name="T50" fmla="*/ 2147483647 w 354"/>
                  <a:gd name="T51" fmla="*/ 2147483647 h 336"/>
                  <a:gd name="T52" fmla="*/ 2147483647 w 354"/>
                  <a:gd name="T53" fmla="*/ 2147483647 h 336"/>
                  <a:gd name="T54" fmla="*/ 2147483647 w 354"/>
                  <a:gd name="T55" fmla="*/ 2147483647 h 336"/>
                  <a:gd name="T56" fmla="*/ 2147483647 w 354"/>
                  <a:gd name="T57" fmla="*/ 2147483647 h 336"/>
                  <a:gd name="T58" fmla="*/ 2147483647 w 354"/>
                  <a:gd name="T59" fmla="*/ 2147483647 h 336"/>
                  <a:gd name="T60" fmla="*/ 2147483647 w 354"/>
                  <a:gd name="T61" fmla="*/ 2147483647 h 336"/>
                  <a:gd name="T62" fmla="*/ 2147483647 w 354"/>
                  <a:gd name="T63" fmla="*/ 2147483647 h 336"/>
                  <a:gd name="T64" fmla="*/ 2147483647 w 354"/>
                  <a:gd name="T65" fmla="*/ 2147483647 h 336"/>
                  <a:gd name="T66" fmla="*/ 2147483647 w 354"/>
                  <a:gd name="T67" fmla="*/ 2147483647 h 336"/>
                  <a:gd name="T68" fmla="*/ 2147483647 w 354"/>
                  <a:gd name="T69" fmla="*/ 2147483647 h 336"/>
                  <a:gd name="T70" fmla="*/ 2147483647 w 354"/>
                  <a:gd name="T71" fmla="*/ 2147483647 h 336"/>
                  <a:gd name="T72" fmla="*/ 2147483647 w 354"/>
                  <a:gd name="T73" fmla="*/ 2147483647 h 336"/>
                  <a:gd name="T74" fmla="*/ 2147483647 w 354"/>
                  <a:gd name="T75" fmla="*/ 2147483647 h 336"/>
                  <a:gd name="T76" fmla="*/ 2147483647 w 354"/>
                  <a:gd name="T77" fmla="*/ 2147483647 h 336"/>
                  <a:gd name="T78" fmla="*/ 2147483647 w 354"/>
                  <a:gd name="T79" fmla="*/ 2147483647 h 336"/>
                  <a:gd name="T80" fmla="*/ 2147483647 w 354"/>
                  <a:gd name="T81" fmla="*/ 2147483647 h 336"/>
                  <a:gd name="T82" fmla="*/ 2147483647 w 354"/>
                  <a:gd name="T83" fmla="*/ 2147483647 h 336"/>
                  <a:gd name="T84" fmla="*/ 2147483647 w 354"/>
                  <a:gd name="T85" fmla="*/ 2147483647 h 336"/>
                  <a:gd name="T86" fmla="*/ 2147483647 w 354"/>
                  <a:gd name="T87" fmla="*/ 2147483647 h 336"/>
                  <a:gd name="T88" fmla="*/ 2147483647 w 354"/>
                  <a:gd name="T89" fmla="*/ 2147483647 h 336"/>
                  <a:gd name="T90" fmla="*/ 2147483647 w 354"/>
                  <a:gd name="T91" fmla="*/ 2147483647 h 336"/>
                  <a:gd name="T92" fmla="*/ 2147483647 w 354"/>
                  <a:gd name="T93" fmla="*/ 2147483647 h 336"/>
                  <a:gd name="T94" fmla="*/ 2147483647 w 354"/>
                  <a:gd name="T95" fmla="*/ 2147483647 h 336"/>
                  <a:gd name="T96" fmla="*/ 2147483647 w 354"/>
                  <a:gd name="T97" fmla="*/ 2147483647 h 336"/>
                  <a:gd name="T98" fmla="*/ 2147483647 w 354"/>
                  <a:gd name="T99" fmla="*/ 2147483647 h 336"/>
                  <a:gd name="T100" fmla="*/ 2147483647 w 354"/>
                  <a:gd name="T101" fmla="*/ 2147483647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4"/>
                  <a:gd name="T154" fmla="*/ 0 h 336"/>
                  <a:gd name="T155" fmla="*/ 354 w 354"/>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4" h="336">
                    <a:moveTo>
                      <a:pt x="250" y="31"/>
                    </a:moveTo>
                    <a:lnTo>
                      <a:pt x="250" y="219"/>
                    </a:lnTo>
                    <a:lnTo>
                      <a:pt x="261" y="226"/>
                    </a:lnTo>
                    <a:lnTo>
                      <a:pt x="263" y="220"/>
                    </a:lnTo>
                    <a:lnTo>
                      <a:pt x="266" y="217"/>
                    </a:lnTo>
                    <a:lnTo>
                      <a:pt x="271" y="223"/>
                    </a:lnTo>
                    <a:lnTo>
                      <a:pt x="285" y="245"/>
                    </a:lnTo>
                    <a:lnTo>
                      <a:pt x="289" y="245"/>
                    </a:lnTo>
                    <a:lnTo>
                      <a:pt x="296" y="237"/>
                    </a:lnTo>
                    <a:lnTo>
                      <a:pt x="303" y="235"/>
                    </a:lnTo>
                    <a:lnTo>
                      <a:pt x="310" y="241"/>
                    </a:lnTo>
                    <a:lnTo>
                      <a:pt x="317" y="254"/>
                    </a:lnTo>
                    <a:lnTo>
                      <a:pt x="323" y="259"/>
                    </a:lnTo>
                    <a:lnTo>
                      <a:pt x="335" y="288"/>
                    </a:lnTo>
                    <a:lnTo>
                      <a:pt x="342" y="296"/>
                    </a:lnTo>
                    <a:lnTo>
                      <a:pt x="354" y="305"/>
                    </a:lnTo>
                    <a:lnTo>
                      <a:pt x="352" y="314"/>
                    </a:lnTo>
                    <a:lnTo>
                      <a:pt x="353" y="322"/>
                    </a:lnTo>
                    <a:lnTo>
                      <a:pt x="351" y="325"/>
                    </a:lnTo>
                    <a:lnTo>
                      <a:pt x="347" y="325"/>
                    </a:lnTo>
                    <a:lnTo>
                      <a:pt x="345" y="325"/>
                    </a:lnTo>
                    <a:lnTo>
                      <a:pt x="343" y="317"/>
                    </a:lnTo>
                    <a:lnTo>
                      <a:pt x="338" y="315"/>
                    </a:lnTo>
                    <a:lnTo>
                      <a:pt x="336" y="312"/>
                    </a:lnTo>
                    <a:lnTo>
                      <a:pt x="334" y="311"/>
                    </a:lnTo>
                    <a:lnTo>
                      <a:pt x="334" y="306"/>
                    </a:lnTo>
                    <a:lnTo>
                      <a:pt x="330" y="300"/>
                    </a:lnTo>
                    <a:lnTo>
                      <a:pt x="330" y="292"/>
                    </a:lnTo>
                    <a:lnTo>
                      <a:pt x="326" y="290"/>
                    </a:lnTo>
                    <a:lnTo>
                      <a:pt x="322" y="285"/>
                    </a:lnTo>
                    <a:lnTo>
                      <a:pt x="321" y="275"/>
                    </a:lnTo>
                    <a:lnTo>
                      <a:pt x="315" y="261"/>
                    </a:lnTo>
                    <a:lnTo>
                      <a:pt x="311" y="258"/>
                    </a:lnTo>
                    <a:lnTo>
                      <a:pt x="307" y="256"/>
                    </a:lnTo>
                    <a:lnTo>
                      <a:pt x="305" y="249"/>
                    </a:lnTo>
                    <a:lnTo>
                      <a:pt x="303" y="258"/>
                    </a:lnTo>
                    <a:lnTo>
                      <a:pt x="301" y="258"/>
                    </a:lnTo>
                    <a:lnTo>
                      <a:pt x="297" y="253"/>
                    </a:lnTo>
                    <a:lnTo>
                      <a:pt x="294" y="253"/>
                    </a:lnTo>
                    <a:lnTo>
                      <a:pt x="293" y="255"/>
                    </a:lnTo>
                    <a:lnTo>
                      <a:pt x="296" y="259"/>
                    </a:lnTo>
                    <a:lnTo>
                      <a:pt x="285" y="260"/>
                    </a:lnTo>
                    <a:lnTo>
                      <a:pt x="279" y="253"/>
                    </a:lnTo>
                    <a:lnTo>
                      <a:pt x="277" y="245"/>
                    </a:lnTo>
                    <a:lnTo>
                      <a:pt x="265" y="240"/>
                    </a:lnTo>
                    <a:lnTo>
                      <a:pt x="264" y="231"/>
                    </a:lnTo>
                    <a:lnTo>
                      <a:pt x="259" y="234"/>
                    </a:lnTo>
                    <a:lnTo>
                      <a:pt x="249" y="232"/>
                    </a:lnTo>
                    <a:lnTo>
                      <a:pt x="247" y="230"/>
                    </a:lnTo>
                    <a:lnTo>
                      <a:pt x="238" y="230"/>
                    </a:lnTo>
                    <a:lnTo>
                      <a:pt x="234" y="228"/>
                    </a:lnTo>
                    <a:lnTo>
                      <a:pt x="229" y="228"/>
                    </a:lnTo>
                    <a:lnTo>
                      <a:pt x="217" y="228"/>
                    </a:lnTo>
                    <a:lnTo>
                      <a:pt x="216" y="220"/>
                    </a:lnTo>
                    <a:lnTo>
                      <a:pt x="214" y="218"/>
                    </a:lnTo>
                    <a:lnTo>
                      <a:pt x="209" y="219"/>
                    </a:lnTo>
                    <a:lnTo>
                      <a:pt x="199" y="213"/>
                    </a:lnTo>
                    <a:lnTo>
                      <a:pt x="197" y="208"/>
                    </a:lnTo>
                    <a:lnTo>
                      <a:pt x="192" y="210"/>
                    </a:lnTo>
                    <a:lnTo>
                      <a:pt x="188" y="210"/>
                    </a:lnTo>
                    <a:lnTo>
                      <a:pt x="189" y="206"/>
                    </a:lnTo>
                    <a:lnTo>
                      <a:pt x="186" y="205"/>
                    </a:lnTo>
                    <a:lnTo>
                      <a:pt x="180" y="213"/>
                    </a:lnTo>
                    <a:lnTo>
                      <a:pt x="183" y="214"/>
                    </a:lnTo>
                    <a:lnTo>
                      <a:pt x="182" y="216"/>
                    </a:lnTo>
                    <a:lnTo>
                      <a:pt x="183" y="221"/>
                    </a:lnTo>
                    <a:lnTo>
                      <a:pt x="180" y="229"/>
                    </a:lnTo>
                    <a:lnTo>
                      <a:pt x="171" y="229"/>
                    </a:lnTo>
                    <a:lnTo>
                      <a:pt x="166" y="236"/>
                    </a:lnTo>
                    <a:lnTo>
                      <a:pt x="156" y="243"/>
                    </a:lnTo>
                    <a:lnTo>
                      <a:pt x="148" y="243"/>
                    </a:lnTo>
                    <a:lnTo>
                      <a:pt x="150" y="240"/>
                    </a:lnTo>
                    <a:lnTo>
                      <a:pt x="152" y="239"/>
                    </a:lnTo>
                    <a:lnTo>
                      <a:pt x="154" y="236"/>
                    </a:lnTo>
                    <a:lnTo>
                      <a:pt x="152" y="235"/>
                    </a:lnTo>
                    <a:lnTo>
                      <a:pt x="150" y="236"/>
                    </a:lnTo>
                    <a:lnTo>
                      <a:pt x="150" y="233"/>
                    </a:lnTo>
                    <a:lnTo>
                      <a:pt x="155" y="218"/>
                    </a:lnTo>
                    <a:lnTo>
                      <a:pt x="154" y="214"/>
                    </a:lnTo>
                    <a:lnTo>
                      <a:pt x="163" y="207"/>
                    </a:lnTo>
                    <a:lnTo>
                      <a:pt x="169" y="208"/>
                    </a:lnTo>
                    <a:lnTo>
                      <a:pt x="171" y="197"/>
                    </a:lnTo>
                    <a:lnTo>
                      <a:pt x="168" y="197"/>
                    </a:lnTo>
                    <a:lnTo>
                      <a:pt x="165" y="201"/>
                    </a:lnTo>
                    <a:lnTo>
                      <a:pt x="158" y="201"/>
                    </a:lnTo>
                    <a:lnTo>
                      <a:pt x="141" y="224"/>
                    </a:lnTo>
                    <a:lnTo>
                      <a:pt x="142" y="231"/>
                    </a:lnTo>
                    <a:lnTo>
                      <a:pt x="138" y="236"/>
                    </a:lnTo>
                    <a:lnTo>
                      <a:pt x="132" y="236"/>
                    </a:lnTo>
                    <a:lnTo>
                      <a:pt x="127" y="244"/>
                    </a:lnTo>
                    <a:lnTo>
                      <a:pt x="128" y="247"/>
                    </a:lnTo>
                    <a:lnTo>
                      <a:pt x="133" y="247"/>
                    </a:lnTo>
                    <a:lnTo>
                      <a:pt x="133" y="256"/>
                    </a:lnTo>
                    <a:lnTo>
                      <a:pt x="129" y="257"/>
                    </a:lnTo>
                    <a:lnTo>
                      <a:pt x="127" y="266"/>
                    </a:lnTo>
                    <a:lnTo>
                      <a:pt x="120" y="270"/>
                    </a:lnTo>
                    <a:lnTo>
                      <a:pt x="114" y="275"/>
                    </a:lnTo>
                    <a:lnTo>
                      <a:pt x="106" y="282"/>
                    </a:lnTo>
                    <a:lnTo>
                      <a:pt x="106" y="287"/>
                    </a:lnTo>
                    <a:lnTo>
                      <a:pt x="102" y="290"/>
                    </a:lnTo>
                    <a:lnTo>
                      <a:pt x="87" y="302"/>
                    </a:lnTo>
                    <a:lnTo>
                      <a:pt x="87" y="305"/>
                    </a:lnTo>
                    <a:lnTo>
                      <a:pt x="81" y="307"/>
                    </a:lnTo>
                    <a:lnTo>
                      <a:pt x="75" y="311"/>
                    </a:lnTo>
                    <a:lnTo>
                      <a:pt x="66" y="317"/>
                    </a:lnTo>
                    <a:lnTo>
                      <a:pt x="62" y="317"/>
                    </a:lnTo>
                    <a:lnTo>
                      <a:pt x="60" y="315"/>
                    </a:lnTo>
                    <a:lnTo>
                      <a:pt x="57" y="314"/>
                    </a:lnTo>
                    <a:lnTo>
                      <a:pt x="55" y="320"/>
                    </a:lnTo>
                    <a:lnTo>
                      <a:pt x="47" y="325"/>
                    </a:lnTo>
                    <a:lnTo>
                      <a:pt x="44" y="325"/>
                    </a:lnTo>
                    <a:lnTo>
                      <a:pt x="42" y="329"/>
                    </a:lnTo>
                    <a:lnTo>
                      <a:pt x="36" y="334"/>
                    </a:lnTo>
                    <a:lnTo>
                      <a:pt x="29" y="336"/>
                    </a:lnTo>
                    <a:lnTo>
                      <a:pt x="29" y="333"/>
                    </a:lnTo>
                    <a:lnTo>
                      <a:pt x="31" y="328"/>
                    </a:lnTo>
                    <a:lnTo>
                      <a:pt x="36" y="324"/>
                    </a:lnTo>
                    <a:lnTo>
                      <a:pt x="40" y="325"/>
                    </a:lnTo>
                    <a:lnTo>
                      <a:pt x="46" y="321"/>
                    </a:lnTo>
                    <a:lnTo>
                      <a:pt x="50" y="315"/>
                    </a:lnTo>
                    <a:lnTo>
                      <a:pt x="57" y="308"/>
                    </a:lnTo>
                    <a:lnTo>
                      <a:pt x="63" y="307"/>
                    </a:lnTo>
                    <a:lnTo>
                      <a:pt x="67" y="309"/>
                    </a:lnTo>
                    <a:lnTo>
                      <a:pt x="70" y="307"/>
                    </a:lnTo>
                    <a:lnTo>
                      <a:pt x="71" y="302"/>
                    </a:lnTo>
                    <a:lnTo>
                      <a:pt x="75" y="297"/>
                    </a:lnTo>
                    <a:lnTo>
                      <a:pt x="84" y="290"/>
                    </a:lnTo>
                    <a:lnTo>
                      <a:pt x="90" y="282"/>
                    </a:lnTo>
                    <a:lnTo>
                      <a:pt x="97" y="279"/>
                    </a:lnTo>
                    <a:lnTo>
                      <a:pt x="97" y="269"/>
                    </a:lnTo>
                    <a:lnTo>
                      <a:pt x="102" y="254"/>
                    </a:lnTo>
                    <a:lnTo>
                      <a:pt x="101" y="250"/>
                    </a:lnTo>
                    <a:lnTo>
                      <a:pt x="97" y="254"/>
                    </a:lnTo>
                    <a:lnTo>
                      <a:pt x="92" y="255"/>
                    </a:lnTo>
                    <a:lnTo>
                      <a:pt x="90" y="254"/>
                    </a:lnTo>
                    <a:lnTo>
                      <a:pt x="85" y="251"/>
                    </a:lnTo>
                    <a:lnTo>
                      <a:pt x="83" y="260"/>
                    </a:lnTo>
                    <a:lnTo>
                      <a:pt x="80" y="259"/>
                    </a:lnTo>
                    <a:lnTo>
                      <a:pt x="77" y="253"/>
                    </a:lnTo>
                    <a:lnTo>
                      <a:pt x="73" y="252"/>
                    </a:lnTo>
                    <a:lnTo>
                      <a:pt x="70" y="249"/>
                    </a:lnTo>
                    <a:lnTo>
                      <a:pt x="60" y="255"/>
                    </a:lnTo>
                    <a:lnTo>
                      <a:pt x="55" y="257"/>
                    </a:lnTo>
                    <a:lnTo>
                      <a:pt x="56" y="249"/>
                    </a:lnTo>
                    <a:lnTo>
                      <a:pt x="55" y="239"/>
                    </a:lnTo>
                    <a:lnTo>
                      <a:pt x="53" y="232"/>
                    </a:lnTo>
                    <a:lnTo>
                      <a:pt x="53" y="225"/>
                    </a:lnTo>
                    <a:lnTo>
                      <a:pt x="50" y="226"/>
                    </a:lnTo>
                    <a:lnTo>
                      <a:pt x="50" y="231"/>
                    </a:lnTo>
                    <a:lnTo>
                      <a:pt x="43" y="233"/>
                    </a:lnTo>
                    <a:lnTo>
                      <a:pt x="35" y="234"/>
                    </a:lnTo>
                    <a:lnTo>
                      <a:pt x="21" y="219"/>
                    </a:lnTo>
                    <a:lnTo>
                      <a:pt x="25" y="218"/>
                    </a:lnTo>
                    <a:lnTo>
                      <a:pt x="27" y="211"/>
                    </a:lnTo>
                    <a:lnTo>
                      <a:pt x="25" y="208"/>
                    </a:lnTo>
                    <a:lnTo>
                      <a:pt x="22" y="208"/>
                    </a:lnTo>
                    <a:lnTo>
                      <a:pt x="18" y="202"/>
                    </a:lnTo>
                    <a:lnTo>
                      <a:pt x="17" y="196"/>
                    </a:lnTo>
                    <a:lnTo>
                      <a:pt x="19" y="193"/>
                    </a:lnTo>
                    <a:lnTo>
                      <a:pt x="23" y="181"/>
                    </a:lnTo>
                    <a:lnTo>
                      <a:pt x="27" y="179"/>
                    </a:lnTo>
                    <a:lnTo>
                      <a:pt x="28" y="171"/>
                    </a:lnTo>
                    <a:lnTo>
                      <a:pt x="34" y="162"/>
                    </a:lnTo>
                    <a:lnTo>
                      <a:pt x="38" y="166"/>
                    </a:lnTo>
                    <a:lnTo>
                      <a:pt x="48" y="162"/>
                    </a:lnTo>
                    <a:lnTo>
                      <a:pt x="54" y="159"/>
                    </a:lnTo>
                    <a:lnTo>
                      <a:pt x="59" y="161"/>
                    </a:lnTo>
                    <a:lnTo>
                      <a:pt x="68" y="150"/>
                    </a:lnTo>
                    <a:lnTo>
                      <a:pt x="67" y="142"/>
                    </a:lnTo>
                    <a:lnTo>
                      <a:pt x="61" y="134"/>
                    </a:lnTo>
                    <a:lnTo>
                      <a:pt x="62" y="132"/>
                    </a:lnTo>
                    <a:lnTo>
                      <a:pt x="67" y="132"/>
                    </a:lnTo>
                    <a:lnTo>
                      <a:pt x="67" y="126"/>
                    </a:lnTo>
                    <a:lnTo>
                      <a:pt x="59" y="123"/>
                    </a:lnTo>
                    <a:lnTo>
                      <a:pt x="56" y="127"/>
                    </a:lnTo>
                    <a:lnTo>
                      <a:pt x="51" y="128"/>
                    </a:lnTo>
                    <a:lnTo>
                      <a:pt x="47" y="133"/>
                    </a:lnTo>
                    <a:lnTo>
                      <a:pt x="38" y="132"/>
                    </a:lnTo>
                    <a:lnTo>
                      <a:pt x="32" y="129"/>
                    </a:lnTo>
                    <a:lnTo>
                      <a:pt x="26" y="132"/>
                    </a:lnTo>
                    <a:lnTo>
                      <a:pt x="17" y="132"/>
                    </a:lnTo>
                    <a:lnTo>
                      <a:pt x="8" y="118"/>
                    </a:lnTo>
                    <a:lnTo>
                      <a:pt x="14" y="118"/>
                    </a:lnTo>
                    <a:lnTo>
                      <a:pt x="17" y="117"/>
                    </a:lnTo>
                    <a:lnTo>
                      <a:pt x="14" y="114"/>
                    </a:lnTo>
                    <a:lnTo>
                      <a:pt x="8" y="113"/>
                    </a:lnTo>
                    <a:lnTo>
                      <a:pt x="5" y="113"/>
                    </a:lnTo>
                    <a:lnTo>
                      <a:pt x="0" y="108"/>
                    </a:lnTo>
                    <a:lnTo>
                      <a:pt x="6" y="102"/>
                    </a:lnTo>
                    <a:lnTo>
                      <a:pt x="9" y="100"/>
                    </a:lnTo>
                    <a:lnTo>
                      <a:pt x="11" y="94"/>
                    </a:lnTo>
                    <a:lnTo>
                      <a:pt x="17" y="94"/>
                    </a:lnTo>
                    <a:lnTo>
                      <a:pt x="20" y="89"/>
                    </a:lnTo>
                    <a:lnTo>
                      <a:pt x="28" y="87"/>
                    </a:lnTo>
                    <a:lnTo>
                      <a:pt x="36" y="87"/>
                    </a:lnTo>
                    <a:lnTo>
                      <a:pt x="36" y="92"/>
                    </a:lnTo>
                    <a:lnTo>
                      <a:pt x="35" y="96"/>
                    </a:lnTo>
                    <a:lnTo>
                      <a:pt x="45" y="94"/>
                    </a:lnTo>
                    <a:lnTo>
                      <a:pt x="56" y="98"/>
                    </a:lnTo>
                    <a:lnTo>
                      <a:pt x="60" y="94"/>
                    </a:lnTo>
                    <a:lnTo>
                      <a:pt x="64" y="94"/>
                    </a:lnTo>
                    <a:lnTo>
                      <a:pt x="66" y="88"/>
                    </a:lnTo>
                    <a:lnTo>
                      <a:pt x="75" y="87"/>
                    </a:lnTo>
                    <a:lnTo>
                      <a:pt x="77" y="84"/>
                    </a:lnTo>
                    <a:lnTo>
                      <a:pt x="75" y="81"/>
                    </a:lnTo>
                    <a:lnTo>
                      <a:pt x="67" y="82"/>
                    </a:lnTo>
                    <a:lnTo>
                      <a:pt x="62" y="84"/>
                    </a:lnTo>
                    <a:lnTo>
                      <a:pt x="56" y="80"/>
                    </a:lnTo>
                    <a:lnTo>
                      <a:pt x="58" y="77"/>
                    </a:lnTo>
                    <a:lnTo>
                      <a:pt x="60" y="75"/>
                    </a:lnTo>
                    <a:lnTo>
                      <a:pt x="56" y="73"/>
                    </a:lnTo>
                    <a:lnTo>
                      <a:pt x="54" y="74"/>
                    </a:lnTo>
                    <a:lnTo>
                      <a:pt x="45" y="74"/>
                    </a:lnTo>
                    <a:lnTo>
                      <a:pt x="40" y="73"/>
                    </a:lnTo>
                    <a:lnTo>
                      <a:pt x="36" y="73"/>
                    </a:lnTo>
                    <a:lnTo>
                      <a:pt x="36" y="67"/>
                    </a:lnTo>
                    <a:lnTo>
                      <a:pt x="27" y="60"/>
                    </a:lnTo>
                    <a:lnTo>
                      <a:pt x="19" y="56"/>
                    </a:lnTo>
                    <a:lnTo>
                      <a:pt x="14" y="55"/>
                    </a:lnTo>
                    <a:lnTo>
                      <a:pt x="10" y="52"/>
                    </a:lnTo>
                    <a:lnTo>
                      <a:pt x="13" y="51"/>
                    </a:lnTo>
                    <a:lnTo>
                      <a:pt x="14" y="45"/>
                    </a:lnTo>
                    <a:lnTo>
                      <a:pt x="33" y="44"/>
                    </a:lnTo>
                    <a:lnTo>
                      <a:pt x="43" y="39"/>
                    </a:lnTo>
                    <a:lnTo>
                      <a:pt x="46" y="28"/>
                    </a:lnTo>
                    <a:lnTo>
                      <a:pt x="51" y="22"/>
                    </a:lnTo>
                    <a:lnTo>
                      <a:pt x="60" y="19"/>
                    </a:lnTo>
                    <a:lnTo>
                      <a:pt x="63" y="19"/>
                    </a:lnTo>
                    <a:lnTo>
                      <a:pt x="81" y="8"/>
                    </a:lnTo>
                    <a:lnTo>
                      <a:pt x="83" y="8"/>
                    </a:lnTo>
                    <a:lnTo>
                      <a:pt x="93" y="8"/>
                    </a:lnTo>
                    <a:lnTo>
                      <a:pt x="105" y="0"/>
                    </a:lnTo>
                    <a:lnTo>
                      <a:pt x="110" y="2"/>
                    </a:lnTo>
                    <a:lnTo>
                      <a:pt x="114" y="2"/>
                    </a:lnTo>
                    <a:lnTo>
                      <a:pt x="108" y="6"/>
                    </a:lnTo>
                    <a:lnTo>
                      <a:pt x="112" y="8"/>
                    </a:lnTo>
                    <a:lnTo>
                      <a:pt x="115" y="8"/>
                    </a:lnTo>
                    <a:lnTo>
                      <a:pt x="117" y="5"/>
                    </a:lnTo>
                    <a:lnTo>
                      <a:pt x="121" y="5"/>
                    </a:lnTo>
                    <a:lnTo>
                      <a:pt x="129" y="9"/>
                    </a:lnTo>
                    <a:lnTo>
                      <a:pt x="135" y="7"/>
                    </a:lnTo>
                    <a:lnTo>
                      <a:pt x="144" y="7"/>
                    </a:lnTo>
                    <a:lnTo>
                      <a:pt x="141" y="11"/>
                    </a:lnTo>
                    <a:lnTo>
                      <a:pt x="150" y="14"/>
                    </a:lnTo>
                    <a:lnTo>
                      <a:pt x="146" y="16"/>
                    </a:lnTo>
                    <a:lnTo>
                      <a:pt x="151" y="18"/>
                    </a:lnTo>
                    <a:lnTo>
                      <a:pt x="157" y="16"/>
                    </a:lnTo>
                    <a:lnTo>
                      <a:pt x="167" y="15"/>
                    </a:lnTo>
                    <a:lnTo>
                      <a:pt x="176" y="16"/>
                    </a:lnTo>
                    <a:lnTo>
                      <a:pt x="182" y="19"/>
                    </a:lnTo>
                    <a:lnTo>
                      <a:pt x="194" y="22"/>
                    </a:lnTo>
                    <a:lnTo>
                      <a:pt x="196" y="21"/>
                    </a:lnTo>
                    <a:lnTo>
                      <a:pt x="203" y="21"/>
                    </a:lnTo>
                    <a:lnTo>
                      <a:pt x="213" y="25"/>
                    </a:lnTo>
                    <a:lnTo>
                      <a:pt x="225" y="23"/>
                    </a:lnTo>
                    <a:lnTo>
                      <a:pt x="234" y="23"/>
                    </a:lnTo>
                    <a:lnTo>
                      <a:pt x="236" y="25"/>
                    </a:lnTo>
                    <a:lnTo>
                      <a:pt x="239" y="26"/>
                    </a:lnTo>
                    <a:lnTo>
                      <a:pt x="250" y="3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34" name="Freeform 51"/>
              <p:cNvSpPr>
                <a:spLocks/>
              </p:cNvSpPr>
              <p:nvPr/>
            </p:nvSpPr>
            <p:spPr bwMode="gray">
              <a:xfrm>
                <a:off x="1242" y="1431"/>
                <a:ext cx="91" cy="46"/>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0 w 70"/>
                  <a:gd name="T11" fmla="*/ 2147483647 h 35"/>
                  <a:gd name="T12" fmla="*/ 2147483647 w 70"/>
                  <a:gd name="T13" fmla="*/ 2147483647 h 35"/>
                  <a:gd name="T14" fmla="*/ 2147483647 w 70"/>
                  <a:gd name="T15" fmla="*/ 2147483647 h 35"/>
                  <a:gd name="T16" fmla="*/ 2147483647 w 70"/>
                  <a:gd name="T17" fmla="*/ 2147483647 h 35"/>
                  <a:gd name="T18" fmla="*/ 2147483647 w 70"/>
                  <a:gd name="T19" fmla="*/ 2147483647 h 35"/>
                  <a:gd name="T20" fmla="*/ 2147483647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0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2147483647 h 35"/>
                  <a:gd name="T68" fmla="*/ 2147483647 w 70"/>
                  <a:gd name="T69" fmla="*/ 2147483647 h 35"/>
                  <a:gd name="T70" fmla="*/ 2147483647 w 70"/>
                  <a:gd name="T71" fmla="*/ 2147483647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0"/>
                  <a:gd name="T136" fmla="*/ 0 h 35"/>
                  <a:gd name="T137" fmla="*/ 70 w 70"/>
                  <a:gd name="T138" fmla="*/ 35 h 3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0" h="35">
                    <a:moveTo>
                      <a:pt x="15" y="31"/>
                    </a:moveTo>
                    <a:lnTo>
                      <a:pt x="11" y="31"/>
                    </a:lnTo>
                    <a:lnTo>
                      <a:pt x="8" y="32"/>
                    </a:lnTo>
                    <a:lnTo>
                      <a:pt x="4" y="32"/>
                    </a:lnTo>
                    <a:lnTo>
                      <a:pt x="4" y="28"/>
                    </a:lnTo>
                    <a:lnTo>
                      <a:pt x="0" y="26"/>
                    </a:lnTo>
                    <a:lnTo>
                      <a:pt x="4" y="24"/>
                    </a:lnTo>
                    <a:lnTo>
                      <a:pt x="9" y="23"/>
                    </a:lnTo>
                    <a:lnTo>
                      <a:pt x="15" y="22"/>
                    </a:lnTo>
                    <a:lnTo>
                      <a:pt x="17" y="18"/>
                    </a:lnTo>
                    <a:lnTo>
                      <a:pt x="21" y="18"/>
                    </a:lnTo>
                    <a:lnTo>
                      <a:pt x="22" y="14"/>
                    </a:lnTo>
                    <a:lnTo>
                      <a:pt x="32" y="9"/>
                    </a:lnTo>
                    <a:lnTo>
                      <a:pt x="32" y="6"/>
                    </a:lnTo>
                    <a:lnTo>
                      <a:pt x="38" y="4"/>
                    </a:lnTo>
                    <a:lnTo>
                      <a:pt x="49" y="4"/>
                    </a:lnTo>
                    <a:lnTo>
                      <a:pt x="51" y="4"/>
                    </a:lnTo>
                    <a:lnTo>
                      <a:pt x="56" y="4"/>
                    </a:lnTo>
                    <a:lnTo>
                      <a:pt x="60" y="4"/>
                    </a:lnTo>
                    <a:lnTo>
                      <a:pt x="56" y="2"/>
                    </a:lnTo>
                    <a:lnTo>
                      <a:pt x="56" y="1"/>
                    </a:lnTo>
                    <a:lnTo>
                      <a:pt x="64" y="0"/>
                    </a:lnTo>
                    <a:lnTo>
                      <a:pt x="70" y="4"/>
                    </a:lnTo>
                    <a:lnTo>
                      <a:pt x="69" y="6"/>
                    </a:lnTo>
                    <a:lnTo>
                      <a:pt x="66" y="6"/>
                    </a:lnTo>
                    <a:lnTo>
                      <a:pt x="64" y="9"/>
                    </a:lnTo>
                    <a:lnTo>
                      <a:pt x="67" y="11"/>
                    </a:lnTo>
                    <a:lnTo>
                      <a:pt x="63" y="13"/>
                    </a:lnTo>
                    <a:lnTo>
                      <a:pt x="66" y="18"/>
                    </a:lnTo>
                    <a:lnTo>
                      <a:pt x="57" y="20"/>
                    </a:lnTo>
                    <a:lnTo>
                      <a:pt x="55" y="26"/>
                    </a:lnTo>
                    <a:lnTo>
                      <a:pt x="46" y="22"/>
                    </a:lnTo>
                    <a:lnTo>
                      <a:pt x="48" y="17"/>
                    </a:lnTo>
                    <a:lnTo>
                      <a:pt x="42" y="17"/>
                    </a:lnTo>
                    <a:lnTo>
                      <a:pt x="40" y="24"/>
                    </a:lnTo>
                    <a:lnTo>
                      <a:pt x="36" y="26"/>
                    </a:lnTo>
                    <a:lnTo>
                      <a:pt x="34" y="23"/>
                    </a:lnTo>
                    <a:lnTo>
                      <a:pt x="30" y="24"/>
                    </a:lnTo>
                    <a:lnTo>
                      <a:pt x="32" y="32"/>
                    </a:lnTo>
                    <a:lnTo>
                      <a:pt x="24" y="33"/>
                    </a:lnTo>
                    <a:lnTo>
                      <a:pt x="25" y="29"/>
                    </a:lnTo>
                    <a:lnTo>
                      <a:pt x="21" y="29"/>
                    </a:lnTo>
                    <a:lnTo>
                      <a:pt x="21" y="35"/>
                    </a:lnTo>
                    <a:lnTo>
                      <a:pt x="18" y="35"/>
                    </a:lnTo>
                    <a:lnTo>
                      <a:pt x="15" y="3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35" name="Freeform 52"/>
              <p:cNvSpPr>
                <a:spLocks/>
              </p:cNvSpPr>
              <p:nvPr/>
            </p:nvSpPr>
            <p:spPr bwMode="gray">
              <a:xfrm>
                <a:off x="1360" y="1397"/>
                <a:ext cx="46" cy="15"/>
              </a:xfrm>
              <a:custGeom>
                <a:avLst/>
                <a:gdLst>
                  <a:gd name="T0" fmla="*/ 2147483647 w 35"/>
                  <a:gd name="T1" fmla="*/ 0 h 11"/>
                  <a:gd name="T2" fmla="*/ 2147483647 w 35"/>
                  <a:gd name="T3" fmla="*/ 2147483647 h 11"/>
                  <a:gd name="T4" fmla="*/ 2147483647 w 35"/>
                  <a:gd name="T5" fmla="*/ 2147483647 h 11"/>
                  <a:gd name="T6" fmla="*/ 2147483647 w 35"/>
                  <a:gd name="T7" fmla="*/ 2147483647 h 11"/>
                  <a:gd name="T8" fmla="*/ 2147483647 w 35"/>
                  <a:gd name="T9" fmla="*/ 2147483647 h 11"/>
                  <a:gd name="T10" fmla="*/ 2147483647 w 35"/>
                  <a:gd name="T11" fmla="*/ 2147483647 h 11"/>
                  <a:gd name="T12" fmla="*/ 2147483647 w 35"/>
                  <a:gd name="T13" fmla="*/ 2147483647 h 11"/>
                  <a:gd name="T14" fmla="*/ 2147483647 w 35"/>
                  <a:gd name="T15" fmla="*/ 2147483647 h 11"/>
                  <a:gd name="T16" fmla="*/ 2147483647 w 35"/>
                  <a:gd name="T17" fmla="*/ 2147483647 h 11"/>
                  <a:gd name="T18" fmla="*/ 2147483647 w 35"/>
                  <a:gd name="T19" fmla="*/ 2147483647 h 11"/>
                  <a:gd name="T20" fmla="*/ 0 w 35"/>
                  <a:gd name="T21" fmla="*/ 2147483647 h 11"/>
                  <a:gd name="T22" fmla="*/ 2147483647 w 35"/>
                  <a:gd name="T23" fmla="*/ 2147483647 h 11"/>
                  <a:gd name="T24" fmla="*/ 2147483647 w 35"/>
                  <a:gd name="T25" fmla="*/ 2147483647 h 11"/>
                  <a:gd name="T26" fmla="*/ 2147483647 w 35"/>
                  <a:gd name="T27" fmla="*/ 2147483647 h 11"/>
                  <a:gd name="T28" fmla="*/ 2147483647 w 35"/>
                  <a:gd name="T29" fmla="*/ 2147483647 h 11"/>
                  <a:gd name="T30" fmla="*/ 2147483647 w 35"/>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1"/>
                  <a:gd name="T50" fmla="*/ 35 w 35"/>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1">
                    <a:moveTo>
                      <a:pt x="25" y="0"/>
                    </a:moveTo>
                    <a:lnTo>
                      <a:pt x="30" y="4"/>
                    </a:lnTo>
                    <a:lnTo>
                      <a:pt x="35" y="5"/>
                    </a:lnTo>
                    <a:lnTo>
                      <a:pt x="35" y="9"/>
                    </a:lnTo>
                    <a:lnTo>
                      <a:pt x="24" y="11"/>
                    </a:lnTo>
                    <a:lnTo>
                      <a:pt x="19" y="8"/>
                    </a:lnTo>
                    <a:lnTo>
                      <a:pt x="17" y="10"/>
                    </a:lnTo>
                    <a:lnTo>
                      <a:pt x="13" y="10"/>
                    </a:lnTo>
                    <a:lnTo>
                      <a:pt x="8" y="9"/>
                    </a:lnTo>
                    <a:lnTo>
                      <a:pt x="1" y="10"/>
                    </a:lnTo>
                    <a:lnTo>
                      <a:pt x="0" y="8"/>
                    </a:lnTo>
                    <a:lnTo>
                      <a:pt x="4" y="7"/>
                    </a:lnTo>
                    <a:lnTo>
                      <a:pt x="5" y="4"/>
                    </a:lnTo>
                    <a:lnTo>
                      <a:pt x="15" y="4"/>
                    </a:lnTo>
                    <a:lnTo>
                      <a:pt x="20" y="1"/>
                    </a:lnTo>
                    <a:lnTo>
                      <a:pt x="25"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36" name="Freeform 53"/>
              <p:cNvSpPr>
                <a:spLocks/>
              </p:cNvSpPr>
              <p:nvPr/>
            </p:nvSpPr>
            <p:spPr bwMode="gray">
              <a:xfrm>
                <a:off x="1360" y="1417"/>
                <a:ext cx="45" cy="18"/>
              </a:xfrm>
              <a:custGeom>
                <a:avLst/>
                <a:gdLst>
                  <a:gd name="T0" fmla="*/ 2147483647 w 34"/>
                  <a:gd name="T1" fmla="*/ 2147483647 h 14"/>
                  <a:gd name="T2" fmla="*/ 2147483647 w 34"/>
                  <a:gd name="T3" fmla="*/ 2147483647 h 14"/>
                  <a:gd name="T4" fmla="*/ 2147483647 w 34"/>
                  <a:gd name="T5" fmla="*/ 2147483647 h 14"/>
                  <a:gd name="T6" fmla="*/ 2147483647 w 34"/>
                  <a:gd name="T7" fmla="*/ 2147483647 h 14"/>
                  <a:gd name="T8" fmla="*/ 2147483647 w 34"/>
                  <a:gd name="T9" fmla="*/ 2147483647 h 14"/>
                  <a:gd name="T10" fmla="*/ 2147483647 w 34"/>
                  <a:gd name="T11" fmla="*/ 2147483647 h 14"/>
                  <a:gd name="T12" fmla="*/ 2147483647 w 34"/>
                  <a:gd name="T13" fmla="*/ 2147483647 h 14"/>
                  <a:gd name="T14" fmla="*/ 2147483647 w 34"/>
                  <a:gd name="T15" fmla="*/ 2147483647 h 14"/>
                  <a:gd name="T16" fmla="*/ 2147483647 w 34"/>
                  <a:gd name="T17" fmla="*/ 2147483647 h 14"/>
                  <a:gd name="T18" fmla="*/ 0 w 34"/>
                  <a:gd name="T19" fmla="*/ 2147483647 h 14"/>
                  <a:gd name="T20" fmla="*/ 2147483647 w 34"/>
                  <a:gd name="T21" fmla="*/ 0 h 14"/>
                  <a:gd name="T22" fmla="*/ 2147483647 w 34"/>
                  <a:gd name="T23" fmla="*/ 0 h 14"/>
                  <a:gd name="T24" fmla="*/ 2147483647 w 34"/>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4"/>
                  <a:gd name="T41" fmla="*/ 34 w 34"/>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4">
                    <a:moveTo>
                      <a:pt x="34" y="1"/>
                    </a:moveTo>
                    <a:lnTo>
                      <a:pt x="34" y="3"/>
                    </a:lnTo>
                    <a:lnTo>
                      <a:pt x="22" y="4"/>
                    </a:lnTo>
                    <a:lnTo>
                      <a:pt x="22" y="7"/>
                    </a:lnTo>
                    <a:lnTo>
                      <a:pt x="29" y="8"/>
                    </a:lnTo>
                    <a:lnTo>
                      <a:pt x="30" y="11"/>
                    </a:lnTo>
                    <a:lnTo>
                      <a:pt x="26" y="12"/>
                    </a:lnTo>
                    <a:lnTo>
                      <a:pt x="10" y="14"/>
                    </a:lnTo>
                    <a:lnTo>
                      <a:pt x="1" y="11"/>
                    </a:lnTo>
                    <a:lnTo>
                      <a:pt x="0" y="4"/>
                    </a:lnTo>
                    <a:lnTo>
                      <a:pt x="16" y="0"/>
                    </a:lnTo>
                    <a:lnTo>
                      <a:pt x="24" y="0"/>
                    </a:lnTo>
                    <a:lnTo>
                      <a:pt x="34"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37" name="Freeform 54"/>
              <p:cNvSpPr>
                <a:spLocks/>
              </p:cNvSpPr>
              <p:nvPr/>
            </p:nvSpPr>
            <p:spPr bwMode="gray">
              <a:xfrm>
                <a:off x="1337" y="1418"/>
                <a:ext cx="18" cy="8"/>
              </a:xfrm>
              <a:custGeom>
                <a:avLst/>
                <a:gdLst>
                  <a:gd name="T0" fmla="*/ 2147483647 w 14"/>
                  <a:gd name="T1" fmla="*/ 2147483647 h 6"/>
                  <a:gd name="T2" fmla="*/ 2147483647 w 14"/>
                  <a:gd name="T3" fmla="*/ 2147483647 h 6"/>
                  <a:gd name="T4" fmla="*/ 2147483647 w 14"/>
                  <a:gd name="T5" fmla="*/ 2147483647 h 6"/>
                  <a:gd name="T6" fmla="*/ 2147483647 w 14"/>
                  <a:gd name="T7" fmla="*/ 2147483647 h 6"/>
                  <a:gd name="T8" fmla="*/ 0 w 14"/>
                  <a:gd name="T9" fmla="*/ 2147483647 h 6"/>
                  <a:gd name="T10" fmla="*/ 2147483647 w 14"/>
                  <a:gd name="T11" fmla="*/ 0 h 6"/>
                  <a:gd name="T12" fmla="*/ 2147483647 w 14"/>
                  <a:gd name="T13" fmla="*/ 2147483647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8" y="1"/>
                    </a:moveTo>
                    <a:lnTo>
                      <a:pt x="14" y="3"/>
                    </a:lnTo>
                    <a:lnTo>
                      <a:pt x="12" y="5"/>
                    </a:lnTo>
                    <a:lnTo>
                      <a:pt x="6" y="6"/>
                    </a:lnTo>
                    <a:lnTo>
                      <a:pt x="0" y="1"/>
                    </a:lnTo>
                    <a:lnTo>
                      <a:pt x="4" y="0"/>
                    </a:lnTo>
                    <a:lnTo>
                      <a:pt x="8"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38" name="Freeform 55"/>
              <p:cNvSpPr>
                <a:spLocks/>
              </p:cNvSpPr>
              <p:nvPr/>
            </p:nvSpPr>
            <p:spPr bwMode="gray">
              <a:xfrm>
                <a:off x="1341" y="1448"/>
                <a:ext cx="17" cy="5"/>
              </a:xfrm>
              <a:custGeom>
                <a:avLst/>
                <a:gdLst>
                  <a:gd name="T0" fmla="*/ 0 w 13"/>
                  <a:gd name="T1" fmla="*/ 0 h 4"/>
                  <a:gd name="T2" fmla="*/ 2147483647 w 13"/>
                  <a:gd name="T3" fmla="*/ 0 h 4"/>
                  <a:gd name="T4" fmla="*/ 2147483647 w 13"/>
                  <a:gd name="T5" fmla="*/ 0 h 4"/>
                  <a:gd name="T6" fmla="*/ 2147483647 w 13"/>
                  <a:gd name="T7" fmla="*/ 2147483647 h 4"/>
                  <a:gd name="T8" fmla="*/ 2147483647 w 13"/>
                  <a:gd name="T9" fmla="*/ 2147483647 h 4"/>
                  <a:gd name="T10" fmla="*/ 2147483647 w 13"/>
                  <a:gd name="T11" fmla="*/ 2147483647 h 4"/>
                  <a:gd name="T12" fmla="*/ 0 w 13"/>
                  <a:gd name="T13" fmla="*/ 0 h 4"/>
                  <a:gd name="T14" fmla="*/ 0 60000 65536"/>
                  <a:gd name="T15" fmla="*/ 0 60000 65536"/>
                  <a:gd name="T16" fmla="*/ 0 60000 65536"/>
                  <a:gd name="T17" fmla="*/ 0 60000 65536"/>
                  <a:gd name="T18" fmla="*/ 0 60000 65536"/>
                  <a:gd name="T19" fmla="*/ 0 60000 65536"/>
                  <a:gd name="T20" fmla="*/ 0 60000 65536"/>
                  <a:gd name="T21" fmla="*/ 0 w 13"/>
                  <a:gd name="T22" fmla="*/ 0 h 4"/>
                  <a:gd name="T23" fmla="*/ 13 w 1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4">
                    <a:moveTo>
                      <a:pt x="0" y="0"/>
                    </a:moveTo>
                    <a:lnTo>
                      <a:pt x="5" y="0"/>
                    </a:lnTo>
                    <a:lnTo>
                      <a:pt x="11" y="0"/>
                    </a:lnTo>
                    <a:lnTo>
                      <a:pt x="13" y="2"/>
                    </a:lnTo>
                    <a:lnTo>
                      <a:pt x="9" y="4"/>
                    </a:lnTo>
                    <a:lnTo>
                      <a:pt x="1" y="2"/>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39" name="Freeform 56"/>
              <p:cNvSpPr>
                <a:spLocks/>
              </p:cNvSpPr>
              <p:nvPr/>
            </p:nvSpPr>
            <p:spPr bwMode="gray">
              <a:xfrm>
                <a:off x="1289" y="1469"/>
                <a:ext cx="15" cy="12"/>
              </a:xfrm>
              <a:custGeom>
                <a:avLst/>
                <a:gdLst>
                  <a:gd name="T0" fmla="*/ 2147483647 w 12"/>
                  <a:gd name="T1" fmla="*/ 0 h 9"/>
                  <a:gd name="T2" fmla="*/ 2147483647 w 12"/>
                  <a:gd name="T3" fmla="*/ 2147483647 h 9"/>
                  <a:gd name="T4" fmla="*/ 2147483647 w 12"/>
                  <a:gd name="T5" fmla="*/ 2147483647 h 9"/>
                  <a:gd name="T6" fmla="*/ 0 w 12"/>
                  <a:gd name="T7" fmla="*/ 2147483647 h 9"/>
                  <a:gd name="T8" fmla="*/ 2147483647 w 12"/>
                  <a:gd name="T9" fmla="*/ 2147483647 h 9"/>
                  <a:gd name="T10" fmla="*/ 2147483647 w 12"/>
                  <a:gd name="T11" fmla="*/ 2147483647 h 9"/>
                  <a:gd name="T12" fmla="*/ 2147483647 w 12"/>
                  <a:gd name="T13" fmla="*/ 0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12" y="0"/>
                    </a:moveTo>
                    <a:lnTo>
                      <a:pt x="11" y="4"/>
                    </a:lnTo>
                    <a:lnTo>
                      <a:pt x="6" y="9"/>
                    </a:lnTo>
                    <a:lnTo>
                      <a:pt x="0" y="8"/>
                    </a:lnTo>
                    <a:lnTo>
                      <a:pt x="1" y="6"/>
                    </a:lnTo>
                    <a:lnTo>
                      <a:pt x="7" y="2"/>
                    </a:lnTo>
                    <a:lnTo>
                      <a:pt x="1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40" name="Freeform 57"/>
              <p:cNvSpPr>
                <a:spLocks/>
              </p:cNvSpPr>
              <p:nvPr/>
            </p:nvSpPr>
            <p:spPr bwMode="gray">
              <a:xfrm>
                <a:off x="1179" y="2107"/>
                <a:ext cx="60" cy="49"/>
              </a:xfrm>
              <a:custGeom>
                <a:avLst/>
                <a:gdLst>
                  <a:gd name="T0" fmla="*/ 2147483647 w 46"/>
                  <a:gd name="T1" fmla="*/ 2147483647 h 38"/>
                  <a:gd name="T2" fmla="*/ 2147483647 w 46"/>
                  <a:gd name="T3" fmla="*/ 2147483647 h 38"/>
                  <a:gd name="T4" fmla="*/ 2147483647 w 46"/>
                  <a:gd name="T5" fmla="*/ 2147483647 h 38"/>
                  <a:gd name="T6" fmla="*/ 2147483647 w 46"/>
                  <a:gd name="T7" fmla="*/ 2147483647 h 38"/>
                  <a:gd name="T8" fmla="*/ 2147483647 w 46"/>
                  <a:gd name="T9" fmla="*/ 2147483647 h 38"/>
                  <a:gd name="T10" fmla="*/ 2147483647 w 46"/>
                  <a:gd name="T11" fmla="*/ 2147483647 h 38"/>
                  <a:gd name="T12" fmla="*/ 2147483647 w 46"/>
                  <a:gd name="T13" fmla="*/ 2147483647 h 38"/>
                  <a:gd name="T14" fmla="*/ 2147483647 w 46"/>
                  <a:gd name="T15" fmla="*/ 2147483647 h 38"/>
                  <a:gd name="T16" fmla="*/ 0 w 46"/>
                  <a:gd name="T17" fmla="*/ 2147483647 h 38"/>
                  <a:gd name="T18" fmla="*/ 0 w 46"/>
                  <a:gd name="T19" fmla="*/ 2147483647 h 38"/>
                  <a:gd name="T20" fmla="*/ 2147483647 w 46"/>
                  <a:gd name="T21" fmla="*/ 0 h 38"/>
                  <a:gd name="T22" fmla="*/ 2147483647 w 46"/>
                  <a:gd name="T23" fmla="*/ 2147483647 h 38"/>
                  <a:gd name="T24" fmla="*/ 2147483647 w 46"/>
                  <a:gd name="T25" fmla="*/ 2147483647 h 38"/>
                  <a:gd name="T26" fmla="*/ 2147483647 w 46"/>
                  <a:gd name="T27" fmla="*/ 2147483647 h 38"/>
                  <a:gd name="T28" fmla="*/ 2147483647 w 46"/>
                  <a:gd name="T29" fmla="*/ 2147483647 h 38"/>
                  <a:gd name="T30" fmla="*/ 2147483647 w 46"/>
                  <a:gd name="T31" fmla="*/ 2147483647 h 38"/>
                  <a:gd name="T32" fmla="*/ 2147483647 w 46"/>
                  <a:gd name="T33" fmla="*/ 2147483647 h 38"/>
                  <a:gd name="T34" fmla="*/ 2147483647 w 46"/>
                  <a:gd name="T35" fmla="*/ 2147483647 h 38"/>
                  <a:gd name="T36" fmla="*/ 2147483647 w 46"/>
                  <a:gd name="T37" fmla="*/ 2147483647 h 38"/>
                  <a:gd name="T38" fmla="*/ 2147483647 w 46"/>
                  <a:gd name="T39" fmla="*/ 2147483647 h 38"/>
                  <a:gd name="T40" fmla="*/ 2147483647 w 46"/>
                  <a:gd name="T41" fmla="*/ 2147483647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38"/>
                  <a:gd name="T65" fmla="*/ 46 w 4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38">
                    <a:moveTo>
                      <a:pt x="37" y="36"/>
                    </a:moveTo>
                    <a:lnTo>
                      <a:pt x="32" y="35"/>
                    </a:lnTo>
                    <a:lnTo>
                      <a:pt x="27" y="32"/>
                    </a:lnTo>
                    <a:lnTo>
                      <a:pt x="19" y="23"/>
                    </a:lnTo>
                    <a:lnTo>
                      <a:pt x="15" y="19"/>
                    </a:lnTo>
                    <a:lnTo>
                      <a:pt x="11" y="19"/>
                    </a:lnTo>
                    <a:lnTo>
                      <a:pt x="8" y="16"/>
                    </a:lnTo>
                    <a:lnTo>
                      <a:pt x="4" y="15"/>
                    </a:lnTo>
                    <a:lnTo>
                      <a:pt x="0" y="3"/>
                    </a:lnTo>
                    <a:lnTo>
                      <a:pt x="0" y="1"/>
                    </a:lnTo>
                    <a:lnTo>
                      <a:pt x="6" y="0"/>
                    </a:lnTo>
                    <a:lnTo>
                      <a:pt x="11" y="9"/>
                    </a:lnTo>
                    <a:lnTo>
                      <a:pt x="22" y="12"/>
                    </a:lnTo>
                    <a:lnTo>
                      <a:pt x="28" y="12"/>
                    </a:lnTo>
                    <a:lnTo>
                      <a:pt x="32" y="16"/>
                    </a:lnTo>
                    <a:lnTo>
                      <a:pt x="32" y="21"/>
                    </a:lnTo>
                    <a:lnTo>
                      <a:pt x="39" y="27"/>
                    </a:lnTo>
                    <a:lnTo>
                      <a:pt x="44" y="30"/>
                    </a:lnTo>
                    <a:lnTo>
                      <a:pt x="46" y="37"/>
                    </a:lnTo>
                    <a:lnTo>
                      <a:pt x="43" y="38"/>
                    </a:lnTo>
                    <a:lnTo>
                      <a:pt x="37" y="3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41" name="Freeform 58"/>
              <p:cNvSpPr>
                <a:spLocks/>
              </p:cNvSpPr>
              <p:nvPr/>
            </p:nvSpPr>
            <p:spPr bwMode="gray">
              <a:xfrm>
                <a:off x="1210" y="1506"/>
                <a:ext cx="124" cy="95"/>
              </a:xfrm>
              <a:custGeom>
                <a:avLst/>
                <a:gdLst>
                  <a:gd name="T0" fmla="*/ 2147483647 w 95"/>
                  <a:gd name="T1" fmla="*/ 2147483647 h 73"/>
                  <a:gd name="T2" fmla="*/ 2147483647 w 95"/>
                  <a:gd name="T3" fmla="*/ 2147483647 h 73"/>
                  <a:gd name="T4" fmla="*/ 2147483647 w 95"/>
                  <a:gd name="T5" fmla="*/ 2147483647 h 73"/>
                  <a:gd name="T6" fmla="*/ 2147483647 w 95"/>
                  <a:gd name="T7" fmla="*/ 2147483647 h 73"/>
                  <a:gd name="T8" fmla="*/ 2147483647 w 95"/>
                  <a:gd name="T9" fmla="*/ 2147483647 h 73"/>
                  <a:gd name="T10" fmla="*/ 2147483647 w 95"/>
                  <a:gd name="T11" fmla="*/ 2147483647 h 73"/>
                  <a:gd name="T12" fmla="*/ 2147483647 w 95"/>
                  <a:gd name="T13" fmla="*/ 2147483647 h 73"/>
                  <a:gd name="T14" fmla="*/ 2147483647 w 95"/>
                  <a:gd name="T15" fmla="*/ 2147483647 h 73"/>
                  <a:gd name="T16" fmla="*/ 2147483647 w 95"/>
                  <a:gd name="T17" fmla="*/ 2147483647 h 73"/>
                  <a:gd name="T18" fmla="*/ 2147483647 w 95"/>
                  <a:gd name="T19" fmla="*/ 2147483647 h 73"/>
                  <a:gd name="T20" fmla="*/ 2147483647 w 95"/>
                  <a:gd name="T21" fmla="*/ 2147483647 h 73"/>
                  <a:gd name="T22" fmla="*/ 2147483647 w 95"/>
                  <a:gd name="T23" fmla="*/ 2147483647 h 73"/>
                  <a:gd name="T24" fmla="*/ 2147483647 w 95"/>
                  <a:gd name="T25" fmla="*/ 2147483647 h 73"/>
                  <a:gd name="T26" fmla="*/ 2147483647 w 95"/>
                  <a:gd name="T27" fmla="*/ 2147483647 h 73"/>
                  <a:gd name="T28" fmla="*/ 2147483647 w 95"/>
                  <a:gd name="T29" fmla="*/ 2147483647 h 73"/>
                  <a:gd name="T30" fmla="*/ 2147483647 w 95"/>
                  <a:gd name="T31" fmla="*/ 2147483647 h 73"/>
                  <a:gd name="T32" fmla="*/ 2147483647 w 95"/>
                  <a:gd name="T33" fmla="*/ 2147483647 h 73"/>
                  <a:gd name="T34" fmla="*/ 2147483647 w 95"/>
                  <a:gd name="T35" fmla="*/ 2147483647 h 73"/>
                  <a:gd name="T36" fmla="*/ 0 w 95"/>
                  <a:gd name="T37" fmla="*/ 2147483647 h 73"/>
                  <a:gd name="T38" fmla="*/ 2147483647 w 95"/>
                  <a:gd name="T39" fmla="*/ 2147483647 h 73"/>
                  <a:gd name="T40" fmla="*/ 2147483647 w 95"/>
                  <a:gd name="T41" fmla="*/ 2147483647 h 73"/>
                  <a:gd name="T42" fmla="*/ 2147483647 w 95"/>
                  <a:gd name="T43" fmla="*/ 2147483647 h 73"/>
                  <a:gd name="T44" fmla="*/ 2147483647 w 95"/>
                  <a:gd name="T45" fmla="*/ 2147483647 h 73"/>
                  <a:gd name="T46" fmla="*/ 2147483647 w 95"/>
                  <a:gd name="T47" fmla="*/ 2147483647 h 73"/>
                  <a:gd name="T48" fmla="*/ 2147483647 w 95"/>
                  <a:gd name="T49" fmla="*/ 2147483647 h 73"/>
                  <a:gd name="T50" fmla="*/ 2147483647 w 95"/>
                  <a:gd name="T51" fmla="*/ 2147483647 h 73"/>
                  <a:gd name="T52" fmla="*/ 2147483647 w 95"/>
                  <a:gd name="T53" fmla="*/ 2147483647 h 73"/>
                  <a:gd name="T54" fmla="*/ 2147483647 w 95"/>
                  <a:gd name="T55" fmla="*/ 2147483647 h 73"/>
                  <a:gd name="T56" fmla="*/ 2147483647 w 95"/>
                  <a:gd name="T57" fmla="*/ 2147483647 h 73"/>
                  <a:gd name="T58" fmla="*/ 2147483647 w 95"/>
                  <a:gd name="T59" fmla="*/ 2147483647 h 73"/>
                  <a:gd name="T60" fmla="*/ 2147483647 w 95"/>
                  <a:gd name="T61" fmla="*/ 2147483647 h 73"/>
                  <a:gd name="T62" fmla="*/ 2147483647 w 95"/>
                  <a:gd name="T63" fmla="*/ 0 h 73"/>
                  <a:gd name="T64" fmla="*/ 2147483647 w 95"/>
                  <a:gd name="T65" fmla="*/ 2147483647 h 73"/>
                  <a:gd name="T66" fmla="*/ 2147483647 w 95"/>
                  <a:gd name="T67" fmla="*/ 2147483647 h 73"/>
                  <a:gd name="T68" fmla="*/ 2147483647 w 95"/>
                  <a:gd name="T69" fmla="*/ 2147483647 h 73"/>
                  <a:gd name="T70" fmla="*/ 2147483647 w 95"/>
                  <a:gd name="T71" fmla="*/ 2147483647 h 73"/>
                  <a:gd name="T72" fmla="*/ 2147483647 w 95"/>
                  <a:gd name="T73" fmla="*/ 2147483647 h 73"/>
                  <a:gd name="T74" fmla="*/ 2147483647 w 95"/>
                  <a:gd name="T75" fmla="*/ 2147483647 h 73"/>
                  <a:gd name="T76" fmla="*/ 2147483647 w 95"/>
                  <a:gd name="T77" fmla="*/ 2147483647 h 73"/>
                  <a:gd name="T78" fmla="*/ 2147483647 w 95"/>
                  <a:gd name="T79" fmla="*/ 2147483647 h 73"/>
                  <a:gd name="T80" fmla="*/ 2147483647 w 95"/>
                  <a:gd name="T81" fmla="*/ 2147483647 h 73"/>
                  <a:gd name="T82" fmla="*/ 2147483647 w 95"/>
                  <a:gd name="T83" fmla="*/ 2147483647 h 73"/>
                  <a:gd name="T84" fmla="*/ 2147483647 w 95"/>
                  <a:gd name="T85" fmla="*/ 2147483647 h 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5"/>
                  <a:gd name="T130" fmla="*/ 0 h 73"/>
                  <a:gd name="T131" fmla="*/ 95 w 95"/>
                  <a:gd name="T132" fmla="*/ 73 h 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5" h="73">
                    <a:moveTo>
                      <a:pt x="95" y="25"/>
                    </a:moveTo>
                    <a:lnTo>
                      <a:pt x="91" y="26"/>
                    </a:lnTo>
                    <a:lnTo>
                      <a:pt x="88" y="28"/>
                    </a:lnTo>
                    <a:lnTo>
                      <a:pt x="72" y="36"/>
                    </a:lnTo>
                    <a:lnTo>
                      <a:pt x="68" y="39"/>
                    </a:lnTo>
                    <a:lnTo>
                      <a:pt x="60" y="44"/>
                    </a:lnTo>
                    <a:lnTo>
                      <a:pt x="58" y="49"/>
                    </a:lnTo>
                    <a:lnTo>
                      <a:pt x="56" y="51"/>
                    </a:lnTo>
                    <a:lnTo>
                      <a:pt x="54" y="49"/>
                    </a:lnTo>
                    <a:lnTo>
                      <a:pt x="49" y="52"/>
                    </a:lnTo>
                    <a:lnTo>
                      <a:pt x="49" y="62"/>
                    </a:lnTo>
                    <a:lnTo>
                      <a:pt x="42" y="66"/>
                    </a:lnTo>
                    <a:lnTo>
                      <a:pt x="39" y="64"/>
                    </a:lnTo>
                    <a:lnTo>
                      <a:pt x="32" y="70"/>
                    </a:lnTo>
                    <a:lnTo>
                      <a:pt x="27" y="73"/>
                    </a:lnTo>
                    <a:lnTo>
                      <a:pt x="22" y="73"/>
                    </a:lnTo>
                    <a:lnTo>
                      <a:pt x="20" y="64"/>
                    </a:lnTo>
                    <a:lnTo>
                      <a:pt x="5" y="56"/>
                    </a:lnTo>
                    <a:lnTo>
                      <a:pt x="0" y="56"/>
                    </a:lnTo>
                    <a:lnTo>
                      <a:pt x="1" y="49"/>
                    </a:lnTo>
                    <a:lnTo>
                      <a:pt x="9" y="44"/>
                    </a:lnTo>
                    <a:lnTo>
                      <a:pt x="8" y="42"/>
                    </a:lnTo>
                    <a:lnTo>
                      <a:pt x="5" y="40"/>
                    </a:lnTo>
                    <a:lnTo>
                      <a:pt x="5" y="36"/>
                    </a:lnTo>
                    <a:lnTo>
                      <a:pt x="9" y="36"/>
                    </a:lnTo>
                    <a:lnTo>
                      <a:pt x="12" y="34"/>
                    </a:lnTo>
                    <a:lnTo>
                      <a:pt x="8" y="31"/>
                    </a:lnTo>
                    <a:lnTo>
                      <a:pt x="8" y="28"/>
                    </a:lnTo>
                    <a:lnTo>
                      <a:pt x="16" y="20"/>
                    </a:lnTo>
                    <a:lnTo>
                      <a:pt x="10" y="4"/>
                    </a:lnTo>
                    <a:lnTo>
                      <a:pt x="30" y="3"/>
                    </a:lnTo>
                    <a:lnTo>
                      <a:pt x="35" y="0"/>
                    </a:lnTo>
                    <a:lnTo>
                      <a:pt x="43" y="1"/>
                    </a:lnTo>
                    <a:lnTo>
                      <a:pt x="53" y="9"/>
                    </a:lnTo>
                    <a:lnTo>
                      <a:pt x="55" y="11"/>
                    </a:lnTo>
                    <a:lnTo>
                      <a:pt x="58" y="9"/>
                    </a:lnTo>
                    <a:lnTo>
                      <a:pt x="60" y="9"/>
                    </a:lnTo>
                    <a:lnTo>
                      <a:pt x="61" y="13"/>
                    </a:lnTo>
                    <a:lnTo>
                      <a:pt x="64" y="12"/>
                    </a:lnTo>
                    <a:lnTo>
                      <a:pt x="64" y="9"/>
                    </a:lnTo>
                    <a:lnTo>
                      <a:pt x="75" y="8"/>
                    </a:lnTo>
                    <a:lnTo>
                      <a:pt x="94" y="22"/>
                    </a:lnTo>
                    <a:lnTo>
                      <a:pt x="95" y="2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42" name="Freeform 59"/>
              <p:cNvSpPr>
                <a:spLocks/>
              </p:cNvSpPr>
              <p:nvPr/>
            </p:nvSpPr>
            <p:spPr bwMode="gray">
              <a:xfrm>
                <a:off x="1492" y="1528"/>
                <a:ext cx="77" cy="67"/>
              </a:xfrm>
              <a:custGeom>
                <a:avLst/>
                <a:gdLst>
                  <a:gd name="T0" fmla="*/ 2147483647 w 59"/>
                  <a:gd name="T1" fmla="*/ 2147483647 h 52"/>
                  <a:gd name="T2" fmla="*/ 2147483647 w 59"/>
                  <a:gd name="T3" fmla="*/ 2147483647 h 52"/>
                  <a:gd name="T4" fmla="*/ 2147483647 w 59"/>
                  <a:gd name="T5" fmla="*/ 2147483647 h 52"/>
                  <a:gd name="T6" fmla="*/ 2147483647 w 59"/>
                  <a:gd name="T7" fmla="*/ 2147483647 h 52"/>
                  <a:gd name="T8" fmla="*/ 2147483647 w 59"/>
                  <a:gd name="T9" fmla="*/ 2147483647 h 52"/>
                  <a:gd name="T10" fmla="*/ 2147483647 w 59"/>
                  <a:gd name="T11" fmla="*/ 2147483647 h 52"/>
                  <a:gd name="T12" fmla="*/ 2147483647 w 59"/>
                  <a:gd name="T13" fmla="*/ 2147483647 h 52"/>
                  <a:gd name="T14" fmla="*/ 2147483647 w 59"/>
                  <a:gd name="T15" fmla="*/ 2147483647 h 52"/>
                  <a:gd name="T16" fmla="*/ 2147483647 w 59"/>
                  <a:gd name="T17" fmla="*/ 2147483647 h 52"/>
                  <a:gd name="T18" fmla="*/ 2147483647 w 59"/>
                  <a:gd name="T19" fmla="*/ 2147483647 h 52"/>
                  <a:gd name="T20" fmla="*/ 2147483647 w 59"/>
                  <a:gd name="T21" fmla="*/ 2147483647 h 52"/>
                  <a:gd name="T22" fmla="*/ 2147483647 w 59"/>
                  <a:gd name="T23" fmla="*/ 2147483647 h 52"/>
                  <a:gd name="T24" fmla="*/ 2147483647 w 59"/>
                  <a:gd name="T25" fmla="*/ 2147483647 h 52"/>
                  <a:gd name="T26" fmla="*/ 2147483647 w 59"/>
                  <a:gd name="T27" fmla="*/ 2147483647 h 52"/>
                  <a:gd name="T28" fmla="*/ 2147483647 w 59"/>
                  <a:gd name="T29" fmla="*/ 2147483647 h 52"/>
                  <a:gd name="T30" fmla="*/ 2147483647 w 59"/>
                  <a:gd name="T31" fmla="*/ 2147483647 h 52"/>
                  <a:gd name="T32" fmla="*/ 2147483647 w 59"/>
                  <a:gd name="T33" fmla="*/ 2147483647 h 52"/>
                  <a:gd name="T34" fmla="*/ 2147483647 w 59"/>
                  <a:gd name="T35" fmla="*/ 2147483647 h 52"/>
                  <a:gd name="T36" fmla="*/ 2147483647 w 59"/>
                  <a:gd name="T37" fmla="*/ 2147483647 h 52"/>
                  <a:gd name="T38" fmla="*/ 2147483647 w 59"/>
                  <a:gd name="T39" fmla="*/ 2147483647 h 52"/>
                  <a:gd name="T40" fmla="*/ 2147483647 w 59"/>
                  <a:gd name="T41" fmla="*/ 2147483647 h 52"/>
                  <a:gd name="T42" fmla="*/ 2147483647 w 59"/>
                  <a:gd name="T43" fmla="*/ 2147483647 h 52"/>
                  <a:gd name="T44" fmla="*/ 2147483647 w 59"/>
                  <a:gd name="T45" fmla="*/ 2147483647 h 52"/>
                  <a:gd name="T46" fmla="*/ 2147483647 w 59"/>
                  <a:gd name="T47" fmla="*/ 2147483647 h 52"/>
                  <a:gd name="T48" fmla="*/ 2147483647 w 59"/>
                  <a:gd name="T49" fmla="*/ 2147483647 h 52"/>
                  <a:gd name="T50" fmla="*/ 2147483647 w 59"/>
                  <a:gd name="T51" fmla="*/ 2147483647 h 52"/>
                  <a:gd name="T52" fmla="*/ 2147483647 w 59"/>
                  <a:gd name="T53" fmla="*/ 2147483647 h 52"/>
                  <a:gd name="T54" fmla="*/ 2147483647 w 59"/>
                  <a:gd name="T55" fmla="*/ 2147483647 h 52"/>
                  <a:gd name="T56" fmla="*/ 0 w 59"/>
                  <a:gd name="T57" fmla="*/ 2147483647 h 52"/>
                  <a:gd name="T58" fmla="*/ 2147483647 w 59"/>
                  <a:gd name="T59" fmla="*/ 2147483647 h 52"/>
                  <a:gd name="T60" fmla="*/ 2147483647 w 59"/>
                  <a:gd name="T61" fmla="*/ 2147483647 h 52"/>
                  <a:gd name="T62" fmla="*/ 2147483647 w 59"/>
                  <a:gd name="T63" fmla="*/ 2147483647 h 52"/>
                  <a:gd name="T64" fmla="*/ 2147483647 w 59"/>
                  <a:gd name="T65" fmla="*/ 2147483647 h 52"/>
                  <a:gd name="T66" fmla="*/ 2147483647 w 59"/>
                  <a:gd name="T67" fmla="*/ 2147483647 h 52"/>
                  <a:gd name="T68" fmla="*/ 2147483647 w 59"/>
                  <a:gd name="T69" fmla="*/ 2147483647 h 52"/>
                  <a:gd name="T70" fmla="*/ 2147483647 w 59"/>
                  <a:gd name="T71" fmla="*/ 2147483647 h 52"/>
                  <a:gd name="T72" fmla="*/ 2147483647 w 59"/>
                  <a:gd name="T73" fmla="*/ 2147483647 h 52"/>
                  <a:gd name="T74" fmla="*/ 2147483647 w 59"/>
                  <a:gd name="T75" fmla="*/ 2147483647 h 52"/>
                  <a:gd name="T76" fmla="*/ 2147483647 w 59"/>
                  <a:gd name="T77" fmla="*/ 2147483647 h 52"/>
                  <a:gd name="T78" fmla="*/ 2147483647 w 59"/>
                  <a:gd name="T79" fmla="*/ 2147483647 h 52"/>
                  <a:gd name="T80" fmla="*/ 2147483647 w 59"/>
                  <a:gd name="T81" fmla="*/ 2147483647 h 52"/>
                  <a:gd name="T82" fmla="*/ 2147483647 w 59"/>
                  <a:gd name="T83" fmla="*/ 2147483647 h 52"/>
                  <a:gd name="T84" fmla="*/ 2147483647 w 59"/>
                  <a:gd name="T85" fmla="*/ 2147483647 h 52"/>
                  <a:gd name="T86" fmla="*/ 2147483647 w 59"/>
                  <a:gd name="T87" fmla="*/ 0 h 52"/>
                  <a:gd name="T88" fmla="*/ 2147483647 w 59"/>
                  <a:gd name="T89" fmla="*/ 2147483647 h 52"/>
                  <a:gd name="T90" fmla="*/ 2147483647 w 59"/>
                  <a:gd name="T91" fmla="*/ 2147483647 h 52"/>
                  <a:gd name="T92" fmla="*/ 2147483647 w 59"/>
                  <a:gd name="T93" fmla="*/ 2147483647 h 52"/>
                  <a:gd name="T94" fmla="*/ 2147483647 w 59"/>
                  <a:gd name="T95" fmla="*/ 2147483647 h 52"/>
                  <a:gd name="T96" fmla="*/ 2147483647 w 59"/>
                  <a:gd name="T97" fmla="*/ 2147483647 h 52"/>
                  <a:gd name="T98" fmla="*/ 2147483647 w 59"/>
                  <a:gd name="T99" fmla="*/ 2147483647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
                  <a:gd name="T151" fmla="*/ 0 h 52"/>
                  <a:gd name="T152" fmla="*/ 59 w 59"/>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 h="52">
                    <a:moveTo>
                      <a:pt x="45" y="1"/>
                    </a:moveTo>
                    <a:lnTo>
                      <a:pt x="53" y="1"/>
                    </a:lnTo>
                    <a:lnTo>
                      <a:pt x="51" y="6"/>
                    </a:lnTo>
                    <a:lnTo>
                      <a:pt x="47" y="8"/>
                    </a:lnTo>
                    <a:lnTo>
                      <a:pt x="47" y="9"/>
                    </a:lnTo>
                    <a:lnTo>
                      <a:pt x="41" y="17"/>
                    </a:lnTo>
                    <a:lnTo>
                      <a:pt x="39" y="20"/>
                    </a:lnTo>
                    <a:lnTo>
                      <a:pt x="47" y="20"/>
                    </a:lnTo>
                    <a:lnTo>
                      <a:pt x="49" y="21"/>
                    </a:lnTo>
                    <a:lnTo>
                      <a:pt x="49" y="25"/>
                    </a:lnTo>
                    <a:lnTo>
                      <a:pt x="55" y="26"/>
                    </a:lnTo>
                    <a:lnTo>
                      <a:pt x="56" y="27"/>
                    </a:lnTo>
                    <a:lnTo>
                      <a:pt x="59" y="30"/>
                    </a:lnTo>
                    <a:lnTo>
                      <a:pt x="55" y="33"/>
                    </a:lnTo>
                    <a:lnTo>
                      <a:pt x="57" y="39"/>
                    </a:lnTo>
                    <a:lnTo>
                      <a:pt x="55" y="44"/>
                    </a:lnTo>
                    <a:lnTo>
                      <a:pt x="44" y="46"/>
                    </a:lnTo>
                    <a:lnTo>
                      <a:pt x="38" y="43"/>
                    </a:lnTo>
                    <a:lnTo>
                      <a:pt x="38" y="46"/>
                    </a:lnTo>
                    <a:lnTo>
                      <a:pt x="42" y="47"/>
                    </a:lnTo>
                    <a:lnTo>
                      <a:pt x="42" y="50"/>
                    </a:lnTo>
                    <a:lnTo>
                      <a:pt x="32" y="52"/>
                    </a:lnTo>
                    <a:lnTo>
                      <a:pt x="26" y="41"/>
                    </a:lnTo>
                    <a:lnTo>
                      <a:pt x="21" y="39"/>
                    </a:lnTo>
                    <a:lnTo>
                      <a:pt x="18" y="36"/>
                    </a:lnTo>
                    <a:lnTo>
                      <a:pt x="11" y="35"/>
                    </a:lnTo>
                    <a:lnTo>
                      <a:pt x="9" y="32"/>
                    </a:lnTo>
                    <a:lnTo>
                      <a:pt x="2" y="29"/>
                    </a:lnTo>
                    <a:lnTo>
                      <a:pt x="0" y="24"/>
                    </a:lnTo>
                    <a:lnTo>
                      <a:pt x="1" y="19"/>
                    </a:lnTo>
                    <a:lnTo>
                      <a:pt x="7" y="19"/>
                    </a:lnTo>
                    <a:lnTo>
                      <a:pt x="17" y="26"/>
                    </a:lnTo>
                    <a:lnTo>
                      <a:pt x="19" y="25"/>
                    </a:lnTo>
                    <a:lnTo>
                      <a:pt x="24" y="23"/>
                    </a:lnTo>
                    <a:lnTo>
                      <a:pt x="21" y="16"/>
                    </a:lnTo>
                    <a:lnTo>
                      <a:pt x="23" y="15"/>
                    </a:lnTo>
                    <a:lnTo>
                      <a:pt x="22" y="14"/>
                    </a:lnTo>
                    <a:lnTo>
                      <a:pt x="17" y="14"/>
                    </a:lnTo>
                    <a:lnTo>
                      <a:pt x="15" y="11"/>
                    </a:lnTo>
                    <a:lnTo>
                      <a:pt x="15" y="8"/>
                    </a:lnTo>
                    <a:lnTo>
                      <a:pt x="19" y="8"/>
                    </a:lnTo>
                    <a:lnTo>
                      <a:pt x="16" y="5"/>
                    </a:lnTo>
                    <a:lnTo>
                      <a:pt x="15" y="1"/>
                    </a:lnTo>
                    <a:lnTo>
                      <a:pt x="19" y="0"/>
                    </a:lnTo>
                    <a:lnTo>
                      <a:pt x="21" y="2"/>
                    </a:lnTo>
                    <a:lnTo>
                      <a:pt x="27" y="1"/>
                    </a:lnTo>
                    <a:lnTo>
                      <a:pt x="32" y="3"/>
                    </a:lnTo>
                    <a:lnTo>
                      <a:pt x="38" y="4"/>
                    </a:lnTo>
                    <a:lnTo>
                      <a:pt x="42" y="2"/>
                    </a:lnTo>
                    <a:lnTo>
                      <a:pt x="45"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43" name="Freeform 60"/>
              <p:cNvSpPr>
                <a:spLocks/>
              </p:cNvSpPr>
              <p:nvPr/>
            </p:nvSpPr>
            <p:spPr bwMode="gray">
              <a:xfrm>
                <a:off x="1437" y="1532"/>
                <a:ext cx="30" cy="18"/>
              </a:xfrm>
              <a:custGeom>
                <a:avLst/>
                <a:gdLst>
                  <a:gd name="T0" fmla="*/ 0 w 23"/>
                  <a:gd name="T1" fmla="*/ 2147483647 h 14"/>
                  <a:gd name="T2" fmla="*/ 2147483647 w 23"/>
                  <a:gd name="T3" fmla="*/ 2147483647 h 14"/>
                  <a:gd name="T4" fmla="*/ 2147483647 w 23"/>
                  <a:gd name="T5" fmla="*/ 0 h 14"/>
                  <a:gd name="T6" fmla="*/ 2147483647 w 23"/>
                  <a:gd name="T7" fmla="*/ 2147483647 h 14"/>
                  <a:gd name="T8" fmla="*/ 2147483647 w 23"/>
                  <a:gd name="T9" fmla="*/ 2147483647 h 14"/>
                  <a:gd name="T10" fmla="*/ 2147483647 w 23"/>
                  <a:gd name="T11" fmla="*/ 2147483647 h 14"/>
                  <a:gd name="T12" fmla="*/ 2147483647 w 23"/>
                  <a:gd name="T13" fmla="*/ 2147483647 h 14"/>
                  <a:gd name="T14" fmla="*/ 2147483647 w 23"/>
                  <a:gd name="T15" fmla="*/ 2147483647 h 14"/>
                  <a:gd name="T16" fmla="*/ 0 w 23"/>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4"/>
                  <a:gd name="T29" fmla="*/ 23 w 23"/>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4">
                    <a:moveTo>
                      <a:pt x="0" y="6"/>
                    </a:moveTo>
                    <a:lnTo>
                      <a:pt x="3" y="1"/>
                    </a:lnTo>
                    <a:lnTo>
                      <a:pt x="15" y="0"/>
                    </a:lnTo>
                    <a:lnTo>
                      <a:pt x="21" y="2"/>
                    </a:lnTo>
                    <a:lnTo>
                      <a:pt x="23" y="4"/>
                    </a:lnTo>
                    <a:lnTo>
                      <a:pt x="19" y="14"/>
                    </a:lnTo>
                    <a:lnTo>
                      <a:pt x="16" y="14"/>
                    </a:lnTo>
                    <a:lnTo>
                      <a:pt x="8" y="9"/>
                    </a:lnTo>
                    <a:lnTo>
                      <a:pt x="0"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44" name="Freeform 61"/>
              <p:cNvSpPr>
                <a:spLocks/>
              </p:cNvSpPr>
              <p:nvPr/>
            </p:nvSpPr>
            <p:spPr bwMode="gray">
              <a:xfrm>
                <a:off x="1452" y="1378"/>
                <a:ext cx="79" cy="44"/>
              </a:xfrm>
              <a:custGeom>
                <a:avLst/>
                <a:gdLst>
                  <a:gd name="T0" fmla="*/ 2147483647 w 61"/>
                  <a:gd name="T1" fmla="*/ 2147483647 h 34"/>
                  <a:gd name="T2" fmla="*/ 2147483647 w 61"/>
                  <a:gd name="T3" fmla="*/ 2147483647 h 34"/>
                  <a:gd name="T4" fmla="*/ 2147483647 w 61"/>
                  <a:gd name="T5" fmla="*/ 0 h 34"/>
                  <a:gd name="T6" fmla="*/ 2147483647 w 61"/>
                  <a:gd name="T7" fmla="*/ 2147483647 h 34"/>
                  <a:gd name="T8" fmla="*/ 2147483647 w 61"/>
                  <a:gd name="T9" fmla="*/ 2147483647 h 34"/>
                  <a:gd name="T10" fmla="*/ 2147483647 w 61"/>
                  <a:gd name="T11" fmla="*/ 2147483647 h 34"/>
                  <a:gd name="T12" fmla="*/ 2147483647 w 61"/>
                  <a:gd name="T13" fmla="*/ 2147483647 h 34"/>
                  <a:gd name="T14" fmla="*/ 2147483647 w 61"/>
                  <a:gd name="T15" fmla="*/ 2147483647 h 34"/>
                  <a:gd name="T16" fmla="*/ 2147483647 w 61"/>
                  <a:gd name="T17" fmla="*/ 2147483647 h 34"/>
                  <a:gd name="T18" fmla="*/ 2147483647 w 61"/>
                  <a:gd name="T19" fmla="*/ 2147483647 h 34"/>
                  <a:gd name="T20" fmla="*/ 2147483647 w 61"/>
                  <a:gd name="T21" fmla="*/ 2147483647 h 34"/>
                  <a:gd name="T22" fmla="*/ 2147483647 w 61"/>
                  <a:gd name="T23" fmla="*/ 2147483647 h 34"/>
                  <a:gd name="T24" fmla="*/ 2147483647 w 61"/>
                  <a:gd name="T25" fmla="*/ 2147483647 h 34"/>
                  <a:gd name="T26" fmla="*/ 2147483647 w 61"/>
                  <a:gd name="T27" fmla="*/ 2147483647 h 34"/>
                  <a:gd name="T28" fmla="*/ 2147483647 w 61"/>
                  <a:gd name="T29" fmla="*/ 2147483647 h 34"/>
                  <a:gd name="T30" fmla="*/ 2147483647 w 61"/>
                  <a:gd name="T31" fmla="*/ 2147483647 h 34"/>
                  <a:gd name="T32" fmla="*/ 2147483647 w 61"/>
                  <a:gd name="T33" fmla="*/ 2147483647 h 34"/>
                  <a:gd name="T34" fmla="*/ 2147483647 w 61"/>
                  <a:gd name="T35" fmla="*/ 2147483647 h 34"/>
                  <a:gd name="T36" fmla="*/ 2147483647 w 61"/>
                  <a:gd name="T37" fmla="*/ 2147483647 h 34"/>
                  <a:gd name="T38" fmla="*/ 2147483647 w 61"/>
                  <a:gd name="T39" fmla="*/ 2147483647 h 34"/>
                  <a:gd name="T40" fmla="*/ 2147483647 w 61"/>
                  <a:gd name="T41" fmla="*/ 2147483647 h 34"/>
                  <a:gd name="T42" fmla="*/ 2147483647 w 61"/>
                  <a:gd name="T43" fmla="*/ 2147483647 h 34"/>
                  <a:gd name="T44" fmla="*/ 2147483647 w 61"/>
                  <a:gd name="T45" fmla="*/ 2147483647 h 34"/>
                  <a:gd name="T46" fmla="*/ 2147483647 w 61"/>
                  <a:gd name="T47" fmla="*/ 2147483647 h 34"/>
                  <a:gd name="T48" fmla="*/ 2147483647 w 61"/>
                  <a:gd name="T49" fmla="*/ 2147483647 h 34"/>
                  <a:gd name="T50" fmla="*/ 2147483647 w 61"/>
                  <a:gd name="T51" fmla="*/ 2147483647 h 34"/>
                  <a:gd name="T52" fmla="*/ 2147483647 w 61"/>
                  <a:gd name="T53" fmla="*/ 2147483647 h 34"/>
                  <a:gd name="T54" fmla="*/ 2147483647 w 61"/>
                  <a:gd name="T55" fmla="*/ 2147483647 h 34"/>
                  <a:gd name="T56" fmla="*/ 2147483647 w 61"/>
                  <a:gd name="T57" fmla="*/ 2147483647 h 34"/>
                  <a:gd name="T58" fmla="*/ 2147483647 w 61"/>
                  <a:gd name="T59" fmla="*/ 2147483647 h 34"/>
                  <a:gd name="T60" fmla="*/ 2147483647 w 61"/>
                  <a:gd name="T61" fmla="*/ 2147483647 h 34"/>
                  <a:gd name="T62" fmla="*/ 2147483647 w 61"/>
                  <a:gd name="T63" fmla="*/ 2147483647 h 34"/>
                  <a:gd name="T64" fmla="*/ 2147483647 w 61"/>
                  <a:gd name="T65" fmla="*/ 2147483647 h 34"/>
                  <a:gd name="T66" fmla="*/ 0 w 61"/>
                  <a:gd name="T67" fmla="*/ 2147483647 h 34"/>
                  <a:gd name="T68" fmla="*/ 2147483647 w 61"/>
                  <a:gd name="T69" fmla="*/ 2147483647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
                  <a:gd name="T106" fmla="*/ 0 h 34"/>
                  <a:gd name="T107" fmla="*/ 61 w 61"/>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 h="34">
                    <a:moveTo>
                      <a:pt x="1" y="1"/>
                    </a:moveTo>
                    <a:lnTo>
                      <a:pt x="11" y="2"/>
                    </a:lnTo>
                    <a:lnTo>
                      <a:pt x="18" y="0"/>
                    </a:lnTo>
                    <a:lnTo>
                      <a:pt x="25" y="6"/>
                    </a:lnTo>
                    <a:lnTo>
                      <a:pt x="27" y="12"/>
                    </a:lnTo>
                    <a:lnTo>
                      <a:pt x="31" y="12"/>
                    </a:lnTo>
                    <a:lnTo>
                      <a:pt x="31" y="9"/>
                    </a:lnTo>
                    <a:lnTo>
                      <a:pt x="37" y="7"/>
                    </a:lnTo>
                    <a:lnTo>
                      <a:pt x="44" y="9"/>
                    </a:lnTo>
                    <a:lnTo>
                      <a:pt x="42" y="14"/>
                    </a:lnTo>
                    <a:lnTo>
                      <a:pt x="52" y="17"/>
                    </a:lnTo>
                    <a:lnTo>
                      <a:pt x="52" y="20"/>
                    </a:lnTo>
                    <a:lnTo>
                      <a:pt x="61" y="27"/>
                    </a:lnTo>
                    <a:lnTo>
                      <a:pt x="58" y="33"/>
                    </a:lnTo>
                    <a:lnTo>
                      <a:pt x="50" y="34"/>
                    </a:lnTo>
                    <a:lnTo>
                      <a:pt x="44" y="29"/>
                    </a:lnTo>
                    <a:lnTo>
                      <a:pt x="44" y="27"/>
                    </a:lnTo>
                    <a:lnTo>
                      <a:pt x="38" y="27"/>
                    </a:lnTo>
                    <a:lnTo>
                      <a:pt x="32" y="24"/>
                    </a:lnTo>
                    <a:lnTo>
                      <a:pt x="27" y="26"/>
                    </a:lnTo>
                    <a:lnTo>
                      <a:pt x="23" y="24"/>
                    </a:lnTo>
                    <a:lnTo>
                      <a:pt x="12" y="25"/>
                    </a:lnTo>
                    <a:lnTo>
                      <a:pt x="8" y="22"/>
                    </a:lnTo>
                    <a:lnTo>
                      <a:pt x="9" y="19"/>
                    </a:lnTo>
                    <a:lnTo>
                      <a:pt x="21" y="19"/>
                    </a:lnTo>
                    <a:lnTo>
                      <a:pt x="17" y="16"/>
                    </a:lnTo>
                    <a:lnTo>
                      <a:pt x="18" y="14"/>
                    </a:lnTo>
                    <a:lnTo>
                      <a:pt x="15" y="13"/>
                    </a:lnTo>
                    <a:lnTo>
                      <a:pt x="15" y="11"/>
                    </a:lnTo>
                    <a:lnTo>
                      <a:pt x="13" y="11"/>
                    </a:lnTo>
                    <a:lnTo>
                      <a:pt x="11" y="14"/>
                    </a:lnTo>
                    <a:lnTo>
                      <a:pt x="7" y="13"/>
                    </a:lnTo>
                    <a:lnTo>
                      <a:pt x="6" y="9"/>
                    </a:lnTo>
                    <a:lnTo>
                      <a:pt x="0" y="8"/>
                    </a:lnTo>
                    <a:lnTo>
                      <a:pt x="1"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45" name="Freeform 62"/>
              <p:cNvSpPr>
                <a:spLocks/>
              </p:cNvSpPr>
              <p:nvPr/>
            </p:nvSpPr>
            <p:spPr bwMode="gray">
              <a:xfrm>
                <a:off x="1487" y="1451"/>
                <a:ext cx="66" cy="43"/>
              </a:xfrm>
              <a:custGeom>
                <a:avLst/>
                <a:gdLst>
                  <a:gd name="T0" fmla="*/ 2147483647 w 51"/>
                  <a:gd name="T1" fmla="*/ 2147483647 h 33"/>
                  <a:gd name="T2" fmla="*/ 2147483647 w 51"/>
                  <a:gd name="T3" fmla="*/ 2147483647 h 33"/>
                  <a:gd name="T4" fmla="*/ 2147483647 w 51"/>
                  <a:gd name="T5" fmla="*/ 2147483647 h 33"/>
                  <a:gd name="T6" fmla="*/ 2147483647 w 51"/>
                  <a:gd name="T7" fmla="*/ 2147483647 h 33"/>
                  <a:gd name="T8" fmla="*/ 2147483647 w 51"/>
                  <a:gd name="T9" fmla="*/ 2147483647 h 33"/>
                  <a:gd name="T10" fmla="*/ 2147483647 w 51"/>
                  <a:gd name="T11" fmla="*/ 2147483647 h 33"/>
                  <a:gd name="T12" fmla="*/ 2147483647 w 51"/>
                  <a:gd name="T13" fmla="*/ 2147483647 h 33"/>
                  <a:gd name="T14" fmla="*/ 2147483647 w 51"/>
                  <a:gd name="T15" fmla="*/ 2147483647 h 33"/>
                  <a:gd name="T16" fmla="*/ 2147483647 w 51"/>
                  <a:gd name="T17" fmla="*/ 2147483647 h 33"/>
                  <a:gd name="T18" fmla="*/ 2147483647 w 51"/>
                  <a:gd name="T19" fmla="*/ 2147483647 h 33"/>
                  <a:gd name="T20" fmla="*/ 2147483647 w 51"/>
                  <a:gd name="T21" fmla="*/ 2147483647 h 33"/>
                  <a:gd name="T22" fmla="*/ 2147483647 w 51"/>
                  <a:gd name="T23" fmla="*/ 2147483647 h 33"/>
                  <a:gd name="T24" fmla="*/ 2147483647 w 51"/>
                  <a:gd name="T25" fmla="*/ 2147483647 h 33"/>
                  <a:gd name="T26" fmla="*/ 2147483647 w 51"/>
                  <a:gd name="T27" fmla="*/ 2147483647 h 33"/>
                  <a:gd name="T28" fmla="*/ 2147483647 w 51"/>
                  <a:gd name="T29" fmla="*/ 2147483647 h 33"/>
                  <a:gd name="T30" fmla="*/ 2147483647 w 51"/>
                  <a:gd name="T31" fmla="*/ 2147483647 h 33"/>
                  <a:gd name="T32" fmla="*/ 2147483647 w 51"/>
                  <a:gd name="T33" fmla="*/ 2147483647 h 33"/>
                  <a:gd name="T34" fmla="*/ 2147483647 w 51"/>
                  <a:gd name="T35" fmla="*/ 0 h 33"/>
                  <a:gd name="T36" fmla="*/ 2147483647 w 51"/>
                  <a:gd name="T37" fmla="*/ 0 h 33"/>
                  <a:gd name="T38" fmla="*/ 2147483647 w 51"/>
                  <a:gd name="T39" fmla="*/ 2147483647 h 33"/>
                  <a:gd name="T40" fmla="*/ 2147483647 w 51"/>
                  <a:gd name="T41" fmla="*/ 2147483647 h 33"/>
                  <a:gd name="T42" fmla="*/ 2147483647 w 51"/>
                  <a:gd name="T43" fmla="*/ 2147483647 h 33"/>
                  <a:gd name="T44" fmla="*/ 2147483647 w 51"/>
                  <a:gd name="T45" fmla="*/ 2147483647 h 33"/>
                  <a:gd name="T46" fmla="*/ 2147483647 w 51"/>
                  <a:gd name="T47" fmla="*/ 2147483647 h 33"/>
                  <a:gd name="T48" fmla="*/ 2147483647 w 51"/>
                  <a:gd name="T49" fmla="*/ 2147483647 h 33"/>
                  <a:gd name="T50" fmla="*/ 2147483647 w 51"/>
                  <a:gd name="T51" fmla="*/ 2147483647 h 33"/>
                  <a:gd name="T52" fmla="*/ 2147483647 w 51"/>
                  <a:gd name="T53" fmla="*/ 2147483647 h 33"/>
                  <a:gd name="T54" fmla="*/ 2147483647 w 51"/>
                  <a:gd name="T55" fmla="*/ 2147483647 h 33"/>
                  <a:gd name="T56" fmla="*/ 2147483647 w 51"/>
                  <a:gd name="T57" fmla="*/ 2147483647 h 33"/>
                  <a:gd name="T58" fmla="*/ 2147483647 w 51"/>
                  <a:gd name="T59" fmla="*/ 2147483647 h 33"/>
                  <a:gd name="T60" fmla="*/ 2147483647 w 51"/>
                  <a:gd name="T61" fmla="*/ 2147483647 h 33"/>
                  <a:gd name="T62" fmla="*/ 2147483647 w 51"/>
                  <a:gd name="T63" fmla="*/ 2147483647 h 33"/>
                  <a:gd name="T64" fmla="*/ 2147483647 w 51"/>
                  <a:gd name="T65" fmla="*/ 2147483647 h 33"/>
                  <a:gd name="T66" fmla="*/ 2147483647 w 51"/>
                  <a:gd name="T67" fmla="*/ 2147483647 h 33"/>
                  <a:gd name="T68" fmla="*/ 2147483647 w 51"/>
                  <a:gd name="T69" fmla="*/ 2147483647 h 33"/>
                  <a:gd name="T70" fmla="*/ 2147483647 w 51"/>
                  <a:gd name="T71" fmla="*/ 2147483647 h 33"/>
                  <a:gd name="T72" fmla="*/ 2147483647 w 51"/>
                  <a:gd name="T73" fmla="*/ 2147483647 h 33"/>
                  <a:gd name="T74" fmla="*/ 2147483647 w 51"/>
                  <a:gd name="T75" fmla="*/ 2147483647 h 33"/>
                  <a:gd name="T76" fmla="*/ 2147483647 w 51"/>
                  <a:gd name="T77" fmla="*/ 2147483647 h 33"/>
                  <a:gd name="T78" fmla="*/ 2147483647 w 51"/>
                  <a:gd name="T79" fmla="*/ 2147483647 h 33"/>
                  <a:gd name="T80" fmla="*/ 2147483647 w 51"/>
                  <a:gd name="T81" fmla="*/ 2147483647 h 33"/>
                  <a:gd name="T82" fmla="*/ 0 w 51"/>
                  <a:gd name="T83" fmla="*/ 2147483647 h 33"/>
                  <a:gd name="T84" fmla="*/ 2147483647 w 51"/>
                  <a:gd name="T85" fmla="*/ 2147483647 h 33"/>
                  <a:gd name="T86" fmla="*/ 2147483647 w 51"/>
                  <a:gd name="T87" fmla="*/ 2147483647 h 33"/>
                  <a:gd name="T88" fmla="*/ 2147483647 w 51"/>
                  <a:gd name="T89" fmla="*/ 2147483647 h 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1"/>
                  <a:gd name="T136" fmla="*/ 0 h 33"/>
                  <a:gd name="T137" fmla="*/ 51 w 51"/>
                  <a:gd name="T138" fmla="*/ 33 h 3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1" h="33">
                    <a:moveTo>
                      <a:pt x="13" y="17"/>
                    </a:moveTo>
                    <a:lnTo>
                      <a:pt x="10" y="15"/>
                    </a:lnTo>
                    <a:lnTo>
                      <a:pt x="9" y="13"/>
                    </a:lnTo>
                    <a:lnTo>
                      <a:pt x="9" y="8"/>
                    </a:lnTo>
                    <a:lnTo>
                      <a:pt x="12" y="7"/>
                    </a:lnTo>
                    <a:lnTo>
                      <a:pt x="17" y="11"/>
                    </a:lnTo>
                    <a:lnTo>
                      <a:pt x="22" y="13"/>
                    </a:lnTo>
                    <a:lnTo>
                      <a:pt x="30" y="16"/>
                    </a:lnTo>
                    <a:lnTo>
                      <a:pt x="32" y="15"/>
                    </a:lnTo>
                    <a:lnTo>
                      <a:pt x="27" y="13"/>
                    </a:lnTo>
                    <a:lnTo>
                      <a:pt x="26" y="11"/>
                    </a:lnTo>
                    <a:lnTo>
                      <a:pt x="22" y="9"/>
                    </a:lnTo>
                    <a:lnTo>
                      <a:pt x="18" y="4"/>
                    </a:lnTo>
                    <a:lnTo>
                      <a:pt x="32" y="3"/>
                    </a:lnTo>
                    <a:lnTo>
                      <a:pt x="36" y="5"/>
                    </a:lnTo>
                    <a:lnTo>
                      <a:pt x="40" y="4"/>
                    </a:lnTo>
                    <a:lnTo>
                      <a:pt x="36" y="2"/>
                    </a:lnTo>
                    <a:lnTo>
                      <a:pt x="40" y="0"/>
                    </a:lnTo>
                    <a:lnTo>
                      <a:pt x="44" y="0"/>
                    </a:lnTo>
                    <a:lnTo>
                      <a:pt x="44" y="4"/>
                    </a:lnTo>
                    <a:lnTo>
                      <a:pt x="46" y="6"/>
                    </a:lnTo>
                    <a:lnTo>
                      <a:pt x="48" y="18"/>
                    </a:lnTo>
                    <a:lnTo>
                      <a:pt x="49" y="20"/>
                    </a:lnTo>
                    <a:lnTo>
                      <a:pt x="51" y="25"/>
                    </a:lnTo>
                    <a:lnTo>
                      <a:pt x="47" y="22"/>
                    </a:lnTo>
                    <a:lnTo>
                      <a:pt x="45" y="22"/>
                    </a:lnTo>
                    <a:lnTo>
                      <a:pt x="44" y="23"/>
                    </a:lnTo>
                    <a:lnTo>
                      <a:pt x="47" y="27"/>
                    </a:lnTo>
                    <a:lnTo>
                      <a:pt x="44" y="30"/>
                    </a:lnTo>
                    <a:lnTo>
                      <a:pt x="24" y="33"/>
                    </a:lnTo>
                    <a:lnTo>
                      <a:pt x="23" y="27"/>
                    </a:lnTo>
                    <a:lnTo>
                      <a:pt x="19" y="26"/>
                    </a:lnTo>
                    <a:lnTo>
                      <a:pt x="21" y="24"/>
                    </a:lnTo>
                    <a:lnTo>
                      <a:pt x="25" y="23"/>
                    </a:lnTo>
                    <a:lnTo>
                      <a:pt x="31" y="22"/>
                    </a:lnTo>
                    <a:lnTo>
                      <a:pt x="28" y="19"/>
                    </a:lnTo>
                    <a:lnTo>
                      <a:pt x="25" y="20"/>
                    </a:lnTo>
                    <a:lnTo>
                      <a:pt x="22" y="21"/>
                    </a:lnTo>
                    <a:lnTo>
                      <a:pt x="11" y="22"/>
                    </a:lnTo>
                    <a:lnTo>
                      <a:pt x="9" y="22"/>
                    </a:lnTo>
                    <a:lnTo>
                      <a:pt x="2" y="22"/>
                    </a:lnTo>
                    <a:lnTo>
                      <a:pt x="0" y="21"/>
                    </a:lnTo>
                    <a:lnTo>
                      <a:pt x="2" y="19"/>
                    </a:lnTo>
                    <a:lnTo>
                      <a:pt x="11" y="19"/>
                    </a:lnTo>
                    <a:lnTo>
                      <a:pt x="13" y="1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46" name="Freeform 63"/>
              <p:cNvSpPr>
                <a:spLocks/>
              </p:cNvSpPr>
              <p:nvPr/>
            </p:nvSpPr>
            <p:spPr bwMode="gray">
              <a:xfrm>
                <a:off x="1565" y="1478"/>
                <a:ext cx="35" cy="25"/>
              </a:xfrm>
              <a:custGeom>
                <a:avLst/>
                <a:gdLst>
                  <a:gd name="T0" fmla="*/ 2147483647 w 27"/>
                  <a:gd name="T1" fmla="*/ 2147483647 h 19"/>
                  <a:gd name="T2" fmla="*/ 2147483647 w 27"/>
                  <a:gd name="T3" fmla="*/ 2147483647 h 19"/>
                  <a:gd name="T4" fmla="*/ 2147483647 w 27"/>
                  <a:gd name="T5" fmla="*/ 2147483647 h 19"/>
                  <a:gd name="T6" fmla="*/ 2147483647 w 27"/>
                  <a:gd name="T7" fmla="*/ 2147483647 h 19"/>
                  <a:gd name="T8" fmla="*/ 2147483647 w 27"/>
                  <a:gd name="T9" fmla="*/ 2147483647 h 19"/>
                  <a:gd name="T10" fmla="*/ 2147483647 w 27"/>
                  <a:gd name="T11" fmla="*/ 2147483647 h 19"/>
                  <a:gd name="T12" fmla="*/ 2147483647 w 27"/>
                  <a:gd name="T13" fmla="*/ 2147483647 h 19"/>
                  <a:gd name="T14" fmla="*/ 2147483647 w 27"/>
                  <a:gd name="T15" fmla="*/ 2147483647 h 19"/>
                  <a:gd name="T16" fmla="*/ 2147483647 w 27"/>
                  <a:gd name="T17" fmla="*/ 2147483647 h 19"/>
                  <a:gd name="T18" fmla="*/ 2147483647 w 27"/>
                  <a:gd name="T19" fmla="*/ 2147483647 h 19"/>
                  <a:gd name="T20" fmla="*/ 0 w 27"/>
                  <a:gd name="T21" fmla="*/ 2147483647 h 19"/>
                  <a:gd name="T22" fmla="*/ 2147483647 w 27"/>
                  <a:gd name="T23" fmla="*/ 2147483647 h 19"/>
                  <a:gd name="T24" fmla="*/ 2147483647 w 27"/>
                  <a:gd name="T25" fmla="*/ 2147483647 h 19"/>
                  <a:gd name="T26" fmla="*/ 2147483647 w 27"/>
                  <a:gd name="T27" fmla="*/ 2147483647 h 19"/>
                  <a:gd name="T28" fmla="*/ 2147483647 w 27"/>
                  <a:gd name="T29" fmla="*/ 0 h 19"/>
                  <a:gd name="T30" fmla="*/ 2147483647 w 27"/>
                  <a:gd name="T31" fmla="*/ 2147483647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19"/>
                  <a:gd name="T50" fmla="*/ 27 w 27"/>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19">
                    <a:moveTo>
                      <a:pt x="20" y="1"/>
                    </a:moveTo>
                    <a:lnTo>
                      <a:pt x="22" y="3"/>
                    </a:lnTo>
                    <a:lnTo>
                      <a:pt x="26" y="6"/>
                    </a:lnTo>
                    <a:lnTo>
                      <a:pt x="24" y="8"/>
                    </a:lnTo>
                    <a:lnTo>
                      <a:pt x="27" y="10"/>
                    </a:lnTo>
                    <a:lnTo>
                      <a:pt x="27" y="15"/>
                    </a:lnTo>
                    <a:lnTo>
                      <a:pt x="24" y="19"/>
                    </a:lnTo>
                    <a:lnTo>
                      <a:pt x="18" y="18"/>
                    </a:lnTo>
                    <a:lnTo>
                      <a:pt x="11" y="16"/>
                    </a:lnTo>
                    <a:lnTo>
                      <a:pt x="3" y="14"/>
                    </a:lnTo>
                    <a:lnTo>
                      <a:pt x="0" y="8"/>
                    </a:lnTo>
                    <a:lnTo>
                      <a:pt x="2" y="5"/>
                    </a:lnTo>
                    <a:lnTo>
                      <a:pt x="7" y="3"/>
                    </a:lnTo>
                    <a:lnTo>
                      <a:pt x="10" y="1"/>
                    </a:lnTo>
                    <a:lnTo>
                      <a:pt x="14" y="0"/>
                    </a:lnTo>
                    <a:lnTo>
                      <a:pt x="2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47" name="Freeform 64"/>
              <p:cNvSpPr>
                <a:spLocks/>
              </p:cNvSpPr>
              <p:nvPr/>
            </p:nvSpPr>
            <p:spPr bwMode="gray">
              <a:xfrm>
                <a:off x="1544" y="1392"/>
                <a:ext cx="42" cy="31"/>
              </a:xfrm>
              <a:custGeom>
                <a:avLst/>
                <a:gdLst>
                  <a:gd name="T0" fmla="*/ 2147483647 w 32"/>
                  <a:gd name="T1" fmla="*/ 2147483647 h 24"/>
                  <a:gd name="T2" fmla="*/ 2147483647 w 32"/>
                  <a:gd name="T3" fmla="*/ 2147483647 h 24"/>
                  <a:gd name="T4" fmla="*/ 2147483647 w 32"/>
                  <a:gd name="T5" fmla="*/ 2147483647 h 24"/>
                  <a:gd name="T6" fmla="*/ 2147483647 w 32"/>
                  <a:gd name="T7" fmla="*/ 2147483647 h 24"/>
                  <a:gd name="T8" fmla="*/ 2147483647 w 32"/>
                  <a:gd name="T9" fmla="*/ 2147483647 h 24"/>
                  <a:gd name="T10" fmla="*/ 2147483647 w 32"/>
                  <a:gd name="T11" fmla="*/ 2147483647 h 24"/>
                  <a:gd name="T12" fmla="*/ 2147483647 w 32"/>
                  <a:gd name="T13" fmla="*/ 2147483647 h 24"/>
                  <a:gd name="T14" fmla="*/ 2147483647 w 32"/>
                  <a:gd name="T15" fmla="*/ 2147483647 h 24"/>
                  <a:gd name="T16" fmla="*/ 2147483647 w 32"/>
                  <a:gd name="T17" fmla="*/ 2147483647 h 24"/>
                  <a:gd name="T18" fmla="*/ 2147483647 w 32"/>
                  <a:gd name="T19" fmla="*/ 2147483647 h 24"/>
                  <a:gd name="T20" fmla="*/ 2147483647 w 32"/>
                  <a:gd name="T21" fmla="*/ 2147483647 h 24"/>
                  <a:gd name="T22" fmla="*/ 2147483647 w 32"/>
                  <a:gd name="T23" fmla="*/ 2147483647 h 24"/>
                  <a:gd name="T24" fmla="*/ 2147483647 w 32"/>
                  <a:gd name="T25" fmla="*/ 2147483647 h 24"/>
                  <a:gd name="T26" fmla="*/ 2147483647 w 32"/>
                  <a:gd name="T27" fmla="*/ 2147483647 h 24"/>
                  <a:gd name="T28" fmla="*/ 2147483647 w 32"/>
                  <a:gd name="T29" fmla="*/ 2147483647 h 24"/>
                  <a:gd name="T30" fmla="*/ 2147483647 w 32"/>
                  <a:gd name="T31" fmla="*/ 2147483647 h 24"/>
                  <a:gd name="T32" fmla="*/ 2147483647 w 32"/>
                  <a:gd name="T33" fmla="*/ 2147483647 h 24"/>
                  <a:gd name="T34" fmla="*/ 2147483647 w 32"/>
                  <a:gd name="T35" fmla="*/ 2147483647 h 24"/>
                  <a:gd name="T36" fmla="*/ 2147483647 w 32"/>
                  <a:gd name="T37" fmla="*/ 2147483647 h 24"/>
                  <a:gd name="T38" fmla="*/ 2147483647 w 32"/>
                  <a:gd name="T39" fmla="*/ 2147483647 h 24"/>
                  <a:gd name="T40" fmla="*/ 2147483647 w 32"/>
                  <a:gd name="T41" fmla="*/ 2147483647 h 24"/>
                  <a:gd name="T42" fmla="*/ 2147483647 w 32"/>
                  <a:gd name="T43" fmla="*/ 2147483647 h 24"/>
                  <a:gd name="T44" fmla="*/ 0 w 32"/>
                  <a:gd name="T45" fmla="*/ 2147483647 h 24"/>
                  <a:gd name="T46" fmla="*/ 2147483647 w 32"/>
                  <a:gd name="T47" fmla="*/ 0 h 24"/>
                  <a:gd name="T48" fmla="*/ 2147483647 w 32"/>
                  <a:gd name="T49" fmla="*/ 2147483647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24"/>
                  <a:gd name="T77" fmla="*/ 32 w 32"/>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24">
                    <a:moveTo>
                      <a:pt x="14" y="1"/>
                    </a:moveTo>
                    <a:lnTo>
                      <a:pt x="16" y="5"/>
                    </a:lnTo>
                    <a:lnTo>
                      <a:pt x="29" y="9"/>
                    </a:lnTo>
                    <a:lnTo>
                      <a:pt x="32" y="12"/>
                    </a:lnTo>
                    <a:lnTo>
                      <a:pt x="32" y="13"/>
                    </a:lnTo>
                    <a:lnTo>
                      <a:pt x="28" y="13"/>
                    </a:lnTo>
                    <a:lnTo>
                      <a:pt x="28" y="14"/>
                    </a:lnTo>
                    <a:lnTo>
                      <a:pt x="32" y="18"/>
                    </a:lnTo>
                    <a:lnTo>
                      <a:pt x="29" y="20"/>
                    </a:lnTo>
                    <a:lnTo>
                      <a:pt x="24" y="21"/>
                    </a:lnTo>
                    <a:lnTo>
                      <a:pt x="16" y="22"/>
                    </a:lnTo>
                    <a:lnTo>
                      <a:pt x="14" y="24"/>
                    </a:lnTo>
                    <a:lnTo>
                      <a:pt x="11" y="24"/>
                    </a:lnTo>
                    <a:lnTo>
                      <a:pt x="10" y="21"/>
                    </a:lnTo>
                    <a:lnTo>
                      <a:pt x="4" y="18"/>
                    </a:lnTo>
                    <a:lnTo>
                      <a:pt x="4" y="17"/>
                    </a:lnTo>
                    <a:lnTo>
                      <a:pt x="10" y="18"/>
                    </a:lnTo>
                    <a:lnTo>
                      <a:pt x="12" y="16"/>
                    </a:lnTo>
                    <a:lnTo>
                      <a:pt x="9" y="14"/>
                    </a:lnTo>
                    <a:lnTo>
                      <a:pt x="4" y="14"/>
                    </a:lnTo>
                    <a:lnTo>
                      <a:pt x="1" y="7"/>
                    </a:lnTo>
                    <a:lnTo>
                      <a:pt x="2" y="5"/>
                    </a:lnTo>
                    <a:lnTo>
                      <a:pt x="0" y="2"/>
                    </a:lnTo>
                    <a:lnTo>
                      <a:pt x="3" y="0"/>
                    </a:lnTo>
                    <a:lnTo>
                      <a:pt x="14"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48" name="Freeform 65"/>
              <p:cNvSpPr>
                <a:spLocks/>
              </p:cNvSpPr>
              <p:nvPr/>
            </p:nvSpPr>
            <p:spPr bwMode="gray">
              <a:xfrm>
                <a:off x="1577" y="1332"/>
                <a:ext cx="10" cy="3"/>
              </a:xfrm>
              <a:custGeom>
                <a:avLst/>
                <a:gdLst>
                  <a:gd name="T0" fmla="*/ 2147483647 w 8"/>
                  <a:gd name="T1" fmla="*/ 2147483647 h 2"/>
                  <a:gd name="T2" fmla="*/ 2147483647 w 8"/>
                  <a:gd name="T3" fmla="*/ 2147483647 h 2"/>
                  <a:gd name="T4" fmla="*/ 2147483647 w 8"/>
                  <a:gd name="T5" fmla="*/ 2147483647 h 2"/>
                  <a:gd name="T6" fmla="*/ 0 w 8"/>
                  <a:gd name="T7" fmla="*/ 2147483647 h 2"/>
                  <a:gd name="T8" fmla="*/ 0 w 8"/>
                  <a:gd name="T9" fmla="*/ 0 h 2"/>
                  <a:gd name="T10" fmla="*/ 2147483647 w 8"/>
                  <a:gd name="T11" fmla="*/ 2147483647 h 2"/>
                  <a:gd name="T12" fmla="*/ 0 60000 65536"/>
                  <a:gd name="T13" fmla="*/ 0 60000 65536"/>
                  <a:gd name="T14" fmla="*/ 0 60000 65536"/>
                  <a:gd name="T15" fmla="*/ 0 60000 65536"/>
                  <a:gd name="T16" fmla="*/ 0 60000 65536"/>
                  <a:gd name="T17" fmla="*/ 0 60000 65536"/>
                  <a:gd name="T18" fmla="*/ 0 w 8"/>
                  <a:gd name="T19" fmla="*/ 0 h 2"/>
                  <a:gd name="T20" fmla="*/ 8 w 8"/>
                  <a:gd name="T21" fmla="*/ 2 h 2"/>
                </a:gdLst>
                <a:ahLst/>
                <a:cxnLst>
                  <a:cxn ang="T12">
                    <a:pos x="T0" y="T1"/>
                  </a:cxn>
                  <a:cxn ang="T13">
                    <a:pos x="T2" y="T3"/>
                  </a:cxn>
                  <a:cxn ang="T14">
                    <a:pos x="T4" y="T5"/>
                  </a:cxn>
                  <a:cxn ang="T15">
                    <a:pos x="T6" y="T7"/>
                  </a:cxn>
                  <a:cxn ang="T16">
                    <a:pos x="T8" y="T9"/>
                  </a:cxn>
                  <a:cxn ang="T17">
                    <a:pos x="T10" y="T11"/>
                  </a:cxn>
                </a:cxnLst>
                <a:rect l="T18" t="T19" r="T20" b="T21"/>
                <a:pathLst>
                  <a:path w="8" h="2">
                    <a:moveTo>
                      <a:pt x="5" y="1"/>
                    </a:moveTo>
                    <a:lnTo>
                      <a:pt x="8" y="1"/>
                    </a:lnTo>
                    <a:lnTo>
                      <a:pt x="5" y="2"/>
                    </a:lnTo>
                    <a:lnTo>
                      <a:pt x="0" y="2"/>
                    </a:lnTo>
                    <a:lnTo>
                      <a:pt x="0" y="0"/>
                    </a:lnTo>
                    <a:lnTo>
                      <a:pt x="5"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49" name="Freeform 66"/>
              <p:cNvSpPr>
                <a:spLocks/>
              </p:cNvSpPr>
              <p:nvPr/>
            </p:nvSpPr>
            <p:spPr bwMode="gray">
              <a:xfrm>
                <a:off x="1526" y="1356"/>
                <a:ext cx="16" cy="13"/>
              </a:xfrm>
              <a:custGeom>
                <a:avLst/>
                <a:gdLst>
                  <a:gd name="T0" fmla="*/ 2147483647 w 12"/>
                  <a:gd name="T1" fmla="*/ 0 h 10"/>
                  <a:gd name="T2" fmla="*/ 2147483647 w 12"/>
                  <a:gd name="T3" fmla="*/ 2147483647 h 10"/>
                  <a:gd name="T4" fmla="*/ 2147483647 w 12"/>
                  <a:gd name="T5" fmla="*/ 2147483647 h 10"/>
                  <a:gd name="T6" fmla="*/ 2147483647 w 12"/>
                  <a:gd name="T7" fmla="*/ 2147483647 h 10"/>
                  <a:gd name="T8" fmla="*/ 0 w 12"/>
                  <a:gd name="T9" fmla="*/ 2147483647 h 10"/>
                  <a:gd name="T10" fmla="*/ 2147483647 w 12"/>
                  <a:gd name="T11" fmla="*/ 0 h 10"/>
                  <a:gd name="T12" fmla="*/ 2147483647 w 12"/>
                  <a:gd name="T13" fmla="*/ 0 h 10"/>
                  <a:gd name="T14" fmla="*/ 0 60000 65536"/>
                  <a:gd name="T15" fmla="*/ 0 60000 65536"/>
                  <a:gd name="T16" fmla="*/ 0 60000 65536"/>
                  <a:gd name="T17" fmla="*/ 0 60000 65536"/>
                  <a:gd name="T18" fmla="*/ 0 60000 65536"/>
                  <a:gd name="T19" fmla="*/ 0 60000 65536"/>
                  <a:gd name="T20" fmla="*/ 0 60000 65536"/>
                  <a:gd name="T21" fmla="*/ 0 w 12"/>
                  <a:gd name="T22" fmla="*/ 0 h 10"/>
                  <a:gd name="T23" fmla="*/ 12 w 12"/>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0">
                    <a:moveTo>
                      <a:pt x="12" y="0"/>
                    </a:moveTo>
                    <a:lnTo>
                      <a:pt x="10" y="10"/>
                    </a:lnTo>
                    <a:lnTo>
                      <a:pt x="6" y="8"/>
                    </a:lnTo>
                    <a:lnTo>
                      <a:pt x="4" y="5"/>
                    </a:lnTo>
                    <a:lnTo>
                      <a:pt x="0" y="4"/>
                    </a:lnTo>
                    <a:lnTo>
                      <a:pt x="5" y="0"/>
                    </a:lnTo>
                    <a:lnTo>
                      <a:pt x="1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50" name="Freeform 67"/>
              <p:cNvSpPr>
                <a:spLocks/>
              </p:cNvSpPr>
              <p:nvPr/>
            </p:nvSpPr>
            <p:spPr bwMode="gray">
              <a:xfrm>
                <a:off x="1420" y="1654"/>
                <a:ext cx="33" cy="12"/>
              </a:xfrm>
              <a:custGeom>
                <a:avLst/>
                <a:gdLst>
                  <a:gd name="T0" fmla="*/ 2147483647 w 25"/>
                  <a:gd name="T1" fmla="*/ 0 h 9"/>
                  <a:gd name="T2" fmla="*/ 2147483647 w 25"/>
                  <a:gd name="T3" fmla="*/ 2147483647 h 9"/>
                  <a:gd name="T4" fmla="*/ 2147483647 w 25"/>
                  <a:gd name="T5" fmla="*/ 2147483647 h 9"/>
                  <a:gd name="T6" fmla="*/ 2147483647 w 25"/>
                  <a:gd name="T7" fmla="*/ 2147483647 h 9"/>
                  <a:gd name="T8" fmla="*/ 2147483647 w 25"/>
                  <a:gd name="T9" fmla="*/ 2147483647 h 9"/>
                  <a:gd name="T10" fmla="*/ 2147483647 w 25"/>
                  <a:gd name="T11" fmla="*/ 2147483647 h 9"/>
                  <a:gd name="T12" fmla="*/ 0 w 25"/>
                  <a:gd name="T13" fmla="*/ 2147483647 h 9"/>
                  <a:gd name="T14" fmla="*/ 2147483647 w 25"/>
                  <a:gd name="T15" fmla="*/ 2147483647 h 9"/>
                  <a:gd name="T16" fmla="*/ 2147483647 w 25"/>
                  <a:gd name="T17" fmla="*/ 2147483647 h 9"/>
                  <a:gd name="T18" fmla="*/ 2147483647 w 25"/>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9"/>
                  <a:gd name="T32" fmla="*/ 25 w 2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9">
                    <a:moveTo>
                      <a:pt x="22" y="0"/>
                    </a:moveTo>
                    <a:lnTo>
                      <a:pt x="25" y="1"/>
                    </a:lnTo>
                    <a:lnTo>
                      <a:pt x="25" y="3"/>
                    </a:lnTo>
                    <a:lnTo>
                      <a:pt x="20" y="4"/>
                    </a:lnTo>
                    <a:lnTo>
                      <a:pt x="16" y="8"/>
                    </a:lnTo>
                    <a:lnTo>
                      <a:pt x="6" y="9"/>
                    </a:lnTo>
                    <a:lnTo>
                      <a:pt x="0" y="6"/>
                    </a:lnTo>
                    <a:lnTo>
                      <a:pt x="4" y="2"/>
                    </a:lnTo>
                    <a:lnTo>
                      <a:pt x="13" y="2"/>
                    </a:lnTo>
                    <a:lnTo>
                      <a:pt x="2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51" name="Freeform 68"/>
              <p:cNvSpPr>
                <a:spLocks/>
              </p:cNvSpPr>
              <p:nvPr/>
            </p:nvSpPr>
            <p:spPr bwMode="gray">
              <a:xfrm>
                <a:off x="1527" y="1632"/>
                <a:ext cx="51" cy="27"/>
              </a:xfrm>
              <a:custGeom>
                <a:avLst/>
                <a:gdLst>
                  <a:gd name="T0" fmla="*/ 2147483647 w 39"/>
                  <a:gd name="T1" fmla="*/ 2147483647 h 21"/>
                  <a:gd name="T2" fmla="*/ 2147483647 w 39"/>
                  <a:gd name="T3" fmla="*/ 0 h 21"/>
                  <a:gd name="T4" fmla="*/ 2147483647 w 39"/>
                  <a:gd name="T5" fmla="*/ 2147483647 h 21"/>
                  <a:gd name="T6" fmla="*/ 2147483647 w 39"/>
                  <a:gd name="T7" fmla="*/ 2147483647 h 21"/>
                  <a:gd name="T8" fmla="*/ 2147483647 w 39"/>
                  <a:gd name="T9" fmla="*/ 2147483647 h 21"/>
                  <a:gd name="T10" fmla="*/ 2147483647 w 39"/>
                  <a:gd name="T11" fmla="*/ 2147483647 h 21"/>
                  <a:gd name="T12" fmla="*/ 2147483647 w 39"/>
                  <a:gd name="T13" fmla="*/ 2147483647 h 21"/>
                  <a:gd name="T14" fmla="*/ 2147483647 w 39"/>
                  <a:gd name="T15" fmla="*/ 2147483647 h 21"/>
                  <a:gd name="T16" fmla="*/ 2147483647 w 39"/>
                  <a:gd name="T17" fmla="*/ 2147483647 h 21"/>
                  <a:gd name="T18" fmla="*/ 2147483647 w 39"/>
                  <a:gd name="T19" fmla="*/ 2147483647 h 21"/>
                  <a:gd name="T20" fmla="*/ 2147483647 w 39"/>
                  <a:gd name="T21" fmla="*/ 2147483647 h 21"/>
                  <a:gd name="T22" fmla="*/ 2147483647 w 39"/>
                  <a:gd name="T23" fmla="*/ 2147483647 h 21"/>
                  <a:gd name="T24" fmla="*/ 2147483647 w 39"/>
                  <a:gd name="T25" fmla="*/ 2147483647 h 21"/>
                  <a:gd name="T26" fmla="*/ 2147483647 w 39"/>
                  <a:gd name="T27" fmla="*/ 2147483647 h 21"/>
                  <a:gd name="T28" fmla="*/ 0 w 39"/>
                  <a:gd name="T29" fmla="*/ 2147483647 h 21"/>
                  <a:gd name="T30" fmla="*/ 2147483647 w 39"/>
                  <a:gd name="T31" fmla="*/ 2147483647 h 21"/>
                  <a:gd name="T32" fmla="*/ 2147483647 w 39"/>
                  <a:gd name="T33" fmla="*/ 214748364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21"/>
                  <a:gd name="T53" fmla="*/ 39 w 39"/>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21">
                    <a:moveTo>
                      <a:pt x="12" y="3"/>
                    </a:moveTo>
                    <a:lnTo>
                      <a:pt x="16" y="0"/>
                    </a:lnTo>
                    <a:lnTo>
                      <a:pt x="19" y="1"/>
                    </a:lnTo>
                    <a:lnTo>
                      <a:pt x="24" y="4"/>
                    </a:lnTo>
                    <a:lnTo>
                      <a:pt x="26" y="6"/>
                    </a:lnTo>
                    <a:lnTo>
                      <a:pt x="30" y="8"/>
                    </a:lnTo>
                    <a:lnTo>
                      <a:pt x="30" y="9"/>
                    </a:lnTo>
                    <a:lnTo>
                      <a:pt x="39" y="16"/>
                    </a:lnTo>
                    <a:lnTo>
                      <a:pt x="35" y="18"/>
                    </a:lnTo>
                    <a:lnTo>
                      <a:pt x="29" y="21"/>
                    </a:lnTo>
                    <a:lnTo>
                      <a:pt x="25" y="21"/>
                    </a:lnTo>
                    <a:lnTo>
                      <a:pt x="18" y="18"/>
                    </a:lnTo>
                    <a:lnTo>
                      <a:pt x="8" y="16"/>
                    </a:lnTo>
                    <a:lnTo>
                      <a:pt x="2" y="16"/>
                    </a:lnTo>
                    <a:lnTo>
                      <a:pt x="0" y="12"/>
                    </a:lnTo>
                    <a:lnTo>
                      <a:pt x="11" y="8"/>
                    </a:lnTo>
                    <a:lnTo>
                      <a:pt x="12"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52" name="Freeform 69"/>
              <p:cNvSpPr>
                <a:spLocks/>
              </p:cNvSpPr>
              <p:nvPr/>
            </p:nvSpPr>
            <p:spPr bwMode="gray">
              <a:xfrm>
                <a:off x="1514" y="1650"/>
                <a:ext cx="5" cy="5"/>
              </a:xfrm>
              <a:custGeom>
                <a:avLst/>
                <a:gdLst>
                  <a:gd name="T0" fmla="*/ 0 w 4"/>
                  <a:gd name="T1" fmla="*/ 2147483647 h 4"/>
                  <a:gd name="T2" fmla="*/ 2147483647 w 4"/>
                  <a:gd name="T3" fmla="*/ 2147483647 h 4"/>
                  <a:gd name="T4" fmla="*/ 2147483647 w 4"/>
                  <a:gd name="T5" fmla="*/ 0 h 4"/>
                  <a:gd name="T6" fmla="*/ 2147483647 w 4"/>
                  <a:gd name="T7" fmla="*/ 2147483647 h 4"/>
                  <a:gd name="T8" fmla="*/ 2147483647 w 4"/>
                  <a:gd name="T9" fmla="*/ 2147483647 h 4"/>
                  <a:gd name="T10" fmla="*/ 0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3"/>
                    </a:moveTo>
                    <a:lnTo>
                      <a:pt x="2" y="1"/>
                    </a:lnTo>
                    <a:lnTo>
                      <a:pt x="4" y="0"/>
                    </a:lnTo>
                    <a:lnTo>
                      <a:pt x="4" y="3"/>
                    </a:lnTo>
                    <a:lnTo>
                      <a:pt x="2" y="4"/>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53" name="Freeform 70"/>
              <p:cNvSpPr>
                <a:spLocks/>
              </p:cNvSpPr>
              <p:nvPr/>
            </p:nvSpPr>
            <p:spPr bwMode="gray">
              <a:xfrm>
                <a:off x="1496" y="1654"/>
                <a:ext cx="8" cy="5"/>
              </a:xfrm>
              <a:custGeom>
                <a:avLst/>
                <a:gdLst>
                  <a:gd name="T0" fmla="*/ 0 w 6"/>
                  <a:gd name="T1" fmla="*/ 2147483647 h 4"/>
                  <a:gd name="T2" fmla="*/ 0 w 6"/>
                  <a:gd name="T3" fmla="*/ 2147483647 h 4"/>
                  <a:gd name="T4" fmla="*/ 2147483647 w 6"/>
                  <a:gd name="T5" fmla="*/ 0 h 4"/>
                  <a:gd name="T6" fmla="*/ 2147483647 w 6"/>
                  <a:gd name="T7" fmla="*/ 0 h 4"/>
                  <a:gd name="T8" fmla="*/ 2147483647 w 6"/>
                  <a:gd name="T9" fmla="*/ 2147483647 h 4"/>
                  <a:gd name="T10" fmla="*/ 2147483647 w 6"/>
                  <a:gd name="T11" fmla="*/ 2147483647 h 4"/>
                  <a:gd name="T12" fmla="*/ 0 w 6"/>
                  <a:gd name="T13" fmla="*/ 2147483647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0" y="3"/>
                    </a:moveTo>
                    <a:lnTo>
                      <a:pt x="0" y="1"/>
                    </a:lnTo>
                    <a:lnTo>
                      <a:pt x="3" y="0"/>
                    </a:lnTo>
                    <a:lnTo>
                      <a:pt x="6" y="0"/>
                    </a:lnTo>
                    <a:lnTo>
                      <a:pt x="6" y="2"/>
                    </a:lnTo>
                    <a:lnTo>
                      <a:pt x="2" y="4"/>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54" name="Freeform 71"/>
              <p:cNvSpPr>
                <a:spLocks/>
              </p:cNvSpPr>
              <p:nvPr/>
            </p:nvSpPr>
            <p:spPr bwMode="gray">
              <a:xfrm>
                <a:off x="1462" y="1659"/>
                <a:ext cx="9" cy="3"/>
              </a:xfrm>
              <a:custGeom>
                <a:avLst/>
                <a:gdLst>
                  <a:gd name="T0" fmla="*/ 0 w 7"/>
                  <a:gd name="T1" fmla="*/ 2147483647 h 2"/>
                  <a:gd name="T2" fmla="*/ 0 w 7"/>
                  <a:gd name="T3" fmla="*/ 2147483647 h 2"/>
                  <a:gd name="T4" fmla="*/ 2147483647 w 7"/>
                  <a:gd name="T5" fmla="*/ 0 h 2"/>
                  <a:gd name="T6" fmla="*/ 2147483647 w 7"/>
                  <a:gd name="T7" fmla="*/ 2147483647 h 2"/>
                  <a:gd name="T8" fmla="*/ 2147483647 w 7"/>
                  <a:gd name="T9" fmla="*/ 2147483647 h 2"/>
                  <a:gd name="T10" fmla="*/ 0 w 7"/>
                  <a:gd name="T11" fmla="*/ 2147483647 h 2"/>
                  <a:gd name="T12" fmla="*/ 0 60000 65536"/>
                  <a:gd name="T13" fmla="*/ 0 60000 65536"/>
                  <a:gd name="T14" fmla="*/ 0 60000 65536"/>
                  <a:gd name="T15" fmla="*/ 0 60000 65536"/>
                  <a:gd name="T16" fmla="*/ 0 60000 65536"/>
                  <a:gd name="T17" fmla="*/ 0 60000 65536"/>
                  <a:gd name="T18" fmla="*/ 0 w 7"/>
                  <a:gd name="T19" fmla="*/ 0 h 2"/>
                  <a:gd name="T20" fmla="*/ 7 w 7"/>
                  <a:gd name="T21" fmla="*/ 2 h 2"/>
                </a:gdLst>
                <a:ahLst/>
                <a:cxnLst>
                  <a:cxn ang="T12">
                    <a:pos x="T0" y="T1"/>
                  </a:cxn>
                  <a:cxn ang="T13">
                    <a:pos x="T2" y="T3"/>
                  </a:cxn>
                  <a:cxn ang="T14">
                    <a:pos x="T4" y="T5"/>
                  </a:cxn>
                  <a:cxn ang="T15">
                    <a:pos x="T6" y="T7"/>
                  </a:cxn>
                  <a:cxn ang="T16">
                    <a:pos x="T8" y="T9"/>
                  </a:cxn>
                  <a:cxn ang="T17">
                    <a:pos x="T10" y="T11"/>
                  </a:cxn>
                </a:cxnLst>
                <a:rect l="T18" t="T19" r="T20" b="T21"/>
                <a:pathLst>
                  <a:path w="7" h="2">
                    <a:moveTo>
                      <a:pt x="0" y="2"/>
                    </a:moveTo>
                    <a:lnTo>
                      <a:pt x="0" y="1"/>
                    </a:lnTo>
                    <a:lnTo>
                      <a:pt x="5" y="0"/>
                    </a:lnTo>
                    <a:lnTo>
                      <a:pt x="7" y="2"/>
                    </a:lnTo>
                    <a:lnTo>
                      <a:pt x="4" y="2"/>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55" name="Freeform 72"/>
              <p:cNvSpPr>
                <a:spLocks/>
              </p:cNvSpPr>
              <p:nvPr/>
            </p:nvSpPr>
            <p:spPr bwMode="gray">
              <a:xfrm>
                <a:off x="1534" y="1522"/>
                <a:ext cx="17" cy="8"/>
              </a:xfrm>
              <a:custGeom>
                <a:avLst/>
                <a:gdLst>
                  <a:gd name="T0" fmla="*/ 0 w 13"/>
                  <a:gd name="T1" fmla="*/ 2147483647 h 6"/>
                  <a:gd name="T2" fmla="*/ 0 w 13"/>
                  <a:gd name="T3" fmla="*/ 2147483647 h 6"/>
                  <a:gd name="T4" fmla="*/ 2147483647 w 13"/>
                  <a:gd name="T5" fmla="*/ 0 h 6"/>
                  <a:gd name="T6" fmla="*/ 2147483647 w 13"/>
                  <a:gd name="T7" fmla="*/ 0 h 6"/>
                  <a:gd name="T8" fmla="*/ 2147483647 w 13"/>
                  <a:gd name="T9" fmla="*/ 2147483647 h 6"/>
                  <a:gd name="T10" fmla="*/ 2147483647 w 13"/>
                  <a:gd name="T11" fmla="*/ 2147483647 h 6"/>
                  <a:gd name="T12" fmla="*/ 2147483647 w 13"/>
                  <a:gd name="T13" fmla="*/ 2147483647 h 6"/>
                  <a:gd name="T14" fmla="*/ 0 w 13"/>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6"/>
                  <a:gd name="T26" fmla="*/ 13 w 1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6">
                    <a:moveTo>
                      <a:pt x="0" y="5"/>
                    </a:moveTo>
                    <a:lnTo>
                      <a:pt x="0" y="3"/>
                    </a:lnTo>
                    <a:lnTo>
                      <a:pt x="6" y="0"/>
                    </a:lnTo>
                    <a:lnTo>
                      <a:pt x="12" y="0"/>
                    </a:lnTo>
                    <a:lnTo>
                      <a:pt x="13" y="1"/>
                    </a:lnTo>
                    <a:lnTo>
                      <a:pt x="10" y="4"/>
                    </a:lnTo>
                    <a:lnTo>
                      <a:pt x="6" y="6"/>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56" name="Freeform 73"/>
              <p:cNvSpPr>
                <a:spLocks/>
              </p:cNvSpPr>
              <p:nvPr/>
            </p:nvSpPr>
            <p:spPr bwMode="gray">
              <a:xfrm>
                <a:off x="1559" y="1549"/>
                <a:ext cx="7" cy="6"/>
              </a:xfrm>
              <a:custGeom>
                <a:avLst/>
                <a:gdLst>
                  <a:gd name="T0" fmla="*/ 2147483647 w 6"/>
                  <a:gd name="T1" fmla="*/ 2147483647 h 5"/>
                  <a:gd name="T2" fmla="*/ 0 w 6"/>
                  <a:gd name="T3" fmla="*/ 2147483647 h 5"/>
                  <a:gd name="T4" fmla="*/ 0 w 6"/>
                  <a:gd name="T5" fmla="*/ 2147483647 h 5"/>
                  <a:gd name="T6" fmla="*/ 2147483647 w 6"/>
                  <a:gd name="T7" fmla="*/ 0 h 5"/>
                  <a:gd name="T8" fmla="*/ 2147483647 w 6"/>
                  <a:gd name="T9" fmla="*/ 2147483647 h 5"/>
                  <a:gd name="T10" fmla="*/ 2147483647 w 6"/>
                  <a:gd name="T11" fmla="*/ 2147483647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4" y="5"/>
                    </a:moveTo>
                    <a:lnTo>
                      <a:pt x="0" y="4"/>
                    </a:lnTo>
                    <a:lnTo>
                      <a:pt x="0" y="1"/>
                    </a:lnTo>
                    <a:lnTo>
                      <a:pt x="2" y="0"/>
                    </a:lnTo>
                    <a:lnTo>
                      <a:pt x="6" y="2"/>
                    </a:lnTo>
                    <a:lnTo>
                      <a:pt x="4"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57" name="Freeform 74"/>
              <p:cNvSpPr>
                <a:spLocks/>
              </p:cNvSpPr>
              <p:nvPr/>
            </p:nvSpPr>
            <p:spPr bwMode="gray">
              <a:xfrm>
                <a:off x="1574" y="1506"/>
                <a:ext cx="5" cy="3"/>
              </a:xfrm>
              <a:custGeom>
                <a:avLst/>
                <a:gdLst>
                  <a:gd name="T0" fmla="*/ 2147483647 w 4"/>
                  <a:gd name="T1" fmla="*/ 2147483647 h 3"/>
                  <a:gd name="T2" fmla="*/ 0 w 4"/>
                  <a:gd name="T3" fmla="*/ 2147483647 h 3"/>
                  <a:gd name="T4" fmla="*/ 2147483647 w 4"/>
                  <a:gd name="T5" fmla="*/ 0 h 3"/>
                  <a:gd name="T6" fmla="*/ 2147483647 w 4"/>
                  <a:gd name="T7" fmla="*/ 2147483647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3"/>
                    </a:moveTo>
                    <a:lnTo>
                      <a:pt x="0" y="1"/>
                    </a:lnTo>
                    <a:lnTo>
                      <a:pt x="1" y="0"/>
                    </a:lnTo>
                    <a:lnTo>
                      <a:pt x="4" y="1"/>
                    </a:lnTo>
                    <a:lnTo>
                      <a:pt x="2"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58" name="Freeform 75"/>
              <p:cNvSpPr>
                <a:spLocks/>
              </p:cNvSpPr>
              <p:nvPr/>
            </p:nvSpPr>
            <p:spPr bwMode="gray">
              <a:xfrm>
                <a:off x="1489" y="1419"/>
                <a:ext cx="17" cy="6"/>
              </a:xfrm>
              <a:custGeom>
                <a:avLst/>
                <a:gdLst>
                  <a:gd name="T0" fmla="*/ 0 w 13"/>
                  <a:gd name="T1" fmla="*/ 2147483647 h 4"/>
                  <a:gd name="T2" fmla="*/ 2147483647 w 13"/>
                  <a:gd name="T3" fmla="*/ 0 h 4"/>
                  <a:gd name="T4" fmla="*/ 2147483647 w 13"/>
                  <a:gd name="T5" fmla="*/ 0 h 4"/>
                  <a:gd name="T6" fmla="*/ 2147483647 w 13"/>
                  <a:gd name="T7" fmla="*/ 2147483647 h 4"/>
                  <a:gd name="T8" fmla="*/ 2147483647 w 13"/>
                  <a:gd name="T9" fmla="*/ 2147483647 h 4"/>
                  <a:gd name="T10" fmla="*/ 0 w 13"/>
                  <a:gd name="T11" fmla="*/ 2147483647 h 4"/>
                  <a:gd name="T12" fmla="*/ 0 60000 65536"/>
                  <a:gd name="T13" fmla="*/ 0 60000 65536"/>
                  <a:gd name="T14" fmla="*/ 0 60000 65536"/>
                  <a:gd name="T15" fmla="*/ 0 60000 65536"/>
                  <a:gd name="T16" fmla="*/ 0 60000 65536"/>
                  <a:gd name="T17" fmla="*/ 0 60000 65536"/>
                  <a:gd name="T18" fmla="*/ 0 w 13"/>
                  <a:gd name="T19" fmla="*/ 0 h 4"/>
                  <a:gd name="T20" fmla="*/ 13 w 13"/>
                  <a:gd name="T21" fmla="*/ 4 h 4"/>
                </a:gdLst>
                <a:ahLst/>
                <a:cxnLst>
                  <a:cxn ang="T12">
                    <a:pos x="T0" y="T1"/>
                  </a:cxn>
                  <a:cxn ang="T13">
                    <a:pos x="T2" y="T3"/>
                  </a:cxn>
                  <a:cxn ang="T14">
                    <a:pos x="T4" y="T5"/>
                  </a:cxn>
                  <a:cxn ang="T15">
                    <a:pos x="T6" y="T7"/>
                  </a:cxn>
                  <a:cxn ang="T16">
                    <a:pos x="T8" y="T9"/>
                  </a:cxn>
                  <a:cxn ang="T17">
                    <a:pos x="T10" y="T11"/>
                  </a:cxn>
                </a:cxnLst>
                <a:rect l="T18" t="T19" r="T20" b="T21"/>
                <a:pathLst>
                  <a:path w="13" h="4">
                    <a:moveTo>
                      <a:pt x="0" y="1"/>
                    </a:moveTo>
                    <a:lnTo>
                      <a:pt x="5" y="0"/>
                    </a:lnTo>
                    <a:lnTo>
                      <a:pt x="11" y="0"/>
                    </a:lnTo>
                    <a:lnTo>
                      <a:pt x="13" y="3"/>
                    </a:lnTo>
                    <a:lnTo>
                      <a:pt x="5" y="4"/>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59" name="Freeform 76"/>
              <p:cNvSpPr>
                <a:spLocks/>
              </p:cNvSpPr>
              <p:nvPr/>
            </p:nvSpPr>
            <p:spPr bwMode="gray">
              <a:xfrm>
                <a:off x="1478" y="1412"/>
                <a:ext cx="6" cy="2"/>
              </a:xfrm>
              <a:custGeom>
                <a:avLst/>
                <a:gdLst>
                  <a:gd name="T0" fmla="*/ 0 w 5"/>
                  <a:gd name="T1" fmla="*/ 2147483647 h 2"/>
                  <a:gd name="T2" fmla="*/ 2147483647 w 5"/>
                  <a:gd name="T3" fmla="*/ 0 h 2"/>
                  <a:gd name="T4" fmla="*/ 2147483647 w 5"/>
                  <a:gd name="T5" fmla="*/ 2147483647 h 2"/>
                  <a:gd name="T6" fmla="*/ 2147483647 w 5"/>
                  <a:gd name="T7" fmla="*/ 2147483647 h 2"/>
                  <a:gd name="T8" fmla="*/ 2147483647 w 5"/>
                  <a:gd name="T9" fmla="*/ 2147483647 h 2"/>
                  <a:gd name="T10" fmla="*/ 0 w 5"/>
                  <a:gd name="T11" fmla="*/ 2147483647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1"/>
                    </a:moveTo>
                    <a:lnTo>
                      <a:pt x="2" y="0"/>
                    </a:lnTo>
                    <a:lnTo>
                      <a:pt x="5" y="1"/>
                    </a:lnTo>
                    <a:lnTo>
                      <a:pt x="4" y="2"/>
                    </a:lnTo>
                    <a:lnTo>
                      <a:pt x="1"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60" name="Freeform 77"/>
              <p:cNvSpPr>
                <a:spLocks/>
              </p:cNvSpPr>
              <p:nvPr/>
            </p:nvSpPr>
            <p:spPr bwMode="gray">
              <a:xfrm>
                <a:off x="1449" y="1425"/>
                <a:ext cx="21" cy="17"/>
              </a:xfrm>
              <a:custGeom>
                <a:avLst/>
                <a:gdLst>
                  <a:gd name="T0" fmla="*/ 0 w 16"/>
                  <a:gd name="T1" fmla="*/ 0 h 13"/>
                  <a:gd name="T2" fmla="*/ 2147483647 w 16"/>
                  <a:gd name="T3" fmla="*/ 0 h 13"/>
                  <a:gd name="T4" fmla="*/ 2147483647 w 16"/>
                  <a:gd name="T5" fmla="*/ 2147483647 h 13"/>
                  <a:gd name="T6" fmla="*/ 2147483647 w 16"/>
                  <a:gd name="T7" fmla="*/ 2147483647 h 13"/>
                  <a:gd name="T8" fmla="*/ 2147483647 w 16"/>
                  <a:gd name="T9" fmla="*/ 2147483647 h 13"/>
                  <a:gd name="T10" fmla="*/ 2147483647 w 16"/>
                  <a:gd name="T11" fmla="*/ 2147483647 h 13"/>
                  <a:gd name="T12" fmla="*/ 0 w 16"/>
                  <a:gd name="T13" fmla="*/ 0 h 13"/>
                  <a:gd name="T14" fmla="*/ 0 60000 65536"/>
                  <a:gd name="T15" fmla="*/ 0 60000 65536"/>
                  <a:gd name="T16" fmla="*/ 0 60000 65536"/>
                  <a:gd name="T17" fmla="*/ 0 60000 65536"/>
                  <a:gd name="T18" fmla="*/ 0 60000 65536"/>
                  <a:gd name="T19" fmla="*/ 0 60000 65536"/>
                  <a:gd name="T20" fmla="*/ 0 60000 65536"/>
                  <a:gd name="T21" fmla="*/ 0 w 16"/>
                  <a:gd name="T22" fmla="*/ 0 h 13"/>
                  <a:gd name="T23" fmla="*/ 16 w 1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3">
                    <a:moveTo>
                      <a:pt x="0" y="0"/>
                    </a:moveTo>
                    <a:lnTo>
                      <a:pt x="5" y="0"/>
                    </a:lnTo>
                    <a:lnTo>
                      <a:pt x="15" y="7"/>
                    </a:lnTo>
                    <a:lnTo>
                      <a:pt x="16" y="13"/>
                    </a:lnTo>
                    <a:lnTo>
                      <a:pt x="8" y="13"/>
                    </a:lnTo>
                    <a:lnTo>
                      <a:pt x="2" y="5"/>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61" name="Freeform 78"/>
              <p:cNvSpPr>
                <a:spLocks/>
              </p:cNvSpPr>
              <p:nvPr/>
            </p:nvSpPr>
            <p:spPr bwMode="gray">
              <a:xfrm>
                <a:off x="1459" y="1483"/>
                <a:ext cx="17" cy="9"/>
              </a:xfrm>
              <a:custGeom>
                <a:avLst/>
                <a:gdLst>
                  <a:gd name="T0" fmla="*/ 2147483647 w 13"/>
                  <a:gd name="T1" fmla="*/ 0 h 7"/>
                  <a:gd name="T2" fmla="*/ 2147483647 w 13"/>
                  <a:gd name="T3" fmla="*/ 2147483647 h 7"/>
                  <a:gd name="T4" fmla="*/ 2147483647 w 13"/>
                  <a:gd name="T5" fmla="*/ 2147483647 h 7"/>
                  <a:gd name="T6" fmla="*/ 2147483647 w 13"/>
                  <a:gd name="T7" fmla="*/ 2147483647 h 7"/>
                  <a:gd name="T8" fmla="*/ 0 w 13"/>
                  <a:gd name="T9" fmla="*/ 2147483647 h 7"/>
                  <a:gd name="T10" fmla="*/ 2147483647 w 13"/>
                  <a:gd name="T11" fmla="*/ 0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7" y="0"/>
                    </a:moveTo>
                    <a:lnTo>
                      <a:pt x="13" y="2"/>
                    </a:lnTo>
                    <a:lnTo>
                      <a:pt x="9" y="6"/>
                    </a:lnTo>
                    <a:lnTo>
                      <a:pt x="4" y="7"/>
                    </a:lnTo>
                    <a:lnTo>
                      <a:pt x="0" y="5"/>
                    </a:lnTo>
                    <a:lnTo>
                      <a:pt x="7"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62" name="Freeform 79"/>
              <p:cNvSpPr>
                <a:spLocks/>
              </p:cNvSpPr>
              <p:nvPr/>
            </p:nvSpPr>
            <p:spPr bwMode="gray">
              <a:xfrm>
                <a:off x="1471" y="1464"/>
                <a:ext cx="21" cy="4"/>
              </a:xfrm>
              <a:custGeom>
                <a:avLst/>
                <a:gdLst>
                  <a:gd name="T0" fmla="*/ 0 w 16"/>
                  <a:gd name="T1" fmla="*/ 2147483647 h 3"/>
                  <a:gd name="T2" fmla="*/ 2147483647 w 16"/>
                  <a:gd name="T3" fmla="*/ 0 h 3"/>
                  <a:gd name="T4" fmla="*/ 2147483647 w 16"/>
                  <a:gd name="T5" fmla="*/ 2147483647 h 3"/>
                  <a:gd name="T6" fmla="*/ 2147483647 w 16"/>
                  <a:gd name="T7" fmla="*/ 2147483647 h 3"/>
                  <a:gd name="T8" fmla="*/ 2147483647 w 16"/>
                  <a:gd name="T9" fmla="*/ 2147483647 h 3"/>
                  <a:gd name="T10" fmla="*/ 0 w 16"/>
                  <a:gd name="T11" fmla="*/ 2147483647 h 3"/>
                  <a:gd name="T12" fmla="*/ 0 60000 65536"/>
                  <a:gd name="T13" fmla="*/ 0 60000 65536"/>
                  <a:gd name="T14" fmla="*/ 0 60000 65536"/>
                  <a:gd name="T15" fmla="*/ 0 60000 65536"/>
                  <a:gd name="T16" fmla="*/ 0 60000 65536"/>
                  <a:gd name="T17" fmla="*/ 0 60000 65536"/>
                  <a:gd name="T18" fmla="*/ 0 w 16"/>
                  <a:gd name="T19" fmla="*/ 0 h 3"/>
                  <a:gd name="T20" fmla="*/ 16 w 16"/>
                  <a:gd name="T21" fmla="*/ 3 h 3"/>
                </a:gdLst>
                <a:ahLst/>
                <a:cxnLst>
                  <a:cxn ang="T12">
                    <a:pos x="T0" y="T1"/>
                  </a:cxn>
                  <a:cxn ang="T13">
                    <a:pos x="T2" y="T3"/>
                  </a:cxn>
                  <a:cxn ang="T14">
                    <a:pos x="T4" y="T5"/>
                  </a:cxn>
                  <a:cxn ang="T15">
                    <a:pos x="T6" y="T7"/>
                  </a:cxn>
                  <a:cxn ang="T16">
                    <a:pos x="T8" y="T9"/>
                  </a:cxn>
                  <a:cxn ang="T17">
                    <a:pos x="T10" y="T11"/>
                  </a:cxn>
                </a:cxnLst>
                <a:rect l="T18" t="T19" r="T20" b="T21"/>
                <a:pathLst>
                  <a:path w="16" h="3">
                    <a:moveTo>
                      <a:pt x="0" y="1"/>
                    </a:moveTo>
                    <a:lnTo>
                      <a:pt x="11" y="0"/>
                    </a:lnTo>
                    <a:lnTo>
                      <a:pt x="16" y="1"/>
                    </a:lnTo>
                    <a:lnTo>
                      <a:pt x="16" y="2"/>
                    </a:lnTo>
                    <a:lnTo>
                      <a:pt x="6"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63" name="Freeform 80"/>
              <p:cNvSpPr>
                <a:spLocks/>
              </p:cNvSpPr>
              <p:nvPr/>
            </p:nvSpPr>
            <p:spPr bwMode="gray">
              <a:xfrm>
                <a:off x="1475" y="1468"/>
                <a:ext cx="18" cy="5"/>
              </a:xfrm>
              <a:custGeom>
                <a:avLst/>
                <a:gdLst>
                  <a:gd name="T0" fmla="*/ 0 w 14"/>
                  <a:gd name="T1" fmla="*/ 2147483647 h 4"/>
                  <a:gd name="T2" fmla="*/ 2147483647 w 14"/>
                  <a:gd name="T3" fmla="*/ 0 h 4"/>
                  <a:gd name="T4" fmla="*/ 2147483647 w 14"/>
                  <a:gd name="T5" fmla="*/ 2147483647 h 4"/>
                  <a:gd name="T6" fmla="*/ 2147483647 w 14"/>
                  <a:gd name="T7" fmla="*/ 2147483647 h 4"/>
                  <a:gd name="T8" fmla="*/ 0 w 14"/>
                  <a:gd name="T9" fmla="*/ 2147483647 h 4"/>
                  <a:gd name="T10" fmla="*/ 0 60000 65536"/>
                  <a:gd name="T11" fmla="*/ 0 60000 65536"/>
                  <a:gd name="T12" fmla="*/ 0 60000 65536"/>
                  <a:gd name="T13" fmla="*/ 0 60000 65536"/>
                  <a:gd name="T14" fmla="*/ 0 60000 65536"/>
                  <a:gd name="T15" fmla="*/ 0 w 14"/>
                  <a:gd name="T16" fmla="*/ 0 h 4"/>
                  <a:gd name="T17" fmla="*/ 14 w 14"/>
                  <a:gd name="T18" fmla="*/ 4 h 4"/>
                </a:gdLst>
                <a:ahLst/>
                <a:cxnLst>
                  <a:cxn ang="T10">
                    <a:pos x="T0" y="T1"/>
                  </a:cxn>
                  <a:cxn ang="T11">
                    <a:pos x="T2" y="T3"/>
                  </a:cxn>
                  <a:cxn ang="T12">
                    <a:pos x="T4" y="T5"/>
                  </a:cxn>
                  <a:cxn ang="T13">
                    <a:pos x="T6" y="T7"/>
                  </a:cxn>
                  <a:cxn ang="T14">
                    <a:pos x="T8" y="T9"/>
                  </a:cxn>
                </a:cxnLst>
                <a:rect l="T15" t="T16" r="T17" b="T18"/>
                <a:pathLst>
                  <a:path w="14" h="4">
                    <a:moveTo>
                      <a:pt x="0" y="2"/>
                    </a:moveTo>
                    <a:lnTo>
                      <a:pt x="14" y="0"/>
                    </a:lnTo>
                    <a:lnTo>
                      <a:pt x="14" y="1"/>
                    </a:lnTo>
                    <a:lnTo>
                      <a:pt x="1" y="4"/>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64" name="Freeform 81"/>
              <p:cNvSpPr>
                <a:spLocks/>
              </p:cNvSpPr>
              <p:nvPr/>
            </p:nvSpPr>
            <p:spPr bwMode="gray">
              <a:xfrm>
                <a:off x="1482" y="1472"/>
                <a:ext cx="11" cy="4"/>
              </a:xfrm>
              <a:custGeom>
                <a:avLst/>
                <a:gdLst>
                  <a:gd name="T0" fmla="*/ 0 w 9"/>
                  <a:gd name="T1" fmla="*/ 2147483647 h 3"/>
                  <a:gd name="T2" fmla="*/ 2147483647 w 9"/>
                  <a:gd name="T3" fmla="*/ 0 h 3"/>
                  <a:gd name="T4" fmla="*/ 2147483647 w 9"/>
                  <a:gd name="T5" fmla="*/ 0 h 3"/>
                  <a:gd name="T6" fmla="*/ 2147483647 w 9"/>
                  <a:gd name="T7" fmla="*/ 2147483647 h 3"/>
                  <a:gd name="T8" fmla="*/ 2147483647 w 9"/>
                  <a:gd name="T9" fmla="*/ 2147483647 h 3"/>
                  <a:gd name="T10" fmla="*/ 0 w 9"/>
                  <a:gd name="T11" fmla="*/ 2147483647 h 3"/>
                  <a:gd name="T12" fmla="*/ 0 60000 65536"/>
                  <a:gd name="T13" fmla="*/ 0 60000 65536"/>
                  <a:gd name="T14" fmla="*/ 0 60000 65536"/>
                  <a:gd name="T15" fmla="*/ 0 60000 65536"/>
                  <a:gd name="T16" fmla="*/ 0 60000 65536"/>
                  <a:gd name="T17" fmla="*/ 0 60000 65536"/>
                  <a:gd name="T18" fmla="*/ 0 w 9"/>
                  <a:gd name="T19" fmla="*/ 0 h 3"/>
                  <a:gd name="T20" fmla="*/ 9 w 9"/>
                  <a:gd name="T21" fmla="*/ 3 h 3"/>
                </a:gdLst>
                <a:ahLst/>
                <a:cxnLst>
                  <a:cxn ang="T12">
                    <a:pos x="T0" y="T1"/>
                  </a:cxn>
                  <a:cxn ang="T13">
                    <a:pos x="T2" y="T3"/>
                  </a:cxn>
                  <a:cxn ang="T14">
                    <a:pos x="T4" y="T5"/>
                  </a:cxn>
                  <a:cxn ang="T15">
                    <a:pos x="T6" y="T7"/>
                  </a:cxn>
                  <a:cxn ang="T16">
                    <a:pos x="T8" y="T9"/>
                  </a:cxn>
                  <a:cxn ang="T17">
                    <a:pos x="T10" y="T11"/>
                  </a:cxn>
                </a:cxnLst>
                <a:rect l="T18" t="T19" r="T20" b="T21"/>
                <a:pathLst>
                  <a:path w="9" h="3">
                    <a:moveTo>
                      <a:pt x="0" y="1"/>
                    </a:moveTo>
                    <a:lnTo>
                      <a:pt x="5" y="0"/>
                    </a:lnTo>
                    <a:lnTo>
                      <a:pt x="9" y="0"/>
                    </a:lnTo>
                    <a:lnTo>
                      <a:pt x="9" y="1"/>
                    </a:lnTo>
                    <a:lnTo>
                      <a:pt x="2"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65" name="Freeform 82"/>
              <p:cNvSpPr>
                <a:spLocks/>
              </p:cNvSpPr>
              <p:nvPr/>
            </p:nvSpPr>
            <p:spPr bwMode="gray">
              <a:xfrm>
                <a:off x="1587" y="1410"/>
                <a:ext cx="4" cy="4"/>
              </a:xfrm>
              <a:custGeom>
                <a:avLst/>
                <a:gdLst>
                  <a:gd name="T0" fmla="*/ 0 w 3"/>
                  <a:gd name="T1" fmla="*/ 0 h 3"/>
                  <a:gd name="T2" fmla="*/ 2147483647 w 3"/>
                  <a:gd name="T3" fmla="*/ 0 h 3"/>
                  <a:gd name="T4" fmla="*/ 2147483647 w 3"/>
                  <a:gd name="T5" fmla="*/ 2147483647 h 3"/>
                  <a:gd name="T6" fmla="*/ 2147483647 w 3"/>
                  <a:gd name="T7" fmla="*/ 2147483647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0"/>
                    </a:moveTo>
                    <a:lnTo>
                      <a:pt x="3" y="0"/>
                    </a:lnTo>
                    <a:lnTo>
                      <a:pt x="3" y="3"/>
                    </a:lnTo>
                    <a:lnTo>
                      <a:pt x="1" y="2"/>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66" name="Freeform 83"/>
              <p:cNvSpPr>
                <a:spLocks/>
              </p:cNvSpPr>
              <p:nvPr/>
            </p:nvSpPr>
            <p:spPr bwMode="gray">
              <a:xfrm>
                <a:off x="1557" y="1476"/>
                <a:ext cx="12" cy="5"/>
              </a:xfrm>
              <a:custGeom>
                <a:avLst/>
                <a:gdLst>
                  <a:gd name="T0" fmla="*/ 0 w 9"/>
                  <a:gd name="T1" fmla="*/ 2147483647 h 4"/>
                  <a:gd name="T2" fmla="*/ 0 w 9"/>
                  <a:gd name="T3" fmla="*/ 2147483647 h 4"/>
                  <a:gd name="T4" fmla="*/ 2147483647 w 9"/>
                  <a:gd name="T5" fmla="*/ 0 h 4"/>
                  <a:gd name="T6" fmla="*/ 2147483647 w 9"/>
                  <a:gd name="T7" fmla="*/ 0 h 4"/>
                  <a:gd name="T8" fmla="*/ 2147483647 w 9"/>
                  <a:gd name="T9" fmla="*/ 2147483647 h 4"/>
                  <a:gd name="T10" fmla="*/ 2147483647 w 9"/>
                  <a:gd name="T11" fmla="*/ 2147483647 h 4"/>
                  <a:gd name="T12" fmla="*/ 2147483647 w 9"/>
                  <a:gd name="T13" fmla="*/ 2147483647 h 4"/>
                  <a:gd name="T14" fmla="*/ 0 w 9"/>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
                  <a:gd name="T26" fmla="*/ 9 w 9"/>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
                    <a:moveTo>
                      <a:pt x="0" y="4"/>
                    </a:moveTo>
                    <a:lnTo>
                      <a:pt x="0" y="3"/>
                    </a:lnTo>
                    <a:lnTo>
                      <a:pt x="4" y="0"/>
                    </a:lnTo>
                    <a:lnTo>
                      <a:pt x="9" y="0"/>
                    </a:lnTo>
                    <a:lnTo>
                      <a:pt x="9" y="2"/>
                    </a:lnTo>
                    <a:lnTo>
                      <a:pt x="5" y="4"/>
                    </a:lnTo>
                    <a:lnTo>
                      <a:pt x="4" y="3"/>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67" name="Freeform 84"/>
              <p:cNvSpPr>
                <a:spLocks/>
              </p:cNvSpPr>
              <p:nvPr/>
            </p:nvSpPr>
            <p:spPr bwMode="gray">
              <a:xfrm>
                <a:off x="1585" y="1472"/>
                <a:ext cx="6" cy="4"/>
              </a:xfrm>
              <a:custGeom>
                <a:avLst/>
                <a:gdLst>
                  <a:gd name="T0" fmla="*/ 0 w 5"/>
                  <a:gd name="T1" fmla="*/ 0 h 3"/>
                  <a:gd name="T2" fmla="*/ 2147483647 w 5"/>
                  <a:gd name="T3" fmla="*/ 0 h 3"/>
                  <a:gd name="T4" fmla="*/ 2147483647 w 5"/>
                  <a:gd name="T5" fmla="*/ 2147483647 h 3"/>
                  <a:gd name="T6" fmla="*/ 2147483647 w 5"/>
                  <a:gd name="T7" fmla="*/ 2147483647 h 3"/>
                  <a:gd name="T8" fmla="*/ 2147483647 w 5"/>
                  <a:gd name="T9" fmla="*/ 2147483647 h 3"/>
                  <a:gd name="T10" fmla="*/ 0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0"/>
                    </a:moveTo>
                    <a:lnTo>
                      <a:pt x="4" y="0"/>
                    </a:lnTo>
                    <a:lnTo>
                      <a:pt x="5" y="2"/>
                    </a:lnTo>
                    <a:lnTo>
                      <a:pt x="4" y="3"/>
                    </a:lnTo>
                    <a:lnTo>
                      <a:pt x="3" y="3"/>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68" name="Freeform 85"/>
              <p:cNvSpPr>
                <a:spLocks/>
              </p:cNvSpPr>
              <p:nvPr/>
            </p:nvSpPr>
            <p:spPr bwMode="gray">
              <a:xfrm>
                <a:off x="1579" y="1466"/>
                <a:ext cx="6" cy="2"/>
              </a:xfrm>
              <a:custGeom>
                <a:avLst/>
                <a:gdLst>
                  <a:gd name="T0" fmla="*/ 0 w 4"/>
                  <a:gd name="T1" fmla="*/ 0 h 1"/>
                  <a:gd name="T2" fmla="*/ 2147483647 w 4"/>
                  <a:gd name="T3" fmla="*/ 0 h 1"/>
                  <a:gd name="T4" fmla="*/ 2147483647 w 4"/>
                  <a:gd name="T5" fmla="*/ 2147483647 h 1"/>
                  <a:gd name="T6" fmla="*/ 2147483647 w 4"/>
                  <a:gd name="T7" fmla="*/ 2147483647 h 1"/>
                  <a:gd name="T8" fmla="*/ 0 w 4"/>
                  <a:gd name="T9" fmla="*/ 0 h 1"/>
                  <a:gd name="T10" fmla="*/ 0 60000 65536"/>
                  <a:gd name="T11" fmla="*/ 0 60000 65536"/>
                  <a:gd name="T12" fmla="*/ 0 60000 65536"/>
                  <a:gd name="T13" fmla="*/ 0 60000 65536"/>
                  <a:gd name="T14" fmla="*/ 0 60000 65536"/>
                  <a:gd name="T15" fmla="*/ 0 w 4"/>
                  <a:gd name="T16" fmla="*/ 0 h 1"/>
                  <a:gd name="T17" fmla="*/ 4 w 4"/>
                  <a:gd name="T18" fmla="*/ 1 h 1"/>
                </a:gdLst>
                <a:ahLst/>
                <a:cxnLst>
                  <a:cxn ang="T10">
                    <a:pos x="T0" y="T1"/>
                  </a:cxn>
                  <a:cxn ang="T11">
                    <a:pos x="T2" y="T3"/>
                  </a:cxn>
                  <a:cxn ang="T12">
                    <a:pos x="T4" y="T5"/>
                  </a:cxn>
                  <a:cxn ang="T13">
                    <a:pos x="T6" y="T7"/>
                  </a:cxn>
                  <a:cxn ang="T14">
                    <a:pos x="T8" y="T9"/>
                  </a:cxn>
                </a:cxnLst>
                <a:rect l="T15" t="T16" r="T17" b="T18"/>
                <a:pathLst>
                  <a:path w="4" h="1">
                    <a:moveTo>
                      <a:pt x="0" y="0"/>
                    </a:moveTo>
                    <a:lnTo>
                      <a:pt x="1" y="0"/>
                    </a:lnTo>
                    <a:lnTo>
                      <a:pt x="4" y="1"/>
                    </a:lnTo>
                    <a:lnTo>
                      <a:pt x="1" y="1"/>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69" name="Freeform 86"/>
              <p:cNvSpPr>
                <a:spLocks/>
              </p:cNvSpPr>
              <p:nvPr/>
            </p:nvSpPr>
            <p:spPr bwMode="gray">
              <a:xfrm>
                <a:off x="1521" y="1449"/>
                <a:ext cx="6" cy="2"/>
              </a:xfrm>
              <a:custGeom>
                <a:avLst/>
                <a:gdLst>
                  <a:gd name="T0" fmla="*/ 0 w 5"/>
                  <a:gd name="T1" fmla="*/ 2147483647 h 1"/>
                  <a:gd name="T2" fmla="*/ 2147483647 w 5"/>
                  <a:gd name="T3" fmla="*/ 0 h 1"/>
                  <a:gd name="T4" fmla="*/ 2147483647 w 5"/>
                  <a:gd name="T5" fmla="*/ 0 h 1"/>
                  <a:gd name="T6" fmla="*/ 2147483647 w 5"/>
                  <a:gd name="T7" fmla="*/ 2147483647 h 1"/>
                  <a:gd name="T8" fmla="*/ 0 w 5"/>
                  <a:gd name="T9" fmla="*/ 2147483647 h 1"/>
                  <a:gd name="T10" fmla="*/ 0 60000 65536"/>
                  <a:gd name="T11" fmla="*/ 0 60000 65536"/>
                  <a:gd name="T12" fmla="*/ 0 60000 65536"/>
                  <a:gd name="T13" fmla="*/ 0 60000 65536"/>
                  <a:gd name="T14" fmla="*/ 0 60000 65536"/>
                  <a:gd name="T15" fmla="*/ 0 w 5"/>
                  <a:gd name="T16" fmla="*/ 0 h 1"/>
                  <a:gd name="T17" fmla="*/ 5 w 5"/>
                  <a:gd name="T18" fmla="*/ 1 h 1"/>
                </a:gdLst>
                <a:ahLst/>
                <a:cxnLst>
                  <a:cxn ang="T10">
                    <a:pos x="T0" y="T1"/>
                  </a:cxn>
                  <a:cxn ang="T11">
                    <a:pos x="T2" y="T3"/>
                  </a:cxn>
                  <a:cxn ang="T12">
                    <a:pos x="T4" y="T5"/>
                  </a:cxn>
                  <a:cxn ang="T13">
                    <a:pos x="T6" y="T7"/>
                  </a:cxn>
                  <a:cxn ang="T14">
                    <a:pos x="T8" y="T9"/>
                  </a:cxn>
                </a:cxnLst>
                <a:rect l="T15" t="T16" r="T17" b="T18"/>
                <a:pathLst>
                  <a:path w="5" h="1">
                    <a:moveTo>
                      <a:pt x="0" y="1"/>
                    </a:moveTo>
                    <a:lnTo>
                      <a:pt x="2" y="0"/>
                    </a:lnTo>
                    <a:lnTo>
                      <a:pt x="4" y="0"/>
                    </a:lnTo>
                    <a:lnTo>
                      <a:pt x="5" y="1"/>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70" name="Freeform 87"/>
              <p:cNvSpPr>
                <a:spLocks/>
              </p:cNvSpPr>
              <p:nvPr/>
            </p:nvSpPr>
            <p:spPr bwMode="gray">
              <a:xfrm>
                <a:off x="1502" y="1451"/>
                <a:ext cx="13" cy="5"/>
              </a:xfrm>
              <a:custGeom>
                <a:avLst/>
                <a:gdLst>
                  <a:gd name="T0" fmla="*/ 2147483647 w 10"/>
                  <a:gd name="T1" fmla="*/ 2147483647 h 4"/>
                  <a:gd name="T2" fmla="*/ 2147483647 w 10"/>
                  <a:gd name="T3" fmla="*/ 2147483647 h 4"/>
                  <a:gd name="T4" fmla="*/ 0 w 10"/>
                  <a:gd name="T5" fmla="*/ 2147483647 h 4"/>
                  <a:gd name="T6" fmla="*/ 2147483647 w 10"/>
                  <a:gd name="T7" fmla="*/ 2147483647 h 4"/>
                  <a:gd name="T8" fmla="*/ 2147483647 w 10"/>
                  <a:gd name="T9" fmla="*/ 0 h 4"/>
                  <a:gd name="T10" fmla="*/ 2147483647 w 10"/>
                  <a:gd name="T11" fmla="*/ 0 h 4"/>
                  <a:gd name="T12" fmla="*/ 2147483647 w 10"/>
                  <a:gd name="T13" fmla="*/ 2147483647 h 4"/>
                  <a:gd name="T14" fmla="*/ 2147483647 w 10"/>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4"/>
                  <a:gd name="T26" fmla="*/ 10 w 10"/>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4">
                    <a:moveTo>
                      <a:pt x="3" y="4"/>
                    </a:moveTo>
                    <a:lnTo>
                      <a:pt x="2" y="4"/>
                    </a:lnTo>
                    <a:lnTo>
                      <a:pt x="0" y="3"/>
                    </a:lnTo>
                    <a:lnTo>
                      <a:pt x="1" y="2"/>
                    </a:lnTo>
                    <a:lnTo>
                      <a:pt x="7" y="0"/>
                    </a:lnTo>
                    <a:lnTo>
                      <a:pt x="10" y="0"/>
                    </a:lnTo>
                    <a:lnTo>
                      <a:pt x="4" y="3"/>
                    </a:lnTo>
                    <a:lnTo>
                      <a:pt x="3"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71" name="Freeform 88"/>
              <p:cNvSpPr>
                <a:spLocks/>
              </p:cNvSpPr>
              <p:nvPr/>
            </p:nvSpPr>
            <p:spPr bwMode="gray">
              <a:xfrm>
                <a:off x="1470" y="1455"/>
                <a:ext cx="14" cy="6"/>
              </a:xfrm>
              <a:custGeom>
                <a:avLst/>
                <a:gdLst>
                  <a:gd name="T0" fmla="*/ 2147483647 w 11"/>
                  <a:gd name="T1" fmla="*/ 2147483647 h 5"/>
                  <a:gd name="T2" fmla="*/ 0 w 11"/>
                  <a:gd name="T3" fmla="*/ 2147483647 h 5"/>
                  <a:gd name="T4" fmla="*/ 0 w 11"/>
                  <a:gd name="T5" fmla="*/ 0 h 5"/>
                  <a:gd name="T6" fmla="*/ 2147483647 w 11"/>
                  <a:gd name="T7" fmla="*/ 0 h 5"/>
                  <a:gd name="T8" fmla="*/ 2147483647 w 11"/>
                  <a:gd name="T9" fmla="*/ 2147483647 h 5"/>
                  <a:gd name="T10" fmla="*/ 2147483647 w 11"/>
                  <a:gd name="T11" fmla="*/ 2147483647 h 5"/>
                  <a:gd name="T12" fmla="*/ 2147483647 w 11"/>
                  <a:gd name="T13" fmla="*/ 2147483647 h 5"/>
                  <a:gd name="T14" fmla="*/ 0 60000 65536"/>
                  <a:gd name="T15" fmla="*/ 0 60000 65536"/>
                  <a:gd name="T16" fmla="*/ 0 60000 65536"/>
                  <a:gd name="T17" fmla="*/ 0 60000 65536"/>
                  <a:gd name="T18" fmla="*/ 0 60000 65536"/>
                  <a:gd name="T19" fmla="*/ 0 60000 65536"/>
                  <a:gd name="T20" fmla="*/ 0 60000 65536"/>
                  <a:gd name="T21" fmla="*/ 0 w 11"/>
                  <a:gd name="T22" fmla="*/ 0 h 5"/>
                  <a:gd name="T23" fmla="*/ 11 w 11"/>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5">
                    <a:moveTo>
                      <a:pt x="2" y="5"/>
                    </a:moveTo>
                    <a:lnTo>
                      <a:pt x="0" y="4"/>
                    </a:lnTo>
                    <a:lnTo>
                      <a:pt x="0" y="0"/>
                    </a:lnTo>
                    <a:lnTo>
                      <a:pt x="3" y="0"/>
                    </a:lnTo>
                    <a:lnTo>
                      <a:pt x="11" y="3"/>
                    </a:lnTo>
                    <a:lnTo>
                      <a:pt x="11" y="5"/>
                    </a:lnTo>
                    <a:lnTo>
                      <a:pt x="2"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72" name="Freeform 89"/>
              <p:cNvSpPr>
                <a:spLocks/>
              </p:cNvSpPr>
              <p:nvPr/>
            </p:nvSpPr>
            <p:spPr bwMode="gray">
              <a:xfrm>
                <a:off x="1295" y="1542"/>
                <a:ext cx="217" cy="119"/>
              </a:xfrm>
              <a:custGeom>
                <a:avLst/>
                <a:gdLst>
                  <a:gd name="T0" fmla="*/ 2147483647 w 166"/>
                  <a:gd name="T1" fmla="*/ 2147483647 h 91"/>
                  <a:gd name="T2" fmla="*/ 2147483647 w 166"/>
                  <a:gd name="T3" fmla="*/ 2147483647 h 91"/>
                  <a:gd name="T4" fmla="*/ 2147483647 w 166"/>
                  <a:gd name="T5" fmla="*/ 2147483647 h 91"/>
                  <a:gd name="T6" fmla="*/ 2147483647 w 166"/>
                  <a:gd name="T7" fmla="*/ 2147483647 h 91"/>
                  <a:gd name="T8" fmla="*/ 2147483647 w 166"/>
                  <a:gd name="T9" fmla="*/ 2147483647 h 91"/>
                  <a:gd name="T10" fmla="*/ 2147483647 w 166"/>
                  <a:gd name="T11" fmla="*/ 2147483647 h 91"/>
                  <a:gd name="T12" fmla="*/ 2147483647 w 166"/>
                  <a:gd name="T13" fmla="*/ 2147483647 h 91"/>
                  <a:gd name="T14" fmla="*/ 2147483647 w 166"/>
                  <a:gd name="T15" fmla="*/ 2147483647 h 91"/>
                  <a:gd name="T16" fmla="*/ 2147483647 w 166"/>
                  <a:gd name="T17" fmla="*/ 2147483647 h 91"/>
                  <a:gd name="T18" fmla="*/ 2147483647 w 166"/>
                  <a:gd name="T19" fmla="*/ 2147483647 h 91"/>
                  <a:gd name="T20" fmla="*/ 2147483647 w 166"/>
                  <a:gd name="T21" fmla="*/ 2147483647 h 91"/>
                  <a:gd name="T22" fmla="*/ 2147483647 w 166"/>
                  <a:gd name="T23" fmla="*/ 2147483647 h 91"/>
                  <a:gd name="T24" fmla="*/ 2147483647 w 166"/>
                  <a:gd name="T25" fmla="*/ 2147483647 h 91"/>
                  <a:gd name="T26" fmla="*/ 2147483647 w 166"/>
                  <a:gd name="T27" fmla="*/ 2147483647 h 91"/>
                  <a:gd name="T28" fmla="*/ 2147483647 w 166"/>
                  <a:gd name="T29" fmla="*/ 2147483647 h 91"/>
                  <a:gd name="T30" fmla="*/ 2147483647 w 166"/>
                  <a:gd name="T31" fmla="*/ 2147483647 h 91"/>
                  <a:gd name="T32" fmla="*/ 2147483647 w 166"/>
                  <a:gd name="T33" fmla="*/ 2147483647 h 91"/>
                  <a:gd name="T34" fmla="*/ 2147483647 w 166"/>
                  <a:gd name="T35" fmla="*/ 2147483647 h 91"/>
                  <a:gd name="T36" fmla="*/ 2147483647 w 166"/>
                  <a:gd name="T37" fmla="*/ 2147483647 h 91"/>
                  <a:gd name="T38" fmla="*/ 2147483647 w 166"/>
                  <a:gd name="T39" fmla="*/ 2147483647 h 91"/>
                  <a:gd name="T40" fmla="*/ 2147483647 w 166"/>
                  <a:gd name="T41" fmla="*/ 2147483647 h 91"/>
                  <a:gd name="T42" fmla="*/ 2147483647 w 166"/>
                  <a:gd name="T43" fmla="*/ 2147483647 h 91"/>
                  <a:gd name="T44" fmla="*/ 2147483647 w 166"/>
                  <a:gd name="T45" fmla="*/ 2147483647 h 91"/>
                  <a:gd name="T46" fmla="*/ 2147483647 w 166"/>
                  <a:gd name="T47" fmla="*/ 2147483647 h 91"/>
                  <a:gd name="T48" fmla="*/ 2147483647 w 166"/>
                  <a:gd name="T49" fmla="*/ 2147483647 h 91"/>
                  <a:gd name="T50" fmla="*/ 2147483647 w 166"/>
                  <a:gd name="T51" fmla="*/ 2147483647 h 91"/>
                  <a:gd name="T52" fmla="*/ 2147483647 w 166"/>
                  <a:gd name="T53" fmla="*/ 2147483647 h 91"/>
                  <a:gd name="T54" fmla="*/ 2147483647 w 166"/>
                  <a:gd name="T55" fmla="*/ 2147483647 h 91"/>
                  <a:gd name="T56" fmla="*/ 2147483647 w 166"/>
                  <a:gd name="T57" fmla="*/ 2147483647 h 91"/>
                  <a:gd name="T58" fmla="*/ 2147483647 w 166"/>
                  <a:gd name="T59" fmla="*/ 2147483647 h 91"/>
                  <a:gd name="T60" fmla="*/ 2147483647 w 166"/>
                  <a:gd name="T61" fmla="*/ 2147483647 h 91"/>
                  <a:gd name="T62" fmla="*/ 2147483647 w 166"/>
                  <a:gd name="T63" fmla="*/ 2147483647 h 91"/>
                  <a:gd name="T64" fmla="*/ 2147483647 w 166"/>
                  <a:gd name="T65" fmla="*/ 2147483647 h 91"/>
                  <a:gd name="T66" fmla="*/ 0 w 166"/>
                  <a:gd name="T67" fmla="*/ 2147483647 h 91"/>
                  <a:gd name="T68" fmla="*/ 2147483647 w 166"/>
                  <a:gd name="T69" fmla="*/ 2147483647 h 91"/>
                  <a:gd name="T70" fmla="*/ 2147483647 w 166"/>
                  <a:gd name="T71" fmla="*/ 2147483647 h 91"/>
                  <a:gd name="T72" fmla="*/ 2147483647 w 166"/>
                  <a:gd name="T73" fmla="*/ 2147483647 h 91"/>
                  <a:gd name="T74" fmla="*/ 2147483647 w 166"/>
                  <a:gd name="T75" fmla="*/ 0 h 91"/>
                  <a:gd name="T76" fmla="*/ 2147483647 w 166"/>
                  <a:gd name="T77" fmla="*/ 2147483647 h 91"/>
                  <a:gd name="T78" fmla="*/ 2147483647 w 166"/>
                  <a:gd name="T79" fmla="*/ 2147483647 h 91"/>
                  <a:gd name="T80" fmla="*/ 2147483647 w 166"/>
                  <a:gd name="T81" fmla="*/ 2147483647 h 91"/>
                  <a:gd name="T82" fmla="*/ 2147483647 w 166"/>
                  <a:gd name="T83" fmla="*/ 2147483647 h 91"/>
                  <a:gd name="T84" fmla="*/ 2147483647 w 166"/>
                  <a:gd name="T85" fmla="*/ 2147483647 h 91"/>
                  <a:gd name="T86" fmla="*/ 2147483647 w 166"/>
                  <a:gd name="T87" fmla="*/ 2147483647 h 91"/>
                  <a:gd name="T88" fmla="*/ 2147483647 w 166"/>
                  <a:gd name="T89" fmla="*/ 2147483647 h 91"/>
                  <a:gd name="T90" fmla="*/ 2147483647 w 166"/>
                  <a:gd name="T91" fmla="*/ 2147483647 h 91"/>
                  <a:gd name="T92" fmla="*/ 2147483647 w 166"/>
                  <a:gd name="T93" fmla="*/ 2147483647 h 91"/>
                  <a:gd name="T94" fmla="*/ 2147483647 w 166"/>
                  <a:gd name="T95" fmla="*/ 2147483647 h 91"/>
                  <a:gd name="T96" fmla="*/ 2147483647 w 166"/>
                  <a:gd name="T97" fmla="*/ 2147483647 h 91"/>
                  <a:gd name="T98" fmla="*/ 2147483647 w 166"/>
                  <a:gd name="T99" fmla="*/ 2147483647 h 91"/>
                  <a:gd name="T100" fmla="*/ 2147483647 w 166"/>
                  <a:gd name="T101" fmla="*/ 2147483647 h 91"/>
                  <a:gd name="T102" fmla="*/ 2147483647 w 166"/>
                  <a:gd name="T103" fmla="*/ 2147483647 h 91"/>
                  <a:gd name="T104" fmla="*/ 2147483647 w 166"/>
                  <a:gd name="T105" fmla="*/ 2147483647 h 91"/>
                  <a:gd name="T106" fmla="*/ 2147483647 w 166"/>
                  <a:gd name="T107" fmla="*/ 2147483647 h 91"/>
                  <a:gd name="T108" fmla="*/ 2147483647 w 166"/>
                  <a:gd name="T109" fmla="*/ 2147483647 h 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6"/>
                  <a:gd name="T166" fmla="*/ 0 h 91"/>
                  <a:gd name="T167" fmla="*/ 166 w 166"/>
                  <a:gd name="T168" fmla="*/ 91 h 9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6" h="91">
                    <a:moveTo>
                      <a:pt x="115" y="2"/>
                    </a:moveTo>
                    <a:lnTo>
                      <a:pt x="118" y="4"/>
                    </a:lnTo>
                    <a:lnTo>
                      <a:pt x="118" y="6"/>
                    </a:lnTo>
                    <a:lnTo>
                      <a:pt x="126" y="10"/>
                    </a:lnTo>
                    <a:lnTo>
                      <a:pt x="126" y="22"/>
                    </a:lnTo>
                    <a:lnTo>
                      <a:pt x="129" y="30"/>
                    </a:lnTo>
                    <a:lnTo>
                      <a:pt x="135" y="36"/>
                    </a:lnTo>
                    <a:lnTo>
                      <a:pt x="133" y="45"/>
                    </a:lnTo>
                    <a:lnTo>
                      <a:pt x="145" y="52"/>
                    </a:lnTo>
                    <a:lnTo>
                      <a:pt x="148" y="51"/>
                    </a:lnTo>
                    <a:lnTo>
                      <a:pt x="153" y="52"/>
                    </a:lnTo>
                    <a:lnTo>
                      <a:pt x="154" y="58"/>
                    </a:lnTo>
                    <a:lnTo>
                      <a:pt x="166" y="65"/>
                    </a:lnTo>
                    <a:lnTo>
                      <a:pt x="166" y="68"/>
                    </a:lnTo>
                    <a:lnTo>
                      <a:pt x="165" y="69"/>
                    </a:lnTo>
                    <a:lnTo>
                      <a:pt x="161" y="69"/>
                    </a:lnTo>
                    <a:lnTo>
                      <a:pt x="158" y="70"/>
                    </a:lnTo>
                    <a:lnTo>
                      <a:pt x="154" y="69"/>
                    </a:lnTo>
                    <a:lnTo>
                      <a:pt x="151" y="72"/>
                    </a:lnTo>
                    <a:lnTo>
                      <a:pt x="145" y="70"/>
                    </a:lnTo>
                    <a:lnTo>
                      <a:pt x="143" y="72"/>
                    </a:lnTo>
                    <a:lnTo>
                      <a:pt x="145" y="77"/>
                    </a:lnTo>
                    <a:lnTo>
                      <a:pt x="151" y="75"/>
                    </a:lnTo>
                    <a:lnTo>
                      <a:pt x="154" y="76"/>
                    </a:lnTo>
                    <a:lnTo>
                      <a:pt x="156" y="82"/>
                    </a:lnTo>
                    <a:lnTo>
                      <a:pt x="150" y="83"/>
                    </a:lnTo>
                    <a:lnTo>
                      <a:pt x="142" y="86"/>
                    </a:lnTo>
                    <a:lnTo>
                      <a:pt x="134" y="85"/>
                    </a:lnTo>
                    <a:lnTo>
                      <a:pt x="129" y="86"/>
                    </a:lnTo>
                    <a:lnTo>
                      <a:pt x="126" y="82"/>
                    </a:lnTo>
                    <a:lnTo>
                      <a:pt x="118" y="80"/>
                    </a:lnTo>
                    <a:lnTo>
                      <a:pt x="116" y="76"/>
                    </a:lnTo>
                    <a:lnTo>
                      <a:pt x="112" y="76"/>
                    </a:lnTo>
                    <a:lnTo>
                      <a:pt x="111" y="81"/>
                    </a:lnTo>
                    <a:lnTo>
                      <a:pt x="105" y="84"/>
                    </a:lnTo>
                    <a:lnTo>
                      <a:pt x="94" y="84"/>
                    </a:lnTo>
                    <a:lnTo>
                      <a:pt x="84" y="89"/>
                    </a:lnTo>
                    <a:lnTo>
                      <a:pt x="78" y="89"/>
                    </a:lnTo>
                    <a:lnTo>
                      <a:pt x="54" y="91"/>
                    </a:lnTo>
                    <a:lnTo>
                      <a:pt x="48" y="86"/>
                    </a:lnTo>
                    <a:lnTo>
                      <a:pt x="48" y="80"/>
                    </a:lnTo>
                    <a:lnTo>
                      <a:pt x="45" y="77"/>
                    </a:lnTo>
                    <a:lnTo>
                      <a:pt x="32" y="77"/>
                    </a:lnTo>
                    <a:lnTo>
                      <a:pt x="23" y="76"/>
                    </a:lnTo>
                    <a:lnTo>
                      <a:pt x="12" y="69"/>
                    </a:lnTo>
                    <a:lnTo>
                      <a:pt x="12" y="65"/>
                    </a:lnTo>
                    <a:lnTo>
                      <a:pt x="21" y="62"/>
                    </a:lnTo>
                    <a:lnTo>
                      <a:pt x="42" y="60"/>
                    </a:lnTo>
                    <a:lnTo>
                      <a:pt x="53" y="61"/>
                    </a:lnTo>
                    <a:lnTo>
                      <a:pt x="64" y="60"/>
                    </a:lnTo>
                    <a:lnTo>
                      <a:pt x="65" y="58"/>
                    </a:lnTo>
                    <a:lnTo>
                      <a:pt x="55" y="54"/>
                    </a:lnTo>
                    <a:lnTo>
                      <a:pt x="51" y="54"/>
                    </a:lnTo>
                    <a:lnTo>
                      <a:pt x="42" y="51"/>
                    </a:lnTo>
                    <a:lnTo>
                      <a:pt x="29" y="55"/>
                    </a:lnTo>
                    <a:lnTo>
                      <a:pt x="20" y="55"/>
                    </a:lnTo>
                    <a:lnTo>
                      <a:pt x="10" y="52"/>
                    </a:lnTo>
                    <a:lnTo>
                      <a:pt x="5" y="45"/>
                    </a:lnTo>
                    <a:lnTo>
                      <a:pt x="13" y="42"/>
                    </a:lnTo>
                    <a:lnTo>
                      <a:pt x="24" y="42"/>
                    </a:lnTo>
                    <a:lnTo>
                      <a:pt x="29" y="37"/>
                    </a:lnTo>
                    <a:lnTo>
                      <a:pt x="25" y="36"/>
                    </a:lnTo>
                    <a:lnTo>
                      <a:pt x="12" y="37"/>
                    </a:lnTo>
                    <a:lnTo>
                      <a:pt x="9" y="39"/>
                    </a:lnTo>
                    <a:lnTo>
                      <a:pt x="7" y="38"/>
                    </a:lnTo>
                    <a:lnTo>
                      <a:pt x="7" y="35"/>
                    </a:lnTo>
                    <a:lnTo>
                      <a:pt x="1" y="34"/>
                    </a:lnTo>
                    <a:lnTo>
                      <a:pt x="0" y="27"/>
                    </a:lnTo>
                    <a:lnTo>
                      <a:pt x="7" y="24"/>
                    </a:lnTo>
                    <a:lnTo>
                      <a:pt x="7" y="21"/>
                    </a:lnTo>
                    <a:lnTo>
                      <a:pt x="1" y="19"/>
                    </a:lnTo>
                    <a:lnTo>
                      <a:pt x="5" y="13"/>
                    </a:lnTo>
                    <a:lnTo>
                      <a:pt x="12" y="11"/>
                    </a:lnTo>
                    <a:lnTo>
                      <a:pt x="16" y="10"/>
                    </a:lnTo>
                    <a:lnTo>
                      <a:pt x="29" y="3"/>
                    </a:lnTo>
                    <a:lnTo>
                      <a:pt x="36" y="0"/>
                    </a:lnTo>
                    <a:lnTo>
                      <a:pt x="42" y="2"/>
                    </a:lnTo>
                    <a:lnTo>
                      <a:pt x="44" y="6"/>
                    </a:lnTo>
                    <a:lnTo>
                      <a:pt x="39" y="11"/>
                    </a:lnTo>
                    <a:lnTo>
                      <a:pt x="40" y="15"/>
                    </a:lnTo>
                    <a:lnTo>
                      <a:pt x="44" y="12"/>
                    </a:lnTo>
                    <a:lnTo>
                      <a:pt x="47" y="14"/>
                    </a:lnTo>
                    <a:lnTo>
                      <a:pt x="50" y="12"/>
                    </a:lnTo>
                    <a:lnTo>
                      <a:pt x="50" y="9"/>
                    </a:lnTo>
                    <a:lnTo>
                      <a:pt x="53" y="7"/>
                    </a:lnTo>
                    <a:lnTo>
                      <a:pt x="68" y="12"/>
                    </a:lnTo>
                    <a:lnTo>
                      <a:pt x="69" y="17"/>
                    </a:lnTo>
                    <a:lnTo>
                      <a:pt x="64" y="20"/>
                    </a:lnTo>
                    <a:lnTo>
                      <a:pt x="64" y="21"/>
                    </a:lnTo>
                    <a:lnTo>
                      <a:pt x="70" y="21"/>
                    </a:lnTo>
                    <a:lnTo>
                      <a:pt x="72" y="18"/>
                    </a:lnTo>
                    <a:lnTo>
                      <a:pt x="75" y="16"/>
                    </a:lnTo>
                    <a:lnTo>
                      <a:pt x="80" y="18"/>
                    </a:lnTo>
                    <a:lnTo>
                      <a:pt x="81" y="16"/>
                    </a:lnTo>
                    <a:lnTo>
                      <a:pt x="79" y="11"/>
                    </a:lnTo>
                    <a:lnTo>
                      <a:pt x="78" y="8"/>
                    </a:lnTo>
                    <a:lnTo>
                      <a:pt x="84" y="8"/>
                    </a:lnTo>
                    <a:lnTo>
                      <a:pt x="92" y="15"/>
                    </a:lnTo>
                    <a:lnTo>
                      <a:pt x="94" y="22"/>
                    </a:lnTo>
                    <a:lnTo>
                      <a:pt x="96" y="32"/>
                    </a:lnTo>
                    <a:lnTo>
                      <a:pt x="100" y="34"/>
                    </a:lnTo>
                    <a:lnTo>
                      <a:pt x="107" y="27"/>
                    </a:lnTo>
                    <a:lnTo>
                      <a:pt x="103" y="24"/>
                    </a:lnTo>
                    <a:lnTo>
                      <a:pt x="101" y="16"/>
                    </a:lnTo>
                    <a:lnTo>
                      <a:pt x="102" y="12"/>
                    </a:lnTo>
                    <a:lnTo>
                      <a:pt x="100" y="6"/>
                    </a:lnTo>
                    <a:lnTo>
                      <a:pt x="100" y="1"/>
                    </a:lnTo>
                    <a:lnTo>
                      <a:pt x="103" y="1"/>
                    </a:lnTo>
                    <a:lnTo>
                      <a:pt x="106" y="3"/>
                    </a:lnTo>
                    <a:lnTo>
                      <a:pt x="110" y="3"/>
                    </a:lnTo>
                    <a:lnTo>
                      <a:pt x="115"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73" name="Freeform 90"/>
              <p:cNvSpPr>
                <a:spLocks/>
              </p:cNvSpPr>
              <p:nvPr/>
            </p:nvSpPr>
            <p:spPr bwMode="gray">
              <a:xfrm>
                <a:off x="1307" y="1451"/>
                <a:ext cx="149" cy="60"/>
              </a:xfrm>
              <a:custGeom>
                <a:avLst/>
                <a:gdLst>
                  <a:gd name="T0" fmla="*/ 2147483647 w 114"/>
                  <a:gd name="T1" fmla="*/ 0 h 46"/>
                  <a:gd name="T2" fmla="*/ 2147483647 w 114"/>
                  <a:gd name="T3" fmla="*/ 2147483647 h 46"/>
                  <a:gd name="T4" fmla="*/ 2147483647 w 114"/>
                  <a:gd name="T5" fmla="*/ 2147483647 h 46"/>
                  <a:gd name="T6" fmla="*/ 2147483647 w 114"/>
                  <a:gd name="T7" fmla="*/ 2147483647 h 46"/>
                  <a:gd name="T8" fmla="*/ 2147483647 w 114"/>
                  <a:gd name="T9" fmla="*/ 2147483647 h 46"/>
                  <a:gd name="T10" fmla="*/ 2147483647 w 114"/>
                  <a:gd name="T11" fmla="*/ 2147483647 h 46"/>
                  <a:gd name="T12" fmla="*/ 2147483647 w 114"/>
                  <a:gd name="T13" fmla="*/ 2147483647 h 46"/>
                  <a:gd name="T14" fmla="*/ 2147483647 w 114"/>
                  <a:gd name="T15" fmla="*/ 2147483647 h 46"/>
                  <a:gd name="T16" fmla="*/ 2147483647 w 114"/>
                  <a:gd name="T17" fmla="*/ 2147483647 h 46"/>
                  <a:gd name="T18" fmla="*/ 2147483647 w 114"/>
                  <a:gd name="T19" fmla="*/ 2147483647 h 46"/>
                  <a:gd name="T20" fmla="*/ 2147483647 w 114"/>
                  <a:gd name="T21" fmla="*/ 2147483647 h 46"/>
                  <a:gd name="T22" fmla="*/ 2147483647 w 114"/>
                  <a:gd name="T23" fmla="*/ 2147483647 h 46"/>
                  <a:gd name="T24" fmla="*/ 2147483647 w 114"/>
                  <a:gd name="T25" fmla="*/ 2147483647 h 46"/>
                  <a:gd name="T26" fmla="*/ 2147483647 w 114"/>
                  <a:gd name="T27" fmla="*/ 2147483647 h 46"/>
                  <a:gd name="T28" fmla="*/ 2147483647 w 114"/>
                  <a:gd name="T29" fmla="*/ 2147483647 h 46"/>
                  <a:gd name="T30" fmla="*/ 2147483647 w 114"/>
                  <a:gd name="T31" fmla="*/ 2147483647 h 46"/>
                  <a:gd name="T32" fmla="*/ 2147483647 w 114"/>
                  <a:gd name="T33" fmla="*/ 2147483647 h 46"/>
                  <a:gd name="T34" fmla="*/ 2147483647 w 114"/>
                  <a:gd name="T35" fmla="*/ 2147483647 h 46"/>
                  <a:gd name="T36" fmla="*/ 2147483647 w 114"/>
                  <a:gd name="T37" fmla="*/ 2147483647 h 46"/>
                  <a:gd name="T38" fmla="*/ 2147483647 w 114"/>
                  <a:gd name="T39" fmla="*/ 2147483647 h 46"/>
                  <a:gd name="T40" fmla="*/ 2147483647 w 114"/>
                  <a:gd name="T41" fmla="*/ 2147483647 h 46"/>
                  <a:gd name="T42" fmla="*/ 2147483647 w 114"/>
                  <a:gd name="T43" fmla="*/ 2147483647 h 46"/>
                  <a:gd name="T44" fmla="*/ 2147483647 w 114"/>
                  <a:gd name="T45" fmla="*/ 2147483647 h 46"/>
                  <a:gd name="T46" fmla="*/ 2147483647 w 114"/>
                  <a:gd name="T47" fmla="*/ 2147483647 h 46"/>
                  <a:gd name="T48" fmla="*/ 2147483647 w 114"/>
                  <a:gd name="T49" fmla="*/ 2147483647 h 46"/>
                  <a:gd name="T50" fmla="*/ 0 w 114"/>
                  <a:gd name="T51" fmla="*/ 2147483647 h 46"/>
                  <a:gd name="T52" fmla="*/ 2147483647 w 114"/>
                  <a:gd name="T53" fmla="*/ 2147483647 h 46"/>
                  <a:gd name="T54" fmla="*/ 2147483647 w 114"/>
                  <a:gd name="T55" fmla="*/ 2147483647 h 46"/>
                  <a:gd name="T56" fmla="*/ 2147483647 w 114"/>
                  <a:gd name="T57" fmla="*/ 2147483647 h 46"/>
                  <a:gd name="T58" fmla="*/ 2147483647 w 114"/>
                  <a:gd name="T59" fmla="*/ 2147483647 h 46"/>
                  <a:gd name="T60" fmla="*/ 2147483647 w 114"/>
                  <a:gd name="T61" fmla="*/ 2147483647 h 46"/>
                  <a:gd name="T62" fmla="*/ 2147483647 w 114"/>
                  <a:gd name="T63" fmla="*/ 2147483647 h 46"/>
                  <a:gd name="T64" fmla="*/ 2147483647 w 114"/>
                  <a:gd name="T65" fmla="*/ 2147483647 h 46"/>
                  <a:gd name="T66" fmla="*/ 2147483647 w 114"/>
                  <a:gd name="T67" fmla="*/ 2147483647 h 46"/>
                  <a:gd name="T68" fmla="*/ 2147483647 w 114"/>
                  <a:gd name="T69" fmla="*/ 2147483647 h 46"/>
                  <a:gd name="T70" fmla="*/ 2147483647 w 114"/>
                  <a:gd name="T71" fmla="*/ 2147483647 h 46"/>
                  <a:gd name="T72" fmla="*/ 2147483647 w 114"/>
                  <a:gd name="T73" fmla="*/ 2147483647 h 46"/>
                  <a:gd name="T74" fmla="*/ 2147483647 w 114"/>
                  <a:gd name="T75" fmla="*/ 2147483647 h 46"/>
                  <a:gd name="T76" fmla="*/ 2147483647 w 114"/>
                  <a:gd name="T77" fmla="*/ 2147483647 h 46"/>
                  <a:gd name="T78" fmla="*/ 2147483647 w 114"/>
                  <a:gd name="T79" fmla="*/ 2147483647 h 46"/>
                  <a:gd name="T80" fmla="*/ 2147483647 w 114"/>
                  <a:gd name="T81" fmla="*/ 2147483647 h 46"/>
                  <a:gd name="T82" fmla="*/ 2147483647 w 114"/>
                  <a:gd name="T83" fmla="*/ 2147483647 h 46"/>
                  <a:gd name="T84" fmla="*/ 2147483647 w 114"/>
                  <a:gd name="T85" fmla="*/ 2147483647 h 46"/>
                  <a:gd name="T86" fmla="*/ 2147483647 w 114"/>
                  <a:gd name="T87" fmla="*/ 2147483647 h 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4"/>
                  <a:gd name="T133" fmla="*/ 0 h 46"/>
                  <a:gd name="T134" fmla="*/ 114 w 114"/>
                  <a:gd name="T135" fmla="*/ 46 h 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4" h="46">
                    <a:moveTo>
                      <a:pt x="76" y="2"/>
                    </a:moveTo>
                    <a:lnTo>
                      <a:pt x="79" y="0"/>
                    </a:lnTo>
                    <a:lnTo>
                      <a:pt x="85" y="0"/>
                    </a:lnTo>
                    <a:lnTo>
                      <a:pt x="85" y="6"/>
                    </a:lnTo>
                    <a:lnTo>
                      <a:pt x="89" y="8"/>
                    </a:lnTo>
                    <a:lnTo>
                      <a:pt x="88" y="13"/>
                    </a:lnTo>
                    <a:lnTo>
                      <a:pt x="92" y="13"/>
                    </a:lnTo>
                    <a:lnTo>
                      <a:pt x="94" y="18"/>
                    </a:lnTo>
                    <a:lnTo>
                      <a:pt x="96" y="17"/>
                    </a:lnTo>
                    <a:lnTo>
                      <a:pt x="100" y="17"/>
                    </a:lnTo>
                    <a:lnTo>
                      <a:pt x="100" y="20"/>
                    </a:lnTo>
                    <a:lnTo>
                      <a:pt x="103" y="20"/>
                    </a:lnTo>
                    <a:lnTo>
                      <a:pt x="102" y="15"/>
                    </a:lnTo>
                    <a:lnTo>
                      <a:pt x="106" y="15"/>
                    </a:lnTo>
                    <a:lnTo>
                      <a:pt x="114" y="18"/>
                    </a:lnTo>
                    <a:lnTo>
                      <a:pt x="113" y="23"/>
                    </a:lnTo>
                    <a:lnTo>
                      <a:pt x="109" y="31"/>
                    </a:lnTo>
                    <a:lnTo>
                      <a:pt x="97" y="34"/>
                    </a:lnTo>
                    <a:lnTo>
                      <a:pt x="94" y="32"/>
                    </a:lnTo>
                    <a:lnTo>
                      <a:pt x="91" y="34"/>
                    </a:lnTo>
                    <a:lnTo>
                      <a:pt x="86" y="34"/>
                    </a:lnTo>
                    <a:lnTo>
                      <a:pt x="86" y="32"/>
                    </a:lnTo>
                    <a:lnTo>
                      <a:pt x="81" y="31"/>
                    </a:lnTo>
                    <a:lnTo>
                      <a:pt x="79" y="34"/>
                    </a:lnTo>
                    <a:lnTo>
                      <a:pt x="65" y="39"/>
                    </a:lnTo>
                    <a:lnTo>
                      <a:pt x="62" y="43"/>
                    </a:lnTo>
                    <a:lnTo>
                      <a:pt x="47" y="46"/>
                    </a:lnTo>
                    <a:lnTo>
                      <a:pt x="40" y="46"/>
                    </a:lnTo>
                    <a:lnTo>
                      <a:pt x="32" y="39"/>
                    </a:lnTo>
                    <a:lnTo>
                      <a:pt x="41" y="38"/>
                    </a:lnTo>
                    <a:lnTo>
                      <a:pt x="44" y="35"/>
                    </a:lnTo>
                    <a:lnTo>
                      <a:pt x="48" y="35"/>
                    </a:lnTo>
                    <a:lnTo>
                      <a:pt x="58" y="34"/>
                    </a:lnTo>
                    <a:lnTo>
                      <a:pt x="61" y="30"/>
                    </a:lnTo>
                    <a:lnTo>
                      <a:pt x="61" y="29"/>
                    </a:lnTo>
                    <a:lnTo>
                      <a:pt x="54" y="30"/>
                    </a:lnTo>
                    <a:lnTo>
                      <a:pt x="50" y="31"/>
                    </a:lnTo>
                    <a:lnTo>
                      <a:pt x="45" y="30"/>
                    </a:lnTo>
                    <a:lnTo>
                      <a:pt x="40" y="32"/>
                    </a:lnTo>
                    <a:lnTo>
                      <a:pt x="35" y="31"/>
                    </a:lnTo>
                    <a:lnTo>
                      <a:pt x="35" y="28"/>
                    </a:lnTo>
                    <a:lnTo>
                      <a:pt x="40" y="27"/>
                    </a:lnTo>
                    <a:lnTo>
                      <a:pt x="37" y="26"/>
                    </a:lnTo>
                    <a:lnTo>
                      <a:pt x="28" y="28"/>
                    </a:lnTo>
                    <a:lnTo>
                      <a:pt x="32" y="31"/>
                    </a:lnTo>
                    <a:lnTo>
                      <a:pt x="26" y="33"/>
                    </a:lnTo>
                    <a:lnTo>
                      <a:pt x="22" y="31"/>
                    </a:lnTo>
                    <a:lnTo>
                      <a:pt x="20" y="33"/>
                    </a:lnTo>
                    <a:lnTo>
                      <a:pt x="15" y="32"/>
                    </a:lnTo>
                    <a:lnTo>
                      <a:pt x="12" y="28"/>
                    </a:lnTo>
                    <a:lnTo>
                      <a:pt x="5" y="29"/>
                    </a:lnTo>
                    <a:lnTo>
                      <a:pt x="0" y="27"/>
                    </a:lnTo>
                    <a:lnTo>
                      <a:pt x="3" y="24"/>
                    </a:lnTo>
                    <a:lnTo>
                      <a:pt x="15" y="23"/>
                    </a:lnTo>
                    <a:lnTo>
                      <a:pt x="22" y="21"/>
                    </a:lnTo>
                    <a:lnTo>
                      <a:pt x="20" y="20"/>
                    </a:lnTo>
                    <a:lnTo>
                      <a:pt x="11" y="21"/>
                    </a:lnTo>
                    <a:lnTo>
                      <a:pt x="7" y="19"/>
                    </a:lnTo>
                    <a:lnTo>
                      <a:pt x="12" y="17"/>
                    </a:lnTo>
                    <a:lnTo>
                      <a:pt x="18" y="17"/>
                    </a:lnTo>
                    <a:lnTo>
                      <a:pt x="23" y="16"/>
                    </a:lnTo>
                    <a:lnTo>
                      <a:pt x="20" y="15"/>
                    </a:lnTo>
                    <a:lnTo>
                      <a:pt x="12" y="15"/>
                    </a:lnTo>
                    <a:lnTo>
                      <a:pt x="11" y="13"/>
                    </a:lnTo>
                    <a:lnTo>
                      <a:pt x="14" y="10"/>
                    </a:lnTo>
                    <a:lnTo>
                      <a:pt x="19" y="10"/>
                    </a:lnTo>
                    <a:lnTo>
                      <a:pt x="25" y="11"/>
                    </a:lnTo>
                    <a:lnTo>
                      <a:pt x="25" y="10"/>
                    </a:lnTo>
                    <a:lnTo>
                      <a:pt x="20" y="7"/>
                    </a:lnTo>
                    <a:lnTo>
                      <a:pt x="24" y="6"/>
                    </a:lnTo>
                    <a:lnTo>
                      <a:pt x="32" y="7"/>
                    </a:lnTo>
                    <a:lnTo>
                      <a:pt x="34" y="10"/>
                    </a:lnTo>
                    <a:lnTo>
                      <a:pt x="46" y="10"/>
                    </a:lnTo>
                    <a:lnTo>
                      <a:pt x="57" y="18"/>
                    </a:lnTo>
                    <a:lnTo>
                      <a:pt x="59" y="21"/>
                    </a:lnTo>
                    <a:lnTo>
                      <a:pt x="69" y="22"/>
                    </a:lnTo>
                    <a:lnTo>
                      <a:pt x="77" y="25"/>
                    </a:lnTo>
                    <a:lnTo>
                      <a:pt x="82" y="23"/>
                    </a:lnTo>
                    <a:lnTo>
                      <a:pt x="81" y="19"/>
                    </a:lnTo>
                    <a:lnTo>
                      <a:pt x="73" y="19"/>
                    </a:lnTo>
                    <a:lnTo>
                      <a:pt x="71" y="17"/>
                    </a:lnTo>
                    <a:lnTo>
                      <a:pt x="79" y="14"/>
                    </a:lnTo>
                    <a:lnTo>
                      <a:pt x="77" y="11"/>
                    </a:lnTo>
                    <a:lnTo>
                      <a:pt x="68" y="10"/>
                    </a:lnTo>
                    <a:lnTo>
                      <a:pt x="67" y="8"/>
                    </a:lnTo>
                    <a:lnTo>
                      <a:pt x="69" y="7"/>
                    </a:lnTo>
                    <a:lnTo>
                      <a:pt x="76" y="6"/>
                    </a:lnTo>
                    <a:lnTo>
                      <a:pt x="76"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74" name="Freeform 91"/>
              <p:cNvSpPr>
                <a:spLocks/>
              </p:cNvSpPr>
              <p:nvPr/>
            </p:nvSpPr>
            <p:spPr bwMode="gray">
              <a:xfrm>
                <a:off x="1766" y="1981"/>
                <a:ext cx="9" cy="16"/>
              </a:xfrm>
              <a:custGeom>
                <a:avLst/>
                <a:gdLst>
                  <a:gd name="T0" fmla="*/ 2147483647 w 7"/>
                  <a:gd name="T1" fmla="*/ 2147483647 h 12"/>
                  <a:gd name="T2" fmla="*/ 2147483647 w 7"/>
                  <a:gd name="T3" fmla="*/ 0 h 12"/>
                  <a:gd name="T4" fmla="*/ 2147483647 w 7"/>
                  <a:gd name="T5" fmla="*/ 2147483647 h 12"/>
                  <a:gd name="T6" fmla="*/ 2147483647 w 7"/>
                  <a:gd name="T7" fmla="*/ 2147483647 h 12"/>
                  <a:gd name="T8" fmla="*/ 2147483647 w 7"/>
                  <a:gd name="T9" fmla="*/ 2147483647 h 12"/>
                  <a:gd name="T10" fmla="*/ 0 w 7"/>
                  <a:gd name="T11" fmla="*/ 2147483647 h 12"/>
                  <a:gd name="T12" fmla="*/ 2147483647 w 7"/>
                  <a:gd name="T13" fmla="*/ 2147483647 h 12"/>
                  <a:gd name="T14" fmla="*/ 2147483647 w 7"/>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2"/>
                  <a:gd name="T26" fmla="*/ 7 w 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2">
                    <a:moveTo>
                      <a:pt x="4" y="1"/>
                    </a:moveTo>
                    <a:lnTo>
                      <a:pt x="7" y="0"/>
                    </a:lnTo>
                    <a:lnTo>
                      <a:pt x="7" y="3"/>
                    </a:lnTo>
                    <a:lnTo>
                      <a:pt x="5" y="9"/>
                    </a:lnTo>
                    <a:lnTo>
                      <a:pt x="2" y="12"/>
                    </a:lnTo>
                    <a:lnTo>
                      <a:pt x="0" y="9"/>
                    </a:lnTo>
                    <a:lnTo>
                      <a:pt x="3" y="6"/>
                    </a:lnTo>
                    <a:lnTo>
                      <a:pt x="4"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75" name="Freeform 92"/>
              <p:cNvSpPr>
                <a:spLocks/>
              </p:cNvSpPr>
              <p:nvPr/>
            </p:nvSpPr>
            <p:spPr bwMode="gray">
              <a:xfrm>
                <a:off x="1742" y="2057"/>
                <a:ext cx="13" cy="10"/>
              </a:xfrm>
              <a:custGeom>
                <a:avLst/>
                <a:gdLst>
                  <a:gd name="T0" fmla="*/ 0 w 10"/>
                  <a:gd name="T1" fmla="*/ 2147483647 h 8"/>
                  <a:gd name="T2" fmla="*/ 2147483647 w 10"/>
                  <a:gd name="T3" fmla="*/ 0 h 8"/>
                  <a:gd name="T4" fmla="*/ 2147483647 w 10"/>
                  <a:gd name="T5" fmla="*/ 0 h 8"/>
                  <a:gd name="T6" fmla="*/ 2147483647 w 10"/>
                  <a:gd name="T7" fmla="*/ 2147483647 h 8"/>
                  <a:gd name="T8" fmla="*/ 2147483647 w 10"/>
                  <a:gd name="T9" fmla="*/ 2147483647 h 8"/>
                  <a:gd name="T10" fmla="*/ 2147483647 w 10"/>
                  <a:gd name="T11" fmla="*/ 2147483647 h 8"/>
                  <a:gd name="T12" fmla="*/ 2147483647 w 10"/>
                  <a:gd name="T13" fmla="*/ 2147483647 h 8"/>
                  <a:gd name="T14" fmla="*/ 0 w 10"/>
                  <a:gd name="T15" fmla="*/ 2147483647 h 8"/>
                  <a:gd name="T16" fmla="*/ 0 w 10"/>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0" y="2"/>
                    </a:moveTo>
                    <a:lnTo>
                      <a:pt x="3" y="0"/>
                    </a:lnTo>
                    <a:lnTo>
                      <a:pt x="7" y="0"/>
                    </a:lnTo>
                    <a:lnTo>
                      <a:pt x="10" y="4"/>
                    </a:lnTo>
                    <a:lnTo>
                      <a:pt x="10" y="8"/>
                    </a:lnTo>
                    <a:lnTo>
                      <a:pt x="6" y="8"/>
                    </a:lnTo>
                    <a:lnTo>
                      <a:pt x="4" y="5"/>
                    </a:lnTo>
                    <a:lnTo>
                      <a:pt x="0" y="4"/>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76" name="Freeform 93"/>
              <p:cNvSpPr>
                <a:spLocks/>
              </p:cNvSpPr>
              <p:nvPr/>
            </p:nvSpPr>
            <p:spPr bwMode="gray">
              <a:xfrm>
                <a:off x="1575" y="1425"/>
                <a:ext cx="34" cy="6"/>
              </a:xfrm>
              <a:custGeom>
                <a:avLst/>
                <a:gdLst>
                  <a:gd name="T0" fmla="*/ 0 w 26"/>
                  <a:gd name="T1" fmla="*/ 2147483647 h 5"/>
                  <a:gd name="T2" fmla="*/ 2147483647 w 26"/>
                  <a:gd name="T3" fmla="*/ 0 h 5"/>
                  <a:gd name="T4" fmla="*/ 2147483647 w 26"/>
                  <a:gd name="T5" fmla="*/ 2147483647 h 5"/>
                  <a:gd name="T6" fmla="*/ 2147483647 w 26"/>
                  <a:gd name="T7" fmla="*/ 0 h 5"/>
                  <a:gd name="T8" fmla="*/ 2147483647 w 26"/>
                  <a:gd name="T9" fmla="*/ 0 h 5"/>
                  <a:gd name="T10" fmla="*/ 2147483647 w 26"/>
                  <a:gd name="T11" fmla="*/ 2147483647 h 5"/>
                  <a:gd name="T12" fmla="*/ 2147483647 w 26"/>
                  <a:gd name="T13" fmla="*/ 2147483647 h 5"/>
                  <a:gd name="T14" fmla="*/ 0 w 26"/>
                  <a:gd name="T15" fmla="*/ 2147483647 h 5"/>
                  <a:gd name="T16" fmla="*/ 0 w 26"/>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5"/>
                  <a:gd name="T29" fmla="*/ 26 w 26"/>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5">
                    <a:moveTo>
                      <a:pt x="0" y="1"/>
                    </a:moveTo>
                    <a:lnTo>
                      <a:pt x="4" y="0"/>
                    </a:lnTo>
                    <a:lnTo>
                      <a:pt x="14" y="1"/>
                    </a:lnTo>
                    <a:lnTo>
                      <a:pt x="21" y="0"/>
                    </a:lnTo>
                    <a:lnTo>
                      <a:pt x="26" y="0"/>
                    </a:lnTo>
                    <a:lnTo>
                      <a:pt x="21" y="5"/>
                    </a:lnTo>
                    <a:lnTo>
                      <a:pt x="4" y="4"/>
                    </a:lnTo>
                    <a:lnTo>
                      <a:pt x="0" y="4"/>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77" name="Freeform 94"/>
              <p:cNvSpPr>
                <a:spLocks/>
              </p:cNvSpPr>
              <p:nvPr/>
            </p:nvSpPr>
            <p:spPr bwMode="gray">
              <a:xfrm>
                <a:off x="1776" y="1633"/>
                <a:ext cx="15" cy="6"/>
              </a:xfrm>
              <a:custGeom>
                <a:avLst/>
                <a:gdLst>
                  <a:gd name="T0" fmla="*/ 2147483647 w 11"/>
                  <a:gd name="T1" fmla="*/ 0 h 4"/>
                  <a:gd name="T2" fmla="*/ 2147483647 w 11"/>
                  <a:gd name="T3" fmla="*/ 2147483647 h 4"/>
                  <a:gd name="T4" fmla="*/ 2147483647 w 11"/>
                  <a:gd name="T5" fmla="*/ 2147483647 h 4"/>
                  <a:gd name="T6" fmla="*/ 0 w 11"/>
                  <a:gd name="T7" fmla="*/ 2147483647 h 4"/>
                  <a:gd name="T8" fmla="*/ 0 w 11"/>
                  <a:gd name="T9" fmla="*/ 2147483647 h 4"/>
                  <a:gd name="T10" fmla="*/ 2147483647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8" y="0"/>
                    </a:moveTo>
                    <a:lnTo>
                      <a:pt x="11" y="1"/>
                    </a:lnTo>
                    <a:lnTo>
                      <a:pt x="3" y="4"/>
                    </a:lnTo>
                    <a:lnTo>
                      <a:pt x="0" y="4"/>
                    </a:lnTo>
                    <a:lnTo>
                      <a:pt x="0" y="3"/>
                    </a:lnTo>
                    <a:lnTo>
                      <a:pt x="8"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78" name="Freeform 95"/>
              <p:cNvSpPr>
                <a:spLocks/>
              </p:cNvSpPr>
              <p:nvPr/>
            </p:nvSpPr>
            <p:spPr bwMode="gray">
              <a:xfrm>
                <a:off x="1759" y="1633"/>
                <a:ext cx="12" cy="6"/>
              </a:xfrm>
              <a:custGeom>
                <a:avLst/>
                <a:gdLst>
                  <a:gd name="T0" fmla="*/ 2147483647 w 9"/>
                  <a:gd name="T1" fmla="*/ 0 h 4"/>
                  <a:gd name="T2" fmla="*/ 2147483647 w 9"/>
                  <a:gd name="T3" fmla="*/ 2147483647 h 4"/>
                  <a:gd name="T4" fmla="*/ 2147483647 w 9"/>
                  <a:gd name="T5" fmla="*/ 2147483647 h 4"/>
                  <a:gd name="T6" fmla="*/ 0 w 9"/>
                  <a:gd name="T7" fmla="*/ 2147483647 h 4"/>
                  <a:gd name="T8" fmla="*/ 2147483647 w 9"/>
                  <a:gd name="T9" fmla="*/ 2147483647 h 4"/>
                  <a:gd name="T10" fmla="*/ 2147483647 w 9"/>
                  <a:gd name="T11" fmla="*/ 0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9" y="0"/>
                    </a:moveTo>
                    <a:lnTo>
                      <a:pt x="9" y="2"/>
                    </a:lnTo>
                    <a:lnTo>
                      <a:pt x="3" y="4"/>
                    </a:lnTo>
                    <a:lnTo>
                      <a:pt x="0" y="3"/>
                    </a:lnTo>
                    <a:lnTo>
                      <a:pt x="2" y="1"/>
                    </a:lnTo>
                    <a:lnTo>
                      <a:pt x="9"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79" name="Freeform 96"/>
              <p:cNvSpPr>
                <a:spLocks/>
              </p:cNvSpPr>
              <p:nvPr/>
            </p:nvSpPr>
            <p:spPr bwMode="gray">
              <a:xfrm>
                <a:off x="1794" y="1640"/>
                <a:ext cx="7" cy="6"/>
              </a:xfrm>
              <a:custGeom>
                <a:avLst/>
                <a:gdLst>
                  <a:gd name="T0" fmla="*/ 2147483647 w 5"/>
                  <a:gd name="T1" fmla="*/ 2147483647 h 5"/>
                  <a:gd name="T2" fmla="*/ 0 w 5"/>
                  <a:gd name="T3" fmla="*/ 2147483647 h 5"/>
                  <a:gd name="T4" fmla="*/ 2147483647 w 5"/>
                  <a:gd name="T5" fmla="*/ 0 h 5"/>
                  <a:gd name="T6" fmla="*/ 2147483647 w 5"/>
                  <a:gd name="T7" fmla="*/ 2147483647 h 5"/>
                  <a:gd name="T8" fmla="*/ 2147483647 w 5"/>
                  <a:gd name="T9" fmla="*/ 2147483647 h 5"/>
                  <a:gd name="T10" fmla="*/ 2147483647 w 5"/>
                  <a:gd name="T11" fmla="*/ 2147483647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1" y="5"/>
                    </a:moveTo>
                    <a:lnTo>
                      <a:pt x="0" y="2"/>
                    </a:lnTo>
                    <a:lnTo>
                      <a:pt x="1" y="0"/>
                    </a:lnTo>
                    <a:lnTo>
                      <a:pt x="3" y="1"/>
                    </a:lnTo>
                    <a:lnTo>
                      <a:pt x="5" y="2"/>
                    </a:lnTo>
                    <a:lnTo>
                      <a:pt x="1"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80" name="Freeform 97"/>
              <p:cNvSpPr>
                <a:spLocks/>
              </p:cNvSpPr>
              <p:nvPr/>
            </p:nvSpPr>
            <p:spPr bwMode="gray">
              <a:xfrm>
                <a:off x="1766" y="1642"/>
                <a:ext cx="18" cy="11"/>
              </a:xfrm>
              <a:custGeom>
                <a:avLst/>
                <a:gdLst>
                  <a:gd name="T0" fmla="*/ 2147483647 w 14"/>
                  <a:gd name="T1" fmla="*/ 2147483647 h 8"/>
                  <a:gd name="T2" fmla="*/ 2147483647 w 14"/>
                  <a:gd name="T3" fmla="*/ 0 h 8"/>
                  <a:gd name="T4" fmla="*/ 2147483647 w 14"/>
                  <a:gd name="T5" fmla="*/ 0 h 8"/>
                  <a:gd name="T6" fmla="*/ 2147483647 w 14"/>
                  <a:gd name="T7" fmla="*/ 2147483647 h 8"/>
                  <a:gd name="T8" fmla="*/ 2147483647 w 14"/>
                  <a:gd name="T9" fmla="*/ 2147483647 h 8"/>
                  <a:gd name="T10" fmla="*/ 0 w 14"/>
                  <a:gd name="T11" fmla="*/ 2147483647 h 8"/>
                  <a:gd name="T12" fmla="*/ 0 w 14"/>
                  <a:gd name="T13" fmla="*/ 2147483647 h 8"/>
                  <a:gd name="T14" fmla="*/ 2147483647 w 14"/>
                  <a:gd name="T15" fmla="*/ 2147483647 h 8"/>
                  <a:gd name="T16" fmla="*/ 2147483647 w 14"/>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8"/>
                  <a:gd name="T29" fmla="*/ 14 w 14"/>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8">
                    <a:moveTo>
                      <a:pt x="6" y="1"/>
                    </a:moveTo>
                    <a:lnTo>
                      <a:pt x="10" y="0"/>
                    </a:lnTo>
                    <a:lnTo>
                      <a:pt x="13" y="0"/>
                    </a:lnTo>
                    <a:lnTo>
                      <a:pt x="14" y="4"/>
                    </a:lnTo>
                    <a:lnTo>
                      <a:pt x="7" y="8"/>
                    </a:lnTo>
                    <a:lnTo>
                      <a:pt x="0" y="8"/>
                    </a:lnTo>
                    <a:lnTo>
                      <a:pt x="0" y="6"/>
                    </a:lnTo>
                    <a:lnTo>
                      <a:pt x="6" y="4"/>
                    </a:lnTo>
                    <a:lnTo>
                      <a:pt x="6"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81" name="Freeform 98"/>
              <p:cNvSpPr>
                <a:spLocks/>
              </p:cNvSpPr>
              <p:nvPr/>
            </p:nvSpPr>
            <p:spPr bwMode="gray">
              <a:xfrm>
                <a:off x="1775" y="1658"/>
                <a:ext cx="4" cy="5"/>
              </a:xfrm>
              <a:custGeom>
                <a:avLst/>
                <a:gdLst>
                  <a:gd name="T0" fmla="*/ 0 w 3"/>
                  <a:gd name="T1" fmla="*/ 2147483647 h 4"/>
                  <a:gd name="T2" fmla="*/ 0 w 3"/>
                  <a:gd name="T3" fmla="*/ 0 h 4"/>
                  <a:gd name="T4" fmla="*/ 2147483647 w 3"/>
                  <a:gd name="T5" fmla="*/ 0 h 4"/>
                  <a:gd name="T6" fmla="*/ 2147483647 w 3"/>
                  <a:gd name="T7" fmla="*/ 2147483647 h 4"/>
                  <a:gd name="T8" fmla="*/ 0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3"/>
                    </a:moveTo>
                    <a:lnTo>
                      <a:pt x="0" y="0"/>
                    </a:lnTo>
                    <a:lnTo>
                      <a:pt x="3" y="0"/>
                    </a:lnTo>
                    <a:lnTo>
                      <a:pt x="3" y="4"/>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82" name="Freeform 99"/>
              <p:cNvSpPr>
                <a:spLocks/>
              </p:cNvSpPr>
              <p:nvPr/>
            </p:nvSpPr>
            <p:spPr bwMode="gray">
              <a:xfrm>
                <a:off x="1681" y="1670"/>
                <a:ext cx="7" cy="5"/>
              </a:xfrm>
              <a:custGeom>
                <a:avLst/>
                <a:gdLst>
                  <a:gd name="T0" fmla="*/ 2147483647 w 5"/>
                  <a:gd name="T1" fmla="*/ 0 h 4"/>
                  <a:gd name="T2" fmla="*/ 2147483647 w 5"/>
                  <a:gd name="T3" fmla="*/ 2147483647 h 4"/>
                  <a:gd name="T4" fmla="*/ 2147483647 w 5"/>
                  <a:gd name="T5" fmla="*/ 2147483647 h 4"/>
                  <a:gd name="T6" fmla="*/ 0 w 5"/>
                  <a:gd name="T7" fmla="*/ 2147483647 h 4"/>
                  <a:gd name="T8" fmla="*/ 0 w 5"/>
                  <a:gd name="T9" fmla="*/ 2147483647 h 4"/>
                  <a:gd name="T10" fmla="*/ 2147483647 w 5"/>
                  <a:gd name="T11" fmla="*/ 0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4" y="0"/>
                    </a:moveTo>
                    <a:lnTo>
                      <a:pt x="5" y="2"/>
                    </a:lnTo>
                    <a:lnTo>
                      <a:pt x="2" y="4"/>
                    </a:lnTo>
                    <a:lnTo>
                      <a:pt x="0" y="3"/>
                    </a:lnTo>
                    <a:lnTo>
                      <a:pt x="0" y="1"/>
                    </a:lnTo>
                    <a:lnTo>
                      <a:pt x="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83" name="Freeform 100"/>
              <p:cNvSpPr>
                <a:spLocks/>
              </p:cNvSpPr>
              <p:nvPr/>
            </p:nvSpPr>
            <p:spPr bwMode="gray">
              <a:xfrm>
                <a:off x="1712" y="1717"/>
                <a:ext cx="9" cy="9"/>
              </a:xfrm>
              <a:custGeom>
                <a:avLst/>
                <a:gdLst>
                  <a:gd name="T0" fmla="*/ 2147483647 w 7"/>
                  <a:gd name="T1" fmla="*/ 0 h 7"/>
                  <a:gd name="T2" fmla="*/ 2147483647 w 7"/>
                  <a:gd name="T3" fmla="*/ 2147483647 h 7"/>
                  <a:gd name="T4" fmla="*/ 2147483647 w 7"/>
                  <a:gd name="T5" fmla="*/ 2147483647 h 7"/>
                  <a:gd name="T6" fmla="*/ 2147483647 w 7"/>
                  <a:gd name="T7" fmla="*/ 2147483647 h 7"/>
                  <a:gd name="T8" fmla="*/ 2147483647 w 7"/>
                  <a:gd name="T9" fmla="*/ 2147483647 h 7"/>
                  <a:gd name="T10" fmla="*/ 0 w 7"/>
                  <a:gd name="T11" fmla="*/ 2147483647 h 7"/>
                  <a:gd name="T12" fmla="*/ 2147483647 w 7"/>
                  <a:gd name="T13" fmla="*/ 0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1" y="0"/>
                    </a:moveTo>
                    <a:lnTo>
                      <a:pt x="4" y="3"/>
                    </a:lnTo>
                    <a:lnTo>
                      <a:pt x="7" y="4"/>
                    </a:lnTo>
                    <a:lnTo>
                      <a:pt x="7" y="7"/>
                    </a:lnTo>
                    <a:lnTo>
                      <a:pt x="4" y="7"/>
                    </a:lnTo>
                    <a:lnTo>
                      <a:pt x="0" y="2"/>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84" name="Freeform 101"/>
              <p:cNvSpPr>
                <a:spLocks/>
              </p:cNvSpPr>
              <p:nvPr/>
            </p:nvSpPr>
            <p:spPr bwMode="gray">
              <a:xfrm>
                <a:off x="1705" y="1718"/>
                <a:ext cx="6" cy="13"/>
              </a:xfrm>
              <a:custGeom>
                <a:avLst/>
                <a:gdLst>
                  <a:gd name="T0" fmla="*/ 0 w 5"/>
                  <a:gd name="T1" fmla="*/ 2147483647 h 10"/>
                  <a:gd name="T2" fmla="*/ 2147483647 w 5"/>
                  <a:gd name="T3" fmla="*/ 0 h 10"/>
                  <a:gd name="T4" fmla="*/ 2147483647 w 5"/>
                  <a:gd name="T5" fmla="*/ 2147483647 h 10"/>
                  <a:gd name="T6" fmla="*/ 2147483647 w 5"/>
                  <a:gd name="T7" fmla="*/ 2147483647 h 10"/>
                  <a:gd name="T8" fmla="*/ 2147483647 w 5"/>
                  <a:gd name="T9" fmla="*/ 2147483647 h 10"/>
                  <a:gd name="T10" fmla="*/ 0 w 5"/>
                  <a:gd name="T11" fmla="*/ 2147483647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2"/>
                    </a:moveTo>
                    <a:lnTo>
                      <a:pt x="2" y="0"/>
                    </a:lnTo>
                    <a:lnTo>
                      <a:pt x="3" y="2"/>
                    </a:lnTo>
                    <a:lnTo>
                      <a:pt x="5" y="10"/>
                    </a:lnTo>
                    <a:lnTo>
                      <a:pt x="2" y="10"/>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85" name="Freeform 102"/>
              <p:cNvSpPr>
                <a:spLocks/>
              </p:cNvSpPr>
              <p:nvPr/>
            </p:nvSpPr>
            <p:spPr bwMode="gray">
              <a:xfrm>
                <a:off x="1680" y="1726"/>
                <a:ext cx="78" cy="82"/>
              </a:xfrm>
              <a:custGeom>
                <a:avLst/>
                <a:gdLst>
                  <a:gd name="T0" fmla="*/ 2147483647 w 60"/>
                  <a:gd name="T1" fmla="*/ 2147483647 h 63"/>
                  <a:gd name="T2" fmla="*/ 2147483647 w 60"/>
                  <a:gd name="T3" fmla="*/ 0 h 63"/>
                  <a:gd name="T4" fmla="*/ 2147483647 w 60"/>
                  <a:gd name="T5" fmla="*/ 2147483647 h 63"/>
                  <a:gd name="T6" fmla="*/ 2147483647 w 60"/>
                  <a:gd name="T7" fmla="*/ 2147483647 h 63"/>
                  <a:gd name="T8" fmla="*/ 2147483647 w 60"/>
                  <a:gd name="T9" fmla="*/ 2147483647 h 63"/>
                  <a:gd name="T10" fmla="*/ 2147483647 w 60"/>
                  <a:gd name="T11" fmla="*/ 2147483647 h 63"/>
                  <a:gd name="T12" fmla="*/ 2147483647 w 60"/>
                  <a:gd name="T13" fmla="*/ 2147483647 h 63"/>
                  <a:gd name="T14" fmla="*/ 2147483647 w 60"/>
                  <a:gd name="T15" fmla="*/ 2147483647 h 63"/>
                  <a:gd name="T16" fmla="*/ 2147483647 w 60"/>
                  <a:gd name="T17" fmla="*/ 2147483647 h 63"/>
                  <a:gd name="T18" fmla="*/ 2147483647 w 60"/>
                  <a:gd name="T19" fmla="*/ 2147483647 h 63"/>
                  <a:gd name="T20" fmla="*/ 2147483647 w 60"/>
                  <a:gd name="T21" fmla="*/ 2147483647 h 63"/>
                  <a:gd name="T22" fmla="*/ 2147483647 w 60"/>
                  <a:gd name="T23" fmla="*/ 2147483647 h 63"/>
                  <a:gd name="T24" fmla="*/ 2147483647 w 60"/>
                  <a:gd name="T25" fmla="*/ 2147483647 h 63"/>
                  <a:gd name="T26" fmla="*/ 2147483647 w 60"/>
                  <a:gd name="T27" fmla="*/ 2147483647 h 63"/>
                  <a:gd name="T28" fmla="*/ 2147483647 w 60"/>
                  <a:gd name="T29" fmla="*/ 2147483647 h 63"/>
                  <a:gd name="T30" fmla="*/ 2147483647 w 60"/>
                  <a:gd name="T31" fmla="*/ 2147483647 h 63"/>
                  <a:gd name="T32" fmla="*/ 2147483647 w 60"/>
                  <a:gd name="T33" fmla="*/ 2147483647 h 63"/>
                  <a:gd name="T34" fmla="*/ 2147483647 w 60"/>
                  <a:gd name="T35" fmla="*/ 2147483647 h 63"/>
                  <a:gd name="T36" fmla="*/ 2147483647 w 60"/>
                  <a:gd name="T37" fmla="*/ 2147483647 h 63"/>
                  <a:gd name="T38" fmla="*/ 2147483647 w 60"/>
                  <a:gd name="T39" fmla="*/ 2147483647 h 63"/>
                  <a:gd name="T40" fmla="*/ 2147483647 w 60"/>
                  <a:gd name="T41" fmla="*/ 2147483647 h 63"/>
                  <a:gd name="T42" fmla="*/ 2147483647 w 60"/>
                  <a:gd name="T43" fmla="*/ 2147483647 h 63"/>
                  <a:gd name="T44" fmla="*/ 2147483647 w 60"/>
                  <a:gd name="T45" fmla="*/ 2147483647 h 63"/>
                  <a:gd name="T46" fmla="*/ 2147483647 w 60"/>
                  <a:gd name="T47" fmla="*/ 2147483647 h 63"/>
                  <a:gd name="T48" fmla="*/ 2147483647 w 60"/>
                  <a:gd name="T49" fmla="*/ 2147483647 h 63"/>
                  <a:gd name="T50" fmla="*/ 0 w 60"/>
                  <a:gd name="T51" fmla="*/ 2147483647 h 63"/>
                  <a:gd name="T52" fmla="*/ 2147483647 w 60"/>
                  <a:gd name="T53" fmla="*/ 2147483647 h 63"/>
                  <a:gd name="T54" fmla="*/ 2147483647 w 60"/>
                  <a:gd name="T55" fmla="*/ 2147483647 h 63"/>
                  <a:gd name="T56" fmla="*/ 2147483647 w 60"/>
                  <a:gd name="T57" fmla="*/ 2147483647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3"/>
                  <a:gd name="T89" fmla="*/ 60 w 60"/>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3">
                    <a:moveTo>
                      <a:pt x="10" y="4"/>
                    </a:moveTo>
                    <a:lnTo>
                      <a:pt x="12" y="0"/>
                    </a:lnTo>
                    <a:lnTo>
                      <a:pt x="15" y="1"/>
                    </a:lnTo>
                    <a:lnTo>
                      <a:pt x="17" y="9"/>
                    </a:lnTo>
                    <a:lnTo>
                      <a:pt x="21" y="14"/>
                    </a:lnTo>
                    <a:lnTo>
                      <a:pt x="24" y="12"/>
                    </a:lnTo>
                    <a:lnTo>
                      <a:pt x="32" y="16"/>
                    </a:lnTo>
                    <a:lnTo>
                      <a:pt x="36" y="21"/>
                    </a:lnTo>
                    <a:lnTo>
                      <a:pt x="47" y="26"/>
                    </a:lnTo>
                    <a:lnTo>
                      <a:pt x="49" y="34"/>
                    </a:lnTo>
                    <a:lnTo>
                      <a:pt x="47" y="42"/>
                    </a:lnTo>
                    <a:lnTo>
                      <a:pt x="59" y="45"/>
                    </a:lnTo>
                    <a:lnTo>
                      <a:pt x="60" y="47"/>
                    </a:lnTo>
                    <a:lnTo>
                      <a:pt x="59" y="53"/>
                    </a:lnTo>
                    <a:lnTo>
                      <a:pt x="47" y="53"/>
                    </a:lnTo>
                    <a:lnTo>
                      <a:pt x="42" y="50"/>
                    </a:lnTo>
                    <a:lnTo>
                      <a:pt x="41" y="45"/>
                    </a:lnTo>
                    <a:lnTo>
                      <a:pt x="38" y="42"/>
                    </a:lnTo>
                    <a:lnTo>
                      <a:pt x="34" y="43"/>
                    </a:lnTo>
                    <a:lnTo>
                      <a:pt x="30" y="50"/>
                    </a:lnTo>
                    <a:lnTo>
                      <a:pt x="26" y="51"/>
                    </a:lnTo>
                    <a:lnTo>
                      <a:pt x="19" y="60"/>
                    </a:lnTo>
                    <a:lnTo>
                      <a:pt x="14" y="63"/>
                    </a:lnTo>
                    <a:lnTo>
                      <a:pt x="13" y="51"/>
                    </a:lnTo>
                    <a:lnTo>
                      <a:pt x="1" y="50"/>
                    </a:lnTo>
                    <a:lnTo>
                      <a:pt x="0" y="47"/>
                    </a:lnTo>
                    <a:lnTo>
                      <a:pt x="9" y="27"/>
                    </a:lnTo>
                    <a:lnTo>
                      <a:pt x="9" y="9"/>
                    </a:lnTo>
                    <a:lnTo>
                      <a:pt x="1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86" name="Freeform 103"/>
              <p:cNvSpPr>
                <a:spLocks/>
              </p:cNvSpPr>
              <p:nvPr/>
            </p:nvSpPr>
            <p:spPr bwMode="gray">
              <a:xfrm>
                <a:off x="1721" y="1811"/>
                <a:ext cx="20" cy="18"/>
              </a:xfrm>
              <a:custGeom>
                <a:avLst/>
                <a:gdLst>
                  <a:gd name="T0" fmla="*/ 2147483647 w 15"/>
                  <a:gd name="T1" fmla="*/ 0 h 14"/>
                  <a:gd name="T2" fmla="*/ 2147483647 w 15"/>
                  <a:gd name="T3" fmla="*/ 2147483647 h 14"/>
                  <a:gd name="T4" fmla="*/ 2147483647 w 15"/>
                  <a:gd name="T5" fmla="*/ 2147483647 h 14"/>
                  <a:gd name="T6" fmla="*/ 0 w 15"/>
                  <a:gd name="T7" fmla="*/ 2147483647 h 14"/>
                  <a:gd name="T8" fmla="*/ 0 w 15"/>
                  <a:gd name="T9" fmla="*/ 2147483647 h 14"/>
                  <a:gd name="T10" fmla="*/ 2147483647 w 15"/>
                  <a:gd name="T11" fmla="*/ 0 h 14"/>
                  <a:gd name="T12" fmla="*/ 2147483647 w 15"/>
                  <a:gd name="T13" fmla="*/ 0 h 14"/>
                  <a:gd name="T14" fmla="*/ 0 60000 65536"/>
                  <a:gd name="T15" fmla="*/ 0 60000 65536"/>
                  <a:gd name="T16" fmla="*/ 0 60000 65536"/>
                  <a:gd name="T17" fmla="*/ 0 60000 65536"/>
                  <a:gd name="T18" fmla="*/ 0 60000 65536"/>
                  <a:gd name="T19" fmla="*/ 0 60000 65536"/>
                  <a:gd name="T20" fmla="*/ 0 60000 65536"/>
                  <a:gd name="T21" fmla="*/ 0 w 15"/>
                  <a:gd name="T22" fmla="*/ 0 h 14"/>
                  <a:gd name="T23" fmla="*/ 15 w 1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4">
                    <a:moveTo>
                      <a:pt x="15" y="0"/>
                    </a:moveTo>
                    <a:lnTo>
                      <a:pt x="14" y="5"/>
                    </a:lnTo>
                    <a:lnTo>
                      <a:pt x="6" y="13"/>
                    </a:lnTo>
                    <a:lnTo>
                      <a:pt x="0" y="14"/>
                    </a:lnTo>
                    <a:lnTo>
                      <a:pt x="0" y="5"/>
                    </a:lnTo>
                    <a:lnTo>
                      <a:pt x="6" y="0"/>
                    </a:lnTo>
                    <a:lnTo>
                      <a:pt x="15"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87" name="Freeform 104"/>
              <p:cNvSpPr>
                <a:spLocks/>
              </p:cNvSpPr>
              <p:nvPr/>
            </p:nvSpPr>
            <p:spPr bwMode="gray">
              <a:xfrm>
                <a:off x="1762" y="1828"/>
                <a:ext cx="12" cy="22"/>
              </a:xfrm>
              <a:custGeom>
                <a:avLst/>
                <a:gdLst>
                  <a:gd name="T0" fmla="*/ 2147483647 w 9"/>
                  <a:gd name="T1" fmla="*/ 0 h 17"/>
                  <a:gd name="T2" fmla="*/ 2147483647 w 9"/>
                  <a:gd name="T3" fmla="*/ 2147483647 h 17"/>
                  <a:gd name="T4" fmla="*/ 2147483647 w 9"/>
                  <a:gd name="T5" fmla="*/ 2147483647 h 17"/>
                  <a:gd name="T6" fmla="*/ 2147483647 w 9"/>
                  <a:gd name="T7" fmla="*/ 2147483647 h 17"/>
                  <a:gd name="T8" fmla="*/ 0 w 9"/>
                  <a:gd name="T9" fmla="*/ 2147483647 h 17"/>
                  <a:gd name="T10" fmla="*/ 2147483647 w 9"/>
                  <a:gd name="T11" fmla="*/ 2147483647 h 17"/>
                  <a:gd name="T12" fmla="*/ 2147483647 w 9"/>
                  <a:gd name="T13" fmla="*/ 2147483647 h 17"/>
                  <a:gd name="T14" fmla="*/ 2147483647 w 9"/>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7"/>
                  <a:gd name="T26" fmla="*/ 9 w 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7">
                    <a:moveTo>
                      <a:pt x="8" y="0"/>
                    </a:moveTo>
                    <a:lnTo>
                      <a:pt x="9" y="7"/>
                    </a:lnTo>
                    <a:lnTo>
                      <a:pt x="6" y="12"/>
                    </a:lnTo>
                    <a:lnTo>
                      <a:pt x="5" y="17"/>
                    </a:lnTo>
                    <a:lnTo>
                      <a:pt x="0" y="13"/>
                    </a:lnTo>
                    <a:lnTo>
                      <a:pt x="1" y="4"/>
                    </a:lnTo>
                    <a:lnTo>
                      <a:pt x="3" y="1"/>
                    </a:lnTo>
                    <a:lnTo>
                      <a:pt x="8"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88" name="Freeform 105"/>
              <p:cNvSpPr>
                <a:spLocks/>
              </p:cNvSpPr>
              <p:nvPr/>
            </p:nvSpPr>
            <p:spPr bwMode="gray">
              <a:xfrm>
                <a:off x="1781" y="1800"/>
                <a:ext cx="11" cy="9"/>
              </a:xfrm>
              <a:custGeom>
                <a:avLst/>
                <a:gdLst>
                  <a:gd name="T0" fmla="*/ 0 w 8"/>
                  <a:gd name="T1" fmla="*/ 0 h 7"/>
                  <a:gd name="T2" fmla="*/ 2147483647 w 8"/>
                  <a:gd name="T3" fmla="*/ 0 h 7"/>
                  <a:gd name="T4" fmla="*/ 2147483647 w 8"/>
                  <a:gd name="T5" fmla="*/ 2147483647 h 7"/>
                  <a:gd name="T6" fmla="*/ 2147483647 w 8"/>
                  <a:gd name="T7" fmla="*/ 2147483647 h 7"/>
                  <a:gd name="T8" fmla="*/ 2147483647 w 8"/>
                  <a:gd name="T9" fmla="*/ 2147483647 h 7"/>
                  <a:gd name="T10" fmla="*/ 0 w 8"/>
                  <a:gd name="T11" fmla="*/ 0 h 7"/>
                  <a:gd name="T12" fmla="*/ 0 60000 65536"/>
                  <a:gd name="T13" fmla="*/ 0 60000 65536"/>
                  <a:gd name="T14" fmla="*/ 0 60000 65536"/>
                  <a:gd name="T15" fmla="*/ 0 60000 65536"/>
                  <a:gd name="T16" fmla="*/ 0 60000 65536"/>
                  <a:gd name="T17" fmla="*/ 0 60000 65536"/>
                  <a:gd name="T18" fmla="*/ 0 w 8"/>
                  <a:gd name="T19" fmla="*/ 0 h 7"/>
                  <a:gd name="T20" fmla="*/ 8 w 8"/>
                  <a:gd name="T21" fmla="*/ 7 h 7"/>
                </a:gdLst>
                <a:ahLst/>
                <a:cxnLst>
                  <a:cxn ang="T12">
                    <a:pos x="T0" y="T1"/>
                  </a:cxn>
                  <a:cxn ang="T13">
                    <a:pos x="T2" y="T3"/>
                  </a:cxn>
                  <a:cxn ang="T14">
                    <a:pos x="T4" y="T5"/>
                  </a:cxn>
                  <a:cxn ang="T15">
                    <a:pos x="T6" y="T7"/>
                  </a:cxn>
                  <a:cxn ang="T16">
                    <a:pos x="T8" y="T9"/>
                  </a:cxn>
                  <a:cxn ang="T17">
                    <a:pos x="T10" y="T11"/>
                  </a:cxn>
                </a:cxnLst>
                <a:rect l="T18" t="T19" r="T20" b="T21"/>
                <a:pathLst>
                  <a:path w="8" h="7">
                    <a:moveTo>
                      <a:pt x="0" y="0"/>
                    </a:moveTo>
                    <a:lnTo>
                      <a:pt x="5" y="0"/>
                    </a:lnTo>
                    <a:lnTo>
                      <a:pt x="8" y="3"/>
                    </a:lnTo>
                    <a:lnTo>
                      <a:pt x="5" y="7"/>
                    </a:lnTo>
                    <a:lnTo>
                      <a:pt x="2" y="5"/>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89" name="Freeform 106"/>
              <p:cNvSpPr>
                <a:spLocks/>
              </p:cNvSpPr>
              <p:nvPr/>
            </p:nvSpPr>
            <p:spPr bwMode="gray">
              <a:xfrm>
                <a:off x="1793" y="1792"/>
                <a:ext cx="11" cy="9"/>
              </a:xfrm>
              <a:custGeom>
                <a:avLst/>
                <a:gdLst>
                  <a:gd name="T0" fmla="*/ 2147483647 w 8"/>
                  <a:gd name="T1" fmla="*/ 2147483647 h 7"/>
                  <a:gd name="T2" fmla="*/ 0 w 8"/>
                  <a:gd name="T3" fmla="*/ 2147483647 h 7"/>
                  <a:gd name="T4" fmla="*/ 2147483647 w 8"/>
                  <a:gd name="T5" fmla="*/ 0 h 7"/>
                  <a:gd name="T6" fmla="*/ 2147483647 w 8"/>
                  <a:gd name="T7" fmla="*/ 2147483647 h 7"/>
                  <a:gd name="T8" fmla="*/ 2147483647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1" y="4"/>
                    </a:moveTo>
                    <a:lnTo>
                      <a:pt x="0" y="2"/>
                    </a:lnTo>
                    <a:lnTo>
                      <a:pt x="2" y="0"/>
                    </a:lnTo>
                    <a:lnTo>
                      <a:pt x="8" y="4"/>
                    </a:lnTo>
                    <a:lnTo>
                      <a:pt x="8" y="7"/>
                    </a:lnTo>
                    <a:lnTo>
                      <a:pt x="4" y="7"/>
                    </a:lnTo>
                    <a:lnTo>
                      <a:pt x="1"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90" name="Freeform 107"/>
              <p:cNvSpPr>
                <a:spLocks/>
              </p:cNvSpPr>
              <p:nvPr/>
            </p:nvSpPr>
            <p:spPr bwMode="gray">
              <a:xfrm>
                <a:off x="1788" y="1781"/>
                <a:ext cx="5" cy="6"/>
              </a:xfrm>
              <a:custGeom>
                <a:avLst/>
                <a:gdLst>
                  <a:gd name="T0" fmla="*/ 2147483647 w 4"/>
                  <a:gd name="T1" fmla="*/ 2147483647 h 5"/>
                  <a:gd name="T2" fmla="*/ 2147483647 w 4"/>
                  <a:gd name="T3" fmla="*/ 2147483647 h 5"/>
                  <a:gd name="T4" fmla="*/ 0 w 4"/>
                  <a:gd name="T5" fmla="*/ 2147483647 h 5"/>
                  <a:gd name="T6" fmla="*/ 2147483647 w 4"/>
                  <a:gd name="T7" fmla="*/ 0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3"/>
                    </a:moveTo>
                    <a:lnTo>
                      <a:pt x="2" y="5"/>
                    </a:lnTo>
                    <a:lnTo>
                      <a:pt x="0" y="2"/>
                    </a:lnTo>
                    <a:lnTo>
                      <a:pt x="2" y="0"/>
                    </a:lnTo>
                    <a:lnTo>
                      <a:pt x="4"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91" name="Rectangle 108"/>
              <p:cNvSpPr>
                <a:spLocks noChangeArrowheads="1"/>
              </p:cNvSpPr>
              <p:nvPr/>
            </p:nvSpPr>
            <p:spPr bwMode="gray">
              <a:xfrm>
                <a:off x="1678" y="1624"/>
                <a:ext cx="8" cy="1"/>
              </a:xfrm>
              <a:prstGeom prst="rect">
                <a:avLst/>
              </a:prstGeom>
              <a:grpFill/>
              <a:ln w="3175">
                <a:solidFill>
                  <a:schemeClr val="bg1"/>
                </a:solidFill>
                <a:miter lim="800000"/>
                <a:headEnd/>
                <a:tailEnd/>
              </a:ln>
            </p:spPr>
            <p:txBody>
              <a:bodyPr/>
              <a:lstStyle/>
              <a:p>
                <a:pPr algn="ctr" defTabSz="914621" eaLnBrk="0" hangingPunct="0"/>
                <a:endParaRPr lang="en-GB" sz="1200">
                  <a:solidFill>
                    <a:prstClr val="black"/>
                  </a:solidFill>
                  <a:latin typeface="Aptos" panose="02110004020202020204"/>
                  <a:ea typeface="MS PGothic" pitchFamily="34" charset="-128"/>
                </a:endParaRPr>
              </a:p>
            </p:txBody>
          </p:sp>
          <p:sp>
            <p:nvSpPr>
              <p:cNvPr id="148592" name="Freeform 109"/>
              <p:cNvSpPr>
                <a:spLocks/>
              </p:cNvSpPr>
              <p:nvPr/>
            </p:nvSpPr>
            <p:spPr bwMode="gray">
              <a:xfrm>
                <a:off x="1639" y="1448"/>
                <a:ext cx="8" cy="9"/>
              </a:xfrm>
              <a:custGeom>
                <a:avLst/>
                <a:gdLst>
                  <a:gd name="T0" fmla="*/ 2147483647 w 6"/>
                  <a:gd name="T1" fmla="*/ 0 h 7"/>
                  <a:gd name="T2" fmla="*/ 2147483647 w 6"/>
                  <a:gd name="T3" fmla="*/ 0 h 7"/>
                  <a:gd name="T4" fmla="*/ 2147483647 w 6"/>
                  <a:gd name="T5" fmla="*/ 2147483647 h 7"/>
                  <a:gd name="T6" fmla="*/ 2147483647 w 6"/>
                  <a:gd name="T7" fmla="*/ 2147483647 h 7"/>
                  <a:gd name="T8" fmla="*/ 2147483647 w 6"/>
                  <a:gd name="T9" fmla="*/ 2147483647 h 7"/>
                  <a:gd name="T10" fmla="*/ 0 w 6"/>
                  <a:gd name="T11" fmla="*/ 2147483647 h 7"/>
                  <a:gd name="T12" fmla="*/ 2147483647 w 6"/>
                  <a:gd name="T13" fmla="*/ 0 h 7"/>
                  <a:gd name="T14" fmla="*/ 0 60000 65536"/>
                  <a:gd name="T15" fmla="*/ 0 60000 65536"/>
                  <a:gd name="T16" fmla="*/ 0 60000 65536"/>
                  <a:gd name="T17" fmla="*/ 0 60000 65536"/>
                  <a:gd name="T18" fmla="*/ 0 60000 65536"/>
                  <a:gd name="T19" fmla="*/ 0 60000 65536"/>
                  <a:gd name="T20" fmla="*/ 0 60000 65536"/>
                  <a:gd name="T21" fmla="*/ 0 w 6"/>
                  <a:gd name="T22" fmla="*/ 0 h 7"/>
                  <a:gd name="T23" fmla="*/ 6 w 6"/>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7">
                    <a:moveTo>
                      <a:pt x="1" y="0"/>
                    </a:moveTo>
                    <a:lnTo>
                      <a:pt x="5" y="0"/>
                    </a:lnTo>
                    <a:lnTo>
                      <a:pt x="6" y="6"/>
                    </a:lnTo>
                    <a:lnTo>
                      <a:pt x="3" y="7"/>
                    </a:lnTo>
                    <a:lnTo>
                      <a:pt x="1" y="7"/>
                    </a:lnTo>
                    <a:lnTo>
                      <a:pt x="0" y="1"/>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93" name="Freeform 110"/>
              <p:cNvSpPr>
                <a:spLocks/>
              </p:cNvSpPr>
              <p:nvPr/>
            </p:nvSpPr>
            <p:spPr bwMode="gray">
              <a:xfrm>
                <a:off x="1635" y="1429"/>
                <a:ext cx="13" cy="10"/>
              </a:xfrm>
              <a:custGeom>
                <a:avLst/>
                <a:gdLst>
                  <a:gd name="T0" fmla="*/ 2147483647 w 10"/>
                  <a:gd name="T1" fmla="*/ 0 h 8"/>
                  <a:gd name="T2" fmla="*/ 2147483647 w 10"/>
                  <a:gd name="T3" fmla="*/ 2147483647 h 8"/>
                  <a:gd name="T4" fmla="*/ 2147483647 w 10"/>
                  <a:gd name="T5" fmla="*/ 2147483647 h 8"/>
                  <a:gd name="T6" fmla="*/ 2147483647 w 10"/>
                  <a:gd name="T7" fmla="*/ 2147483647 h 8"/>
                  <a:gd name="T8" fmla="*/ 0 w 10"/>
                  <a:gd name="T9" fmla="*/ 2147483647 h 8"/>
                  <a:gd name="T10" fmla="*/ 2147483647 w 10"/>
                  <a:gd name="T11" fmla="*/ 0 h 8"/>
                  <a:gd name="T12" fmla="*/ 0 60000 65536"/>
                  <a:gd name="T13" fmla="*/ 0 60000 65536"/>
                  <a:gd name="T14" fmla="*/ 0 60000 65536"/>
                  <a:gd name="T15" fmla="*/ 0 60000 65536"/>
                  <a:gd name="T16" fmla="*/ 0 60000 65536"/>
                  <a:gd name="T17" fmla="*/ 0 60000 65536"/>
                  <a:gd name="T18" fmla="*/ 0 w 10"/>
                  <a:gd name="T19" fmla="*/ 0 h 8"/>
                  <a:gd name="T20" fmla="*/ 10 w 10"/>
                  <a:gd name="T21" fmla="*/ 8 h 8"/>
                </a:gdLst>
                <a:ahLst/>
                <a:cxnLst>
                  <a:cxn ang="T12">
                    <a:pos x="T0" y="T1"/>
                  </a:cxn>
                  <a:cxn ang="T13">
                    <a:pos x="T2" y="T3"/>
                  </a:cxn>
                  <a:cxn ang="T14">
                    <a:pos x="T4" y="T5"/>
                  </a:cxn>
                  <a:cxn ang="T15">
                    <a:pos x="T6" y="T7"/>
                  </a:cxn>
                  <a:cxn ang="T16">
                    <a:pos x="T8" y="T9"/>
                  </a:cxn>
                  <a:cxn ang="T17">
                    <a:pos x="T10" y="T11"/>
                  </a:cxn>
                </a:cxnLst>
                <a:rect l="T18" t="T19" r="T20" b="T21"/>
                <a:pathLst>
                  <a:path w="10" h="8">
                    <a:moveTo>
                      <a:pt x="1" y="0"/>
                    </a:moveTo>
                    <a:lnTo>
                      <a:pt x="7" y="2"/>
                    </a:lnTo>
                    <a:lnTo>
                      <a:pt x="10" y="6"/>
                    </a:lnTo>
                    <a:lnTo>
                      <a:pt x="7" y="8"/>
                    </a:lnTo>
                    <a:lnTo>
                      <a:pt x="0" y="5"/>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94" name="Freeform 111"/>
              <p:cNvSpPr>
                <a:spLocks/>
              </p:cNvSpPr>
              <p:nvPr/>
            </p:nvSpPr>
            <p:spPr bwMode="gray">
              <a:xfrm>
                <a:off x="1632" y="1436"/>
                <a:ext cx="6" cy="4"/>
              </a:xfrm>
              <a:custGeom>
                <a:avLst/>
                <a:gdLst>
                  <a:gd name="T0" fmla="*/ 0 w 5"/>
                  <a:gd name="T1" fmla="*/ 2147483647 h 3"/>
                  <a:gd name="T2" fmla="*/ 2147483647 w 5"/>
                  <a:gd name="T3" fmla="*/ 0 h 3"/>
                  <a:gd name="T4" fmla="*/ 2147483647 w 5"/>
                  <a:gd name="T5" fmla="*/ 2147483647 h 3"/>
                  <a:gd name="T6" fmla="*/ 2147483647 w 5"/>
                  <a:gd name="T7" fmla="*/ 2147483647 h 3"/>
                  <a:gd name="T8" fmla="*/ 0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1"/>
                    </a:moveTo>
                    <a:lnTo>
                      <a:pt x="3" y="0"/>
                    </a:lnTo>
                    <a:lnTo>
                      <a:pt x="5" y="2"/>
                    </a:lnTo>
                    <a:lnTo>
                      <a:pt x="3"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95" name="Freeform 112"/>
              <p:cNvSpPr>
                <a:spLocks/>
              </p:cNvSpPr>
              <p:nvPr/>
            </p:nvSpPr>
            <p:spPr bwMode="gray">
              <a:xfrm>
                <a:off x="1686" y="1386"/>
                <a:ext cx="19" cy="5"/>
              </a:xfrm>
              <a:custGeom>
                <a:avLst/>
                <a:gdLst>
                  <a:gd name="T0" fmla="*/ 0 w 14"/>
                  <a:gd name="T1" fmla="*/ 2147483647 h 4"/>
                  <a:gd name="T2" fmla="*/ 2147483647 w 14"/>
                  <a:gd name="T3" fmla="*/ 2147483647 h 4"/>
                  <a:gd name="T4" fmla="*/ 2147483647 w 14"/>
                  <a:gd name="T5" fmla="*/ 0 h 4"/>
                  <a:gd name="T6" fmla="*/ 2147483647 w 14"/>
                  <a:gd name="T7" fmla="*/ 2147483647 h 4"/>
                  <a:gd name="T8" fmla="*/ 2147483647 w 14"/>
                  <a:gd name="T9" fmla="*/ 2147483647 h 4"/>
                  <a:gd name="T10" fmla="*/ 0 w 14"/>
                  <a:gd name="T11" fmla="*/ 2147483647 h 4"/>
                  <a:gd name="T12" fmla="*/ 0 60000 65536"/>
                  <a:gd name="T13" fmla="*/ 0 60000 65536"/>
                  <a:gd name="T14" fmla="*/ 0 60000 65536"/>
                  <a:gd name="T15" fmla="*/ 0 60000 65536"/>
                  <a:gd name="T16" fmla="*/ 0 60000 65536"/>
                  <a:gd name="T17" fmla="*/ 0 60000 65536"/>
                  <a:gd name="T18" fmla="*/ 0 w 14"/>
                  <a:gd name="T19" fmla="*/ 0 h 4"/>
                  <a:gd name="T20" fmla="*/ 14 w 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 h="4">
                    <a:moveTo>
                      <a:pt x="0" y="4"/>
                    </a:moveTo>
                    <a:lnTo>
                      <a:pt x="4" y="2"/>
                    </a:lnTo>
                    <a:lnTo>
                      <a:pt x="12" y="0"/>
                    </a:lnTo>
                    <a:lnTo>
                      <a:pt x="14" y="1"/>
                    </a:lnTo>
                    <a:lnTo>
                      <a:pt x="8" y="4"/>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96" name="Freeform 113"/>
              <p:cNvSpPr>
                <a:spLocks/>
              </p:cNvSpPr>
              <p:nvPr/>
            </p:nvSpPr>
            <p:spPr bwMode="gray">
              <a:xfrm>
                <a:off x="1575" y="1519"/>
                <a:ext cx="64" cy="58"/>
              </a:xfrm>
              <a:custGeom>
                <a:avLst/>
                <a:gdLst>
                  <a:gd name="T0" fmla="*/ 2147483647 w 49"/>
                  <a:gd name="T1" fmla="*/ 2147483647 h 45"/>
                  <a:gd name="T2" fmla="*/ 2147483647 w 49"/>
                  <a:gd name="T3" fmla="*/ 2147483647 h 45"/>
                  <a:gd name="T4" fmla="*/ 0 w 49"/>
                  <a:gd name="T5" fmla="*/ 2147483647 h 45"/>
                  <a:gd name="T6" fmla="*/ 2147483647 w 49"/>
                  <a:gd name="T7" fmla="*/ 2147483647 h 45"/>
                  <a:gd name="T8" fmla="*/ 0 w 49"/>
                  <a:gd name="T9" fmla="*/ 2147483647 h 45"/>
                  <a:gd name="T10" fmla="*/ 2147483647 w 49"/>
                  <a:gd name="T11" fmla="*/ 2147483647 h 45"/>
                  <a:gd name="T12" fmla="*/ 2147483647 w 49"/>
                  <a:gd name="T13" fmla="*/ 2147483647 h 45"/>
                  <a:gd name="T14" fmla="*/ 2147483647 w 49"/>
                  <a:gd name="T15" fmla="*/ 2147483647 h 45"/>
                  <a:gd name="T16" fmla="*/ 2147483647 w 49"/>
                  <a:gd name="T17" fmla="*/ 2147483647 h 45"/>
                  <a:gd name="T18" fmla="*/ 2147483647 w 49"/>
                  <a:gd name="T19" fmla="*/ 2147483647 h 45"/>
                  <a:gd name="T20" fmla="*/ 2147483647 w 49"/>
                  <a:gd name="T21" fmla="*/ 2147483647 h 45"/>
                  <a:gd name="T22" fmla="*/ 2147483647 w 49"/>
                  <a:gd name="T23" fmla="*/ 0 h 45"/>
                  <a:gd name="T24" fmla="*/ 2147483647 w 49"/>
                  <a:gd name="T25" fmla="*/ 2147483647 h 45"/>
                  <a:gd name="T26" fmla="*/ 2147483647 w 49"/>
                  <a:gd name="T27" fmla="*/ 2147483647 h 45"/>
                  <a:gd name="T28" fmla="*/ 2147483647 w 49"/>
                  <a:gd name="T29" fmla="*/ 2147483647 h 45"/>
                  <a:gd name="T30" fmla="*/ 2147483647 w 49"/>
                  <a:gd name="T31" fmla="*/ 2147483647 h 45"/>
                  <a:gd name="T32" fmla="*/ 2147483647 w 49"/>
                  <a:gd name="T33" fmla="*/ 2147483647 h 45"/>
                  <a:gd name="T34" fmla="*/ 2147483647 w 49"/>
                  <a:gd name="T35" fmla="*/ 2147483647 h 45"/>
                  <a:gd name="T36" fmla="*/ 2147483647 w 49"/>
                  <a:gd name="T37" fmla="*/ 2147483647 h 45"/>
                  <a:gd name="T38" fmla="*/ 2147483647 w 49"/>
                  <a:gd name="T39" fmla="*/ 2147483647 h 45"/>
                  <a:gd name="T40" fmla="*/ 2147483647 w 49"/>
                  <a:gd name="T41" fmla="*/ 2147483647 h 45"/>
                  <a:gd name="T42" fmla="*/ 2147483647 w 49"/>
                  <a:gd name="T43" fmla="*/ 2147483647 h 45"/>
                  <a:gd name="T44" fmla="*/ 2147483647 w 49"/>
                  <a:gd name="T45" fmla="*/ 2147483647 h 45"/>
                  <a:gd name="T46" fmla="*/ 2147483647 w 49"/>
                  <a:gd name="T47" fmla="*/ 2147483647 h 45"/>
                  <a:gd name="T48" fmla="*/ 2147483647 w 49"/>
                  <a:gd name="T49" fmla="*/ 2147483647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45"/>
                  <a:gd name="T77" fmla="*/ 49 w 49"/>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45">
                    <a:moveTo>
                      <a:pt x="5" y="45"/>
                    </a:moveTo>
                    <a:lnTo>
                      <a:pt x="4" y="35"/>
                    </a:lnTo>
                    <a:lnTo>
                      <a:pt x="0" y="28"/>
                    </a:lnTo>
                    <a:lnTo>
                      <a:pt x="1" y="26"/>
                    </a:lnTo>
                    <a:lnTo>
                      <a:pt x="0" y="10"/>
                    </a:lnTo>
                    <a:lnTo>
                      <a:pt x="3" y="9"/>
                    </a:lnTo>
                    <a:lnTo>
                      <a:pt x="7" y="10"/>
                    </a:lnTo>
                    <a:lnTo>
                      <a:pt x="7" y="8"/>
                    </a:lnTo>
                    <a:lnTo>
                      <a:pt x="2" y="5"/>
                    </a:lnTo>
                    <a:lnTo>
                      <a:pt x="10" y="1"/>
                    </a:lnTo>
                    <a:lnTo>
                      <a:pt x="16" y="2"/>
                    </a:lnTo>
                    <a:lnTo>
                      <a:pt x="25" y="0"/>
                    </a:lnTo>
                    <a:lnTo>
                      <a:pt x="32" y="4"/>
                    </a:lnTo>
                    <a:lnTo>
                      <a:pt x="36" y="3"/>
                    </a:lnTo>
                    <a:lnTo>
                      <a:pt x="49" y="4"/>
                    </a:lnTo>
                    <a:lnTo>
                      <a:pt x="49" y="9"/>
                    </a:lnTo>
                    <a:lnTo>
                      <a:pt x="33" y="31"/>
                    </a:lnTo>
                    <a:lnTo>
                      <a:pt x="28" y="30"/>
                    </a:lnTo>
                    <a:lnTo>
                      <a:pt x="22" y="30"/>
                    </a:lnTo>
                    <a:lnTo>
                      <a:pt x="17" y="29"/>
                    </a:lnTo>
                    <a:lnTo>
                      <a:pt x="13" y="30"/>
                    </a:lnTo>
                    <a:lnTo>
                      <a:pt x="19" y="36"/>
                    </a:lnTo>
                    <a:lnTo>
                      <a:pt x="13" y="45"/>
                    </a:lnTo>
                    <a:lnTo>
                      <a:pt x="8" y="45"/>
                    </a:lnTo>
                    <a:lnTo>
                      <a:pt x="5" y="4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97" name="Freeform 114"/>
              <p:cNvSpPr>
                <a:spLocks/>
              </p:cNvSpPr>
              <p:nvPr/>
            </p:nvSpPr>
            <p:spPr bwMode="gray">
              <a:xfrm>
                <a:off x="1559" y="1443"/>
                <a:ext cx="212" cy="68"/>
              </a:xfrm>
              <a:custGeom>
                <a:avLst/>
                <a:gdLst>
                  <a:gd name="T0" fmla="*/ 2147483647 w 163"/>
                  <a:gd name="T1" fmla="*/ 2147483647 h 52"/>
                  <a:gd name="T2" fmla="*/ 2147483647 w 163"/>
                  <a:gd name="T3" fmla="*/ 2147483647 h 52"/>
                  <a:gd name="T4" fmla="*/ 2147483647 w 163"/>
                  <a:gd name="T5" fmla="*/ 2147483647 h 52"/>
                  <a:gd name="T6" fmla="*/ 2147483647 w 163"/>
                  <a:gd name="T7" fmla="*/ 2147483647 h 52"/>
                  <a:gd name="T8" fmla="*/ 2147483647 w 163"/>
                  <a:gd name="T9" fmla="*/ 2147483647 h 52"/>
                  <a:gd name="T10" fmla="*/ 2147483647 w 163"/>
                  <a:gd name="T11" fmla="*/ 2147483647 h 52"/>
                  <a:gd name="T12" fmla="*/ 2147483647 w 163"/>
                  <a:gd name="T13" fmla="*/ 2147483647 h 52"/>
                  <a:gd name="T14" fmla="*/ 2147483647 w 163"/>
                  <a:gd name="T15" fmla="*/ 2147483647 h 52"/>
                  <a:gd name="T16" fmla="*/ 2147483647 w 163"/>
                  <a:gd name="T17" fmla="*/ 2147483647 h 52"/>
                  <a:gd name="T18" fmla="*/ 2147483647 w 163"/>
                  <a:gd name="T19" fmla="*/ 2147483647 h 52"/>
                  <a:gd name="T20" fmla="*/ 2147483647 w 163"/>
                  <a:gd name="T21" fmla="*/ 2147483647 h 52"/>
                  <a:gd name="T22" fmla="*/ 2147483647 w 163"/>
                  <a:gd name="T23" fmla="*/ 2147483647 h 52"/>
                  <a:gd name="T24" fmla="*/ 2147483647 w 163"/>
                  <a:gd name="T25" fmla="*/ 2147483647 h 52"/>
                  <a:gd name="T26" fmla="*/ 2147483647 w 163"/>
                  <a:gd name="T27" fmla="*/ 2147483647 h 52"/>
                  <a:gd name="T28" fmla="*/ 2147483647 w 163"/>
                  <a:gd name="T29" fmla="*/ 2147483647 h 52"/>
                  <a:gd name="T30" fmla="*/ 2147483647 w 163"/>
                  <a:gd name="T31" fmla="*/ 2147483647 h 52"/>
                  <a:gd name="T32" fmla="*/ 2147483647 w 163"/>
                  <a:gd name="T33" fmla="*/ 2147483647 h 52"/>
                  <a:gd name="T34" fmla="*/ 2147483647 w 163"/>
                  <a:gd name="T35" fmla="*/ 2147483647 h 52"/>
                  <a:gd name="T36" fmla="*/ 2147483647 w 163"/>
                  <a:gd name="T37" fmla="*/ 2147483647 h 52"/>
                  <a:gd name="T38" fmla="*/ 2147483647 w 163"/>
                  <a:gd name="T39" fmla="*/ 2147483647 h 52"/>
                  <a:gd name="T40" fmla="*/ 2147483647 w 163"/>
                  <a:gd name="T41" fmla="*/ 2147483647 h 52"/>
                  <a:gd name="T42" fmla="*/ 2147483647 w 163"/>
                  <a:gd name="T43" fmla="*/ 2147483647 h 52"/>
                  <a:gd name="T44" fmla="*/ 2147483647 w 163"/>
                  <a:gd name="T45" fmla="*/ 2147483647 h 52"/>
                  <a:gd name="T46" fmla="*/ 2147483647 w 163"/>
                  <a:gd name="T47" fmla="*/ 2147483647 h 52"/>
                  <a:gd name="T48" fmla="*/ 2147483647 w 163"/>
                  <a:gd name="T49" fmla="*/ 2147483647 h 52"/>
                  <a:gd name="T50" fmla="*/ 0 w 163"/>
                  <a:gd name="T51" fmla="*/ 2147483647 h 52"/>
                  <a:gd name="T52" fmla="*/ 2147483647 w 163"/>
                  <a:gd name="T53" fmla="*/ 0 h 52"/>
                  <a:gd name="T54" fmla="*/ 2147483647 w 163"/>
                  <a:gd name="T55" fmla="*/ 2147483647 h 52"/>
                  <a:gd name="T56" fmla="*/ 2147483647 w 163"/>
                  <a:gd name="T57" fmla="*/ 2147483647 h 52"/>
                  <a:gd name="T58" fmla="*/ 2147483647 w 163"/>
                  <a:gd name="T59" fmla="*/ 2147483647 h 52"/>
                  <a:gd name="T60" fmla="*/ 2147483647 w 163"/>
                  <a:gd name="T61" fmla="*/ 2147483647 h 52"/>
                  <a:gd name="T62" fmla="*/ 2147483647 w 163"/>
                  <a:gd name="T63" fmla="*/ 2147483647 h 52"/>
                  <a:gd name="T64" fmla="*/ 2147483647 w 163"/>
                  <a:gd name="T65" fmla="*/ 2147483647 h 52"/>
                  <a:gd name="T66" fmla="*/ 2147483647 w 163"/>
                  <a:gd name="T67" fmla="*/ 2147483647 h 52"/>
                  <a:gd name="T68" fmla="*/ 2147483647 w 163"/>
                  <a:gd name="T69" fmla="*/ 2147483647 h 52"/>
                  <a:gd name="T70" fmla="*/ 2147483647 w 163"/>
                  <a:gd name="T71" fmla="*/ 2147483647 h 52"/>
                  <a:gd name="T72" fmla="*/ 2147483647 w 163"/>
                  <a:gd name="T73" fmla="*/ 2147483647 h 52"/>
                  <a:gd name="T74" fmla="*/ 2147483647 w 163"/>
                  <a:gd name="T75" fmla="*/ 2147483647 h 52"/>
                  <a:gd name="T76" fmla="*/ 2147483647 w 163"/>
                  <a:gd name="T77" fmla="*/ 2147483647 h 52"/>
                  <a:gd name="T78" fmla="*/ 2147483647 w 163"/>
                  <a:gd name="T79" fmla="*/ 2147483647 h 52"/>
                  <a:gd name="T80" fmla="*/ 2147483647 w 163"/>
                  <a:gd name="T81" fmla="*/ 2147483647 h 52"/>
                  <a:gd name="T82" fmla="*/ 2147483647 w 163"/>
                  <a:gd name="T83" fmla="*/ 2147483647 h 52"/>
                  <a:gd name="T84" fmla="*/ 2147483647 w 163"/>
                  <a:gd name="T85" fmla="*/ 2147483647 h 52"/>
                  <a:gd name="T86" fmla="*/ 2147483647 w 163"/>
                  <a:gd name="T87" fmla="*/ 2147483647 h 52"/>
                  <a:gd name="T88" fmla="*/ 2147483647 w 163"/>
                  <a:gd name="T89" fmla="*/ 2147483647 h 52"/>
                  <a:gd name="T90" fmla="*/ 2147483647 w 163"/>
                  <a:gd name="T91" fmla="*/ 2147483647 h 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3"/>
                  <a:gd name="T139" fmla="*/ 0 h 52"/>
                  <a:gd name="T140" fmla="*/ 163 w 163"/>
                  <a:gd name="T141" fmla="*/ 52 h 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3" h="52">
                    <a:moveTo>
                      <a:pt x="111" y="29"/>
                    </a:moveTo>
                    <a:lnTo>
                      <a:pt x="115" y="27"/>
                    </a:lnTo>
                    <a:lnTo>
                      <a:pt x="126" y="22"/>
                    </a:lnTo>
                    <a:lnTo>
                      <a:pt x="129" y="24"/>
                    </a:lnTo>
                    <a:lnTo>
                      <a:pt x="134" y="23"/>
                    </a:lnTo>
                    <a:lnTo>
                      <a:pt x="143" y="23"/>
                    </a:lnTo>
                    <a:lnTo>
                      <a:pt x="149" y="25"/>
                    </a:lnTo>
                    <a:lnTo>
                      <a:pt x="150" y="27"/>
                    </a:lnTo>
                    <a:lnTo>
                      <a:pt x="157" y="26"/>
                    </a:lnTo>
                    <a:lnTo>
                      <a:pt x="161" y="29"/>
                    </a:lnTo>
                    <a:lnTo>
                      <a:pt x="161" y="33"/>
                    </a:lnTo>
                    <a:lnTo>
                      <a:pt x="156" y="35"/>
                    </a:lnTo>
                    <a:lnTo>
                      <a:pt x="155" y="37"/>
                    </a:lnTo>
                    <a:lnTo>
                      <a:pt x="162" y="38"/>
                    </a:lnTo>
                    <a:lnTo>
                      <a:pt x="163" y="42"/>
                    </a:lnTo>
                    <a:lnTo>
                      <a:pt x="158" y="43"/>
                    </a:lnTo>
                    <a:lnTo>
                      <a:pt x="155" y="40"/>
                    </a:lnTo>
                    <a:lnTo>
                      <a:pt x="152" y="42"/>
                    </a:lnTo>
                    <a:lnTo>
                      <a:pt x="155" y="46"/>
                    </a:lnTo>
                    <a:lnTo>
                      <a:pt x="152" y="49"/>
                    </a:lnTo>
                    <a:lnTo>
                      <a:pt x="145" y="48"/>
                    </a:lnTo>
                    <a:lnTo>
                      <a:pt x="142" y="52"/>
                    </a:lnTo>
                    <a:lnTo>
                      <a:pt x="132" y="49"/>
                    </a:lnTo>
                    <a:lnTo>
                      <a:pt x="130" y="42"/>
                    </a:lnTo>
                    <a:lnTo>
                      <a:pt x="126" y="42"/>
                    </a:lnTo>
                    <a:lnTo>
                      <a:pt x="123" y="50"/>
                    </a:lnTo>
                    <a:lnTo>
                      <a:pt x="115" y="49"/>
                    </a:lnTo>
                    <a:lnTo>
                      <a:pt x="113" y="45"/>
                    </a:lnTo>
                    <a:lnTo>
                      <a:pt x="109" y="44"/>
                    </a:lnTo>
                    <a:lnTo>
                      <a:pt x="108" y="48"/>
                    </a:lnTo>
                    <a:lnTo>
                      <a:pt x="99" y="50"/>
                    </a:lnTo>
                    <a:lnTo>
                      <a:pt x="80" y="50"/>
                    </a:lnTo>
                    <a:lnTo>
                      <a:pt x="82" y="46"/>
                    </a:lnTo>
                    <a:lnTo>
                      <a:pt x="78" y="43"/>
                    </a:lnTo>
                    <a:lnTo>
                      <a:pt x="68" y="48"/>
                    </a:lnTo>
                    <a:lnTo>
                      <a:pt x="59" y="44"/>
                    </a:lnTo>
                    <a:lnTo>
                      <a:pt x="51" y="46"/>
                    </a:lnTo>
                    <a:lnTo>
                      <a:pt x="47" y="44"/>
                    </a:lnTo>
                    <a:lnTo>
                      <a:pt x="46" y="37"/>
                    </a:lnTo>
                    <a:lnTo>
                      <a:pt x="50" y="36"/>
                    </a:lnTo>
                    <a:lnTo>
                      <a:pt x="49" y="33"/>
                    </a:lnTo>
                    <a:lnTo>
                      <a:pt x="45" y="30"/>
                    </a:lnTo>
                    <a:lnTo>
                      <a:pt x="48" y="26"/>
                    </a:lnTo>
                    <a:lnTo>
                      <a:pt x="42" y="23"/>
                    </a:lnTo>
                    <a:lnTo>
                      <a:pt x="38" y="16"/>
                    </a:lnTo>
                    <a:lnTo>
                      <a:pt x="30" y="16"/>
                    </a:lnTo>
                    <a:lnTo>
                      <a:pt x="27" y="16"/>
                    </a:lnTo>
                    <a:lnTo>
                      <a:pt x="18" y="15"/>
                    </a:lnTo>
                    <a:lnTo>
                      <a:pt x="16" y="12"/>
                    </a:lnTo>
                    <a:lnTo>
                      <a:pt x="11" y="11"/>
                    </a:lnTo>
                    <a:lnTo>
                      <a:pt x="8" y="8"/>
                    </a:lnTo>
                    <a:lnTo>
                      <a:pt x="0" y="4"/>
                    </a:lnTo>
                    <a:lnTo>
                      <a:pt x="5" y="0"/>
                    </a:lnTo>
                    <a:lnTo>
                      <a:pt x="13" y="0"/>
                    </a:lnTo>
                    <a:lnTo>
                      <a:pt x="25" y="2"/>
                    </a:lnTo>
                    <a:lnTo>
                      <a:pt x="28" y="1"/>
                    </a:lnTo>
                    <a:lnTo>
                      <a:pt x="32" y="1"/>
                    </a:lnTo>
                    <a:lnTo>
                      <a:pt x="31" y="12"/>
                    </a:lnTo>
                    <a:lnTo>
                      <a:pt x="35" y="12"/>
                    </a:lnTo>
                    <a:lnTo>
                      <a:pt x="42" y="8"/>
                    </a:lnTo>
                    <a:lnTo>
                      <a:pt x="50" y="9"/>
                    </a:lnTo>
                    <a:lnTo>
                      <a:pt x="55" y="6"/>
                    </a:lnTo>
                    <a:lnTo>
                      <a:pt x="60" y="8"/>
                    </a:lnTo>
                    <a:lnTo>
                      <a:pt x="61" y="10"/>
                    </a:lnTo>
                    <a:lnTo>
                      <a:pt x="55" y="10"/>
                    </a:lnTo>
                    <a:lnTo>
                      <a:pt x="52" y="11"/>
                    </a:lnTo>
                    <a:lnTo>
                      <a:pt x="55" y="13"/>
                    </a:lnTo>
                    <a:lnTo>
                      <a:pt x="60" y="12"/>
                    </a:lnTo>
                    <a:lnTo>
                      <a:pt x="64" y="14"/>
                    </a:lnTo>
                    <a:lnTo>
                      <a:pt x="73" y="15"/>
                    </a:lnTo>
                    <a:lnTo>
                      <a:pt x="73" y="17"/>
                    </a:lnTo>
                    <a:lnTo>
                      <a:pt x="65" y="18"/>
                    </a:lnTo>
                    <a:lnTo>
                      <a:pt x="59" y="16"/>
                    </a:lnTo>
                    <a:lnTo>
                      <a:pt x="51" y="16"/>
                    </a:lnTo>
                    <a:lnTo>
                      <a:pt x="57" y="19"/>
                    </a:lnTo>
                    <a:lnTo>
                      <a:pt x="53" y="23"/>
                    </a:lnTo>
                    <a:lnTo>
                      <a:pt x="56" y="24"/>
                    </a:lnTo>
                    <a:lnTo>
                      <a:pt x="63" y="22"/>
                    </a:lnTo>
                    <a:lnTo>
                      <a:pt x="68" y="22"/>
                    </a:lnTo>
                    <a:lnTo>
                      <a:pt x="69" y="27"/>
                    </a:lnTo>
                    <a:lnTo>
                      <a:pt x="73" y="30"/>
                    </a:lnTo>
                    <a:lnTo>
                      <a:pt x="77" y="31"/>
                    </a:lnTo>
                    <a:lnTo>
                      <a:pt x="76" y="26"/>
                    </a:lnTo>
                    <a:lnTo>
                      <a:pt x="80" y="26"/>
                    </a:lnTo>
                    <a:lnTo>
                      <a:pt x="83" y="29"/>
                    </a:lnTo>
                    <a:lnTo>
                      <a:pt x="90" y="30"/>
                    </a:lnTo>
                    <a:lnTo>
                      <a:pt x="89" y="27"/>
                    </a:lnTo>
                    <a:lnTo>
                      <a:pt x="93" y="27"/>
                    </a:lnTo>
                    <a:lnTo>
                      <a:pt x="95" y="30"/>
                    </a:lnTo>
                    <a:lnTo>
                      <a:pt x="100" y="32"/>
                    </a:lnTo>
                    <a:lnTo>
                      <a:pt x="103" y="31"/>
                    </a:lnTo>
                    <a:lnTo>
                      <a:pt x="101" y="28"/>
                    </a:lnTo>
                    <a:lnTo>
                      <a:pt x="111" y="2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98" name="Freeform 115"/>
              <p:cNvSpPr>
                <a:spLocks/>
              </p:cNvSpPr>
              <p:nvPr/>
            </p:nvSpPr>
            <p:spPr bwMode="gray">
              <a:xfrm>
                <a:off x="1569" y="1310"/>
                <a:ext cx="137" cy="104"/>
              </a:xfrm>
              <a:custGeom>
                <a:avLst/>
                <a:gdLst>
                  <a:gd name="T0" fmla="*/ 2147483647 w 105"/>
                  <a:gd name="T1" fmla="*/ 2147483647 h 80"/>
                  <a:gd name="T2" fmla="*/ 2147483647 w 105"/>
                  <a:gd name="T3" fmla="*/ 2147483647 h 80"/>
                  <a:gd name="T4" fmla="*/ 2147483647 w 105"/>
                  <a:gd name="T5" fmla="*/ 2147483647 h 80"/>
                  <a:gd name="T6" fmla="*/ 2147483647 w 105"/>
                  <a:gd name="T7" fmla="*/ 2147483647 h 80"/>
                  <a:gd name="T8" fmla="*/ 2147483647 w 105"/>
                  <a:gd name="T9" fmla="*/ 2147483647 h 80"/>
                  <a:gd name="T10" fmla="*/ 2147483647 w 105"/>
                  <a:gd name="T11" fmla="*/ 2147483647 h 80"/>
                  <a:gd name="T12" fmla="*/ 2147483647 w 105"/>
                  <a:gd name="T13" fmla="*/ 2147483647 h 80"/>
                  <a:gd name="T14" fmla="*/ 2147483647 w 105"/>
                  <a:gd name="T15" fmla="*/ 2147483647 h 80"/>
                  <a:gd name="T16" fmla="*/ 2147483647 w 105"/>
                  <a:gd name="T17" fmla="*/ 2147483647 h 80"/>
                  <a:gd name="T18" fmla="*/ 2147483647 w 105"/>
                  <a:gd name="T19" fmla="*/ 2147483647 h 80"/>
                  <a:gd name="T20" fmla="*/ 2147483647 w 105"/>
                  <a:gd name="T21" fmla="*/ 2147483647 h 80"/>
                  <a:gd name="T22" fmla="*/ 2147483647 w 105"/>
                  <a:gd name="T23" fmla="*/ 2147483647 h 80"/>
                  <a:gd name="T24" fmla="*/ 2147483647 w 105"/>
                  <a:gd name="T25" fmla="*/ 2147483647 h 80"/>
                  <a:gd name="T26" fmla="*/ 2147483647 w 105"/>
                  <a:gd name="T27" fmla="*/ 2147483647 h 80"/>
                  <a:gd name="T28" fmla="*/ 2147483647 w 105"/>
                  <a:gd name="T29" fmla="*/ 2147483647 h 80"/>
                  <a:gd name="T30" fmla="*/ 2147483647 w 105"/>
                  <a:gd name="T31" fmla="*/ 2147483647 h 80"/>
                  <a:gd name="T32" fmla="*/ 2147483647 w 105"/>
                  <a:gd name="T33" fmla="*/ 2147483647 h 80"/>
                  <a:gd name="T34" fmla="*/ 2147483647 w 105"/>
                  <a:gd name="T35" fmla="*/ 2147483647 h 80"/>
                  <a:gd name="T36" fmla="*/ 2147483647 w 105"/>
                  <a:gd name="T37" fmla="*/ 2147483647 h 80"/>
                  <a:gd name="T38" fmla="*/ 2147483647 w 105"/>
                  <a:gd name="T39" fmla="*/ 2147483647 h 80"/>
                  <a:gd name="T40" fmla="*/ 2147483647 w 105"/>
                  <a:gd name="T41" fmla="*/ 2147483647 h 80"/>
                  <a:gd name="T42" fmla="*/ 2147483647 w 105"/>
                  <a:gd name="T43" fmla="*/ 2147483647 h 80"/>
                  <a:gd name="T44" fmla="*/ 2147483647 w 105"/>
                  <a:gd name="T45" fmla="*/ 2147483647 h 80"/>
                  <a:gd name="T46" fmla="*/ 2147483647 w 105"/>
                  <a:gd name="T47" fmla="*/ 2147483647 h 80"/>
                  <a:gd name="T48" fmla="*/ 2147483647 w 105"/>
                  <a:gd name="T49" fmla="*/ 2147483647 h 80"/>
                  <a:gd name="T50" fmla="*/ 2147483647 w 105"/>
                  <a:gd name="T51" fmla="*/ 2147483647 h 80"/>
                  <a:gd name="T52" fmla="*/ 2147483647 w 105"/>
                  <a:gd name="T53" fmla="*/ 2147483647 h 80"/>
                  <a:gd name="T54" fmla="*/ 2147483647 w 105"/>
                  <a:gd name="T55" fmla="*/ 2147483647 h 80"/>
                  <a:gd name="T56" fmla="*/ 2147483647 w 105"/>
                  <a:gd name="T57" fmla="*/ 2147483647 h 80"/>
                  <a:gd name="T58" fmla="*/ 2147483647 w 105"/>
                  <a:gd name="T59" fmla="*/ 2147483647 h 80"/>
                  <a:gd name="T60" fmla="*/ 2147483647 w 105"/>
                  <a:gd name="T61" fmla="*/ 2147483647 h 80"/>
                  <a:gd name="T62" fmla="*/ 2147483647 w 105"/>
                  <a:gd name="T63" fmla="*/ 2147483647 h 80"/>
                  <a:gd name="T64" fmla="*/ 2147483647 w 105"/>
                  <a:gd name="T65" fmla="*/ 2147483647 h 80"/>
                  <a:gd name="T66" fmla="*/ 2147483647 w 105"/>
                  <a:gd name="T67" fmla="*/ 2147483647 h 80"/>
                  <a:gd name="T68" fmla="*/ 2147483647 w 105"/>
                  <a:gd name="T69" fmla="*/ 2147483647 h 80"/>
                  <a:gd name="T70" fmla="*/ 2147483647 w 105"/>
                  <a:gd name="T71" fmla="*/ 2147483647 h 80"/>
                  <a:gd name="T72" fmla="*/ 2147483647 w 105"/>
                  <a:gd name="T73" fmla="*/ 2147483647 h 80"/>
                  <a:gd name="T74" fmla="*/ 2147483647 w 105"/>
                  <a:gd name="T75" fmla="*/ 2147483647 h 80"/>
                  <a:gd name="T76" fmla="*/ 2147483647 w 105"/>
                  <a:gd name="T77" fmla="*/ 2147483647 h 80"/>
                  <a:gd name="T78" fmla="*/ 2147483647 w 105"/>
                  <a:gd name="T79" fmla="*/ 2147483647 h 80"/>
                  <a:gd name="T80" fmla="*/ 2147483647 w 105"/>
                  <a:gd name="T81" fmla="*/ 2147483647 h 80"/>
                  <a:gd name="T82" fmla="*/ 2147483647 w 105"/>
                  <a:gd name="T83" fmla="*/ 2147483647 h 80"/>
                  <a:gd name="T84" fmla="*/ 2147483647 w 105"/>
                  <a:gd name="T85" fmla="*/ 2147483647 h 80"/>
                  <a:gd name="T86" fmla="*/ 2147483647 w 105"/>
                  <a:gd name="T87" fmla="*/ 2147483647 h 80"/>
                  <a:gd name="T88" fmla="*/ 2147483647 w 105"/>
                  <a:gd name="T89" fmla="*/ 0 h 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
                  <a:gd name="T136" fmla="*/ 0 h 80"/>
                  <a:gd name="T137" fmla="*/ 105 w 105"/>
                  <a:gd name="T138" fmla="*/ 80 h 8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 h="80">
                    <a:moveTo>
                      <a:pt x="31" y="0"/>
                    </a:moveTo>
                    <a:lnTo>
                      <a:pt x="39" y="2"/>
                    </a:lnTo>
                    <a:lnTo>
                      <a:pt x="46" y="6"/>
                    </a:lnTo>
                    <a:lnTo>
                      <a:pt x="47" y="10"/>
                    </a:lnTo>
                    <a:lnTo>
                      <a:pt x="50" y="15"/>
                    </a:lnTo>
                    <a:lnTo>
                      <a:pt x="56" y="21"/>
                    </a:lnTo>
                    <a:lnTo>
                      <a:pt x="67" y="24"/>
                    </a:lnTo>
                    <a:lnTo>
                      <a:pt x="67" y="29"/>
                    </a:lnTo>
                    <a:lnTo>
                      <a:pt x="69" y="33"/>
                    </a:lnTo>
                    <a:lnTo>
                      <a:pt x="75" y="36"/>
                    </a:lnTo>
                    <a:lnTo>
                      <a:pt x="77" y="33"/>
                    </a:lnTo>
                    <a:lnTo>
                      <a:pt x="71" y="30"/>
                    </a:lnTo>
                    <a:lnTo>
                      <a:pt x="74" y="26"/>
                    </a:lnTo>
                    <a:lnTo>
                      <a:pt x="82" y="27"/>
                    </a:lnTo>
                    <a:lnTo>
                      <a:pt x="83" y="32"/>
                    </a:lnTo>
                    <a:lnTo>
                      <a:pt x="81" y="35"/>
                    </a:lnTo>
                    <a:lnTo>
                      <a:pt x="87" y="37"/>
                    </a:lnTo>
                    <a:lnTo>
                      <a:pt x="86" y="47"/>
                    </a:lnTo>
                    <a:lnTo>
                      <a:pt x="98" y="47"/>
                    </a:lnTo>
                    <a:lnTo>
                      <a:pt x="104" y="48"/>
                    </a:lnTo>
                    <a:lnTo>
                      <a:pt x="105" y="55"/>
                    </a:lnTo>
                    <a:lnTo>
                      <a:pt x="98" y="56"/>
                    </a:lnTo>
                    <a:lnTo>
                      <a:pt x="87" y="61"/>
                    </a:lnTo>
                    <a:lnTo>
                      <a:pt x="83" y="66"/>
                    </a:lnTo>
                    <a:lnTo>
                      <a:pt x="80" y="66"/>
                    </a:lnTo>
                    <a:lnTo>
                      <a:pt x="78" y="62"/>
                    </a:lnTo>
                    <a:lnTo>
                      <a:pt x="75" y="63"/>
                    </a:lnTo>
                    <a:lnTo>
                      <a:pt x="79" y="68"/>
                    </a:lnTo>
                    <a:lnTo>
                      <a:pt x="77" y="72"/>
                    </a:lnTo>
                    <a:lnTo>
                      <a:pt x="73" y="70"/>
                    </a:lnTo>
                    <a:lnTo>
                      <a:pt x="71" y="71"/>
                    </a:lnTo>
                    <a:lnTo>
                      <a:pt x="73" y="74"/>
                    </a:lnTo>
                    <a:lnTo>
                      <a:pt x="68" y="79"/>
                    </a:lnTo>
                    <a:lnTo>
                      <a:pt x="62" y="72"/>
                    </a:lnTo>
                    <a:lnTo>
                      <a:pt x="61" y="70"/>
                    </a:lnTo>
                    <a:lnTo>
                      <a:pt x="57" y="69"/>
                    </a:lnTo>
                    <a:lnTo>
                      <a:pt x="56" y="72"/>
                    </a:lnTo>
                    <a:lnTo>
                      <a:pt x="62" y="77"/>
                    </a:lnTo>
                    <a:lnTo>
                      <a:pt x="54" y="75"/>
                    </a:lnTo>
                    <a:lnTo>
                      <a:pt x="54" y="78"/>
                    </a:lnTo>
                    <a:lnTo>
                      <a:pt x="52" y="80"/>
                    </a:lnTo>
                    <a:lnTo>
                      <a:pt x="35" y="77"/>
                    </a:lnTo>
                    <a:lnTo>
                      <a:pt x="35" y="74"/>
                    </a:lnTo>
                    <a:lnTo>
                      <a:pt x="29" y="70"/>
                    </a:lnTo>
                    <a:lnTo>
                      <a:pt x="23" y="64"/>
                    </a:lnTo>
                    <a:lnTo>
                      <a:pt x="29" y="65"/>
                    </a:lnTo>
                    <a:lnTo>
                      <a:pt x="28" y="62"/>
                    </a:lnTo>
                    <a:lnTo>
                      <a:pt x="19" y="60"/>
                    </a:lnTo>
                    <a:lnTo>
                      <a:pt x="29" y="54"/>
                    </a:lnTo>
                    <a:lnTo>
                      <a:pt x="41" y="56"/>
                    </a:lnTo>
                    <a:lnTo>
                      <a:pt x="51" y="55"/>
                    </a:lnTo>
                    <a:lnTo>
                      <a:pt x="37" y="53"/>
                    </a:lnTo>
                    <a:lnTo>
                      <a:pt x="48" y="52"/>
                    </a:lnTo>
                    <a:lnTo>
                      <a:pt x="48" y="51"/>
                    </a:lnTo>
                    <a:lnTo>
                      <a:pt x="39" y="50"/>
                    </a:lnTo>
                    <a:lnTo>
                      <a:pt x="36" y="48"/>
                    </a:lnTo>
                    <a:lnTo>
                      <a:pt x="19" y="50"/>
                    </a:lnTo>
                    <a:lnTo>
                      <a:pt x="9" y="50"/>
                    </a:lnTo>
                    <a:lnTo>
                      <a:pt x="9" y="47"/>
                    </a:lnTo>
                    <a:lnTo>
                      <a:pt x="20" y="46"/>
                    </a:lnTo>
                    <a:lnTo>
                      <a:pt x="22" y="42"/>
                    </a:lnTo>
                    <a:lnTo>
                      <a:pt x="15" y="44"/>
                    </a:lnTo>
                    <a:lnTo>
                      <a:pt x="7" y="44"/>
                    </a:lnTo>
                    <a:lnTo>
                      <a:pt x="4" y="40"/>
                    </a:lnTo>
                    <a:lnTo>
                      <a:pt x="2" y="33"/>
                    </a:lnTo>
                    <a:lnTo>
                      <a:pt x="5" y="32"/>
                    </a:lnTo>
                    <a:lnTo>
                      <a:pt x="10" y="35"/>
                    </a:lnTo>
                    <a:lnTo>
                      <a:pt x="21" y="35"/>
                    </a:lnTo>
                    <a:lnTo>
                      <a:pt x="21" y="32"/>
                    </a:lnTo>
                    <a:lnTo>
                      <a:pt x="13" y="32"/>
                    </a:lnTo>
                    <a:lnTo>
                      <a:pt x="0" y="26"/>
                    </a:lnTo>
                    <a:lnTo>
                      <a:pt x="11" y="26"/>
                    </a:lnTo>
                    <a:lnTo>
                      <a:pt x="11" y="25"/>
                    </a:lnTo>
                    <a:lnTo>
                      <a:pt x="7" y="23"/>
                    </a:lnTo>
                    <a:lnTo>
                      <a:pt x="7" y="21"/>
                    </a:lnTo>
                    <a:lnTo>
                      <a:pt x="15" y="20"/>
                    </a:lnTo>
                    <a:lnTo>
                      <a:pt x="23" y="22"/>
                    </a:lnTo>
                    <a:lnTo>
                      <a:pt x="27" y="21"/>
                    </a:lnTo>
                    <a:lnTo>
                      <a:pt x="13" y="15"/>
                    </a:lnTo>
                    <a:lnTo>
                      <a:pt x="15" y="10"/>
                    </a:lnTo>
                    <a:lnTo>
                      <a:pt x="19" y="10"/>
                    </a:lnTo>
                    <a:lnTo>
                      <a:pt x="21" y="13"/>
                    </a:lnTo>
                    <a:lnTo>
                      <a:pt x="26" y="12"/>
                    </a:lnTo>
                    <a:lnTo>
                      <a:pt x="21" y="8"/>
                    </a:lnTo>
                    <a:lnTo>
                      <a:pt x="33" y="7"/>
                    </a:lnTo>
                    <a:lnTo>
                      <a:pt x="29" y="5"/>
                    </a:lnTo>
                    <a:lnTo>
                      <a:pt x="19" y="5"/>
                    </a:lnTo>
                    <a:lnTo>
                      <a:pt x="18" y="2"/>
                    </a:lnTo>
                    <a:lnTo>
                      <a:pt x="26" y="0"/>
                    </a:lnTo>
                    <a:lnTo>
                      <a:pt x="3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599" name="Freeform 116"/>
              <p:cNvSpPr>
                <a:spLocks/>
              </p:cNvSpPr>
              <p:nvPr/>
            </p:nvSpPr>
            <p:spPr bwMode="gray">
              <a:xfrm>
                <a:off x="1817" y="1657"/>
                <a:ext cx="4" cy="5"/>
              </a:xfrm>
              <a:custGeom>
                <a:avLst/>
                <a:gdLst>
                  <a:gd name="T0" fmla="*/ 2147483647 w 3"/>
                  <a:gd name="T1" fmla="*/ 0 h 4"/>
                  <a:gd name="T2" fmla="*/ 2147483647 w 3"/>
                  <a:gd name="T3" fmla="*/ 2147483647 h 4"/>
                  <a:gd name="T4" fmla="*/ 0 w 3"/>
                  <a:gd name="T5" fmla="*/ 2147483647 h 4"/>
                  <a:gd name="T6" fmla="*/ 0 w 3"/>
                  <a:gd name="T7" fmla="*/ 2147483647 h 4"/>
                  <a:gd name="T8" fmla="*/ 2147483647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0"/>
                    </a:moveTo>
                    <a:lnTo>
                      <a:pt x="3" y="4"/>
                    </a:lnTo>
                    <a:lnTo>
                      <a:pt x="0" y="3"/>
                    </a:lnTo>
                    <a:lnTo>
                      <a:pt x="0" y="1"/>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00" name="Freeform 117"/>
              <p:cNvSpPr>
                <a:spLocks/>
              </p:cNvSpPr>
              <p:nvPr/>
            </p:nvSpPr>
            <p:spPr bwMode="gray">
              <a:xfrm>
                <a:off x="1828" y="1670"/>
                <a:ext cx="11" cy="5"/>
              </a:xfrm>
              <a:custGeom>
                <a:avLst/>
                <a:gdLst>
                  <a:gd name="T0" fmla="*/ 2147483647 w 8"/>
                  <a:gd name="T1" fmla="*/ 2147483647 h 4"/>
                  <a:gd name="T2" fmla="*/ 0 w 8"/>
                  <a:gd name="T3" fmla="*/ 2147483647 h 4"/>
                  <a:gd name="T4" fmla="*/ 0 w 8"/>
                  <a:gd name="T5" fmla="*/ 0 h 4"/>
                  <a:gd name="T6" fmla="*/ 2147483647 w 8"/>
                  <a:gd name="T7" fmla="*/ 0 h 4"/>
                  <a:gd name="T8" fmla="*/ 2147483647 w 8"/>
                  <a:gd name="T9" fmla="*/ 2147483647 h 4"/>
                  <a:gd name="T10" fmla="*/ 2147483647 w 8"/>
                  <a:gd name="T11" fmla="*/ 2147483647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3" y="4"/>
                    </a:moveTo>
                    <a:lnTo>
                      <a:pt x="0" y="2"/>
                    </a:lnTo>
                    <a:lnTo>
                      <a:pt x="0" y="0"/>
                    </a:lnTo>
                    <a:lnTo>
                      <a:pt x="5" y="0"/>
                    </a:lnTo>
                    <a:lnTo>
                      <a:pt x="8" y="4"/>
                    </a:lnTo>
                    <a:lnTo>
                      <a:pt x="3"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01" name="Freeform 118"/>
              <p:cNvSpPr>
                <a:spLocks/>
              </p:cNvSpPr>
              <p:nvPr/>
            </p:nvSpPr>
            <p:spPr bwMode="gray">
              <a:xfrm>
                <a:off x="1901" y="1878"/>
                <a:ext cx="7" cy="8"/>
              </a:xfrm>
              <a:custGeom>
                <a:avLst/>
                <a:gdLst>
                  <a:gd name="T0" fmla="*/ 0 w 5"/>
                  <a:gd name="T1" fmla="*/ 2147483647 h 6"/>
                  <a:gd name="T2" fmla="*/ 0 w 5"/>
                  <a:gd name="T3" fmla="*/ 2147483647 h 6"/>
                  <a:gd name="T4" fmla="*/ 2147483647 w 5"/>
                  <a:gd name="T5" fmla="*/ 0 h 6"/>
                  <a:gd name="T6" fmla="*/ 2147483647 w 5"/>
                  <a:gd name="T7" fmla="*/ 2147483647 h 6"/>
                  <a:gd name="T8" fmla="*/ 2147483647 w 5"/>
                  <a:gd name="T9" fmla="*/ 2147483647 h 6"/>
                  <a:gd name="T10" fmla="*/ 0 w 5"/>
                  <a:gd name="T11" fmla="*/ 2147483647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0" y="6"/>
                    </a:moveTo>
                    <a:lnTo>
                      <a:pt x="0" y="3"/>
                    </a:lnTo>
                    <a:lnTo>
                      <a:pt x="4" y="0"/>
                    </a:lnTo>
                    <a:lnTo>
                      <a:pt x="5" y="2"/>
                    </a:lnTo>
                    <a:lnTo>
                      <a:pt x="4" y="5"/>
                    </a:lnTo>
                    <a:lnTo>
                      <a:pt x="0"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02" name="Freeform 119"/>
              <p:cNvSpPr>
                <a:spLocks/>
              </p:cNvSpPr>
              <p:nvPr/>
            </p:nvSpPr>
            <p:spPr bwMode="gray">
              <a:xfrm>
                <a:off x="1852" y="1433"/>
                <a:ext cx="9" cy="3"/>
              </a:xfrm>
              <a:custGeom>
                <a:avLst/>
                <a:gdLst>
                  <a:gd name="T0" fmla="*/ 0 w 7"/>
                  <a:gd name="T1" fmla="*/ 2147483647 h 3"/>
                  <a:gd name="T2" fmla="*/ 2147483647 w 7"/>
                  <a:gd name="T3" fmla="*/ 0 h 3"/>
                  <a:gd name="T4" fmla="*/ 2147483647 w 7"/>
                  <a:gd name="T5" fmla="*/ 0 h 3"/>
                  <a:gd name="T6" fmla="*/ 2147483647 w 7"/>
                  <a:gd name="T7" fmla="*/ 2147483647 h 3"/>
                  <a:gd name="T8" fmla="*/ 2147483647 w 7"/>
                  <a:gd name="T9" fmla="*/ 2147483647 h 3"/>
                  <a:gd name="T10" fmla="*/ 0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0" y="1"/>
                    </a:moveTo>
                    <a:lnTo>
                      <a:pt x="3" y="0"/>
                    </a:lnTo>
                    <a:lnTo>
                      <a:pt x="6" y="0"/>
                    </a:lnTo>
                    <a:lnTo>
                      <a:pt x="7" y="2"/>
                    </a:lnTo>
                    <a:lnTo>
                      <a:pt x="3"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03" name="Freeform 120"/>
              <p:cNvSpPr>
                <a:spLocks/>
              </p:cNvSpPr>
              <p:nvPr/>
            </p:nvSpPr>
            <p:spPr bwMode="gray">
              <a:xfrm>
                <a:off x="1984" y="2183"/>
                <a:ext cx="13" cy="25"/>
              </a:xfrm>
              <a:custGeom>
                <a:avLst/>
                <a:gdLst>
                  <a:gd name="T0" fmla="*/ 2147483647 w 10"/>
                  <a:gd name="T1" fmla="*/ 2147483647 h 19"/>
                  <a:gd name="T2" fmla="*/ 0 w 10"/>
                  <a:gd name="T3" fmla="*/ 2147483647 h 19"/>
                  <a:gd name="T4" fmla="*/ 2147483647 w 10"/>
                  <a:gd name="T5" fmla="*/ 2147483647 h 19"/>
                  <a:gd name="T6" fmla="*/ 2147483647 w 10"/>
                  <a:gd name="T7" fmla="*/ 0 h 19"/>
                  <a:gd name="T8" fmla="*/ 2147483647 w 10"/>
                  <a:gd name="T9" fmla="*/ 2147483647 h 19"/>
                  <a:gd name="T10" fmla="*/ 2147483647 w 10"/>
                  <a:gd name="T11" fmla="*/ 2147483647 h 19"/>
                  <a:gd name="T12" fmla="*/ 2147483647 w 10"/>
                  <a:gd name="T13" fmla="*/ 2147483647 h 19"/>
                  <a:gd name="T14" fmla="*/ 2147483647 w 10"/>
                  <a:gd name="T15" fmla="*/ 2147483647 h 1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9"/>
                  <a:gd name="T26" fmla="*/ 10 w 10"/>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9">
                    <a:moveTo>
                      <a:pt x="1" y="19"/>
                    </a:moveTo>
                    <a:lnTo>
                      <a:pt x="0" y="13"/>
                    </a:lnTo>
                    <a:lnTo>
                      <a:pt x="4" y="7"/>
                    </a:lnTo>
                    <a:lnTo>
                      <a:pt x="6" y="0"/>
                    </a:lnTo>
                    <a:lnTo>
                      <a:pt x="10" y="1"/>
                    </a:lnTo>
                    <a:lnTo>
                      <a:pt x="9" y="8"/>
                    </a:lnTo>
                    <a:lnTo>
                      <a:pt x="4" y="15"/>
                    </a:lnTo>
                    <a:lnTo>
                      <a:pt x="1" y="1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04" name="Freeform 121"/>
              <p:cNvSpPr>
                <a:spLocks/>
              </p:cNvSpPr>
              <p:nvPr/>
            </p:nvSpPr>
            <p:spPr bwMode="gray">
              <a:xfrm>
                <a:off x="1991" y="2200"/>
                <a:ext cx="11" cy="11"/>
              </a:xfrm>
              <a:custGeom>
                <a:avLst/>
                <a:gdLst>
                  <a:gd name="T0" fmla="*/ 0 w 8"/>
                  <a:gd name="T1" fmla="*/ 2147483647 h 8"/>
                  <a:gd name="T2" fmla="*/ 2147483647 w 8"/>
                  <a:gd name="T3" fmla="*/ 2147483647 h 8"/>
                  <a:gd name="T4" fmla="*/ 2147483647 w 8"/>
                  <a:gd name="T5" fmla="*/ 0 h 8"/>
                  <a:gd name="T6" fmla="*/ 2147483647 w 8"/>
                  <a:gd name="T7" fmla="*/ 0 h 8"/>
                  <a:gd name="T8" fmla="*/ 2147483647 w 8"/>
                  <a:gd name="T9" fmla="*/ 2147483647 h 8"/>
                  <a:gd name="T10" fmla="*/ 2147483647 w 8"/>
                  <a:gd name="T11" fmla="*/ 2147483647 h 8"/>
                  <a:gd name="T12" fmla="*/ 0 w 8"/>
                  <a:gd name="T13" fmla="*/ 2147483647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0" y="8"/>
                    </a:moveTo>
                    <a:lnTo>
                      <a:pt x="1" y="5"/>
                    </a:lnTo>
                    <a:lnTo>
                      <a:pt x="3" y="0"/>
                    </a:lnTo>
                    <a:lnTo>
                      <a:pt x="8" y="0"/>
                    </a:lnTo>
                    <a:lnTo>
                      <a:pt x="8" y="4"/>
                    </a:lnTo>
                    <a:lnTo>
                      <a:pt x="3" y="8"/>
                    </a:lnTo>
                    <a:lnTo>
                      <a:pt x="0" y="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05" name="Freeform 122"/>
              <p:cNvSpPr>
                <a:spLocks/>
              </p:cNvSpPr>
              <p:nvPr/>
            </p:nvSpPr>
            <p:spPr bwMode="gray">
              <a:xfrm>
                <a:off x="1948" y="2185"/>
                <a:ext cx="26" cy="18"/>
              </a:xfrm>
              <a:custGeom>
                <a:avLst/>
                <a:gdLst>
                  <a:gd name="T0" fmla="*/ 2147483647 w 20"/>
                  <a:gd name="T1" fmla="*/ 2147483647 h 14"/>
                  <a:gd name="T2" fmla="*/ 2147483647 w 20"/>
                  <a:gd name="T3" fmla="*/ 2147483647 h 14"/>
                  <a:gd name="T4" fmla="*/ 2147483647 w 20"/>
                  <a:gd name="T5" fmla="*/ 2147483647 h 14"/>
                  <a:gd name="T6" fmla="*/ 0 w 20"/>
                  <a:gd name="T7" fmla="*/ 2147483647 h 14"/>
                  <a:gd name="T8" fmla="*/ 0 w 20"/>
                  <a:gd name="T9" fmla="*/ 0 h 14"/>
                  <a:gd name="T10" fmla="*/ 2147483647 w 20"/>
                  <a:gd name="T11" fmla="*/ 0 h 14"/>
                  <a:gd name="T12" fmla="*/ 2147483647 w 20"/>
                  <a:gd name="T13" fmla="*/ 2147483647 h 14"/>
                  <a:gd name="T14" fmla="*/ 2147483647 w 20"/>
                  <a:gd name="T15" fmla="*/ 2147483647 h 14"/>
                  <a:gd name="T16" fmla="*/ 2147483647 w 20"/>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4"/>
                  <a:gd name="T29" fmla="*/ 20 w 2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4">
                    <a:moveTo>
                      <a:pt x="20" y="8"/>
                    </a:moveTo>
                    <a:lnTo>
                      <a:pt x="18" y="14"/>
                    </a:lnTo>
                    <a:lnTo>
                      <a:pt x="10" y="13"/>
                    </a:lnTo>
                    <a:lnTo>
                      <a:pt x="0" y="7"/>
                    </a:lnTo>
                    <a:lnTo>
                      <a:pt x="0" y="0"/>
                    </a:lnTo>
                    <a:lnTo>
                      <a:pt x="4" y="0"/>
                    </a:lnTo>
                    <a:lnTo>
                      <a:pt x="4" y="5"/>
                    </a:lnTo>
                    <a:lnTo>
                      <a:pt x="7" y="9"/>
                    </a:lnTo>
                    <a:lnTo>
                      <a:pt x="20" y="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06" name="Freeform 123"/>
              <p:cNvSpPr>
                <a:spLocks/>
              </p:cNvSpPr>
              <p:nvPr/>
            </p:nvSpPr>
            <p:spPr bwMode="gray">
              <a:xfrm>
                <a:off x="1977" y="2170"/>
                <a:ext cx="9" cy="10"/>
              </a:xfrm>
              <a:custGeom>
                <a:avLst/>
                <a:gdLst>
                  <a:gd name="T0" fmla="*/ 0 w 7"/>
                  <a:gd name="T1" fmla="*/ 2147483647 h 7"/>
                  <a:gd name="T2" fmla="*/ 2147483647 w 7"/>
                  <a:gd name="T3" fmla="*/ 2147483647 h 7"/>
                  <a:gd name="T4" fmla="*/ 2147483647 w 7"/>
                  <a:gd name="T5" fmla="*/ 0 h 7"/>
                  <a:gd name="T6" fmla="*/ 2147483647 w 7"/>
                  <a:gd name="T7" fmla="*/ 0 h 7"/>
                  <a:gd name="T8" fmla="*/ 2147483647 w 7"/>
                  <a:gd name="T9" fmla="*/ 2147483647 h 7"/>
                  <a:gd name="T10" fmla="*/ 2147483647 w 7"/>
                  <a:gd name="T11" fmla="*/ 2147483647 h 7"/>
                  <a:gd name="T12" fmla="*/ 2147483647 w 7"/>
                  <a:gd name="T13" fmla="*/ 2147483647 h 7"/>
                  <a:gd name="T14" fmla="*/ 0 w 7"/>
                  <a:gd name="T15" fmla="*/ 2147483647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0" y="7"/>
                    </a:moveTo>
                    <a:lnTo>
                      <a:pt x="2" y="3"/>
                    </a:lnTo>
                    <a:lnTo>
                      <a:pt x="4" y="0"/>
                    </a:lnTo>
                    <a:lnTo>
                      <a:pt x="7" y="0"/>
                    </a:lnTo>
                    <a:lnTo>
                      <a:pt x="6" y="3"/>
                    </a:lnTo>
                    <a:lnTo>
                      <a:pt x="3" y="4"/>
                    </a:lnTo>
                    <a:lnTo>
                      <a:pt x="2" y="7"/>
                    </a:lnTo>
                    <a:lnTo>
                      <a:pt x="0" y="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07" name="Freeform 124"/>
              <p:cNvSpPr>
                <a:spLocks/>
              </p:cNvSpPr>
              <p:nvPr/>
            </p:nvSpPr>
            <p:spPr bwMode="gray">
              <a:xfrm>
                <a:off x="1954" y="2126"/>
                <a:ext cx="28" cy="20"/>
              </a:xfrm>
              <a:custGeom>
                <a:avLst/>
                <a:gdLst>
                  <a:gd name="T0" fmla="*/ 0 w 22"/>
                  <a:gd name="T1" fmla="*/ 2147483647 h 15"/>
                  <a:gd name="T2" fmla="*/ 2147483647 w 22"/>
                  <a:gd name="T3" fmla="*/ 0 h 15"/>
                  <a:gd name="T4" fmla="*/ 2147483647 w 22"/>
                  <a:gd name="T5" fmla="*/ 2147483647 h 15"/>
                  <a:gd name="T6" fmla="*/ 2147483647 w 22"/>
                  <a:gd name="T7" fmla="*/ 2147483647 h 15"/>
                  <a:gd name="T8" fmla="*/ 2147483647 w 22"/>
                  <a:gd name="T9" fmla="*/ 2147483647 h 15"/>
                  <a:gd name="T10" fmla="*/ 2147483647 w 22"/>
                  <a:gd name="T11" fmla="*/ 2147483647 h 15"/>
                  <a:gd name="T12" fmla="*/ 2147483647 w 22"/>
                  <a:gd name="T13" fmla="*/ 2147483647 h 15"/>
                  <a:gd name="T14" fmla="*/ 0 w 22"/>
                  <a:gd name="T15" fmla="*/ 2147483647 h 15"/>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5"/>
                  <a:gd name="T26" fmla="*/ 22 w 22"/>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5">
                    <a:moveTo>
                      <a:pt x="0" y="4"/>
                    </a:moveTo>
                    <a:lnTo>
                      <a:pt x="4" y="0"/>
                    </a:lnTo>
                    <a:lnTo>
                      <a:pt x="8" y="1"/>
                    </a:lnTo>
                    <a:lnTo>
                      <a:pt x="22" y="12"/>
                    </a:lnTo>
                    <a:lnTo>
                      <a:pt x="20" y="15"/>
                    </a:lnTo>
                    <a:lnTo>
                      <a:pt x="10" y="14"/>
                    </a:lnTo>
                    <a:lnTo>
                      <a:pt x="3" y="9"/>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08" name="Freeform 125"/>
              <p:cNvSpPr>
                <a:spLocks/>
              </p:cNvSpPr>
              <p:nvPr/>
            </p:nvSpPr>
            <p:spPr bwMode="gray">
              <a:xfrm>
                <a:off x="1645" y="1528"/>
                <a:ext cx="340" cy="315"/>
              </a:xfrm>
              <a:custGeom>
                <a:avLst/>
                <a:gdLst>
                  <a:gd name="T0" fmla="*/ 2147483647 w 261"/>
                  <a:gd name="T1" fmla="*/ 2147483647 h 242"/>
                  <a:gd name="T2" fmla="*/ 2147483647 w 261"/>
                  <a:gd name="T3" fmla="*/ 2147483647 h 242"/>
                  <a:gd name="T4" fmla="*/ 2147483647 w 261"/>
                  <a:gd name="T5" fmla="*/ 2147483647 h 242"/>
                  <a:gd name="T6" fmla="*/ 2147483647 w 261"/>
                  <a:gd name="T7" fmla="*/ 2147483647 h 242"/>
                  <a:gd name="T8" fmla="*/ 2147483647 w 261"/>
                  <a:gd name="T9" fmla="*/ 2147483647 h 242"/>
                  <a:gd name="T10" fmla="*/ 2147483647 w 261"/>
                  <a:gd name="T11" fmla="*/ 2147483647 h 242"/>
                  <a:gd name="T12" fmla="*/ 2147483647 w 261"/>
                  <a:gd name="T13" fmla="*/ 2147483647 h 242"/>
                  <a:gd name="T14" fmla="*/ 2147483647 w 261"/>
                  <a:gd name="T15" fmla="*/ 2147483647 h 242"/>
                  <a:gd name="T16" fmla="*/ 2147483647 w 261"/>
                  <a:gd name="T17" fmla="*/ 2147483647 h 242"/>
                  <a:gd name="T18" fmla="*/ 2147483647 w 261"/>
                  <a:gd name="T19" fmla="*/ 2147483647 h 242"/>
                  <a:gd name="T20" fmla="*/ 2147483647 w 261"/>
                  <a:gd name="T21" fmla="*/ 2147483647 h 242"/>
                  <a:gd name="T22" fmla="*/ 2147483647 w 261"/>
                  <a:gd name="T23" fmla="*/ 2147483647 h 242"/>
                  <a:gd name="T24" fmla="*/ 2147483647 w 261"/>
                  <a:gd name="T25" fmla="*/ 2147483647 h 242"/>
                  <a:gd name="T26" fmla="*/ 2147483647 w 261"/>
                  <a:gd name="T27" fmla="*/ 2147483647 h 242"/>
                  <a:gd name="T28" fmla="*/ 2147483647 w 261"/>
                  <a:gd name="T29" fmla="*/ 2147483647 h 242"/>
                  <a:gd name="T30" fmla="*/ 2147483647 w 261"/>
                  <a:gd name="T31" fmla="*/ 2147483647 h 242"/>
                  <a:gd name="T32" fmla="*/ 2147483647 w 261"/>
                  <a:gd name="T33" fmla="*/ 2147483647 h 242"/>
                  <a:gd name="T34" fmla="*/ 2147483647 w 261"/>
                  <a:gd name="T35" fmla="*/ 2147483647 h 242"/>
                  <a:gd name="T36" fmla="*/ 2147483647 w 261"/>
                  <a:gd name="T37" fmla="*/ 2147483647 h 242"/>
                  <a:gd name="T38" fmla="*/ 2147483647 w 261"/>
                  <a:gd name="T39" fmla="*/ 2147483647 h 242"/>
                  <a:gd name="T40" fmla="*/ 2147483647 w 261"/>
                  <a:gd name="T41" fmla="*/ 2147483647 h 242"/>
                  <a:gd name="T42" fmla="*/ 2147483647 w 261"/>
                  <a:gd name="T43" fmla="*/ 2147483647 h 242"/>
                  <a:gd name="T44" fmla="*/ 2147483647 w 261"/>
                  <a:gd name="T45" fmla="*/ 2147483647 h 242"/>
                  <a:gd name="T46" fmla="*/ 2147483647 w 261"/>
                  <a:gd name="T47" fmla="*/ 2147483647 h 242"/>
                  <a:gd name="T48" fmla="*/ 2147483647 w 261"/>
                  <a:gd name="T49" fmla="*/ 2147483647 h 242"/>
                  <a:gd name="T50" fmla="*/ 2147483647 w 261"/>
                  <a:gd name="T51" fmla="*/ 2147483647 h 242"/>
                  <a:gd name="T52" fmla="*/ 2147483647 w 261"/>
                  <a:gd name="T53" fmla="*/ 2147483647 h 242"/>
                  <a:gd name="T54" fmla="*/ 2147483647 w 261"/>
                  <a:gd name="T55" fmla="*/ 2147483647 h 242"/>
                  <a:gd name="T56" fmla="*/ 2147483647 w 261"/>
                  <a:gd name="T57" fmla="*/ 2147483647 h 242"/>
                  <a:gd name="T58" fmla="*/ 2147483647 w 261"/>
                  <a:gd name="T59" fmla="*/ 2147483647 h 242"/>
                  <a:gd name="T60" fmla="*/ 2147483647 w 261"/>
                  <a:gd name="T61" fmla="*/ 2147483647 h 242"/>
                  <a:gd name="T62" fmla="*/ 2147483647 w 261"/>
                  <a:gd name="T63" fmla="*/ 2147483647 h 242"/>
                  <a:gd name="T64" fmla="*/ 2147483647 w 261"/>
                  <a:gd name="T65" fmla="*/ 2147483647 h 242"/>
                  <a:gd name="T66" fmla="*/ 2147483647 w 261"/>
                  <a:gd name="T67" fmla="*/ 2147483647 h 242"/>
                  <a:gd name="T68" fmla="*/ 2147483647 w 261"/>
                  <a:gd name="T69" fmla="*/ 2147483647 h 242"/>
                  <a:gd name="T70" fmla="*/ 2147483647 w 261"/>
                  <a:gd name="T71" fmla="*/ 2147483647 h 242"/>
                  <a:gd name="T72" fmla="*/ 2147483647 w 261"/>
                  <a:gd name="T73" fmla="*/ 2147483647 h 242"/>
                  <a:gd name="T74" fmla="*/ 2147483647 w 261"/>
                  <a:gd name="T75" fmla="*/ 2147483647 h 242"/>
                  <a:gd name="T76" fmla="*/ 2147483647 w 261"/>
                  <a:gd name="T77" fmla="*/ 2147483647 h 242"/>
                  <a:gd name="T78" fmla="*/ 2147483647 w 261"/>
                  <a:gd name="T79" fmla="*/ 2147483647 h 242"/>
                  <a:gd name="T80" fmla="*/ 2147483647 w 261"/>
                  <a:gd name="T81" fmla="*/ 2147483647 h 242"/>
                  <a:gd name="T82" fmla="*/ 2147483647 w 261"/>
                  <a:gd name="T83" fmla="*/ 2147483647 h 242"/>
                  <a:gd name="T84" fmla="*/ 2147483647 w 261"/>
                  <a:gd name="T85" fmla="*/ 2147483647 h 242"/>
                  <a:gd name="T86" fmla="*/ 2147483647 w 261"/>
                  <a:gd name="T87" fmla="*/ 2147483647 h 242"/>
                  <a:gd name="T88" fmla="*/ 2147483647 w 261"/>
                  <a:gd name="T89" fmla="*/ 2147483647 h 242"/>
                  <a:gd name="T90" fmla="*/ 2147483647 w 261"/>
                  <a:gd name="T91" fmla="*/ 2147483647 h 242"/>
                  <a:gd name="T92" fmla="*/ 2147483647 w 261"/>
                  <a:gd name="T93" fmla="*/ 2147483647 h 242"/>
                  <a:gd name="T94" fmla="*/ 2147483647 w 261"/>
                  <a:gd name="T95" fmla="*/ 2147483647 h 242"/>
                  <a:gd name="T96" fmla="*/ 2147483647 w 261"/>
                  <a:gd name="T97" fmla="*/ 2147483647 h 242"/>
                  <a:gd name="T98" fmla="*/ 2147483647 w 261"/>
                  <a:gd name="T99" fmla="*/ 2147483647 h 242"/>
                  <a:gd name="T100" fmla="*/ 2147483647 w 261"/>
                  <a:gd name="T101" fmla="*/ 2147483647 h 242"/>
                  <a:gd name="T102" fmla="*/ 2147483647 w 261"/>
                  <a:gd name="T103" fmla="*/ 2147483647 h 242"/>
                  <a:gd name="T104" fmla="*/ 2147483647 w 261"/>
                  <a:gd name="T105" fmla="*/ 2147483647 h 242"/>
                  <a:gd name="T106" fmla="*/ 2147483647 w 261"/>
                  <a:gd name="T107" fmla="*/ 2147483647 h 242"/>
                  <a:gd name="T108" fmla="*/ 2147483647 w 261"/>
                  <a:gd name="T109" fmla="*/ 0 h 2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1"/>
                  <a:gd name="T166" fmla="*/ 0 h 242"/>
                  <a:gd name="T167" fmla="*/ 261 w 261"/>
                  <a:gd name="T168" fmla="*/ 242 h 24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1" h="242">
                    <a:moveTo>
                      <a:pt x="46" y="2"/>
                    </a:moveTo>
                    <a:lnTo>
                      <a:pt x="49" y="3"/>
                    </a:lnTo>
                    <a:lnTo>
                      <a:pt x="44" y="9"/>
                    </a:lnTo>
                    <a:lnTo>
                      <a:pt x="42" y="11"/>
                    </a:lnTo>
                    <a:lnTo>
                      <a:pt x="33" y="22"/>
                    </a:lnTo>
                    <a:lnTo>
                      <a:pt x="34" y="24"/>
                    </a:lnTo>
                    <a:lnTo>
                      <a:pt x="34" y="40"/>
                    </a:lnTo>
                    <a:lnTo>
                      <a:pt x="42" y="44"/>
                    </a:lnTo>
                    <a:lnTo>
                      <a:pt x="42" y="53"/>
                    </a:lnTo>
                    <a:lnTo>
                      <a:pt x="47" y="53"/>
                    </a:lnTo>
                    <a:lnTo>
                      <a:pt x="48" y="47"/>
                    </a:lnTo>
                    <a:lnTo>
                      <a:pt x="43" y="41"/>
                    </a:lnTo>
                    <a:lnTo>
                      <a:pt x="42" y="34"/>
                    </a:lnTo>
                    <a:lnTo>
                      <a:pt x="46" y="32"/>
                    </a:lnTo>
                    <a:lnTo>
                      <a:pt x="53" y="34"/>
                    </a:lnTo>
                    <a:lnTo>
                      <a:pt x="54" y="32"/>
                    </a:lnTo>
                    <a:lnTo>
                      <a:pt x="46" y="28"/>
                    </a:lnTo>
                    <a:lnTo>
                      <a:pt x="44" y="17"/>
                    </a:lnTo>
                    <a:lnTo>
                      <a:pt x="52" y="14"/>
                    </a:lnTo>
                    <a:lnTo>
                      <a:pt x="49" y="11"/>
                    </a:lnTo>
                    <a:lnTo>
                      <a:pt x="53" y="9"/>
                    </a:lnTo>
                    <a:lnTo>
                      <a:pt x="57" y="11"/>
                    </a:lnTo>
                    <a:lnTo>
                      <a:pt x="57" y="7"/>
                    </a:lnTo>
                    <a:lnTo>
                      <a:pt x="71" y="2"/>
                    </a:lnTo>
                    <a:lnTo>
                      <a:pt x="76" y="2"/>
                    </a:lnTo>
                    <a:lnTo>
                      <a:pt x="80" y="4"/>
                    </a:lnTo>
                    <a:lnTo>
                      <a:pt x="80" y="8"/>
                    </a:lnTo>
                    <a:lnTo>
                      <a:pt x="84" y="12"/>
                    </a:lnTo>
                    <a:lnTo>
                      <a:pt x="85" y="18"/>
                    </a:lnTo>
                    <a:lnTo>
                      <a:pt x="86" y="21"/>
                    </a:lnTo>
                    <a:lnTo>
                      <a:pt x="88" y="25"/>
                    </a:lnTo>
                    <a:lnTo>
                      <a:pt x="84" y="28"/>
                    </a:lnTo>
                    <a:lnTo>
                      <a:pt x="83" y="37"/>
                    </a:lnTo>
                    <a:lnTo>
                      <a:pt x="86" y="37"/>
                    </a:lnTo>
                    <a:lnTo>
                      <a:pt x="87" y="33"/>
                    </a:lnTo>
                    <a:lnTo>
                      <a:pt x="92" y="31"/>
                    </a:lnTo>
                    <a:lnTo>
                      <a:pt x="98" y="31"/>
                    </a:lnTo>
                    <a:lnTo>
                      <a:pt x="99" y="35"/>
                    </a:lnTo>
                    <a:lnTo>
                      <a:pt x="102" y="39"/>
                    </a:lnTo>
                    <a:lnTo>
                      <a:pt x="107" y="39"/>
                    </a:lnTo>
                    <a:lnTo>
                      <a:pt x="108" y="33"/>
                    </a:lnTo>
                    <a:lnTo>
                      <a:pt x="111" y="33"/>
                    </a:lnTo>
                    <a:lnTo>
                      <a:pt x="112" y="31"/>
                    </a:lnTo>
                    <a:lnTo>
                      <a:pt x="105" y="29"/>
                    </a:lnTo>
                    <a:lnTo>
                      <a:pt x="109" y="25"/>
                    </a:lnTo>
                    <a:lnTo>
                      <a:pt x="120" y="25"/>
                    </a:lnTo>
                    <a:lnTo>
                      <a:pt x="124" y="26"/>
                    </a:lnTo>
                    <a:lnTo>
                      <a:pt x="128" y="26"/>
                    </a:lnTo>
                    <a:lnTo>
                      <a:pt x="137" y="29"/>
                    </a:lnTo>
                    <a:lnTo>
                      <a:pt x="133" y="36"/>
                    </a:lnTo>
                    <a:lnTo>
                      <a:pt x="136" y="40"/>
                    </a:lnTo>
                    <a:lnTo>
                      <a:pt x="141" y="36"/>
                    </a:lnTo>
                    <a:lnTo>
                      <a:pt x="145" y="37"/>
                    </a:lnTo>
                    <a:lnTo>
                      <a:pt x="138" y="43"/>
                    </a:lnTo>
                    <a:lnTo>
                      <a:pt x="137" y="48"/>
                    </a:lnTo>
                    <a:lnTo>
                      <a:pt x="141" y="49"/>
                    </a:lnTo>
                    <a:lnTo>
                      <a:pt x="145" y="44"/>
                    </a:lnTo>
                    <a:lnTo>
                      <a:pt x="149" y="45"/>
                    </a:lnTo>
                    <a:lnTo>
                      <a:pt x="146" y="49"/>
                    </a:lnTo>
                    <a:lnTo>
                      <a:pt x="149" y="51"/>
                    </a:lnTo>
                    <a:lnTo>
                      <a:pt x="151" y="50"/>
                    </a:lnTo>
                    <a:lnTo>
                      <a:pt x="153" y="51"/>
                    </a:lnTo>
                    <a:lnTo>
                      <a:pt x="157" y="49"/>
                    </a:lnTo>
                    <a:lnTo>
                      <a:pt x="158" y="44"/>
                    </a:lnTo>
                    <a:lnTo>
                      <a:pt x="166" y="44"/>
                    </a:lnTo>
                    <a:lnTo>
                      <a:pt x="171" y="48"/>
                    </a:lnTo>
                    <a:lnTo>
                      <a:pt x="173" y="56"/>
                    </a:lnTo>
                    <a:lnTo>
                      <a:pt x="162" y="59"/>
                    </a:lnTo>
                    <a:lnTo>
                      <a:pt x="165" y="63"/>
                    </a:lnTo>
                    <a:lnTo>
                      <a:pt x="172" y="59"/>
                    </a:lnTo>
                    <a:lnTo>
                      <a:pt x="173" y="61"/>
                    </a:lnTo>
                    <a:lnTo>
                      <a:pt x="170" y="64"/>
                    </a:lnTo>
                    <a:lnTo>
                      <a:pt x="169" y="69"/>
                    </a:lnTo>
                    <a:lnTo>
                      <a:pt x="173" y="69"/>
                    </a:lnTo>
                    <a:lnTo>
                      <a:pt x="178" y="62"/>
                    </a:lnTo>
                    <a:lnTo>
                      <a:pt x="186" y="61"/>
                    </a:lnTo>
                    <a:lnTo>
                      <a:pt x="196" y="66"/>
                    </a:lnTo>
                    <a:lnTo>
                      <a:pt x="190" y="72"/>
                    </a:lnTo>
                    <a:lnTo>
                      <a:pt x="181" y="74"/>
                    </a:lnTo>
                    <a:lnTo>
                      <a:pt x="190" y="76"/>
                    </a:lnTo>
                    <a:lnTo>
                      <a:pt x="190" y="78"/>
                    </a:lnTo>
                    <a:lnTo>
                      <a:pt x="196" y="76"/>
                    </a:lnTo>
                    <a:lnTo>
                      <a:pt x="200" y="72"/>
                    </a:lnTo>
                    <a:lnTo>
                      <a:pt x="209" y="79"/>
                    </a:lnTo>
                    <a:lnTo>
                      <a:pt x="207" y="82"/>
                    </a:lnTo>
                    <a:lnTo>
                      <a:pt x="203" y="82"/>
                    </a:lnTo>
                    <a:lnTo>
                      <a:pt x="199" y="84"/>
                    </a:lnTo>
                    <a:lnTo>
                      <a:pt x="211" y="87"/>
                    </a:lnTo>
                    <a:lnTo>
                      <a:pt x="213" y="90"/>
                    </a:lnTo>
                    <a:lnTo>
                      <a:pt x="198" y="91"/>
                    </a:lnTo>
                    <a:lnTo>
                      <a:pt x="202" y="93"/>
                    </a:lnTo>
                    <a:lnTo>
                      <a:pt x="201" y="97"/>
                    </a:lnTo>
                    <a:lnTo>
                      <a:pt x="190" y="94"/>
                    </a:lnTo>
                    <a:lnTo>
                      <a:pt x="189" y="97"/>
                    </a:lnTo>
                    <a:lnTo>
                      <a:pt x="201" y="100"/>
                    </a:lnTo>
                    <a:lnTo>
                      <a:pt x="209" y="105"/>
                    </a:lnTo>
                    <a:lnTo>
                      <a:pt x="214" y="113"/>
                    </a:lnTo>
                    <a:lnTo>
                      <a:pt x="220" y="110"/>
                    </a:lnTo>
                    <a:lnTo>
                      <a:pt x="227" y="110"/>
                    </a:lnTo>
                    <a:lnTo>
                      <a:pt x="227" y="113"/>
                    </a:lnTo>
                    <a:lnTo>
                      <a:pt x="231" y="114"/>
                    </a:lnTo>
                    <a:lnTo>
                      <a:pt x="235" y="117"/>
                    </a:lnTo>
                    <a:lnTo>
                      <a:pt x="234" y="122"/>
                    </a:lnTo>
                    <a:lnTo>
                      <a:pt x="243" y="121"/>
                    </a:lnTo>
                    <a:lnTo>
                      <a:pt x="246" y="124"/>
                    </a:lnTo>
                    <a:lnTo>
                      <a:pt x="243" y="126"/>
                    </a:lnTo>
                    <a:lnTo>
                      <a:pt x="244" y="128"/>
                    </a:lnTo>
                    <a:lnTo>
                      <a:pt x="253" y="123"/>
                    </a:lnTo>
                    <a:lnTo>
                      <a:pt x="258" y="125"/>
                    </a:lnTo>
                    <a:lnTo>
                      <a:pt x="257" y="127"/>
                    </a:lnTo>
                    <a:lnTo>
                      <a:pt x="261" y="129"/>
                    </a:lnTo>
                    <a:lnTo>
                      <a:pt x="260" y="138"/>
                    </a:lnTo>
                    <a:lnTo>
                      <a:pt x="252" y="139"/>
                    </a:lnTo>
                    <a:lnTo>
                      <a:pt x="254" y="153"/>
                    </a:lnTo>
                    <a:lnTo>
                      <a:pt x="247" y="158"/>
                    </a:lnTo>
                    <a:lnTo>
                      <a:pt x="242" y="153"/>
                    </a:lnTo>
                    <a:lnTo>
                      <a:pt x="242" y="159"/>
                    </a:lnTo>
                    <a:lnTo>
                      <a:pt x="245" y="168"/>
                    </a:lnTo>
                    <a:lnTo>
                      <a:pt x="242" y="174"/>
                    </a:lnTo>
                    <a:lnTo>
                      <a:pt x="237" y="168"/>
                    </a:lnTo>
                    <a:lnTo>
                      <a:pt x="234" y="167"/>
                    </a:lnTo>
                    <a:lnTo>
                      <a:pt x="230" y="164"/>
                    </a:lnTo>
                    <a:lnTo>
                      <a:pt x="224" y="155"/>
                    </a:lnTo>
                    <a:lnTo>
                      <a:pt x="228" y="147"/>
                    </a:lnTo>
                    <a:lnTo>
                      <a:pt x="227" y="144"/>
                    </a:lnTo>
                    <a:lnTo>
                      <a:pt x="219" y="144"/>
                    </a:lnTo>
                    <a:lnTo>
                      <a:pt x="217" y="140"/>
                    </a:lnTo>
                    <a:lnTo>
                      <a:pt x="211" y="132"/>
                    </a:lnTo>
                    <a:lnTo>
                      <a:pt x="203" y="136"/>
                    </a:lnTo>
                    <a:lnTo>
                      <a:pt x="206" y="144"/>
                    </a:lnTo>
                    <a:lnTo>
                      <a:pt x="208" y="148"/>
                    </a:lnTo>
                    <a:lnTo>
                      <a:pt x="204" y="151"/>
                    </a:lnTo>
                    <a:lnTo>
                      <a:pt x="198" y="145"/>
                    </a:lnTo>
                    <a:lnTo>
                      <a:pt x="196" y="150"/>
                    </a:lnTo>
                    <a:lnTo>
                      <a:pt x="203" y="158"/>
                    </a:lnTo>
                    <a:lnTo>
                      <a:pt x="207" y="161"/>
                    </a:lnTo>
                    <a:lnTo>
                      <a:pt x="209" y="166"/>
                    </a:lnTo>
                    <a:lnTo>
                      <a:pt x="215" y="175"/>
                    </a:lnTo>
                    <a:lnTo>
                      <a:pt x="220" y="176"/>
                    </a:lnTo>
                    <a:lnTo>
                      <a:pt x="227" y="186"/>
                    </a:lnTo>
                    <a:lnTo>
                      <a:pt x="227" y="190"/>
                    </a:lnTo>
                    <a:lnTo>
                      <a:pt x="230" y="193"/>
                    </a:lnTo>
                    <a:lnTo>
                      <a:pt x="230" y="197"/>
                    </a:lnTo>
                    <a:lnTo>
                      <a:pt x="234" y="203"/>
                    </a:lnTo>
                    <a:lnTo>
                      <a:pt x="234" y="209"/>
                    </a:lnTo>
                    <a:lnTo>
                      <a:pt x="228" y="208"/>
                    </a:lnTo>
                    <a:lnTo>
                      <a:pt x="227" y="211"/>
                    </a:lnTo>
                    <a:lnTo>
                      <a:pt x="232" y="215"/>
                    </a:lnTo>
                    <a:lnTo>
                      <a:pt x="229" y="220"/>
                    </a:lnTo>
                    <a:lnTo>
                      <a:pt x="229" y="227"/>
                    </a:lnTo>
                    <a:lnTo>
                      <a:pt x="225" y="227"/>
                    </a:lnTo>
                    <a:lnTo>
                      <a:pt x="219" y="217"/>
                    </a:lnTo>
                    <a:lnTo>
                      <a:pt x="213" y="209"/>
                    </a:lnTo>
                    <a:lnTo>
                      <a:pt x="207" y="210"/>
                    </a:lnTo>
                    <a:lnTo>
                      <a:pt x="203" y="205"/>
                    </a:lnTo>
                    <a:lnTo>
                      <a:pt x="200" y="205"/>
                    </a:lnTo>
                    <a:lnTo>
                      <a:pt x="195" y="198"/>
                    </a:lnTo>
                    <a:lnTo>
                      <a:pt x="192" y="199"/>
                    </a:lnTo>
                    <a:lnTo>
                      <a:pt x="191" y="204"/>
                    </a:lnTo>
                    <a:lnTo>
                      <a:pt x="201" y="217"/>
                    </a:lnTo>
                    <a:lnTo>
                      <a:pt x="206" y="225"/>
                    </a:lnTo>
                    <a:lnTo>
                      <a:pt x="216" y="232"/>
                    </a:lnTo>
                    <a:lnTo>
                      <a:pt x="219" y="240"/>
                    </a:lnTo>
                    <a:lnTo>
                      <a:pt x="214" y="242"/>
                    </a:lnTo>
                    <a:lnTo>
                      <a:pt x="199" y="237"/>
                    </a:lnTo>
                    <a:lnTo>
                      <a:pt x="194" y="237"/>
                    </a:lnTo>
                    <a:lnTo>
                      <a:pt x="186" y="231"/>
                    </a:lnTo>
                    <a:lnTo>
                      <a:pt x="187" y="223"/>
                    </a:lnTo>
                    <a:lnTo>
                      <a:pt x="182" y="222"/>
                    </a:lnTo>
                    <a:lnTo>
                      <a:pt x="177" y="223"/>
                    </a:lnTo>
                    <a:lnTo>
                      <a:pt x="169" y="215"/>
                    </a:lnTo>
                    <a:lnTo>
                      <a:pt x="165" y="213"/>
                    </a:lnTo>
                    <a:lnTo>
                      <a:pt x="164" y="207"/>
                    </a:lnTo>
                    <a:lnTo>
                      <a:pt x="168" y="207"/>
                    </a:lnTo>
                    <a:lnTo>
                      <a:pt x="166" y="202"/>
                    </a:lnTo>
                    <a:lnTo>
                      <a:pt x="160" y="201"/>
                    </a:lnTo>
                    <a:lnTo>
                      <a:pt x="153" y="194"/>
                    </a:lnTo>
                    <a:lnTo>
                      <a:pt x="152" y="183"/>
                    </a:lnTo>
                    <a:lnTo>
                      <a:pt x="145" y="183"/>
                    </a:lnTo>
                    <a:lnTo>
                      <a:pt x="143" y="181"/>
                    </a:lnTo>
                    <a:lnTo>
                      <a:pt x="139" y="180"/>
                    </a:lnTo>
                    <a:lnTo>
                      <a:pt x="140" y="185"/>
                    </a:lnTo>
                    <a:lnTo>
                      <a:pt x="138" y="188"/>
                    </a:lnTo>
                    <a:lnTo>
                      <a:pt x="131" y="180"/>
                    </a:lnTo>
                    <a:lnTo>
                      <a:pt x="128" y="181"/>
                    </a:lnTo>
                    <a:lnTo>
                      <a:pt x="123" y="189"/>
                    </a:lnTo>
                    <a:lnTo>
                      <a:pt x="114" y="188"/>
                    </a:lnTo>
                    <a:lnTo>
                      <a:pt x="106" y="182"/>
                    </a:lnTo>
                    <a:lnTo>
                      <a:pt x="107" y="173"/>
                    </a:lnTo>
                    <a:lnTo>
                      <a:pt x="112" y="168"/>
                    </a:lnTo>
                    <a:lnTo>
                      <a:pt x="112" y="164"/>
                    </a:lnTo>
                    <a:lnTo>
                      <a:pt x="116" y="161"/>
                    </a:lnTo>
                    <a:lnTo>
                      <a:pt x="120" y="163"/>
                    </a:lnTo>
                    <a:lnTo>
                      <a:pt x="124" y="166"/>
                    </a:lnTo>
                    <a:lnTo>
                      <a:pt x="135" y="165"/>
                    </a:lnTo>
                    <a:lnTo>
                      <a:pt x="143" y="160"/>
                    </a:lnTo>
                    <a:lnTo>
                      <a:pt x="147" y="162"/>
                    </a:lnTo>
                    <a:lnTo>
                      <a:pt x="147" y="156"/>
                    </a:lnTo>
                    <a:lnTo>
                      <a:pt x="141" y="150"/>
                    </a:lnTo>
                    <a:lnTo>
                      <a:pt x="139" y="143"/>
                    </a:lnTo>
                    <a:lnTo>
                      <a:pt x="152" y="132"/>
                    </a:lnTo>
                    <a:lnTo>
                      <a:pt x="155" y="127"/>
                    </a:lnTo>
                    <a:lnTo>
                      <a:pt x="160" y="126"/>
                    </a:lnTo>
                    <a:lnTo>
                      <a:pt x="160" y="118"/>
                    </a:lnTo>
                    <a:lnTo>
                      <a:pt x="157" y="115"/>
                    </a:lnTo>
                    <a:lnTo>
                      <a:pt x="156" y="112"/>
                    </a:lnTo>
                    <a:lnTo>
                      <a:pt x="155" y="109"/>
                    </a:lnTo>
                    <a:lnTo>
                      <a:pt x="149" y="105"/>
                    </a:lnTo>
                    <a:lnTo>
                      <a:pt x="147" y="100"/>
                    </a:lnTo>
                    <a:lnTo>
                      <a:pt x="141" y="101"/>
                    </a:lnTo>
                    <a:lnTo>
                      <a:pt x="137" y="96"/>
                    </a:lnTo>
                    <a:lnTo>
                      <a:pt x="139" y="93"/>
                    </a:lnTo>
                    <a:lnTo>
                      <a:pt x="135" y="93"/>
                    </a:lnTo>
                    <a:lnTo>
                      <a:pt x="129" y="97"/>
                    </a:lnTo>
                    <a:lnTo>
                      <a:pt x="125" y="98"/>
                    </a:lnTo>
                    <a:lnTo>
                      <a:pt x="120" y="98"/>
                    </a:lnTo>
                    <a:lnTo>
                      <a:pt x="120" y="94"/>
                    </a:lnTo>
                    <a:lnTo>
                      <a:pt x="131" y="91"/>
                    </a:lnTo>
                    <a:lnTo>
                      <a:pt x="130" y="89"/>
                    </a:lnTo>
                    <a:lnTo>
                      <a:pt x="120" y="85"/>
                    </a:lnTo>
                    <a:lnTo>
                      <a:pt x="117" y="80"/>
                    </a:lnTo>
                    <a:lnTo>
                      <a:pt x="113" y="78"/>
                    </a:lnTo>
                    <a:lnTo>
                      <a:pt x="114" y="73"/>
                    </a:lnTo>
                    <a:lnTo>
                      <a:pt x="109" y="68"/>
                    </a:lnTo>
                    <a:lnTo>
                      <a:pt x="105" y="68"/>
                    </a:lnTo>
                    <a:lnTo>
                      <a:pt x="101" y="63"/>
                    </a:lnTo>
                    <a:lnTo>
                      <a:pt x="96" y="65"/>
                    </a:lnTo>
                    <a:lnTo>
                      <a:pt x="96" y="68"/>
                    </a:lnTo>
                    <a:lnTo>
                      <a:pt x="104" y="73"/>
                    </a:lnTo>
                    <a:lnTo>
                      <a:pt x="102" y="76"/>
                    </a:lnTo>
                    <a:lnTo>
                      <a:pt x="94" y="77"/>
                    </a:lnTo>
                    <a:lnTo>
                      <a:pt x="87" y="73"/>
                    </a:lnTo>
                    <a:lnTo>
                      <a:pt x="82" y="75"/>
                    </a:lnTo>
                    <a:lnTo>
                      <a:pt x="84" y="76"/>
                    </a:lnTo>
                    <a:lnTo>
                      <a:pt x="82" y="79"/>
                    </a:lnTo>
                    <a:lnTo>
                      <a:pt x="76" y="76"/>
                    </a:lnTo>
                    <a:lnTo>
                      <a:pt x="72" y="73"/>
                    </a:lnTo>
                    <a:lnTo>
                      <a:pt x="69" y="71"/>
                    </a:lnTo>
                    <a:lnTo>
                      <a:pt x="67" y="73"/>
                    </a:lnTo>
                    <a:lnTo>
                      <a:pt x="69" y="75"/>
                    </a:lnTo>
                    <a:lnTo>
                      <a:pt x="72" y="77"/>
                    </a:lnTo>
                    <a:lnTo>
                      <a:pt x="72" y="80"/>
                    </a:lnTo>
                    <a:lnTo>
                      <a:pt x="67" y="78"/>
                    </a:lnTo>
                    <a:lnTo>
                      <a:pt x="63" y="77"/>
                    </a:lnTo>
                    <a:lnTo>
                      <a:pt x="59" y="77"/>
                    </a:lnTo>
                    <a:lnTo>
                      <a:pt x="53" y="74"/>
                    </a:lnTo>
                    <a:lnTo>
                      <a:pt x="47" y="74"/>
                    </a:lnTo>
                    <a:lnTo>
                      <a:pt x="40" y="75"/>
                    </a:lnTo>
                    <a:lnTo>
                      <a:pt x="35" y="73"/>
                    </a:lnTo>
                    <a:lnTo>
                      <a:pt x="34" y="69"/>
                    </a:lnTo>
                    <a:lnTo>
                      <a:pt x="31" y="68"/>
                    </a:lnTo>
                    <a:lnTo>
                      <a:pt x="26" y="72"/>
                    </a:lnTo>
                    <a:lnTo>
                      <a:pt x="21" y="72"/>
                    </a:lnTo>
                    <a:lnTo>
                      <a:pt x="17" y="68"/>
                    </a:lnTo>
                    <a:lnTo>
                      <a:pt x="6" y="60"/>
                    </a:lnTo>
                    <a:lnTo>
                      <a:pt x="5" y="55"/>
                    </a:lnTo>
                    <a:lnTo>
                      <a:pt x="9" y="54"/>
                    </a:lnTo>
                    <a:lnTo>
                      <a:pt x="15" y="56"/>
                    </a:lnTo>
                    <a:lnTo>
                      <a:pt x="20" y="56"/>
                    </a:lnTo>
                    <a:lnTo>
                      <a:pt x="25" y="57"/>
                    </a:lnTo>
                    <a:lnTo>
                      <a:pt x="24" y="54"/>
                    </a:lnTo>
                    <a:lnTo>
                      <a:pt x="15" y="52"/>
                    </a:lnTo>
                    <a:lnTo>
                      <a:pt x="4" y="50"/>
                    </a:lnTo>
                    <a:lnTo>
                      <a:pt x="0" y="45"/>
                    </a:lnTo>
                    <a:lnTo>
                      <a:pt x="2" y="41"/>
                    </a:lnTo>
                    <a:lnTo>
                      <a:pt x="1" y="36"/>
                    </a:lnTo>
                    <a:lnTo>
                      <a:pt x="4" y="33"/>
                    </a:lnTo>
                    <a:lnTo>
                      <a:pt x="0" y="30"/>
                    </a:lnTo>
                    <a:lnTo>
                      <a:pt x="2" y="27"/>
                    </a:lnTo>
                    <a:lnTo>
                      <a:pt x="7" y="23"/>
                    </a:lnTo>
                    <a:lnTo>
                      <a:pt x="7" y="16"/>
                    </a:lnTo>
                    <a:lnTo>
                      <a:pt x="15" y="8"/>
                    </a:lnTo>
                    <a:lnTo>
                      <a:pt x="17" y="8"/>
                    </a:lnTo>
                    <a:lnTo>
                      <a:pt x="28" y="0"/>
                    </a:lnTo>
                    <a:lnTo>
                      <a:pt x="36" y="0"/>
                    </a:lnTo>
                    <a:lnTo>
                      <a:pt x="39" y="1"/>
                    </a:lnTo>
                    <a:lnTo>
                      <a:pt x="46"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09" name="Freeform 126"/>
              <p:cNvSpPr>
                <a:spLocks/>
              </p:cNvSpPr>
              <p:nvPr/>
            </p:nvSpPr>
            <p:spPr bwMode="gray">
              <a:xfrm>
                <a:off x="1757" y="1532"/>
                <a:ext cx="57" cy="28"/>
              </a:xfrm>
              <a:custGeom>
                <a:avLst/>
                <a:gdLst>
                  <a:gd name="T0" fmla="*/ 0 w 44"/>
                  <a:gd name="T1" fmla="*/ 2147483647 h 22"/>
                  <a:gd name="T2" fmla="*/ 2147483647 w 44"/>
                  <a:gd name="T3" fmla="*/ 0 h 22"/>
                  <a:gd name="T4" fmla="*/ 2147483647 w 44"/>
                  <a:gd name="T5" fmla="*/ 2147483647 h 22"/>
                  <a:gd name="T6" fmla="*/ 2147483647 w 44"/>
                  <a:gd name="T7" fmla="*/ 0 h 22"/>
                  <a:gd name="T8" fmla="*/ 2147483647 w 44"/>
                  <a:gd name="T9" fmla="*/ 2147483647 h 22"/>
                  <a:gd name="T10" fmla="*/ 2147483647 w 44"/>
                  <a:gd name="T11" fmla="*/ 2147483647 h 22"/>
                  <a:gd name="T12" fmla="*/ 2147483647 w 44"/>
                  <a:gd name="T13" fmla="*/ 2147483647 h 22"/>
                  <a:gd name="T14" fmla="*/ 2147483647 w 44"/>
                  <a:gd name="T15" fmla="*/ 2147483647 h 22"/>
                  <a:gd name="T16" fmla="*/ 2147483647 w 44"/>
                  <a:gd name="T17" fmla="*/ 2147483647 h 22"/>
                  <a:gd name="T18" fmla="*/ 2147483647 w 44"/>
                  <a:gd name="T19" fmla="*/ 2147483647 h 22"/>
                  <a:gd name="T20" fmla="*/ 2147483647 w 44"/>
                  <a:gd name="T21" fmla="*/ 2147483647 h 22"/>
                  <a:gd name="T22" fmla="*/ 2147483647 w 44"/>
                  <a:gd name="T23" fmla="*/ 2147483647 h 22"/>
                  <a:gd name="T24" fmla="*/ 2147483647 w 44"/>
                  <a:gd name="T25" fmla="*/ 2147483647 h 22"/>
                  <a:gd name="T26" fmla="*/ 2147483647 w 44"/>
                  <a:gd name="T27" fmla="*/ 2147483647 h 22"/>
                  <a:gd name="T28" fmla="*/ 2147483647 w 44"/>
                  <a:gd name="T29" fmla="*/ 2147483647 h 22"/>
                  <a:gd name="T30" fmla="*/ 2147483647 w 44"/>
                  <a:gd name="T31" fmla="*/ 2147483647 h 22"/>
                  <a:gd name="T32" fmla="*/ 2147483647 w 44"/>
                  <a:gd name="T33" fmla="*/ 2147483647 h 22"/>
                  <a:gd name="T34" fmla="*/ 0 w 44"/>
                  <a:gd name="T35" fmla="*/ 2147483647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22"/>
                  <a:gd name="T56" fmla="*/ 44 w 44"/>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22">
                    <a:moveTo>
                      <a:pt x="0" y="2"/>
                    </a:moveTo>
                    <a:lnTo>
                      <a:pt x="6" y="0"/>
                    </a:lnTo>
                    <a:lnTo>
                      <a:pt x="8" y="2"/>
                    </a:lnTo>
                    <a:lnTo>
                      <a:pt x="21" y="0"/>
                    </a:lnTo>
                    <a:lnTo>
                      <a:pt x="30" y="5"/>
                    </a:lnTo>
                    <a:lnTo>
                      <a:pt x="34" y="6"/>
                    </a:lnTo>
                    <a:lnTo>
                      <a:pt x="38" y="9"/>
                    </a:lnTo>
                    <a:lnTo>
                      <a:pt x="37" y="14"/>
                    </a:lnTo>
                    <a:lnTo>
                      <a:pt x="44" y="17"/>
                    </a:lnTo>
                    <a:lnTo>
                      <a:pt x="42" y="20"/>
                    </a:lnTo>
                    <a:lnTo>
                      <a:pt x="30" y="17"/>
                    </a:lnTo>
                    <a:lnTo>
                      <a:pt x="15" y="18"/>
                    </a:lnTo>
                    <a:lnTo>
                      <a:pt x="14" y="20"/>
                    </a:lnTo>
                    <a:lnTo>
                      <a:pt x="10" y="22"/>
                    </a:lnTo>
                    <a:lnTo>
                      <a:pt x="6" y="20"/>
                    </a:lnTo>
                    <a:lnTo>
                      <a:pt x="4" y="9"/>
                    </a:lnTo>
                    <a:lnTo>
                      <a:pt x="2" y="7"/>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10" name="Freeform 127"/>
              <p:cNvSpPr>
                <a:spLocks/>
              </p:cNvSpPr>
              <p:nvPr/>
            </p:nvSpPr>
            <p:spPr bwMode="gray">
              <a:xfrm>
                <a:off x="1796" y="1666"/>
                <a:ext cx="26" cy="22"/>
              </a:xfrm>
              <a:custGeom>
                <a:avLst/>
                <a:gdLst>
                  <a:gd name="T0" fmla="*/ 2147483647 w 20"/>
                  <a:gd name="T1" fmla="*/ 0 h 17"/>
                  <a:gd name="T2" fmla="*/ 2147483647 w 20"/>
                  <a:gd name="T3" fmla="*/ 2147483647 h 17"/>
                  <a:gd name="T4" fmla="*/ 2147483647 w 20"/>
                  <a:gd name="T5" fmla="*/ 2147483647 h 17"/>
                  <a:gd name="T6" fmla="*/ 2147483647 w 20"/>
                  <a:gd name="T7" fmla="*/ 2147483647 h 17"/>
                  <a:gd name="T8" fmla="*/ 2147483647 w 20"/>
                  <a:gd name="T9" fmla="*/ 2147483647 h 17"/>
                  <a:gd name="T10" fmla="*/ 2147483647 w 20"/>
                  <a:gd name="T11" fmla="*/ 2147483647 h 17"/>
                  <a:gd name="T12" fmla="*/ 2147483647 w 20"/>
                  <a:gd name="T13" fmla="*/ 2147483647 h 17"/>
                  <a:gd name="T14" fmla="*/ 2147483647 w 20"/>
                  <a:gd name="T15" fmla="*/ 2147483647 h 17"/>
                  <a:gd name="T16" fmla="*/ 0 w 20"/>
                  <a:gd name="T17" fmla="*/ 2147483647 h 17"/>
                  <a:gd name="T18" fmla="*/ 2147483647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8" y="0"/>
                    </a:moveTo>
                    <a:lnTo>
                      <a:pt x="18" y="1"/>
                    </a:lnTo>
                    <a:lnTo>
                      <a:pt x="18" y="6"/>
                    </a:lnTo>
                    <a:lnTo>
                      <a:pt x="19" y="8"/>
                    </a:lnTo>
                    <a:lnTo>
                      <a:pt x="20" y="11"/>
                    </a:lnTo>
                    <a:lnTo>
                      <a:pt x="12" y="16"/>
                    </a:lnTo>
                    <a:lnTo>
                      <a:pt x="4" y="17"/>
                    </a:lnTo>
                    <a:lnTo>
                      <a:pt x="1" y="15"/>
                    </a:lnTo>
                    <a:lnTo>
                      <a:pt x="0" y="6"/>
                    </a:lnTo>
                    <a:lnTo>
                      <a:pt x="8"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11" name="Freeform 128"/>
              <p:cNvSpPr>
                <a:spLocks/>
              </p:cNvSpPr>
              <p:nvPr/>
            </p:nvSpPr>
            <p:spPr bwMode="gray">
              <a:xfrm>
                <a:off x="1621" y="1234"/>
                <a:ext cx="373" cy="231"/>
              </a:xfrm>
              <a:custGeom>
                <a:avLst/>
                <a:gdLst>
                  <a:gd name="T0" fmla="*/ 2147483647 w 286"/>
                  <a:gd name="T1" fmla="*/ 2147483647 h 177"/>
                  <a:gd name="T2" fmla="*/ 2147483647 w 286"/>
                  <a:gd name="T3" fmla="*/ 2147483647 h 177"/>
                  <a:gd name="T4" fmla="*/ 2147483647 w 286"/>
                  <a:gd name="T5" fmla="*/ 2147483647 h 177"/>
                  <a:gd name="T6" fmla="*/ 2147483647 w 286"/>
                  <a:gd name="T7" fmla="*/ 2147483647 h 177"/>
                  <a:gd name="T8" fmla="*/ 2147483647 w 286"/>
                  <a:gd name="T9" fmla="*/ 2147483647 h 177"/>
                  <a:gd name="T10" fmla="*/ 2147483647 w 286"/>
                  <a:gd name="T11" fmla="*/ 2147483647 h 177"/>
                  <a:gd name="T12" fmla="*/ 2147483647 w 286"/>
                  <a:gd name="T13" fmla="*/ 2147483647 h 177"/>
                  <a:gd name="T14" fmla="*/ 2147483647 w 286"/>
                  <a:gd name="T15" fmla="*/ 2147483647 h 177"/>
                  <a:gd name="T16" fmla="*/ 2147483647 w 286"/>
                  <a:gd name="T17" fmla="*/ 2147483647 h 177"/>
                  <a:gd name="T18" fmla="*/ 2147483647 w 286"/>
                  <a:gd name="T19" fmla="*/ 2147483647 h 177"/>
                  <a:gd name="T20" fmla="*/ 2147483647 w 286"/>
                  <a:gd name="T21" fmla="*/ 2147483647 h 177"/>
                  <a:gd name="T22" fmla="*/ 2147483647 w 286"/>
                  <a:gd name="T23" fmla="*/ 2147483647 h 177"/>
                  <a:gd name="T24" fmla="*/ 2147483647 w 286"/>
                  <a:gd name="T25" fmla="*/ 2147483647 h 177"/>
                  <a:gd name="T26" fmla="*/ 2147483647 w 286"/>
                  <a:gd name="T27" fmla="*/ 2147483647 h 177"/>
                  <a:gd name="T28" fmla="*/ 2147483647 w 286"/>
                  <a:gd name="T29" fmla="*/ 2147483647 h 177"/>
                  <a:gd name="T30" fmla="*/ 2147483647 w 286"/>
                  <a:gd name="T31" fmla="*/ 2147483647 h 177"/>
                  <a:gd name="T32" fmla="*/ 2147483647 w 286"/>
                  <a:gd name="T33" fmla="*/ 2147483647 h 177"/>
                  <a:gd name="T34" fmla="*/ 2147483647 w 286"/>
                  <a:gd name="T35" fmla="*/ 2147483647 h 177"/>
                  <a:gd name="T36" fmla="*/ 2147483647 w 286"/>
                  <a:gd name="T37" fmla="*/ 2147483647 h 177"/>
                  <a:gd name="T38" fmla="*/ 2147483647 w 286"/>
                  <a:gd name="T39" fmla="*/ 2147483647 h 177"/>
                  <a:gd name="T40" fmla="*/ 2147483647 w 286"/>
                  <a:gd name="T41" fmla="*/ 2147483647 h 177"/>
                  <a:gd name="T42" fmla="*/ 2147483647 w 286"/>
                  <a:gd name="T43" fmla="*/ 2147483647 h 177"/>
                  <a:gd name="T44" fmla="*/ 2147483647 w 286"/>
                  <a:gd name="T45" fmla="*/ 2147483647 h 177"/>
                  <a:gd name="T46" fmla="*/ 2147483647 w 286"/>
                  <a:gd name="T47" fmla="*/ 2147483647 h 177"/>
                  <a:gd name="T48" fmla="*/ 2147483647 w 286"/>
                  <a:gd name="T49" fmla="*/ 2147483647 h 177"/>
                  <a:gd name="T50" fmla="*/ 2147483647 w 286"/>
                  <a:gd name="T51" fmla="*/ 2147483647 h 177"/>
                  <a:gd name="T52" fmla="*/ 2147483647 w 286"/>
                  <a:gd name="T53" fmla="*/ 2147483647 h 177"/>
                  <a:gd name="T54" fmla="*/ 2147483647 w 286"/>
                  <a:gd name="T55" fmla="*/ 2147483647 h 177"/>
                  <a:gd name="T56" fmla="*/ 2147483647 w 286"/>
                  <a:gd name="T57" fmla="*/ 2147483647 h 177"/>
                  <a:gd name="T58" fmla="*/ 2147483647 w 286"/>
                  <a:gd name="T59" fmla="*/ 2147483647 h 177"/>
                  <a:gd name="T60" fmla="*/ 2147483647 w 286"/>
                  <a:gd name="T61" fmla="*/ 2147483647 h 177"/>
                  <a:gd name="T62" fmla="*/ 2147483647 w 286"/>
                  <a:gd name="T63" fmla="*/ 2147483647 h 177"/>
                  <a:gd name="T64" fmla="*/ 2147483647 w 286"/>
                  <a:gd name="T65" fmla="*/ 2147483647 h 177"/>
                  <a:gd name="T66" fmla="*/ 2147483647 w 286"/>
                  <a:gd name="T67" fmla="*/ 2147483647 h 177"/>
                  <a:gd name="T68" fmla="*/ 2147483647 w 286"/>
                  <a:gd name="T69" fmla="*/ 2147483647 h 177"/>
                  <a:gd name="T70" fmla="*/ 2147483647 w 286"/>
                  <a:gd name="T71" fmla="*/ 2147483647 h 177"/>
                  <a:gd name="T72" fmla="*/ 2147483647 w 286"/>
                  <a:gd name="T73" fmla="*/ 2147483647 h 177"/>
                  <a:gd name="T74" fmla="*/ 2147483647 w 286"/>
                  <a:gd name="T75" fmla="*/ 2147483647 h 177"/>
                  <a:gd name="T76" fmla="*/ 2147483647 w 286"/>
                  <a:gd name="T77" fmla="*/ 2147483647 h 177"/>
                  <a:gd name="T78" fmla="*/ 2147483647 w 286"/>
                  <a:gd name="T79" fmla="*/ 2147483647 h 177"/>
                  <a:gd name="T80" fmla="*/ 2147483647 w 286"/>
                  <a:gd name="T81" fmla="*/ 2147483647 h 177"/>
                  <a:gd name="T82" fmla="*/ 2147483647 w 286"/>
                  <a:gd name="T83" fmla="*/ 2147483647 h 177"/>
                  <a:gd name="T84" fmla="*/ 2147483647 w 286"/>
                  <a:gd name="T85" fmla="*/ 2147483647 h 177"/>
                  <a:gd name="T86" fmla="*/ 2147483647 w 286"/>
                  <a:gd name="T87" fmla="*/ 2147483647 h 177"/>
                  <a:gd name="T88" fmla="*/ 2147483647 w 286"/>
                  <a:gd name="T89" fmla="*/ 2147483647 h 177"/>
                  <a:gd name="T90" fmla="*/ 2147483647 w 286"/>
                  <a:gd name="T91" fmla="*/ 2147483647 h 177"/>
                  <a:gd name="T92" fmla="*/ 2147483647 w 286"/>
                  <a:gd name="T93" fmla="*/ 2147483647 h 177"/>
                  <a:gd name="T94" fmla="*/ 2147483647 w 286"/>
                  <a:gd name="T95" fmla="*/ 2147483647 h 177"/>
                  <a:gd name="T96" fmla="*/ 2147483647 w 286"/>
                  <a:gd name="T97" fmla="*/ 2147483647 h 177"/>
                  <a:gd name="T98" fmla="*/ 2147483647 w 286"/>
                  <a:gd name="T99" fmla="*/ 2147483647 h 177"/>
                  <a:gd name="T100" fmla="*/ 2147483647 w 286"/>
                  <a:gd name="T101" fmla="*/ 2147483647 h 177"/>
                  <a:gd name="T102" fmla="*/ 2147483647 w 286"/>
                  <a:gd name="T103" fmla="*/ 2147483647 h 177"/>
                  <a:gd name="T104" fmla="*/ 2147483647 w 286"/>
                  <a:gd name="T105" fmla="*/ 2147483647 h 177"/>
                  <a:gd name="T106" fmla="*/ 2147483647 w 286"/>
                  <a:gd name="T107" fmla="*/ 2147483647 h 177"/>
                  <a:gd name="T108" fmla="*/ 2147483647 w 286"/>
                  <a:gd name="T109" fmla="*/ 2147483647 h 177"/>
                  <a:gd name="T110" fmla="*/ 2147483647 w 286"/>
                  <a:gd name="T111" fmla="*/ 2147483647 h 177"/>
                  <a:gd name="T112" fmla="*/ 2147483647 w 286"/>
                  <a:gd name="T113" fmla="*/ 2147483647 h 177"/>
                  <a:gd name="T114" fmla="*/ 2147483647 w 286"/>
                  <a:gd name="T115" fmla="*/ 2147483647 h 177"/>
                  <a:gd name="T116" fmla="*/ 2147483647 w 286"/>
                  <a:gd name="T117" fmla="*/ 2147483647 h 177"/>
                  <a:gd name="T118" fmla="*/ 2147483647 w 286"/>
                  <a:gd name="T119" fmla="*/ 2147483647 h 177"/>
                  <a:gd name="T120" fmla="*/ 2147483647 w 286"/>
                  <a:gd name="T121" fmla="*/ 2147483647 h 1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86"/>
                  <a:gd name="T184" fmla="*/ 0 h 177"/>
                  <a:gd name="T185" fmla="*/ 286 w 286"/>
                  <a:gd name="T186" fmla="*/ 177 h 1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86" h="177">
                    <a:moveTo>
                      <a:pt x="47" y="154"/>
                    </a:moveTo>
                    <a:lnTo>
                      <a:pt x="36" y="152"/>
                    </a:lnTo>
                    <a:lnTo>
                      <a:pt x="33" y="145"/>
                    </a:lnTo>
                    <a:lnTo>
                      <a:pt x="39" y="144"/>
                    </a:lnTo>
                    <a:lnTo>
                      <a:pt x="45" y="142"/>
                    </a:lnTo>
                    <a:lnTo>
                      <a:pt x="52" y="145"/>
                    </a:lnTo>
                    <a:lnTo>
                      <a:pt x="55" y="151"/>
                    </a:lnTo>
                    <a:lnTo>
                      <a:pt x="67" y="154"/>
                    </a:lnTo>
                    <a:lnTo>
                      <a:pt x="73" y="153"/>
                    </a:lnTo>
                    <a:lnTo>
                      <a:pt x="77" y="153"/>
                    </a:lnTo>
                    <a:lnTo>
                      <a:pt x="86" y="144"/>
                    </a:lnTo>
                    <a:lnTo>
                      <a:pt x="91" y="142"/>
                    </a:lnTo>
                    <a:lnTo>
                      <a:pt x="89" y="139"/>
                    </a:lnTo>
                    <a:lnTo>
                      <a:pt x="85" y="140"/>
                    </a:lnTo>
                    <a:lnTo>
                      <a:pt x="79" y="148"/>
                    </a:lnTo>
                    <a:lnTo>
                      <a:pt x="70" y="150"/>
                    </a:lnTo>
                    <a:lnTo>
                      <a:pt x="62" y="147"/>
                    </a:lnTo>
                    <a:lnTo>
                      <a:pt x="60" y="142"/>
                    </a:lnTo>
                    <a:lnTo>
                      <a:pt x="66" y="141"/>
                    </a:lnTo>
                    <a:lnTo>
                      <a:pt x="66" y="138"/>
                    </a:lnTo>
                    <a:lnTo>
                      <a:pt x="70" y="136"/>
                    </a:lnTo>
                    <a:lnTo>
                      <a:pt x="68" y="130"/>
                    </a:lnTo>
                    <a:lnTo>
                      <a:pt x="64" y="130"/>
                    </a:lnTo>
                    <a:lnTo>
                      <a:pt x="64" y="133"/>
                    </a:lnTo>
                    <a:lnTo>
                      <a:pt x="60" y="137"/>
                    </a:lnTo>
                    <a:lnTo>
                      <a:pt x="54" y="138"/>
                    </a:lnTo>
                    <a:lnTo>
                      <a:pt x="56" y="134"/>
                    </a:lnTo>
                    <a:lnTo>
                      <a:pt x="54" y="133"/>
                    </a:lnTo>
                    <a:lnTo>
                      <a:pt x="51" y="137"/>
                    </a:lnTo>
                    <a:lnTo>
                      <a:pt x="43" y="137"/>
                    </a:lnTo>
                    <a:lnTo>
                      <a:pt x="43" y="131"/>
                    </a:lnTo>
                    <a:lnTo>
                      <a:pt x="48" y="123"/>
                    </a:lnTo>
                    <a:lnTo>
                      <a:pt x="51" y="122"/>
                    </a:lnTo>
                    <a:lnTo>
                      <a:pt x="55" y="123"/>
                    </a:lnTo>
                    <a:lnTo>
                      <a:pt x="62" y="122"/>
                    </a:lnTo>
                    <a:lnTo>
                      <a:pt x="69" y="123"/>
                    </a:lnTo>
                    <a:lnTo>
                      <a:pt x="79" y="123"/>
                    </a:lnTo>
                    <a:lnTo>
                      <a:pt x="88" y="126"/>
                    </a:lnTo>
                    <a:lnTo>
                      <a:pt x="90" y="124"/>
                    </a:lnTo>
                    <a:lnTo>
                      <a:pt x="98" y="123"/>
                    </a:lnTo>
                    <a:lnTo>
                      <a:pt x="98" y="120"/>
                    </a:lnTo>
                    <a:lnTo>
                      <a:pt x="87" y="121"/>
                    </a:lnTo>
                    <a:lnTo>
                      <a:pt x="75" y="121"/>
                    </a:lnTo>
                    <a:lnTo>
                      <a:pt x="66" y="119"/>
                    </a:lnTo>
                    <a:lnTo>
                      <a:pt x="69" y="117"/>
                    </a:lnTo>
                    <a:lnTo>
                      <a:pt x="76" y="118"/>
                    </a:lnTo>
                    <a:lnTo>
                      <a:pt x="77" y="115"/>
                    </a:lnTo>
                    <a:lnTo>
                      <a:pt x="70" y="111"/>
                    </a:lnTo>
                    <a:lnTo>
                      <a:pt x="69" y="107"/>
                    </a:lnTo>
                    <a:lnTo>
                      <a:pt x="62" y="102"/>
                    </a:lnTo>
                    <a:lnTo>
                      <a:pt x="50" y="98"/>
                    </a:lnTo>
                    <a:lnTo>
                      <a:pt x="50" y="97"/>
                    </a:lnTo>
                    <a:lnTo>
                      <a:pt x="58" y="96"/>
                    </a:lnTo>
                    <a:lnTo>
                      <a:pt x="50" y="91"/>
                    </a:lnTo>
                    <a:lnTo>
                      <a:pt x="52" y="87"/>
                    </a:lnTo>
                    <a:lnTo>
                      <a:pt x="66" y="88"/>
                    </a:lnTo>
                    <a:lnTo>
                      <a:pt x="77" y="89"/>
                    </a:lnTo>
                    <a:lnTo>
                      <a:pt x="89" y="99"/>
                    </a:lnTo>
                    <a:lnTo>
                      <a:pt x="94" y="106"/>
                    </a:lnTo>
                    <a:lnTo>
                      <a:pt x="106" y="106"/>
                    </a:lnTo>
                    <a:lnTo>
                      <a:pt x="111" y="103"/>
                    </a:lnTo>
                    <a:lnTo>
                      <a:pt x="108" y="102"/>
                    </a:lnTo>
                    <a:lnTo>
                      <a:pt x="102" y="103"/>
                    </a:lnTo>
                    <a:lnTo>
                      <a:pt x="97" y="102"/>
                    </a:lnTo>
                    <a:lnTo>
                      <a:pt x="94" y="96"/>
                    </a:lnTo>
                    <a:lnTo>
                      <a:pt x="89" y="91"/>
                    </a:lnTo>
                    <a:lnTo>
                      <a:pt x="82" y="88"/>
                    </a:lnTo>
                    <a:lnTo>
                      <a:pt x="82" y="85"/>
                    </a:lnTo>
                    <a:lnTo>
                      <a:pt x="94" y="85"/>
                    </a:lnTo>
                    <a:lnTo>
                      <a:pt x="102" y="82"/>
                    </a:lnTo>
                    <a:lnTo>
                      <a:pt x="109" y="82"/>
                    </a:lnTo>
                    <a:lnTo>
                      <a:pt x="118" y="80"/>
                    </a:lnTo>
                    <a:lnTo>
                      <a:pt x="119" y="79"/>
                    </a:lnTo>
                    <a:lnTo>
                      <a:pt x="112" y="79"/>
                    </a:lnTo>
                    <a:lnTo>
                      <a:pt x="108" y="78"/>
                    </a:lnTo>
                    <a:lnTo>
                      <a:pt x="121" y="74"/>
                    </a:lnTo>
                    <a:lnTo>
                      <a:pt x="133" y="75"/>
                    </a:lnTo>
                    <a:lnTo>
                      <a:pt x="142" y="72"/>
                    </a:lnTo>
                    <a:lnTo>
                      <a:pt x="140" y="70"/>
                    </a:lnTo>
                    <a:lnTo>
                      <a:pt x="129" y="70"/>
                    </a:lnTo>
                    <a:lnTo>
                      <a:pt x="119" y="72"/>
                    </a:lnTo>
                    <a:lnTo>
                      <a:pt x="122" y="65"/>
                    </a:lnTo>
                    <a:lnTo>
                      <a:pt x="130" y="59"/>
                    </a:lnTo>
                    <a:lnTo>
                      <a:pt x="129" y="57"/>
                    </a:lnTo>
                    <a:lnTo>
                      <a:pt x="125" y="58"/>
                    </a:lnTo>
                    <a:lnTo>
                      <a:pt x="119" y="60"/>
                    </a:lnTo>
                    <a:lnTo>
                      <a:pt x="117" y="64"/>
                    </a:lnTo>
                    <a:lnTo>
                      <a:pt x="109" y="65"/>
                    </a:lnTo>
                    <a:lnTo>
                      <a:pt x="114" y="70"/>
                    </a:lnTo>
                    <a:lnTo>
                      <a:pt x="102" y="77"/>
                    </a:lnTo>
                    <a:lnTo>
                      <a:pt x="95" y="79"/>
                    </a:lnTo>
                    <a:lnTo>
                      <a:pt x="82" y="81"/>
                    </a:lnTo>
                    <a:lnTo>
                      <a:pt x="80" y="79"/>
                    </a:lnTo>
                    <a:lnTo>
                      <a:pt x="88" y="77"/>
                    </a:lnTo>
                    <a:lnTo>
                      <a:pt x="89" y="75"/>
                    </a:lnTo>
                    <a:lnTo>
                      <a:pt x="82" y="75"/>
                    </a:lnTo>
                    <a:lnTo>
                      <a:pt x="76" y="78"/>
                    </a:lnTo>
                    <a:lnTo>
                      <a:pt x="75" y="74"/>
                    </a:lnTo>
                    <a:lnTo>
                      <a:pt x="71" y="75"/>
                    </a:lnTo>
                    <a:lnTo>
                      <a:pt x="71" y="80"/>
                    </a:lnTo>
                    <a:lnTo>
                      <a:pt x="67" y="82"/>
                    </a:lnTo>
                    <a:lnTo>
                      <a:pt x="53" y="81"/>
                    </a:lnTo>
                    <a:lnTo>
                      <a:pt x="53" y="79"/>
                    </a:lnTo>
                    <a:lnTo>
                      <a:pt x="56" y="75"/>
                    </a:lnTo>
                    <a:lnTo>
                      <a:pt x="63" y="71"/>
                    </a:lnTo>
                    <a:lnTo>
                      <a:pt x="85" y="67"/>
                    </a:lnTo>
                    <a:lnTo>
                      <a:pt x="84" y="65"/>
                    </a:lnTo>
                    <a:lnTo>
                      <a:pt x="71" y="66"/>
                    </a:lnTo>
                    <a:lnTo>
                      <a:pt x="59" y="70"/>
                    </a:lnTo>
                    <a:lnTo>
                      <a:pt x="51" y="74"/>
                    </a:lnTo>
                    <a:lnTo>
                      <a:pt x="47" y="78"/>
                    </a:lnTo>
                    <a:lnTo>
                      <a:pt x="44" y="79"/>
                    </a:lnTo>
                    <a:lnTo>
                      <a:pt x="36" y="76"/>
                    </a:lnTo>
                    <a:lnTo>
                      <a:pt x="27" y="75"/>
                    </a:lnTo>
                    <a:lnTo>
                      <a:pt x="24" y="72"/>
                    </a:lnTo>
                    <a:lnTo>
                      <a:pt x="36" y="69"/>
                    </a:lnTo>
                    <a:lnTo>
                      <a:pt x="49" y="69"/>
                    </a:lnTo>
                    <a:lnTo>
                      <a:pt x="57" y="67"/>
                    </a:lnTo>
                    <a:lnTo>
                      <a:pt x="66" y="62"/>
                    </a:lnTo>
                    <a:lnTo>
                      <a:pt x="64" y="61"/>
                    </a:lnTo>
                    <a:lnTo>
                      <a:pt x="60" y="61"/>
                    </a:lnTo>
                    <a:lnTo>
                      <a:pt x="49" y="67"/>
                    </a:lnTo>
                    <a:lnTo>
                      <a:pt x="35" y="68"/>
                    </a:lnTo>
                    <a:lnTo>
                      <a:pt x="21" y="67"/>
                    </a:lnTo>
                    <a:lnTo>
                      <a:pt x="19" y="63"/>
                    </a:lnTo>
                    <a:lnTo>
                      <a:pt x="23" y="62"/>
                    </a:lnTo>
                    <a:lnTo>
                      <a:pt x="23" y="60"/>
                    </a:lnTo>
                    <a:lnTo>
                      <a:pt x="30" y="57"/>
                    </a:lnTo>
                    <a:lnTo>
                      <a:pt x="41" y="54"/>
                    </a:lnTo>
                    <a:lnTo>
                      <a:pt x="43" y="53"/>
                    </a:lnTo>
                    <a:lnTo>
                      <a:pt x="35" y="52"/>
                    </a:lnTo>
                    <a:lnTo>
                      <a:pt x="26" y="56"/>
                    </a:lnTo>
                    <a:lnTo>
                      <a:pt x="15" y="57"/>
                    </a:lnTo>
                    <a:lnTo>
                      <a:pt x="14" y="54"/>
                    </a:lnTo>
                    <a:lnTo>
                      <a:pt x="20" y="52"/>
                    </a:lnTo>
                    <a:lnTo>
                      <a:pt x="20" y="51"/>
                    </a:lnTo>
                    <a:lnTo>
                      <a:pt x="13" y="52"/>
                    </a:lnTo>
                    <a:lnTo>
                      <a:pt x="5" y="51"/>
                    </a:lnTo>
                    <a:lnTo>
                      <a:pt x="0" y="49"/>
                    </a:lnTo>
                    <a:lnTo>
                      <a:pt x="8" y="45"/>
                    </a:lnTo>
                    <a:lnTo>
                      <a:pt x="12" y="40"/>
                    </a:lnTo>
                    <a:lnTo>
                      <a:pt x="22" y="43"/>
                    </a:lnTo>
                    <a:lnTo>
                      <a:pt x="24" y="38"/>
                    </a:lnTo>
                    <a:lnTo>
                      <a:pt x="31" y="35"/>
                    </a:lnTo>
                    <a:lnTo>
                      <a:pt x="38" y="35"/>
                    </a:lnTo>
                    <a:lnTo>
                      <a:pt x="41" y="38"/>
                    </a:lnTo>
                    <a:lnTo>
                      <a:pt x="46" y="40"/>
                    </a:lnTo>
                    <a:lnTo>
                      <a:pt x="45" y="38"/>
                    </a:lnTo>
                    <a:lnTo>
                      <a:pt x="47" y="37"/>
                    </a:lnTo>
                    <a:lnTo>
                      <a:pt x="52" y="39"/>
                    </a:lnTo>
                    <a:lnTo>
                      <a:pt x="58" y="40"/>
                    </a:lnTo>
                    <a:lnTo>
                      <a:pt x="64" y="38"/>
                    </a:lnTo>
                    <a:lnTo>
                      <a:pt x="62" y="35"/>
                    </a:lnTo>
                    <a:lnTo>
                      <a:pt x="52" y="34"/>
                    </a:lnTo>
                    <a:lnTo>
                      <a:pt x="46" y="31"/>
                    </a:lnTo>
                    <a:lnTo>
                      <a:pt x="47" y="29"/>
                    </a:lnTo>
                    <a:lnTo>
                      <a:pt x="55" y="29"/>
                    </a:lnTo>
                    <a:lnTo>
                      <a:pt x="52" y="23"/>
                    </a:lnTo>
                    <a:lnTo>
                      <a:pt x="57" y="22"/>
                    </a:lnTo>
                    <a:lnTo>
                      <a:pt x="66" y="26"/>
                    </a:lnTo>
                    <a:lnTo>
                      <a:pt x="76" y="35"/>
                    </a:lnTo>
                    <a:lnTo>
                      <a:pt x="83" y="35"/>
                    </a:lnTo>
                    <a:lnTo>
                      <a:pt x="78" y="32"/>
                    </a:lnTo>
                    <a:lnTo>
                      <a:pt x="77" y="30"/>
                    </a:lnTo>
                    <a:lnTo>
                      <a:pt x="80" y="30"/>
                    </a:lnTo>
                    <a:lnTo>
                      <a:pt x="86" y="33"/>
                    </a:lnTo>
                    <a:lnTo>
                      <a:pt x="99" y="38"/>
                    </a:lnTo>
                    <a:lnTo>
                      <a:pt x="103" y="38"/>
                    </a:lnTo>
                    <a:lnTo>
                      <a:pt x="102" y="36"/>
                    </a:lnTo>
                    <a:lnTo>
                      <a:pt x="98" y="32"/>
                    </a:lnTo>
                    <a:lnTo>
                      <a:pt x="85" y="29"/>
                    </a:lnTo>
                    <a:lnTo>
                      <a:pt x="81" y="25"/>
                    </a:lnTo>
                    <a:lnTo>
                      <a:pt x="83" y="22"/>
                    </a:lnTo>
                    <a:lnTo>
                      <a:pt x="89" y="22"/>
                    </a:lnTo>
                    <a:lnTo>
                      <a:pt x="90" y="21"/>
                    </a:lnTo>
                    <a:lnTo>
                      <a:pt x="88" y="19"/>
                    </a:lnTo>
                    <a:lnTo>
                      <a:pt x="83" y="19"/>
                    </a:lnTo>
                    <a:lnTo>
                      <a:pt x="80" y="18"/>
                    </a:lnTo>
                    <a:lnTo>
                      <a:pt x="81" y="16"/>
                    </a:lnTo>
                    <a:lnTo>
                      <a:pt x="90" y="16"/>
                    </a:lnTo>
                    <a:lnTo>
                      <a:pt x="98" y="20"/>
                    </a:lnTo>
                    <a:lnTo>
                      <a:pt x="102" y="20"/>
                    </a:lnTo>
                    <a:lnTo>
                      <a:pt x="100" y="17"/>
                    </a:lnTo>
                    <a:lnTo>
                      <a:pt x="88" y="11"/>
                    </a:lnTo>
                    <a:lnTo>
                      <a:pt x="91" y="10"/>
                    </a:lnTo>
                    <a:lnTo>
                      <a:pt x="96" y="10"/>
                    </a:lnTo>
                    <a:lnTo>
                      <a:pt x="105" y="16"/>
                    </a:lnTo>
                    <a:lnTo>
                      <a:pt x="112" y="16"/>
                    </a:lnTo>
                    <a:lnTo>
                      <a:pt x="115" y="14"/>
                    </a:lnTo>
                    <a:lnTo>
                      <a:pt x="106" y="12"/>
                    </a:lnTo>
                    <a:lnTo>
                      <a:pt x="102" y="8"/>
                    </a:lnTo>
                    <a:lnTo>
                      <a:pt x="106" y="7"/>
                    </a:lnTo>
                    <a:lnTo>
                      <a:pt x="116" y="7"/>
                    </a:lnTo>
                    <a:lnTo>
                      <a:pt x="119" y="9"/>
                    </a:lnTo>
                    <a:lnTo>
                      <a:pt x="123" y="7"/>
                    </a:lnTo>
                    <a:lnTo>
                      <a:pt x="129" y="11"/>
                    </a:lnTo>
                    <a:lnTo>
                      <a:pt x="138" y="18"/>
                    </a:lnTo>
                    <a:lnTo>
                      <a:pt x="139" y="24"/>
                    </a:lnTo>
                    <a:lnTo>
                      <a:pt x="146" y="21"/>
                    </a:lnTo>
                    <a:lnTo>
                      <a:pt x="148" y="18"/>
                    </a:lnTo>
                    <a:lnTo>
                      <a:pt x="144" y="15"/>
                    </a:lnTo>
                    <a:lnTo>
                      <a:pt x="140" y="11"/>
                    </a:lnTo>
                    <a:lnTo>
                      <a:pt x="130" y="8"/>
                    </a:lnTo>
                    <a:lnTo>
                      <a:pt x="129" y="4"/>
                    </a:lnTo>
                    <a:lnTo>
                      <a:pt x="132" y="3"/>
                    </a:lnTo>
                    <a:lnTo>
                      <a:pt x="151" y="3"/>
                    </a:lnTo>
                    <a:lnTo>
                      <a:pt x="158" y="10"/>
                    </a:lnTo>
                    <a:lnTo>
                      <a:pt x="164" y="13"/>
                    </a:lnTo>
                    <a:lnTo>
                      <a:pt x="170" y="17"/>
                    </a:lnTo>
                    <a:lnTo>
                      <a:pt x="175" y="16"/>
                    </a:lnTo>
                    <a:lnTo>
                      <a:pt x="174" y="13"/>
                    </a:lnTo>
                    <a:lnTo>
                      <a:pt x="163" y="7"/>
                    </a:lnTo>
                    <a:lnTo>
                      <a:pt x="162" y="5"/>
                    </a:lnTo>
                    <a:lnTo>
                      <a:pt x="164" y="2"/>
                    </a:lnTo>
                    <a:lnTo>
                      <a:pt x="168" y="1"/>
                    </a:lnTo>
                    <a:lnTo>
                      <a:pt x="176" y="1"/>
                    </a:lnTo>
                    <a:lnTo>
                      <a:pt x="176" y="3"/>
                    </a:lnTo>
                    <a:lnTo>
                      <a:pt x="186" y="7"/>
                    </a:lnTo>
                    <a:lnTo>
                      <a:pt x="189" y="6"/>
                    </a:lnTo>
                    <a:lnTo>
                      <a:pt x="182" y="3"/>
                    </a:lnTo>
                    <a:lnTo>
                      <a:pt x="182" y="1"/>
                    </a:lnTo>
                    <a:lnTo>
                      <a:pt x="191" y="0"/>
                    </a:lnTo>
                    <a:lnTo>
                      <a:pt x="193" y="2"/>
                    </a:lnTo>
                    <a:lnTo>
                      <a:pt x="200" y="3"/>
                    </a:lnTo>
                    <a:lnTo>
                      <a:pt x="201" y="5"/>
                    </a:lnTo>
                    <a:lnTo>
                      <a:pt x="210" y="4"/>
                    </a:lnTo>
                    <a:lnTo>
                      <a:pt x="216" y="5"/>
                    </a:lnTo>
                    <a:lnTo>
                      <a:pt x="226" y="5"/>
                    </a:lnTo>
                    <a:lnTo>
                      <a:pt x="227" y="10"/>
                    </a:lnTo>
                    <a:lnTo>
                      <a:pt x="212" y="16"/>
                    </a:lnTo>
                    <a:lnTo>
                      <a:pt x="212" y="17"/>
                    </a:lnTo>
                    <a:lnTo>
                      <a:pt x="221" y="16"/>
                    </a:lnTo>
                    <a:lnTo>
                      <a:pt x="233" y="9"/>
                    </a:lnTo>
                    <a:lnTo>
                      <a:pt x="237" y="9"/>
                    </a:lnTo>
                    <a:lnTo>
                      <a:pt x="240" y="12"/>
                    </a:lnTo>
                    <a:lnTo>
                      <a:pt x="243" y="11"/>
                    </a:lnTo>
                    <a:lnTo>
                      <a:pt x="245" y="7"/>
                    </a:lnTo>
                    <a:lnTo>
                      <a:pt x="248" y="7"/>
                    </a:lnTo>
                    <a:lnTo>
                      <a:pt x="248" y="10"/>
                    </a:lnTo>
                    <a:lnTo>
                      <a:pt x="250" y="10"/>
                    </a:lnTo>
                    <a:lnTo>
                      <a:pt x="253" y="9"/>
                    </a:lnTo>
                    <a:lnTo>
                      <a:pt x="259" y="8"/>
                    </a:lnTo>
                    <a:lnTo>
                      <a:pt x="263" y="8"/>
                    </a:lnTo>
                    <a:lnTo>
                      <a:pt x="261" y="11"/>
                    </a:lnTo>
                    <a:lnTo>
                      <a:pt x="259" y="12"/>
                    </a:lnTo>
                    <a:lnTo>
                      <a:pt x="263" y="14"/>
                    </a:lnTo>
                    <a:lnTo>
                      <a:pt x="264" y="20"/>
                    </a:lnTo>
                    <a:lnTo>
                      <a:pt x="278" y="20"/>
                    </a:lnTo>
                    <a:lnTo>
                      <a:pt x="286" y="24"/>
                    </a:lnTo>
                    <a:lnTo>
                      <a:pt x="285" y="30"/>
                    </a:lnTo>
                    <a:lnTo>
                      <a:pt x="277" y="34"/>
                    </a:lnTo>
                    <a:lnTo>
                      <a:pt x="278" y="36"/>
                    </a:lnTo>
                    <a:lnTo>
                      <a:pt x="274" y="37"/>
                    </a:lnTo>
                    <a:lnTo>
                      <a:pt x="272" y="40"/>
                    </a:lnTo>
                    <a:lnTo>
                      <a:pt x="265" y="43"/>
                    </a:lnTo>
                    <a:lnTo>
                      <a:pt x="260" y="44"/>
                    </a:lnTo>
                    <a:lnTo>
                      <a:pt x="255" y="46"/>
                    </a:lnTo>
                    <a:lnTo>
                      <a:pt x="247" y="46"/>
                    </a:lnTo>
                    <a:lnTo>
                      <a:pt x="241" y="49"/>
                    </a:lnTo>
                    <a:lnTo>
                      <a:pt x="229" y="50"/>
                    </a:lnTo>
                    <a:lnTo>
                      <a:pt x="225" y="50"/>
                    </a:lnTo>
                    <a:lnTo>
                      <a:pt x="217" y="50"/>
                    </a:lnTo>
                    <a:lnTo>
                      <a:pt x="212" y="49"/>
                    </a:lnTo>
                    <a:lnTo>
                      <a:pt x="211" y="49"/>
                    </a:lnTo>
                    <a:lnTo>
                      <a:pt x="212" y="53"/>
                    </a:lnTo>
                    <a:lnTo>
                      <a:pt x="221" y="54"/>
                    </a:lnTo>
                    <a:lnTo>
                      <a:pt x="224" y="53"/>
                    </a:lnTo>
                    <a:lnTo>
                      <a:pt x="234" y="52"/>
                    </a:lnTo>
                    <a:lnTo>
                      <a:pt x="235" y="55"/>
                    </a:lnTo>
                    <a:lnTo>
                      <a:pt x="225" y="57"/>
                    </a:lnTo>
                    <a:lnTo>
                      <a:pt x="214" y="60"/>
                    </a:lnTo>
                    <a:lnTo>
                      <a:pt x="207" y="62"/>
                    </a:lnTo>
                    <a:lnTo>
                      <a:pt x="197" y="62"/>
                    </a:lnTo>
                    <a:lnTo>
                      <a:pt x="194" y="64"/>
                    </a:lnTo>
                    <a:lnTo>
                      <a:pt x="203" y="65"/>
                    </a:lnTo>
                    <a:lnTo>
                      <a:pt x="205" y="63"/>
                    </a:lnTo>
                    <a:lnTo>
                      <a:pt x="209" y="63"/>
                    </a:lnTo>
                    <a:lnTo>
                      <a:pt x="217" y="61"/>
                    </a:lnTo>
                    <a:lnTo>
                      <a:pt x="231" y="57"/>
                    </a:lnTo>
                    <a:lnTo>
                      <a:pt x="236" y="56"/>
                    </a:lnTo>
                    <a:lnTo>
                      <a:pt x="242" y="54"/>
                    </a:lnTo>
                    <a:lnTo>
                      <a:pt x="248" y="53"/>
                    </a:lnTo>
                    <a:lnTo>
                      <a:pt x="253" y="53"/>
                    </a:lnTo>
                    <a:lnTo>
                      <a:pt x="254" y="54"/>
                    </a:lnTo>
                    <a:lnTo>
                      <a:pt x="251" y="55"/>
                    </a:lnTo>
                    <a:lnTo>
                      <a:pt x="246" y="60"/>
                    </a:lnTo>
                    <a:lnTo>
                      <a:pt x="242" y="60"/>
                    </a:lnTo>
                    <a:lnTo>
                      <a:pt x="235" y="66"/>
                    </a:lnTo>
                    <a:lnTo>
                      <a:pt x="232" y="67"/>
                    </a:lnTo>
                    <a:lnTo>
                      <a:pt x="225" y="72"/>
                    </a:lnTo>
                    <a:lnTo>
                      <a:pt x="222" y="74"/>
                    </a:lnTo>
                    <a:lnTo>
                      <a:pt x="212" y="79"/>
                    </a:lnTo>
                    <a:lnTo>
                      <a:pt x="209" y="84"/>
                    </a:lnTo>
                    <a:lnTo>
                      <a:pt x="201" y="86"/>
                    </a:lnTo>
                    <a:lnTo>
                      <a:pt x="198" y="85"/>
                    </a:lnTo>
                    <a:lnTo>
                      <a:pt x="197" y="83"/>
                    </a:lnTo>
                    <a:lnTo>
                      <a:pt x="192" y="82"/>
                    </a:lnTo>
                    <a:lnTo>
                      <a:pt x="193" y="85"/>
                    </a:lnTo>
                    <a:lnTo>
                      <a:pt x="197" y="87"/>
                    </a:lnTo>
                    <a:lnTo>
                      <a:pt x="200" y="90"/>
                    </a:lnTo>
                    <a:lnTo>
                      <a:pt x="190" y="91"/>
                    </a:lnTo>
                    <a:lnTo>
                      <a:pt x="187" y="92"/>
                    </a:lnTo>
                    <a:lnTo>
                      <a:pt x="182" y="91"/>
                    </a:lnTo>
                    <a:lnTo>
                      <a:pt x="178" y="92"/>
                    </a:lnTo>
                    <a:lnTo>
                      <a:pt x="178" y="95"/>
                    </a:lnTo>
                    <a:lnTo>
                      <a:pt x="180" y="95"/>
                    </a:lnTo>
                    <a:lnTo>
                      <a:pt x="189" y="94"/>
                    </a:lnTo>
                    <a:lnTo>
                      <a:pt x="192" y="95"/>
                    </a:lnTo>
                    <a:lnTo>
                      <a:pt x="189" y="97"/>
                    </a:lnTo>
                    <a:lnTo>
                      <a:pt x="190" y="99"/>
                    </a:lnTo>
                    <a:lnTo>
                      <a:pt x="183" y="102"/>
                    </a:lnTo>
                    <a:lnTo>
                      <a:pt x="175" y="103"/>
                    </a:lnTo>
                    <a:lnTo>
                      <a:pt x="172" y="102"/>
                    </a:lnTo>
                    <a:lnTo>
                      <a:pt x="164" y="99"/>
                    </a:lnTo>
                    <a:lnTo>
                      <a:pt x="158" y="100"/>
                    </a:lnTo>
                    <a:lnTo>
                      <a:pt x="159" y="102"/>
                    </a:lnTo>
                    <a:lnTo>
                      <a:pt x="169" y="103"/>
                    </a:lnTo>
                    <a:lnTo>
                      <a:pt x="170" y="106"/>
                    </a:lnTo>
                    <a:lnTo>
                      <a:pt x="164" y="107"/>
                    </a:lnTo>
                    <a:lnTo>
                      <a:pt x="156" y="107"/>
                    </a:lnTo>
                    <a:lnTo>
                      <a:pt x="156" y="110"/>
                    </a:lnTo>
                    <a:lnTo>
                      <a:pt x="149" y="110"/>
                    </a:lnTo>
                    <a:lnTo>
                      <a:pt x="148" y="109"/>
                    </a:lnTo>
                    <a:lnTo>
                      <a:pt x="145" y="108"/>
                    </a:lnTo>
                    <a:lnTo>
                      <a:pt x="137" y="110"/>
                    </a:lnTo>
                    <a:lnTo>
                      <a:pt x="144" y="111"/>
                    </a:lnTo>
                    <a:lnTo>
                      <a:pt x="135" y="111"/>
                    </a:lnTo>
                    <a:lnTo>
                      <a:pt x="136" y="112"/>
                    </a:lnTo>
                    <a:lnTo>
                      <a:pt x="131" y="112"/>
                    </a:lnTo>
                    <a:lnTo>
                      <a:pt x="130" y="114"/>
                    </a:lnTo>
                    <a:lnTo>
                      <a:pt x="145" y="113"/>
                    </a:lnTo>
                    <a:lnTo>
                      <a:pt x="159" y="114"/>
                    </a:lnTo>
                    <a:lnTo>
                      <a:pt x="158" y="118"/>
                    </a:lnTo>
                    <a:lnTo>
                      <a:pt x="151" y="118"/>
                    </a:lnTo>
                    <a:lnTo>
                      <a:pt x="146" y="116"/>
                    </a:lnTo>
                    <a:lnTo>
                      <a:pt x="138" y="115"/>
                    </a:lnTo>
                    <a:lnTo>
                      <a:pt x="130" y="116"/>
                    </a:lnTo>
                    <a:lnTo>
                      <a:pt x="130" y="117"/>
                    </a:lnTo>
                    <a:lnTo>
                      <a:pt x="141" y="117"/>
                    </a:lnTo>
                    <a:lnTo>
                      <a:pt x="141" y="118"/>
                    </a:lnTo>
                    <a:lnTo>
                      <a:pt x="135" y="118"/>
                    </a:lnTo>
                    <a:lnTo>
                      <a:pt x="129" y="119"/>
                    </a:lnTo>
                    <a:lnTo>
                      <a:pt x="131" y="120"/>
                    </a:lnTo>
                    <a:lnTo>
                      <a:pt x="140" y="119"/>
                    </a:lnTo>
                    <a:lnTo>
                      <a:pt x="146" y="122"/>
                    </a:lnTo>
                    <a:lnTo>
                      <a:pt x="153" y="122"/>
                    </a:lnTo>
                    <a:lnTo>
                      <a:pt x="158" y="128"/>
                    </a:lnTo>
                    <a:lnTo>
                      <a:pt x="153" y="129"/>
                    </a:lnTo>
                    <a:lnTo>
                      <a:pt x="146" y="129"/>
                    </a:lnTo>
                    <a:lnTo>
                      <a:pt x="144" y="129"/>
                    </a:lnTo>
                    <a:lnTo>
                      <a:pt x="153" y="131"/>
                    </a:lnTo>
                    <a:lnTo>
                      <a:pt x="154" y="135"/>
                    </a:lnTo>
                    <a:lnTo>
                      <a:pt x="152" y="136"/>
                    </a:lnTo>
                    <a:lnTo>
                      <a:pt x="143" y="136"/>
                    </a:lnTo>
                    <a:lnTo>
                      <a:pt x="137" y="137"/>
                    </a:lnTo>
                    <a:lnTo>
                      <a:pt x="138" y="138"/>
                    </a:lnTo>
                    <a:lnTo>
                      <a:pt x="145" y="138"/>
                    </a:lnTo>
                    <a:lnTo>
                      <a:pt x="149" y="140"/>
                    </a:lnTo>
                    <a:lnTo>
                      <a:pt x="139" y="143"/>
                    </a:lnTo>
                    <a:lnTo>
                      <a:pt x="127" y="142"/>
                    </a:lnTo>
                    <a:lnTo>
                      <a:pt x="125" y="144"/>
                    </a:lnTo>
                    <a:lnTo>
                      <a:pt x="127" y="145"/>
                    </a:lnTo>
                    <a:lnTo>
                      <a:pt x="130" y="150"/>
                    </a:lnTo>
                    <a:lnTo>
                      <a:pt x="121" y="154"/>
                    </a:lnTo>
                    <a:lnTo>
                      <a:pt x="105" y="154"/>
                    </a:lnTo>
                    <a:lnTo>
                      <a:pt x="98" y="149"/>
                    </a:lnTo>
                    <a:lnTo>
                      <a:pt x="96" y="150"/>
                    </a:lnTo>
                    <a:lnTo>
                      <a:pt x="99" y="153"/>
                    </a:lnTo>
                    <a:lnTo>
                      <a:pt x="93" y="156"/>
                    </a:lnTo>
                    <a:lnTo>
                      <a:pt x="94" y="157"/>
                    </a:lnTo>
                    <a:lnTo>
                      <a:pt x="107" y="157"/>
                    </a:lnTo>
                    <a:lnTo>
                      <a:pt x="110" y="158"/>
                    </a:lnTo>
                    <a:lnTo>
                      <a:pt x="114" y="156"/>
                    </a:lnTo>
                    <a:lnTo>
                      <a:pt x="117" y="156"/>
                    </a:lnTo>
                    <a:lnTo>
                      <a:pt x="118" y="158"/>
                    </a:lnTo>
                    <a:lnTo>
                      <a:pt x="116" y="160"/>
                    </a:lnTo>
                    <a:lnTo>
                      <a:pt x="116" y="163"/>
                    </a:lnTo>
                    <a:lnTo>
                      <a:pt x="120" y="164"/>
                    </a:lnTo>
                    <a:lnTo>
                      <a:pt x="124" y="160"/>
                    </a:lnTo>
                    <a:lnTo>
                      <a:pt x="128" y="161"/>
                    </a:lnTo>
                    <a:lnTo>
                      <a:pt x="130" y="168"/>
                    </a:lnTo>
                    <a:lnTo>
                      <a:pt x="127" y="171"/>
                    </a:lnTo>
                    <a:lnTo>
                      <a:pt x="120" y="171"/>
                    </a:lnTo>
                    <a:lnTo>
                      <a:pt x="119" y="173"/>
                    </a:lnTo>
                    <a:lnTo>
                      <a:pt x="107" y="177"/>
                    </a:lnTo>
                    <a:lnTo>
                      <a:pt x="103" y="177"/>
                    </a:lnTo>
                    <a:lnTo>
                      <a:pt x="104" y="173"/>
                    </a:lnTo>
                    <a:lnTo>
                      <a:pt x="103" y="172"/>
                    </a:lnTo>
                    <a:lnTo>
                      <a:pt x="99" y="171"/>
                    </a:lnTo>
                    <a:lnTo>
                      <a:pt x="96" y="169"/>
                    </a:lnTo>
                    <a:lnTo>
                      <a:pt x="90" y="169"/>
                    </a:lnTo>
                    <a:lnTo>
                      <a:pt x="92" y="172"/>
                    </a:lnTo>
                    <a:lnTo>
                      <a:pt x="89" y="173"/>
                    </a:lnTo>
                    <a:lnTo>
                      <a:pt x="85" y="173"/>
                    </a:lnTo>
                    <a:lnTo>
                      <a:pt x="84" y="169"/>
                    </a:lnTo>
                    <a:lnTo>
                      <a:pt x="79" y="169"/>
                    </a:lnTo>
                    <a:lnTo>
                      <a:pt x="81" y="171"/>
                    </a:lnTo>
                    <a:lnTo>
                      <a:pt x="78" y="172"/>
                    </a:lnTo>
                    <a:lnTo>
                      <a:pt x="77" y="169"/>
                    </a:lnTo>
                    <a:lnTo>
                      <a:pt x="71" y="170"/>
                    </a:lnTo>
                    <a:lnTo>
                      <a:pt x="71" y="171"/>
                    </a:lnTo>
                    <a:lnTo>
                      <a:pt x="69" y="172"/>
                    </a:lnTo>
                    <a:lnTo>
                      <a:pt x="67" y="171"/>
                    </a:lnTo>
                    <a:lnTo>
                      <a:pt x="63" y="170"/>
                    </a:lnTo>
                    <a:lnTo>
                      <a:pt x="60" y="171"/>
                    </a:lnTo>
                    <a:lnTo>
                      <a:pt x="66" y="175"/>
                    </a:lnTo>
                    <a:lnTo>
                      <a:pt x="58" y="174"/>
                    </a:lnTo>
                    <a:lnTo>
                      <a:pt x="52" y="173"/>
                    </a:lnTo>
                    <a:lnTo>
                      <a:pt x="53" y="170"/>
                    </a:lnTo>
                    <a:lnTo>
                      <a:pt x="49" y="170"/>
                    </a:lnTo>
                    <a:lnTo>
                      <a:pt x="48" y="172"/>
                    </a:lnTo>
                    <a:lnTo>
                      <a:pt x="44" y="173"/>
                    </a:lnTo>
                    <a:lnTo>
                      <a:pt x="41" y="171"/>
                    </a:lnTo>
                    <a:lnTo>
                      <a:pt x="39" y="171"/>
                    </a:lnTo>
                    <a:lnTo>
                      <a:pt x="40" y="172"/>
                    </a:lnTo>
                    <a:lnTo>
                      <a:pt x="38" y="173"/>
                    </a:lnTo>
                    <a:lnTo>
                      <a:pt x="33" y="173"/>
                    </a:lnTo>
                    <a:lnTo>
                      <a:pt x="32" y="170"/>
                    </a:lnTo>
                    <a:lnTo>
                      <a:pt x="30" y="169"/>
                    </a:lnTo>
                    <a:lnTo>
                      <a:pt x="29" y="170"/>
                    </a:lnTo>
                    <a:lnTo>
                      <a:pt x="28" y="172"/>
                    </a:lnTo>
                    <a:lnTo>
                      <a:pt x="23" y="172"/>
                    </a:lnTo>
                    <a:lnTo>
                      <a:pt x="22" y="163"/>
                    </a:lnTo>
                    <a:lnTo>
                      <a:pt x="28" y="163"/>
                    </a:lnTo>
                    <a:lnTo>
                      <a:pt x="33" y="159"/>
                    </a:lnTo>
                    <a:lnTo>
                      <a:pt x="37" y="159"/>
                    </a:lnTo>
                    <a:lnTo>
                      <a:pt x="43" y="159"/>
                    </a:lnTo>
                    <a:lnTo>
                      <a:pt x="47" y="157"/>
                    </a:lnTo>
                    <a:lnTo>
                      <a:pt x="47" y="15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12" name="Freeform 129"/>
              <p:cNvSpPr>
                <a:spLocks/>
              </p:cNvSpPr>
              <p:nvPr/>
            </p:nvSpPr>
            <p:spPr bwMode="gray">
              <a:xfrm>
                <a:off x="2008" y="2092"/>
                <a:ext cx="81" cy="101"/>
              </a:xfrm>
              <a:custGeom>
                <a:avLst/>
                <a:gdLst>
                  <a:gd name="T0" fmla="*/ 2147483647 w 62"/>
                  <a:gd name="T1" fmla="*/ 0 h 77"/>
                  <a:gd name="T2" fmla="*/ 2147483647 w 62"/>
                  <a:gd name="T3" fmla="*/ 2147483647 h 77"/>
                  <a:gd name="T4" fmla="*/ 2147483647 w 62"/>
                  <a:gd name="T5" fmla="*/ 2147483647 h 77"/>
                  <a:gd name="T6" fmla="*/ 2147483647 w 62"/>
                  <a:gd name="T7" fmla="*/ 2147483647 h 77"/>
                  <a:gd name="T8" fmla="*/ 2147483647 w 62"/>
                  <a:gd name="T9" fmla="*/ 2147483647 h 77"/>
                  <a:gd name="T10" fmla="*/ 2147483647 w 62"/>
                  <a:gd name="T11" fmla="*/ 2147483647 h 77"/>
                  <a:gd name="T12" fmla="*/ 2147483647 w 62"/>
                  <a:gd name="T13" fmla="*/ 2147483647 h 77"/>
                  <a:gd name="T14" fmla="*/ 2147483647 w 62"/>
                  <a:gd name="T15" fmla="*/ 2147483647 h 77"/>
                  <a:gd name="T16" fmla="*/ 2147483647 w 62"/>
                  <a:gd name="T17" fmla="*/ 2147483647 h 77"/>
                  <a:gd name="T18" fmla="*/ 2147483647 w 62"/>
                  <a:gd name="T19" fmla="*/ 2147483647 h 77"/>
                  <a:gd name="T20" fmla="*/ 2147483647 w 62"/>
                  <a:gd name="T21" fmla="*/ 2147483647 h 77"/>
                  <a:gd name="T22" fmla="*/ 2147483647 w 62"/>
                  <a:gd name="T23" fmla="*/ 2147483647 h 77"/>
                  <a:gd name="T24" fmla="*/ 2147483647 w 62"/>
                  <a:gd name="T25" fmla="*/ 2147483647 h 77"/>
                  <a:gd name="T26" fmla="*/ 2147483647 w 62"/>
                  <a:gd name="T27" fmla="*/ 2147483647 h 77"/>
                  <a:gd name="T28" fmla="*/ 2147483647 w 62"/>
                  <a:gd name="T29" fmla="*/ 2147483647 h 77"/>
                  <a:gd name="T30" fmla="*/ 2147483647 w 62"/>
                  <a:gd name="T31" fmla="*/ 2147483647 h 77"/>
                  <a:gd name="T32" fmla="*/ 2147483647 w 62"/>
                  <a:gd name="T33" fmla="*/ 2147483647 h 77"/>
                  <a:gd name="T34" fmla="*/ 2147483647 w 62"/>
                  <a:gd name="T35" fmla="*/ 2147483647 h 77"/>
                  <a:gd name="T36" fmla="*/ 2147483647 w 62"/>
                  <a:gd name="T37" fmla="*/ 2147483647 h 77"/>
                  <a:gd name="T38" fmla="*/ 2147483647 w 62"/>
                  <a:gd name="T39" fmla="*/ 2147483647 h 77"/>
                  <a:gd name="T40" fmla="*/ 2147483647 w 62"/>
                  <a:gd name="T41" fmla="*/ 2147483647 h 77"/>
                  <a:gd name="T42" fmla="*/ 2147483647 w 62"/>
                  <a:gd name="T43" fmla="*/ 2147483647 h 77"/>
                  <a:gd name="T44" fmla="*/ 2147483647 w 62"/>
                  <a:gd name="T45" fmla="*/ 2147483647 h 77"/>
                  <a:gd name="T46" fmla="*/ 2147483647 w 62"/>
                  <a:gd name="T47" fmla="*/ 2147483647 h 77"/>
                  <a:gd name="T48" fmla="*/ 2147483647 w 62"/>
                  <a:gd name="T49" fmla="*/ 2147483647 h 77"/>
                  <a:gd name="T50" fmla="*/ 2147483647 w 62"/>
                  <a:gd name="T51" fmla="*/ 2147483647 h 77"/>
                  <a:gd name="T52" fmla="*/ 2147483647 w 62"/>
                  <a:gd name="T53" fmla="*/ 2147483647 h 77"/>
                  <a:gd name="T54" fmla="*/ 2147483647 w 62"/>
                  <a:gd name="T55" fmla="*/ 2147483647 h 77"/>
                  <a:gd name="T56" fmla="*/ 2147483647 w 62"/>
                  <a:gd name="T57" fmla="*/ 2147483647 h 77"/>
                  <a:gd name="T58" fmla="*/ 0 w 62"/>
                  <a:gd name="T59" fmla="*/ 2147483647 h 77"/>
                  <a:gd name="T60" fmla="*/ 2147483647 w 62"/>
                  <a:gd name="T61" fmla="*/ 2147483647 h 77"/>
                  <a:gd name="T62" fmla="*/ 2147483647 w 62"/>
                  <a:gd name="T63" fmla="*/ 2147483647 h 77"/>
                  <a:gd name="T64" fmla="*/ 0 w 62"/>
                  <a:gd name="T65" fmla="*/ 2147483647 h 77"/>
                  <a:gd name="T66" fmla="*/ 2147483647 w 62"/>
                  <a:gd name="T67" fmla="*/ 2147483647 h 77"/>
                  <a:gd name="T68" fmla="*/ 2147483647 w 62"/>
                  <a:gd name="T69" fmla="*/ 2147483647 h 77"/>
                  <a:gd name="T70" fmla="*/ 2147483647 w 62"/>
                  <a:gd name="T71" fmla="*/ 2147483647 h 77"/>
                  <a:gd name="T72" fmla="*/ 2147483647 w 62"/>
                  <a:gd name="T73" fmla="*/ 2147483647 h 77"/>
                  <a:gd name="T74" fmla="*/ 2147483647 w 62"/>
                  <a:gd name="T75" fmla="*/ 2147483647 h 77"/>
                  <a:gd name="T76" fmla="*/ 2147483647 w 62"/>
                  <a:gd name="T77" fmla="*/ 2147483647 h 77"/>
                  <a:gd name="T78" fmla="*/ 2147483647 w 62"/>
                  <a:gd name="T79" fmla="*/ 0 h 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2"/>
                  <a:gd name="T121" fmla="*/ 0 h 77"/>
                  <a:gd name="T122" fmla="*/ 62 w 62"/>
                  <a:gd name="T123" fmla="*/ 77 h 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2" h="77">
                    <a:moveTo>
                      <a:pt x="37" y="0"/>
                    </a:moveTo>
                    <a:lnTo>
                      <a:pt x="23" y="28"/>
                    </a:lnTo>
                    <a:lnTo>
                      <a:pt x="24" y="32"/>
                    </a:lnTo>
                    <a:lnTo>
                      <a:pt x="29" y="25"/>
                    </a:lnTo>
                    <a:lnTo>
                      <a:pt x="34" y="26"/>
                    </a:lnTo>
                    <a:lnTo>
                      <a:pt x="33" y="33"/>
                    </a:lnTo>
                    <a:lnTo>
                      <a:pt x="38" y="33"/>
                    </a:lnTo>
                    <a:lnTo>
                      <a:pt x="38" y="37"/>
                    </a:lnTo>
                    <a:lnTo>
                      <a:pt x="45" y="34"/>
                    </a:lnTo>
                    <a:lnTo>
                      <a:pt x="53" y="36"/>
                    </a:lnTo>
                    <a:lnTo>
                      <a:pt x="51" y="49"/>
                    </a:lnTo>
                    <a:lnTo>
                      <a:pt x="62" y="47"/>
                    </a:lnTo>
                    <a:lnTo>
                      <a:pt x="60" y="54"/>
                    </a:lnTo>
                    <a:lnTo>
                      <a:pt x="56" y="55"/>
                    </a:lnTo>
                    <a:lnTo>
                      <a:pt x="62" y="59"/>
                    </a:lnTo>
                    <a:lnTo>
                      <a:pt x="61" y="77"/>
                    </a:lnTo>
                    <a:lnTo>
                      <a:pt x="55" y="77"/>
                    </a:lnTo>
                    <a:lnTo>
                      <a:pt x="53" y="73"/>
                    </a:lnTo>
                    <a:lnTo>
                      <a:pt x="49" y="72"/>
                    </a:lnTo>
                    <a:lnTo>
                      <a:pt x="51" y="68"/>
                    </a:lnTo>
                    <a:lnTo>
                      <a:pt x="49" y="62"/>
                    </a:lnTo>
                    <a:lnTo>
                      <a:pt x="44" y="69"/>
                    </a:lnTo>
                    <a:lnTo>
                      <a:pt x="40" y="68"/>
                    </a:lnTo>
                    <a:lnTo>
                      <a:pt x="39" y="61"/>
                    </a:lnTo>
                    <a:lnTo>
                      <a:pt x="33" y="64"/>
                    </a:lnTo>
                    <a:lnTo>
                      <a:pt x="30" y="60"/>
                    </a:lnTo>
                    <a:lnTo>
                      <a:pt x="23" y="63"/>
                    </a:lnTo>
                    <a:lnTo>
                      <a:pt x="17" y="61"/>
                    </a:lnTo>
                    <a:lnTo>
                      <a:pt x="5" y="63"/>
                    </a:lnTo>
                    <a:lnTo>
                      <a:pt x="0" y="57"/>
                    </a:lnTo>
                    <a:lnTo>
                      <a:pt x="6" y="51"/>
                    </a:lnTo>
                    <a:lnTo>
                      <a:pt x="1" y="51"/>
                    </a:lnTo>
                    <a:lnTo>
                      <a:pt x="0" y="48"/>
                    </a:lnTo>
                    <a:lnTo>
                      <a:pt x="9" y="44"/>
                    </a:lnTo>
                    <a:lnTo>
                      <a:pt x="9" y="40"/>
                    </a:lnTo>
                    <a:lnTo>
                      <a:pt x="13" y="36"/>
                    </a:lnTo>
                    <a:lnTo>
                      <a:pt x="15" y="26"/>
                    </a:lnTo>
                    <a:lnTo>
                      <a:pt x="21" y="14"/>
                    </a:lnTo>
                    <a:lnTo>
                      <a:pt x="27" y="2"/>
                    </a:lnTo>
                    <a:lnTo>
                      <a:pt x="37"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13" name="Freeform 130"/>
              <p:cNvSpPr>
                <a:spLocks/>
              </p:cNvSpPr>
              <p:nvPr/>
            </p:nvSpPr>
            <p:spPr bwMode="gray">
              <a:xfrm>
                <a:off x="2392" y="1601"/>
                <a:ext cx="33" cy="11"/>
              </a:xfrm>
              <a:custGeom>
                <a:avLst/>
                <a:gdLst>
                  <a:gd name="T0" fmla="*/ 0 w 26"/>
                  <a:gd name="T1" fmla="*/ 2147483647 h 9"/>
                  <a:gd name="T2" fmla="*/ 0 w 26"/>
                  <a:gd name="T3" fmla="*/ 2147483647 h 9"/>
                  <a:gd name="T4" fmla="*/ 2147483647 w 26"/>
                  <a:gd name="T5" fmla="*/ 2147483647 h 9"/>
                  <a:gd name="T6" fmla="*/ 2147483647 w 26"/>
                  <a:gd name="T7" fmla="*/ 0 h 9"/>
                  <a:gd name="T8" fmla="*/ 2147483647 w 26"/>
                  <a:gd name="T9" fmla="*/ 2147483647 h 9"/>
                  <a:gd name="T10" fmla="*/ 2147483647 w 26"/>
                  <a:gd name="T11" fmla="*/ 2147483647 h 9"/>
                  <a:gd name="T12" fmla="*/ 2147483647 w 26"/>
                  <a:gd name="T13" fmla="*/ 2147483647 h 9"/>
                  <a:gd name="T14" fmla="*/ 2147483647 w 26"/>
                  <a:gd name="T15" fmla="*/ 2147483647 h 9"/>
                  <a:gd name="T16" fmla="*/ 0 w 26"/>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9"/>
                  <a:gd name="T29" fmla="*/ 26 w 2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9">
                    <a:moveTo>
                      <a:pt x="0" y="9"/>
                    </a:moveTo>
                    <a:lnTo>
                      <a:pt x="0" y="7"/>
                    </a:lnTo>
                    <a:lnTo>
                      <a:pt x="7" y="3"/>
                    </a:lnTo>
                    <a:lnTo>
                      <a:pt x="23" y="0"/>
                    </a:lnTo>
                    <a:lnTo>
                      <a:pt x="26" y="3"/>
                    </a:lnTo>
                    <a:lnTo>
                      <a:pt x="25" y="7"/>
                    </a:lnTo>
                    <a:lnTo>
                      <a:pt x="21" y="7"/>
                    </a:lnTo>
                    <a:lnTo>
                      <a:pt x="16" y="7"/>
                    </a:lnTo>
                    <a:lnTo>
                      <a:pt x="0" y="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14" name="Freeform 131"/>
              <p:cNvSpPr>
                <a:spLocks/>
              </p:cNvSpPr>
              <p:nvPr/>
            </p:nvSpPr>
            <p:spPr bwMode="gray">
              <a:xfrm>
                <a:off x="2475" y="1277"/>
                <a:ext cx="16" cy="11"/>
              </a:xfrm>
              <a:custGeom>
                <a:avLst/>
                <a:gdLst>
                  <a:gd name="T0" fmla="*/ 2147483647 w 12"/>
                  <a:gd name="T1" fmla="*/ 0 h 8"/>
                  <a:gd name="T2" fmla="*/ 2147483647 w 12"/>
                  <a:gd name="T3" fmla="*/ 2147483647 h 8"/>
                  <a:gd name="T4" fmla="*/ 2147483647 w 12"/>
                  <a:gd name="T5" fmla="*/ 2147483647 h 8"/>
                  <a:gd name="T6" fmla="*/ 2147483647 w 12"/>
                  <a:gd name="T7" fmla="*/ 2147483647 h 8"/>
                  <a:gd name="T8" fmla="*/ 2147483647 w 12"/>
                  <a:gd name="T9" fmla="*/ 2147483647 h 8"/>
                  <a:gd name="T10" fmla="*/ 0 w 12"/>
                  <a:gd name="T11" fmla="*/ 2147483647 h 8"/>
                  <a:gd name="T12" fmla="*/ 2147483647 w 12"/>
                  <a:gd name="T13" fmla="*/ 0 h 8"/>
                  <a:gd name="T14" fmla="*/ 0 60000 65536"/>
                  <a:gd name="T15" fmla="*/ 0 60000 65536"/>
                  <a:gd name="T16" fmla="*/ 0 60000 65536"/>
                  <a:gd name="T17" fmla="*/ 0 60000 65536"/>
                  <a:gd name="T18" fmla="*/ 0 60000 65536"/>
                  <a:gd name="T19" fmla="*/ 0 60000 65536"/>
                  <a:gd name="T20" fmla="*/ 0 60000 65536"/>
                  <a:gd name="T21" fmla="*/ 0 w 12"/>
                  <a:gd name="T22" fmla="*/ 0 h 8"/>
                  <a:gd name="T23" fmla="*/ 12 w 1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8">
                    <a:moveTo>
                      <a:pt x="3" y="0"/>
                    </a:moveTo>
                    <a:lnTo>
                      <a:pt x="7" y="1"/>
                    </a:lnTo>
                    <a:lnTo>
                      <a:pt x="12" y="6"/>
                    </a:lnTo>
                    <a:lnTo>
                      <a:pt x="10" y="8"/>
                    </a:lnTo>
                    <a:lnTo>
                      <a:pt x="3" y="4"/>
                    </a:lnTo>
                    <a:lnTo>
                      <a:pt x="0" y="1"/>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15" name="Freeform 132"/>
              <p:cNvSpPr>
                <a:spLocks/>
              </p:cNvSpPr>
              <p:nvPr/>
            </p:nvSpPr>
            <p:spPr bwMode="gray">
              <a:xfrm>
                <a:off x="2489" y="1275"/>
                <a:ext cx="8" cy="9"/>
              </a:xfrm>
              <a:custGeom>
                <a:avLst/>
                <a:gdLst>
                  <a:gd name="T0" fmla="*/ 0 w 6"/>
                  <a:gd name="T1" fmla="*/ 0 h 7"/>
                  <a:gd name="T2" fmla="*/ 2147483647 w 6"/>
                  <a:gd name="T3" fmla="*/ 0 h 7"/>
                  <a:gd name="T4" fmla="*/ 2147483647 w 6"/>
                  <a:gd name="T5" fmla="*/ 2147483647 h 7"/>
                  <a:gd name="T6" fmla="*/ 2147483647 w 6"/>
                  <a:gd name="T7" fmla="*/ 2147483647 h 7"/>
                  <a:gd name="T8" fmla="*/ 0 w 6"/>
                  <a:gd name="T9" fmla="*/ 0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0" y="0"/>
                    </a:moveTo>
                    <a:lnTo>
                      <a:pt x="4" y="0"/>
                    </a:lnTo>
                    <a:lnTo>
                      <a:pt x="6" y="7"/>
                    </a:lnTo>
                    <a:lnTo>
                      <a:pt x="1" y="3"/>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16" name="Freeform 133"/>
              <p:cNvSpPr>
                <a:spLocks/>
              </p:cNvSpPr>
              <p:nvPr/>
            </p:nvSpPr>
            <p:spPr bwMode="gray">
              <a:xfrm>
                <a:off x="2493" y="1293"/>
                <a:ext cx="13" cy="4"/>
              </a:xfrm>
              <a:custGeom>
                <a:avLst/>
                <a:gdLst>
                  <a:gd name="T0" fmla="*/ 0 w 10"/>
                  <a:gd name="T1" fmla="*/ 0 h 3"/>
                  <a:gd name="T2" fmla="*/ 2147483647 w 10"/>
                  <a:gd name="T3" fmla="*/ 2147483647 h 3"/>
                  <a:gd name="T4" fmla="*/ 2147483647 w 10"/>
                  <a:gd name="T5" fmla="*/ 2147483647 h 3"/>
                  <a:gd name="T6" fmla="*/ 2147483647 w 10"/>
                  <a:gd name="T7" fmla="*/ 2147483647 h 3"/>
                  <a:gd name="T8" fmla="*/ 0 w 10"/>
                  <a:gd name="T9" fmla="*/ 0 h 3"/>
                  <a:gd name="T10" fmla="*/ 0 60000 65536"/>
                  <a:gd name="T11" fmla="*/ 0 60000 65536"/>
                  <a:gd name="T12" fmla="*/ 0 60000 65536"/>
                  <a:gd name="T13" fmla="*/ 0 60000 65536"/>
                  <a:gd name="T14" fmla="*/ 0 60000 65536"/>
                  <a:gd name="T15" fmla="*/ 0 w 10"/>
                  <a:gd name="T16" fmla="*/ 0 h 3"/>
                  <a:gd name="T17" fmla="*/ 10 w 10"/>
                  <a:gd name="T18" fmla="*/ 3 h 3"/>
                </a:gdLst>
                <a:ahLst/>
                <a:cxnLst>
                  <a:cxn ang="T10">
                    <a:pos x="T0" y="T1"/>
                  </a:cxn>
                  <a:cxn ang="T11">
                    <a:pos x="T2" y="T3"/>
                  </a:cxn>
                  <a:cxn ang="T12">
                    <a:pos x="T4" y="T5"/>
                  </a:cxn>
                  <a:cxn ang="T13">
                    <a:pos x="T6" y="T7"/>
                  </a:cxn>
                  <a:cxn ang="T14">
                    <a:pos x="T8" y="T9"/>
                  </a:cxn>
                </a:cxnLst>
                <a:rect l="T15" t="T16" r="T17" b="T18"/>
                <a:pathLst>
                  <a:path w="10" h="3">
                    <a:moveTo>
                      <a:pt x="0" y="0"/>
                    </a:moveTo>
                    <a:lnTo>
                      <a:pt x="7" y="1"/>
                    </a:lnTo>
                    <a:lnTo>
                      <a:pt x="10" y="3"/>
                    </a:lnTo>
                    <a:lnTo>
                      <a:pt x="6" y="3"/>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17" name="Freeform 134"/>
              <p:cNvSpPr>
                <a:spLocks/>
              </p:cNvSpPr>
              <p:nvPr/>
            </p:nvSpPr>
            <p:spPr bwMode="gray">
              <a:xfrm>
                <a:off x="2512" y="1384"/>
                <a:ext cx="6" cy="4"/>
              </a:xfrm>
              <a:custGeom>
                <a:avLst/>
                <a:gdLst>
                  <a:gd name="T0" fmla="*/ 2147483647 w 5"/>
                  <a:gd name="T1" fmla="*/ 0 h 3"/>
                  <a:gd name="T2" fmla="*/ 2147483647 w 5"/>
                  <a:gd name="T3" fmla="*/ 0 h 3"/>
                  <a:gd name="T4" fmla="*/ 2147483647 w 5"/>
                  <a:gd name="T5" fmla="*/ 2147483647 h 3"/>
                  <a:gd name="T6" fmla="*/ 0 w 5"/>
                  <a:gd name="T7" fmla="*/ 2147483647 h 3"/>
                  <a:gd name="T8" fmla="*/ 2147483647 w 5"/>
                  <a:gd name="T9" fmla="*/ 0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1" y="0"/>
                    </a:moveTo>
                    <a:lnTo>
                      <a:pt x="5" y="0"/>
                    </a:lnTo>
                    <a:lnTo>
                      <a:pt x="3" y="3"/>
                    </a:lnTo>
                    <a:lnTo>
                      <a:pt x="0" y="3"/>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18" name="Freeform 135"/>
              <p:cNvSpPr>
                <a:spLocks/>
              </p:cNvSpPr>
              <p:nvPr/>
            </p:nvSpPr>
            <p:spPr bwMode="gray">
              <a:xfrm>
                <a:off x="2501" y="1393"/>
                <a:ext cx="13" cy="8"/>
              </a:xfrm>
              <a:custGeom>
                <a:avLst/>
                <a:gdLst>
                  <a:gd name="T0" fmla="*/ 2147483647 w 10"/>
                  <a:gd name="T1" fmla="*/ 0 h 6"/>
                  <a:gd name="T2" fmla="*/ 2147483647 w 10"/>
                  <a:gd name="T3" fmla="*/ 0 h 6"/>
                  <a:gd name="T4" fmla="*/ 2147483647 w 10"/>
                  <a:gd name="T5" fmla="*/ 2147483647 h 6"/>
                  <a:gd name="T6" fmla="*/ 2147483647 w 10"/>
                  <a:gd name="T7" fmla="*/ 2147483647 h 6"/>
                  <a:gd name="T8" fmla="*/ 0 w 10"/>
                  <a:gd name="T9" fmla="*/ 2147483647 h 6"/>
                  <a:gd name="T10" fmla="*/ 2147483647 w 10"/>
                  <a:gd name="T11" fmla="*/ 2147483647 h 6"/>
                  <a:gd name="T12" fmla="*/ 2147483647 w 10"/>
                  <a:gd name="T13" fmla="*/ 0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6" y="0"/>
                    </a:moveTo>
                    <a:lnTo>
                      <a:pt x="10" y="0"/>
                    </a:lnTo>
                    <a:lnTo>
                      <a:pt x="9" y="3"/>
                    </a:lnTo>
                    <a:lnTo>
                      <a:pt x="4" y="6"/>
                    </a:lnTo>
                    <a:lnTo>
                      <a:pt x="0" y="5"/>
                    </a:lnTo>
                    <a:lnTo>
                      <a:pt x="5" y="3"/>
                    </a:lnTo>
                    <a:lnTo>
                      <a:pt x="6"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19" name="Freeform 136"/>
              <p:cNvSpPr>
                <a:spLocks/>
              </p:cNvSpPr>
              <p:nvPr/>
            </p:nvSpPr>
            <p:spPr bwMode="gray">
              <a:xfrm>
                <a:off x="2509" y="1421"/>
                <a:ext cx="8" cy="6"/>
              </a:xfrm>
              <a:custGeom>
                <a:avLst/>
                <a:gdLst>
                  <a:gd name="T0" fmla="*/ 2147483647 w 6"/>
                  <a:gd name="T1" fmla="*/ 0 h 5"/>
                  <a:gd name="T2" fmla="*/ 2147483647 w 6"/>
                  <a:gd name="T3" fmla="*/ 0 h 5"/>
                  <a:gd name="T4" fmla="*/ 2147483647 w 6"/>
                  <a:gd name="T5" fmla="*/ 2147483647 h 5"/>
                  <a:gd name="T6" fmla="*/ 0 w 6"/>
                  <a:gd name="T7" fmla="*/ 2147483647 h 5"/>
                  <a:gd name="T8" fmla="*/ 2147483647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4" y="0"/>
                    </a:moveTo>
                    <a:lnTo>
                      <a:pt x="6" y="0"/>
                    </a:lnTo>
                    <a:lnTo>
                      <a:pt x="3" y="5"/>
                    </a:lnTo>
                    <a:lnTo>
                      <a:pt x="0" y="4"/>
                    </a:lnTo>
                    <a:lnTo>
                      <a:pt x="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20" name="Freeform 137"/>
              <p:cNvSpPr>
                <a:spLocks/>
              </p:cNvSpPr>
              <p:nvPr/>
            </p:nvSpPr>
            <p:spPr bwMode="gray">
              <a:xfrm>
                <a:off x="2498" y="1451"/>
                <a:ext cx="8" cy="21"/>
              </a:xfrm>
              <a:custGeom>
                <a:avLst/>
                <a:gdLst>
                  <a:gd name="T0" fmla="*/ 2147483647 w 6"/>
                  <a:gd name="T1" fmla="*/ 0 h 16"/>
                  <a:gd name="T2" fmla="*/ 2147483647 w 6"/>
                  <a:gd name="T3" fmla="*/ 2147483647 h 16"/>
                  <a:gd name="T4" fmla="*/ 2147483647 w 6"/>
                  <a:gd name="T5" fmla="*/ 2147483647 h 16"/>
                  <a:gd name="T6" fmla="*/ 2147483647 w 6"/>
                  <a:gd name="T7" fmla="*/ 2147483647 h 16"/>
                  <a:gd name="T8" fmla="*/ 0 w 6"/>
                  <a:gd name="T9" fmla="*/ 2147483647 h 16"/>
                  <a:gd name="T10" fmla="*/ 0 w 6"/>
                  <a:gd name="T11" fmla="*/ 2147483647 h 16"/>
                  <a:gd name="T12" fmla="*/ 2147483647 w 6"/>
                  <a:gd name="T13" fmla="*/ 0 h 16"/>
                  <a:gd name="T14" fmla="*/ 0 60000 65536"/>
                  <a:gd name="T15" fmla="*/ 0 60000 65536"/>
                  <a:gd name="T16" fmla="*/ 0 60000 65536"/>
                  <a:gd name="T17" fmla="*/ 0 60000 65536"/>
                  <a:gd name="T18" fmla="*/ 0 60000 65536"/>
                  <a:gd name="T19" fmla="*/ 0 60000 65536"/>
                  <a:gd name="T20" fmla="*/ 0 60000 65536"/>
                  <a:gd name="T21" fmla="*/ 0 w 6"/>
                  <a:gd name="T22" fmla="*/ 0 h 16"/>
                  <a:gd name="T23" fmla="*/ 6 w 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6">
                    <a:moveTo>
                      <a:pt x="1" y="0"/>
                    </a:moveTo>
                    <a:lnTo>
                      <a:pt x="6" y="2"/>
                    </a:lnTo>
                    <a:lnTo>
                      <a:pt x="4" y="7"/>
                    </a:lnTo>
                    <a:lnTo>
                      <a:pt x="4" y="16"/>
                    </a:lnTo>
                    <a:lnTo>
                      <a:pt x="0" y="15"/>
                    </a:lnTo>
                    <a:lnTo>
                      <a:pt x="0" y="4"/>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21" name="Freeform 138"/>
              <p:cNvSpPr>
                <a:spLocks/>
              </p:cNvSpPr>
              <p:nvPr/>
            </p:nvSpPr>
            <p:spPr bwMode="gray">
              <a:xfrm>
                <a:off x="2500" y="1485"/>
                <a:ext cx="21" cy="9"/>
              </a:xfrm>
              <a:custGeom>
                <a:avLst/>
                <a:gdLst>
                  <a:gd name="T0" fmla="*/ 2147483647 w 16"/>
                  <a:gd name="T1" fmla="*/ 0 h 7"/>
                  <a:gd name="T2" fmla="*/ 2147483647 w 16"/>
                  <a:gd name="T3" fmla="*/ 2147483647 h 7"/>
                  <a:gd name="T4" fmla="*/ 2147483647 w 16"/>
                  <a:gd name="T5" fmla="*/ 2147483647 h 7"/>
                  <a:gd name="T6" fmla="*/ 2147483647 w 16"/>
                  <a:gd name="T7" fmla="*/ 2147483647 h 7"/>
                  <a:gd name="T8" fmla="*/ 2147483647 w 16"/>
                  <a:gd name="T9" fmla="*/ 2147483647 h 7"/>
                  <a:gd name="T10" fmla="*/ 2147483647 w 16"/>
                  <a:gd name="T11" fmla="*/ 2147483647 h 7"/>
                  <a:gd name="T12" fmla="*/ 0 w 16"/>
                  <a:gd name="T13" fmla="*/ 2147483647 h 7"/>
                  <a:gd name="T14" fmla="*/ 2147483647 w 16"/>
                  <a:gd name="T15" fmla="*/ 0 h 7"/>
                  <a:gd name="T16" fmla="*/ 2147483647 w 16"/>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7"/>
                  <a:gd name="T29" fmla="*/ 16 w 16"/>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7">
                    <a:moveTo>
                      <a:pt x="8" y="0"/>
                    </a:moveTo>
                    <a:lnTo>
                      <a:pt x="10" y="4"/>
                    </a:lnTo>
                    <a:lnTo>
                      <a:pt x="16" y="5"/>
                    </a:lnTo>
                    <a:lnTo>
                      <a:pt x="16" y="7"/>
                    </a:lnTo>
                    <a:lnTo>
                      <a:pt x="11" y="7"/>
                    </a:lnTo>
                    <a:lnTo>
                      <a:pt x="5" y="7"/>
                    </a:lnTo>
                    <a:lnTo>
                      <a:pt x="0" y="3"/>
                    </a:lnTo>
                    <a:lnTo>
                      <a:pt x="1" y="0"/>
                    </a:lnTo>
                    <a:lnTo>
                      <a:pt x="8"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22" name="Freeform 139"/>
              <p:cNvSpPr>
                <a:spLocks/>
              </p:cNvSpPr>
              <p:nvPr/>
            </p:nvSpPr>
            <p:spPr bwMode="gray">
              <a:xfrm>
                <a:off x="2484" y="1494"/>
                <a:ext cx="8" cy="8"/>
              </a:xfrm>
              <a:custGeom>
                <a:avLst/>
                <a:gdLst>
                  <a:gd name="T0" fmla="*/ 2147483647 w 6"/>
                  <a:gd name="T1" fmla="*/ 0 h 6"/>
                  <a:gd name="T2" fmla="*/ 2147483647 w 6"/>
                  <a:gd name="T3" fmla="*/ 2147483647 h 6"/>
                  <a:gd name="T4" fmla="*/ 2147483647 w 6"/>
                  <a:gd name="T5" fmla="*/ 2147483647 h 6"/>
                  <a:gd name="T6" fmla="*/ 2147483647 w 6"/>
                  <a:gd name="T7" fmla="*/ 2147483647 h 6"/>
                  <a:gd name="T8" fmla="*/ 2147483647 w 6"/>
                  <a:gd name="T9" fmla="*/ 2147483647 h 6"/>
                  <a:gd name="T10" fmla="*/ 0 w 6"/>
                  <a:gd name="T11" fmla="*/ 2147483647 h 6"/>
                  <a:gd name="T12" fmla="*/ 2147483647 w 6"/>
                  <a:gd name="T13" fmla="*/ 0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2" y="0"/>
                    </a:moveTo>
                    <a:lnTo>
                      <a:pt x="6" y="3"/>
                    </a:lnTo>
                    <a:lnTo>
                      <a:pt x="6" y="6"/>
                    </a:lnTo>
                    <a:lnTo>
                      <a:pt x="3" y="6"/>
                    </a:lnTo>
                    <a:lnTo>
                      <a:pt x="1" y="5"/>
                    </a:lnTo>
                    <a:lnTo>
                      <a:pt x="0" y="3"/>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23" name="Freeform 140"/>
              <p:cNvSpPr>
                <a:spLocks/>
              </p:cNvSpPr>
              <p:nvPr/>
            </p:nvSpPr>
            <p:spPr bwMode="gray">
              <a:xfrm>
                <a:off x="2470" y="1511"/>
                <a:ext cx="14" cy="9"/>
              </a:xfrm>
              <a:custGeom>
                <a:avLst/>
                <a:gdLst>
                  <a:gd name="T0" fmla="*/ 0 w 11"/>
                  <a:gd name="T1" fmla="*/ 2147483647 h 7"/>
                  <a:gd name="T2" fmla="*/ 0 w 11"/>
                  <a:gd name="T3" fmla="*/ 2147483647 h 7"/>
                  <a:gd name="T4" fmla="*/ 2147483647 w 11"/>
                  <a:gd name="T5" fmla="*/ 0 h 7"/>
                  <a:gd name="T6" fmla="*/ 2147483647 w 11"/>
                  <a:gd name="T7" fmla="*/ 2147483647 h 7"/>
                  <a:gd name="T8" fmla="*/ 2147483647 w 11"/>
                  <a:gd name="T9" fmla="*/ 2147483647 h 7"/>
                  <a:gd name="T10" fmla="*/ 2147483647 w 11"/>
                  <a:gd name="T11" fmla="*/ 2147483647 h 7"/>
                  <a:gd name="T12" fmla="*/ 0 w 11"/>
                  <a:gd name="T13" fmla="*/ 2147483647 h 7"/>
                  <a:gd name="T14" fmla="*/ 0 60000 65536"/>
                  <a:gd name="T15" fmla="*/ 0 60000 65536"/>
                  <a:gd name="T16" fmla="*/ 0 60000 65536"/>
                  <a:gd name="T17" fmla="*/ 0 60000 65536"/>
                  <a:gd name="T18" fmla="*/ 0 60000 65536"/>
                  <a:gd name="T19" fmla="*/ 0 60000 65536"/>
                  <a:gd name="T20" fmla="*/ 0 60000 65536"/>
                  <a:gd name="T21" fmla="*/ 0 w 11"/>
                  <a:gd name="T22" fmla="*/ 0 h 7"/>
                  <a:gd name="T23" fmla="*/ 11 w 11"/>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7">
                    <a:moveTo>
                      <a:pt x="0" y="4"/>
                    </a:moveTo>
                    <a:lnTo>
                      <a:pt x="0" y="2"/>
                    </a:lnTo>
                    <a:lnTo>
                      <a:pt x="5" y="0"/>
                    </a:lnTo>
                    <a:lnTo>
                      <a:pt x="9" y="2"/>
                    </a:lnTo>
                    <a:lnTo>
                      <a:pt x="11" y="5"/>
                    </a:lnTo>
                    <a:lnTo>
                      <a:pt x="5" y="7"/>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24" name="Freeform 141"/>
              <p:cNvSpPr>
                <a:spLocks/>
              </p:cNvSpPr>
              <p:nvPr/>
            </p:nvSpPr>
            <p:spPr bwMode="gray">
              <a:xfrm>
                <a:off x="2436" y="1556"/>
                <a:ext cx="31" cy="17"/>
              </a:xfrm>
              <a:custGeom>
                <a:avLst/>
                <a:gdLst>
                  <a:gd name="T0" fmla="*/ 0 w 24"/>
                  <a:gd name="T1" fmla="*/ 2147483647 h 13"/>
                  <a:gd name="T2" fmla="*/ 2147483647 w 24"/>
                  <a:gd name="T3" fmla="*/ 0 h 13"/>
                  <a:gd name="T4" fmla="*/ 2147483647 w 24"/>
                  <a:gd name="T5" fmla="*/ 0 h 13"/>
                  <a:gd name="T6" fmla="*/ 2147483647 w 24"/>
                  <a:gd name="T7" fmla="*/ 2147483647 h 13"/>
                  <a:gd name="T8" fmla="*/ 2147483647 w 24"/>
                  <a:gd name="T9" fmla="*/ 2147483647 h 13"/>
                  <a:gd name="T10" fmla="*/ 2147483647 w 24"/>
                  <a:gd name="T11" fmla="*/ 2147483647 h 13"/>
                  <a:gd name="T12" fmla="*/ 2147483647 w 24"/>
                  <a:gd name="T13" fmla="*/ 2147483647 h 13"/>
                  <a:gd name="T14" fmla="*/ 2147483647 w 24"/>
                  <a:gd name="T15" fmla="*/ 2147483647 h 13"/>
                  <a:gd name="T16" fmla="*/ 2147483647 w 24"/>
                  <a:gd name="T17" fmla="*/ 2147483647 h 13"/>
                  <a:gd name="T18" fmla="*/ 2147483647 w 24"/>
                  <a:gd name="T19" fmla="*/ 2147483647 h 13"/>
                  <a:gd name="T20" fmla="*/ 0 w 24"/>
                  <a:gd name="T21" fmla="*/ 2147483647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3"/>
                  <a:gd name="T35" fmla="*/ 24 w 24"/>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3">
                    <a:moveTo>
                      <a:pt x="0" y="2"/>
                    </a:moveTo>
                    <a:lnTo>
                      <a:pt x="2" y="0"/>
                    </a:lnTo>
                    <a:lnTo>
                      <a:pt x="12" y="0"/>
                    </a:lnTo>
                    <a:lnTo>
                      <a:pt x="18" y="4"/>
                    </a:lnTo>
                    <a:lnTo>
                      <a:pt x="24" y="5"/>
                    </a:lnTo>
                    <a:lnTo>
                      <a:pt x="24" y="7"/>
                    </a:lnTo>
                    <a:lnTo>
                      <a:pt x="21" y="9"/>
                    </a:lnTo>
                    <a:lnTo>
                      <a:pt x="21" y="11"/>
                    </a:lnTo>
                    <a:lnTo>
                      <a:pt x="20" y="13"/>
                    </a:lnTo>
                    <a:lnTo>
                      <a:pt x="8" y="9"/>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25" name="Freeform 142"/>
              <p:cNvSpPr>
                <a:spLocks/>
              </p:cNvSpPr>
              <p:nvPr/>
            </p:nvSpPr>
            <p:spPr bwMode="gray">
              <a:xfrm>
                <a:off x="2425" y="1539"/>
                <a:ext cx="21" cy="10"/>
              </a:xfrm>
              <a:custGeom>
                <a:avLst/>
                <a:gdLst>
                  <a:gd name="T0" fmla="*/ 2147483647 w 16"/>
                  <a:gd name="T1" fmla="*/ 2147483647 h 7"/>
                  <a:gd name="T2" fmla="*/ 0 w 16"/>
                  <a:gd name="T3" fmla="*/ 2147483647 h 7"/>
                  <a:gd name="T4" fmla="*/ 2147483647 w 16"/>
                  <a:gd name="T5" fmla="*/ 2147483647 h 7"/>
                  <a:gd name="T6" fmla="*/ 2147483647 w 16"/>
                  <a:gd name="T7" fmla="*/ 0 h 7"/>
                  <a:gd name="T8" fmla="*/ 2147483647 w 16"/>
                  <a:gd name="T9" fmla="*/ 2147483647 h 7"/>
                  <a:gd name="T10" fmla="*/ 2147483647 w 16"/>
                  <a:gd name="T11" fmla="*/ 2147483647 h 7"/>
                  <a:gd name="T12" fmla="*/ 2147483647 w 16"/>
                  <a:gd name="T13" fmla="*/ 2147483647 h 7"/>
                  <a:gd name="T14" fmla="*/ 2147483647 w 16"/>
                  <a:gd name="T15" fmla="*/ 2147483647 h 7"/>
                  <a:gd name="T16" fmla="*/ 2147483647 w 16"/>
                  <a:gd name="T17" fmla="*/ 2147483647 h 7"/>
                  <a:gd name="T18" fmla="*/ 2147483647 w 16"/>
                  <a:gd name="T19" fmla="*/ 214748364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7"/>
                  <a:gd name="T32" fmla="*/ 16 w 1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7">
                    <a:moveTo>
                      <a:pt x="1" y="5"/>
                    </a:moveTo>
                    <a:lnTo>
                      <a:pt x="0" y="3"/>
                    </a:lnTo>
                    <a:lnTo>
                      <a:pt x="5" y="1"/>
                    </a:lnTo>
                    <a:lnTo>
                      <a:pt x="12" y="0"/>
                    </a:lnTo>
                    <a:lnTo>
                      <a:pt x="15" y="1"/>
                    </a:lnTo>
                    <a:lnTo>
                      <a:pt x="13" y="3"/>
                    </a:lnTo>
                    <a:lnTo>
                      <a:pt x="16" y="4"/>
                    </a:lnTo>
                    <a:lnTo>
                      <a:pt x="13" y="7"/>
                    </a:lnTo>
                    <a:lnTo>
                      <a:pt x="5" y="7"/>
                    </a:lnTo>
                    <a:lnTo>
                      <a:pt x="1"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26" name="Freeform 143"/>
              <p:cNvSpPr>
                <a:spLocks/>
              </p:cNvSpPr>
              <p:nvPr/>
            </p:nvSpPr>
            <p:spPr bwMode="gray">
              <a:xfrm>
                <a:off x="2442" y="1549"/>
                <a:ext cx="25" cy="10"/>
              </a:xfrm>
              <a:custGeom>
                <a:avLst/>
                <a:gdLst>
                  <a:gd name="T0" fmla="*/ 0 w 19"/>
                  <a:gd name="T1" fmla="*/ 2147483647 h 8"/>
                  <a:gd name="T2" fmla="*/ 2147483647 w 19"/>
                  <a:gd name="T3" fmla="*/ 0 h 8"/>
                  <a:gd name="T4" fmla="*/ 2147483647 w 19"/>
                  <a:gd name="T5" fmla="*/ 2147483647 h 8"/>
                  <a:gd name="T6" fmla="*/ 2147483647 w 19"/>
                  <a:gd name="T7" fmla="*/ 2147483647 h 8"/>
                  <a:gd name="T8" fmla="*/ 2147483647 w 19"/>
                  <a:gd name="T9" fmla="*/ 2147483647 h 8"/>
                  <a:gd name="T10" fmla="*/ 2147483647 w 19"/>
                  <a:gd name="T11" fmla="*/ 2147483647 h 8"/>
                  <a:gd name="T12" fmla="*/ 0 w 19"/>
                  <a:gd name="T13" fmla="*/ 2147483647 h 8"/>
                  <a:gd name="T14" fmla="*/ 0 60000 65536"/>
                  <a:gd name="T15" fmla="*/ 0 60000 65536"/>
                  <a:gd name="T16" fmla="*/ 0 60000 65536"/>
                  <a:gd name="T17" fmla="*/ 0 60000 65536"/>
                  <a:gd name="T18" fmla="*/ 0 60000 65536"/>
                  <a:gd name="T19" fmla="*/ 0 60000 65536"/>
                  <a:gd name="T20" fmla="*/ 0 60000 65536"/>
                  <a:gd name="T21" fmla="*/ 0 w 19"/>
                  <a:gd name="T22" fmla="*/ 0 h 8"/>
                  <a:gd name="T23" fmla="*/ 19 w 1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8">
                    <a:moveTo>
                      <a:pt x="0" y="2"/>
                    </a:moveTo>
                    <a:lnTo>
                      <a:pt x="8" y="0"/>
                    </a:lnTo>
                    <a:lnTo>
                      <a:pt x="16" y="2"/>
                    </a:lnTo>
                    <a:lnTo>
                      <a:pt x="19" y="4"/>
                    </a:lnTo>
                    <a:lnTo>
                      <a:pt x="17" y="8"/>
                    </a:lnTo>
                    <a:lnTo>
                      <a:pt x="7" y="4"/>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27" name="Freeform 144"/>
              <p:cNvSpPr>
                <a:spLocks/>
              </p:cNvSpPr>
              <p:nvPr/>
            </p:nvSpPr>
            <p:spPr bwMode="gray">
              <a:xfrm>
                <a:off x="1223" y="2150"/>
                <a:ext cx="693" cy="397"/>
              </a:xfrm>
              <a:custGeom>
                <a:avLst/>
                <a:gdLst>
                  <a:gd name="T0" fmla="*/ 2147483647 w 531"/>
                  <a:gd name="T1" fmla="*/ 2147483647 h 305"/>
                  <a:gd name="T2" fmla="*/ 2147483647 w 531"/>
                  <a:gd name="T3" fmla="*/ 2147483647 h 305"/>
                  <a:gd name="T4" fmla="*/ 2147483647 w 531"/>
                  <a:gd name="T5" fmla="*/ 2147483647 h 305"/>
                  <a:gd name="T6" fmla="*/ 2147483647 w 531"/>
                  <a:gd name="T7" fmla="*/ 2147483647 h 305"/>
                  <a:gd name="T8" fmla="*/ 2147483647 w 531"/>
                  <a:gd name="T9" fmla="*/ 2147483647 h 305"/>
                  <a:gd name="T10" fmla="*/ 2147483647 w 531"/>
                  <a:gd name="T11" fmla="*/ 2147483647 h 305"/>
                  <a:gd name="T12" fmla="*/ 2147483647 w 531"/>
                  <a:gd name="T13" fmla="*/ 2147483647 h 305"/>
                  <a:gd name="T14" fmla="*/ 2147483647 w 531"/>
                  <a:gd name="T15" fmla="*/ 2147483647 h 305"/>
                  <a:gd name="T16" fmla="*/ 2147483647 w 531"/>
                  <a:gd name="T17" fmla="*/ 2147483647 h 305"/>
                  <a:gd name="T18" fmla="*/ 2147483647 w 531"/>
                  <a:gd name="T19" fmla="*/ 2147483647 h 305"/>
                  <a:gd name="T20" fmla="*/ 2147483647 w 531"/>
                  <a:gd name="T21" fmla="*/ 2147483647 h 305"/>
                  <a:gd name="T22" fmla="*/ 2147483647 w 531"/>
                  <a:gd name="T23" fmla="*/ 2147483647 h 305"/>
                  <a:gd name="T24" fmla="*/ 2147483647 w 531"/>
                  <a:gd name="T25" fmla="*/ 2147483647 h 305"/>
                  <a:gd name="T26" fmla="*/ 2147483647 w 531"/>
                  <a:gd name="T27" fmla="*/ 2147483647 h 305"/>
                  <a:gd name="T28" fmla="*/ 2147483647 w 531"/>
                  <a:gd name="T29" fmla="*/ 2147483647 h 305"/>
                  <a:gd name="T30" fmla="*/ 2147483647 w 531"/>
                  <a:gd name="T31" fmla="*/ 2147483647 h 305"/>
                  <a:gd name="T32" fmla="*/ 2147483647 w 531"/>
                  <a:gd name="T33" fmla="*/ 2147483647 h 305"/>
                  <a:gd name="T34" fmla="*/ 2147483647 w 531"/>
                  <a:gd name="T35" fmla="*/ 2147483647 h 305"/>
                  <a:gd name="T36" fmla="*/ 2147483647 w 531"/>
                  <a:gd name="T37" fmla="*/ 2147483647 h 305"/>
                  <a:gd name="T38" fmla="*/ 2147483647 w 531"/>
                  <a:gd name="T39" fmla="*/ 2147483647 h 305"/>
                  <a:gd name="T40" fmla="*/ 2147483647 w 531"/>
                  <a:gd name="T41" fmla="*/ 2147483647 h 305"/>
                  <a:gd name="T42" fmla="*/ 2147483647 w 531"/>
                  <a:gd name="T43" fmla="*/ 2147483647 h 305"/>
                  <a:gd name="T44" fmla="*/ 2147483647 w 531"/>
                  <a:gd name="T45" fmla="*/ 2147483647 h 305"/>
                  <a:gd name="T46" fmla="*/ 2147483647 w 531"/>
                  <a:gd name="T47" fmla="*/ 2147483647 h 305"/>
                  <a:gd name="T48" fmla="*/ 2147483647 w 531"/>
                  <a:gd name="T49" fmla="*/ 2147483647 h 305"/>
                  <a:gd name="T50" fmla="*/ 2147483647 w 531"/>
                  <a:gd name="T51" fmla="*/ 2147483647 h 305"/>
                  <a:gd name="T52" fmla="*/ 2147483647 w 531"/>
                  <a:gd name="T53" fmla="*/ 2147483647 h 305"/>
                  <a:gd name="T54" fmla="*/ 2147483647 w 531"/>
                  <a:gd name="T55" fmla="*/ 2147483647 h 305"/>
                  <a:gd name="T56" fmla="*/ 2147483647 w 531"/>
                  <a:gd name="T57" fmla="*/ 2147483647 h 305"/>
                  <a:gd name="T58" fmla="*/ 2147483647 w 531"/>
                  <a:gd name="T59" fmla="*/ 2147483647 h 305"/>
                  <a:gd name="T60" fmla="*/ 2147483647 w 531"/>
                  <a:gd name="T61" fmla="*/ 2147483647 h 305"/>
                  <a:gd name="T62" fmla="*/ 2147483647 w 531"/>
                  <a:gd name="T63" fmla="*/ 2147483647 h 305"/>
                  <a:gd name="T64" fmla="*/ 2147483647 w 531"/>
                  <a:gd name="T65" fmla="*/ 2147483647 h 305"/>
                  <a:gd name="T66" fmla="*/ 2147483647 w 531"/>
                  <a:gd name="T67" fmla="*/ 2147483647 h 305"/>
                  <a:gd name="T68" fmla="*/ 2147483647 w 531"/>
                  <a:gd name="T69" fmla="*/ 2147483647 h 305"/>
                  <a:gd name="T70" fmla="*/ 2147483647 w 531"/>
                  <a:gd name="T71" fmla="*/ 2147483647 h 305"/>
                  <a:gd name="T72" fmla="*/ 2147483647 w 531"/>
                  <a:gd name="T73" fmla="*/ 2147483647 h 305"/>
                  <a:gd name="T74" fmla="*/ 2147483647 w 531"/>
                  <a:gd name="T75" fmla="*/ 2147483647 h 305"/>
                  <a:gd name="T76" fmla="*/ 2147483647 w 531"/>
                  <a:gd name="T77" fmla="*/ 2147483647 h 305"/>
                  <a:gd name="T78" fmla="*/ 2147483647 w 531"/>
                  <a:gd name="T79" fmla="*/ 2147483647 h 305"/>
                  <a:gd name="T80" fmla="*/ 2147483647 w 531"/>
                  <a:gd name="T81" fmla="*/ 2147483647 h 305"/>
                  <a:gd name="T82" fmla="*/ 2147483647 w 531"/>
                  <a:gd name="T83" fmla="*/ 2147483647 h 305"/>
                  <a:gd name="T84" fmla="*/ 2147483647 w 531"/>
                  <a:gd name="T85" fmla="*/ 2147483647 h 305"/>
                  <a:gd name="T86" fmla="*/ 2147483647 w 531"/>
                  <a:gd name="T87" fmla="*/ 2147483647 h 305"/>
                  <a:gd name="T88" fmla="*/ 2147483647 w 531"/>
                  <a:gd name="T89" fmla="*/ 2147483647 h 305"/>
                  <a:gd name="T90" fmla="*/ 2147483647 w 531"/>
                  <a:gd name="T91" fmla="*/ 2147483647 h 305"/>
                  <a:gd name="T92" fmla="*/ 2147483647 w 531"/>
                  <a:gd name="T93" fmla="*/ 2147483647 h 305"/>
                  <a:gd name="T94" fmla="*/ 2147483647 w 531"/>
                  <a:gd name="T95" fmla="*/ 2147483647 h 305"/>
                  <a:gd name="T96" fmla="*/ 2147483647 w 531"/>
                  <a:gd name="T97" fmla="*/ 2147483647 h 305"/>
                  <a:gd name="T98" fmla="*/ 2147483647 w 531"/>
                  <a:gd name="T99" fmla="*/ 2147483647 h 305"/>
                  <a:gd name="T100" fmla="*/ 2147483647 w 531"/>
                  <a:gd name="T101" fmla="*/ 2147483647 h 305"/>
                  <a:gd name="T102" fmla="*/ 2147483647 w 531"/>
                  <a:gd name="T103" fmla="*/ 2147483647 h 305"/>
                  <a:gd name="T104" fmla="*/ 2147483647 w 531"/>
                  <a:gd name="T105" fmla="*/ 2147483647 h 305"/>
                  <a:gd name="T106" fmla="*/ 2147483647 w 531"/>
                  <a:gd name="T107" fmla="*/ 2147483647 h 305"/>
                  <a:gd name="T108" fmla="*/ 2147483647 w 531"/>
                  <a:gd name="T109" fmla="*/ 2147483647 h 305"/>
                  <a:gd name="T110" fmla="*/ 2147483647 w 531"/>
                  <a:gd name="T111" fmla="*/ 2147483647 h 305"/>
                  <a:gd name="T112" fmla="*/ 2147483647 w 531"/>
                  <a:gd name="T113" fmla="*/ 2147483647 h 305"/>
                  <a:gd name="T114" fmla="*/ 2147483647 w 531"/>
                  <a:gd name="T115" fmla="*/ 2147483647 h 305"/>
                  <a:gd name="T116" fmla="*/ 2147483647 w 531"/>
                  <a:gd name="T117" fmla="*/ 2147483647 h 305"/>
                  <a:gd name="T118" fmla="*/ 2147483647 w 531"/>
                  <a:gd name="T119" fmla="*/ 2147483647 h 305"/>
                  <a:gd name="T120" fmla="*/ 2147483647 w 531"/>
                  <a:gd name="T121" fmla="*/ 2147483647 h 305"/>
                  <a:gd name="T122" fmla="*/ 2147483647 w 531"/>
                  <a:gd name="T123" fmla="*/ 2147483647 h 305"/>
                  <a:gd name="T124" fmla="*/ 2147483647 w 531"/>
                  <a:gd name="T125" fmla="*/ 2147483647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31"/>
                  <a:gd name="T190" fmla="*/ 0 h 305"/>
                  <a:gd name="T191" fmla="*/ 531 w 531"/>
                  <a:gd name="T192" fmla="*/ 305 h 3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31" h="305">
                    <a:moveTo>
                      <a:pt x="71" y="220"/>
                    </a:moveTo>
                    <a:lnTo>
                      <a:pt x="69" y="216"/>
                    </a:lnTo>
                    <a:lnTo>
                      <a:pt x="66" y="207"/>
                    </a:lnTo>
                    <a:lnTo>
                      <a:pt x="59" y="202"/>
                    </a:lnTo>
                    <a:lnTo>
                      <a:pt x="56" y="202"/>
                    </a:lnTo>
                    <a:lnTo>
                      <a:pt x="53" y="202"/>
                    </a:lnTo>
                    <a:lnTo>
                      <a:pt x="49" y="197"/>
                    </a:lnTo>
                    <a:lnTo>
                      <a:pt x="44" y="195"/>
                    </a:lnTo>
                    <a:lnTo>
                      <a:pt x="39" y="195"/>
                    </a:lnTo>
                    <a:lnTo>
                      <a:pt x="37" y="185"/>
                    </a:lnTo>
                    <a:lnTo>
                      <a:pt x="31" y="178"/>
                    </a:lnTo>
                    <a:lnTo>
                      <a:pt x="28" y="173"/>
                    </a:lnTo>
                    <a:lnTo>
                      <a:pt x="27" y="167"/>
                    </a:lnTo>
                    <a:lnTo>
                      <a:pt x="24" y="164"/>
                    </a:lnTo>
                    <a:lnTo>
                      <a:pt x="23" y="157"/>
                    </a:lnTo>
                    <a:lnTo>
                      <a:pt x="25" y="153"/>
                    </a:lnTo>
                    <a:lnTo>
                      <a:pt x="23" y="151"/>
                    </a:lnTo>
                    <a:lnTo>
                      <a:pt x="17" y="150"/>
                    </a:lnTo>
                    <a:lnTo>
                      <a:pt x="15" y="141"/>
                    </a:lnTo>
                    <a:lnTo>
                      <a:pt x="8" y="136"/>
                    </a:lnTo>
                    <a:lnTo>
                      <a:pt x="8" y="128"/>
                    </a:lnTo>
                    <a:lnTo>
                      <a:pt x="4" y="122"/>
                    </a:lnTo>
                    <a:lnTo>
                      <a:pt x="6" y="115"/>
                    </a:lnTo>
                    <a:lnTo>
                      <a:pt x="6" y="105"/>
                    </a:lnTo>
                    <a:lnTo>
                      <a:pt x="3" y="92"/>
                    </a:lnTo>
                    <a:lnTo>
                      <a:pt x="2" y="82"/>
                    </a:lnTo>
                    <a:lnTo>
                      <a:pt x="6" y="68"/>
                    </a:lnTo>
                    <a:lnTo>
                      <a:pt x="6" y="49"/>
                    </a:lnTo>
                    <a:lnTo>
                      <a:pt x="8" y="37"/>
                    </a:lnTo>
                    <a:lnTo>
                      <a:pt x="6" y="26"/>
                    </a:lnTo>
                    <a:lnTo>
                      <a:pt x="0" y="13"/>
                    </a:lnTo>
                    <a:lnTo>
                      <a:pt x="1" y="9"/>
                    </a:lnTo>
                    <a:lnTo>
                      <a:pt x="6" y="9"/>
                    </a:lnTo>
                    <a:lnTo>
                      <a:pt x="12" y="11"/>
                    </a:lnTo>
                    <a:lnTo>
                      <a:pt x="21" y="11"/>
                    </a:lnTo>
                    <a:lnTo>
                      <a:pt x="20" y="22"/>
                    </a:lnTo>
                    <a:lnTo>
                      <a:pt x="23" y="22"/>
                    </a:lnTo>
                    <a:lnTo>
                      <a:pt x="25" y="16"/>
                    </a:lnTo>
                    <a:lnTo>
                      <a:pt x="22" y="9"/>
                    </a:lnTo>
                    <a:lnTo>
                      <a:pt x="21" y="0"/>
                    </a:lnTo>
                    <a:lnTo>
                      <a:pt x="278" y="0"/>
                    </a:lnTo>
                    <a:lnTo>
                      <a:pt x="286" y="6"/>
                    </a:lnTo>
                    <a:lnTo>
                      <a:pt x="298" y="8"/>
                    </a:lnTo>
                    <a:lnTo>
                      <a:pt x="306" y="12"/>
                    </a:lnTo>
                    <a:lnTo>
                      <a:pt x="317" y="11"/>
                    </a:lnTo>
                    <a:lnTo>
                      <a:pt x="325" y="14"/>
                    </a:lnTo>
                    <a:lnTo>
                      <a:pt x="342" y="12"/>
                    </a:lnTo>
                    <a:lnTo>
                      <a:pt x="371" y="29"/>
                    </a:lnTo>
                    <a:lnTo>
                      <a:pt x="378" y="43"/>
                    </a:lnTo>
                    <a:lnTo>
                      <a:pt x="395" y="62"/>
                    </a:lnTo>
                    <a:lnTo>
                      <a:pt x="395" y="75"/>
                    </a:lnTo>
                    <a:lnTo>
                      <a:pt x="390" y="93"/>
                    </a:lnTo>
                    <a:lnTo>
                      <a:pt x="393" y="102"/>
                    </a:lnTo>
                    <a:lnTo>
                      <a:pt x="420" y="87"/>
                    </a:lnTo>
                    <a:lnTo>
                      <a:pt x="423" y="79"/>
                    </a:lnTo>
                    <a:lnTo>
                      <a:pt x="447" y="69"/>
                    </a:lnTo>
                    <a:lnTo>
                      <a:pt x="459" y="59"/>
                    </a:lnTo>
                    <a:lnTo>
                      <a:pt x="464" y="54"/>
                    </a:lnTo>
                    <a:lnTo>
                      <a:pt x="473" y="54"/>
                    </a:lnTo>
                    <a:lnTo>
                      <a:pt x="478" y="55"/>
                    </a:lnTo>
                    <a:lnTo>
                      <a:pt x="494" y="52"/>
                    </a:lnTo>
                    <a:lnTo>
                      <a:pt x="508" y="26"/>
                    </a:lnTo>
                    <a:lnTo>
                      <a:pt x="513" y="23"/>
                    </a:lnTo>
                    <a:lnTo>
                      <a:pt x="524" y="28"/>
                    </a:lnTo>
                    <a:lnTo>
                      <a:pt x="524" y="41"/>
                    </a:lnTo>
                    <a:lnTo>
                      <a:pt x="530" y="51"/>
                    </a:lnTo>
                    <a:lnTo>
                      <a:pt x="531" y="61"/>
                    </a:lnTo>
                    <a:lnTo>
                      <a:pt x="523" y="66"/>
                    </a:lnTo>
                    <a:lnTo>
                      <a:pt x="519" y="67"/>
                    </a:lnTo>
                    <a:lnTo>
                      <a:pt x="517" y="65"/>
                    </a:lnTo>
                    <a:lnTo>
                      <a:pt x="516" y="66"/>
                    </a:lnTo>
                    <a:lnTo>
                      <a:pt x="514" y="70"/>
                    </a:lnTo>
                    <a:lnTo>
                      <a:pt x="513" y="73"/>
                    </a:lnTo>
                    <a:lnTo>
                      <a:pt x="504" y="73"/>
                    </a:lnTo>
                    <a:lnTo>
                      <a:pt x="503" y="76"/>
                    </a:lnTo>
                    <a:lnTo>
                      <a:pt x="500" y="82"/>
                    </a:lnTo>
                    <a:lnTo>
                      <a:pt x="499" y="85"/>
                    </a:lnTo>
                    <a:lnTo>
                      <a:pt x="494" y="94"/>
                    </a:lnTo>
                    <a:lnTo>
                      <a:pt x="498" y="97"/>
                    </a:lnTo>
                    <a:lnTo>
                      <a:pt x="498" y="101"/>
                    </a:lnTo>
                    <a:lnTo>
                      <a:pt x="502" y="103"/>
                    </a:lnTo>
                    <a:lnTo>
                      <a:pt x="499" y="107"/>
                    </a:lnTo>
                    <a:lnTo>
                      <a:pt x="494" y="108"/>
                    </a:lnTo>
                    <a:lnTo>
                      <a:pt x="491" y="105"/>
                    </a:lnTo>
                    <a:lnTo>
                      <a:pt x="486" y="108"/>
                    </a:lnTo>
                    <a:lnTo>
                      <a:pt x="481" y="110"/>
                    </a:lnTo>
                    <a:lnTo>
                      <a:pt x="477" y="107"/>
                    </a:lnTo>
                    <a:lnTo>
                      <a:pt x="474" y="108"/>
                    </a:lnTo>
                    <a:lnTo>
                      <a:pt x="472" y="113"/>
                    </a:lnTo>
                    <a:lnTo>
                      <a:pt x="468" y="115"/>
                    </a:lnTo>
                    <a:lnTo>
                      <a:pt x="470" y="116"/>
                    </a:lnTo>
                    <a:lnTo>
                      <a:pt x="471" y="121"/>
                    </a:lnTo>
                    <a:lnTo>
                      <a:pt x="467" y="127"/>
                    </a:lnTo>
                    <a:lnTo>
                      <a:pt x="465" y="133"/>
                    </a:lnTo>
                    <a:lnTo>
                      <a:pt x="460" y="138"/>
                    </a:lnTo>
                    <a:lnTo>
                      <a:pt x="457" y="135"/>
                    </a:lnTo>
                    <a:lnTo>
                      <a:pt x="455" y="136"/>
                    </a:lnTo>
                    <a:lnTo>
                      <a:pt x="458" y="142"/>
                    </a:lnTo>
                    <a:lnTo>
                      <a:pt x="457" y="151"/>
                    </a:lnTo>
                    <a:lnTo>
                      <a:pt x="453" y="159"/>
                    </a:lnTo>
                    <a:lnTo>
                      <a:pt x="451" y="158"/>
                    </a:lnTo>
                    <a:lnTo>
                      <a:pt x="449" y="151"/>
                    </a:lnTo>
                    <a:lnTo>
                      <a:pt x="448" y="141"/>
                    </a:lnTo>
                    <a:lnTo>
                      <a:pt x="449" y="133"/>
                    </a:lnTo>
                    <a:lnTo>
                      <a:pt x="444" y="134"/>
                    </a:lnTo>
                    <a:lnTo>
                      <a:pt x="442" y="140"/>
                    </a:lnTo>
                    <a:lnTo>
                      <a:pt x="445" y="148"/>
                    </a:lnTo>
                    <a:lnTo>
                      <a:pt x="445" y="162"/>
                    </a:lnTo>
                    <a:lnTo>
                      <a:pt x="448" y="168"/>
                    </a:lnTo>
                    <a:lnTo>
                      <a:pt x="449" y="172"/>
                    </a:lnTo>
                    <a:lnTo>
                      <a:pt x="446" y="176"/>
                    </a:lnTo>
                    <a:lnTo>
                      <a:pt x="450" y="180"/>
                    </a:lnTo>
                    <a:lnTo>
                      <a:pt x="449" y="183"/>
                    </a:lnTo>
                    <a:lnTo>
                      <a:pt x="443" y="187"/>
                    </a:lnTo>
                    <a:lnTo>
                      <a:pt x="442" y="193"/>
                    </a:lnTo>
                    <a:lnTo>
                      <a:pt x="438" y="197"/>
                    </a:lnTo>
                    <a:lnTo>
                      <a:pt x="433" y="203"/>
                    </a:lnTo>
                    <a:lnTo>
                      <a:pt x="426" y="205"/>
                    </a:lnTo>
                    <a:lnTo>
                      <a:pt x="413" y="220"/>
                    </a:lnTo>
                    <a:lnTo>
                      <a:pt x="409" y="220"/>
                    </a:lnTo>
                    <a:lnTo>
                      <a:pt x="408" y="225"/>
                    </a:lnTo>
                    <a:lnTo>
                      <a:pt x="402" y="236"/>
                    </a:lnTo>
                    <a:lnTo>
                      <a:pt x="402" y="247"/>
                    </a:lnTo>
                    <a:lnTo>
                      <a:pt x="406" y="255"/>
                    </a:lnTo>
                    <a:lnTo>
                      <a:pt x="410" y="270"/>
                    </a:lnTo>
                    <a:lnTo>
                      <a:pt x="414" y="287"/>
                    </a:lnTo>
                    <a:lnTo>
                      <a:pt x="412" y="303"/>
                    </a:lnTo>
                    <a:lnTo>
                      <a:pt x="407" y="305"/>
                    </a:lnTo>
                    <a:lnTo>
                      <a:pt x="404" y="304"/>
                    </a:lnTo>
                    <a:lnTo>
                      <a:pt x="401" y="296"/>
                    </a:lnTo>
                    <a:lnTo>
                      <a:pt x="395" y="289"/>
                    </a:lnTo>
                    <a:lnTo>
                      <a:pt x="394" y="282"/>
                    </a:lnTo>
                    <a:lnTo>
                      <a:pt x="391" y="277"/>
                    </a:lnTo>
                    <a:lnTo>
                      <a:pt x="391" y="268"/>
                    </a:lnTo>
                    <a:lnTo>
                      <a:pt x="392" y="266"/>
                    </a:lnTo>
                    <a:lnTo>
                      <a:pt x="392" y="262"/>
                    </a:lnTo>
                    <a:lnTo>
                      <a:pt x="389" y="258"/>
                    </a:lnTo>
                    <a:lnTo>
                      <a:pt x="384" y="251"/>
                    </a:lnTo>
                    <a:lnTo>
                      <a:pt x="379" y="248"/>
                    </a:lnTo>
                    <a:lnTo>
                      <a:pt x="375" y="249"/>
                    </a:lnTo>
                    <a:lnTo>
                      <a:pt x="373" y="252"/>
                    </a:lnTo>
                    <a:lnTo>
                      <a:pt x="369" y="251"/>
                    </a:lnTo>
                    <a:lnTo>
                      <a:pt x="367" y="247"/>
                    </a:lnTo>
                    <a:lnTo>
                      <a:pt x="362" y="244"/>
                    </a:lnTo>
                    <a:lnTo>
                      <a:pt x="356" y="244"/>
                    </a:lnTo>
                    <a:lnTo>
                      <a:pt x="347" y="246"/>
                    </a:lnTo>
                    <a:lnTo>
                      <a:pt x="345" y="244"/>
                    </a:lnTo>
                    <a:lnTo>
                      <a:pt x="336" y="247"/>
                    </a:lnTo>
                    <a:lnTo>
                      <a:pt x="330" y="248"/>
                    </a:lnTo>
                    <a:lnTo>
                      <a:pt x="329" y="253"/>
                    </a:lnTo>
                    <a:lnTo>
                      <a:pt x="333" y="258"/>
                    </a:lnTo>
                    <a:lnTo>
                      <a:pt x="333" y="261"/>
                    </a:lnTo>
                    <a:lnTo>
                      <a:pt x="329" y="261"/>
                    </a:lnTo>
                    <a:lnTo>
                      <a:pt x="322" y="257"/>
                    </a:lnTo>
                    <a:lnTo>
                      <a:pt x="317" y="259"/>
                    </a:lnTo>
                    <a:lnTo>
                      <a:pt x="309" y="252"/>
                    </a:lnTo>
                    <a:lnTo>
                      <a:pt x="304" y="253"/>
                    </a:lnTo>
                    <a:lnTo>
                      <a:pt x="295" y="251"/>
                    </a:lnTo>
                    <a:lnTo>
                      <a:pt x="289" y="251"/>
                    </a:lnTo>
                    <a:lnTo>
                      <a:pt x="282" y="255"/>
                    </a:lnTo>
                    <a:lnTo>
                      <a:pt x="278" y="259"/>
                    </a:lnTo>
                    <a:lnTo>
                      <a:pt x="268" y="262"/>
                    </a:lnTo>
                    <a:lnTo>
                      <a:pt x="259" y="274"/>
                    </a:lnTo>
                    <a:lnTo>
                      <a:pt x="258" y="278"/>
                    </a:lnTo>
                    <a:lnTo>
                      <a:pt x="255" y="283"/>
                    </a:lnTo>
                    <a:lnTo>
                      <a:pt x="256" y="290"/>
                    </a:lnTo>
                    <a:lnTo>
                      <a:pt x="256" y="294"/>
                    </a:lnTo>
                    <a:lnTo>
                      <a:pt x="247" y="292"/>
                    </a:lnTo>
                    <a:lnTo>
                      <a:pt x="237" y="283"/>
                    </a:lnTo>
                    <a:lnTo>
                      <a:pt x="235" y="277"/>
                    </a:lnTo>
                    <a:lnTo>
                      <a:pt x="223" y="256"/>
                    </a:lnTo>
                    <a:lnTo>
                      <a:pt x="209" y="248"/>
                    </a:lnTo>
                    <a:lnTo>
                      <a:pt x="204" y="253"/>
                    </a:lnTo>
                    <a:lnTo>
                      <a:pt x="205" y="258"/>
                    </a:lnTo>
                    <a:lnTo>
                      <a:pt x="203" y="260"/>
                    </a:lnTo>
                    <a:lnTo>
                      <a:pt x="196" y="257"/>
                    </a:lnTo>
                    <a:lnTo>
                      <a:pt x="189" y="250"/>
                    </a:lnTo>
                    <a:lnTo>
                      <a:pt x="188" y="241"/>
                    </a:lnTo>
                    <a:lnTo>
                      <a:pt x="185" y="237"/>
                    </a:lnTo>
                    <a:lnTo>
                      <a:pt x="182" y="237"/>
                    </a:lnTo>
                    <a:lnTo>
                      <a:pt x="173" y="228"/>
                    </a:lnTo>
                    <a:lnTo>
                      <a:pt x="164" y="226"/>
                    </a:lnTo>
                    <a:lnTo>
                      <a:pt x="156" y="226"/>
                    </a:lnTo>
                    <a:lnTo>
                      <a:pt x="154" y="232"/>
                    </a:lnTo>
                    <a:lnTo>
                      <a:pt x="145" y="234"/>
                    </a:lnTo>
                    <a:lnTo>
                      <a:pt x="125" y="234"/>
                    </a:lnTo>
                    <a:lnTo>
                      <a:pt x="120" y="233"/>
                    </a:lnTo>
                    <a:lnTo>
                      <a:pt x="107" y="224"/>
                    </a:lnTo>
                    <a:lnTo>
                      <a:pt x="93" y="217"/>
                    </a:lnTo>
                    <a:lnTo>
                      <a:pt x="77" y="218"/>
                    </a:lnTo>
                    <a:lnTo>
                      <a:pt x="71" y="22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28" name="Freeform 145"/>
              <p:cNvSpPr>
                <a:spLocks/>
              </p:cNvSpPr>
              <p:nvPr/>
            </p:nvSpPr>
            <p:spPr bwMode="gray">
              <a:xfrm>
                <a:off x="1836" y="2601"/>
                <a:ext cx="8" cy="5"/>
              </a:xfrm>
              <a:custGeom>
                <a:avLst/>
                <a:gdLst>
                  <a:gd name="T0" fmla="*/ 0 w 6"/>
                  <a:gd name="T1" fmla="*/ 2147483647 h 4"/>
                  <a:gd name="T2" fmla="*/ 2147483647 w 6"/>
                  <a:gd name="T3" fmla="*/ 0 h 4"/>
                  <a:gd name="T4" fmla="*/ 2147483647 w 6"/>
                  <a:gd name="T5" fmla="*/ 2147483647 h 4"/>
                  <a:gd name="T6" fmla="*/ 2147483647 w 6"/>
                  <a:gd name="T7" fmla="*/ 2147483647 h 4"/>
                  <a:gd name="T8" fmla="*/ 0 w 6"/>
                  <a:gd name="T9" fmla="*/ 2147483647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0" y="3"/>
                    </a:moveTo>
                    <a:lnTo>
                      <a:pt x="4" y="0"/>
                    </a:lnTo>
                    <a:lnTo>
                      <a:pt x="6" y="2"/>
                    </a:lnTo>
                    <a:lnTo>
                      <a:pt x="4" y="4"/>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29" name="Freeform 146"/>
              <p:cNvSpPr>
                <a:spLocks/>
              </p:cNvSpPr>
              <p:nvPr/>
            </p:nvSpPr>
            <p:spPr bwMode="gray">
              <a:xfrm>
                <a:off x="1844" y="2584"/>
                <a:ext cx="3" cy="2"/>
              </a:xfrm>
              <a:custGeom>
                <a:avLst/>
                <a:gdLst>
                  <a:gd name="T0" fmla="*/ 0 w 2"/>
                  <a:gd name="T1" fmla="*/ 0 h 2"/>
                  <a:gd name="T2" fmla="*/ 2147483647 w 2"/>
                  <a:gd name="T3" fmla="*/ 0 h 2"/>
                  <a:gd name="T4" fmla="*/ 2147483647 w 2"/>
                  <a:gd name="T5" fmla="*/ 2147483647 h 2"/>
                  <a:gd name="T6" fmla="*/ 0 w 2"/>
                  <a:gd name="T7" fmla="*/ 2147483647 h 2"/>
                  <a:gd name="T8" fmla="*/ 0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0"/>
                    </a:moveTo>
                    <a:lnTo>
                      <a:pt x="2" y="0"/>
                    </a:lnTo>
                    <a:lnTo>
                      <a:pt x="1" y="2"/>
                    </a:lnTo>
                    <a:lnTo>
                      <a:pt x="0" y="2"/>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30" name="Freeform 147"/>
              <p:cNvSpPr>
                <a:spLocks/>
              </p:cNvSpPr>
              <p:nvPr/>
            </p:nvSpPr>
            <p:spPr bwMode="gray">
              <a:xfrm>
                <a:off x="1858" y="2591"/>
                <a:ext cx="6" cy="6"/>
              </a:xfrm>
              <a:custGeom>
                <a:avLst/>
                <a:gdLst>
                  <a:gd name="T0" fmla="*/ 0 w 4"/>
                  <a:gd name="T1" fmla="*/ 0 h 4"/>
                  <a:gd name="T2" fmla="*/ 2147483647 w 4"/>
                  <a:gd name="T3" fmla="*/ 2147483647 h 4"/>
                  <a:gd name="T4" fmla="*/ 2147483647 w 4"/>
                  <a:gd name="T5" fmla="*/ 2147483647 h 4"/>
                  <a:gd name="T6" fmla="*/ 0 w 4"/>
                  <a:gd name="T7" fmla="*/ 2147483647 h 4"/>
                  <a:gd name="T8" fmla="*/ 0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0"/>
                    </a:moveTo>
                    <a:lnTo>
                      <a:pt x="4" y="2"/>
                    </a:lnTo>
                    <a:lnTo>
                      <a:pt x="2" y="4"/>
                    </a:lnTo>
                    <a:lnTo>
                      <a:pt x="0" y="3"/>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31" name="Freeform 148"/>
              <p:cNvSpPr>
                <a:spLocks/>
              </p:cNvSpPr>
              <p:nvPr/>
            </p:nvSpPr>
            <p:spPr bwMode="gray">
              <a:xfrm>
                <a:off x="1916" y="2637"/>
                <a:ext cx="15" cy="7"/>
              </a:xfrm>
              <a:custGeom>
                <a:avLst/>
                <a:gdLst>
                  <a:gd name="T0" fmla="*/ 0 w 12"/>
                  <a:gd name="T1" fmla="*/ 2147483647 h 5"/>
                  <a:gd name="T2" fmla="*/ 2147483647 w 12"/>
                  <a:gd name="T3" fmla="*/ 0 h 5"/>
                  <a:gd name="T4" fmla="*/ 2147483647 w 12"/>
                  <a:gd name="T5" fmla="*/ 2147483647 h 5"/>
                  <a:gd name="T6" fmla="*/ 2147483647 w 12"/>
                  <a:gd name="T7" fmla="*/ 2147483647 h 5"/>
                  <a:gd name="T8" fmla="*/ 2147483647 w 12"/>
                  <a:gd name="T9" fmla="*/ 2147483647 h 5"/>
                  <a:gd name="T10" fmla="*/ 0 w 12"/>
                  <a:gd name="T11" fmla="*/ 2147483647 h 5"/>
                  <a:gd name="T12" fmla="*/ 0 w 12"/>
                  <a:gd name="T13" fmla="*/ 2147483647 h 5"/>
                  <a:gd name="T14" fmla="*/ 0 60000 65536"/>
                  <a:gd name="T15" fmla="*/ 0 60000 65536"/>
                  <a:gd name="T16" fmla="*/ 0 60000 65536"/>
                  <a:gd name="T17" fmla="*/ 0 60000 65536"/>
                  <a:gd name="T18" fmla="*/ 0 60000 65536"/>
                  <a:gd name="T19" fmla="*/ 0 60000 65536"/>
                  <a:gd name="T20" fmla="*/ 0 60000 65536"/>
                  <a:gd name="T21" fmla="*/ 0 w 12"/>
                  <a:gd name="T22" fmla="*/ 0 h 5"/>
                  <a:gd name="T23" fmla="*/ 12 w 1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5">
                    <a:moveTo>
                      <a:pt x="0" y="2"/>
                    </a:moveTo>
                    <a:lnTo>
                      <a:pt x="1" y="0"/>
                    </a:lnTo>
                    <a:lnTo>
                      <a:pt x="11" y="1"/>
                    </a:lnTo>
                    <a:lnTo>
                      <a:pt x="12" y="3"/>
                    </a:lnTo>
                    <a:lnTo>
                      <a:pt x="11" y="5"/>
                    </a:lnTo>
                    <a:lnTo>
                      <a:pt x="0" y="5"/>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32" name="Freeform 149"/>
              <p:cNvSpPr>
                <a:spLocks/>
              </p:cNvSpPr>
              <p:nvPr/>
            </p:nvSpPr>
            <p:spPr bwMode="gray">
              <a:xfrm>
                <a:off x="1985" y="2658"/>
                <a:ext cx="5" cy="8"/>
              </a:xfrm>
              <a:custGeom>
                <a:avLst/>
                <a:gdLst>
                  <a:gd name="T0" fmla="*/ 0 w 4"/>
                  <a:gd name="T1" fmla="*/ 2147483647 h 6"/>
                  <a:gd name="T2" fmla="*/ 0 w 4"/>
                  <a:gd name="T3" fmla="*/ 2147483647 h 6"/>
                  <a:gd name="T4" fmla="*/ 2147483647 w 4"/>
                  <a:gd name="T5" fmla="*/ 2147483647 h 6"/>
                  <a:gd name="T6" fmla="*/ 0 w 4"/>
                  <a:gd name="T7" fmla="*/ 2147483647 h 6"/>
                  <a:gd name="T8" fmla="*/ 2147483647 w 4"/>
                  <a:gd name="T9" fmla="*/ 2147483647 h 6"/>
                  <a:gd name="T10" fmla="*/ 2147483647 w 4"/>
                  <a:gd name="T11" fmla="*/ 0 h 6"/>
                  <a:gd name="T12" fmla="*/ 2147483647 w 4"/>
                  <a:gd name="T13" fmla="*/ 2147483647 h 6"/>
                  <a:gd name="T14" fmla="*/ 2147483647 w 4"/>
                  <a:gd name="T15" fmla="*/ 2147483647 h 6"/>
                  <a:gd name="T16" fmla="*/ 2147483647 w 4"/>
                  <a:gd name="T17" fmla="*/ 2147483647 h 6"/>
                  <a:gd name="T18" fmla="*/ 2147483647 w 4"/>
                  <a:gd name="T19" fmla="*/ 2147483647 h 6"/>
                  <a:gd name="T20" fmla="*/ 2147483647 w 4"/>
                  <a:gd name="T21" fmla="*/ 2147483647 h 6"/>
                  <a:gd name="T22" fmla="*/ 2147483647 w 4"/>
                  <a:gd name="T23" fmla="*/ 2147483647 h 6"/>
                  <a:gd name="T24" fmla="*/ 2147483647 w 4"/>
                  <a:gd name="T25" fmla="*/ 2147483647 h 6"/>
                  <a:gd name="T26" fmla="*/ 2147483647 w 4"/>
                  <a:gd name="T27" fmla="*/ 2147483647 h 6"/>
                  <a:gd name="T28" fmla="*/ 2147483647 w 4"/>
                  <a:gd name="T29" fmla="*/ 2147483647 h 6"/>
                  <a:gd name="T30" fmla="*/ 0 w 4"/>
                  <a:gd name="T31" fmla="*/ 2147483647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6"/>
                  <a:gd name="T50" fmla="*/ 4 w 4"/>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6">
                    <a:moveTo>
                      <a:pt x="0" y="3"/>
                    </a:moveTo>
                    <a:lnTo>
                      <a:pt x="0" y="2"/>
                    </a:lnTo>
                    <a:lnTo>
                      <a:pt x="1" y="1"/>
                    </a:lnTo>
                    <a:lnTo>
                      <a:pt x="0" y="1"/>
                    </a:lnTo>
                    <a:lnTo>
                      <a:pt x="1" y="1"/>
                    </a:lnTo>
                    <a:lnTo>
                      <a:pt x="1" y="0"/>
                    </a:lnTo>
                    <a:lnTo>
                      <a:pt x="1" y="1"/>
                    </a:lnTo>
                    <a:lnTo>
                      <a:pt x="3" y="1"/>
                    </a:lnTo>
                    <a:lnTo>
                      <a:pt x="3" y="2"/>
                    </a:lnTo>
                    <a:lnTo>
                      <a:pt x="3" y="4"/>
                    </a:lnTo>
                    <a:lnTo>
                      <a:pt x="4" y="5"/>
                    </a:lnTo>
                    <a:lnTo>
                      <a:pt x="3" y="6"/>
                    </a:lnTo>
                    <a:lnTo>
                      <a:pt x="2" y="6"/>
                    </a:lnTo>
                    <a:lnTo>
                      <a:pt x="2" y="5"/>
                    </a:lnTo>
                    <a:lnTo>
                      <a:pt x="1" y="4"/>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33" name="Freeform 150"/>
              <p:cNvSpPr>
                <a:spLocks/>
              </p:cNvSpPr>
              <p:nvPr/>
            </p:nvSpPr>
            <p:spPr bwMode="gray">
              <a:xfrm>
                <a:off x="1987" y="2671"/>
                <a:ext cx="8" cy="9"/>
              </a:xfrm>
              <a:custGeom>
                <a:avLst/>
                <a:gdLst>
                  <a:gd name="T0" fmla="*/ 0 w 6"/>
                  <a:gd name="T1" fmla="*/ 0 h 7"/>
                  <a:gd name="T2" fmla="*/ 2147483647 w 6"/>
                  <a:gd name="T3" fmla="*/ 0 h 7"/>
                  <a:gd name="T4" fmla="*/ 2147483647 w 6"/>
                  <a:gd name="T5" fmla="*/ 0 h 7"/>
                  <a:gd name="T6" fmla="*/ 2147483647 w 6"/>
                  <a:gd name="T7" fmla="*/ 2147483647 h 7"/>
                  <a:gd name="T8" fmla="*/ 2147483647 w 6"/>
                  <a:gd name="T9" fmla="*/ 2147483647 h 7"/>
                  <a:gd name="T10" fmla="*/ 2147483647 w 6"/>
                  <a:gd name="T11" fmla="*/ 2147483647 h 7"/>
                  <a:gd name="T12" fmla="*/ 2147483647 w 6"/>
                  <a:gd name="T13" fmla="*/ 2147483647 h 7"/>
                  <a:gd name="T14" fmla="*/ 2147483647 w 6"/>
                  <a:gd name="T15" fmla="*/ 2147483647 h 7"/>
                  <a:gd name="T16" fmla="*/ 2147483647 w 6"/>
                  <a:gd name="T17" fmla="*/ 2147483647 h 7"/>
                  <a:gd name="T18" fmla="*/ 2147483647 w 6"/>
                  <a:gd name="T19" fmla="*/ 2147483647 h 7"/>
                  <a:gd name="T20" fmla="*/ 2147483647 w 6"/>
                  <a:gd name="T21" fmla="*/ 2147483647 h 7"/>
                  <a:gd name="T22" fmla="*/ 2147483647 w 6"/>
                  <a:gd name="T23" fmla="*/ 2147483647 h 7"/>
                  <a:gd name="T24" fmla="*/ 2147483647 w 6"/>
                  <a:gd name="T25" fmla="*/ 2147483647 h 7"/>
                  <a:gd name="T26" fmla="*/ 2147483647 w 6"/>
                  <a:gd name="T27" fmla="*/ 2147483647 h 7"/>
                  <a:gd name="T28" fmla="*/ 2147483647 w 6"/>
                  <a:gd name="T29" fmla="*/ 2147483647 h 7"/>
                  <a:gd name="T30" fmla="*/ 2147483647 w 6"/>
                  <a:gd name="T31" fmla="*/ 2147483647 h 7"/>
                  <a:gd name="T32" fmla="*/ 2147483647 w 6"/>
                  <a:gd name="T33" fmla="*/ 2147483647 h 7"/>
                  <a:gd name="T34" fmla="*/ 2147483647 w 6"/>
                  <a:gd name="T35" fmla="*/ 2147483647 h 7"/>
                  <a:gd name="T36" fmla="*/ 2147483647 w 6"/>
                  <a:gd name="T37" fmla="*/ 2147483647 h 7"/>
                  <a:gd name="T38" fmla="*/ 2147483647 w 6"/>
                  <a:gd name="T39" fmla="*/ 2147483647 h 7"/>
                  <a:gd name="T40" fmla="*/ 2147483647 w 6"/>
                  <a:gd name="T41" fmla="*/ 2147483647 h 7"/>
                  <a:gd name="T42" fmla="*/ 2147483647 w 6"/>
                  <a:gd name="T43" fmla="*/ 2147483647 h 7"/>
                  <a:gd name="T44" fmla="*/ 2147483647 w 6"/>
                  <a:gd name="T45" fmla="*/ 2147483647 h 7"/>
                  <a:gd name="T46" fmla="*/ 2147483647 w 6"/>
                  <a:gd name="T47" fmla="*/ 2147483647 h 7"/>
                  <a:gd name="T48" fmla="*/ 2147483647 w 6"/>
                  <a:gd name="T49" fmla="*/ 2147483647 h 7"/>
                  <a:gd name="T50" fmla="*/ 2147483647 w 6"/>
                  <a:gd name="T51" fmla="*/ 2147483647 h 7"/>
                  <a:gd name="T52" fmla="*/ 2147483647 w 6"/>
                  <a:gd name="T53" fmla="*/ 2147483647 h 7"/>
                  <a:gd name="T54" fmla="*/ 0 w 6"/>
                  <a:gd name="T55" fmla="*/ 2147483647 h 7"/>
                  <a:gd name="T56" fmla="*/ 0 w 6"/>
                  <a:gd name="T57" fmla="*/ 2147483647 h 7"/>
                  <a:gd name="T58" fmla="*/ 0 w 6"/>
                  <a:gd name="T59" fmla="*/ 0 h 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
                  <a:gd name="T91" fmla="*/ 0 h 7"/>
                  <a:gd name="T92" fmla="*/ 6 w 6"/>
                  <a:gd name="T93" fmla="*/ 7 h 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 h="7">
                    <a:moveTo>
                      <a:pt x="0" y="0"/>
                    </a:moveTo>
                    <a:lnTo>
                      <a:pt x="1" y="0"/>
                    </a:lnTo>
                    <a:lnTo>
                      <a:pt x="2" y="0"/>
                    </a:lnTo>
                    <a:lnTo>
                      <a:pt x="3" y="1"/>
                    </a:lnTo>
                    <a:lnTo>
                      <a:pt x="4" y="1"/>
                    </a:lnTo>
                    <a:lnTo>
                      <a:pt x="4" y="2"/>
                    </a:lnTo>
                    <a:lnTo>
                      <a:pt x="5" y="2"/>
                    </a:lnTo>
                    <a:lnTo>
                      <a:pt x="6" y="1"/>
                    </a:lnTo>
                    <a:lnTo>
                      <a:pt x="6" y="2"/>
                    </a:lnTo>
                    <a:lnTo>
                      <a:pt x="5" y="2"/>
                    </a:lnTo>
                    <a:lnTo>
                      <a:pt x="5" y="3"/>
                    </a:lnTo>
                    <a:lnTo>
                      <a:pt x="5" y="4"/>
                    </a:lnTo>
                    <a:lnTo>
                      <a:pt x="5" y="3"/>
                    </a:lnTo>
                    <a:lnTo>
                      <a:pt x="6" y="4"/>
                    </a:lnTo>
                    <a:lnTo>
                      <a:pt x="6" y="5"/>
                    </a:lnTo>
                    <a:lnTo>
                      <a:pt x="6" y="6"/>
                    </a:lnTo>
                    <a:lnTo>
                      <a:pt x="5" y="7"/>
                    </a:lnTo>
                    <a:lnTo>
                      <a:pt x="5" y="6"/>
                    </a:lnTo>
                    <a:lnTo>
                      <a:pt x="4" y="6"/>
                    </a:lnTo>
                    <a:lnTo>
                      <a:pt x="3" y="6"/>
                    </a:lnTo>
                    <a:lnTo>
                      <a:pt x="2" y="6"/>
                    </a:lnTo>
                    <a:lnTo>
                      <a:pt x="2" y="5"/>
                    </a:lnTo>
                    <a:lnTo>
                      <a:pt x="3" y="5"/>
                    </a:lnTo>
                    <a:lnTo>
                      <a:pt x="3" y="4"/>
                    </a:lnTo>
                    <a:lnTo>
                      <a:pt x="2" y="4"/>
                    </a:lnTo>
                    <a:lnTo>
                      <a:pt x="1" y="3"/>
                    </a:lnTo>
                    <a:lnTo>
                      <a:pt x="1" y="2"/>
                    </a:lnTo>
                    <a:lnTo>
                      <a:pt x="0" y="2"/>
                    </a:lnTo>
                    <a:lnTo>
                      <a:pt x="0" y="1"/>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34" name="Freeform 151"/>
              <p:cNvSpPr>
                <a:spLocks/>
              </p:cNvSpPr>
              <p:nvPr/>
            </p:nvSpPr>
            <p:spPr bwMode="gray">
              <a:xfrm>
                <a:off x="1964" y="2628"/>
                <a:ext cx="3" cy="4"/>
              </a:xfrm>
              <a:custGeom>
                <a:avLst/>
                <a:gdLst>
                  <a:gd name="T0" fmla="*/ 2147483647 w 2"/>
                  <a:gd name="T1" fmla="*/ 2147483647 h 3"/>
                  <a:gd name="T2" fmla="*/ 2147483647 w 2"/>
                  <a:gd name="T3" fmla="*/ 2147483647 h 3"/>
                  <a:gd name="T4" fmla="*/ 0 w 2"/>
                  <a:gd name="T5" fmla="*/ 2147483647 h 3"/>
                  <a:gd name="T6" fmla="*/ 0 w 2"/>
                  <a:gd name="T7" fmla="*/ 2147483647 h 3"/>
                  <a:gd name="T8" fmla="*/ 0 w 2"/>
                  <a:gd name="T9" fmla="*/ 2147483647 h 3"/>
                  <a:gd name="T10" fmla="*/ 2147483647 w 2"/>
                  <a:gd name="T11" fmla="*/ 0 h 3"/>
                  <a:gd name="T12" fmla="*/ 2147483647 w 2"/>
                  <a:gd name="T13" fmla="*/ 2147483647 h 3"/>
                  <a:gd name="T14" fmla="*/ 2147483647 w 2"/>
                  <a:gd name="T15" fmla="*/ 2147483647 h 3"/>
                  <a:gd name="T16" fmla="*/ 2147483647 w 2"/>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3"/>
                    </a:moveTo>
                    <a:lnTo>
                      <a:pt x="1" y="3"/>
                    </a:lnTo>
                    <a:lnTo>
                      <a:pt x="0" y="3"/>
                    </a:lnTo>
                    <a:lnTo>
                      <a:pt x="0" y="2"/>
                    </a:lnTo>
                    <a:lnTo>
                      <a:pt x="0" y="1"/>
                    </a:lnTo>
                    <a:lnTo>
                      <a:pt x="1" y="0"/>
                    </a:lnTo>
                    <a:lnTo>
                      <a:pt x="1" y="1"/>
                    </a:lnTo>
                    <a:lnTo>
                      <a:pt x="2" y="2"/>
                    </a:lnTo>
                    <a:lnTo>
                      <a:pt x="2"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35" name="Freeform 152"/>
              <p:cNvSpPr>
                <a:spLocks/>
              </p:cNvSpPr>
              <p:nvPr/>
            </p:nvSpPr>
            <p:spPr bwMode="gray">
              <a:xfrm>
                <a:off x="1967" y="2632"/>
                <a:ext cx="2" cy="4"/>
              </a:xfrm>
              <a:custGeom>
                <a:avLst/>
                <a:gdLst>
                  <a:gd name="T0" fmla="*/ 2147483647 w 2"/>
                  <a:gd name="T1" fmla="*/ 2147483647 h 3"/>
                  <a:gd name="T2" fmla="*/ 2147483647 w 2"/>
                  <a:gd name="T3" fmla="*/ 2147483647 h 3"/>
                  <a:gd name="T4" fmla="*/ 2147483647 w 2"/>
                  <a:gd name="T5" fmla="*/ 2147483647 h 3"/>
                  <a:gd name="T6" fmla="*/ 0 w 2"/>
                  <a:gd name="T7" fmla="*/ 2147483647 h 3"/>
                  <a:gd name="T8" fmla="*/ 0 w 2"/>
                  <a:gd name="T9" fmla="*/ 2147483647 h 3"/>
                  <a:gd name="T10" fmla="*/ 0 w 2"/>
                  <a:gd name="T11" fmla="*/ 2147483647 h 3"/>
                  <a:gd name="T12" fmla="*/ 2147483647 w 2"/>
                  <a:gd name="T13" fmla="*/ 2147483647 h 3"/>
                  <a:gd name="T14" fmla="*/ 2147483647 w 2"/>
                  <a:gd name="T15" fmla="*/ 0 h 3"/>
                  <a:gd name="T16" fmla="*/ 2147483647 w 2"/>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1"/>
                    </a:moveTo>
                    <a:lnTo>
                      <a:pt x="2" y="2"/>
                    </a:lnTo>
                    <a:lnTo>
                      <a:pt x="1" y="2"/>
                    </a:lnTo>
                    <a:lnTo>
                      <a:pt x="0" y="3"/>
                    </a:lnTo>
                    <a:lnTo>
                      <a:pt x="0" y="2"/>
                    </a:lnTo>
                    <a:lnTo>
                      <a:pt x="0" y="1"/>
                    </a:lnTo>
                    <a:lnTo>
                      <a:pt x="1" y="1"/>
                    </a:lnTo>
                    <a:lnTo>
                      <a:pt x="1" y="0"/>
                    </a:lnTo>
                    <a:lnTo>
                      <a:pt x="2"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36" name="Freeform 153"/>
              <p:cNvSpPr>
                <a:spLocks/>
              </p:cNvSpPr>
              <p:nvPr/>
            </p:nvSpPr>
            <p:spPr bwMode="gray">
              <a:xfrm>
                <a:off x="1978" y="2623"/>
                <a:ext cx="4" cy="5"/>
              </a:xfrm>
              <a:custGeom>
                <a:avLst/>
                <a:gdLst>
                  <a:gd name="T0" fmla="*/ 0 w 3"/>
                  <a:gd name="T1" fmla="*/ 2147483647 h 4"/>
                  <a:gd name="T2" fmla="*/ 0 w 3"/>
                  <a:gd name="T3" fmla="*/ 2147483647 h 4"/>
                  <a:gd name="T4" fmla="*/ 2147483647 w 3"/>
                  <a:gd name="T5" fmla="*/ 2147483647 h 4"/>
                  <a:gd name="T6" fmla="*/ 2147483647 w 3"/>
                  <a:gd name="T7" fmla="*/ 2147483647 h 4"/>
                  <a:gd name="T8" fmla="*/ 2147483647 w 3"/>
                  <a:gd name="T9" fmla="*/ 0 h 4"/>
                  <a:gd name="T10" fmla="*/ 2147483647 w 3"/>
                  <a:gd name="T11" fmla="*/ 2147483647 h 4"/>
                  <a:gd name="T12" fmla="*/ 2147483647 w 3"/>
                  <a:gd name="T13" fmla="*/ 2147483647 h 4"/>
                  <a:gd name="T14" fmla="*/ 2147483647 w 3"/>
                  <a:gd name="T15" fmla="*/ 2147483647 h 4"/>
                  <a:gd name="T16" fmla="*/ 2147483647 w 3"/>
                  <a:gd name="T17" fmla="*/ 2147483647 h 4"/>
                  <a:gd name="T18" fmla="*/ 2147483647 w 3"/>
                  <a:gd name="T19" fmla="*/ 2147483647 h 4"/>
                  <a:gd name="T20" fmla="*/ 2147483647 w 3"/>
                  <a:gd name="T21" fmla="*/ 2147483647 h 4"/>
                  <a:gd name="T22" fmla="*/ 0 w 3"/>
                  <a:gd name="T23" fmla="*/ 2147483647 h 4"/>
                  <a:gd name="T24" fmla="*/ 0 w 3"/>
                  <a:gd name="T25" fmla="*/ 2147483647 h 4"/>
                  <a:gd name="T26" fmla="*/ 0 w 3"/>
                  <a:gd name="T27" fmla="*/ 2147483647 h 4"/>
                  <a:gd name="T28" fmla="*/ 0 w 3"/>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4"/>
                  <a:gd name="T47" fmla="*/ 3 w 3"/>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4">
                    <a:moveTo>
                      <a:pt x="0" y="1"/>
                    </a:moveTo>
                    <a:lnTo>
                      <a:pt x="0" y="2"/>
                    </a:lnTo>
                    <a:lnTo>
                      <a:pt x="1" y="2"/>
                    </a:lnTo>
                    <a:lnTo>
                      <a:pt x="1" y="1"/>
                    </a:lnTo>
                    <a:lnTo>
                      <a:pt x="1" y="0"/>
                    </a:lnTo>
                    <a:lnTo>
                      <a:pt x="2" y="1"/>
                    </a:lnTo>
                    <a:lnTo>
                      <a:pt x="1" y="2"/>
                    </a:lnTo>
                    <a:lnTo>
                      <a:pt x="2" y="2"/>
                    </a:lnTo>
                    <a:lnTo>
                      <a:pt x="3" y="2"/>
                    </a:lnTo>
                    <a:lnTo>
                      <a:pt x="2" y="4"/>
                    </a:lnTo>
                    <a:lnTo>
                      <a:pt x="1" y="4"/>
                    </a:lnTo>
                    <a:lnTo>
                      <a:pt x="0" y="3"/>
                    </a:lnTo>
                    <a:lnTo>
                      <a:pt x="0" y="4"/>
                    </a:lnTo>
                    <a:lnTo>
                      <a:pt x="0"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37" name="Freeform 154"/>
              <p:cNvSpPr>
                <a:spLocks/>
              </p:cNvSpPr>
              <p:nvPr/>
            </p:nvSpPr>
            <p:spPr bwMode="gray">
              <a:xfrm>
                <a:off x="1978" y="2632"/>
                <a:ext cx="6" cy="5"/>
              </a:xfrm>
              <a:custGeom>
                <a:avLst/>
                <a:gdLst>
                  <a:gd name="T0" fmla="*/ 2147483647 w 4"/>
                  <a:gd name="T1" fmla="*/ 0 h 4"/>
                  <a:gd name="T2" fmla="*/ 2147483647 w 4"/>
                  <a:gd name="T3" fmla="*/ 2147483647 h 4"/>
                  <a:gd name="T4" fmla="*/ 2147483647 w 4"/>
                  <a:gd name="T5" fmla="*/ 2147483647 h 4"/>
                  <a:gd name="T6" fmla="*/ 2147483647 w 4"/>
                  <a:gd name="T7" fmla="*/ 2147483647 h 4"/>
                  <a:gd name="T8" fmla="*/ 2147483647 w 4"/>
                  <a:gd name="T9" fmla="*/ 2147483647 h 4"/>
                  <a:gd name="T10" fmla="*/ 2147483647 w 4"/>
                  <a:gd name="T11" fmla="*/ 2147483647 h 4"/>
                  <a:gd name="T12" fmla="*/ 2147483647 w 4"/>
                  <a:gd name="T13" fmla="*/ 2147483647 h 4"/>
                  <a:gd name="T14" fmla="*/ 2147483647 w 4"/>
                  <a:gd name="T15" fmla="*/ 2147483647 h 4"/>
                  <a:gd name="T16" fmla="*/ 2147483647 w 4"/>
                  <a:gd name="T17" fmla="*/ 2147483647 h 4"/>
                  <a:gd name="T18" fmla="*/ 2147483647 w 4"/>
                  <a:gd name="T19" fmla="*/ 2147483647 h 4"/>
                  <a:gd name="T20" fmla="*/ 2147483647 w 4"/>
                  <a:gd name="T21" fmla="*/ 2147483647 h 4"/>
                  <a:gd name="T22" fmla="*/ 0 w 4"/>
                  <a:gd name="T23" fmla="*/ 2147483647 h 4"/>
                  <a:gd name="T24" fmla="*/ 0 w 4"/>
                  <a:gd name="T25" fmla="*/ 2147483647 h 4"/>
                  <a:gd name="T26" fmla="*/ 2147483647 w 4"/>
                  <a:gd name="T27" fmla="*/ 2147483647 h 4"/>
                  <a:gd name="T28" fmla="*/ 0 w 4"/>
                  <a:gd name="T29" fmla="*/ 2147483647 h 4"/>
                  <a:gd name="T30" fmla="*/ 0 w 4"/>
                  <a:gd name="T31" fmla="*/ 2147483647 h 4"/>
                  <a:gd name="T32" fmla="*/ 0 w 4"/>
                  <a:gd name="T33" fmla="*/ 2147483647 h 4"/>
                  <a:gd name="T34" fmla="*/ 2147483647 w 4"/>
                  <a:gd name="T35" fmla="*/ 2147483647 h 4"/>
                  <a:gd name="T36" fmla="*/ 2147483647 w 4"/>
                  <a:gd name="T37" fmla="*/ 2147483647 h 4"/>
                  <a:gd name="T38" fmla="*/ 2147483647 w 4"/>
                  <a:gd name="T39" fmla="*/ 0 h 4"/>
                  <a:gd name="T40" fmla="*/ 2147483647 w 4"/>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
                  <a:gd name="T64" fmla="*/ 0 h 4"/>
                  <a:gd name="T65" fmla="*/ 4 w 4"/>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 h="4">
                    <a:moveTo>
                      <a:pt x="2" y="0"/>
                    </a:moveTo>
                    <a:lnTo>
                      <a:pt x="2" y="1"/>
                    </a:lnTo>
                    <a:lnTo>
                      <a:pt x="3" y="1"/>
                    </a:lnTo>
                    <a:lnTo>
                      <a:pt x="3" y="2"/>
                    </a:lnTo>
                    <a:lnTo>
                      <a:pt x="4" y="1"/>
                    </a:lnTo>
                    <a:lnTo>
                      <a:pt x="3" y="2"/>
                    </a:lnTo>
                    <a:lnTo>
                      <a:pt x="4" y="2"/>
                    </a:lnTo>
                    <a:lnTo>
                      <a:pt x="3" y="3"/>
                    </a:lnTo>
                    <a:lnTo>
                      <a:pt x="3" y="4"/>
                    </a:lnTo>
                    <a:lnTo>
                      <a:pt x="2" y="3"/>
                    </a:lnTo>
                    <a:lnTo>
                      <a:pt x="1" y="4"/>
                    </a:lnTo>
                    <a:lnTo>
                      <a:pt x="0" y="4"/>
                    </a:lnTo>
                    <a:lnTo>
                      <a:pt x="0" y="3"/>
                    </a:lnTo>
                    <a:lnTo>
                      <a:pt x="1" y="2"/>
                    </a:lnTo>
                    <a:lnTo>
                      <a:pt x="0" y="2"/>
                    </a:lnTo>
                    <a:lnTo>
                      <a:pt x="0" y="3"/>
                    </a:lnTo>
                    <a:lnTo>
                      <a:pt x="0" y="2"/>
                    </a:lnTo>
                    <a:lnTo>
                      <a:pt x="1" y="2"/>
                    </a:lnTo>
                    <a:lnTo>
                      <a:pt x="1" y="1"/>
                    </a:lnTo>
                    <a:lnTo>
                      <a:pt x="1" y="0"/>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38" name="Freeform 155"/>
              <p:cNvSpPr>
                <a:spLocks/>
              </p:cNvSpPr>
              <p:nvPr/>
            </p:nvSpPr>
            <p:spPr bwMode="gray">
              <a:xfrm>
                <a:off x="1973" y="2638"/>
                <a:ext cx="3" cy="4"/>
              </a:xfrm>
              <a:custGeom>
                <a:avLst/>
                <a:gdLst>
                  <a:gd name="T0" fmla="*/ 2147483647 w 2"/>
                  <a:gd name="T1" fmla="*/ 2147483647 h 3"/>
                  <a:gd name="T2" fmla="*/ 2147483647 w 2"/>
                  <a:gd name="T3" fmla="*/ 2147483647 h 3"/>
                  <a:gd name="T4" fmla="*/ 2147483647 w 2"/>
                  <a:gd name="T5" fmla="*/ 2147483647 h 3"/>
                  <a:gd name="T6" fmla="*/ 2147483647 w 2"/>
                  <a:gd name="T7" fmla="*/ 2147483647 h 3"/>
                  <a:gd name="T8" fmla="*/ 2147483647 w 2"/>
                  <a:gd name="T9" fmla="*/ 2147483647 h 3"/>
                  <a:gd name="T10" fmla="*/ 0 w 2"/>
                  <a:gd name="T11" fmla="*/ 2147483647 h 3"/>
                  <a:gd name="T12" fmla="*/ 0 w 2"/>
                  <a:gd name="T13" fmla="*/ 0 h 3"/>
                  <a:gd name="T14" fmla="*/ 2147483647 w 2"/>
                  <a:gd name="T15" fmla="*/ 2147483647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1" y="1"/>
                    </a:moveTo>
                    <a:lnTo>
                      <a:pt x="2" y="2"/>
                    </a:lnTo>
                    <a:lnTo>
                      <a:pt x="1" y="2"/>
                    </a:lnTo>
                    <a:lnTo>
                      <a:pt x="2" y="2"/>
                    </a:lnTo>
                    <a:lnTo>
                      <a:pt x="1" y="3"/>
                    </a:lnTo>
                    <a:lnTo>
                      <a:pt x="0" y="2"/>
                    </a:lnTo>
                    <a:lnTo>
                      <a:pt x="0" y="0"/>
                    </a:lnTo>
                    <a:lnTo>
                      <a:pt x="1"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39" name="Freeform 156"/>
              <p:cNvSpPr>
                <a:spLocks/>
              </p:cNvSpPr>
              <p:nvPr/>
            </p:nvSpPr>
            <p:spPr bwMode="gray">
              <a:xfrm>
                <a:off x="1978" y="2644"/>
                <a:ext cx="11" cy="10"/>
              </a:xfrm>
              <a:custGeom>
                <a:avLst/>
                <a:gdLst>
                  <a:gd name="T0" fmla="*/ 2147483647 w 8"/>
                  <a:gd name="T1" fmla="*/ 2147483647 h 8"/>
                  <a:gd name="T2" fmla="*/ 2147483647 w 8"/>
                  <a:gd name="T3" fmla="*/ 2147483647 h 8"/>
                  <a:gd name="T4" fmla="*/ 2147483647 w 8"/>
                  <a:gd name="T5" fmla="*/ 2147483647 h 8"/>
                  <a:gd name="T6" fmla="*/ 2147483647 w 8"/>
                  <a:gd name="T7" fmla="*/ 2147483647 h 8"/>
                  <a:gd name="T8" fmla="*/ 2147483647 w 8"/>
                  <a:gd name="T9" fmla="*/ 0 h 8"/>
                  <a:gd name="T10" fmla="*/ 2147483647 w 8"/>
                  <a:gd name="T11" fmla="*/ 2147483647 h 8"/>
                  <a:gd name="T12" fmla="*/ 2147483647 w 8"/>
                  <a:gd name="T13" fmla="*/ 2147483647 h 8"/>
                  <a:gd name="T14" fmla="*/ 2147483647 w 8"/>
                  <a:gd name="T15" fmla="*/ 2147483647 h 8"/>
                  <a:gd name="T16" fmla="*/ 2147483647 w 8"/>
                  <a:gd name="T17" fmla="*/ 2147483647 h 8"/>
                  <a:gd name="T18" fmla="*/ 2147483647 w 8"/>
                  <a:gd name="T19" fmla="*/ 2147483647 h 8"/>
                  <a:gd name="T20" fmla="*/ 2147483647 w 8"/>
                  <a:gd name="T21" fmla="*/ 2147483647 h 8"/>
                  <a:gd name="T22" fmla="*/ 2147483647 w 8"/>
                  <a:gd name="T23" fmla="*/ 2147483647 h 8"/>
                  <a:gd name="T24" fmla="*/ 2147483647 w 8"/>
                  <a:gd name="T25" fmla="*/ 2147483647 h 8"/>
                  <a:gd name="T26" fmla="*/ 2147483647 w 8"/>
                  <a:gd name="T27" fmla="*/ 2147483647 h 8"/>
                  <a:gd name="T28" fmla="*/ 2147483647 w 8"/>
                  <a:gd name="T29" fmla="*/ 2147483647 h 8"/>
                  <a:gd name="T30" fmla="*/ 2147483647 w 8"/>
                  <a:gd name="T31" fmla="*/ 2147483647 h 8"/>
                  <a:gd name="T32" fmla="*/ 2147483647 w 8"/>
                  <a:gd name="T33" fmla="*/ 2147483647 h 8"/>
                  <a:gd name="T34" fmla="*/ 2147483647 w 8"/>
                  <a:gd name="T35" fmla="*/ 2147483647 h 8"/>
                  <a:gd name="T36" fmla="*/ 2147483647 w 8"/>
                  <a:gd name="T37" fmla="*/ 2147483647 h 8"/>
                  <a:gd name="T38" fmla="*/ 2147483647 w 8"/>
                  <a:gd name="T39" fmla="*/ 2147483647 h 8"/>
                  <a:gd name="T40" fmla="*/ 2147483647 w 8"/>
                  <a:gd name="T41" fmla="*/ 2147483647 h 8"/>
                  <a:gd name="T42" fmla="*/ 2147483647 w 8"/>
                  <a:gd name="T43" fmla="*/ 2147483647 h 8"/>
                  <a:gd name="T44" fmla="*/ 0 w 8"/>
                  <a:gd name="T45" fmla="*/ 2147483647 h 8"/>
                  <a:gd name="T46" fmla="*/ 0 w 8"/>
                  <a:gd name="T47" fmla="*/ 2147483647 h 8"/>
                  <a:gd name="T48" fmla="*/ 2147483647 w 8"/>
                  <a:gd name="T49" fmla="*/ 2147483647 h 8"/>
                  <a:gd name="T50" fmla="*/ 2147483647 w 8"/>
                  <a:gd name="T51" fmla="*/ 2147483647 h 8"/>
                  <a:gd name="T52" fmla="*/ 2147483647 w 8"/>
                  <a:gd name="T53" fmla="*/ 2147483647 h 8"/>
                  <a:gd name="T54" fmla="*/ 2147483647 w 8"/>
                  <a:gd name="T55" fmla="*/ 2147483647 h 8"/>
                  <a:gd name="T56" fmla="*/ 2147483647 w 8"/>
                  <a:gd name="T57" fmla="*/ 2147483647 h 8"/>
                  <a:gd name="T58" fmla="*/ 2147483647 w 8"/>
                  <a:gd name="T59" fmla="*/ 2147483647 h 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
                  <a:gd name="T91" fmla="*/ 0 h 8"/>
                  <a:gd name="T92" fmla="*/ 8 w 8"/>
                  <a:gd name="T93" fmla="*/ 8 h 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 h="8">
                    <a:moveTo>
                      <a:pt x="4" y="4"/>
                    </a:moveTo>
                    <a:lnTo>
                      <a:pt x="4" y="3"/>
                    </a:lnTo>
                    <a:lnTo>
                      <a:pt x="4" y="2"/>
                    </a:lnTo>
                    <a:lnTo>
                      <a:pt x="4" y="1"/>
                    </a:lnTo>
                    <a:lnTo>
                      <a:pt x="4" y="0"/>
                    </a:lnTo>
                    <a:lnTo>
                      <a:pt x="5" y="1"/>
                    </a:lnTo>
                    <a:lnTo>
                      <a:pt x="5" y="2"/>
                    </a:lnTo>
                    <a:lnTo>
                      <a:pt x="6" y="2"/>
                    </a:lnTo>
                    <a:lnTo>
                      <a:pt x="7" y="2"/>
                    </a:lnTo>
                    <a:lnTo>
                      <a:pt x="7" y="3"/>
                    </a:lnTo>
                    <a:lnTo>
                      <a:pt x="8" y="4"/>
                    </a:lnTo>
                    <a:lnTo>
                      <a:pt x="7" y="4"/>
                    </a:lnTo>
                    <a:lnTo>
                      <a:pt x="6" y="5"/>
                    </a:lnTo>
                    <a:lnTo>
                      <a:pt x="5" y="5"/>
                    </a:lnTo>
                    <a:lnTo>
                      <a:pt x="5" y="4"/>
                    </a:lnTo>
                    <a:lnTo>
                      <a:pt x="4" y="4"/>
                    </a:lnTo>
                    <a:lnTo>
                      <a:pt x="4" y="6"/>
                    </a:lnTo>
                    <a:lnTo>
                      <a:pt x="3" y="8"/>
                    </a:lnTo>
                    <a:lnTo>
                      <a:pt x="2" y="8"/>
                    </a:lnTo>
                    <a:lnTo>
                      <a:pt x="1" y="6"/>
                    </a:lnTo>
                    <a:lnTo>
                      <a:pt x="1" y="5"/>
                    </a:lnTo>
                    <a:lnTo>
                      <a:pt x="1" y="4"/>
                    </a:lnTo>
                    <a:lnTo>
                      <a:pt x="0" y="4"/>
                    </a:lnTo>
                    <a:lnTo>
                      <a:pt x="0" y="3"/>
                    </a:lnTo>
                    <a:lnTo>
                      <a:pt x="1" y="2"/>
                    </a:lnTo>
                    <a:lnTo>
                      <a:pt x="2" y="3"/>
                    </a:lnTo>
                    <a:lnTo>
                      <a:pt x="3" y="3"/>
                    </a:lnTo>
                    <a:lnTo>
                      <a:pt x="3" y="4"/>
                    </a:lnTo>
                    <a:lnTo>
                      <a:pt x="4" y="3"/>
                    </a:lnTo>
                    <a:lnTo>
                      <a:pt x="4"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40" name="Freeform 157"/>
              <p:cNvSpPr>
                <a:spLocks/>
              </p:cNvSpPr>
              <p:nvPr/>
            </p:nvSpPr>
            <p:spPr bwMode="gray">
              <a:xfrm>
                <a:off x="1986" y="2653"/>
                <a:ext cx="4" cy="2"/>
              </a:xfrm>
              <a:custGeom>
                <a:avLst/>
                <a:gdLst>
                  <a:gd name="T0" fmla="*/ 2147483647 w 3"/>
                  <a:gd name="T1" fmla="*/ 0 h 2"/>
                  <a:gd name="T2" fmla="*/ 2147483647 w 3"/>
                  <a:gd name="T3" fmla="*/ 0 h 2"/>
                  <a:gd name="T4" fmla="*/ 2147483647 w 3"/>
                  <a:gd name="T5" fmla="*/ 2147483647 h 2"/>
                  <a:gd name="T6" fmla="*/ 2147483647 w 3"/>
                  <a:gd name="T7" fmla="*/ 2147483647 h 2"/>
                  <a:gd name="T8" fmla="*/ 2147483647 w 3"/>
                  <a:gd name="T9" fmla="*/ 2147483647 h 2"/>
                  <a:gd name="T10" fmla="*/ 0 w 3"/>
                  <a:gd name="T11" fmla="*/ 2147483647 h 2"/>
                  <a:gd name="T12" fmla="*/ 2147483647 w 3"/>
                  <a:gd name="T13" fmla="*/ 2147483647 h 2"/>
                  <a:gd name="T14" fmla="*/ 0 w 3"/>
                  <a:gd name="T15" fmla="*/ 0 h 2"/>
                  <a:gd name="T16" fmla="*/ 21474836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1" y="0"/>
                    </a:moveTo>
                    <a:lnTo>
                      <a:pt x="2" y="0"/>
                    </a:lnTo>
                    <a:lnTo>
                      <a:pt x="3" y="1"/>
                    </a:lnTo>
                    <a:lnTo>
                      <a:pt x="2" y="2"/>
                    </a:lnTo>
                    <a:lnTo>
                      <a:pt x="1" y="2"/>
                    </a:lnTo>
                    <a:lnTo>
                      <a:pt x="0" y="1"/>
                    </a:lnTo>
                    <a:lnTo>
                      <a:pt x="1" y="1"/>
                    </a:lnTo>
                    <a:lnTo>
                      <a:pt x="0" y="0"/>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41" name="Freeform 158"/>
              <p:cNvSpPr>
                <a:spLocks/>
              </p:cNvSpPr>
              <p:nvPr/>
            </p:nvSpPr>
            <p:spPr bwMode="gray">
              <a:xfrm>
                <a:off x="1990" y="2684"/>
                <a:ext cx="5" cy="10"/>
              </a:xfrm>
              <a:custGeom>
                <a:avLst/>
                <a:gdLst>
                  <a:gd name="T0" fmla="*/ 2147483647 w 4"/>
                  <a:gd name="T1" fmla="*/ 0 h 8"/>
                  <a:gd name="T2" fmla="*/ 2147483647 w 4"/>
                  <a:gd name="T3" fmla="*/ 2147483647 h 8"/>
                  <a:gd name="T4" fmla="*/ 2147483647 w 4"/>
                  <a:gd name="T5" fmla="*/ 2147483647 h 8"/>
                  <a:gd name="T6" fmla="*/ 2147483647 w 4"/>
                  <a:gd name="T7" fmla="*/ 2147483647 h 8"/>
                  <a:gd name="T8" fmla="*/ 2147483647 w 4"/>
                  <a:gd name="T9" fmla="*/ 2147483647 h 8"/>
                  <a:gd name="T10" fmla="*/ 2147483647 w 4"/>
                  <a:gd name="T11" fmla="*/ 2147483647 h 8"/>
                  <a:gd name="T12" fmla="*/ 2147483647 w 4"/>
                  <a:gd name="T13" fmla="*/ 2147483647 h 8"/>
                  <a:gd name="T14" fmla="*/ 2147483647 w 4"/>
                  <a:gd name="T15" fmla="*/ 2147483647 h 8"/>
                  <a:gd name="T16" fmla="*/ 2147483647 w 4"/>
                  <a:gd name="T17" fmla="*/ 2147483647 h 8"/>
                  <a:gd name="T18" fmla="*/ 2147483647 w 4"/>
                  <a:gd name="T19" fmla="*/ 2147483647 h 8"/>
                  <a:gd name="T20" fmla="*/ 2147483647 w 4"/>
                  <a:gd name="T21" fmla="*/ 2147483647 h 8"/>
                  <a:gd name="T22" fmla="*/ 2147483647 w 4"/>
                  <a:gd name="T23" fmla="*/ 2147483647 h 8"/>
                  <a:gd name="T24" fmla="*/ 2147483647 w 4"/>
                  <a:gd name="T25" fmla="*/ 2147483647 h 8"/>
                  <a:gd name="T26" fmla="*/ 0 w 4"/>
                  <a:gd name="T27" fmla="*/ 2147483647 h 8"/>
                  <a:gd name="T28" fmla="*/ 0 w 4"/>
                  <a:gd name="T29" fmla="*/ 2147483647 h 8"/>
                  <a:gd name="T30" fmla="*/ 2147483647 w 4"/>
                  <a:gd name="T31" fmla="*/ 2147483647 h 8"/>
                  <a:gd name="T32" fmla="*/ 2147483647 w 4"/>
                  <a:gd name="T33" fmla="*/ 2147483647 h 8"/>
                  <a:gd name="T34" fmla="*/ 2147483647 w 4"/>
                  <a:gd name="T35" fmla="*/ 2147483647 h 8"/>
                  <a:gd name="T36" fmla="*/ 2147483647 w 4"/>
                  <a:gd name="T37" fmla="*/ 2147483647 h 8"/>
                  <a:gd name="T38" fmla="*/ 2147483647 w 4"/>
                  <a:gd name="T39" fmla="*/ 0 h 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
                  <a:gd name="T61" fmla="*/ 0 h 8"/>
                  <a:gd name="T62" fmla="*/ 4 w 4"/>
                  <a:gd name="T63" fmla="*/ 8 h 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 h="8">
                    <a:moveTo>
                      <a:pt x="2" y="0"/>
                    </a:moveTo>
                    <a:lnTo>
                      <a:pt x="2" y="1"/>
                    </a:lnTo>
                    <a:lnTo>
                      <a:pt x="3" y="1"/>
                    </a:lnTo>
                    <a:lnTo>
                      <a:pt x="3" y="2"/>
                    </a:lnTo>
                    <a:lnTo>
                      <a:pt x="4" y="4"/>
                    </a:lnTo>
                    <a:lnTo>
                      <a:pt x="3" y="4"/>
                    </a:lnTo>
                    <a:lnTo>
                      <a:pt x="3" y="7"/>
                    </a:lnTo>
                    <a:lnTo>
                      <a:pt x="2" y="8"/>
                    </a:lnTo>
                    <a:lnTo>
                      <a:pt x="3" y="8"/>
                    </a:lnTo>
                    <a:lnTo>
                      <a:pt x="2" y="8"/>
                    </a:lnTo>
                    <a:lnTo>
                      <a:pt x="1" y="7"/>
                    </a:lnTo>
                    <a:lnTo>
                      <a:pt x="1" y="6"/>
                    </a:lnTo>
                    <a:lnTo>
                      <a:pt x="1" y="5"/>
                    </a:lnTo>
                    <a:lnTo>
                      <a:pt x="0" y="5"/>
                    </a:lnTo>
                    <a:lnTo>
                      <a:pt x="0" y="4"/>
                    </a:lnTo>
                    <a:lnTo>
                      <a:pt x="1" y="2"/>
                    </a:lnTo>
                    <a:lnTo>
                      <a:pt x="1" y="1"/>
                    </a:lnTo>
                    <a:lnTo>
                      <a:pt x="2" y="1"/>
                    </a:lnTo>
                    <a:lnTo>
                      <a:pt x="1" y="1"/>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42" name="Freeform 159"/>
              <p:cNvSpPr>
                <a:spLocks/>
              </p:cNvSpPr>
              <p:nvPr/>
            </p:nvSpPr>
            <p:spPr bwMode="gray">
              <a:xfrm>
                <a:off x="1989" y="2697"/>
                <a:ext cx="4" cy="7"/>
              </a:xfrm>
              <a:custGeom>
                <a:avLst/>
                <a:gdLst>
                  <a:gd name="T0" fmla="*/ 2147483647 w 3"/>
                  <a:gd name="T1" fmla="*/ 0 h 5"/>
                  <a:gd name="T2" fmla="*/ 2147483647 w 3"/>
                  <a:gd name="T3" fmla="*/ 2147483647 h 5"/>
                  <a:gd name="T4" fmla="*/ 2147483647 w 3"/>
                  <a:gd name="T5" fmla="*/ 2147483647 h 5"/>
                  <a:gd name="T6" fmla="*/ 2147483647 w 3"/>
                  <a:gd name="T7" fmla="*/ 2147483647 h 5"/>
                  <a:gd name="T8" fmla="*/ 2147483647 w 3"/>
                  <a:gd name="T9" fmla="*/ 2147483647 h 5"/>
                  <a:gd name="T10" fmla="*/ 2147483647 w 3"/>
                  <a:gd name="T11" fmla="*/ 2147483647 h 5"/>
                  <a:gd name="T12" fmla="*/ 2147483647 w 3"/>
                  <a:gd name="T13" fmla="*/ 2147483647 h 5"/>
                  <a:gd name="T14" fmla="*/ 0 w 3"/>
                  <a:gd name="T15" fmla="*/ 2147483647 h 5"/>
                  <a:gd name="T16" fmla="*/ 0 w 3"/>
                  <a:gd name="T17" fmla="*/ 2147483647 h 5"/>
                  <a:gd name="T18" fmla="*/ 0 w 3"/>
                  <a:gd name="T19" fmla="*/ 2147483647 h 5"/>
                  <a:gd name="T20" fmla="*/ 2147483647 w 3"/>
                  <a:gd name="T21" fmla="*/ 2147483647 h 5"/>
                  <a:gd name="T22" fmla="*/ 2147483647 w 3"/>
                  <a:gd name="T23" fmla="*/ 2147483647 h 5"/>
                  <a:gd name="T24" fmla="*/ 2147483647 w 3"/>
                  <a:gd name="T25" fmla="*/ 0 h 5"/>
                  <a:gd name="T26" fmla="*/ 2147483647 w 3"/>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5"/>
                  <a:gd name="T44" fmla="*/ 3 w 3"/>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5">
                    <a:moveTo>
                      <a:pt x="2" y="0"/>
                    </a:moveTo>
                    <a:lnTo>
                      <a:pt x="2" y="1"/>
                    </a:lnTo>
                    <a:lnTo>
                      <a:pt x="3" y="2"/>
                    </a:lnTo>
                    <a:lnTo>
                      <a:pt x="3" y="3"/>
                    </a:lnTo>
                    <a:lnTo>
                      <a:pt x="2" y="4"/>
                    </a:lnTo>
                    <a:lnTo>
                      <a:pt x="2" y="5"/>
                    </a:lnTo>
                    <a:lnTo>
                      <a:pt x="1" y="4"/>
                    </a:lnTo>
                    <a:lnTo>
                      <a:pt x="0" y="4"/>
                    </a:lnTo>
                    <a:lnTo>
                      <a:pt x="0" y="3"/>
                    </a:lnTo>
                    <a:lnTo>
                      <a:pt x="0" y="2"/>
                    </a:lnTo>
                    <a:lnTo>
                      <a:pt x="1" y="2"/>
                    </a:lnTo>
                    <a:lnTo>
                      <a:pt x="1" y="1"/>
                    </a:lnTo>
                    <a:lnTo>
                      <a:pt x="1" y="0"/>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43" name="Freeform 160"/>
              <p:cNvSpPr>
                <a:spLocks/>
              </p:cNvSpPr>
              <p:nvPr/>
            </p:nvSpPr>
            <p:spPr bwMode="gray">
              <a:xfrm>
                <a:off x="1990" y="2705"/>
                <a:ext cx="1" cy="1"/>
              </a:xfrm>
              <a:custGeom>
                <a:avLst/>
                <a:gdLst>
                  <a:gd name="T0" fmla="*/ 0 w 1"/>
                  <a:gd name="T1" fmla="*/ 0 h 1"/>
                  <a:gd name="T2" fmla="*/ 0 w 1"/>
                  <a:gd name="T3" fmla="*/ 2147483647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1"/>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44" name="Freeform 161"/>
              <p:cNvSpPr>
                <a:spLocks/>
              </p:cNvSpPr>
              <p:nvPr/>
            </p:nvSpPr>
            <p:spPr bwMode="gray">
              <a:xfrm>
                <a:off x="2010" y="2696"/>
                <a:ext cx="5" cy="6"/>
              </a:xfrm>
              <a:custGeom>
                <a:avLst/>
                <a:gdLst>
                  <a:gd name="T0" fmla="*/ 0 w 4"/>
                  <a:gd name="T1" fmla="*/ 0 h 5"/>
                  <a:gd name="T2" fmla="*/ 2147483647 w 4"/>
                  <a:gd name="T3" fmla="*/ 0 h 5"/>
                  <a:gd name="T4" fmla="*/ 2147483647 w 4"/>
                  <a:gd name="T5" fmla="*/ 2147483647 h 5"/>
                  <a:gd name="T6" fmla="*/ 2147483647 w 4"/>
                  <a:gd name="T7" fmla="*/ 2147483647 h 5"/>
                  <a:gd name="T8" fmla="*/ 2147483647 w 4"/>
                  <a:gd name="T9" fmla="*/ 2147483647 h 5"/>
                  <a:gd name="T10" fmla="*/ 2147483647 w 4"/>
                  <a:gd name="T11" fmla="*/ 2147483647 h 5"/>
                  <a:gd name="T12" fmla="*/ 2147483647 w 4"/>
                  <a:gd name="T13" fmla="*/ 2147483647 h 5"/>
                  <a:gd name="T14" fmla="*/ 2147483647 w 4"/>
                  <a:gd name="T15" fmla="*/ 2147483647 h 5"/>
                  <a:gd name="T16" fmla="*/ 2147483647 w 4"/>
                  <a:gd name="T17" fmla="*/ 2147483647 h 5"/>
                  <a:gd name="T18" fmla="*/ 2147483647 w 4"/>
                  <a:gd name="T19" fmla="*/ 2147483647 h 5"/>
                  <a:gd name="T20" fmla="*/ 2147483647 w 4"/>
                  <a:gd name="T21" fmla="*/ 2147483647 h 5"/>
                  <a:gd name="T22" fmla="*/ 0 w 4"/>
                  <a:gd name="T23" fmla="*/ 2147483647 h 5"/>
                  <a:gd name="T24" fmla="*/ 0 w 4"/>
                  <a:gd name="T25" fmla="*/ 2147483647 h 5"/>
                  <a:gd name="T26" fmla="*/ 0 w 4"/>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5"/>
                  <a:gd name="T44" fmla="*/ 4 w 4"/>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5">
                    <a:moveTo>
                      <a:pt x="0" y="0"/>
                    </a:moveTo>
                    <a:lnTo>
                      <a:pt x="1" y="0"/>
                    </a:lnTo>
                    <a:lnTo>
                      <a:pt x="2" y="1"/>
                    </a:lnTo>
                    <a:lnTo>
                      <a:pt x="2" y="2"/>
                    </a:lnTo>
                    <a:lnTo>
                      <a:pt x="3" y="3"/>
                    </a:lnTo>
                    <a:lnTo>
                      <a:pt x="4" y="3"/>
                    </a:lnTo>
                    <a:lnTo>
                      <a:pt x="3" y="4"/>
                    </a:lnTo>
                    <a:lnTo>
                      <a:pt x="3" y="5"/>
                    </a:lnTo>
                    <a:lnTo>
                      <a:pt x="2" y="5"/>
                    </a:lnTo>
                    <a:lnTo>
                      <a:pt x="2" y="4"/>
                    </a:lnTo>
                    <a:lnTo>
                      <a:pt x="1" y="4"/>
                    </a:lnTo>
                    <a:lnTo>
                      <a:pt x="0" y="3"/>
                    </a:lnTo>
                    <a:lnTo>
                      <a:pt x="0" y="2"/>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45" name="Freeform 162"/>
              <p:cNvSpPr>
                <a:spLocks/>
              </p:cNvSpPr>
              <p:nvPr/>
            </p:nvSpPr>
            <p:spPr bwMode="gray">
              <a:xfrm>
                <a:off x="1654" y="2637"/>
                <a:ext cx="18" cy="33"/>
              </a:xfrm>
              <a:custGeom>
                <a:avLst/>
                <a:gdLst>
                  <a:gd name="T0" fmla="*/ 2147483647 w 14"/>
                  <a:gd name="T1" fmla="*/ 2147483647 h 25"/>
                  <a:gd name="T2" fmla="*/ 0 w 14"/>
                  <a:gd name="T3" fmla="*/ 2147483647 h 25"/>
                  <a:gd name="T4" fmla="*/ 2147483647 w 14"/>
                  <a:gd name="T5" fmla="*/ 2147483647 h 25"/>
                  <a:gd name="T6" fmla="*/ 2147483647 w 14"/>
                  <a:gd name="T7" fmla="*/ 0 h 25"/>
                  <a:gd name="T8" fmla="*/ 2147483647 w 14"/>
                  <a:gd name="T9" fmla="*/ 2147483647 h 25"/>
                  <a:gd name="T10" fmla="*/ 2147483647 w 14"/>
                  <a:gd name="T11" fmla="*/ 2147483647 h 25"/>
                  <a:gd name="T12" fmla="*/ 2147483647 w 14"/>
                  <a:gd name="T13" fmla="*/ 2147483647 h 25"/>
                  <a:gd name="T14" fmla="*/ 2147483647 w 14"/>
                  <a:gd name="T15" fmla="*/ 2147483647 h 25"/>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5"/>
                  <a:gd name="T26" fmla="*/ 14 w 14"/>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5">
                    <a:moveTo>
                      <a:pt x="4" y="25"/>
                    </a:moveTo>
                    <a:lnTo>
                      <a:pt x="0" y="22"/>
                    </a:lnTo>
                    <a:lnTo>
                      <a:pt x="1" y="6"/>
                    </a:lnTo>
                    <a:lnTo>
                      <a:pt x="5" y="0"/>
                    </a:lnTo>
                    <a:lnTo>
                      <a:pt x="14" y="2"/>
                    </a:lnTo>
                    <a:lnTo>
                      <a:pt x="11" y="5"/>
                    </a:lnTo>
                    <a:lnTo>
                      <a:pt x="10" y="11"/>
                    </a:lnTo>
                    <a:lnTo>
                      <a:pt x="4" y="2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46" name="Freeform 163"/>
              <p:cNvSpPr>
                <a:spLocks/>
              </p:cNvSpPr>
              <p:nvPr/>
            </p:nvSpPr>
            <p:spPr bwMode="gray">
              <a:xfrm>
                <a:off x="1648" y="2672"/>
                <a:ext cx="77" cy="41"/>
              </a:xfrm>
              <a:custGeom>
                <a:avLst/>
                <a:gdLst>
                  <a:gd name="T0" fmla="*/ 2147483647 w 59"/>
                  <a:gd name="T1" fmla="*/ 2147483647 h 31"/>
                  <a:gd name="T2" fmla="*/ 2147483647 w 59"/>
                  <a:gd name="T3" fmla="*/ 2147483647 h 31"/>
                  <a:gd name="T4" fmla="*/ 2147483647 w 59"/>
                  <a:gd name="T5" fmla="*/ 2147483647 h 31"/>
                  <a:gd name="T6" fmla="*/ 0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0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2147483647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31"/>
                  <a:gd name="T62" fmla="*/ 59 w 59"/>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31">
                    <a:moveTo>
                      <a:pt x="20" y="28"/>
                    </a:moveTo>
                    <a:lnTo>
                      <a:pt x="17" y="26"/>
                    </a:lnTo>
                    <a:lnTo>
                      <a:pt x="12" y="19"/>
                    </a:lnTo>
                    <a:lnTo>
                      <a:pt x="0" y="16"/>
                    </a:lnTo>
                    <a:lnTo>
                      <a:pt x="13" y="6"/>
                    </a:lnTo>
                    <a:lnTo>
                      <a:pt x="15" y="2"/>
                    </a:lnTo>
                    <a:lnTo>
                      <a:pt x="16" y="2"/>
                    </a:lnTo>
                    <a:lnTo>
                      <a:pt x="33" y="1"/>
                    </a:lnTo>
                    <a:lnTo>
                      <a:pt x="49" y="0"/>
                    </a:lnTo>
                    <a:lnTo>
                      <a:pt x="56" y="7"/>
                    </a:lnTo>
                    <a:lnTo>
                      <a:pt x="59" y="9"/>
                    </a:lnTo>
                    <a:lnTo>
                      <a:pt x="52" y="11"/>
                    </a:lnTo>
                    <a:lnTo>
                      <a:pt x="44" y="11"/>
                    </a:lnTo>
                    <a:lnTo>
                      <a:pt x="38" y="18"/>
                    </a:lnTo>
                    <a:lnTo>
                      <a:pt x="34" y="18"/>
                    </a:lnTo>
                    <a:lnTo>
                      <a:pt x="26" y="23"/>
                    </a:lnTo>
                    <a:lnTo>
                      <a:pt x="26" y="28"/>
                    </a:lnTo>
                    <a:lnTo>
                      <a:pt x="24" y="31"/>
                    </a:lnTo>
                    <a:lnTo>
                      <a:pt x="20" y="29"/>
                    </a:lnTo>
                    <a:lnTo>
                      <a:pt x="20" y="2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47" name="Freeform 164"/>
              <p:cNvSpPr>
                <a:spLocks/>
              </p:cNvSpPr>
              <p:nvPr/>
            </p:nvSpPr>
            <p:spPr bwMode="gray">
              <a:xfrm>
                <a:off x="1643" y="2693"/>
                <a:ext cx="28" cy="17"/>
              </a:xfrm>
              <a:custGeom>
                <a:avLst/>
                <a:gdLst>
                  <a:gd name="T0" fmla="*/ 2147483647 w 21"/>
                  <a:gd name="T1" fmla="*/ 0 h 13"/>
                  <a:gd name="T2" fmla="*/ 2147483647 w 21"/>
                  <a:gd name="T3" fmla="*/ 2147483647 h 13"/>
                  <a:gd name="T4" fmla="*/ 2147483647 w 21"/>
                  <a:gd name="T5" fmla="*/ 2147483647 h 13"/>
                  <a:gd name="T6" fmla="*/ 2147483647 w 21"/>
                  <a:gd name="T7" fmla="*/ 2147483647 h 13"/>
                  <a:gd name="T8" fmla="*/ 2147483647 w 21"/>
                  <a:gd name="T9" fmla="*/ 2147483647 h 13"/>
                  <a:gd name="T10" fmla="*/ 0 w 21"/>
                  <a:gd name="T11" fmla="*/ 2147483647 h 13"/>
                  <a:gd name="T12" fmla="*/ 2147483647 w 21"/>
                  <a:gd name="T13" fmla="*/ 0 h 13"/>
                  <a:gd name="T14" fmla="*/ 0 60000 65536"/>
                  <a:gd name="T15" fmla="*/ 0 60000 65536"/>
                  <a:gd name="T16" fmla="*/ 0 60000 65536"/>
                  <a:gd name="T17" fmla="*/ 0 60000 65536"/>
                  <a:gd name="T18" fmla="*/ 0 60000 65536"/>
                  <a:gd name="T19" fmla="*/ 0 60000 65536"/>
                  <a:gd name="T20" fmla="*/ 0 60000 65536"/>
                  <a:gd name="T21" fmla="*/ 0 w 21"/>
                  <a:gd name="T22" fmla="*/ 0 h 13"/>
                  <a:gd name="T23" fmla="*/ 21 w 2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3">
                    <a:moveTo>
                      <a:pt x="4" y="0"/>
                    </a:moveTo>
                    <a:lnTo>
                      <a:pt x="16" y="3"/>
                    </a:lnTo>
                    <a:lnTo>
                      <a:pt x="21" y="10"/>
                    </a:lnTo>
                    <a:lnTo>
                      <a:pt x="18" y="12"/>
                    </a:lnTo>
                    <a:lnTo>
                      <a:pt x="14" y="13"/>
                    </a:lnTo>
                    <a:lnTo>
                      <a:pt x="0" y="5"/>
                    </a:lnTo>
                    <a:lnTo>
                      <a:pt x="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48" name="Freeform 165"/>
              <p:cNvSpPr>
                <a:spLocks/>
              </p:cNvSpPr>
              <p:nvPr/>
            </p:nvSpPr>
            <p:spPr bwMode="gray">
              <a:xfrm>
                <a:off x="1715" y="2572"/>
                <a:ext cx="113" cy="47"/>
              </a:xfrm>
              <a:custGeom>
                <a:avLst/>
                <a:gdLst>
                  <a:gd name="T0" fmla="*/ 2147483647 w 87"/>
                  <a:gd name="T1" fmla="*/ 2147483647 h 36"/>
                  <a:gd name="T2" fmla="*/ 2147483647 w 87"/>
                  <a:gd name="T3" fmla="*/ 0 h 36"/>
                  <a:gd name="T4" fmla="*/ 2147483647 w 87"/>
                  <a:gd name="T5" fmla="*/ 0 h 36"/>
                  <a:gd name="T6" fmla="*/ 2147483647 w 87"/>
                  <a:gd name="T7" fmla="*/ 0 h 36"/>
                  <a:gd name="T8" fmla="*/ 2147483647 w 87"/>
                  <a:gd name="T9" fmla="*/ 2147483647 h 36"/>
                  <a:gd name="T10" fmla="*/ 2147483647 w 87"/>
                  <a:gd name="T11" fmla="*/ 2147483647 h 36"/>
                  <a:gd name="T12" fmla="*/ 2147483647 w 87"/>
                  <a:gd name="T13" fmla="*/ 2147483647 h 36"/>
                  <a:gd name="T14" fmla="*/ 2147483647 w 87"/>
                  <a:gd name="T15" fmla="*/ 2147483647 h 36"/>
                  <a:gd name="T16" fmla="*/ 2147483647 w 87"/>
                  <a:gd name="T17" fmla="*/ 2147483647 h 36"/>
                  <a:gd name="T18" fmla="*/ 2147483647 w 87"/>
                  <a:gd name="T19" fmla="*/ 2147483647 h 36"/>
                  <a:gd name="T20" fmla="*/ 2147483647 w 87"/>
                  <a:gd name="T21" fmla="*/ 2147483647 h 36"/>
                  <a:gd name="T22" fmla="*/ 2147483647 w 87"/>
                  <a:gd name="T23" fmla="*/ 2147483647 h 36"/>
                  <a:gd name="T24" fmla="*/ 2147483647 w 87"/>
                  <a:gd name="T25" fmla="*/ 2147483647 h 36"/>
                  <a:gd name="T26" fmla="*/ 2147483647 w 87"/>
                  <a:gd name="T27" fmla="*/ 2147483647 h 36"/>
                  <a:gd name="T28" fmla="*/ 2147483647 w 87"/>
                  <a:gd name="T29" fmla="*/ 2147483647 h 36"/>
                  <a:gd name="T30" fmla="*/ 2147483647 w 87"/>
                  <a:gd name="T31" fmla="*/ 2147483647 h 36"/>
                  <a:gd name="T32" fmla="*/ 2147483647 w 87"/>
                  <a:gd name="T33" fmla="*/ 2147483647 h 36"/>
                  <a:gd name="T34" fmla="*/ 2147483647 w 87"/>
                  <a:gd name="T35" fmla="*/ 2147483647 h 36"/>
                  <a:gd name="T36" fmla="*/ 2147483647 w 87"/>
                  <a:gd name="T37" fmla="*/ 2147483647 h 36"/>
                  <a:gd name="T38" fmla="*/ 2147483647 w 87"/>
                  <a:gd name="T39" fmla="*/ 2147483647 h 36"/>
                  <a:gd name="T40" fmla="*/ 2147483647 w 87"/>
                  <a:gd name="T41" fmla="*/ 2147483647 h 36"/>
                  <a:gd name="T42" fmla="*/ 2147483647 w 87"/>
                  <a:gd name="T43" fmla="*/ 2147483647 h 36"/>
                  <a:gd name="T44" fmla="*/ 2147483647 w 87"/>
                  <a:gd name="T45" fmla="*/ 2147483647 h 36"/>
                  <a:gd name="T46" fmla="*/ 2147483647 w 87"/>
                  <a:gd name="T47" fmla="*/ 2147483647 h 36"/>
                  <a:gd name="T48" fmla="*/ 2147483647 w 87"/>
                  <a:gd name="T49" fmla="*/ 2147483647 h 36"/>
                  <a:gd name="T50" fmla="*/ 2147483647 w 87"/>
                  <a:gd name="T51" fmla="*/ 2147483647 h 36"/>
                  <a:gd name="T52" fmla="*/ 2147483647 w 87"/>
                  <a:gd name="T53" fmla="*/ 2147483647 h 36"/>
                  <a:gd name="T54" fmla="*/ 2147483647 w 87"/>
                  <a:gd name="T55" fmla="*/ 2147483647 h 36"/>
                  <a:gd name="T56" fmla="*/ 2147483647 w 87"/>
                  <a:gd name="T57" fmla="*/ 2147483647 h 36"/>
                  <a:gd name="T58" fmla="*/ 2147483647 w 87"/>
                  <a:gd name="T59" fmla="*/ 2147483647 h 36"/>
                  <a:gd name="T60" fmla="*/ 0 w 87"/>
                  <a:gd name="T61" fmla="*/ 2147483647 h 36"/>
                  <a:gd name="T62" fmla="*/ 2147483647 w 87"/>
                  <a:gd name="T63" fmla="*/ 2147483647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36"/>
                  <a:gd name="T98" fmla="*/ 87 w 87"/>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36">
                    <a:moveTo>
                      <a:pt x="1" y="5"/>
                    </a:moveTo>
                    <a:lnTo>
                      <a:pt x="9" y="0"/>
                    </a:lnTo>
                    <a:lnTo>
                      <a:pt x="15" y="0"/>
                    </a:lnTo>
                    <a:lnTo>
                      <a:pt x="21" y="0"/>
                    </a:lnTo>
                    <a:lnTo>
                      <a:pt x="34" y="1"/>
                    </a:lnTo>
                    <a:lnTo>
                      <a:pt x="40" y="4"/>
                    </a:lnTo>
                    <a:lnTo>
                      <a:pt x="42" y="8"/>
                    </a:lnTo>
                    <a:lnTo>
                      <a:pt x="49" y="8"/>
                    </a:lnTo>
                    <a:lnTo>
                      <a:pt x="64" y="18"/>
                    </a:lnTo>
                    <a:lnTo>
                      <a:pt x="67" y="22"/>
                    </a:lnTo>
                    <a:lnTo>
                      <a:pt x="70" y="22"/>
                    </a:lnTo>
                    <a:lnTo>
                      <a:pt x="76" y="27"/>
                    </a:lnTo>
                    <a:lnTo>
                      <a:pt x="85" y="28"/>
                    </a:lnTo>
                    <a:lnTo>
                      <a:pt x="87" y="32"/>
                    </a:lnTo>
                    <a:lnTo>
                      <a:pt x="74" y="34"/>
                    </a:lnTo>
                    <a:lnTo>
                      <a:pt x="70" y="33"/>
                    </a:lnTo>
                    <a:lnTo>
                      <a:pt x="59" y="36"/>
                    </a:lnTo>
                    <a:lnTo>
                      <a:pt x="56" y="34"/>
                    </a:lnTo>
                    <a:lnTo>
                      <a:pt x="56" y="31"/>
                    </a:lnTo>
                    <a:lnTo>
                      <a:pt x="60" y="27"/>
                    </a:lnTo>
                    <a:lnTo>
                      <a:pt x="58" y="25"/>
                    </a:lnTo>
                    <a:lnTo>
                      <a:pt x="52" y="24"/>
                    </a:lnTo>
                    <a:lnTo>
                      <a:pt x="45" y="18"/>
                    </a:lnTo>
                    <a:lnTo>
                      <a:pt x="37" y="15"/>
                    </a:lnTo>
                    <a:lnTo>
                      <a:pt x="34" y="11"/>
                    </a:lnTo>
                    <a:lnTo>
                      <a:pt x="27" y="11"/>
                    </a:lnTo>
                    <a:lnTo>
                      <a:pt x="20" y="6"/>
                    </a:lnTo>
                    <a:lnTo>
                      <a:pt x="20" y="4"/>
                    </a:lnTo>
                    <a:lnTo>
                      <a:pt x="13" y="4"/>
                    </a:lnTo>
                    <a:lnTo>
                      <a:pt x="6" y="10"/>
                    </a:lnTo>
                    <a:lnTo>
                      <a:pt x="0" y="9"/>
                    </a:lnTo>
                    <a:lnTo>
                      <a:pt x="1"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49" name="Freeform 166"/>
              <p:cNvSpPr>
                <a:spLocks/>
              </p:cNvSpPr>
              <p:nvPr/>
            </p:nvSpPr>
            <p:spPr bwMode="gray">
              <a:xfrm>
                <a:off x="1732" y="2582"/>
                <a:ext cx="3" cy="4"/>
              </a:xfrm>
              <a:custGeom>
                <a:avLst/>
                <a:gdLst>
                  <a:gd name="T0" fmla="*/ 0 w 2"/>
                  <a:gd name="T1" fmla="*/ 2147483647 h 3"/>
                  <a:gd name="T2" fmla="*/ 2147483647 w 2"/>
                  <a:gd name="T3" fmla="*/ 0 h 3"/>
                  <a:gd name="T4" fmla="*/ 2147483647 w 2"/>
                  <a:gd name="T5" fmla="*/ 2147483647 h 3"/>
                  <a:gd name="T6" fmla="*/ 0 w 2"/>
                  <a:gd name="T7" fmla="*/ 2147483647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1"/>
                    </a:moveTo>
                    <a:lnTo>
                      <a:pt x="2" y="0"/>
                    </a:lnTo>
                    <a:lnTo>
                      <a:pt x="2" y="2"/>
                    </a:lnTo>
                    <a:lnTo>
                      <a:pt x="0"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50" name="Freeform 167"/>
              <p:cNvSpPr>
                <a:spLocks/>
              </p:cNvSpPr>
              <p:nvPr/>
            </p:nvSpPr>
            <p:spPr bwMode="gray">
              <a:xfrm>
                <a:off x="1783" y="2637"/>
                <a:ext cx="22" cy="12"/>
              </a:xfrm>
              <a:custGeom>
                <a:avLst/>
                <a:gdLst>
                  <a:gd name="T0" fmla="*/ 0 w 17"/>
                  <a:gd name="T1" fmla="*/ 2147483647 h 9"/>
                  <a:gd name="T2" fmla="*/ 2147483647 w 17"/>
                  <a:gd name="T3" fmla="*/ 0 h 9"/>
                  <a:gd name="T4" fmla="*/ 2147483647 w 17"/>
                  <a:gd name="T5" fmla="*/ 2147483647 h 9"/>
                  <a:gd name="T6" fmla="*/ 2147483647 w 17"/>
                  <a:gd name="T7" fmla="*/ 2147483647 h 9"/>
                  <a:gd name="T8" fmla="*/ 2147483647 w 17"/>
                  <a:gd name="T9" fmla="*/ 2147483647 h 9"/>
                  <a:gd name="T10" fmla="*/ 2147483647 w 17"/>
                  <a:gd name="T11" fmla="*/ 2147483647 h 9"/>
                  <a:gd name="T12" fmla="*/ 0 w 17"/>
                  <a:gd name="T13" fmla="*/ 2147483647 h 9"/>
                  <a:gd name="T14" fmla="*/ 0 60000 65536"/>
                  <a:gd name="T15" fmla="*/ 0 60000 65536"/>
                  <a:gd name="T16" fmla="*/ 0 60000 65536"/>
                  <a:gd name="T17" fmla="*/ 0 60000 65536"/>
                  <a:gd name="T18" fmla="*/ 0 60000 65536"/>
                  <a:gd name="T19" fmla="*/ 0 60000 65536"/>
                  <a:gd name="T20" fmla="*/ 0 60000 65536"/>
                  <a:gd name="T21" fmla="*/ 0 w 17"/>
                  <a:gd name="T22" fmla="*/ 0 h 9"/>
                  <a:gd name="T23" fmla="*/ 17 w 17"/>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9">
                    <a:moveTo>
                      <a:pt x="0" y="3"/>
                    </a:moveTo>
                    <a:lnTo>
                      <a:pt x="5" y="0"/>
                    </a:lnTo>
                    <a:lnTo>
                      <a:pt x="17" y="6"/>
                    </a:lnTo>
                    <a:lnTo>
                      <a:pt x="17" y="9"/>
                    </a:lnTo>
                    <a:lnTo>
                      <a:pt x="6" y="8"/>
                    </a:lnTo>
                    <a:lnTo>
                      <a:pt x="2" y="6"/>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51" name="Freeform 168"/>
              <p:cNvSpPr>
                <a:spLocks/>
              </p:cNvSpPr>
              <p:nvPr/>
            </p:nvSpPr>
            <p:spPr bwMode="gray">
              <a:xfrm>
                <a:off x="1788" y="2520"/>
                <a:ext cx="6" cy="17"/>
              </a:xfrm>
              <a:custGeom>
                <a:avLst/>
                <a:gdLst>
                  <a:gd name="T0" fmla="*/ 0 w 5"/>
                  <a:gd name="T1" fmla="*/ 2147483647 h 13"/>
                  <a:gd name="T2" fmla="*/ 2147483647 w 5"/>
                  <a:gd name="T3" fmla="*/ 0 h 13"/>
                  <a:gd name="T4" fmla="*/ 2147483647 w 5"/>
                  <a:gd name="T5" fmla="*/ 2147483647 h 13"/>
                  <a:gd name="T6" fmla="*/ 2147483647 w 5"/>
                  <a:gd name="T7" fmla="*/ 2147483647 h 13"/>
                  <a:gd name="T8" fmla="*/ 2147483647 w 5"/>
                  <a:gd name="T9" fmla="*/ 2147483647 h 13"/>
                  <a:gd name="T10" fmla="*/ 2147483647 w 5"/>
                  <a:gd name="T11" fmla="*/ 2147483647 h 13"/>
                  <a:gd name="T12" fmla="*/ 0 w 5"/>
                  <a:gd name="T13" fmla="*/ 2147483647 h 13"/>
                  <a:gd name="T14" fmla="*/ 0 60000 65536"/>
                  <a:gd name="T15" fmla="*/ 0 60000 65536"/>
                  <a:gd name="T16" fmla="*/ 0 60000 65536"/>
                  <a:gd name="T17" fmla="*/ 0 60000 65536"/>
                  <a:gd name="T18" fmla="*/ 0 60000 65536"/>
                  <a:gd name="T19" fmla="*/ 0 60000 65536"/>
                  <a:gd name="T20" fmla="*/ 0 60000 65536"/>
                  <a:gd name="T21" fmla="*/ 0 w 5"/>
                  <a:gd name="T22" fmla="*/ 0 h 13"/>
                  <a:gd name="T23" fmla="*/ 5 w 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3">
                    <a:moveTo>
                      <a:pt x="0" y="1"/>
                    </a:moveTo>
                    <a:lnTo>
                      <a:pt x="3" y="0"/>
                    </a:lnTo>
                    <a:lnTo>
                      <a:pt x="5" y="4"/>
                    </a:lnTo>
                    <a:lnTo>
                      <a:pt x="5" y="13"/>
                    </a:lnTo>
                    <a:lnTo>
                      <a:pt x="3" y="12"/>
                    </a:lnTo>
                    <a:lnTo>
                      <a:pt x="4" y="7"/>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52" name="Freeform 169"/>
              <p:cNvSpPr>
                <a:spLocks/>
              </p:cNvSpPr>
              <p:nvPr/>
            </p:nvSpPr>
            <p:spPr bwMode="gray">
              <a:xfrm>
                <a:off x="1801" y="2539"/>
                <a:ext cx="8" cy="15"/>
              </a:xfrm>
              <a:custGeom>
                <a:avLst/>
                <a:gdLst>
                  <a:gd name="T0" fmla="*/ 0 w 6"/>
                  <a:gd name="T1" fmla="*/ 2147483647 h 11"/>
                  <a:gd name="T2" fmla="*/ 2147483647 w 6"/>
                  <a:gd name="T3" fmla="*/ 0 h 11"/>
                  <a:gd name="T4" fmla="*/ 2147483647 w 6"/>
                  <a:gd name="T5" fmla="*/ 2147483647 h 11"/>
                  <a:gd name="T6" fmla="*/ 2147483647 w 6"/>
                  <a:gd name="T7" fmla="*/ 2147483647 h 11"/>
                  <a:gd name="T8" fmla="*/ 2147483647 w 6"/>
                  <a:gd name="T9" fmla="*/ 2147483647 h 11"/>
                  <a:gd name="T10" fmla="*/ 2147483647 w 6"/>
                  <a:gd name="T11" fmla="*/ 2147483647 h 11"/>
                  <a:gd name="T12" fmla="*/ 0 w 6"/>
                  <a:gd name="T13" fmla="*/ 2147483647 h 11"/>
                  <a:gd name="T14" fmla="*/ 0 60000 65536"/>
                  <a:gd name="T15" fmla="*/ 0 60000 65536"/>
                  <a:gd name="T16" fmla="*/ 0 60000 65536"/>
                  <a:gd name="T17" fmla="*/ 0 60000 65536"/>
                  <a:gd name="T18" fmla="*/ 0 60000 65536"/>
                  <a:gd name="T19" fmla="*/ 0 60000 65536"/>
                  <a:gd name="T20" fmla="*/ 0 60000 65536"/>
                  <a:gd name="T21" fmla="*/ 0 w 6"/>
                  <a:gd name="T22" fmla="*/ 0 h 11"/>
                  <a:gd name="T23" fmla="*/ 6 w 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1">
                    <a:moveTo>
                      <a:pt x="0" y="1"/>
                    </a:moveTo>
                    <a:lnTo>
                      <a:pt x="2" y="0"/>
                    </a:lnTo>
                    <a:lnTo>
                      <a:pt x="5" y="4"/>
                    </a:lnTo>
                    <a:lnTo>
                      <a:pt x="6" y="11"/>
                    </a:lnTo>
                    <a:lnTo>
                      <a:pt x="4" y="11"/>
                    </a:lnTo>
                    <a:lnTo>
                      <a:pt x="4" y="5"/>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53" name="Freeform 170"/>
              <p:cNvSpPr>
                <a:spLocks/>
              </p:cNvSpPr>
              <p:nvPr/>
            </p:nvSpPr>
            <p:spPr bwMode="gray">
              <a:xfrm>
                <a:off x="1811" y="2552"/>
                <a:ext cx="7" cy="9"/>
              </a:xfrm>
              <a:custGeom>
                <a:avLst/>
                <a:gdLst>
                  <a:gd name="T0" fmla="*/ 0 w 5"/>
                  <a:gd name="T1" fmla="*/ 0 h 7"/>
                  <a:gd name="T2" fmla="*/ 2147483647 w 5"/>
                  <a:gd name="T3" fmla="*/ 2147483647 h 7"/>
                  <a:gd name="T4" fmla="*/ 2147483647 w 5"/>
                  <a:gd name="T5" fmla="*/ 2147483647 h 7"/>
                  <a:gd name="T6" fmla="*/ 2147483647 w 5"/>
                  <a:gd name="T7" fmla="*/ 2147483647 h 7"/>
                  <a:gd name="T8" fmla="*/ 0 w 5"/>
                  <a:gd name="T9" fmla="*/ 0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0"/>
                    </a:moveTo>
                    <a:lnTo>
                      <a:pt x="2" y="1"/>
                    </a:lnTo>
                    <a:lnTo>
                      <a:pt x="5" y="7"/>
                    </a:lnTo>
                    <a:lnTo>
                      <a:pt x="2" y="7"/>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54" name="Freeform 171"/>
              <p:cNvSpPr>
                <a:spLocks/>
              </p:cNvSpPr>
              <p:nvPr/>
            </p:nvSpPr>
            <p:spPr bwMode="gray">
              <a:xfrm>
                <a:off x="1817" y="2568"/>
                <a:ext cx="5" cy="12"/>
              </a:xfrm>
              <a:custGeom>
                <a:avLst/>
                <a:gdLst>
                  <a:gd name="T0" fmla="*/ 0 w 4"/>
                  <a:gd name="T1" fmla="*/ 0 h 9"/>
                  <a:gd name="T2" fmla="*/ 2147483647 w 4"/>
                  <a:gd name="T3" fmla="*/ 0 h 9"/>
                  <a:gd name="T4" fmla="*/ 2147483647 w 4"/>
                  <a:gd name="T5" fmla="*/ 2147483647 h 9"/>
                  <a:gd name="T6" fmla="*/ 2147483647 w 4"/>
                  <a:gd name="T7" fmla="*/ 2147483647 h 9"/>
                  <a:gd name="T8" fmla="*/ 2147483647 w 4"/>
                  <a:gd name="T9" fmla="*/ 2147483647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2" y="0"/>
                    </a:lnTo>
                    <a:lnTo>
                      <a:pt x="3" y="3"/>
                    </a:lnTo>
                    <a:lnTo>
                      <a:pt x="4" y="9"/>
                    </a:lnTo>
                    <a:lnTo>
                      <a:pt x="3" y="9"/>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55" name="Freeform 172"/>
              <p:cNvSpPr>
                <a:spLocks/>
              </p:cNvSpPr>
              <p:nvPr/>
            </p:nvSpPr>
            <p:spPr bwMode="gray">
              <a:xfrm>
                <a:off x="1828" y="2578"/>
                <a:ext cx="6" cy="13"/>
              </a:xfrm>
              <a:custGeom>
                <a:avLst/>
                <a:gdLst>
                  <a:gd name="T0" fmla="*/ 0 w 4"/>
                  <a:gd name="T1" fmla="*/ 2147483647 h 10"/>
                  <a:gd name="T2" fmla="*/ 2147483647 w 4"/>
                  <a:gd name="T3" fmla="*/ 0 h 10"/>
                  <a:gd name="T4" fmla="*/ 2147483647 w 4"/>
                  <a:gd name="T5" fmla="*/ 2147483647 h 10"/>
                  <a:gd name="T6" fmla="*/ 2147483647 w 4"/>
                  <a:gd name="T7" fmla="*/ 2147483647 h 10"/>
                  <a:gd name="T8" fmla="*/ 2147483647 w 4"/>
                  <a:gd name="T9" fmla="*/ 2147483647 h 10"/>
                  <a:gd name="T10" fmla="*/ 0 w 4"/>
                  <a:gd name="T11" fmla="*/ 2147483647 h 10"/>
                  <a:gd name="T12" fmla="*/ 2147483647 w 4"/>
                  <a:gd name="T13" fmla="*/ 2147483647 h 10"/>
                  <a:gd name="T14" fmla="*/ 2147483647 w 4"/>
                  <a:gd name="T15" fmla="*/ 2147483647 h 10"/>
                  <a:gd name="T16" fmla="*/ 0 w 4"/>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0"/>
                  <a:gd name="T29" fmla="*/ 4 w 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0">
                    <a:moveTo>
                      <a:pt x="0" y="1"/>
                    </a:moveTo>
                    <a:lnTo>
                      <a:pt x="1" y="0"/>
                    </a:lnTo>
                    <a:lnTo>
                      <a:pt x="4" y="2"/>
                    </a:lnTo>
                    <a:lnTo>
                      <a:pt x="4" y="5"/>
                    </a:lnTo>
                    <a:lnTo>
                      <a:pt x="1" y="10"/>
                    </a:lnTo>
                    <a:lnTo>
                      <a:pt x="0" y="8"/>
                    </a:lnTo>
                    <a:lnTo>
                      <a:pt x="3" y="5"/>
                    </a:lnTo>
                    <a:lnTo>
                      <a:pt x="3"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56" name="Freeform 173"/>
              <p:cNvSpPr>
                <a:spLocks/>
              </p:cNvSpPr>
              <p:nvPr/>
            </p:nvSpPr>
            <p:spPr bwMode="gray">
              <a:xfrm>
                <a:off x="1783" y="2547"/>
                <a:ext cx="6" cy="11"/>
              </a:xfrm>
              <a:custGeom>
                <a:avLst/>
                <a:gdLst>
                  <a:gd name="T0" fmla="*/ 2147483647 w 5"/>
                  <a:gd name="T1" fmla="*/ 0 h 8"/>
                  <a:gd name="T2" fmla="*/ 2147483647 w 5"/>
                  <a:gd name="T3" fmla="*/ 2147483647 h 8"/>
                  <a:gd name="T4" fmla="*/ 2147483647 w 5"/>
                  <a:gd name="T5" fmla="*/ 2147483647 h 8"/>
                  <a:gd name="T6" fmla="*/ 2147483647 w 5"/>
                  <a:gd name="T7" fmla="*/ 2147483647 h 8"/>
                  <a:gd name="T8" fmla="*/ 0 w 5"/>
                  <a:gd name="T9" fmla="*/ 2147483647 h 8"/>
                  <a:gd name="T10" fmla="*/ 2147483647 w 5"/>
                  <a:gd name="T11" fmla="*/ 0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2" y="0"/>
                    </a:moveTo>
                    <a:lnTo>
                      <a:pt x="4" y="3"/>
                    </a:lnTo>
                    <a:lnTo>
                      <a:pt x="5" y="7"/>
                    </a:lnTo>
                    <a:lnTo>
                      <a:pt x="1" y="8"/>
                    </a:lnTo>
                    <a:lnTo>
                      <a:pt x="0" y="3"/>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57" name="Freeform 174"/>
              <p:cNvSpPr>
                <a:spLocks/>
              </p:cNvSpPr>
              <p:nvPr/>
            </p:nvSpPr>
            <p:spPr bwMode="gray">
              <a:xfrm>
                <a:off x="1778" y="2522"/>
                <a:ext cx="6" cy="3"/>
              </a:xfrm>
              <a:custGeom>
                <a:avLst/>
                <a:gdLst>
                  <a:gd name="T0" fmla="*/ 2147483647 w 5"/>
                  <a:gd name="T1" fmla="*/ 0 h 2"/>
                  <a:gd name="T2" fmla="*/ 2147483647 w 5"/>
                  <a:gd name="T3" fmla="*/ 2147483647 h 2"/>
                  <a:gd name="T4" fmla="*/ 0 w 5"/>
                  <a:gd name="T5" fmla="*/ 2147483647 h 2"/>
                  <a:gd name="T6" fmla="*/ 2147483647 w 5"/>
                  <a:gd name="T7" fmla="*/ 0 h 2"/>
                  <a:gd name="T8" fmla="*/ 2147483647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5" y="0"/>
                    </a:moveTo>
                    <a:lnTo>
                      <a:pt x="5" y="2"/>
                    </a:lnTo>
                    <a:lnTo>
                      <a:pt x="0" y="2"/>
                    </a:lnTo>
                    <a:lnTo>
                      <a:pt x="1" y="0"/>
                    </a:lnTo>
                    <a:lnTo>
                      <a:pt x="5"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58" name="Freeform 175"/>
              <p:cNvSpPr>
                <a:spLocks/>
              </p:cNvSpPr>
              <p:nvPr/>
            </p:nvSpPr>
            <p:spPr bwMode="gray">
              <a:xfrm>
                <a:off x="1788" y="2560"/>
                <a:ext cx="3" cy="4"/>
              </a:xfrm>
              <a:custGeom>
                <a:avLst/>
                <a:gdLst>
                  <a:gd name="T0" fmla="*/ 0 w 2"/>
                  <a:gd name="T1" fmla="*/ 2147483647 h 3"/>
                  <a:gd name="T2" fmla="*/ 2147483647 w 2"/>
                  <a:gd name="T3" fmla="*/ 0 h 3"/>
                  <a:gd name="T4" fmla="*/ 2147483647 w 2"/>
                  <a:gd name="T5" fmla="*/ 2147483647 h 3"/>
                  <a:gd name="T6" fmla="*/ 0 w 2"/>
                  <a:gd name="T7" fmla="*/ 214748364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2"/>
                    </a:moveTo>
                    <a:lnTo>
                      <a:pt x="2" y="0"/>
                    </a:lnTo>
                    <a:lnTo>
                      <a:pt x="2" y="3"/>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59" name="Freeform 176"/>
              <p:cNvSpPr>
                <a:spLocks/>
              </p:cNvSpPr>
              <p:nvPr/>
            </p:nvSpPr>
            <p:spPr bwMode="gray">
              <a:xfrm>
                <a:off x="1828" y="2618"/>
                <a:ext cx="32" cy="26"/>
              </a:xfrm>
              <a:custGeom>
                <a:avLst/>
                <a:gdLst>
                  <a:gd name="T0" fmla="*/ 2147483647 w 24"/>
                  <a:gd name="T1" fmla="*/ 2147483647 h 20"/>
                  <a:gd name="T2" fmla="*/ 2147483647 w 24"/>
                  <a:gd name="T3" fmla="*/ 2147483647 h 20"/>
                  <a:gd name="T4" fmla="*/ 2147483647 w 24"/>
                  <a:gd name="T5" fmla="*/ 2147483647 h 20"/>
                  <a:gd name="T6" fmla="*/ 2147483647 w 24"/>
                  <a:gd name="T7" fmla="*/ 2147483647 h 20"/>
                  <a:gd name="T8" fmla="*/ 2147483647 w 24"/>
                  <a:gd name="T9" fmla="*/ 2147483647 h 20"/>
                  <a:gd name="T10" fmla="*/ 2147483647 w 24"/>
                  <a:gd name="T11" fmla="*/ 2147483647 h 20"/>
                  <a:gd name="T12" fmla="*/ 0 w 24"/>
                  <a:gd name="T13" fmla="*/ 2147483647 h 20"/>
                  <a:gd name="T14" fmla="*/ 0 w 24"/>
                  <a:gd name="T15" fmla="*/ 2147483647 h 20"/>
                  <a:gd name="T16" fmla="*/ 2147483647 w 24"/>
                  <a:gd name="T17" fmla="*/ 2147483647 h 20"/>
                  <a:gd name="T18" fmla="*/ 2147483647 w 24"/>
                  <a:gd name="T19" fmla="*/ 2147483647 h 20"/>
                  <a:gd name="T20" fmla="*/ 2147483647 w 24"/>
                  <a:gd name="T21" fmla="*/ 2147483647 h 20"/>
                  <a:gd name="T22" fmla="*/ 2147483647 w 24"/>
                  <a:gd name="T23" fmla="*/ 2147483647 h 20"/>
                  <a:gd name="T24" fmla="*/ 2147483647 w 24"/>
                  <a:gd name="T25" fmla="*/ 2147483647 h 20"/>
                  <a:gd name="T26" fmla="*/ 2147483647 w 24"/>
                  <a:gd name="T27" fmla="*/ 2147483647 h 20"/>
                  <a:gd name="T28" fmla="*/ 2147483647 w 24"/>
                  <a:gd name="T29" fmla="*/ 2147483647 h 20"/>
                  <a:gd name="T30" fmla="*/ 2147483647 w 24"/>
                  <a:gd name="T31" fmla="*/ 0 h 20"/>
                  <a:gd name="T32" fmla="*/ 2147483647 w 24"/>
                  <a:gd name="T33" fmla="*/ 2147483647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0"/>
                  <a:gd name="T53" fmla="*/ 24 w 24"/>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0">
                    <a:moveTo>
                      <a:pt x="17" y="1"/>
                    </a:moveTo>
                    <a:lnTo>
                      <a:pt x="24" y="2"/>
                    </a:lnTo>
                    <a:lnTo>
                      <a:pt x="24" y="12"/>
                    </a:lnTo>
                    <a:lnTo>
                      <a:pt x="22" y="19"/>
                    </a:lnTo>
                    <a:lnTo>
                      <a:pt x="12" y="20"/>
                    </a:lnTo>
                    <a:lnTo>
                      <a:pt x="6" y="19"/>
                    </a:lnTo>
                    <a:lnTo>
                      <a:pt x="0" y="16"/>
                    </a:lnTo>
                    <a:lnTo>
                      <a:pt x="0" y="14"/>
                    </a:lnTo>
                    <a:lnTo>
                      <a:pt x="8" y="13"/>
                    </a:lnTo>
                    <a:lnTo>
                      <a:pt x="15" y="14"/>
                    </a:lnTo>
                    <a:lnTo>
                      <a:pt x="17" y="11"/>
                    </a:lnTo>
                    <a:lnTo>
                      <a:pt x="13" y="10"/>
                    </a:lnTo>
                    <a:lnTo>
                      <a:pt x="13" y="6"/>
                    </a:lnTo>
                    <a:lnTo>
                      <a:pt x="9" y="5"/>
                    </a:lnTo>
                    <a:lnTo>
                      <a:pt x="8" y="2"/>
                    </a:lnTo>
                    <a:lnTo>
                      <a:pt x="13" y="0"/>
                    </a:lnTo>
                    <a:lnTo>
                      <a:pt x="17"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60" name="Freeform 177"/>
              <p:cNvSpPr>
                <a:spLocks/>
              </p:cNvSpPr>
              <p:nvPr/>
            </p:nvSpPr>
            <p:spPr bwMode="gray">
              <a:xfrm>
                <a:off x="1857" y="2618"/>
                <a:ext cx="42" cy="30"/>
              </a:xfrm>
              <a:custGeom>
                <a:avLst/>
                <a:gdLst>
                  <a:gd name="T0" fmla="*/ 2147483647 w 32"/>
                  <a:gd name="T1" fmla="*/ 2147483647 h 23"/>
                  <a:gd name="T2" fmla="*/ 0 w 32"/>
                  <a:gd name="T3" fmla="*/ 2147483647 h 23"/>
                  <a:gd name="T4" fmla="*/ 2147483647 w 32"/>
                  <a:gd name="T5" fmla="*/ 2147483647 h 23"/>
                  <a:gd name="T6" fmla="*/ 2147483647 w 32"/>
                  <a:gd name="T7" fmla="*/ 2147483647 h 23"/>
                  <a:gd name="T8" fmla="*/ 2147483647 w 32"/>
                  <a:gd name="T9" fmla="*/ 0 h 23"/>
                  <a:gd name="T10" fmla="*/ 2147483647 w 32"/>
                  <a:gd name="T11" fmla="*/ 2147483647 h 23"/>
                  <a:gd name="T12" fmla="*/ 2147483647 w 32"/>
                  <a:gd name="T13" fmla="*/ 2147483647 h 23"/>
                  <a:gd name="T14" fmla="*/ 2147483647 w 32"/>
                  <a:gd name="T15" fmla="*/ 2147483647 h 23"/>
                  <a:gd name="T16" fmla="*/ 2147483647 w 32"/>
                  <a:gd name="T17" fmla="*/ 2147483647 h 23"/>
                  <a:gd name="T18" fmla="*/ 2147483647 w 32"/>
                  <a:gd name="T19" fmla="*/ 2147483647 h 23"/>
                  <a:gd name="T20" fmla="*/ 2147483647 w 32"/>
                  <a:gd name="T21" fmla="*/ 2147483647 h 23"/>
                  <a:gd name="T22" fmla="*/ 2147483647 w 32"/>
                  <a:gd name="T23" fmla="*/ 2147483647 h 23"/>
                  <a:gd name="T24" fmla="*/ 2147483647 w 32"/>
                  <a:gd name="T25" fmla="*/ 2147483647 h 23"/>
                  <a:gd name="T26" fmla="*/ 2147483647 w 32"/>
                  <a:gd name="T27" fmla="*/ 2147483647 h 23"/>
                  <a:gd name="T28" fmla="*/ 2147483647 w 32"/>
                  <a:gd name="T29" fmla="*/ 2147483647 h 23"/>
                  <a:gd name="T30" fmla="*/ 2147483647 w 32"/>
                  <a:gd name="T31" fmla="*/ 2147483647 h 23"/>
                  <a:gd name="T32" fmla="*/ 2147483647 w 32"/>
                  <a:gd name="T33" fmla="*/ 2147483647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3"/>
                  <a:gd name="T53" fmla="*/ 32 w 32"/>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3">
                    <a:moveTo>
                      <a:pt x="1" y="22"/>
                    </a:moveTo>
                    <a:lnTo>
                      <a:pt x="0" y="19"/>
                    </a:lnTo>
                    <a:lnTo>
                      <a:pt x="2" y="12"/>
                    </a:lnTo>
                    <a:lnTo>
                      <a:pt x="2" y="2"/>
                    </a:lnTo>
                    <a:lnTo>
                      <a:pt x="3" y="0"/>
                    </a:lnTo>
                    <a:lnTo>
                      <a:pt x="12" y="1"/>
                    </a:lnTo>
                    <a:lnTo>
                      <a:pt x="20" y="7"/>
                    </a:lnTo>
                    <a:lnTo>
                      <a:pt x="26" y="7"/>
                    </a:lnTo>
                    <a:lnTo>
                      <a:pt x="31" y="13"/>
                    </a:lnTo>
                    <a:lnTo>
                      <a:pt x="32" y="16"/>
                    </a:lnTo>
                    <a:lnTo>
                      <a:pt x="29" y="19"/>
                    </a:lnTo>
                    <a:lnTo>
                      <a:pt x="25" y="17"/>
                    </a:lnTo>
                    <a:lnTo>
                      <a:pt x="18" y="17"/>
                    </a:lnTo>
                    <a:lnTo>
                      <a:pt x="10" y="16"/>
                    </a:lnTo>
                    <a:lnTo>
                      <a:pt x="9" y="19"/>
                    </a:lnTo>
                    <a:lnTo>
                      <a:pt x="3" y="23"/>
                    </a:lnTo>
                    <a:lnTo>
                      <a:pt x="1" y="2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61" name="Freeform 178"/>
              <p:cNvSpPr>
                <a:spLocks/>
              </p:cNvSpPr>
              <p:nvPr/>
            </p:nvSpPr>
            <p:spPr bwMode="gray">
              <a:xfrm>
                <a:off x="1616" y="2642"/>
                <a:ext cx="53" cy="58"/>
              </a:xfrm>
              <a:custGeom>
                <a:avLst/>
                <a:gdLst>
                  <a:gd name="T0" fmla="*/ 2147483647 w 41"/>
                  <a:gd name="T1" fmla="*/ 2147483647 h 44"/>
                  <a:gd name="T2" fmla="*/ 2147483647 w 41"/>
                  <a:gd name="T3" fmla="*/ 2147483647 h 44"/>
                  <a:gd name="T4" fmla="*/ 0 w 41"/>
                  <a:gd name="T5" fmla="*/ 2147483647 h 44"/>
                  <a:gd name="T6" fmla="*/ 2147483647 w 41"/>
                  <a:gd name="T7" fmla="*/ 2147483647 h 44"/>
                  <a:gd name="T8" fmla="*/ 2147483647 w 41"/>
                  <a:gd name="T9" fmla="*/ 2147483647 h 44"/>
                  <a:gd name="T10" fmla="*/ 2147483647 w 41"/>
                  <a:gd name="T11" fmla="*/ 2147483647 h 44"/>
                  <a:gd name="T12" fmla="*/ 2147483647 w 41"/>
                  <a:gd name="T13" fmla="*/ 2147483647 h 44"/>
                  <a:gd name="T14" fmla="*/ 2147483647 w 41"/>
                  <a:gd name="T15" fmla="*/ 2147483647 h 44"/>
                  <a:gd name="T16" fmla="*/ 2147483647 w 41"/>
                  <a:gd name="T17" fmla="*/ 2147483647 h 44"/>
                  <a:gd name="T18" fmla="*/ 2147483647 w 41"/>
                  <a:gd name="T19" fmla="*/ 0 h 44"/>
                  <a:gd name="T20" fmla="*/ 2147483647 w 41"/>
                  <a:gd name="T21" fmla="*/ 0 h 44"/>
                  <a:gd name="T22" fmla="*/ 2147483647 w 41"/>
                  <a:gd name="T23" fmla="*/ 2147483647 h 44"/>
                  <a:gd name="T24" fmla="*/ 2147483647 w 41"/>
                  <a:gd name="T25" fmla="*/ 2147483647 h 44"/>
                  <a:gd name="T26" fmla="*/ 2147483647 w 41"/>
                  <a:gd name="T27" fmla="*/ 2147483647 h 44"/>
                  <a:gd name="T28" fmla="*/ 2147483647 w 41"/>
                  <a:gd name="T29" fmla="*/ 2147483647 h 44"/>
                  <a:gd name="T30" fmla="*/ 2147483647 w 41"/>
                  <a:gd name="T31" fmla="*/ 2147483647 h 44"/>
                  <a:gd name="T32" fmla="*/ 2147483647 w 41"/>
                  <a:gd name="T33" fmla="*/ 2147483647 h 44"/>
                  <a:gd name="T34" fmla="*/ 2147483647 w 41"/>
                  <a:gd name="T35" fmla="*/ 2147483647 h 44"/>
                  <a:gd name="T36" fmla="*/ 2147483647 w 41"/>
                  <a:gd name="T37" fmla="*/ 2147483647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44"/>
                  <a:gd name="T59" fmla="*/ 41 w 41"/>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44">
                    <a:moveTo>
                      <a:pt x="21" y="44"/>
                    </a:moveTo>
                    <a:lnTo>
                      <a:pt x="4" y="41"/>
                    </a:lnTo>
                    <a:lnTo>
                      <a:pt x="0" y="36"/>
                    </a:lnTo>
                    <a:lnTo>
                      <a:pt x="3" y="22"/>
                    </a:lnTo>
                    <a:lnTo>
                      <a:pt x="16" y="22"/>
                    </a:lnTo>
                    <a:lnTo>
                      <a:pt x="20" y="20"/>
                    </a:lnTo>
                    <a:lnTo>
                      <a:pt x="20" y="16"/>
                    </a:lnTo>
                    <a:lnTo>
                      <a:pt x="12" y="9"/>
                    </a:lnTo>
                    <a:lnTo>
                      <a:pt x="16" y="6"/>
                    </a:lnTo>
                    <a:lnTo>
                      <a:pt x="16" y="0"/>
                    </a:lnTo>
                    <a:lnTo>
                      <a:pt x="26" y="0"/>
                    </a:lnTo>
                    <a:lnTo>
                      <a:pt x="30" y="2"/>
                    </a:lnTo>
                    <a:lnTo>
                      <a:pt x="29" y="18"/>
                    </a:lnTo>
                    <a:lnTo>
                      <a:pt x="33" y="21"/>
                    </a:lnTo>
                    <a:lnTo>
                      <a:pt x="41" y="25"/>
                    </a:lnTo>
                    <a:lnTo>
                      <a:pt x="40" y="25"/>
                    </a:lnTo>
                    <a:lnTo>
                      <a:pt x="38" y="29"/>
                    </a:lnTo>
                    <a:lnTo>
                      <a:pt x="25" y="39"/>
                    </a:lnTo>
                    <a:lnTo>
                      <a:pt x="21" y="4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62" name="Freeform 179"/>
              <p:cNvSpPr>
                <a:spLocks/>
              </p:cNvSpPr>
              <p:nvPr/>
            </p:nvSpPr>
            <p:spPr bwMode="gray">
              <a:xfrm>
                <a:off x="1316" y="2432"/>
                <a:ext cx="369" cy="257"/>
              </a:xfrm>
              <a:custGeom>
                <a:avLst/>
                <a:gdLst>
                  <a:gd name="T0" fmla="*/ 2147483647 w 283"/>
                  <a:gd name="T1" fmla="*/ 2147483647 h 197"/>
                  <a:gd name="T2" fmla="*/ 2147483647 w 283"/>
                  <a:gd name="T3" fmla="*/ 2147483647 h 197"/>
                  <a:gd name="T4" fmla="*/ 2147483647 w 283"/>
                  <a:gd name="T5" fmla="*/ 2147483647 h 197"/>
                  <a:gd name="T6" fmla="*/ 2147483647 w 283"/>
                  <a:gd name="T7" fmla="*/ 2147483647 h 197"/>
                  <a:gd name="T8" fmla="*/ 2147483647 w 283"/>
                  <a:gd name="T9" fmla="*/ 2147483647 h 197"/>
                  <a:gd name="T10" fmla="*/ 2147483647 w 283"/>
                  <a:gd name="T11" fmla="*/ 2147483647 h 197"/>
                  <a:gd name="T12" fmla="*/ 2147483647 w 283"/>
                  <a:gd name="T13" fmla="*/ 2147483647 h 197"/>
                  <a:gd name="T14" fmla="*/ 2147483647 w 283"/>
                  <a:gd name="T15" fmla="*/ 2147483647 h 197"/>
                  <a:gd name="T16" fmla="*/ 2147483647 w 283"/>
                  <a:gd name="T17" fmla="*/ 2147483647 h 197"/>
                  <a:gd name="T18" fmla="*/ 2147483647 w 283"/>
                  <a:gd name="T19" fmla="*/ 2147483647 h 197"/>
                  <a:gd name="T20" fmla="*/ 2147483647 w 283"/>
                  <a:gd name="T21" fmla="*/ 2147483647 h 197"/>
                  <a:gd name="T22" fmla="*/ 2147483647 w 283"/>
                  <a:gd name="T23" fmla="*/ 2147483647 h 197"/>
                  <a:gd name="T24" fmla="*/ 2147483647 w 283"/>
                  <a:gd name="T25" fmla="*/ 2147483647 h 197"/>
                  <a:gd name="T26" fmla="*/ 2147483647 w 283"/>
                  <a:gd name="T27" fmla="*/ 2147483647 h 197"/>
                  <a:gd name="T28" fmla="*/ 2147483647 w 283"/>
                  <a:gd name="T29" fmla="*/ 2147483647 h 197"/>
                  <a:gd name="T30" fmla="*/ 2147483647 w 283"/>
                  <a:gd name="T31" fmla="*/ 2147483647 h 197"/>
                  <a:gd name="T32" fmla="*/ 2147483647 w 283"/>
                  <a:gd name="T33" fmla="*/ 2147483647 h 197"/>
                  <a:gd name="T34" fmla="*/ 2147483647 w 283"/>
                  <a:gd name="T35" fmla="*/ 2147483647 h 197"/>
                  <a:gd name="T36" fmla="*/ 2147483647 w 283"/>
                  <a:gd name="T37" fmla="*/ 2147483647 h 197"/>
                  <a:gd name="T38" fmla="*/ 2147483647 w 283"/>
                  <a:gd name="T39" fmla="*/ 2147483647 h 197"/>
                  <a:gd name="T40" fmla="*/ 2147483647 w 283"/>
                  <a:gd name="T41" fmla="*/ 2147483647 h 197"/>
                  <a:gd name="T42" fmla="*/ 2147483647 w 283"/>
                  <a:gd name="T43" fmla="*/ 2147483647 h 197"/>
                  <a:gd name="T44" fmla="*/ 2147483647 w 283"/>
                  <a:gd name="T45" fmla="*/ 2147483647 h 197"/>
                  <a:gd name="T46" fmla="*/ 2147483647 w 283"/>
                  <a:gd name="T47" fmla="*/ 2147483647 h 197"/>
                  <a:gd name="T48" fmla="*/ 2147483647 w 283"/>
                  <a:gd name="T49" fmla="*/ 2147483647 h 197"/>
                  <a:gd name="T50" fmla="*/ 2147483647 w 283"/>
                  <a:gd name="T51" fmla="*/ 2147483647 h 197"/>
                  <a:gd name="T52" fmla="*/ 2147483647 w 283"/>
                  <a:gd name="T53" fmla="*/ 2147483647 h 197"/>
                  <a:gd name="T54" fmla="*/ 2147483647 w 283"/>
                  <a:gd name="T55" fmla="*/ 2147483647 h 197"/>
                  <a:gd name="T56" fmla="*/ 2147483647 w 283"/>
                  <a:gd name="T57" fmla="*/ 2147483647 h 197"/>
                  <a:gd name="T58" fmla="*/ 2147483647 w 283"/>
                  <a:gd name="T59" fmla="*/ 2147483647 h 197"/>
                  <a:gd name="T60" fmla="*/ 2147483647 w 283"/>
                  <a:gd name="T61" fmla="*/ 2147483647 h 197"/>
                  <a:gd name="T62" fmla="*/ 2147483647 w 283"/>
                  <a:gd name="T63" fmla="*/ 2147483647 h 197"/>
                  <a:gd name="T64" fmla="*/ 2147483647 w 283"/>
                  <a:gd name="T65" fmla="*/ 2147483647 h 197"/>
                  <a:gd name="T66" fmla="*/ 2147483647 w 283"/>
                  <a:gd name="T67" fmla="*/ 2147483647 h 197"/>
                  <a:gd name="T68" fmla="*/ 2147483647 w 283"/>
                  <a:gd name="T69" fmla="*/ 2147483647 h 197"/>
                  <a:gd name="T70" fmla="*/ 2147483647 w 283"/>
                  <a:gd name="T71" fmla="*/ 2147483647 h 197"/>
                  <a:gd name="T72" fmla="*/ 2147483647 w 283"/>
                  <a:gd name="T73" fmla="*/ 2147483647 h 197"/>
                  <a:gd name="T74" fmla="*/ 2147483647 w 283"/>
                  <a:gd name="T75" fmla="*/ 2147483647 h 197"/>
                  <a:gd name="T76" fmla="*/ 2147483647 w 283"/>
                  <a:gd name="T77" fmla="*/ 2147483647 h 197"/>
                  <a:gd name="T78" fmla="*/ 2147483647 w 283"/>
                  <a:gd name="T79" fmla="*/ 2147483647 h 197"/>
                  <a:gd name="T80" fmla="*/ 2147483647 w 283"/>
                  <a:gd name="T81" fmla="*/ 2147483647 h 197"/>
                  <a:gd name="T82" fmla="*/ 2147483647 w 283"/>
                  <a:gd name="T83" fmla="*/ 2147483647 h 197"/>
                  <a:gd name="T84" fmla="*/ 2147483647 w 283"/>
                  <a:gd name="T85" fmla="*/ 2147483647 h 197"/>
                  <a:gd name="T86" fmla="*/ 2147483647 w 283"/>
                  <a:gd name="T87" fmla="*/ 2147483647 h 197"/>
                  <a:gd name="T88" fmla="*/ 2147483647 w 283"/>
                  <a:gd name="T89" fmla="*/ 2147483647 h 197"/>
                  <a:gd name="T90" fmla="*/ 2147483647 w 283"/>
                  <a:gd name="T91" fmla="*/ 2147483647 h 197"/>
                  <a:gd name="T92" fmla="*/ 2147483647 w 283"/>
                  <a:gd name="T93" fmla="*/ 2147483647 h 197"/>
                  <a:gd name="T94" fmla="*/ 2147483647 w 283"/>
                  <a:gd name="T95" fmla="*/ 2147483647 h 197"/>
                  <a:gd name="T96" fmla="*/ 2147483647 w 283"/>
                  <a:gd name="T97" fmla="*/ 2147483647 h 197"/>
                  <a:gd name="T98" fmla="*/ 2147483647 w 283"/>
                  <a:gd name="T99" fmla="*/ 2147483647 h 197"/>
                  <a:gd name="T100" fmla="*/ 2147483647 w 283"/>
                  <a:gd name="T101" fmla="*/ 2147483647 h 197"/>
                  <a:gd name="T102" fmla="*/ 2147483647 w 283"/>
                  <a:gd name="T103" fmla="*/ 2147483647 h 197"/>
                  <a:gd name="T104" fmla="*/ 2147483647 w 283"/>
                  <a:gd name="T105" fmla="*/ 2147483647 h 197"/>
                  <a:gd name="T106" fmla="*/ 2147483647 w 283"/>
                  <a:gd name="T107" fmla="*/ 2147483647 h 1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3"/>
                  <a:gd name="T163" fmla="*/ 0 h 197"/>
                  <a:gd name="T164" fmla="*/ 283 w 283"/>
                  <a:gd name="T165" fmla="*/ 197 h 1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3" h="197">
                    <a:moveTo>
                      <a:pt x="261" y="164"/>
                    </a:moveTo>
                    <a:lnTo>
                      <a:pt x="256" y="161"/>
                    </a:lnTo>
                    <a:lnTo>
                      <a:pt x="246" y="161"/>
                    </a:lnTo>
                    <a:lnTo>
                      <a:pt x="246" y="168"/>
                    </a:lnTo>
                    <a:lnTo>
                      <a:pt x="243" y="170"/>
                    </a:lnTo>
                    <a:lnTo>
                      <a:pt x="250" y="177"/>
                    </a:lnTo>
                    <a:lnTo>
                      <a:pt x="250" y="181"/>
                    </a:lnTo>
                    <a:lnTo>
                      <a:pt x="246" y="183"/>
                    </a:lnTo>
                    <a:lnTo>
                      <a:pt x="233" y="183"/>
                    </a:lnTo>
                    <a:lnTo>
                      <a:pt x="230" y="197"/>
                    </a:lnTo>
                    <a:lnTo>
                      <a:pt x="221" y="188"/>
                    </a:lnTo>
                    <a:lnTo>
                      <a:pt x="220" y="184"/>
                    </a:lnTo>
                    <a:lnTo>
                      <a:pt x="212" y="182"/>
                    </a:lnTo>
                    <a:lnTo>
                      <a:pt x="210" y="179"/>
                    </a:lnTo>
                    <a:lnTo>
                      <a:pt x="207" y="179"/>
                    </a:lnTo>
                    <a:lnTo>
                      <a:pt x="197" y="185"/>
                    </a:lnTo>
                    <a:lnTo>
                      <a:pt x="188" y="187"/>
                    </a:lnTo>
                    <a:lnTo>
                      <a:pt x="185" y="184"/>
                    </a:lnTo>
                    <a:lnTo>
                      <a:pt x="180" y="184"/>
                    </a:lnTo>
                    <a:lnTo>
                      <a:pt x="176" y="181"/>
                    </a:lnTo>
                    <a:lnTo>
                      <a:pt x="173" y="181"/>
                    </a:lnTo>
                    <a:lnTo>
                      <a:pt x="167" y="177"/>
                    </a:lnTo>
                    <a:lnTo>
                      <a:pt x="160" y="176"/>
                    </a:lnTo>
                    <a:lnTo>
                      <a:pt x="158" y="174"/>
                    </a:lnTo>
                    <a:lnTo>
                      <a:pt x="154" y="173"/>
                    </a:lnTo>
                    <a:lnTo>
                      <a:pt x="151" y="170"/>
                    </a:lnTo>
                    <a:lnTo>
                      <a:pt x="146" y="166"/>
                    </a:lnTo>
                    <a:lnTo>
                      <a:pt x="141" y="163"/>
                    </a:lnTo>
                    <a:lnTo>
                      <a:pt x="136" y="162"/>
                    </a:lnTo>
                    <a:lnTo>
                      <a:pt x="130" y="159"/>
                    </a:lnTo>
                    <a:lnTo>
                      <a:pt x="125" y="158"/>
                    </a:lnTo>
                    <a:lnTo>
                      <a:pt x="123" y="152"/>
                    </a:lnTo>
                    <a:lnTo>
                      <a:pt x="119" y="150"/>
                    </a:lnTo>
                    <a:lnTo>
                      <a:pt x="115" y="148"/>
                    </a:lnTo>
                    <a:lnTo>
                      <a:pt x="109" y="145"/>
                    </a:lnTo>
                    <a:lnTo>
                      <a:pt x="109" y="142"/>
                    </a:lnTo>
                    <a:lnTo>
                      <a:pt x="107" y="139"/>
                    </a:lnTo>
                    <a:lnTo>
                      <a:pt x="109" y="135"/>
                    </a:lnTo>
                    <a:lnTo>
                      <a:pt x="110" y="126"/>
                    </a:lnTo>
                    <a:lnTo>
                      <a:pt x="106" y="118"/>
                    </a:lnTo>
                    <a:lnTo>
                      <a:pt x="106" y="114"/>
                    </a:lnTo>
                    <a:lnTo>
                      <a:pt x="96" y="104"/>
                    </a:lnTo>
                    <a:lnTo>
                      <a:pt x="93" y="98"/>
                    </a:lnTo>
                    <a:lnTo>
                      <a:pt x="91" y="97"/>
                    </a:lnTo>
                    <a:lnTo>
                      <a:pt x="86" y="92"/>
                    </a:lnTo>
                    <a:lnTo>
                      <a:pt x="85" y="87"/>
                    </a:lnTo>
                    <a:lnTo>
                      <a:pt x="82" y="84"/>
                    </a:lnTo>
                    <a:lnTo>
                      <a:pt x="78" y="82"/>
                    </a:lnTo>
                    <a:lnTo>
                      <a:pt x="72" y="79"/>
                    </a:lnTo>
                    <a:lnTo>
                      <a:pt x="73" y="75"/>
                    </a:lnTo>
                    <a:lnTo>
                      <a:pt x="75" y="72"/>
                    </a:lnTo>
                    <a:lnTo>
                      <a:pt x="71" y="68"/>
                    </a:lnTo>
                    <a:lnTo>
                      <a:pt x="68" y="68"/>
                    </a:lnTo>
                    <a:lnTo>
                      <a:pt x="62" y="60"/>
                    </a:lnTo>
                    <a:lnTo>
                      <a:pt x="61" y="55"/>
                    </a:lnTo>
                    <a:lnTo>
                      <a:pt x="55" y="53"/>
                    </a:lnTo>
                    <a:lnTo>
                      <a:pt x="50" y="46"/>
                    </a:lnTo>
                    <a:lnTo>
                      <a:pt x="47" y="44"/>
                    </a:lnTo>
                    <a:lnTo>
                      <a:pt x="43" y="37"/>
                    </a:lnTo>
                    <a:lnTo>
                      <a:pt x="41" y="31"/>
                    </a:lnTo>
                    <a:lnTo>
                      <a:pt x="37" y="27"/>
                    </a:lnTo>
                    <a:lnTo>
                      <a:pt x="39" y="22"/>
                    </a:lnTo>
                    <a:lnTo>
                      <a:pt x="37" y="16"/>
                    </a:lnTo>
                    <a:lnTo>
                      <a:pt x="34" y="16"/>
                    </a:lnTo>
                    <a:lnTo>
                      <a:pt x="33" y="12"/>
                    </a:lnTo>
                    <a:lnTo>
                      <a:pt x="31" y="12"/>
                    </a:lnTo>
                    <a:lnTo>
                      <a:pt x="27" y="13"/>
                    </a:lnTo>
                    <a:lnTo>
                      <a:pt x="24" y="10"/>
                    </a:lnTo>
                    <a:lnTo>
                      <a:pt x="22" y="11"/>
                    </a:lnTo>
                    <a:lnTo>
                      <a:pt x="24" y="28"/>
                    </a:lnTo>
                    <a:lnTo>
                      <a:pt x="25" y="31"/>
                    </a:lnTo>
                    <a:lnTo>
                      <a:pt x="39" y="47"/>
                    </a:lnTo>
                    <a:lnTo>
                      <a:pt x="39" y="50"/>
                    </a:lnTo>
                    <a:lnTo>
                      <a:pt x="43" y="55"/>
                    </a:lnTo>
                    <a:lnTo>
                      <a:pt x="43" y="58"/>
                    </a:lnTo>
                    <a:lnTo>
                      <a:pt x="53" y="70"/>
                    </a:lnTo>
                    <a:lnTo>
                      <a:pt x="56" y="79"/>
                    </a:lnTo>
                    <a:lnTo>
                      <a:pt x="57" y="82"/>
                    </a:lnTo>
                    <a:lnTo>
                      <a:pt x="60" y="87"/>
                    </a:lnTo>
                    <a:lnTo>
                      <a:pt x="62" y="93"/>
                    </a:lnTo>
                    <a:lnTo>
                      <a:pt x="65" y="96"/>
                    </a:lnTo>
                    <a:lnTo>
                      <a:pt x="69" y="100"/>
                    </a:lnTo>
                    <a:lnTo>
                      <a:pt x="71" y="105"/>
                    </a:lnTo>
                    <a:lnTo>
                      <a:pt x="71" y="110"/>
                    </a:lnTo>
                    <a:lnTo>
                      <a:pt x="66" y="111"/>
                    </a:lnTo>
                    <a:lnTo>
                      <a:pt x="65" y="104"/>
                    </a:lnTo>
                    <a:lnTo>
                      <a:pt x="57" y="97"/>
                    </a:lnTo>
                    <a:lnTo>
                      <a:pt x="54" y="95"/>
                    </a:lnTo>
                    <a:lnTo>
                      <a:pt x="49" y="89"/>
                    </a:lnTo>
                    <a:lnTo>
                      <a:pt x="47" y="79"/>
                    </a:lnTo>
                    <a:lnTo>
                      <a:pt x="43" y="74"/>
                    </a:lnTo>
                    <a:lnTo>
                      <a:pt x="37" y="69"/>
                    </a:lnTo>
                    <a:lnTo>
                      <a:pt x="31" y="67"/>
                    </a:lnTo>
                    <a:lnTo>
                      <a:pt x="22" y="60"/>
                    </a:lnTo>
                    <a:lnTo>
                      <a:pt x="22" y="59"/>
                    </a:lnTo>
                    <a:lnTo>
                      <a:pt x="22" y="58"/>
                    </a:lnTo>
                    <a:lnTo>
                      <a:pt x="23" y="58"/>
                    </a:lnTo>
                    <a:lnTo>
                      <a:pt x="29" y="58"/>
                    </a:lnTo>
                    <a:lnTo>
                      <a:pt x="29" y="50"/>
                    </a:lnTo>
                    <a:lnTo>
                      <a:pt x="29" y="46"/>
                    </a:lnTo>
                    <a:lnTo>
                      <a:pt x="21" y="37"/>
                    </a:lnTo>
                    <a:lnTo>
                      <a:pt x="19" y="36"/>
                    </a:lnTo>
                    <a:lnTo>
                      <a:pt x="15" y="31"/>
                    </a:lnTo>
                    <a:lnTo>
                      <a:pt x="14" y="26"/>
                    </a:lnTo>
                    <a:lnTo>
                      <a:pt x="4" y="15"/>
                    </a:lnTo>
                    <a:lnTo>
                      <a:pt x="1" y="7"/>
                    </a:lnTo>
                    <a:lnTo>
                      <a:pt x="0" y="3"/>
                    </a:lnTo>
                    <a:lnTo>
                      <a:pt x="6" y="1"/>
                    </a:lnTo>
                    <a:lnTo>
                      <a:pt x="22" y="0"/>
                    </a:lnTo>
                    <a:lnTo>
                      <a:pt x="37" y="7"/>
                    </a:lnTo>
                    <a:lnTo>
                      <a:pt x="49" y="16"/>
                    </a:lnTo>
                    <a:lnTo>
                      <a:pt x="55" y="17"/>
                    </a:lnTo>
                    <a:lnTo>
                      <a:pt x="74" y="17"/>
                    </a:lnTo>
                    <a:lnTo>
                      <a:pt x="83" y="15"/>
                    </a:lnTo>
                    <a:lnTo>
                      <a:pt x="85" y="9"/>
                    </a:lnTo>
                    <a:lnTo>
                      <a:pt x="93" y="9"/>
                    </a:lnTo>
                    <a:lnTo>
                      <a:pt x="102" y="11"/>
                    </a:lnTo>
                    <a:lnTo>
                      <a:pt x="111" y="20"/>
                    </a:lnTo>
                    <a:lnTo>
                      <a:pt x="114" y="20"/>
                    </a:lnTo>
                    <a:lnTo>
                      <a:pt x="118" y="24"/>
                    </a:lnTo>
                    <a:lnTo>
                      <a:pt x="118" y="33"/>
                    </a:lnTo>
                    <a:lnTo>
                      <a:pt x="125" y="40"/>
                    </a:lnTo>
                    <a:lnTo>
                      <a:pt x="132" y="43"/>
                    </a:lnTo>
                    <a:lnTo>
                      <a:pt x="134" y="41"/>
                    </a:lnTo>
                    <a:lnTo>
                      <a:pt x="133" y="36"/>
                    </a:lnTo>
                    <a:lnTo>
                      <a:pt x="139" y="31"/>
                    </a:lnTo>
                    <a:lnTo>
                      <a:pt x="152" y="39"/>
                    </a:lnTo>
                    <a:lnTo>
                      <a:pt x="164" y="60"/>
                    </a:lnTo>
                    <a:lnTo>
                      <a:pt x="166" y="66"/>
                    </a:lnTo>
                    <a:lnTo>
                      <a:pt x="176" y="75"/>
                    </a:lnTo>
                    <a:lnTo>
                      <a:pt x="185" y="77"/>
                    </a:lnTo>
                    <a:lnTo>
                      <a:pt x="185" y="81"/>
                    </a:lnTo>
                    <a:lnTo>
                      <a:pt x="180" y="91"/>
                    </a:lnTo>
                    <a:lnTo>
                      <a:pt x="179" y="104"/>
                    </a:lnTo>
                    <a:lnTo>
                      <a:pt x="179" y="114"/>
                    </a:lnTo>
                    <a:lnTo>
                      <a:pt x="183" y="125"/>
                    </a:lnTo>
                    <a:lnTo>
                      <a:pt x="187" y="134"/>
                    </a:lnTo>
                    <a:lnTo>
                      <a:pt x="191" y="142"/>
                    </a:lnTo>
                    <a:lnTo>
                      <a:pt x="195" y="147"/>
                    </a:lnTo>
                    <a:lnTo>
                      <a:pt x="196" y="152"/>
                    </a:lnTo>
                    <a:lnTo>
                      <a:pt x="201" y="154"/>
                    </a:lnTo>
                    <a:lnTo>
                      <a:pt x="204" y="156"/>
                    </a:lnTo>
                    <a:lnTo>
                      <a:pt x="206" y="156"/>
                    </a:lnTo>
                    <a:lnTo>
                      <a:pt x="213" y="160"/>
                    </a:lnTo>
                    <a:lnTo>
                      <a:pt x="220" y="159"/>
                    </a:lnTo>
                    <a:lnTo>
                      <a:pt x="224" y="160"/>
                    </a:lnTo>
                    <a:lnTo>
                      <a:pt x="241" y="156"/>
                    </a:lnTo>
                    <a:lnTo>
                      <a:pt x="242" y="152"/>
                    </a:lnTo>
                    <a:lnTo>
                      <a:pt x="248" y="145"/>
                    </a:lnTo>
                    <a:lnTo>
                      <a:pt x="249" y="134"/>
                    </a:lnTo>
                    <a:lnTo>
                      <a:pt x="253" y="127"/>
                    </a:lnTo>
                    <a:lnTo>
                      <a:pt x="258" y="129"/>
                    </a:lnTo>
                    <a:lnTo>
                      <a:pt x="264" y="124"/>
                    </a:lnTo>
                    <a:lnTo>
                      <a:pt x="272" y="124"/>
                    </a:lnTo>
                    <a:lnTo>
                      <a:pt x="275" y="125"/>
                    </a:lnTo>
                    <a:lnTo>
                      <a:pt x="279" y="125"/>
                    </a:lnTo>
                    <a:lnTo>
                      <a:pt x="283" y="129"/>
                    </a:lnTo>
                    <a:lnTo>
                      <a:pt x="279" y="134"/>
                    </a:lnTo>
                    <a:lnTo>
                      <a:pt x="275" y="142"/>
                    </a:lnTo>
                    <a:lnTo>
                      <a:pt x="276" y="153"/>
                    </a:lnTo>
                    <a:lnTo>
                      <a:pt x="275" y="155"/>
                    </a:lnTo>
                    <a:lnTo>
                      <a:pt x="273" y="159"/>
                    </a:lnTo>
                    <a:lnTo>
                      <a:pt x="264" y="158"/>
                    </a:lnTo>
                    <a:lnTo>
                      <a:pt x="261" y="16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63" name="Freeform 180"/>
              <p:cNvSpPr>
                <a:spLocks/>
              </p:cNvSpPr>
              <p:nvPr/>
            </p:nvSpPr>
            <p:spPr bwMode="gray">
              <a:xfrm>
                <a:off x="1980" y="2714"/>
                <a:ext cx="4" cy="7"/>
              </a:xfrm>
              <a:custGeom>
                <a:avLst/>
                <a:gdLst>
                  <a:gd name="T0" fmla="*/ 2147483647 w 3"/>
                  <a:gd name="T1" fmla="*/ 2147483647 h 5"/>
                  <a:gd name="T2" fmla="*/ 2147483647 w 3"/>
                  <a:gd name="T3" fmla="*/ 2147483647 h 5"/>
                  <a:gd name="T4" fmla="*/ 2147483647 w 3"/>
                  <a:gd name="T5" fmla="*/ 0 h 5"/>
                  <a:gd name="T6" fmla="*/ 2147483647 w 3"/>
                  <a:gd name="T7" fmla="*/ 0 h 5"/>
                  <a:gd name="T8" fmla="*/ 2147483647 w 3"/>
                  <a:gd name="T9" fmla="*/ 0 h 5"/>
                  <a:gd name="T10" fmla="*/ 2147483647 w 3"/>
                  <a:gd name="T11" fmla="*/ 2147483647 h 5"/>
                  <a:gd name="T12" fmla="*/ 2147483647 w 3"/>
                  <a:gd name="T13" fmla="*/ 2147483647 h 5"/>
                  <a:gd name="T14" fmla="*/ 2147483647 w 3"/>
                  <a:gd name="T15" fmla="*/ 2147483647 h 5"/>
                  <a:gd name="T16" fmla="*/ 2147483647 w 3"/>
                  <a:gd name="T17" fmla="*/ 2147483647 h 5"/>
                  <a:gd name="T18" fmla="*/ 2147483647 w 3"/>
                  <a:gd name="T19" fmla="*/ 2147483647 h 5"/>
                  <a:gd name="T20" fmla="*/ 2147483647 w 3"/>
                  <a:gd name="T21" fmla="*/ 2147483647 h 5"/>
                  <a:gd name="T22" fmla="*/ 2147483647 w 3"/>
                  <a:gd name="T23" fmla="*/ 2147483647 h 5"/>
                  <a:gd name="T24" fmla="*/ 0 w 3"/>
                  <a:gd name="T25" fmla="*/ 2147483647 h 5"/>
                  <a:gd name="T26" fmla="*/ 2147483647 w 3"/>
                  <a:gd name="T27" fmla="*/ 2147483647 h 5"/>
                  <a:gd name="T28" fmla="*/ 2147483647 w 3"/>
                  <a:gd name="T29" fmla="*/ 2147483647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5"/>
                  <a:gd name="T47" fmla="*/ 3 w 3"/>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5">
                    <a:moveTo>
                      <a:pt x="1" y="2"/>
                    </a:moveTo>
                    <a:lnTo>
                      <a:pt x="1" y="1"/>
                    </a:lnTo>
                    <a:lnTo>
                      <a:pt x="1" y="0"/>
                    </a:lnTo>
                    <a:lnTo>
                      <a:pt x="2" y="0"/>
                    </a:lnTo>
                    <a:lnTo>
                      <a:pt x="3" y="0"/>
                    </a:lnTo>
                    <a:lnTo>
                      <a:pt x="3" y="1"/>
                    </a:lnTo>
                    <a:lnTo>
                      <a:pt x="3" y="2"/>
                    </a:lnTo>
                    <a:lnTo>
                      <a:pt x="3" y="3"/>
                    </a:lnTo>
                    <a:lnTo>
                      <a:pt x="3" y="2"/>
                    </a:lnTo>
                    <a:lnTo>
                      <a:pt x="3" y="3"/>
                    </a:lnTo>
                    <a:lnTo>
                      <a:pt x="3" y="4"/>
                    </a:lnTo>
                    <a:lnTo>
                      <a:pt x="2" y="5"/>
                    </a:lnTo>
                    <a:lnTo>
                      <a:pt x="0" y="5"/>
                    </a:lnTo>
                    <a:lnTo>
                      <a:pt x="1" y="4"/>
                    </a:lnTo>
                    <a:lnTo>
                      <a:pt x="1"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64" name="Freeform 181"/>
              <p:cNvSpPr>
                <a:spLocks/>
              </p:cNvSpPr>
              <p:nvPr/>
            </p:nvSpPr>
            <p:spPr bwMode="gray">
              <a:xfrm>
                <a:off x="1673" y="2684"/>
                <a:ext cx="52" cy="59"/>
              </a:xfrm>
              <a:custGeom>
                <a:avLst/>
                <a:gdLst>
                  <a:gd name="T0" fmla="*/ 2147483647 w 40"/>
                  <a:gd name="T1" fmla="*/ 0 h 45"/>
                  <a:gd name="T2" fmla="*/ 2147483647 w 40"/>
                  <a:gd name="T3" fmla="*/ 2147483647 h 45"/>
                  <a:gd name="T4" fmla="*/ 2147483647 w 40"/>
                  <a:gd name="T5" fmla="*/ 2147483647 h 45"/>
                  <a:gd name="T6" fmla="*/ 2147483647 w 40"/>
                  <a:gd name="T7" fmla="*/ 2147483647 h 45"/>
                  <a:gd name="T8" fmla="*/ 2147483647 w 40"/>
                  <a:gd name="T9" fmla="*/ 2147483647 h 45"/>
                  <a:gd name="T10" fmla="*/ 2147483647 w 40"/>
                  <a:gd name="T11" fmla="*/ 2147483647 h 45"/>
                  <a:gd name="T12" fmla="*/ 2147483647 w 40"/>
                  <a:gd name="T13" fmla="*/ 2147483647 h 45"/>
                  <a:gd name="T14" fmla="*/ 2147483647 w 40"/>
                  <a:gd name="T15" fmla="*/ 2147483647 h 45"/>
                  <a:gd name="T16" fmla="*/ 2147483647 w 40"/>
                  <a:gd name="T17" fmla="*/ 2147483647 h 45"/>
                  <a:gd name="T18" fmla="*/ 2147483647 w 40"/>
                  <a:gd name="T19" fmla="*/ 2147483647 h 45"/>
                  <a:gd name="T20" fmla="*/ 2147483647 w 40"/>
                  <a:gd name="T21" fmla="*/ 2147483647 h 45"/>
                  <a:gd name="T22" fmla="*/ 0 w 40"/>
                  <a:gd name="T23" fmla="*/ 2147483647 h 45"/>
                  <a:gd name="T24" fmla="*/ 2147483647 w 40"/>
                  <a:gd name="T25" fmla="*/ 2147483647 h 45"/>
                  <a:gd name="T26" fmla="*/ 2147483647 w 40"/>
                  <a:gd name="T27" fmla="*/ 2147483647 h 45"/>
                  <a:gd name="T28" fmla="*/ 2147483647 w 40"/>
                  <a:gd name="T29" fmla="*/ 2147483647 h 45"/>
                  <a:gd name="T30" fmla="*/ 2147483647 w 40"/>
                  <a:gd name="T31" fmla="*/ 2147483647 h 45"/>
                  <a:gd name="T32" fmla="*/ 2147483647 w 40"/>
                  <a:gd name="T33" fmla="*/ 2147483647 h 45"/>
                  <a:gd name="T34" fmla="*/ 2147483647 w 40"/>
                  <a:gd name="T35" fmla="*/ 2147483647 h 45"/>
                  <a:gd name="T36" fmla="*/ 2147483647 w 40"/>
                  <a:gd name="T37" fmla="*/ 2147483647 h 45"/>
                  <a:gd name="T38" fmla="*/ 2147483647 w 40"/>
                  <a:gd name="T39" fmla="*/ 2147483647 h 45"/>
                  <a:gd name="T40" fmla="*/ 2147483647 w 40"/>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45"/>
                  <a:gd name="T65" fmla="*/ 40 w 40"/>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45">
                    <a:moveTo>
                      <a:pt x="40" y="0"/>
                    </a:moveTo>
                    <a:lnTo>
                      <a:pt x="40" y="9"/>
                    </a:lnTo>
                    <a:lnTo>
                      <a:pt x="37" y="20"/>
                    </a:lnTo>
                    <a:lnTo>
                      <a:pt x="37" y="29"/>
                    </a:lnTo>
                    <a:lnTo>
                      <a:pt x="38" y="37"/>
                    </a:lnTo>
                    <a:lnTo>
                      <a:pt x="37" y="45"/>
                    </a:lnTo>
                    <a:lnTo>
                      <a:pt x="33" y="43"/>
                    </a:lnTo>
                    <a:lnTo>
                      <a:pt x="26" y="42"/>
                    </a:lnTo>
                    <a:lnTo>
                      <a:pt x="17" y="41"/>
                    </a:lnTo>
                    <a:lnTo>
                      <a:pt x="12" y="33"/>
                    </a:lnTo>
                    <a:lnTo>
                      <a:pt x="6" y="26"/>
                    </a:lnTo>
                    <a:lnTo>
                      <a:pt x="0" y="23"/>
                    </a:lnTo>
                    <a:lnTo>
                      <a:pt x="1" y="20"/>
                    </a:lnTo>
                    <a:lnTo>
                      <a:pt x="5" y="22"/>
                    </a:lnTo>
                    <a:lnTo>
                      <a:pt x="7" y="19"/>
                    </a:lnTo>
                    <a:lnTo>
                      <a:pt x="7" y="14"/>
                    </a:lnTo>
                    <a:lnTo>
                      <a:pt x="15" y="9"/>
                    </a:lnTo>
                    <a:lnTo>
                      <a:pt x="19" y="9"/>
                    </a:lnTo>
                    <a:lnTo>
                      <a:pt x="25" y="2"/>
                    </a:lnTo>
                    <a:lnTo>
                      <a:pt x="33" y="2"/>
                    </a:lnTo>
                    <a:lnTo>
                      <a:pt x="4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65" name="Freeform 182"/>
              <p:cNvSpPr>
                <a:spLocks/>
              </p:cNvSpPr>
              <p:nvPr/>
            </p:nvSpPr>
            <p:spPr bwMode="gray">
              <a:xfrm>
                <a:off x="1695" y="2737"/>
                <a:ext cx="41" cy="37"/>
              </a:xfrm>
              <a:custGeom>
                <a:avLst/>
                <a:gdLst>
                  <a:gd name="T0" fmla="*/ 0 w 31"/>
                  <a:gd name="T1" fmla="*/ 0 h 28"/>
                  <a:gd name="T2" fmla="*/ 2147483647 w 31"/>
                  <a:gd name="T3" fmla="*/ 2147483647 h 28"/>
                  <a:gd name="T4" fmla="*/ 2147483647 w 31"/>
                  <a:gd name="T5" fmla="*/ 2147483647 h 28"/>
                  <a:gd name="T6" fmla="*/ 2147483647 w 31"/>
                  <a:gd name="T7" fmla="*/ 2147483647 h 28"/>
                  <a:gd name="T8" fmla="*/ 2147483647 w 31"/>
                  <a:gd name="T9" fmla="*/ 2147483647 h 28"/>
                  <a:gd name="T10" fmla="*/ 2147483647 w 31"/>
                  <a:gd name="T11" fmla="*/ 2147483647 h 28"/>
                  <a:gd name="T12" fmla="*/ 2147483647 w 31"/>
                  <a:gd name="T13" fmla="*/ 2147483647 h 28"/>
                  <a:gd name="T14" fmla="*/ 2147483647 w 31"/>
                  <a:gd name="T15" fmla="*/ 2147483647 h 28"/>
                  <a:gd name="T16" fmla="*/ 2147483647 w 31"/>
                  <a:gd name="T17" fmla="*/ 2147483647 h 28"/>
                  <a:gd name="T18" fmla="*/ 2147483647 w 31"/>
                  <a:gd name="T19" fmla="*/ 2147483647 h 28"/>
                  <a:gd name="T20" fmla="*/ 2147483647 w 31"/>
                  <a:gd name="T21" fmla="*/ 2147483647 h 28"/>
                  <a:gd name="T22" fmla="*/ 2147483647 w 31"/>
                  <a:gd name="T23" fmla="*/ 2147483647 h 28"/>
                  <a:gd name="T24" fmla="*/ 2147483647 w 31"/>
                  <a:gd name="T25" fmla="*/ 2147483647 h 28"/>
                  <a:gd name="T26" fmla="*/ 0 w 31"/>
                  <a:gd name="T27" fmla="*/ 2147483647 h 28"/>
                  <a:gd name="T28" fmla="*/ 0 w 31"/>
                  <a:gd name="T29" fmla="*/ 0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28"/>
                  <a:gd name="T47" fmla="*/ 31 w 31"/>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28">
                    <a:moveTo>
                      <a:pt x="0" y="0"/>
                    </a:moveTo>
                    <a:lnTo>
                      <a:pt x="9" y="1"/>
                    </a:lnTo>
                    <a:lnTo>
                      <a:pt x="16" y="2"/>
                    </a:lnTo>
                    <a:lnTo>
                      <a:pt x="20" y="4"/>
                    </a:lnTo>
                    <a:lnTo>
                      <a:pt x="31" y="13"/>
                    </a:lnTo>
                    <a:lnTo>
                      <a:pt x="31" y="17"/>
                    </a:lnTo>
                    <a:lnTo>
                      <a:pt x="28" y="22"/>
                    </a:lnTo>
                    <a:lnTo>
                      <a:pt x="28" y="27"/>
                    </a:lnTo>
                    <a:lnTo>
                      <a:pt x="24" y="28"/>
                    </a:lnTo>
                    <a:lnTo>
                      <a:pt x="17" y="21"/>
                    </a:lnTo>
                    <a:lnTo>
                      <a:pt x="14" y="13"/>
                    </a:lnTo>
                    <a:lnTo>
                      <a:pt x="10" y="10"/>
                    </a:lnTo>
                    <a:lnTo>
                      <a:pt x="7" y="11"/>
                    </a:lnTo>
                    <a:lnTo>
                      <a:pt x="0" y="7"/>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66" name="Freeform 183"/>
              <p:cNvSpPr>
                <a:spLocks/>
              </p:cNvSpPr>
              <p:nvPr/>
            </p:nvSpPr>
            <p:spPr bwMode="gray">
              <a:xfrm>
                <a:off x="1732" y="2760"/>
                <a:ext cx="66" cy="30"/>
              </a:xfrm>
              <a:custGeom>
                <a:avLst/>
                <a:gdLst>
                  <a:gd name="T0" fmla="*/ 2147483647 w 51"/>
                  <a:gd name="T1" fmla="*/ 2147483647 h 23"/>
                  <a:gd name="T2" fmla="*/ 2147483647 w 51"/>
                  <a:gd name="T3" fmla="*/ 2147483647 h 23"/>
                  <a:gd name="T4" fmla="*/ 2147483647 w 51"/>
                  <a:gd name="T5" fmla="*/ 2147483647 h 23"/>
                  <a:gd name="T6" fmla="*/ 2147483647 w 51"/>
                  <a:gd name="T7" fmla="*/ 2147483647 h 23"/>
                  <a:gd name="T8" fmla="*/ 2147483647 w 51"/>
                  <a:gd name="T9" fmla="*/ 2147483647 h 23"/>
                  <a:gd name="T10" fmla="*/ 2147483647 w 51"/>
                  <a:gd name="T11" fmla="*/ 2147483647 h 23"/>
                  <a:gd name="T12" fmla="*/ 2147483647 w 51"/>
                  <a:gd name="T13" fmla="*/ 2147483647 h 23"/>
                  <a:gd name="T14" fmla="*/ 2147483647 w 51"/>
                  <a:gd name="T15" fmla="*/ 2147483647 h 23"/>
                  <a:gd name="T16" fmla="*/ 2147483647 w 51"/>
                  <a:gd name="T17" fmla="*/ 2147483647 h 23"/>
                  <a:gd name="T18" fmla="*/ 2147483647 w 51"/>
                  <a:gd name="T19" fmla="*/ 2147483647 h 23"/>
                  <a:gd name="T20" fmla="*/ 2147483647 w 51"/>
                  <a:gd name="T21" fmla="*/ 2147483647 h 23"/>
                  <a:gd name="T22" fmla="*/ 2147483647 w 51"/>
                  <a:gd name="T23" fmla="*/ 2147483647 h 23"/>
                  <a:gd name="T24" fmla="*/ 2147483647 w 51"/>
                  <a:gd name="T25" fmla="*/ 2147483647 h 23"/>
                  <a:gd name="T26" fmla="*/ 2147483647 w 51"/>
                  <a:gd name="T27" fmla="*/ 2147483647 h 23"/>
                  <a:gd name="T28" fmla="*/ 0 w 51"/>
                  <a:gd name="T29" fmla="*/ 2147483647 h 23"/>
                  <a:gd name="T30" fmla="*/ 0 w 51"/>
                  <a:gd name="T31" fmla="*/ 2147483647 h 23"/>
                  <a:gd name="T32" fmla="*/ 2147483647 w 51"/>
                  <a:gd name="T33" fmla="*/ 0 h 23"/>
                  <a:gd name="T34" fmla="*/ 2147483647 w 51"/>
                  <a:gd name="T35" fmla="*/ 2147483647 h 23"/>
                  <a:gd name="T36" fmla="*/ 2147483647 w 51"/>
                  <a:gd name="T37" fmla="*/ 2147483647 h 23"/>
                  <a:gd name="T38" fmla="*/ 2147483647 w 51"/>
                  <a:gd name="T39" fmla="*/ 2147483647 h 23"/>
                  <a:gd name="T40" fmla="*/ 2147483647 w 51"/>
                  <a:gd name="T41" fmla="*/ 2147483647 h 23"/>
                  <a:gd name="T42" fmla="*/ 2147483647 w 51"/>
                  <a:gd name="T43" fmla="*/ 2147483647 h 23"/>
                  <a:gd name="T44" fmla="*/ 2147483647 w 51"/>
                  <a:gd name="T45" fmla="*/ 2147483647 h 23"/>
                  <a:gd name="T46" fmla="*/ 2147483647 w 51"/>
                  <a:gd name="T47" fmla="*/ 2147483647 h 23"/>
                  <a:gd name="T48" fmla="*/ 2147483647 w 51"/>
                  <a:gd name="T49" fmla="*/ 2147483647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
                  <a:gd name="T76" fmla="*/ 0 h 23"/>
                  <a:gd name="T77" fmla="*/ 51 w 51"/>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 h="23">
                    <a:moveTo>
                      <a:pt x="51" y="15"/>
                    </a:moveTo>
                    <a:lnTo>
                      <a:pt x="48" y="20"/>
                    </a:lnTo>
                    <a:lnTo>
                      <a:pt x="43" y="21"/>
                    </a:lnTo>
                    <a:lnTo>
                      <a:pt x="39" y="17"/>
                    </a:lnTo>
                    <a:lnTo>
                      <a:pt x="37" y="9"/>
                    </a:lnTo>
                    <a:lnTo>
                      <a:pt x="31" y="6"/>
                    </a:lnTo>
                    <a:lnTo>
                      <a:pt x="27" y="8"/>
                    </a:lnTo>
                    <a:lnTo>
                      <a:pt x="23" y="10"/>
                    </a:lnTo>
                    <a:lnTo>
                      <a:pt x="21" y="13"/>
                    </a:lnTo>
                    <a:lnTo>
                      <a:pt x="23" y="18"/>
                    </a:lnTo>
                    <a:lnTo>
                      <a:pt x="17" y="23"/>
                    </a:lnTo>
                    <a:lnTo>
                      <a:pt x="14" y="20"/>
                    </a:lnTo>
                    <a:lnTo>
                      <a:pt x="8" y="17"/>
                    </a:lnTo>
                    <a:lnTo>
                      <a:pt x="8" y="14"/>
                    </a:lnTo>
                    <a:lnTo>
                      <a:pt x="0" y="10"/>
                    </a:lnTo>
                    <a:lnTo>
                      <a:pt x="0" y="5"/>
                    </a:lnTo>
                    <a:lnTo>
                      <a:pt x="3" y="0"/>
                    </a:lnTo>
                    <a:lnTo>
                      <a:pt x="10" y="7"/>
                    </a:lnTo>
                    <a:lnTo>
                      <a:pt x="14" y="8"/>
                    </a:lnTo>
                    <a:lnTo>
                      <a:pt x="22" y="3"/>
                    </a:lnTo>
                    <a:lnTo>
                      <a:pt x="27" y="1"/>
                    </a:lnTo>
                    <a:lnTo>
                      <a:pt x="34" y="2"/>
                    </a:lnTo>
                    <a:lnTo>
                      <a:pt x="41" y="7"/>
                    </a:lnTo>
                    <a:lnTo>
                      <a:pt x="46" y="13"/>
                    </a:lnTo>
                    <a:lnTo>
                      <a:pt x="51" y="1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67" name="Freeform 184"/>
              <p:cNvSpPr>
                <a:spLocks/>
              </p:cNvSpPr>
              <p:nvPr/>
            </p:nvSpPr>
            <p:spPr bwMode="gray">
              <a:xfrm>
                <a:off x="1938" y="1847"/>
                <a:ext cx="6" cy="11"/>
              </a:xfrm>
              <a:custGeom>
                <a:avLst/>
                <a:gdLst>
                  <a:gd name="T0" fmla="*/ 0 w 5"/>
                  <a:gd name="T1" fmla="*/ 2147483647 h 8"/>
                  <a:gd name="T2" fmla="*/ 2147483647 w 5"/>
                  <a:gd name="T3" fmla="*/ 0 h 8"/>
                  <a:gd name="T4" fmla="*/ 2147483647 w 5"/>
                  <a:gd name="T5" fmla="*/ 2147483647 h 8"/>
                  <a:gd name="T6" fmla="*/ 2147483647 w 5"/>
                  <a:gd name="T7" fmla="*/ 2147483647 h 8"/>
                  <a:gd name="T8" fmla="*/ 2147483647 w 5"/>
                  <a:gd name="T9" fmla="*/ 2147483647 h 8"/>
                  <a:gd name="T10" fmla="*/ 0 w 5"/>
                  <a:gd name="T11" fmla="*/ 2147483647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0" y="4"/>
                    </a:moveTo>
                    <a:lnTo>
                      <a:pt x="2" y="0"/>
                    </a:lnTo>
                    <a:lnTo>
                      <a:pt x="5" y="2"/>
                    </a:lnTo>
                    <a:lnTo>
                      <a:pt x="5" y="7"/>
                    </a:lnTo>
                    <a:lnTo>
                      <a:pt x="3" y="8"/>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68" name="Freeform 185"/>
              <p:cNvSpPr>
                <a:spLocks/>
              </p:cNvSpPr>
              <p:nvPr/>
            </p:nvSpPr>
            <p:spPr bwMode="gray">
              <a:xfrm>
                <a:off x="1865" y="1431"/>
                <a:ext cx="9" cy="4"/>
              </a:xfrm>
              <a:custGeom>
                <a:avLst/>
                <a:gdLst>
                  <a:gd name="T0" fmla="*/ 2147483647 w 7"/>
                  <a:gd name="T1" fmla="*/ 2147483647 h 3"/>
                  <a:gd name="T2" fmla="*/ 0 w 7"/>
                  <a:gd name="T3" fmla="*/ 2147483647 h 3"/>
                  <a:gd name="T4" fmla="*/ 2147483647 w 7"/>
                  <a:gd name="T5" fmla="*/ 0 h 3"/>
                  <a:gd name="T6" fmla="*/ 2147483647 w 7"/>
                  <a:gd name="T7" fmla="*/ 2147483647 h 3"/>
                  <a:gd name="T8" fmla="*/ 2147483647 w 7"/>
                  <a:gd name="T9" fmla="*/ 2147483647 h 3"/>
                  <a:gd name="T10" fmla="*/ 2147483647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2" y="2"/>
                    </a:moveTo>
                    <a:lnTo>
                      <a:pt x="0" y="1"/>
                    </a:lnTo>
                    <a:lnTo>
                      <a:pt x="2" y="0"/>
                    </a:lnTo>
                    <a:lnTo>
                      <a:pt x="7" y="1"/>
                    </a:lnTo>
                    <a:lnTo>
                      <a:pt x="7" y="3"/>
                    </a:lnTo>
                    <a:lnTo>
                      <a:pt x="2"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69" name="Freeform 186"/>
              <p:cNvSpPr>
                <a:spLocks/>
              </p:cNvSpPr>
              <p:nvPr/>
            </p:nvSpPr>
            <p:spPr bwMode="gray">
              <a:xfrm>
                <a:off x="2055" y="1556"/>
                <a:ext cx="5" cy="6"/>
              </a:xfrm>
              <a:custGeom>
                <a:avLst/>
                <a:gdLst>
                  <a:gd name="T0" fmla="*/ 2147483647 w 4"/>
                  <a:gd name="T1" fmla="*/ 0 h 4"/>
                  <a:gd name="T2" fmla="*/ 2147483647 w 4"/>
                  <a:gd name="T3" fmla="*/ 2147483647 h 4"/>
                  <a:gd name="T4" fmla="*/ 2147483647 w 4"/>
                  <a:gd name="T5" fmla="*/ 2147483647 h 4"/>
                  <a:gd name="T6" fmla="*/ 0 w 4"/>
                  <a:gd name="T7" fmla="*/ 0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lnTo>
                      <a:pt x="4" y="2"/>
                    </a:lnTo>
                    <a:lnTo>
                      <a:pt x="1" y="4"/>
                    </a:lnTo>
                    <a:lnTo>
                      <a:pt x="0" y="0"/>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70" name="Freeform 187"/>
              <p:cNvSpPr>
                <a:spLocks/>
              </p:cNvSpPr>
              <p:nvPr/>
            </p:nvSpPr>
            <p:spPr bwMode="gray">
              <a:xfrm>
                <a:off x="2073" y="1594"/>
                <a:ext cx="10" cy="7"/>
              </a:xfrm>
              <a:custGeom>
                <a:avLst/>
                <a:gdLst>
                  <a:gd name="T0" fmla="*/ 0 w 7"/>
                  <a:gd name="T1" fmla="*/ 2147483647 h 5"/>
                  <a:gd name="T2" fmla="*/ 2147483647 w 7"/>
                  <a:gd name="T3" fmla="*/ 0 h 5"/>
                  <a:gd name="T4" fmla="*/ 2147483647 w 7"/>
                  <a:gd name="T5" fmla="*/ 2147483647 h 5"/>
                  <a:gd name="T6" fmla="*/ 2147483647 w 7"/>
                  <a:gd name="T7" fmla="*/ 2147483647 h 5"/>
                  <a:gd name="T8" fmla="*/ 0 w 7"/>
                  <a:gd name="T9" fmla="*/ 2147483647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0" y="1"/>
                    </a:moveTo>
                    <a:lnTo>
                      <a:pt x="4" y="0"/>
                    </a:lnTo>
                    <a:lnTo>
                      <a:pt x="7" y="2"/>
                    </a:lnTo>
                    <a:lnTo>
                      <a:pt x="1" y="5"/>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71" name="Freeform 188"/>
              <p:cNvSpPr>
                <a:spLocks/>
              </p:cNvSpPr>
              <p:nvPr/>
            </p:nvSpPr>
            <p:spPr bwMode="gray">
              <a:xfrm>
                <a:off x="2085" y="1593"/>
                <a:ext cx="7" cy="5"/>
              </a:xfrm>
              <a:custGeom>
                <a:avLst/>
                <a:gdLst>
                  <a:gd name="T0" fmla="*/ 0 w 5"/>
                  <a:gd name="T1" fmla="*/ 2147483647 h 4"/>
                  <a:gd name="T2" fmla="*/ 2147483647 w 5"/>
                  <a:gd name="T3" fmla="*/ 0 h 4"/>
                  <a:gd name="T4" fmla="*/ 2147483647 w 5"/>
                  <a:gd name="T5" fmla="*/ 2147483647 h 4"/>
                  <a:gd name="T6" fmla="*/ 2147483647 w 5"/>
                  <a:gd name="T7" fmla="*/ 2147483647 h 4"/>
                  <a:gd name="T8" fmla="*/ 0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1"/>
                    </a:moveTo>
                    <a:lnTo>
                      <a:pt x="2" y="0"/>
                    </a:lnTo>
                    <a:lnTo>
                      <a:pt x="5" y="2"/>
                    </a:lnTo>
                    <a:lnTo>
                      <a:pt x="4" y="4"/>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72" name="Freeform 189"/>
              <p:cNvSpPr>
                <a:spLocks/>
              </p:cNvSpPr>
              <p:nvPr/>
            </p:nvSpPr>
            <p:spPr bwMode="gray">
              <a:xfrm>
                <a:off x="2063" y="1619"/>
                <a:ext cx="34" cy="22"/>
              </a:xfrm>
              <a:custGeom>
                <a:avLst/>
                <a:gdLst>
                  <a:gd name="T0" fmla="*/ 2147483647 w 26"/>
                  <a:gd name="T1" fmla="*/ 0 h 17"/>
                  <a:gd name="T2" fmla="*/ 2147483647 w 26"/>
                  <a:gd name="T3" fmla="*/ 2147483647 h 17"/>
                  <a:gd name="T4" fmla="*/ 2147483647 w 26"/>
                  <a:gd name="T5" fmla="*/ 2147483647 h 17"/>
                  <a:gd name="T6" fmla="*/ 2147483647 w 26"/>
                  <a:gd name="T7" fmla="*/ 2147483647 h 17"/>
                  <a:gd name="T8" fmla="*/ 2147483647 w 26"/>
                  <a:gd name="T9" fmla="*/ 2147483647 h 17"/>
                  <a:gd name="T10" fmla="*/ 2147483647 w 26"/>
                  <a:gd name="T11" fmla="*/ 2147483647 h 17"/>
                  <a:gd name="T12" fmla="*/ 2147483647 w 26"/>
                  <a:gd name="T13" fmla="*/ 2147483647 h 17"/>
                  <a:gd name="T14" fmla="*/ 2147483647 w 26"/>
                  <a:gd name="T15" fmla="*/ 2147483647 h 17"/>
                  <a:gd name="T16" fmla="*/ 2147483647 w 26"/>
                  <a:gd name="T17" fmla="*/ 2147483647 h 17"/>
                  <a:gd name="T18" fmla="*/ 2147483647 w 26"/>
                  <a:gd name="T19" fmla="*/ 2147483647 h 17"/>
                  <a:gd name="T20" fmla="*/ 0 w 26"/>
                  <a:gd name="T21" fmla="*/ 2147483647 h 17"/>
                  <a:gd name="T22" fmla="*/ 2147483647 w 26"/>
                  <a:gd name="T23" fmla="*/ 2147483647 h 17"/>
                  <a:gd name="T24" fmla="*/ 0 w 26"/>
                  <a:gd name="T25" fmla="*/ 2147483647 h 17"/>
                  <a:gd name="T26" fmla="*/ 2147483647 w 26"/>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7"/>
                  <a:gd name="T44" fmla="*/ 26 w 2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7">
                    <a:moveTo>
                      <a:pt x="3" y="0"/>
                    </a:moveTo>
                    <a:lnTo>
                      <a:pt x="6" y="1"/>
                    </a:lnTo>
                    <a:lnTo>
                      <a:pt x="14" y="3"/>
                    </a:lnTo>
                    <a:lnTo>
                      <a:pt x="18" y="5"/>
                    </a:lnTo>
                    <a:lnTo>
                      <a:pt x="26" y="11"/>
                    </a:lnTo>
                    <a:lnTo>
                      <a:pt x="25" y="13"/>
                    </a:lnTo>
                    <a:lnTo>
                      <a:pt x="19" y="17"/>
                    </a:lnTo>
                    <a:lnTo>
                      <a:pt x="14" y="17"/>
                    </a:lnTo>
                    <a:lnTo>
                      <a:pt x="8" y="13"/>
                    </a:lnTo>
                    <a:lnTo>
                      <a:pt x="2" y="13"/>
                    </a:lnTo>
                    <a:lnTo>
                      <a:pt x="0" y="9"/>
                    </a:lnTo>
                    <a:lnTo>
                      <a:pt x="2" y="7"/>
                    </a:lnTo>
                    <a:lnTo>
                      <a:pt x="0" y="5"/>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73" name="Freeform 190"/>
              <p:cNvSpPr>
                <a:spLocks/>
              </p:cNvSpPr>
              <p:nvPr/>
            </p:nvSpPr>
            <p:spPr bwMode="gray">
              <a:xfrm>
                <a:off x="2076" y="1271"/>
                <a:ext cx="25" cy="14"/>
              </a:xfrm>
              <a:custGeom>
                <a:avLst/>
                <a:gdLst>
                  <a:gd name="T0" fmla="*/ 0 w 19"/>
                  <a:gd name="T1" fmla="*/ 2147483647 h 11"/>
                  <a:gd name="T2" fmla="*/ 0 w 19"/>
                  <a:gd name="T3" fmla="*/ 2147483647 h 11"/>
                  <a:gd name="T4" fmla="*/ 2147483647 w 19"/>
                  <a:gd name="T5" fmla="*/ 0 h 11"/>
                  <a:gd name="T6" fmla="*/ 2147483647 w 19"/>
                  <a:gd name="T7" fmla="*/ 2147483647 h 11"/>
                  <a:gd name="T8" fmla="*/ 2147483647 w 19"/>
                  <a:gd name="T9" fmla="*/ 2147483647 h 11"/>
                  <a:gd name="T10" fmla="*/ 2147483647 w 19"/>
                  <a:gd name="T11" fmla="*/ 2147483647 h 11"/>
                  <a:gd name="T12" fmla="*/ 2147483647 w 19"/>
                  <a:gd name="T13" fmla="*/ 2147483647 h 11"/>
                  <a:gd name="T14" fmla="*/ 2147483647 w 19"/>
                  <a:gd name="T15" fmla="*/ 2147483647 h 11"/>
                  <a:gd name="T16" fmla="*/ 0 w 19"/>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1"/>
                  <a:gd name="T29" fmla="*/ 19 w 19"/>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1">
                    <a:moveTo>
                      <a:pt x="0" y="4"/>
                    </a:moveTo>
                    <a:lnTo>
                      <a:pt x="0" y="1"/>
                    </a:lnTo>
                    <a:lnTo>
                      <a:pt x="3" y="0"/>
                    </a:lnTo>
                    <a:lnTo>
                      <a:pt x="11" y="2"/>
                    </a:lnTo>
                    <a:lnTo>
                      <a:pt x="10" y="4"/>
                    </a:lnTo>
                    <a:lnTo>
                      <a:pt x="15" y="5"/>
                    </a:lnTo>
                    <a:lnTo>
                      <a:pt x="19" y="11"/>
                    </a:lnTo>
                    <a:lnTo>
                      <a:pt x="10" y="10"/>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74" name="Freeform 191"/>
              <p:cNvSpPr>
                <a:spLocks/>
              </p:cNvSpPr>
              <p:nvPr/>
            </p:nvSpPr>
            <p:spPr bwMode="gray">
              <a:xfrm>
                <a:off x="2128" y="1260"/>
                <a:ext cx="9" cy="7"/>
              </a:xfrm>
              <a:custGeom>
                <a:avLst/>
                <a:gdLst>
                  <a:gd name="T0" fmla="*/ 0 w 7"/>
                  <a:gd name="T1" fmla="*/ 0 h 5"/>
                  <a:gd name="T2" fmla="*/ 2147483647 w 7"/>
                  <a:gd name="T3" fmla="*/ 0 h 5"/>
                  <a:gd name="T4" fmla="*/ 2147483647 w 7"/>
                  <a:gd name="T5" fmla="*/ 2147483647 h 5"/>
                  <a:gd name="T6" fmla="*/ 2147483647 w 7"/>
                  <a:gd name="T7" fmla="*/ 2147483647 h 5"/>
                  <a:gd name="T8" fmla="*/ 2147483647 w 7"/>
                  <a:gd name="T9" fmla="*/ 2147483647 h 5"/>
                  <a:gd name="T10" fmla="*/ 2147483647 w 7"/>
                  <a:gd name="T11" fmla="*/ 2147483647 h 5"/>
                  <a:gd name="T12" fmla="*/ 0 w 7"/>
                  <a:gd name="T13" fmla="*/ 0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0" y="0"/>
                    </a:moveTo>
                    <a:lnTo>
                      <a:pt x="3" y="0"/>
                    </a:lnTo>
                    <a:lnTo>
                      <a:pt x="7" y="2"/>
                    </a:lnTo>
                    <a:lnTo>
                      <a:pt x="7" y="5"/>
                    </a:lnTo>
                    <a:lnTo>
                      <a:pt x="4" y="4"/>
                    </a:lnTo>
                    <a:lnTo>
                      <a:pt x="4" y="2"/>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75" name="Freeform 192"/>
              <p:cNvSpPr>
                <a:spLocks/>
              </p:cNvSpPr>
              <p:nvPr/>
            </p:nvSpPr>
            <p:spPr bwMode="gray">
              <a:xfrm>
                <a:off x="2143" y="1255"/>
                <a:ext cx="39" cy="24"/>
              </a:xfrm>
              <a:custGeom>
                <a:avLst/>
                <a:gdLst>
                  <a:gd name="T0" fmla="*/ 0 w 30"/>
                  <a:gd name="T1" fmla="*/ 2147483647 h 18"/>
                  <a:gd name="T2" fmla="*/ 2147483647 w 30"/>
                  <a:gd name="T3" fmla="*/ 0 h 18"/>
                  <a:gd name="T4" fmla="*/ 2147483647 w 30"/>
                  <a:gd name="T5" fmla="*/ 2147483647 h 18"/>
                  <a:gd name="T6" fmla="*/ 2147483647 w 30"/>
                  <a:gd name="T7" fmla="*/ 2147483647 h 18"/>
                  <a:gd name="T8" fmla="*/ 2147483647 w 30"/>
                  <a:gd name="T9" fmla="*/ 2147483647 h 18"/>
                  <a:gd name="T10" fmla="*/ 2147483647 w 30"/>
                  <a:gd name="T11" fmla="*/ 2147483647 h 18"/>
                  <a:gd name="T12" fmla="*/ 2147483647 w 30"/>
                  <a:gd name="T13" fmla="*/ 2147483647 h 18"/>
                  <a:gd name="T14" fmla="*/ 2147483647 w 30"/>
                  <a:gd name="T15" fmla="*/ 2147483647 h 18"/>
                  <a:gd name="T16" fmla="*/ 2147483647 w 30"/>
                  <a:gd name="T17" fmla="*/ 2147483647 h 18"/>
                  <a:gd name="T18" fmla="*/ 0 w 30"/>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8"/>
                  <a:gd name="T32" fmla="*/ 30 w 3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8">
                    <a:moveTo>
                      <a:pt x="0" y="1"/>
                    </a:moveTo>
                    <a:lnTo>
                      <a:pt x="12" y="0"/>
                    </a:lnTo>
                    <a:lnTo>
                      <a:pt x="30" y="10"/>
                    </a:lnTo>
                    <a:lnTo>
                      <a:pt x="23" y="13"/>
                    </a:lnTo>
                    <a:lnTo>
                      <a:pt x="24" y="18"/>
                    </a:lnTo>
                    <a:lnTo>
                      <a:pt x="20" y="18"/>
                    </a:lnTo>
                    <a:lnTo>
                      <a:pt x="20" y="16"/>
                    </a:lnTo>
                    <a:lnTo>
                      <a:pt x="17" y="14"/>
                    </a:lnTo>
                    <a:lnTo>
                      <a:pt x="5" y="7"/>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76" name="Freeform 193"/>
              <p:cNvSpPr>
                <a:spLocks/>
              </p:cNvSpPr>
              <p:nvPr/>
            </p:nvSpPr>
            <p:spPr bwMode="gray">
              <a:xfrm>
                <a:off x="2132" y="1245"/>
                <a:ext cx="13" cy="5"/>
              </a:xfrm>
              <a:custGeom>
                <a:avLst/>
                <a:gdLst>
                  <a:gd name="T0" fmla="*/ 2147483647 w 10"/>
                  <a:gd name="T1" fmla="*/ 0 h 4"/>
                  <a:gd name="T2" fmla="*/ 2147483647 w 10"/>
                  <a:gd name="T3" fmla="*/ 2147483647 h 4"/>
                  <a:gd name="T4" fmla="*/ 2147483647 w 10"/>
                  <a:gd name="T5" fmla="*/ 2147483647 h 4"/>
                  <a:gd name="T6" fmla="*/ 0 w 10"/>
                  <a:gd name="T7" fmla="*/ 2147483647 h 4"/>
                  <a:gd name="T8" fmla="*/ 2147483647 w 10"/>
                  <a:gd name="T9" fmla="*/ 2147483647 h 4"/>
                  <a:gd name="T10" fmla="*/ 2147483647 w 10"/>
                  <a:gd name="T11" fmla="*/ 0 h 4"/>
                  <a:gd name="T12" fmla="*/ 0 60000 65536"/>
                  <a:gd name="T13" fmla="*/ 0 60000 65536"/>
                  <a:gd name="T14" fmla="*/ 0 60000 65536"/>
                  <a:gd name="T15" fmla="*/ 0 60000 65536"/>
                  <a:gd name="T16" fmla="*/ 0 60000 65536"/>
                  <a:gd name="T17" fmla="*/ 0 60000 65536"/>
                  <a:gd name="T18" fmla="*/ 0 w 10"/>
                  <a:gd name="T19" fmla="*/ 0 h 4"/>
                  <a:gd name="T20" fmla="*/ 10 w 1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0" h="4">
                    <a:moveTo>
                      <a:pt x="6" y="0"/>
                    </a:moveTo>
                    <a:lnTo>
                      <a:pt x="10" y="3"/>
                    </a:lnTo>
                    <a:lnTo>
                      <a:pt x="4" y="4"/>
                    </a:lnTo>
                    <a:lnTo>
                      <a:pt x="0" y="3"/>
                    </a:lnTo>
                    <a:lnTo>
                      <a:pt x="1" y="1"/>
                    </a:lnTo>
                    <a:lnTo>
                      <a:pt x="6"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77" name="Freeform 194"/>
              <p:cNvSpPr>
                <a:spLocks/>
              </p:cNvSpPr>
              <p:nvPr/>
            </p:nvSpPr>
            <p:spPr bwMode="gray">
              <a:xfrm>
                <a:off x="2150" y="1237"/>
                <a:ext cx="21" cy="10"/>
              </a:xfrm>
              <a:custGeom>
                <a:avLst/>
                <a:gdLst>
                  <a:gd name="T0" fmla="*/ 2147483647 w 16"/>
                  <a:gd name="T1" fmla="*/ 0 h 8"/>
                  <a:gd name="T2" fmla="*/ 2147483647 w 16"/>
                  <a:gd name="T3" fmla="*/ 2147483647 h 8"/>
                  <a:gd name="T4" fmla="*/ 2147483647 w 16"/>
                  <a:gd name="T5" fmla="*/ 2147483647 h 8"/>
                  <a:gd name="T6" fmla="*/ 2147483647 w 16"/>
                  <a:gd name="T7" fmla="*/ 2147483647 h 8"/>
                  <a:gd name="T8" fmla="*/ 2147483647 w 16"/>
                  <a:gd name="T9" fmla="*/ 2147483647 h 8"/>
                  <a:gd name="T10" fmla="*/ 2147483647 w 16"/>
                  <a:gd name="T11" fmla="*/ 2147483647 h 8"/>
                  <a:gd name="T12" fmla="*/ 0 w 16"/>
                  <a:gd name="T13" fmla="*/ 2147483647 h 8"/>
                  <a:gd name="T14" fmla="*/ 2147483647 w 16"/>
                  <a:gd name="T15" fmla="*/ 2147483647 h 8"/>
                  <a:gd name="T16" fmla="*/ 2147483647 w 16"/>
                  <a:gd name="T17" fmla="*/ 2147483647 h 8"/>
                  <a:gd name="T18" fmla="*/ 2147483647 w 16"/>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8"/>
                  <a:gd name="T32" fmla="*/ 16 w 1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8">
                    <a:moveTo>
                      <a:pt x="6" y="0"/>
                    </a:moveTo>
                    <a:lnTo>
                      <a:pt x="12" y="3"/>
                    </a:lnTo>
                    <a:lnTo>
                      <a:pt x="16" y="5"/>
                    </a:lnTo>
                    <a:lnTo>
                      <a:pt x="16" y="8"/>
                    </a:lnTo>
                    <a:lnTo>
                      <a:pt x="6" y="8"/>
                    </a:lnTo>
                    <a:lnTo>
                      <a:pt x="2" y="6"/>
                    </a:lnTo>
                    <a:lnTo>
                      <a:pt x="0" y="5"/>
                    </a:lnTo>
                    <a:lnTo>
                      <a:pt x="4" y="5"/>
                    </a:lnTo>
                    <a:lnTo>
                      <a:pt x="4" y="1"/>
                    </a:lnTo>
                    <a:lnTo>
                      <a:pt x="6"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78" name="Freeform 195"/>
              <p:cNvSpPr>
                <a:spLocks/>
              </p:cNvSpPr>
              <p:nvPr/>
            </p:nvSpPr>
            <p:spPr bwMode="gray">
              <a:xfrm>
                <a:off x="2227" y="1224"/>
                <a:ext cx="22" cy="10"/>
              </a:xfrm>
              <a:custGeom>
                <a:avLst/>
                <a:gdLst>
                  <a:gd name="T0" fmla="*/ 0 w 17"/>
                  <a:gd name="T1" fmla="*/ 0 h 8"/>
                  <a:gd name="T2" fmla="*/ 2147483647 w 17"/>
                  <a:gd name="T3" fmla="*/ 0 h 8"/>
                  <a:gd name="T4" fmla="*/ 2147483647 w 17"/>
                  <a:gd name="T5" fmla="*/ 2147483647 h 8"/>
                  <a:gd name="T6" fmla="*/ 2147483647 w 17"/>
                  <a:gd name="T7" fmla="*/ 2147483647 h 8"/>
                  <a:gd name="T8" fmla="*/ 2147483647 w 17"/>
                  <a:gd name="T9" fmla="*/ 2147483647 h 8"/>
                  <a:gd name="T10" fmla="*/ 2147483647 w 17"/>
                  <a:gd name="T11" fmla="*/ 2147483647 h 8"/>
                  <a:gd name="T12" fmla="*/ 0 w 17"/>
                  <a:gd name="T13" fmla="*/ 0 h 8"/>
                  <a:gd name="T14" fmla="*/ 0 60000 65536"/>
                  <a:gd name="T15" fmla="*/ 0 60000 65536"/>
                  <a:gd name="T16" fmla="*/ 0 60000 65536"/>
                  <a:gd name="T17" fmla="*/ 0 60000 65536"/>
                  <a:gd name="T18" fmla="*/ 0 60000 65536"/>
                  <a:gd name="T19" fmla="*/ 0 60000 65536"/>
                  <a:gd name="T20" fmla="*/ 0 60000 65536"/>
                  <a:gd name="T21" fmla="*/ 0 w 17"/>
                  <a:gd name="T22" fmla="*/ 0 h 8"/>
                  <a:gd name="T23" fmla="*/ 17 w 1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8">
                    <a:moveTo>
                      <a:pt x="0" y="0"/>
                    </a:moveTo>
                    <a:lnTo>
                      <a:pt x="3" y="0"/>
                    </a:lnTo>
                    <a:lnTo>
                      <a:pt x="17" y="6"/>
                    </a:lnTo>
                    <a:lnTo>
                      <a:pt x="14" y="8"/>
                    </a:lnTo>
                    <a:lnTo>
                      <a:pt x="5" y="4"/>
                    </a:lnTo>
                    <a:lnTo>
                      <a:pt x="1" y="3"/>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79" name="Freeform 196"/>
              <p:cNvSpPr>
                <a:spLocks/>
              </p:cNvSpPr>
              <p:nvPr/>
            </p:nvSpPr>
            <p:spPr bwMode="gray">
              <a:xfrm>
                <a:off x="2231" y="1233"/>
                <a:ext cx="12" cy="5"/>
              </a:xfrm>
              <a:custGeom>
                <a:avLst/>
                <a:gdLst>
                  <a:gd name="T0" fmla="*/ 0 w 9"/>
                  <a:gd name="T1" fmla="*/ 0 h 4"/>
                  <a:gd name="T2" fmla="*/ 2147483647 w 9"/>
                  <a:gd name="T3" fmla="*/ 2147483647 h 4"/>
                  <a:gd name="T4" fmla="*/ 2147483647 w 9"/>
                  <a:gd name="T5" fmla="*/ 2147483647 h 4"/>
                  <a:gd name="T6" fmla="*/ 2147483647 w 9"/>
                  <a:gd name="T7" fmla="*/ 2147483647 h 4"/>
                  <a:gd name="T8" fmla="*/ 2147483647 w 9"/>
                  <a:gd name="T9" fmla="*/ 2147483647 h 4"/>
                  <a:gd name="T10" fmla="*/ 0 w 9"/>
                  <a:gd name="T11" fmla="*/ 0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0" y="0"/>
                    </a:moveTo>
                    <a:lnTo>
                      <a:pt x="6" y="1"/>
                    </a:lnTo>
                    <a:lnTo>
                      <a:pt x="9" y="3"/>
                    </a:lnTo>
                    <a:lnTo>
                      <a:pt x="6" y="4"/>
                    </a:lnTo>
                    <a:lnTo>
                      <a:pt x="3" y="3"/>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80" name="Freeform 197"/>
              <p:cNvSpPr>
                <a:spLocks/>
              </p:cNvSpPr>
              <p:nvPr/>
            </p:nvSpPr>
            <p:spPr bwMode="gray">
              <a:xfrm>
                <a:off x="2239" y="1220"/>
                <a:ext cx="7" cy="5"/>
              </a:xfrm>
              <a:custGeom>
                <a:avLst/>
                <a:gdLst>
                  <a:gd name="T0" fmla="*/ 0 w 5"/>
                  <a:gd name="T1" fmla="*/ 2147483647 h 4"/>
                  <a:gd name="T2" fmla="*/ 2147483647 w 5"/>
                  <a:gd name="T3" fmla="*/ 0 h 4"/>
                  <a:gd name="T4" fmla="*/ 2147483647 w 5"/>
                  <a:gd name="T5" fmla="*/ 2147483647 h 4"/>
                  <a:gd name="T6" fmla="*/ 2147483647 w 5"/>
                  <a:gd name="T7" fmla="*/ 2147483647 h 4"/>
                  <a:gd name="T8" fmla="*/ 0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1"/>
                    </a:moveTo>
                    <a:lnTo>
                      <a:pt x="2" y="0"/>
                    </a:lnTo>
                    <a:lnTo>
                      <a:pt x="5" y="1"/>
                    </a:lnTo>
                    <a:lnTo>
                      <a:pt x="2" y="4"/>
                    </a:lnTo>
                    <a:lnTo>
                      <a:pt x="0"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81" name="Freeform 198"/>
              <p:cNvSpPr>
                <a:spLocks/>
              </p:cNvSpPr>
              <p:nvPr/>
            </p:nvSpPr>
            <p:spPr bwMode="gray">
              <a:xfrm>
                <a:off x="2221" y="1232"/>
                <a:ext cx="13" cy="8"/>
              </a:xfrm>
              <a:custGeom>
                <a:avLst/>
                <a:gdLst>
                  <a:gd name="T0" fmla="*/ 2147483647 w 10"/>
                  <a:gd name="T1" fmla="*/ 0 h 6"/>
                  <a:gd name="T2" fmla="*/ 2147483647 w 10"/>
                  <a:gd name="T3" fmla="*/ 2147483647 h 6"/>
                  <a:gd name="T4" fmla="*/ 2147483647 w 10"/>
                  <a:gd name="T5" fmla="*/ 2147483647 h 6"/>
                  <a:gd name="T6" fmla="*/ 2147483647 w 10"/>
                  <a:gd name="T7" fmla="*/ 2147483647 h 6"/>
                  <a:gd name="T8" fmla="*/ 0 w 10"/>
                  <a:gd name="T9" fmla="*/ 0 h 6"/>
                  <a:gd name="T10" fmla="*/ 2147483647 w 10"/>
                  <a:gd name="T11" fmla="*/ 0 h 6"/>
                  <a:gd name="T12" fmla="*/ 0 60000 65536"/>
                  <a:gd name="T13" fmla="*/ 0 60000 65536"/>
                  <a:gd name="T14" fmla="*/ 0 60000 65536"/>
                  <a:gd name="T15" fmla="*/ 0 60000 65536"/>
                  <a:gd name="T16" fmla="*/ 0 60000 65536"/>
                  <a:gd name="T17" fmla="*/ 0 60000 65536"/>
                  <a:gd name="T18" fmla="*/ 0 w 10"/>
                  <a:gd name="T19" fmla="*/ 0 h 6"/>
                  <a:gd name="T20" fmla="*/ 10 w 10"/>
                  <a:gd name="T21" fmla="*/ 6 h 6"/>
                </a:gdLst>
                <a:ahLst/>
                <a:cxnLst>
                  <a:cxn ang="T12">
                    <a:pos x="T0" y="T1"/>
                  </a:cxn>
                  <a:cxn ang="T13">
                    <a:pos x="T2" y="T3"/>
                  </a:cxn>
                  <a:cxn ang="T14">
                    <a:pos x="T4" y="T5"/>
                  </a:cxn>
                  <a:cxn ang="T15">
                    <a:pos x="T6" y="T7"/>
                  </a:cxn>
                  <a:cxn ang="T16">
                    <a:pos x="T8" y="T9"/>
                  </a:cxn>
                  <a:cxn ang="T17">
                    <a:pos x="T10" y="T11"/>
                  </a:cxn>
                </a:cxnLst>
                <a:rect l="T18" t="T19" r="T20" b="T21"/>
                <a:pathLst>
                  <a:path w="10" h="6">
                    <a:moveTo>
                      <a:pt x="2" y="0"/>
                    </a:moveTo>
                    <a:lnTo>
                      <a:pt x="6" y="4"/>
                    </a:lnTo>
                    <a:lnTo>
                      <a:pt x="10" y="6"/>
                    </a:lnTo>
                    <a:lnTo>
                      <a:pt x="6" y="5"/>
                    </a:lnTo>
                    <a:lnTo>
                      <a:pt x="0" y="0"/>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82" name="Freeform 200"/>
              <p:cNvSpPr>
                <a:spLocks/>
              </p:cNvSpPr>
              <p:nvPr/>
            </p:nvSpPr>
            <p:spPr bwMode="gray">
              <a:xfrm>
                <a:off x="1839" y="2723"/>
                <a:ext cx="163" cy="151"/>
              </a:xfrm>
              <a:custGeom>
                <a:avLst/>
                <a:gdLst>
                  <a:gd name="T0" fmla="*/ 2147483647 w 125"/>
                  <a:gd name="T1" fmla="*/ 2147483647 h 116"/>
                  <a:gd name="T2" fmla="*/ 2147483647 w 125"/>
                  <a:gd name="T3" fmla="*/ 2147483647 h 116"/>
                  <a:gd name="T4" fmla="*/ 2147483647 w 125"/>
                  <a:gd name="T5" fmla="*/ 2147483647 h 116"/>
                  <a:gd name="T6" fmla="*/ 2147483647 w 125"/>
                  <a:gd name="T7" fmla="*/ 2147483647 h 116"/>
                  <a:gd name="T8" fmla="*/ 2147483647 w 125"/>
                  <a:gd name="T9" fmla="*/ 2147483647 h 116"/>
                  <a:gd name="T10" fmla="*/ 2147483647 w 125"/>
                  <a:gd name="T11" fmla="*/ 2147483647 h 116"/>
                  <a:gd name="T12" fmla="*/ 2147483647 w 125"/>
                  <a:gd name="T13" fmla="*/ 2147483647 h 116"/>
                  <a:gd name="T14" fmla="*/ 0 w 125"/>
                  <a:gd name="T15" fmla="*/ 2147483647 h 116"/>
                  <a:gd name="T16" fmla="*/ 2147483647 w 125"/>
                  <a:gd name="T17" fmla="*/ 2147483647 h 116"/>
                  <a:gd name="T18" fmla="*/ 2147483647 w 125"/>
                  <a:gd name="T19" fmla="*/ 2147483647 h 116"/>
                  <a:gd name="T20" fmla="*/ 2147483647 w 125"/>
                  <a:gd name="T21" fmla="*/ 2147483647 h 116"/>
                  <a:gd name="T22" fmla="*/ 2147483647 w 125"/>
                  <a:gd name="T23" fmla="*/ 2147483647 h 116"/>
                  <a:gd name="T24" fmla="*/ 2147483647 w 125"/>
                  <a:gd name="T25" fmla="*/ 2147483647 h 116"/>
                  <a:gd name="T26" fmla="*/ 2147483647 w 125"/>
                  <a:gd name="T27" fmla="*/ 2147483647 h 116"/>
                  <a:gd name="T28" fmla="*/ 2147483647 w 125"/>
                  <a:gd name="T29" fmla="*/ 0 h 116"/>
                  <a:gd name="T30" fmla="*/ 2147483647 w 125"/>
                  <a:gd name="T31" fmla="*/ 2147483647 h 116"/>
                  <a:gd name="T32" fmla="*/ 2147483647 w 125"/>
                  <a:gd name="T33" fmla="*/ 2147483647 h 116"/>
                  <a:gd name="T34" fmla="*/ 2147483647 w 125"/>
                  <a:gd name="T35" fmla="*/ 2147483647 h 116"/>
                  <a:gd name="T36" fmla="*/ 2147483647 w 125"/>
                  <a:gd name="T37" fmla="*/ 2147483647 h 116"/>
                  <a:gd name="T38" fmla="*/ 2147483647 w 125"/>
                  <a:gd name="T39" fmla="*/ 2147483647 h 116"/>
                  <a:gd name="T40" fmla="*/ 2147483647 w 125"/>
                  <a:gd name="T41" fmla="*/ 2147483647 h 116"/>
                  <a:gd name="T42" fmla="*/ 2147483647 w 125"/>
                  <a:gd name="T43" fmla="*/ 2147483647 h 116"/>
                  <a:gd name="T44" fmla="*/ 2147483647 w 125"/>
                  <a:gd name="T45" fmla="*/ 2147483647 h 116"/>
                  <a:gd name="T46" fmla="*/ 2147483647 w 125"/>
                  <a:gd name="T47" fmla="*/ 2147483647 h 116"/>
                  <a:gd name="T48" fmla="*/ 2147483647 w 125"/>
                  <a:gd name="T49" fmla="*/ 2147483647 h 116"/>
                  <a:gd name="T50" fmla="*/ 2147483647 w 125"/>
                  <a:gd name="T51" fmla="*/ 2147483647 h 116"/>
                  <a:gd name="T52" fmla="*/ 2147483647 w 125"/>
                  <a:gd name="T53" fmla="*/ 2147483647 h 116"/>
                  <a:gd name="T54" fmla="*/ 2147483647 w 125"/>
                  <a:gd name="T55" fmla="*/ 2147483647 h 116"/>
                  <a:gd name="T56" fmla="*/ 2147483647 w 125"/>
                  <a:gd name="T57" fmla="*/ 2147483647 h 116"/>
                  <a:gd name="T58" fmla="*/ 2147483647 w 125"/>
                  <a:gd name="T59" fmla="*/ 2147483647 h 116"/>
                  <a:gd name="T60" fmla="*/ 2147483647 w 125"/>
                  <a:gd name="T61" fmla="*/ 2147483647 h 116"/>
                  <a:gd name="T62" fmla="*/ 2147483647 w 125"/>
                  <a:gd name="T63" fmla="*/ 2147483647 h 116"/>
                  <a:gd name="T64" fmla="*/ 2147483647 w 125"/>
                  <a:gd name="T65" fmla="*/ 2147483647 h 116"/>
                  <a:gd name="T66" fmla="*/ 2147483647 w 125"/>
                  <a:gd name="T67" fmla="*/ 2147483647 h 1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116"/>
                  <a:gd name="T104" fmla="*/ 125 w 125"/>
                  <a:gd name="T105" fmla="*/ 116 h 1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116">
                    <a:moveTo>
                      <a:pt x="59" y="112"/>
                    </a:moveTo>
                    <a:lnTo>
                      <a:pt x="59" y="103"/>
                    </a:lnTo>
                    <a:lnTo>
                      <a:pt x="56" y="97"/>
                    </a:lnTo>
                    <a:lnTo>
                      <a:pt x="52" y="95"/>
                    </a:lnTo>
                    <a:lnTo>
                      <a:pt x="54" y="89"/>
                    </a:lnTo>
                    <a:lnTo>
                      <a:pt x="50" y="80"/>
                    </a:lnTo>
                    <a:lnTo>
                      <a:pt x="51" y="75"/>
                    </a:lnTo>
                    <a:lnTo>
                      <a:pt x="52" y="65"/>
                    </a:lnTo>
                    <a:lnTo>
                      <a:pt x="48" y="61"/>
                    </a:lnTo>
                    <a:lnTo>
                      <a:pt x="36" y="59"/>
                    </a:lnTo>
                    <a:lnTo>
                      <a:pt x="32" y="55"/>
                    </a:lnTo>
                    <a:lnTo>
                      <a:pt x="11" y="52"/>
                    </a:lnTo>
                    <a:lnTo>
                      <a:pt x="6" y="45"/>
                    </a:lnTo>
                    <a:lnTo>
                      <a:pt x="8" y="40"/>
                    </a:lnTo>
                    <a:lnTo>
                      <a:pt x="3" y="33"/>
                    </a:lnTo>
                    <a:lnTo>
                      <a:pt x="0" y="30"/>
                    </a:lnTo>
                    <a:lnTo>
                      <a:pt x="5" y="15"/>
                    </a:lnTo>
                    <a:lnTo>
                      <a:pt x="14" y="4"/>
                    </a:lnTo>
                    <a:lnTo>
                      <a:pt x="20" y="3"/>
                    </a:lnTo>
                    <a:lnTo>
                      <a:pt x="14" y="7"/>
                    </a:lnTo>
                    <a:lnTo>
                      <a:pt x="13" y="12"/>
                    </a:lnTo>
                    <a:lnTo>
                      <a:pt x="14" y="16"/>
                    </a:lnTo>
                    <a:lnTo>
                      <a:pt x="11" y="23"/>
                    </a:lnTo>
                    <a:lnTo>
                      <a:pt x="14" y="32"/>
                    </a:lnTo>
                    <a:lnTo>
                      <a:pt x="20" y="30"/>
                    </a:lnTo>
                    <a:lnTo>
                      <a:pt x="20" y="22"/>
                    </a:lnTo>
                    <a:lnTo>
                      <a:pt x="17" y="15"/>
                    </a:lnTo>
                    <a:lnTo>
                      <a:pt x="19" y="10"/>
                    </a:lnTo>
                    <a:lnTo>
                      <a:pt x="30" y="7"/>
                    </a:lnTo>
                    <a:lnTo>
                      <a:pt x="28" y="0"/>
                    </a:lnTo>
                    <a:lnTo>
                      <a:pt x="32" y="1"/>
                    </a:lnTo>
                    <a:lnTo>
                      <a:pt x="34" y="5"/>
                    </a:lnTo>
                    <a:lnTo>
                      <a:pt x="39" y="5"/>
                    </a:lnTo>
                    <a:lnTo>
                      <a:pt x="46" y="8"/>
                    </a:lnTo>
                    <a:lnTo>
                      <a:pt x="46" y="14"/>
                    </a:lnTo>
                    <a:lnTo>
                      <a:pt x="67" y="16"/>
                    </a:lnTo>
                    <a:lnTo>
                      <a:pt x="71" y="19"/>
                    </a:lnTo>
                    <a:lnTo>
                      <a:pt x="77" y="20"/>
                    </a:lnTo>
                    <a:lnTo>
                      <a:pt x="82" y="19"/>
                    </a:lnTo>
                    <a:lnTo>
                      <a:pt x="88" y="14"/>
                    </a:lnTo>
                    <a:lnTo>
                      <a:pt x="92" y="13"/>
                    </a:lnTo>
                    <a:lnTo>
                      <a:pt x="98" y="15"/>
                    </a:lnTo>
                    <a:lnTo>
                      <a:pt x="103" y="23"/>
                    </a:lnTo>
                    <a:lnTo>
                      <a:pt x="109" y="22"/>
                    </a:lnTo>
                    <a:lnTo>
                      <a:pt x="117" y="28"/>
                    </a:lnTo>
                    <a:lnTo>
                      <a:pt x="120" y="33"/>
                    </a:lnTo>
                    <a:lnTo>
                      <a:pt x="125" y="38"/>
                    </a:lnTo>
                    <a:lnTo>
                      <a:pt x="125" y="45"/>
                    </a:lnTo>
                    <a:lnTo>
                      <a:pt x="119" y="47"/>
                    </a:lnTo>
                    <a:lnTo>
                      <a:pt x="118" y="52"/>
                    </a:lnTo>
                    <a:lnTo>
                      <a:pt x="121" y="53"/>
                    </a:lnTo>
                    <a:lnTo>
                      <a:pt x="121" y="56"/>
                    </a:lnTo>
                    <a:lnTo>
                      <a:pt x="114" y="58"/>
                    </a:lnTo>
                    <a:lnTo>
                      <a:pt x="114" y="69"/>
                    </a:lnTo>
                    <a:lnTo>
                      <a:pt x="116" y="71"/>
                    </a:lnTo>
                    <a:lnTo>
                      <a:pt x="114" y="80"/>
                    </a:lnTo>
                    <a:lnTo>
                      <a:pt x="100" y="86"/>
                    </a:lnTo>
                    <a:lnTo>
                      <a:pt x="89" y="79"/>
                    </a:lnTo>
                    <a:lnTo>
                      <a:pt x="83" y="80"/>
                    </a:lnTo>
                    <a:lnTo>
                      <a:pt x="82" y="85"/>
                    </a:lnTo>
                    <a:lnTo>
                      <a:pt x="85" y="87"/>
                    </a:lnTo>
                    <a:lnTo>
                      <a:pt x="85" y="99"/>
                    </a:lnTo>
                    <a:lnTo>
                      <a:pt x="91" y="98"/>
                    </a:lnTo>
                    <a:lnTo>
                      <a:pt x="93" y="101"/>
                    </a:lnTo>
                    <a:lnTo>
                      <a:pt x="92" y="105"/>
                    </a:lnTo>
                    <a:lnTo>
                      <a:pt x="75" y="114"/>
                    </a:lnTo>
                    <a:lnTo>
                      <a:pt x="68" y="116"/>
                    </a:lnTo>
                    <a:lnTo>
                      <a:pt x="59" y="11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83" name="Freeform 201"/>
              <p:cNvSpPr>
                <a:spLocks/>
              </p:cNvSpPr>
              <p:nvPr/>
            </p:nvSpPr>
            <p:spPr bwMode="gray">
              <a:xfrm>
                <a:off x="1978" y="2736"/>
                <a:ext cx="15" cy="13"/>
              </a:xfrm>
              <a:custGeom>
                <a:avLst/>
                <a:gdLst>
                  <a:gd name="T0" fmla="*/ 2147483647 w 11"/>
                  <a:gd name="T1" fmla="*/ 0 h 10"/>
                  <a:gd name="T2" fmla="*/ 2147483647 w 11"/>
                  <a:gd name="T3" fmla="*/ 2147483647 h 10"/>
                  <a:gd name="T4" fmla="*/ 2147483647 w 11"/>
                  <a:gd name="T5" fmla="*/ 2147483647 h 10"/>
                  <a:gd name="T6" fmla="*/ 2147483647 w 11"/>
                  <a:gd name="T7" fmla="*/ 2147483647 h 10"/>
                  <a:gd name="T8" fmla="*/ 2147483647 w 11"/>
                  <a:gd name="T9" fmla="*/ 2147483647 h 10"/>
                  <a:gd name="T10" fmla="*/ 2147483647 w 11"/>
                  <a:gd name="T11" fmla="*/ 2147483647 h 10"/>
                  <a:gd name="T12" fmla="*/ 2147483647 w 11"/>
                  <a:gd name="T13" fmla="*/ 2147483647 h 10"/>
                  <a:gd name="T14" fmla="*/ 2147483647 w 11"/>
                  <a:gd name="T15" fmla="*/ 2147483647 h 10"/>
                  <a:gd name="T16" fmla="*/ 2147483647 w 11"/>
                  <a:gd name="T17" fmla="*/ 2147483647 h 10"/>
                  <a:gd name="T18" fmla="*/ 2147483647 w 11"/>
                  <a:gd name="T19" fmla="*/ 2147483647 h 10"/>
                  <a:gd name="T20" fmla="*/ 2147483647 w 11"/>
                  <a:gd name="T21" fmla="*/ 2147483647 h 10"/>
                  <a:gd name="T22" fmla="*/ 2147483647 w 11"/>
                  <a:gd name="T23" fmla="*/ 2147483647 h 10"/>
                  <a:gd name="T24" fmla="*/ 2147483647 w 11"/>
                  <a:gd name="T25" fmla="*/ 2147483647 h 10"/>
                  <a:gd name="T26" fmla="*/ 2147483647 w 11"/>
                  <a:gd name="T27" fmla="*/ 2147483647 h 10"/>
                  <a:gd name="T28" fmla="*/ 2147483647 w 11"/>
                  <a:gd name="T29" fmla="*/ 2147483647 h 10"/>
                  <a:gd name="T30" fmla="*/ 2147483647 w 11"/>
                  <a:gd name="T31" fmla="*/ 2147483647 h 10"/>
                  <a:gd name="T32" fmla="*/ 2147483647 w 11"/>
                  <a:gd name="T33" fmla="*/ 2147483647 h 10"/>
                  <a:gd name="T34" fmla="*/ 0 w 11"/>
                  <a:gd name="T35" fmla="*/ 2147483647 h 10"/>
                  <a:gd name="T36" fmla="*/ 2147483647 w 11"/>
                  <a:gd name="T37" fmla="*/ 2147483647 h 10"/>
                  <a:gd name="T38" fmla="*/ 2147483647 w 11"/>
                  <a:gd name="T39" fmla="*/ 2147483647 h 10"/>
                  <a:gd name="T40" fmla="*/ 2147483647 w 11"/>
                  <a:gd name="T41" fmla="*/ 2147483647 h 10"/>
                  <a:gd name="T42" fmla="*/ 2147483647 w 11"/>
                  <a:gd name="T43" fmla="*/ 2147483647 h 10"/>
                  <a:gd name="T44" fmla="*/ 2147483647 w 11"/>
                  <a:gd name="T45" fmla="*/ 2147483647 h 10"/>
                  <a:gd name="T46" fmla="*/ 2147483647 w 11"/>
                  <a:gd name="T47" fmla="*/ 2147483647 h 10"/>
                  <a:gd name="T48" fmla="*/ 2147483647 w 11"/>
                  <a:gd name="T49" fmla="*/ 2147483647 h 10"/>
                  <a:gd name="T50" fmla="*/ 2147483647 w 11"/>
                  <a:gd name="T51" fmla="*/ 2147483647 h 10"/>
                  <a:gd name="T52" fmla="*/ 2147483647 w 11"/>
                  <a:gd name="T53" fmla="*/ 2147483647 h 10"/>
                  <a:gd name="T54" fmla="*/ 2147483647 w 11"/>
                  <a:gd name="T55" fmla="*/ 2147483647 h 10"/>
                  <a:gd name="T56" fmla="*/ 2147483647 w 11"/>
                  <a:gd name="T57" fmla="*/ 2147483647 h 10"/>
                  <a:gd name="T58" fmla="*/ 2147483647 w 11"/>
                  <a:gd name="T59" fmla="*/ 2147483647 h 10"/>
                  <a:gd name="T60" fmla="*/ 2147483647 w 11"/>
                  <a:gd name="T61" fmla="*/ 2147483647 h 10"/>
                  <a:gd name="T62" fmla="*/ 2147483647 w 11"/>
                  <a:gd name="T63" fmla="*/ 2147483647 h 10"/>
                  <a:gd name="T64" fmla="*/ 2147483647 w 11"/>
                  <a:gd name="T65" fmla="*/ 2147483647 h 10"/>
                  <a:gd name="T66" fmla="*/ 2147483647 w 11"/>
                  <a:gd name="T67" fmla="*/ 2147483647 h 10"/>
                  <a:gd name="T68" fmla="*/ 2147483647 w 11"/>
                  <a:gd name="T69" fmla="*/ 2147483647 h 10"/>
                  <a:gd name="T70" fmla="*/ 2147483647 w 11"/>
                  <a:gd name="T71" fmla="*/ 2147483647 h 10"/>
                  <a:gd name="T72" fmla="*/ 2147483647 w 11"/>
                  <a:gd name="T73" fmla="*/ 2147483647 h 10"/>
                  <a:gd name="T74" fmla="*/ 2147483647 w 11"/>
                  <a:gd name="T75" fmla="*/ 2147483647 h 10"/>
                  <a:gd name="T76" fmla="*/ 2147483647 w 11"/>
                  <a:gd name="T77" fmla="*/ 2147483647 h 10"/>
                  <a:gd name="T78" fmla="*/ 2147483647 w 11"/>
                  <a:gd name="T79" fmla="*/ 2147483647 h 10"/>
                  <a:gd name="T80" fmla="*/ 2147483647 w 11"/>
                  <a:gd name="T81" fmla="*/ 0 h 10"/>
                  <a:gd name="T82" fmla="*/ 2147483647 w 11"/>
                  <a:gd name="T83" fmla="*/ 0 h 10"/>
                  <a:gd name="T84" fmla="*/ 2147483647 w 11"/>
                  <a:gd name="T85" fmla="*/ 0 h 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
                  <a:gd name="T130" fmla="*/ 0 h 10"/>
                  <a:gd name="T131" fmla="*/ 11 w 11"/>
                  <a:gd name="T132" fmla="*/ 10 h 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 h="10">
                    <a:moveTo>
                      <a:pt x="11" y="0"/>
                    </a:moveTo>
                    <a:lnTo>
                      <a:pt x="11" y="1"/>
                    </a:lnTo>
                    <a:lnTo>
                      <a:pt x="11" y="2"/>
                    </a:lnTo>
                    <a:lnTo>
                      <a:pt x="11" y="3"/>
                    </a:lnTo>
                    <a:lnTo>
                      <a:pt x="10" y="2"/>
                    </a:lnTo>
                    <a:lnTo>
                      <a:pt x="10" y="3"/>
                    </a:lnTo>
                    <a:lnTo>
                      <a:pt x="10" y="5"/>
                    </a:lnTo>
                    <a:lnTo>
                      <a:pt x="10" y="7"/>
                    </a:lnTo>
                    <a:lnTo>
                      <a:pt x="11" y="7"/>
                    </a:lnTo>
                    <a:lnTo>
                      <a:pt x="10" y="7"/>
                    </a:lnTo>
                    <a:lnTo>
                      <a:pt x="10" y="9"/>
                    </a:lnTo>
                    <a:lnTo>
                      <a:pt x="9" y="10"/>
                    </a:lnTo>
                    <a:lnTo>
                      <a:pt x="8" y="10"/>
                    </a:lnTo>
                    <a:lnTo>
                      <a:pt x="6" y="10"/>
                    </a:lnTo>
                    <a:lnTo>
                      <a:pt x="4" y="10"/>
                    </a:lnTo>
                    <a:lnTo>
                      <a:pt x="3" y="10"/>
                    </a:lnTo>
                    <a:lnTo>
                      <a:pt x="1" y="10"/>
                    </a:lnTo>
                    <a:lnTo>
                      <a:pt x="0" y="10"/>
                    </a:lnTo>
                    <a:lnTo>
                      <a:pt x="1" y="10"/>
                    </a:lnTo>
                    <a:lnTo>
                      <a:pt x="2" y="9"/>
                    </a:lnTo>
                    <a:lnTo>
                      <a:pt x="3" y="8"/>
                    </a:lnTo>
                    <a:lnTo>
                      <a:pt x="4" y="8"/>
                    </a:lnTo>
                    <a:lnTo>
                      <a:pt x="5" y="7"/>
                    </a:lnTo>
                    <a:lnTo>
                      <a:pt x="5" y="6"/>
                    </a:lnTo>
                    <a:lnTo>
                      <a:pt x="5" y="5"/>
                    </a:lnTo>
                    <a:lnTo>
                      <a:pt x="5" y="4"/>
                    </a:lnTo>
                    <a:lnTo>
                      <a:pt x="5" y="3"/>
                    </a:lnTo>
                    <a:lnTo>
                      <a:pt x="4" y="2"/>
                    </a:lnTo>
                    <a:lnTo>
                      <a:pt x="3" y="2"/>
                    </a:lnTo>
                    <a:lnTo>
                      <a:pt x="2" y="3"/>
                    </a:lnTo>
                    <a:lnTo>
                      <a:pt x="2" y="2"/>
                    </a:lnTo>
                    <a:lnTo>
                      <a:pt x="2" y="3"/>
                    </a:lnTo>
                    <a:lnTo>
                      <a:pt x="1" y="2"/>
                    </a:lnTo>
                    <a:lnTo>
                      <a:pt x="2" y="2"/>
                    </a:lnTo>
                    <a:lnTo>
                      <a:pt x="3" y="1"/>
                    </a:lnTo>
                    <a:lnTo>
                      <a:pt x="4" y="1"/>
                    </a:lnTo>
                    <a:lnTo>
                      <a:pt x="5" y="1"/>
                    </a:lnTo>
                    <a:lnTo>
                      <a:pt x="6" y="1"/>
                    </a:lnTo>
                    <a:lnTo>
                      <a:pt x="8" y="1"/>
                    </a:lnTo>
                    <a:lnTo>
                      <a:pt x="9" y="1"/>
                    </a:lnTo>
                    <a:lnTo>
                      <a:pt x="9" y="0"/>
                    </a:lnTo>
                    <a:lnTo>
                      <a:pt x="10" y="0"/>
                    </a:lnTo>
                    <a:lnTo>
                      <a:pt x="1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84" name="Freeform 202"/>
              <p:cNvSpPr>
                <a:spLocks/>
              </p:cNvSpPr>
              <p:nvPr/>
            </p:nvSpPr>
            <p:spPr bwMode="gray">
              <a:xfrm>
                <a:off x="2027" y="2805"/>
                <a:ext cx="47" cy="51"/>
              </a:xfrm>
              <a:custGeom>
                <a:avLst/>
                <a:gdLst>
                  <a:gd name="T0" fmla="*/ 2147483647 w 36"/>
                  <a:gd name="T1" fmla="*/ 2147483647 h 39"/>
                  <a:gd name="T2" fmla="*/ 2147483647 w 36"/>
                  <a:gd name="T3" fmla="*/ 2147483647 h 39"/>
                  <a:gd name="T4" fmla="*/ 0 w 36"/>
                  <a:gd name="T5" fmla="*/ 2147483647 h 39"/>
                  <a:gd name="T6" fmla="*/ 0 w 36"/>
                  <a:gd name="T7" fmla="*/ 2147483647 h 39"/>
                  <a:gd name="T8" fmla="*/ 2147483647 w 36"/>
                  <a:gd name="T9" fmla="*/ 2147483647 h 39"/>
                  <a:gd name="T10" fmla="*/ 2147483647 w 36"/>
                  <a:gd name="T11" fmla="*/ 2147483647 h 39"/>
                  <a:gd name="T12" fmla="*/ 2147483647 w 36"/>
                  <a:gd name="T13" fmla="*/ 0 h 39"/>
                  <a:gd name="T14" fmla="*/ 2147483647 w 36"/>
                  <a:gd name="T15" fmla="*/ 0 h 39"/>
                  <a:gd name="T16" fmla="*/ 2147483647 w 36"/>
                  <a:gd name="T17" fmla="*/ 2147483647 h 39"/>
                  <a:gd name="T18" fmla="*/ 2147483647 w 36"/>
                  <a:gd name="T19" fmla="*/ 2147483647 h 39"/>
                  <a:gd name="T20" fmla="*/ 2147483647 w 36"/>
                  <a:gd name="T21" fmla="*/ 2147483647 h 39"/>
                  <a:gd name="T22" fmla="*/ 2147483647 w 36"/>
                  <a:gd name="T23" fmla="*/ 2147483647 h 39"/>
                  <a:gd name="T24" fmla="*/ 2147483647 w 36"/>
                  <a:gd name="T25" fmla="*/ 2147483647 h 39"/>
                  <a:gd name="T26" fmla="*/ 2147483647 w 36"/>
                  <a:gd name="T27" fmla="*/ 2147483647 h 39"/>
                  <a:gd name="T28" fmla="*/ 2147483647 w 36"/>
                  <a:gd name="T29" fmla="*/ 2147483647 h 39"/>
                  <a:gd name="T30" fmla="*/ 2147483647 w 36"/>
                  <a:gd name="T31" fmla="*/ 2147483647 h 39"/>
                  <a:gd name="T32" fmla="*/ 2147483647 w 36"/>
                  <a:gd name="T33" fmla="*/ 2147483647 h 39"/>
                  <a:gd name="T34" fmla="*/ 2147483647 w 36"/>
                  <a:gd name="T35" fmla="*/ 2147483647 h 39"/>
                  <a:gd name="T36" fmla="*/ 2147483647 w 36"/>
                  <a:gd name="T37" fmla="*/ 2147483647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39"/>
                  <a:gd name="T59" fmla="*/ 36 w 36"/>
                  <a:gd name="T60" fmla="*/ 39 h 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39">
                    <a:moveTo>
                      <a:pt x="8" y="38"/>
                    </a:moveTo>
                    <a:lnTo>
                      <a:pt x="8" y="29"/>
                    </a:lnTo>
                    <a:lnTo>
                      <a:pt x="0" y="25"/>
                    </a:lnTo>
                    <a:lnTo>
                      <a:pt x="0" y="17"/>
                    </a:lnTo>
                    <a:lnTo>
                      <a:pt x="5" y="10"/>
                    </a:lnTo>
                    <a:lnTo>
                      <a:pt x="6" y="2"/>
                    </a:lnTo>
                    <a:lnTo>
                      <a:pt x="11" y="0"/>
                    </a:lnTo>
                    <a:lnTo>
                      <a:pt x="31" y="0"/>
                    </a:lnTo>
                    <a:lnTo>
                      <a:pt x="36" y="3"/>
                    </a:lnTo>
                    <a:lnTo>
                      <a:pt x="36" y="6"/>
                    </a:lnTo>
                    <a:lnTo>
                      <a:pt x="33" y="8"/>
                    </a:lnTo>
                    <a:lnTo>
                      <a:pt x="31" y="17"/>
                    </a:lnTo>
                    <a:lnTo>
                      <a:pt x="35" y="29"/>
                    </a:lnTo>
                    <a:lnTo>
                      <a:pt x="31" y="37"/>
                    </a:lnTo>
                    <a:lnTo>
                      <a:pt x="22" y="37"/>
                    </a:lnTo>
                    <a:lnTo>
                      <a:pt x="20" y="35"/>
                    </a:lnTo>
                    <a:lnTo>
                      <a:pt x="18" y="35"/>
                    </a:lnTo>
                    <a:lnTo>
                      <a:pt x="16" y="39"/>
                    </a:lnTo>
                    <a:lnTo>
                      <a:pt x="8" y="3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85" name="Freeform 203"/>
              <p:cNvSpPr>
                <a:spLocks/>
              </p:cNvSpPr>
              <p:nvPr/>
            </p:nvSpPr>
            <p:spPr bwMode="gray">
              <a:xfrm>
                <a:off x="2067" y="2809"/>
                <a:ext cx="35" cy="48"/>
              </a:xfrm>
              <a:custGeom>
                <a:avLst/>
                <a:gdLst>
                  <a:gd name="T0" fmla="*/ 0 w 27"/>
                  <a:gd name="T1" fmla="*/ 2147483647 h 37"/>
                  <a:gd name="T2" fmla="*/ 2147483647 w 27"/>
                  <a:gd name="T3" fmla="*/ 2147483647 h 37"/>
                  <a:gd name="T4" fmla="*/ 0 w 27"/>
                  <a:gd name="T5" fmla="*/ 2147483647 h 37"/>
                  <a:gd name="T6" fmla="*/ 2147483647 w 27"/>
                  <a:gd name="T7" fmla="*/ 2147483647 h 37"/>
                  <a:gd name="T8" fmla="*/ 2147483647 w 27"/>
                  <a:gd name="T9" fmla="*/ 2147483647 h 37"/>
                  <a:gd name="T10" fmla="*/ 2147483647 w 27"/>
                  <a:gd name="T11" fmla="*/ 0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0 w 27"/>
                  <a:gd name="T27" fmla="*/ 2147483647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37"/>
                  <a:gd name="T44" fmla="*/ 27 w 27"/>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37">
                    <a:moveTo>
                      <a:pt x="0" y="34"/>
                    </a:moveTo>
                    <a:lnTo>
                      <a:pt x="4" y="26"/>
                    </a:lnTo>
                    <a:lnTo>
                      <a:pt x="0" y="14"/>
                    </a:lnTo>
                    <a:lnTo>
                      <a:pt x="2" y="5"/>
                    </a:lnTo>
                    <a:lnTo>
                      <a:pt x="5" y="3"/>
                    </a:lnTo>
                    <a:lnTo>
                      <a:pt x="5" y="0"/>
                    </a:lnTo>
                    <a:lnTo>
                      <a:pt x="12" y="1"/>
                    </a:lnTo>
                    <a:lnTo>
                      <a:pt x="16" y="2"/>
                    </a:lnTo>
                    <a:lnTo>
                      <a:pt x="27" y="13"/>
                    </a:lnTo>
                    <a:lnTo>
                      <a:pt x="25" y="21"/>
                    </a:lnTo>
                    <a:lnTo>
                      <a:pt x="20" y="31"/>
                    </a:lnTo>
                    <a:lnTo>
                      <a:pt x="16" y="37"/>
                    </a:lnTo>
                    <a:lnTo>
                      <a:pt x="5" y="35"/>
                    </a:lnTo>
                    <a:lnTo>
                      <a:pt x="0" y="3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86" name="Freeform 204"/>
              <p:cNvSpPr>
                <a:spLocks/>
              </p:cNvSpPr>
              <p:nvPr/>
            </p:nvSpPr>
            <p:spPr bwMode="gray">
              <a:xfrm>
                <a:off x="1988" y="2772"/>
                <a:ext cx="49" cy="96"/>
              </a:xfrm>
              <a:custGeom>
                <a:avLst/>
                <a:gdLst>
                  <a:gd name="T0" fmla="*/ 2147483647 w 38"/>
                  <a:gd name="T1" fmla="*/ 0 h 73"/>
                  <a:gd name="T2" fmla="*/ 2147483647 w 38"/>
                  <a:gd name="T3" fmla="*/ 2147483647 h 73"/>
                  <a:gd name="T4" fmla="*/ 2147483647 w 38"/>
                  <a:gd name="T5" fmla="*/ 2147483647 h 73"/>
                  <a:gd name="T6" fmla="*/ 2147483647 w 38"/>
                  <a:gd name="T7" fmla="*/ 2147483647 h 73"/>
                  <a:gd name="T8" fmla="*/ 2147483647 w 38"/>
                  <a:gd name="T9" fmla="*/ 2147483647 h 73"/>
                  <a:gd name="T10" fmla="*/ 2147483647 w 38"/>
                  <a:gd name="T11" fmla="*/ 2147483647 h 73"/>
                  <a:gd name="T12" fmla="*/ 2147483647 w 38"/>
                  <a:gd name="T13" fmla="*/ 2147483647 h 73"/>
                  <a:gd name="T14" fmla="*/ 2147483647 w 38"/>
                  <a:gd name="T15" fmla="*/ 2147483647 h 73"/>
                  <a:gd name="T16" fmla="*/ 2147483647 w 38"/>
                  <a:gd name="T17" fmla="*/ 2147483647 h 73"/>
                  <a:gd name="T18" fmla="*/ 2147483647 w 38"/>
                  <a:gd name="T19" fmla="*/ 2147483647 h 73"/>
                  <a:gd name="T20" fmla="*/ 2147483647 w 38"/>
                  <a:gd name="T21" fmla="*/ 2147483647 h 73"/>
                  <a:gd name="T22" fmla="*/ 2147483647 w 38"/>
                  <a:gd name="T23" fmla="*/ 2147483647 h 73"/>
                  <a:gd name="T24" fmla="*/ 2147483647 w 38"/>
                  <a:gd name="T25" fmla="*/ 2147483647 h 73"/>
                  <a:gd name="T26" fmla="*/ 2147483647 w 38"/>
                  <a:gd name="T27" fmla="*/ 2147483647 h 73"/>
                  <a:gd name="T28" fmla="*/ 2147483647 w 38"/>
                  <a:gd name="T29" fmla="*/ 2147483647 h 73"/>
                  <a:gd name="T30" fmla="*/ 2147483647 w 38"/>
                  <a:gd name="T31" fmla="*/ 2147483647 h 73"/>
                  <a:gd name="T32" fmla="*/ 2147483647 w 38"/>
                  <a:gd name="T33" fmla="*/ 2147483647 h 73"/>
                  <a:gd name="T34" fmla="*/ 2147483647 w 38"/>
                  <a:gd name="T35" fmla="*/ 2147483647 h 73"/>
                  <a:gd name="T36" fmla="*/ 2147483647 w 38"/>
                  <a:gd name="T37" fmla="*/ 2147483647 h 73"/>
                  <a:gd name="T38" fmla="*/ 2147483647 w 38"/>
                  <a:gd name="T39" fmla="*/ 2147483647 h 73"/>
                  <a:gd name="T40" fmla="*/ 2147483647 w 38"/>
                  <a:gd name="T41" fmla="*/ 2147483647 h 73"/>
                  <a:gd name="T42" fmla="*/ 2147483647 w 38"/>
                  <a:gd name="T43" fmla="*/ 2147483647 h 73"/>
                  <a:gd name="T44" fmla="*/ 2147483647 w 38"/>
                  <a:gd name="T45" fmla="*/ 2147483647 h 73"/>
                  <a:gd name="T46" fmla="*/ 0 w 38"/>
                  <a:gd name="T47" fmla="*/ 2147483647 h 73"/>
                  <a:gd name="T48" fmla="*/ 0 w 38"/>
                  <a:gd name="T49" fmla="*/ 2147483647 h 73"/>
                  <a:gd name="T50" fmla="*/ 2147483647 w 38"/>
                  <a:gd name="T51" fmla="*/ 2147483647 h 73"/>
                  <a:gd name="T52" fmla="*/ 2147483647 w 38"/>
                  <a:gd name="T53" fmla="*/ 2147483647 h 73"/>
                  <a:gd name="T54" fmla="*/ 2147483647 w 38"/>
                  <a:gd name="T55" fmla="*/ 2147483647 h 73"/>
                  <a:gd name="T56" fmla="*/ 2147483647 w 38"/>
                  <a:gd name="T57" fmla="*/ 2147483647 h 73"/>
                  <a:gd name="T58" fmla="*/ 2147483647 w 38"/>
                  <a:gd name="T59" fmla="*/ 2147483647 h 73"/>
                  <a:gd name="T60" fmla="*/ 2147483647 w 38"/>
                  <a:gd name="T61" fmla="*/ 0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
                  <a:gd name="T94" fmla="*/ 0 h 73"/>
                  <a:gd name="T95" fmla="*/ 38 w 38"/>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 h="73">
                    <a:moveTo>
                      <a:pt x="11" y="0"/>
                    </a:moveTo>
                    <a:lnTo>
                      <a:pt x="18" y="3"/>
                    </a:lnTo>
                    <a:lnTo>
                      <a:pt x="24" y="8"/>
                    </a:lnTo>
                    <a:lnTo>
                      <a:pt x="27" y="15"/>
                    </a:lnTo>
                    <a:lnTo>
                      <a:pt x="32" y="16"/>
                    </a:lnTo>
                    <a:lnTo>
                      <a:pt x="34" y="21"/>
                    </a:lnTo>
                    <a:lnTo>
                      <a:pt x="36" y="27"/>
                    </a:lnTo>
                    <a:lnTo>
                      <a:pt x="35" y="35"/>
                    </a:lnTo>
                    <a:lnTo>
                      <a:pt x="30" y="42"/>
                    </a:lnTo>
                    <a:lnTo>
                      <a:pt x="30" y="50"/>
                    </a:lnTo>
                    <a:lnTo>
                      <a:pt x="38" y="54"/>
                    </a:lnTo>
                    <a:lnTo>
                      <a:pt x="38" y="63"/>
                    </a:lnTo>
                    <a:lnTo>
                      <a:pt x="37" y="67"/>
                    </a:lnTo>
                    <a:lnTo>
                      <a:pt x="32" y="68"/>
                    </a:lnTo>
                    <a:lnTo>
                      <a:pt x="29" y="73"/>
                    </a:lnTo>
                    <a:lnTo>
                      <a:pt x="24" y="73"/>
                    </a:lnTo>
                    <a:lnTo>
                      <a:pt x="17" y="71"/>
                    </a:lnTo>
                    <a:lnTo>
                      <a:pt x="11" y="66"/>
                    </a:lnTo>
                    <a:lnTo>
                      <a:pt x="11" y="55"/>
                    </a:lnTo>
                    <a:lnTo>
                      <a:pt x="13" y="47"/>
                    </a:lnTo>
                    <a:lnTo>
                      <a:pt x="13" y="40"/>
                    </a:lnTo>
                    <a:lnTo>
                      <a:pt x="6" y="34"/>
                    </a:lnTo>
                    <a:lnTo>
                      <a:pt x="2" y="33"/>
                    </a:lnTo>
                    <a:lnTo>
                      <a:pt x="0" y="31"/>
                    </a:lnTo>
                    <a:lnTo>
                      <a:pt x="0" y="20"/>
                    </a:lnTo>
                    <a:lnTo>
                      <a:pt x="7" y="18"/>
                    </a:lnTo>
                    <a:lnTo>
                      <a:pt x="7" y="15"/>
                    </a:lnTo>
                    <a:lnTo>
                      <a:pt x="4" y="14"/>
                    </a:lnTo>
                    <a:lnTo>
                      <a:pt x="5" y="9"/>
                    </a:lnTo>
                    <a:lnTo>
                      <a:pt x="11" y="7"/>
                    </a:lnTo>
                    <a:lnTo>
                      <a:pt x="1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87" name="Freeform 205"/>
              <p:cNvSpPr>
                <a:spLocks/>
              </p:cNvSpPr>
              <p:nvPr/>
            </p:nvSpPr>
            <p:spPr bwMode="gray">
              <a:xfrm>
                <a:off x="1890" y="2720"/>
                <a:ext cx="6" cy="4"/>
              </a:xfrm>
              <a:custGeom>
                <a:avLst/>
                <a:gdLst>
                  <a:gd name="T0" fmla="*/ 0 w 5"/>
                  <a:gd name="T1" fmla="*/ 2147483647 h 3"/>
                  <a:gd name="T2" fmla="*/ 2147483647 w 5"/>
                  <a:gd name="T3" fmla="*/ 0 h 3"/>
                  <a:gd name="T4" fmla="*/ 2147483647 w 5"/>
                  <a:gd name="T5" fmla="*/ 2147483647 h 3"/>
                  <a:gd name="T6" fmla="*/ 2147483647 w 5"/>
                  <a:gd name="T7" fmla="*/ 2147483647 h 3"/>
                  <a:gd name="T8" fmla="*/ 0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2"/>
                    </a:moveTo>
                    <a:lnTo>
                      <a:pt x="3" y="0"/>
                    </a:lnTo>
                    <a:lnTo>
                      <a:pt x="5" y="3"/>
                    </a:lnTo>
                    <a:lnTo>
                      <a:pt x="3" y="3"/>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88" name="Freeform 206"/>
              <p:cNvSpPr>
                <a:spLocks/>
              </p:cNvSpPr>
              <p:nvPr/>
            </p:nvSpPr>
            <p:spPr bwMode="gray">
              <a:xfrm>
                <a:off x="1994" y="2727"/>
                <a:ext cx="5" cy="5"/>
              </a:xfrm>
              <a:custGeom>
                <a:avLst/>
                <a:gdLst>
                  <a:gd name="T0" fmla="*/ 2147483647 w 4"/>
                  <a:gd name="T1" fmla="*/ 2147483647 h 4"/>
                  <a:gd name="T2" fmla="*/ 2147483647 w 4"/>
                  <a:gd name="T3" fmla="*/ 2147483647 h 4"/>
                  <a:gd name="T4" fmla="*/ 2147483647 w 4"/>
                  <a:gd name="T5" fmla="*/ 0 h 4"/>
                  <a:gd name="T6" fmla="*/ 2147483647 w 4"/>
                  <a:gd name="T7" fmla="*/ 0 h 4"/>
                  <a:gd name="T8" fmla="*/ 2147483647 w 4"/>
                  <a:gd name="T9" fmla="*/ 0 h 4"/>
                  <a:gd name="T10" fmla="*/ 2147483647 w 4"/>
                  <a:gd name="T11" fmla="*/ 2147483647 h 4"/>
                  <a:gd name="T12" fmla="*/ 2147483647 w 4"/>
                  <a:gd name="T13" fmla="*/ 2147483647 h 4"/>
                  <a:gd name="T14" fmla="*/ 2147483647 w 4"/>
                  <a:gd name="T15" fmla="*/ 2147483647 h 4"/>
                  <a:gd name="T16" fmla="*/ 2147483647 w 4"/>
                  <a:gd name="T17" fmla="*/ 2147483647 h 4"/>
                  <a:gd name="T18" fmla="*/ 2147483647 w 4"/>
                  <a:gd name="T19" fmla="*/ 2147483647 h 4"/>
                  <a:gd name="T20" fmla="*/ 2147483647 w 4"/>
                  <a:gd name="T21" fmla="*/ 2147483647 h 4"/>
                  <a:gd name="T22" fmla="*/ 2147483647 w 4"/>
                  <a:gd name="T23" fmla="*/ 2147483647 h 4"/>
                  <a:gd name="T24" fmla="*/ 0 w 4"/>
                  <a:gd name="T25" fmla="*/ 2147483647 h 4"/>
                  <a:gd name="T26" fmla="*/ 0 w 4"/>
                  <a:gd name="T27" fmla="*/ 2147483647 h 4"/>
                  <a:gd name="T28" fmla="*/ 2147483647 w 4"/>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4"/>
                  <a:gd name="T47" fmla="*/ 4 w 4"/>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4">
                    <a:moveTo>
                      <a:pt x="2" y="1"/>
                    </a:moveTo>
                    <a:lnTo>
                      <a:pt x="3" y="1"/>
                    </a:lnTo>
                    <a:lnTo>
                      <a:pt x="3" y="0"/>
                    </a:lnTo>
                    <a:lnTo>
                      <a:pt x="4" y="0"/>
                    </a:lnTo>
                    <a:lnTo>
                      <a:pt x="3" y="0"/>
                    </a:lnTo>
                    <a:lnTo>
                      <a:pt x="3" y="1"/>
                    </a:lnTo>
                    <a:lnTo>
                      <a:pt x="4" y="1"/>
                    </a:lnTo>
                    <a:lnTo>
                      <a:pt x="4" y="2"/>
                    </a:lnTo>
                    <a:lnTo>
                      <a:pt x="3" y="2"/>
                    </a:lnTo>
                    <a:lnTo>
                      <a:pt x="2" y="3"/>
                    </a:lnTo>
                    <a:lnTo>
                      <a:pt x="1" y="3"/>
                    </a:lnTo>
                    <a:lnTo>
                      <a:pt x="1" y="4"/>
                    </a:lnTo>
                    <a:lnTo>
                      <a:pt x="0" y="3"/>
                    </a:lnTo>
                    <a:lnTo>
                      <a:pt x="0" y="2"/>
                    </a:lnTo>
                    <a:lnTo>
                      <a:pt x="2"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89" name="Freeform 207"/>
              <p:cNvSpPr>
                <a:spLocks/>
              </p:cNvSpPr>
              <p:nvPr/>
            </p:nvSpPr>
            <p:spPr bwMode="gray">
              <a:xfrm>
                <a:off x="1900" y="2723"/>
                <a:ext cx="7" cy="5"/>
              </a:xfrm>
              <a:custGeom>
                <a:avLst/>
                <a:gdLst>
                  <a:gd name="T0" fmla="*/ 0 w 5"/>
                  <a:gd name="T1" fmla="*/ 2147483647 h 4"/>
                  <a:gd name="T2" fmla="*/ 2147483647 w 5"/>
                  <a:gd name="T3" fmla="*/ 0 h 4"/>
                  <a:gd name="T4" fmla="*/ 2147483647 w 5"/>
                  <a:gd name="T5" fmla="*/ 2147483647 h 4"/>
                  <a:gd name="T6" fmla="*/ 2147483647 w 5"/>
                  <a:gd name="T7" fmla="*/ 2147483647 h 4"/>
                  <a:gd name="T8" fmla="*/ 0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2"/>
                    </a:moveTo>
                    <a:lnTo>
                      <a:pt x="3" y="0"/>
                    </a:lnTo>
                    <a:lnTo>
                      <a:pt x="5" y="3"/>
                    </a:lnTo>
                    <a:lnTo>
                      <a:pt x="3" y="4"/>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90" name="Freeform 208"/>
              <p:cNvSpPr>
                <a:spLocks/>
              </p:cNvSpPr>
              <p:nvPr/>
            </p:nvSpPr>
            <p:spPr bwMode="gray">
              <a:xfrm>
                <a:off x="1882" y="2719"/>
                <a:ext cx="5" cy="3"/>
              </a:xfrm>
              <a:custGeom>
                <a:avLst/>
                <a:gdLst>
                  <a:gd name="T0" fmla="*/ 0 w 4"/>
                  <a:gd name="T1" fmla="*/ 2147483647 h 2"/>
                  <a:gd name="T2" fmla="*/ 2147483647 w 4"/>
                  <a:gd name="T3" fmla="*/ 0 h 2"/>
                  <a:gd name="T4" fmla="*/ 2147483647 w 4"/>
                  <a:gd name="T5" fmla="*/ 2147483647 h 2"/>
                  <a:gd name="T6" fmla="*/ 2147483647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1"/>
                    </a:moveTo>
                    <a:lnTo>
                      <a:pt x="3" y="0"/>
                    </a:lnTo>
                    <a:lnTo>
                      <a:pt x="4" y="2"/>
                    </a:lnTo>
                    <a:lnTo>
                      <a:pt x="3"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91" name="Freeform 209"/>
              <p:cNvSpPr>
                <a:spLocks/>
              </p:cNvSpPr>
              <p:nvPr/>
            </p:nvSpPr>
            <p:spPr bwMode="gray">
              <a:xfrm>
                <a:off x="1772" y="2720"/>
                <a:ext cx="144" cy="211"/>
              </a:xfrm>
              <a:custGeom>
                <a:avLst/>
                <a:gdLst>
                  <a:gd name="T0" fmla="*/ 2147483647 w 110"/>
                  <a:gd name="T1" fmla="*/ 2147483647 h 162"/>
                  <a:gd name="T2" fmla="*/ 2147483647 w 110"/>
                  <a:gd name="T3" fmla="*/ 2147483647 h 162"/>
                  <a:gd name="T4" fmla="*/ 2147483647 w 110"/>
                  <a:gd name="T5" fmla="*/ 2147483647 h 162"/>
                  <a:gd name="T6" fmla="*/ 2147483647 w 110"/>
                  <a:gd name="T7" fmla="*/ 2147483647 h 162"/>
                  <a:gd name="T8" fmla="*/ 2147483647 w 110"/>
                  <a:gd name="T9" fmla="*/ 2147483647 h 162"/>
                  <a:gd name="T10" fmla="*/ 2147483647 w 110"/>
                  <a:gd name="T11" fmla="*/ 2147483647 h 162"/>
                  <a:gd name="T12" fmla="*/ 0 w 110"/>
                  <a:gd name="T13" fmla="*/ 2147483647 h 162"/>
                  <a:gd name="T14" fmla="*/ 2147483647 w 110"/>
                  <a:gd name="T15" fmla="*/ 2147483647 h 162"/>
                  <a:gd name="T16" fmla="*/ 2147483647 w 110"/>
                  <a:gd name="T17" fmla="*/ 2147483647 h 162"/>
                  <a:gd name="T18" fmla="*/ 2147483647 w 110"/>
                  <a:gd name="T19" fmla="*/ 2147483647 h 162"/>
                  <a:gd name="T20" fmla="*/ 2147483647 w 110"/>
                  <a:gd name="T21" fmla="*/ 2147483647 h 162"/>
                  <a:gd name="T22" fmla="*/ 2147483647 w 110"/>
                  <a:gd name="T23" fmla="*/ 2147483647 h 162"/>
                  <a:gd name="T24" fmla="*/ 2147483647 w 110"/>
                  <a:gd name="T25" fmla="*/ 2147483647 h 162"/>
                  <a:gd name="T26" fmla="*/ 2147483647 w 110"/>
                  <a:gd name="T27" fmla="*/ 2147483647 h 162"/>
                  <a:gd name="T28" fmla="*/ 2147483647 w 110"/>
                  <a:gd name="T29" fmla="*/ 2147483647 h 162"/>
                  <a:gd name="T30" fmla="*/ 2147483647 w 110"/>
                  <a:gd name="T31" fmla="*/ 2147483647 h 162"/>
                  <a:gd name="T32" fmla="*/ 2147483647 w 110"/>
                  <a:gd name="T33" fmla="*/ 2147483647 h 162"/>
                  <a:gd name="T34" fmla="*/ 2147483647 w 110"/>
                  <a:gd name="T35" fmla="*/ 2147483647 h 162"/>
                  <a:gd name="T36" fmla="*/ 2147483647 w 110"/>
                  <a:gd name="T37" fmla="*/ 0 h 162"/>
                  <a:gd name="T38" fmla="*/ 2147483647 w 110"/>
                  <a:gd name="T39" fmla="*/ 2147483647 h 162"/>
                  <a:gd name="T40" fmla="*/ 2147483647 w 110"/>
                  <a:gd name="T41" fmla="*/ 2147483647 h 162"/>
                  <a:gd name="T42" fmla="*/ 2147483647 w 110"/>
                  <a:gd name="T43" fmla="*/ 2147483647 h 162"/>
                  <a:gd name="T44" fmla="*/ 2147483647 w 110"/>
                  <a:gd name="T45" fmla="*/ 2147483647 h 162"/>
                  <a:gd name="T46" fmla="*/ 2147483647 w 110"/>
                  <a:gd name="T47" fmla="*/ 2147483647 h 162"/>
                  <a:gd name="T48" fmla="*/ 2147483647 w 110"/>
                  <a:gd name="T49" fmla="*/ 2147483647 h 162"/>
                  <a:gd name="T50" fmla="*/ 2147483647 w 110"/>
                  <a:gd name="T51" fmla="*/ 2147483647 h 162"/>
                  <a:gd name="T52" fmla="*/ 2147483647 w 110"/>
                  <a:gd name="T53" fmla="*/ 2147483647 h 162"/>
                  <a:gd name="T54" fmla="*/ 2147483647 w 110"/>
                  <a:gd name="T55" fmla="*/ 2147483647 h 162"/>
                  <a:gd name="T56" fmla="*/ 2147483647 w 110"/>
                  <a:gd name="T57" fmla="*/ 2147483647 h 162"/>
                  <a:gd name="T58" fmla="*/ 2147483647 w 110"/>
                  <a:gd name="T59" fmla="*/ 2147483647 h 162"/>
                  <a:gd name="T60" fmla="*/ 2147483647 w 110"/>
                  <a:gd name="T61" fmla="*/ 2147483647 h 162"/>
                  <a:gd name="T62" fmla="*/ 2147483647 w 110"/>
                  <a:gd name="T63" fmla="*/ 2147483647 h 162"/>
                  <a:gd name="T64" fmla="*/ 2147483647 w 110"/>
                  <a:gd name="T65" fmla="*/ 2147483647 h 162"/>
                  <a:gd name="T66" fmla="*/ 2147483647 w 110"/>
                  <a:gd name="T67" fmla="*/ 2147483647 h 1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
                  <a:gd name="T103" fmla="*/ 0 h 162"/>
                  <a:gd name="T104" fmla="*/ 110 w 110"/>
                  <a:gd name="T105" fmla="*/ 162 h 1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 h="162">
                    <a:moveTo>
                      <a:pt x="82" y="162"/>
                    </a:moveTo>
                    <a:lnTo>
                      <a:pt x="77" y="162"/>
                    </a:lnTo>
                    <a:lnTo>
                      <a:pt x="79" y="151"/>
                    </a:lnTo>
                    <a:lnTo>
                      <a:pt x="70" y="147"/>
                    </a:lnTo>
                    <a:lnTo>
                      <a:pt x="51" y="148"/>
                    </a:lnTo>
                    <a:lnTo>
                      <a:pt x="36" y="126"/>
                    </a:lnTo>
                    <a:lnTo>
                      <a:pt x="28" y="125"/>
                    </a:lnTo>
                    <a:lnTo>
                      <a:pt x="25" y="127"/>
                    </a:lnTo>
                    <a:lnTo>
                      <a:pt x="20" y="125"/>
                    </a:lnTo>
                    <a:lnTo>
                      <a:pt x="13" y="125"/>
                    </a:lnTo>
                    <a:lnTo>
                      <a:pt x="10" y="126"/>
                    </a:lnTo>
                    <a:lnTo>
                      <a:pt x="7" y="124"/>
                    </a:lnTo>
                    <a:lnTo>
                      <a:pt x="7" y="119"/>
                    </a:lnTo>
                    <a:lnTo>
                      <a:pt x="0" y="114"/>
                    </a:lnTo>
                    <a:lnTo>
                      <a:pt x="0" y="105"/>
                    </a:lnTo>
                    <a:lnTo>
                      <a:pt x="5" y="98"/>
                    </a:lnTo>
                    <a:lnTo>
                      <a:pt x="10" y="97"/>
                    </a:lnTo>
                    <a:lnTo>
                      <a:pt x="12" y="94"/>
                    </a:lnTo>
                    <a:lnTo>
                      <a:pt x="12" y="91"/>
                    </a:lnTo>
                    <a:lnTo>
                      <a:pt x="16" y="86"/>
                    </a:lnTo>
                    <a:lnTo>
                      <a:pt x="15" y="79"/>
                    </a:lnTo>
                    <a:lnTo>
                      <a:pt x="14" y="69"/>
                    </a:lnTo>
                    <a:lnTo>
                      <a:pt x="14" y="58"/>
                    </a:lnTo>
                    <a:lnTo>
                      <a:pt x="12" y="51"/>
                    </a:lnTo>
                    <a:lnTo>
                      <a:pt x="17" y="50"/>
                    </a:lnTo>
                    <a:lnTo>
                      <a:pt x="20" y="45"/>
                    </a:lnTo>
                    <a:lnTo>
                      <a:pt x="23" y="42"/>
                    </a:lnTo>
                    <a:lnTo>
                      <a:pt x="22" y="37"/>
                    </a:lnTo>
                    <a:lnTo>
                      <a:pt x="28" y="31"/>
                    </a:lnTo>
                    <a:lnTo>
                      <a:pt x="28" y="25"/>
                    </a:lnTo>
                    <a:lnTo>
                      <a:pt x="32" y="23"/>
                    </a:lnTo>
                    <a:lnTo>
                      <a:pt x="33" y="17"/>
                    </a:lnTo>
                    <a:lnTo>
                      <a:pt x="36" y="12"/>
                    </a:lnTo>
                    <a:lnTo>
                      <a:pt x="41" y="14"/>
                    </a:lnTo>
                    <a:lnTo>
                      <a:pt x="43" y="12"/>
                    </a:lnTo>
                    <a:lnTo>
                      <a:pt x="60" y="5"/>
                    </a:lnTo>
                    <a:lnTo>
                      <a:pt x="62" y="0"/>
                    </a:lnTo>
                    <a:lnTo>
                      <a:pt x="68" y="0"/>
                    </a:lnTo>
                    <a:lnTo>
                      <a:pt x="72" y="2"/>
                    </a:lnTo>
                    <a:lnTo>
                      <a:pt x="71" y="5"/>
                    </a:lnTo>
                    <a:lnTo>
                      <a:pt x="65" y="6"/>
                    </a:lnTo>
                    <a:lnTo>
                      <a:pt x="56" y="17"/>
                    </a:lnTo>
                    <a:lnTo>
                      <a:pt x="51" y="32"/>
                    </a:lnTo>
                    <a:lnTo>
                      <a:pt x="54" y="35"/>
                    </a:lnTo>
                    <a:lnTo>
                      <a:pt x="59" y="42"/>
                    </a:lnTo>
                    <a:lnTo>
                      <a:pt x="57" y="47"/>
                    </a:lnTo>
                    <a:lnTo>
                      <a:pt x="62" y="54"/>
                    </a:lnTo>
                    <a:lnTo>
                      <a:pt x="83" y="57"/>
                    </a:lnTo>
                    <a:lnTo>
                      <a:pt x="87" y="61"/>
                    </a:lnTo>
                    <a:lnTo>
                      <a:pt x="99" y="63"/>
                    </a:lnTo>
                    <a:lnTo>
                      <a:pt x="103" y="67"/>
                    </a:lnTo>
                    <a:lnTo>
                      <a:pt x="102" y="77"/>
                    </a:lnTo>
                    <a:lnTo>
                      <a:pt x="101" y="82"/>
                    </a:lnTo>
                    <a:lnTo>
                      <a:pt x="105" y="91"/>
                    </a:lnTo>
                    <a:lnTo>
                      <a:pt x="103" y="97"/>
                    </a:lnTo>
                    <a:lnTo>
                      <a:pt x="107" y="99"/>
                    </a:lnTo>
                    <a:lnTo>
                      <a:pt x="110" y="105"/>
                    </a:lnTo>
                    <a:lnTo>
                      <a:pt x="110" y="114"/>
                    </a:lnTo>
                    <a:lnTo>
                      <a:pt x="104" y="112"/>
                    </a:lnTo>
                    <a:lnTo>
                      <a:pt x="99" y="106"/>
                    </a:lnTo>
                    <a:lnTo>
                      <a:pt x="82" y="108"/>
                    </a:lnTo>
                    <a:lnTo>
                      <a:pt x="81" y="111"/>
                    </a:lnTo>
                    <a:lnTo>
                      <a:pt x="89" y="117"/>
                    </a:lnTo>
                    <a:lnTo>
                      <a:pt x="87" y="122"/>
                    </a:lnTo>
                    <a:lnTo>
                      <a:pt x="82" y="121"/>
                    </a:lnTo>
                    <a:lnTo>
                      <a:pt x="83" y="132"/>
                    </a:lnTo>
                    <a:lnTo>
                      <a:pt x="88" y="136"/>
                    </a:lnTo>
                    <a:lnTo>
                      <a:pt x="82" y="16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92" name="Freeform 210"/>
              <p:cNvSpPr>
                <a:spLocks/>
              </p:cNvSpPr>
              <p:nvPr/>
            </p:nvSpPr>
            <p:spPr bwMode="gray">
              <a:xfrm>
                <a:off x="1832" y="2815"/>
                <a:ext cx="475" cy="533"/>
              </a:xfrm>
              <a:custGeom>
                <a:avLst/>
                <a:gdLst>
                  <a:gd name="T0" fmla="*/ 2147483647 w 364"/>
                  <a:gd name="T1" fmla="*/ 2147483647 h 409"/>
                  <a:gd name="T2" fmla="*/ 2147483647 w 364"/>
                  <a:gd name="T3" fmla="*/ 2147483647 h 409"/>
                  <a:gd name="T4" fmla="*/ 2147483647 w 364"/>
                  <a:gd name="T5" fmla="*/ 2147483647 h 409"/>
                  <a:gd name="T6" fmla="*/ 2147483647 w 364"/>
                  <a:gd name="T7" fmla="*/ 2147483647 h 409"/>
                  <a:gd name="T8" fmla="*/ 2147483647 w 364"/>
                  <a:gd name="T9" fmla="*/ 2147483647 h 409"/>
                  <a:gd name="T10" fmla="*/ 2147483647 w 364"/>
                  <a:gd name="T11" fmla="*/ 2147483647 h 409"/>
                  <a:gd name="T12" fmla="*/ 2147483647 w 364"/>
                  <a:gd name="T13" fmla="*/ 2147483647 h 409"/>
                  <a:gd name="T14" fmla="*/ 2147483647 w 364"/>
                  <a:gd name="T15" fmla="*/ 2147483647 h 409"/>
                  <a:gd name="T16" fmla="*/ 2147483647 w 364"/>
                  <a:gd name="T17" fmla="*/ 2147483647 h 409"/>
                  <a:gd name="T18" fmla="*/ 2147483647 w 364"/>
                  <a:gd name="T19" fmla="*/ 2147483647 h 409"/>
                  <a:gd name="T20" fmla="*/ 2147483647 w 364"/>
                  <a:gd name="T21" fmla="*/ 2147483647 h 409"/>
                  <a:gd name="T22" fmla="*/ 2147483647 w 364"/>
                  <a:gd name="T23" fmla="*/ 2147483647 h 409"/>
                  <a:gd name="T24" fmla="*/ 2147483647 w 364"/>
                  <a:gd name="T25" fmla="*/ 2147483647 h 409"/>
                  <a:gd name="T26" fmla="*/ 2147483647 w 364"/>
                  <a:gd name="T27" fmla="*/ 2147483647 h 409"/>
                  <a:gd name="T28" fmla="*/ 2147483647 w 364"/>
                  <a:gd name="T29" fmla="*/ 2147483647 h 409"/>
                  <a:gd name="T30" fmla="*/ 2147483647 w 364"/>
                  <a:gd name="T31" fmla="*/ 2147483647 h 409"/>
                  <a:gd name="T32" fmla="*/ 2147483647 w 364"/>
                  <a:gd name="T33" fmla="*/ 2147483647 h 409"/>
                  <a:gd name="T34" fmla="*/ 2147483647 w 364"/>
                  <a:gd name="T35" fmla="*/ 2147483647 h 409"/>
                  <a:gd name="T36" fmla="*/ 2147483647 w 364"/>
                  <a:gd name="T37" fmla="*/ 2147483647 h 409"/>
                  <a:gd name="T38" fmla="*/ 2147483647 w 364"/>
                  <a:gd name="T39" fmla="*/ 2147483647 h 409"/>
                  <a:gd name="T40" fmla="*/ 2147483647 w 364"/>
                  <a:gd name="T41" fmla="*/ 2147483647 h 409"/>
                  <a:gd name="T42" fmla="*/ 2147483647 w 364"/>
                  <a:gd name="T43" fmla="*/ 2147483647 h 409"/>
                  <a:gd name="T44" fmla="*/ 2147483647 w 364"/>
                  <a:gd name="T45" fmla="*/ 2147483647 h 409"/>
                  <a:gd name="T46" fmla="*/ 2147483647 w 364"/>
                  <a:gd name="T47" fmla="*/ 2147483647 h 409"/>
                  <a:gd name="T48" fmla="*/ 2147483647 w 364"/>
                  <a:gd name="T49" fmla="*/ 2147483647 h 409"/>
                  <a:gd name="T50" fmla="*/ 2147483647 w 364"/>
                  <a:gd name="T51" fmla="*/ 2147483647 h 409"/>
                  <a:gd name="T52" fmla="*/ 2147483647 w 364"/>
                  <a:gd name="T53" fmla="*/ 2147483647 h 409"/>
                  <a:gd name="T54" fmla="*/ 2147483647 w 364"/>
                  <a:gd name="T55" fmla="*/ 2147483647 h 409"/>
                  <a:gd name="T56" fmla="*/ 2147483647 w 364"/>
                  <a:gd name="T57" fmla="*/ 2147483647 h 409"/>
                  <a:gd name="T58" fmla="*/ 2147483647 w 364"/>
                  <a:gd name="T59" fmla="*/ 2147483647 h 409"/>
                  <a:gd name="T60" fmla="*/ 2147483647 w 364"/>
                  <a:gd name="T61" fmla="*/ 2147483647 h 409"/>
                  <a:gd name="T62" fmla="*/ 2147483647 w 364"/>
                  <a:gd name="T63" fmla="*/ 2147483647 h 409"/>
                  <a:gd name="T64" fmla="*/ 2147483647 w 364"/>
                  <a:gd name="T65" fmla="*/ 2147483647 h 409"/>
                  <a:gd name="T66" fmla="*/ 2147483647 w 364"/>
                  <a:gd name="T67" fmla="*/ 2147483647 h 409"/>
                  <a:gd name="T68" fmla="*/ 2147483647 w 364"/>
                  <a:gd name="T69" fmla="*/ 2147483647 h 409"/>
                  <a:gd name="T70" fmla="*/ 2147483647 w 364"/>
                  <a:gd name="T71" fmla="*/ 2147483647 h 409"/>
                  <a:gd name="T72" fmla="*/ 2147483647 w 364"/>
                  <a:gd name="T73" fmla="*/ 2147483647 h 409"/>
                  <a:gd name="T74" fmla="*/ 2147483647 w 364"/>
                  <a:gd name="T75" fmla="*/ 2147483647 h 409"/>
                  <a:gd name="T76" fmla="*/ 2147483647 w 364"/>
                  <a:gd name="T77" fmla="*/ 2147483647 h 409"/>
                  <a:gd name="T78" fmla="*/ 2147483647 w 364"/>
                  <a:gd name="T79" fmla="*/ 2147483647 h 409"/>
                  <a:gd name="T80" fmla="*/ 2147483647 w 364"/>
                  <a:gd name="T81" fmla="*/ 2147483647 h 409"/>
                  <a:gd name="T82" fmla="*/ 2147483647 w 364"/>
                  <a:gd name="T83" fmla="*/ 2147483647 h 409"/>
                  <a:gd name="T84" fmla="*/ 2147483647 w 364"/>
                  <a:gd name="T85" fmla="*/ 2147483647 h 409"/>
                  <a:gd name="T86" fmla="*/ 2147483647 w 364"/>
                  <a:gd name="T87" fmla="*/ 2147483647 h 409"/>
                  <a:gd name="T88" fmla="*/ 2147483647 w 364"/>
                  <a:gd name="T89" fmla="*/ 2147483647 h 409"/>
                  <a:gd name="T90" fmla="*/ 2147483647 w 364"/>
                  <a:gd name="T91" fmla="*/ 2147483647 h 409"/>
                  <a:gd name="T92" fmla="*/ 2147483647 w 364"/>
                  <a:gd name="T93" fmla="*/ 2147483647 h 409"/>
                  <a:gd name="T94" fmla="*/ 2147483647 w 364"/>
                  <a:gd name="T95" fmla="*/ 2147483647 h 409"/>
                  <a:gd name="T96" fmla="*/ 2147483647 w 364"/>
                  <a:gd name="T97" fmla="*/ 2147483647 h 409"/>
                  <a:gd name="T98" fmla="*/ 2147483647 w 364"/>
                  <a:gd name="T99" fmla="*/ 2147483647 h 409"/>
                  <a:gd name="T100" fmla="*/ 2147483647 w 364"/>
                  <a:gd name="T101" fmla="*/ 2147483647 h 409"/>
                  <a:gd name="T102" fmla="*/ 2147483647 w 364"/>
                  <a:gd name="T103" fmla="*/ 2147483647 h 409"/>
                  <a:gd name="T104" fmla="*/ 2147483647 w 364"/>
                  <a:gd name="T105" fmla="*/ 2147483647 h 409"/>
                  <a:gd name="T106" fmla="*/ 2147483647 w 364"/>
                  <a:gd name="T107" fmla="*/ 2147483647 h 409"/>
                  <a:gd name="T108" fmla="*/ 2147483647 w 364"/>
                  <a:gd name="T109" fmla="*/ 2147483647 h 409"/>
                  <a:gd name="T110" fmla="*/ 2147483647 w 364"/>
                  <a:gd name="T111" fmla="*/ 2147483647 h 409"/>
                  <a:gd name="T112" fmla="*/ 2147483647 w 364"/>
                  <a:gd name="T113" fmla="*/ 2147483647 h 409"/>
                  <a:gd name="T114" fmla="*/ 2147483647 w 364"/>
                  <a:gd name="T115" fmla="*/ 2147483647 h 409"/>
                  <a:gd name="T116" fmla="*/ 2147483647 w 364"/>
                  <a:gd name="T117" fmla="*/ 2147483647 h 409"/>
                  <a:gd name="T118" fmla="*/ 2147483647 w 364"/>
                  <a:gd name="T119" fmla="*/ 2147483647 h 409"/>
                  <a:gd name="T120" fmla="*/ 2147483647 w 364"/>
                  <a:gd name="T121" fmla="*/ 2147483647 h 409"/>
                  <a:gd name="T122" fmla="*/ 2147483647 w 364"/>
                  <a:gd name="T123" fmla="*/ 2147483647 h 409"/>
                  <a:gd name="T124" fmla="*/ 2147483647 w 364"/>
                  <a:gd name="T125" fmla="*/ 0 h 4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64"/>
                  <a:gd name="T190" fmla="*/ 0 h 409"/>
                  <a:gd name="T191" fmla="*/ 364 w 364"/>
                  <a:gd name="T192" fmla="*/ 409 h 4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64" h="409">
                    <a:moveTo>
                      <a:pt x="121" y="0"/>
                    </a:moveTo>
                    <a:lnTo>
                      <a:pt x="125" y="1"/>
                    </a:lnTo>
                    <a:lnTo>
                      <a:pt x="132" y="7"/>
                    </a:lnTo>
                    <a:lnTo>
                      <a:pt x="132" y="14"/>
                    </a:lnTo>
                    <a:lnTo>
                      <a:pt x="130" y="22"/>
                    </a:lnTo>
                    <a:lnTo>
                      <a:pt x="130" y="33"/>
                    </a:lnTo>
                    <a:lnTo>
                      <a:pt x="136" y="38"/>
                    </a:lnTo>
                    <a:lnTo>
                      <a:pt x="143" y="40"/>
                    </a:lnTo>
                    <a:lnTo>
                      <a:pt x="148" y="40"/>
                    </a:lnTo>
                    <a:lnTo>
                      <a:pt x="151" y="35"/>
                    </a:lnTo>
                    <a:lnTo>
                      <a:pt x="156" y="34"/>
                    </a:lnTo>
                    <a:lnTo>
                      <a:pt x="157" y="30"/>
                    </a:lnTo>
                    <a:lnTo>
                      <a:pt x="165" y="31"/>
                    </a:lnTo>
                    <a:lnTo>
                      <a:pt x="167" y="27"/>
                    </a:lnTo>
                    <a:lnTo>
                      <a:pt x="169" y="27"/>
                    </a:lnTo>
                    <a:lnTo>
                      <a:pt x="171" y="29"/>
                    </a:lnTo>
                    <a:lnTo>
                      <a:pt x="180" y="29"/>
                    </a:lnTo>
                    <a:lnTo>
                      <a:pt x="185" y="30"/>
                    </a:lnTo>
                    <a:lnTo>
                      <a:pt x="196" y="32"/>
                    </a:lnTo>
                    <a:lnTo>
                      <a:pt x="200" y="26"/>
                    </a:lnTo>
                    <a:lnTo>
                      <a:pt x="205" y="16"/>
                    </a:lnTo>
                    <a:lnTo>
                      <a:pt x="207" y="8"/>
                    </a:lnTo>
                    <a:lnTo>
                      <a:pt x="209" y="9"/>
                    </a:lnTo>
                    <a:lnTo>
                      <a:pt x="212" y="17"/>
                    </a:lnTo>
                    <a:lnTo>
                      <a:pt x="215" y="27"/>
                    </a:lnTo>
                    <a:lnTo>
                      <a:pt x="225" y="35"/>
                    </a:lnTo>
                    <a:lnTo>
                      <a:pt x="223" y="43"/>
                    </a:lnTo>
                    <a:lnTo>
                      <a:pt x="219" y="45"/>
                    </a:lnTo>
                    <a:lnTo>
                      <a:pt x="216" y="48"/>
                    </a:lnTo>
                    <a:lnTo>
                      <a:pt x="219" y="50"/>
                    </a:lnTo>
                    <a:lnTo>
                      <a:pt x="225" y="50"/>
                    </a:lnTo>
                    <a:lnTo>
                      <a:pt x="228" y="53"/>
                    </a:lnTo>
                    <a:lnTo>
                      <a:pt x="231" y="54"/>
                    </a:lnTo>
                    <a:lnTo>
                      <a:pt x="236" y="56"/>
                    </a:lnTo>
                    <a:lnTo>
                      <a:pt x="233" y="63"/>
                    </a:lnTo>
                    <a:lnTo>
                      <a:pt x="225" y="68"/>
                    </a:lnTo>
                    <a:lnTo>
                      <a:pt x="225" y="70"/>
                    </a:lnTo>
                    <a:lnTo>
                      <a:pt x="230" y="70"/>
                    </a:lnTo>
                    <a:lnTo>
                      <a:pt x="238" y="63"/>
                    </a:lnTo>
                    <a:lnTo>
                      <a:pt x="240" y="58"/>
                    </a:lnTo>
                    <a:lnTo>
                      <a:pt x="250" y="59"/>
                    </a:lnTo>
                    <a:lnTo>
                      <a:pt x="260" y="65"/>
                    </a:lnTo>
                    <a:lnTo>
                      <a:pt x="269" y="65"/>
                    </a:lnTo>
                    <a:lnTo>
                      <a:pt x="274" y="70"/>
                    </a:lnTo>
                    <a:lnTo>
                      <a:pt x="270" y="78"/>
                    </a:lnTo>
                    <a:lnTo>
                      <a:pt x="273" y="83"/>
                    </a:lnTo>
                    <a:lnTo>
                      <a:pt x="278" y="77"/>
                    </a:lnTo>
                    <a:lnTo>
                      <a:pt x="283" y="76"/>
                    </a:lnTo>
                    <a:lnTo>
                      <a:pt x="299" y="81"/>
                    </a:lnTo>
                    <a:lnTo>
                      <a:pt x="309" y="80"/>
                    </a:lnTo>
                    <a:lnTo>
                      <a:pt x="317" y="86"/>
                    </a:lnTo>
                    <a:lnTo>
                      <a:pt x="327" y="88"/>
                    </a:lnTo>
                    <a:lnTo>
                      <a:pt x="341" y="100"/>
                    </a:lnTo>
                    <a:lnTo>
                      <a:pt x="361" y="106"/>
                    </a:lnTo>
                    <a:lnTo>
                      <a:pt x="364" y="114"/>
                    </a:lnTo>
                    <a:lnTo>
                      <a:pt x="364" y="140"/>
                    </a:lnTo>
                    <a:lnTo>
                      <a:pt x="358" y="148"/>
                    </a:lnTo>
                    <a:lnTo>
                      <a:pt x="356" y="153"/>
                    </a:lnTo>
                    <a:lnTo>
                      <a:pt x="353" y="158"/>
                    </a:lnTo>
                    <a:lnTo>
                      <a:pt x="346" y="161"/>
                    </a:lnTo>
                    <a:lnTo>
                      <a:pt x="343" y="163"/>
                    </a:lnTo>
                    <a:lnTo>
                      <a:pt x="341" y="171"/>
                    </a:lnTo>
                    <a:lnTo>
                      <a:pt x="337" y="178"/>
                    </a:lnTo>
                    <a:lnTo>
                      <a:pt x="328" y="184"/>
                    </a:lnTo>
                    <a:lnTo>
                      <a:pt x="326" y="187"/>
                    </a:lnTo>
                    <a:lnTo>
                      <a:pt x="324" y="203"/>
                    </a:lnTo>
                    <a:lnTo>
                      <a:pt x="327" y="212"/>
                    </a:lnTo>
                    <a:lnTo>
                      <a:pt x="324" y="220"/>
                    </a:lnTo>
                    <a:lnTo>
                      <a:pt x="326" y="232"/>
                    </a:lnTo>
                    <a:lnTo>
                      <a:pt x="319" y="235"/>
                    </a:lnTo>
                    <a:lnTo>
                      <a:pt x="317" y="247"/>
                    </a:lnTo>
                    <a:lnTo>
                      <a:pt x="316" y="254"/>
                    </a:lnTo>
                    <a:lnTo>
                      <a:pt x="314" y="256"/>
                    </a:lnTo>
                    <a:lnTo>
                      <a:pt x="313" y="263"/>
                    </a:lnTo>
                    <a:lnTo>
                      <a:pt x="308" y="271"/>
                    </a:lnTo>
                    <a:lnTo>
                      <a:pt x="307" y="283"/>
                    </a:lnTo>
                    <a:lnTo>
                      <a:pt x="300" y="285"/>
                    </a:lnTo>
                    <a:lnTo>
                      <a:pt x="299" y="290"/>
                    </a:lnTo>
                    <a:lnTo>
                      <a:pt x="293" y="292"/>
                    </a:lnTo>
                    <a:lnTo>
                      <a:pt x="289" y="291"/>
                    </a:lnTo>
                    <a:lnTo>
                      <a:pt x="285" y="293"/>
                    </a:lnTo>
                    <a:lnTo>
                      <a:pt x="278" y="294"/>
                    </a:lnTo>
                    <a:lnTo>
                      <a:pt x="272" y="294"/>
                    </a:lnTo>
                    <a:lnTo>
                      <a:pt x="268" y="300"/>
                    </a:lnTo>
                    <a:lnTo>
                      <a:pt x="264" y="301"/>
                    </a:lnTo>
                    <a:lnTo>
                      <a:pt x="256" y="300"/>
                    </a:lnTo>
                    <a:lnTo>
                      <a:pt x="249" y="307"/>
                    </a:lnTo>
                    <a:lnTo>
                      <a:pt x="249" y="310"/>
                    </a:lnTo>
                    <a:lnTo>
                      <a:pt x="246" y="311"/>
                    </a:lnTo>
                    <a:lnTo>
                      <a:pt x="242" y="316"/>
                    </a:lnTo>
                    <a:lnTo>
                      <a:pt x="237" y="318"/>
                    </a:lnTo>
                    <a:lnTo>
                      <a:pt x="235" y="332"/>
                    </a:lnTo>
                    <a:lnTo>
                      <a:pt x="237" y="338"/>
                    </a:lnTo>
                    <a:lnTo>
                      <a:pt x="235" y="349"/>
                    </a:lnTo>
                    <a:lnTo>
                      <a:pt x="228" y="358"/>
                    </a:lnTo>
                    <a:lnTo>
                      <a:pt x="224" y="359"/>
                    </a:lnTo>
                    <a:lnTo>
                      <a:pt x="221" y="365"/>
                    </a:lnTo>
                    <a:lnTo>
                      <a:pt x="220" y="372"/>
                    </a:lnTo>
                    <a:lnTo>
                      <a:pt x="212" y="386"/>
                    </a:lnTo>
                    <a:lnTo>
                      <a:pt x="206" y="393"/>
                    </a:lnTo>
                    <a:lnTo>
                      <a:pt x="206" y="390"/>
                    </a:lnTo>
                    <a:lnTo>
                      <a:pt x="211" y="385"/>
                    </a:lnTo>
                    <a:lnTo>
                      <a:pt x="212" y="380"/>
                    </a:lnTo>
                    <a:lnTo>
                      <a:pt x="216" y="373"/>
                    </a:lnTo>
                    <a:lnTo>
                      <a:pt x="213" y="372"/>
                    </a:lnTo>
                    <a:lnTo>
                      <a:pt x="206" y="380"/>
                    </a:lnTo>
                    <a:lnTo>
                      <a:pt x="204" y="385"/>
                    </a:lnTo>
                    <a:lnTo>
                      <a:pt x="200" y="391"/>
                    </a:lnTo>
                    <a:lnTo>
                      <a:pt x="203" y="395"/>
                    </a:lnTo>
                    <a:lnTo>
                      <a:pt x="203" y="399"/>
                    </a:lnTo>
                    <a:lnTo>
                      <a:pt x="193" y="409"/>
                    </a:lnTo>
                    <a:lnTo>
                      <a:pt x="192" y="404"/>
                    </a:lnTo>
                    <a:lnTo>
                      <a:pt x="186" y="398"/>
                    </a:lnTo>
                    <a:lnTo>
                      <a:pt x="183" y="393"/>
                    </a:lnTo>
                    <a:lnTo>
                      <a:pt x="177" y="390"/>
                    </a:lnTo>
                    <a:lnTo>
                      <a:pt x="175" y="384"/>
                    </a:lnTo>
                    <a:lnTo>
                      <a:pt x="171" y="382"/>
                    </a:lnTo>
                    <a:lnTo>
                      <a:pt x="160" y="381"/>
                    </a:lnTo>
                    <a:lnTo>
                      <a:pt x="157" y="375"/>
                    </a:lnTo>
                    <a:lnTo>
                      <a:pt x="152" y="372"/>
                    </a:lnTo>
                    <a:lnTo>
                      <a:pt x="158" y="365"/>
                    </a:lnTo>
                    <a:lnTo>
                      <a:pt x="160" y="362"/>
                    </a:lnTo>
                    <a:lnTo>
                      <a:pt x="168" y="353"/>
                    </a:lnTo>
                    <a:lnTo>
                      <a:pt x="174" y="348"/>
                    </a:lnTo>
                    <a:lnTo>
                      <a:pt x="185" y="337"/>
                    </a:lnTo>
                    <a:lnTo>
                      <a:pt x="187" y="334"/>
                    </a:lnTo>
                    <a:lnTo>
                      <a:pt x="182" y="321"/>
                    </a:lnTo>
                    <a:lnTo>
                      <a:pt x="178" y="321"/>
                    </a:lnTo>
                    <a:lnTo>
                      <a:pt x="179" y="314"/>
                    </a:lnTo>
                    <a:lnTo>
                      <a:pt x="181" y="310"/>
                    </a:lnTo>
                    <a:lnTo>
                      <a:pt x="181" y="301"/>
                    </a:lnTo>
                    <a:lnTo>
                      <a:pt x="175" y="299"/>
                    </a:lnTo>
                    <a:lnTo>
                      <a:pt x="170" y="301"/>
                    </a:lnTo>
                    <a:lnTo>
                      <a:pt x="169" y="291"/>
                    </a:lnTo>
                    <a:lnTo>
                      <a:pt x="157" y="285"/>
                    </a:lnTo>
                    <a:lnTo>
                      <a:pt x="150" y="282"/>
                    </a:lnTo>
                    <a:lnTo>
                      <a:pt x="149" y="257"/>
                    </a:lnTo>
                    <a:lnTo>
                      <a:pt x="149" y="244"/>
                    </a:lnTo>
                    <a:lnTo>
                      <a:pt x="145" y="238"/>
                    </a:lnTo>
                    <a:lnTo>
                      <a:pt x="146" y="230"/>
                    </a:lnTo>
                    <a:lnTo>
                      <a:pt x="142" y="227"/>
                    </a:lnTo>
                    <a:lnTo>
                      <a:pt x="142" y="219"/>
                    </a:lnTo>
                    <a:lnTo>
                      <a:pt x="122" y="216"/>
                    </a:lnTo>
                    <a:lnTo>
                      <a:pt x="121" y="191"/>
                    </a:lnTo>
                    <a:lnTo>
                      <a:pt x="112" y="189"/>
                    </a:lnTo>
                    <a:lnTo>
                      <a:pt x="93" y="177"/>
                    </a:lnTo>
                    <a:lnTo>
                      <a:pt x="86" y="176"/>
                    </a:lnTo>
                    <a:lnTo>
                      <a:pt x="81" y="173"/>
                    </a:lnTo>
                    <a:lnTo>
                      <a:pt x="81" y="156"/>
                    </a:lnTo>
                    <a:lnTo>
                      <a:pt x="73" y="151"/>
                    </a:lnTo>
                    <a:lnTo>
                      <a:pt x="63" y="154"/>
                    </a:lnTo>
                    <a:lnTo>
                      <a:pt x="58" y="164"/>
                    </a:lnTo>
                    <a:lnTo>
                      <a:pt x="41" y="167"/>
                    </a:lnTo>
                    <a:lnTo>
                      <a:pt x="31" y="164"/>
                    </a:lnTo>
                    <a:lnTo>
                      <a:pt x="31" y="152"/>
                    </a:lnTo>
                    <a:lnTo>
                      <a:pt x="28" y="149"/>
                    </a:lnTo>
                    <a:lnTo>
                      <a:pt x="11" y="151"/>
                    </a:lnTo>
                    <a:lnTo>
                      <a:pt x="6" y="145"/>
                    </a:lnTo>
                    <a:lnTo>
                      <a:pt x="5" y="139"/>
                    </a:lnTo>
                    <a:lnTo>
                      <a:pt x="0" y="126"/>
                    </a:lnTo>
                    <a:lnTo>
                      <a:pt x="5" y="118"/>
                    </a:lnTo>
                    <a:lnTo>
                      <a:pt x="3" y="109"/>
                    </a:lnTo>
                    <a:lnTo>
                      <a:pt x="17" y="101"/>
                    </a:lnTo>
                    <a:lnTo>
                      <a:pt x="29" y="97"/>
                    </a:lnTo>
                    <a:lnTo>
                      <a:pt x="36" y="96"/>
                    </a:lnTo>
                    <a:lnTo>
                      <a:pt x="36" y="89"/>
                    </a:lnTo>
                    <a:lnTo>
                      <a:pt x="42" y="63"/>
                    </a:lnTo>
                    <a:lnTo>
                      <a:pt x="37" y="59"/>
                    </a:lnTo>
                    <a:lnTo>
                      <a:pt x="36" y="48"/>
                    </a:lnTo>
                    <a:lnTo>
                      <a:pt x="41" y="49"/>
                    </a:lnTo>
                    <a:lnTo>
                      <a:pt x="43" y="44"/>
                    </a:lnTo>
                    <a:lnTo>
                      <a:pt x="35" y="38"/>
                    </a:lnTo>
                    <a:lnTo>
                      <a:pt x="36" y="35"/>
                    </a:lnTo>
                    <a:lnTo>
                      <a:pt x="53" y="33"/>
                    </a:lnTo>
                    <a:lnTo>
                      <a:pt x="58" y="39"/>
                    </a:lnTo>
                    <a:lnTo>
                      <a:pt x="64" y="41"/>
                    </a:lnTo>
                    <a:lnTo>
                      <a:pt x="73" y="45"/>
                    </a:lnTo>
                    <a:lnTo>
                      <a:pt x="80" y="43"/>
                    </a:lnTo>
                    <a:lnTo>
                      <a:pt x="97" y="34"/>
                    </a:lnTo>
                    <a:lnTo>
                      <a:pt x="98" y="30"/>
                    </a:lnTo>
                    <a:lnTo>
                      <a:pt x="96" y="27"/>
                    </a:lnTo>
                    <a:lnTo>
                      <a:pt x="90" y="28"/>
                    </a:lnTo>
                    <a:lnTo>
                      <a:pt x="90" y="16"/>
                    </a:lnTo>
                    <a:lnTo>
                      <a:pt x="87" y="14"/>
                    </a:lnTo>
                    <a:lnTo>
                      <a:pt x="88" y="9"/>
                    </a:lnTo>
                    <a:lnTo>
                      <a:pt x="94" y="8"/>
                    </a:lnTo>
                    <a:lnTo>
                      <a:pt x="105" y="15"/>
                    </a:lnTo>
                    <a:lnTo>
                      <a:pt x="119" y="9"/>
                    </a:lnTo>
                    <a:lnTo>
                      <a:pt x="121" y="0"/>
                    </a:lnTo>
                    <a:close/>
                  </a:path>
                </a:pathLst>
              </a:custGeom>
              <a:solidFill>
                <a:schemeClr val="bg1">
                  <a:lumMod val="85000"/>
                </a:schemeClr>
              </a:solid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93" name="Freeform 211"/>
              <p:cNvSpPr>
                <a:spLocks/>
              </p:cNvSpPr>
              <p:nvPr/>
            </p:nvSpPr>
            <p:spPr bwMode="gray">
              <a:xfrm>
                <a:off x="1878" y="3722"/>
                <a:ext cx="25" cy="12"/>
              </a:xfrm>
              <a:custGeom>
                <a:avLst/>
                <a:gdLst>
                  <a:gd name="T0" fmla="*/ 2147483647 w 19"/>
                  <a:gd name="T1" fmla="*/ 2147483647 h 9"/>
                  <a:gd name="T2" fmla="*/ 2147483647 w 19"/>
                  <a:gd name="T3" fmla="*/ 2147483647 h 9"/>
                  <a:gd name="T4" fmla="*/ 2147483647 w 19"/>
                  <a:gd name="T5" fmla="*/ 2147483647 h 9"/>
                  <a:gd name="T6" fmla="*/ 2147483647 w 19"/>
                  <a:gd name="T7" fmla="*/ 2147483647 h 9"/>
                  <a:gd name="T8" fmla="*/ 0 w 19"/>
                  <a:gd name="T9" fmla="*/ 2147483647 h 9"/>
                  <a:gd name="T10" fmla="*/ 2147483647 w 19"/>
                  <a:gd name="T11" fmla="*/ 2147483647 h 9"/>
                  <a:gd name="T12" fmla="*/ 2147483647 w 19"/>
                  <a:gd name="T13" fmla="*/ 0 h 9"/>
                  <a:gd name="T14" fmla="*/ 2147483647 w 19"/>
                  <a:gd name="T15" fmla="*/ 2147483647 h 9"/>
                  <a:gd name="T16" fmla="*/ 2147483647 w 19"/>
                  <a:gd name="T17" fmla="*/ 2147483647 h 9"/>
                  <a:gd name="T18" fmla="*/ 2147483647 w 19"/>
                  <a:gd name="T19" fmla="*/ 2147483647 h 9"/>
                  <a:gd name="T20" fmla="*/ 2147483647 w 19"/>
                  <a:gd name="T21" fmla="*/ 214748364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9"/>
                  <a:gd name="T35" fmla="*/ 19 w 1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9">
                    <a:moveTo>
                      <a:pt x="15" y="9"/>
                    </a:moveTo>
                    <a:lnTo>
                      <a:pt x="13" y="6"/>
                    </a:lnTo>
                    <a:lnTo>
                      <a:pt x="9" y="4"/>
                    </a:lnTo>
                    <a:lnTo>
                      <a:pt x="3" y="4"/>
                    </a:lnTo>
                    <a:lnTo>
                      <a:pt x="0" y="3"/>
                    </a:lnTo>
                    <a:lnTo>
                      <a:pt x="1" y="1"/>
                    </a:lnTo>
                    <a:lnTo>
                      <a:pt x="8" y="0"/>
                    </a:lnTo>
                    <a:lnTo>
                      <a:pt x="15" y="1"/>
                    </a:lnTo>
                    <a:lnTo>
                      <a:pt x="19" y="6"/>
                    </a:lnTo>
                    <a:lnTo>
                      <a:pt x="18" y="9"/>
                    </a:lnTo>
                    <a:lnTo>
                      <a:pt x="15" y="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94" name="Freeform 212"/>
              <p:cNvSpPr>
                <a:spLocks/>
              </p:cNvSpPr>
              <p:nvPr/>
            </p:nvSpPr>
            <p:spPr bwMode="gray">
              <a:xfrm>
                <a:off x="1892" y="3676"/>
                <a:ext cx="45" cy="44"/>
              </a:xfrm>
              <a:custGeom>
                <a:avLst/>
                <a:gdLst>
                  <a:gd name="T0" fmla="*/ 0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0 w 34"/>
                  <a:gd name="T11" fmla="*/ 0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0 w 34"/>
                  <a:gd name="T37" fmla="*/ 2147483647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34"/>
                  <a:gd name="T59" fmla="*/ 34 w 34"/>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34">
                    <a:moveTo>
                      <a:pt x="0" y="32"/>
                    </a:moveTo>
                    <a:lnTo>
                      <a:pt x="1" y="28"/>
                    </a:lnTo>
                    <a:lnTo>
                      <a:pt x="6" y="29"/>
                    </a:lnTo>
                    <a:lnTo>
                      <a:pt x="6" y="27"/>
                    </a:lnTo>
                    <a:lnTo>
                      <a:pt x="1" y="26"/>
                    </a:lnTo>
                    <a:lnTo>
                      <a:pt x="0" y="0"/>
                    </a:lnTo>
                    <a:lnTo>
                      <a:pt x="4" y="3"/>
                    </a:lnTo>
                    <a:lnTo>
                      <a:pt x="9" y="15"/>
                    </a:lnTo>
                    <a:lnTo>
                      <a:pt x="11" y="20"/>
                    </a:lnTo>
                    <a:lnTo>
                      <a:pt x="19" y="26"/>
                    </a:lnTo>
                    <a:lnTo>
                      <a:pt x="24" y="28"/>
                    </a:lnTo>
                    <a:lnTo>
                      <a:pt x="34" y="30"/>
                    </a:lnTo>
                    <a:lnTo>
                      <a:pt x="34" y="32"/>
                    </a:lnTo>
                    <a:lnTo>
                      <a:pt x="31" y="34"/>
                    </a:lnTo>
                    <a:lnTo>
                      <a:pt x="24" y="34"/>
                    </a:lnTo>
                    <a:lnTo>
                      <a:pt x="21" y="34"/>
                    </a:lnTo>
                    <a:lnTo>
                      <a:pt x="13" y="34"/>
                    </a:lnTo>
                    <a:lnTo>
                      <a:pt x="5" y="32"/>
                    </a:lnTo>
                    <a:lnTo>
                      <a:pt x="0" y="3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95" name="Freeform 213"/>
              <p:cNvSpPr>
                <a:spLocks/>
              </p:cNvSpPr>
              <p:nvPr/>
            </p:nvSpPr>
            <p:spPr bwMode="gray">
              <a:xfrm>
                <a:off x="1904" y="3722"/>
                <a:ext cx="9" cy="6"/>
              </a:xfrm>
              <a:custGeom>
                <a:avLst/>
                <a:gdLst>
                  <a:gd name="T0" fmla="*/ 0 w 7"/>
                  <a:gd name="T1" fmla="*/ 2147483647 h 4"/>
                  <a:gd name="T2" fmla="*/ 0 w 7"/>
                  <a:gd name="T3" fmla="*/ 2147483647 h 4"/>
                  <a:gd name="T4" fmla="*/ 2147483647 w 7"/>
                  <a:gd name="T5" fmla="*/ 0 h 4"/>
                  <a:gd name="T6" fmla="*/ 2147483647 w 7"/>
                  <a:gd name="T7" fmla="*/ 2147483647 h 4"/>
                  <a:gd name="T8" fmla="*/ 2147483647 w 7"/>
                  <a:gd name="T9" fmla="*/ 2147483647 h 4"/>
                  <a:gd name="T10" fmla="*/ 2147483647 w 7"/>
                  <a:gd name="T11" fmla="*/ 2147483647 h 4"/>
                  <a:gd name="T12" fmla="*/ 0 w 7"/>
                  <a:gd name="T13" fmla="*/ 2147483647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0" y="3"/>
                    </a:moveTo>
                    <a:lnTo>
                      <a:pt x="0" y="1"/>
                    </a:lnTo>
                    <a:lnTo>
                      <a:pt x="2" y="0"/>
                    </a:lnTo>
                    <a:lnTo>
                      <a:pt x="7" y="1"/>
                    </a:lnTo>
                    <a:lnTo>
                      <a:pt x="7" y="4"/>
                    </a:lnTo>
                    <a:lnTo>
                      <a:pt x="4" y="4"/>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96" name="Freeform 214"/>
              <p:cNvSpPr>
                <a:spLocks/>
              </p:cNvSpPr>
              <p:nvPr/>
            </p:nvSpPr>
            <p:spPr bwMode="gray">
              <a:xfrm>
                <a:off x="1903" y="3736"/>
                <a:ext cx="9" cy="3"/>
              </a:xfrm>
              <a:custGeom>
                <a:avLst/>
                <a:gdLst>
                  <a:gd name="T0" fmla="*/ 0 w 7"/>
                  <a:gd name="T1" fmla="*/ 2147483647 h 3"/>
                  <a:gd name="T2" fmla="*/ 2147483647 w 7"/>
                  <a:gd name="T3" fmla="*/ 0 h 3"/>
                  <a:gd name="T4" fmla="*/ 2147483647 w 7"/>
                  <a:gd name="T5" fmla="*/ 2147483647 h 3"/>
                  <a:gd name="T6" fmla="*/ 2147483647 w 7"/>
                  <a:gd name="T7" fmla="*/ 2147483647 h 3"/>
                  <a:gd name="T8" fmla="*/ 2147483647 w 7"/>
                  <a:gd name="T9" fmla="*/ 2147483647 h 3"/>
                  <a:gd name="T10" fmla="*/ 0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0" y="1"/>
                    </a:moveTo>
                    <a:lnTo>
                      <a:pt x="4" y="0"/>
                    </a:lnTo>
                    <a:lnTo>
                      <a:pt x="7" y="1"/>
                    </a:lnTo>
                    <a:lnTo>
                      <a:pt x="7" y="3"/>
                    </a:lnTo>
                    <a:lnTo>
                      <a:pt x="2"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97" name="Freeform 215"/>
              <p:cNvSpPr>
                <a:spLocks/>
              </p:cNvSpPr>
              <p:nvPr/>
            </p:nvSpPr>
            <p:spPr bwMode="gray">
              <a:xfrm>
                <a:off x="1942" y="3715"/>
                <a:ext cx="10" cy="5"/>
              </a:xfrm>
              <a:custGeom>
                <a:avLst/>
                <a:gdLst>
                  <a:gd name="T0" fmla="*/ 2147483647 w 8"/>
                  <a:gd name="T1" fmla="*/ 2147483647 h 4"/>
                  <a:gd name="T2" fmla="*/ 0 w 8"/>
                  <a:gd name="T3" fmla="*/ 2147483647 h 4"/>
                  <a:gd name="T4" fmla="*/ 0 w 8"/>
                  <a:gd name="T5" fmla="*/ 2147483647 h 4"/>
                  <a:gd name="T6" fmla="*/ 2147483647 w 8"/>
                  <a:gd name="T7" fmla="*/ 2147483647 h 4"/>
                  <a:gd name="T8" fmla="*/ 2147483647 w 8"/>
                  <a:gd name="T9" fmla="*/ 0 h 4"/>
                  <a:gd name="T10" fmla="*/ 2147483647 w 8"/>
                  <a:gd name="T11" fmla="*/ 2147483647 h 4"/>
                  <a:gd name="T12" fmla="*/ 2147483647 w 8"/>
                  <a:gd name="T13" fmla="*/ 2147483647 h 4"/>
                  <a:gd name="T14" fmla="*/ 0 60000 65536"/>
                  <a:gd name="T15" fmla="*/ 0 60000 65536"/>
                  <a:gd name="T16" fmla="*/ 0 60000 65536"/>
                  <a:gd name="T17" fmla="*/ 0 60000 65536"/>
                  <a:gd name="T18" fmla="*/ 0 60000 65536"/>
                  <a:gd name="T19" fmla="*/ 0 60000 65536"/>
                  <a:gd name="T20" fmla="*/ 0 60000 65536"/>
                  <a:gd name="T21" fmla="*/ 0 w 8"/>
                  <a:gd name="T22" fmla="*/ 0 h 4"/>
                  <a:gd name="T23" fmla="*/ 8 w 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
                    <a:moveTo>
                      <a:pt x="8" y="2"/>
                    </a:moveTo>
                    <a:lnTo>
                      <a:pt x="0" y="4"/>
                    </a:lnTo>
                    <a:lnTo>
                      <a:pt x="0" y="2"/>
                    </a:lnTo>
                    <a:lnTo>
                      <a:pt x="5" y="1"/>
                    </a:lnTo>
                    <a:lnTo>
                      <a:pt x="6" y="0"/>
                    </a:lnTo>
                    <a:lnTo>
                      <a:pt x="8" y="1"/>
                    </a:lnTo>
                    <a:lnTo>
                      <a:pt x="8"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98" name="Freeform 216"/>
              <p:cNvSpPr>
                <a:spLocks/>
              </p:cNvSpPr>
              <p:nvPr/>
            </p:nvSpPr>
            <p:spPr bwMode="gray">
              <a:xfrm>
                <a:off x="1988" y="3652"/>
                <a:ext cx="19" cy="17"/>
              </a:xfrm>
              <a:custGeom>
                <a:avLst/>
                <a:gdLst>
                  <a:gd name="T0" fmla="*/ 2147483647 w 15"/>
                  <a:gd name="T1" fmla="*/ 2147483647 h 13"/>
                  <a:gd name="T2" fmla="*/ 0 w 15"/>
                  <a:gd name="T3" fmla="*/ 2147483647 h 13"/>
                  <a:gd name="T4" fmla="*/ 2147483647 w 15"/>
                  <a:gd name="T5" fmla="*/ 2147483647 h 13"/>
                  <a:gd name="T6" fmla="*/ 2147483647 w 15"/>
                  <a:gd name="T7" fmla="*/ 2147483647 h 13"/>
                  <a:gd name="T8" fmla="*/ 2147483647 w 15"/>
                  <a:gd name="T9" fmla="*/ 2147483647 h 13"/>
                  <a:gd name="T10" fmla="*/ 2147483647 w 15"/>
                  <a:gd name="T11" fmla="*/ 0 h 13"/>
                  <a:gd name="T12" fmla="*/ 2147483647 w 15"/>
                  <a:gd name="T13" fmla="*/ 2147483647 h 13"/>
                  <a:gd name="T14" fmla="*/ 2147483647 w 15"/>
                  <a:gd name="T15" fmla="*/ 2147483647 h 13"/>
                  <a:gd name="T16" fmla="*/ 2147483647 w 15"/>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3"/>
                  <a:gd name="T29" fmla="*/ 15 w 1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3">
                    <a:moveTo>
                      <a:pt x="5" y="13"/>
                    </a:moveTo>
                    <a:lnTo>
                      <a:pt x="0" y="11"/>
                    </a:lnTo>
                    <a:lnTo>
                      <a:pt x="3" y="8"/>
                    </a:lnTo>
                    <a:lnTo>
                      <a:pt x="6" y="7"/>
                    </a:lnTo>
                    <a:lnTo>
                      <a:pt x="6" y="3"/>
                    </a:lnTo>
                    <a:lnTo>
                      <a:pt x="14" y="0"/>
                    </a:lnTo>
                    <a:lnTo>
                      <a:pt x="15" y="5"/>
                    </a:lnTo>
                    <a:lnTo>
                      <a:pt x="9" y="7"/>
                    </a:lnTo>
                    <a:lnTo>
                      <a:pt x="5" y="1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699" name="Freeform 217"/>
              <p:cNvSpPr>
                <a:spLocks/>
              </p:cNvSpPr>
              <p:nvPr/>
            </p:nvSpPr>
            <p:spPr bwMode="gray">
              <a:xfrm>
                <a:off x="2004" y="3655"/>
                <a:ext cx="19" cy="15"/>
              </a:xfrm>
              <a:custGeom>
                <a:avLst/>
                <a:gdLst>
                  <a:gd name="T0" fmla="*/ 2147483647 w 14"/>
                  <a:gd name="T1" fmla="*/ 2147483647 h 12"/>
                  <a:gd name="T2" fmla="*/ 0 w 14"/>
                  <a:gd name="T3" fmla="*/ 2147483647 h 12"/>
                  <a:gd name="T4" fmla="*/ 2147483647 w 14"/>
                  <a:gd name="T5" fmla="*/ 2147483647 h 12"/>
                  <a:gd name="T6" fmla="*/ 2147483647 w 14"/>
                  <a:gd name="T7" fmla="*/ 2147483647 h 12"/>
                  <a:gd name="T8" fmla="*/ 2147483647 w 14"/>
                  <a:gd name="T9" fmla="*/ 0 h 12"/>
                  <a:gd name="T10" fmla="*/ 2147483647 w 14"/>
                  <a:gd name="T11" fmla="*/ 0 h 12"/>
                  <a:gd name="T12" fmla="*/ 2147483647 w 14"/>
                  <a:gd name="T13" fmla="*/ 2147483647 h 12"/>
                  <a:gd name="T14" fmla="*/ 2147483647 w 14"/>
                  <a:gd name="T15" fmla="*/ 2147483647 h 12"/>
                  <a:gd name="T16" fmla="*/ 2147483647 w 14"/>
                  <a:gd name="T17" fmla="*/ 2147483647 h 12"/>
                  <a:gd name="T18" fmla="*/ 2147483647 w 14"/>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2"/>
                  <a:gd name="T32" fmla="*/ 14 w 1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2">
                    <a:moveTo>
                      <a:pt x="2" y="12"/>
                    </a:moveTo>
                    <a:lnTo>
                      <a:pt x="0" y="10"/>
                    </a:lnTo>
                    <a:lnTo>
                      <a:pt x="3" y="5"/>
                    </a:lnTo>
                    <a:lnTo>
                      <a:pt x="8" y="3"/>
                    </a:lnTo>
                    <a:lnTo>
                      <a:pt x="8" y="0"/>
                    </a:lnTo>
                    <a:lnTo>
                      <a:pt x="11" y="0"/>
                    </a:lnTo>
                    <a:lnTo>
                      <a:pt x="14" y="3"/>
                    </a:lnTo>
                    <a:lnTo>
                      <a:pt x="8" y="5"/>
                    </a:lnTo>
                    <a:lnTo>
                      <a:pt x="8" y="9"/>
                    </a:lnTo>
                    <a:lnTo>
                      <a:pt x="2" y="1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00" name="Freeform 218"/>
              <p:cNvSpPr>
                <a:spLocks/>
              </p:cNvSpPr>
              <p:nvPr/>
            </p:nvSpPr>
            <p:spPr bwMode="gray">
              <a:xfrm>
                <a:off x="1871" y="3676"/>
                <a:ext cx="23" cy="33"/>
              </a:xfrm>
              <a:custGeom>
                <a:avLst/>
                <a:gdLst>
                  <a:gd name="T0" fmla="*/ 2147483647 w 17"/>
                  <a:gd name="T1" fmla="*/ 0 h 26"/>
                  <a:gd name="T2" fmla="*/ 2147483647 w 17"/>
                  <a:gd name="T3" fmla="*/ 2147483647 h 26"/>
                  <a:gd name="T4" fmla="*/ 2147483647 w 17"/>
                  <a:gd name="T5" fmla="*/ 2147483647 h 26"/>
                  <a:gd name="T6" fmla="*/ 2147483647 w 17"/>
                  <a:gd name="T7" fmla="*/ 2147483647 h 26"/>
                  <a:gd name="T8" fmla="*/ 2147483647 w 17"/>
                  <a:gd name="T9" fmla="*/ 2147483647 h 26"/>
                  <a:gd name="T10" fmla="*/ 2147483647 w 17"/>
                  <a:gd name="T11" fmla="*/ 2147483647 h 26"/>
                  <a:gd name="T12" fmla="*/ 2147483647 w 17"/>
                  <a:gd name="T13" fmla="*/ 2147483647 h 26"/>
                  <a:gd name="T14" fmla="*/ 2147483647 w 17"/>
                  <a:gd name="T15" fmla="*/ 2147483647 h 26"/>
                  <a:gd name="T16" fmla="*/ 2147483647 w 17"/>
                  <a:gd name="T17" fmla="*/ 2147483647 h 26"/>
                  <a:gd name="T18" fmla="*/ 2147483647 w 17"/>
                  <a:gd name="T19" fmla="*/ 2147483647 h 26"/>
                  <a:gd name="T20" fmla="*/ 2147483647 w 17"/>
                  <a:gd name="T21" fmla="*/ 2147483647 h 26"/>
                  <a:gd name="T22" fmla="*/ 0 w 17"/>
                  <a:gd name="T23" fmla="*/ 2147483647 h 26"/>
                  <a:gd name="T24" fmla="*/ 2147483647 w 17"/>
                  <a:gd name="T25" fmla="*/ 2147483647 h 26"/>
                  <a:gd name="T26" fmla="*/ 2147483647 w 17"/>
                  <a:gd name="T27" fmla="*/ 0 h 26"/>
                  <a:gd name="T28" fmla="*/ 2147483647 w 17"/>
                  <a:gd name="T29" fmla="*/ 2147483647 h 26"/>
                  <a:gd name="T30" fmla="*/ 2147483647 w 17"/>
                  <a:gd name="T31" fmla="*/ 0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6"/>
                  <a:gd name="T50" fmla="*/ 17 w 17"/>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6">
                    <a:moveTo>
                      <a:pt x="16" y="0"/>
                    </a:moveTo>
                    <a:lnTo>
                      <a:pt x="17" y="26"/>
                    </a:lnTo>
                    <a:lnTo>
                      <a:pt x="12" y="25"/>
                    </a:lnTo>
                    <a:lnTo>
                      <a:pt x="6" y="22"/>
                    </a:lnTo>
                    <a:lnTo>
                      <a:pt x="3" y="18"/>
                    </a:lnTo>
                    <a:lnTo>
                      <a:pt x="8" y="15"/>
                    </a:lnTo>
                    <a:lnTo>
                      <a:pt x="11" y="12"/>
                    </a:lnTo>
                    <a:lnTo>
                      <a:pt x="7" y="10"/>
                    </a:lnTo>
                    <a:lnTo>
                      <a:pt x="4" y="11"/>
                    </a:lnTo>
                    <a:lnTo>
                      <a:pt x="1" y="13"/>
                    </a:lnTo>
                    <a:lnTo>
                      <a:pt x="1" y="9"/>
                    </a:lnTo>
                    <a:lnTo>
                      <a:pt x="0" y="6"/>
                    </a:lnTo>
                    <a:lnTo>
                      <a:pt x="6" y="2"/>
                    </a:lnTo>
                    <a:lnTo>
                      <a:pt x="9" y="0"/>
                    </a:lnTo>
                    <a:lnTo>
                      <a:pt x="13" y="1"/>
                    </a:lnTo>
                    <a:lnTo>
                      <a:pt x="16"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01" name="Freeform 219"/>
              <p:cNvSpPr>
                <a:spLocks/>
              </p:cNvSpPr>
              <p:nvPr/>
            </p:nvSpPr>
            <p:spPr bwMode="gray">
              <a:xfrm>
                <a:off x="1857" y="3709"/>
                <a:ext cx="37" cy="8"/>
              </a:xfrm>
              <a:custGeom>
                <a:avLst/>
                <a:gdLst>
                  <a:gd name="T0" fmla="*/ 2147483647 w 28"/>
                  <a:gd name="T1" fmla="*/ 2147483647 h 6"/>
                  <a:gd name="T2" fmla="*/ 2147483647 w 28"/>
                  <a:gd name="T3" fmla="*/ 2147483647 h 6"/>
                  <a:gd name="T4" fmla="*/ 2147483647 w 28"/>
                  <a:gd name="T5" fmla="*/ 2147483647 h 6"/>
                  <a:gd name="T6" fmla="*/ 2147483647 w 28"/>
                  <a:gd name="T7" fmla="*/ 2147483647 h 6"/>
                  <a:gd name="T8" fmla="*/ 0 w 28"/>
                  <a:gd name="T9" fmla="*/ 2147483647 h 6"/>
                  <a:gd name="T10" fmla="*/ 0 w 28"/>
                  <a:gd name="T11" fmla="*/ 2147483647 h 6"/>
                  <a:gd name="T12" fmla="*/ 2147483647 w 28"/>
                  <a:gd name="T13" fmla="*/ 2147483647 h 6"/>
                  <a:gd name="T14" fmla="*/ 2147483647 w 28"/>
                  <a:gd name="T15" fmla="*/ 0 h 6"/>
                  <a:gd name="T16" fmla="*/ 2147483647 w 28"/>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6"/>
                  <a:gd name="T29" fmla="*/ 28 w 28"/>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6">
                    <a:moveTo>
                      <a:pt x="28" y="2"/>
                    </a:moveTo>
                    <a:lnTo>
                      <a:pt x="27" y="6"/>
                    </a:lnTo>
                    <a:lnTo>
                      <a:pt x="10" y="6"/>
                    </a:lnTo>
                    <a:lnTo>
                      <a:pt x="3" y="4"/>
                    </a:lnTo>
                    <a:lnTo>
                      <a:pt x="0" y="4"/>
                    </a:lnTo>
                    <a:lnTo>
                      <a:pt x="0" y="2"/>
                    </a:lnTo>
                    <a:lnTo>
                      <a:pt x="9" y="1"/>
                    </a:lnTo>
                    <a:lnTo>
                      <a:pt x="15" y="0"/>
                    </a:lnTo>
                    <a:lnTo>
                      <a:pt x="28"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02" name="Freeform 220"/>
              <p:cNvSpPr>
                <a:spLocks/>
              </p:cNvSpPr>
              <p:nvPr/>
            </p:nvSpPr>
            <p:spPr bwMode="gray">
              <a:xfrm>
                <a:off x="1870" y="3698"/>
                <a:ext cx="4" cy="9"/>
              </a:xfrm>
              <a:custGeom>
                <a:avLst/>
                <a:gdLst>
                  <a:gd name="T0" fmla="*/ 2147483647 w 3"/>
                  <a:gd name="T1" fmla="*/ 0 h 7"/>
                  <a:gd name="T2" fmla="*/ 2147483647 w 3"/>
                  <a:gd name="T3" fmla="*/ 2147483647 h 7"/>
                  <a:gd name="T4" fmla="*/ 2147483647 w 3"/>
                  <a:gd name="T5" fmla="*/ 2147483647 h 7"/>
                  <a:gd name="T6" fmla="*/ 2147483647 w 3"/>
                  <a:gd name="T7" fmla="*/ 2147483647 h 7"/>
                  <a:gd name="T8" fmla="*/ 0 w 3"/>
                  <a:gd name="T9" fmla="*/ 2147483647 h 7"/>
                  <a:gd name="T10" fmla="*/ 2147483647 w 3"/>
                  <a:gd name="T11" fmla="*/ 0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1" y="0"/>
                    </a:moveTo>
                    <a:lnTo>
                      <a:pt x="3" y="2"/>
                    </a:lnTo>
                    <a:lnTo>
                      <a:pt x="3" y="7"/>
                    </a:lnTo>
                    <a:lnTo>
                      <a:pt x="1" y="7"/>
                    </a:lnTo>
                    <a:lnTo>
                      <a:pt x="0" y="4"/>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03" name="Freeform 221"/>
              <p:cNvSpPr>
                <a:spLocks/>
              </p:cNvSpPr>
              <p:nvPr/>
            </p:nvSpPr>
            <p:spPr bwMode="gray">
              <a:xfrm>
                <a:off x="1865" y="3700"/>
                <a:ext cx="3" cy="8"/>
              </a:xfrm>
              <a:custGeom>
                <a:avLst/>
                <a:gdLst>
                  <a:gd name="T0" fmla="*/ 2147483647 w 2"/>
                  <a:gd name="T1" fmla="*/ 0 h 6"/>
                  <a:gd name="T2" fmla="*/ 2147483647 w 2"/>
                  <a:gd name="T3" fmla="*/ 2147483647 h 6"/>
                  <a:gd name="T4" fmla="*/ 2147483647 w 2"/>
                  <a:gd name="T5" fmla="*/ 2147483647 h 6"/>
                  <a:gd name="T6" fmla="*/ 0 w 2"/>
                  <a:gd name="T7" fmla="*/ 2147483647 h 6"/>
                  <a:gd name="T8" fmla="*/ 0 w 2"/>
                  <a:gd name="T9" fmla="*/ 0 h 6"/>
                  <a:gd name="T10" fmla="*/ 2147483647 w 2"/>
                  <a:gd name="T11" fmla="*/ 0 h 6"/>
                  <a:gd name="T12" fmla="*/ 0 60000 65536"/>
                  <a:gd name="T13" fmla="*/ 0 60000 65536"/>
                  <a:gd name="T14" fmla="*/ 0 60000 65536"/>
                  <a:gd name="T15" fmla="*/ 0 60000 65536"/>
                  <a:gd name="T16" fmla="*/ 0 60000 65536"/>
                  <a:gd name="T17" fmla="*/ 0 60000 65536"/>
                  <a:gd name="T18" fmla="*/ 0 w 2"/>
                  <a:gd name="T19" fmla="*/ 0 h 6"/>
                  <a:gd name="T20" fmla="*/ 2 w 2"/>
                  <a:gd name="T21" fmla="*/ 6 h 6"/>
                </a:gdLst>
                <a:ahLst/>
                <a:cxnLst>
                  <a:cxn ang="T12">
                    <a:pos x="T0" y="T1"/>
                  </a:cxn>
                  <a:cxn ang="T13">
                    <a:pos x="T2" y="T3"/>
                  </a:cxn>
                  <a:cxn ang="T14">
                    <a:pos x="T4" y="T5"/>
                  </a:cxn>
                  <a:cxn ang="T15">
                    <a:pos x="T6" y="T7"/>
                  </a:cxn>
                  <a:cxn ang="T16">
                    <a:pos x="T8" y="T9"/>
                  </a:cxn>
                  <a:cxn ang="T17">
                    <a:pos x="T10" y="T11"/>
                  </a:cxn>
                </a:cxnLst>
                <a:rect l="T18" t="T19" r="T20" b="T21"/>
                <a:pathLst>
                  <a:path w="2" h="6">
                    <a:moveTo>
                      <a:pt x="2" y="0"/>
                    </a:moveTo>
                    <a:lnTo>
                      <a:pt x="2" y="3"/>
                    </a:lnTo>
                    <a:lnTo>
                      <a:pt x="2" y="5"/>
                    </a:lnTo>
                    <a:lnTo>
                      <a:pt x="0" y="6"/>
                    </a:lnTo>
                    <a:lnTo>
                      <a:pt x="0" y="0"/>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04" name="Freeform 222"/>
              <p:cNvSpPr>
                <a:spLocks/>
              </p:cNvSpPr>
              <p:nvPr/>
            </p:nvSpPr>
            <p:spPr bwMode="gray">
              <a:xfrm>
                <a:off x="1858" y="3700"/>
                <a:ext cx="4" cy="7"/>
              </a:xfrm>
              <a:custGeom>
                <a:avLst/>
                <a:gdLst>
                  <a:gd name="T0" fmla="*/ 2147483647 w 3"/>
                  <a:gd name="T1" fmla="*/ 0 h 5"/>
                  <a:gd name="T2" fmla="*/ 2147483647 w 3"/>
                  <a:gd name="T3" fmla="*/ 2147483647 h 5"/>
                  <a:gd name="T4" fmla="*/ 2147483647 w 3"/>
                  <a:gd name="T5" fmla="*/ 2147483647 h 5"/>
                  <a:gd name="T6" fmla="*/ 0 w 3"/>
                  <a:gd name="T7" fmla="*/ 2147483647 h 5"/>
                  <a:gd name="T8" fmla="*/ 2147483647 w 3"/>
                  <a:gd name="T9" fmla="*/ 2147483647 h 5"/>
                  <a:gd name="T10" fmla="*/ 2147483647 w 3"/>
                  <a:gd name="T11" fmla="*/ 0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0"/>
                    </a:moveTo>
                    <a:lnTo>
                      <a:pt x="3" y="3"/>
                    </a:lnTo>
                    <a:lnTo>
                      <a:pt x="2" y="5"/>
                    </a:lnTo>
                    <a:lnTo>
                      <a:pt x="0" y="4"/>
                    </a:lnTo>
                    <a:lnTo>
                      <a:pt x="1" y="3"/>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05" name="Freeform 223"/>
              <p:cNvSpPr>
                <a:spLocks/>
              </p:cNvSpPr>
              <p:nvPr/>
            </p:nvSpPr>
            <p:spPr bwMode="gray">
              <a:xfrm>
                <a:off x="1853" y="3702"/>
                <a:ext cx="4" cy="5"/>
              </a:xfrm>
              <a:custGeom>
                <a:avLst/>
                <a:gdLst>
                  <a:gd name="T0" fmla="*/ 2147483647 w 3"/>
                  <a:gd name="T1" fmla="*/ 0 h 4"/>
                  <a:gd name="T2" fmla="*/ 2147483647 w 3"/>
                  <a:gd name="T3" fmla="*/ 2147483647 h 4"/>
                  <a:gd name="T4" fmla="*/ 2147483647 w 3"/>
                  <a:gd name="T5" fmla="*/ 2147483647 h 4"/>
                  <a:gd name="T6" fmla="*/ 0 w 3"/>
                  <a:gd name="T7" fmla="*/ 2147483647 h 4"/>
                  <a:gd name="T8" fmla="*/ 0 w 3"/>
                  <a:gd name="T9" fmla="*/ 2147483647 h 4"/>
                  <a:gd name="T10" fmla="*/ 2147483647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3" y="0"/>
                    </a:moveTo>
                    <a:lnTo>
                      <a:pt x="1" y="2"/>
                    </a:lnTo>
                    <a:lnTo>
                      <a:pt x="2" y="4"/>
                    </a:lnTo>
                    <a:lnTo>
                      <a:pt x="0" y="4"/>
                    </a:lnTo>
                    <a:lnTo>
                      <a:pt x="0" y="1"/>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06" name="Freeform 224"/>
              <p:cNvSpPr>
                <a:spLocks/>
              </p:cNvSpPr>
              <p:nvPr/>
            </p:nvSpPr>
            <p:spPr bwMode="gray">
              <a:xfrm>
                <a:off x="1834" y="3694"/>
                <a:ext cx="15" cy="13"/>
              </a:xfrm>
              <a:custGeom>
                <a:avLst/>
                <a:gdLst>
                  <a:gd name="T0" fmla="*/ 2147483647 w 12"/>
                  <a:gd name="T1" fmla="*/ 2147483647 h 10"/>
                  <a:gd name="T2" fmla="*/ 2147483647 w 12"/>
                  <a:gd name="T3" fmla="*/ 2147483647 h 10"/>
                  <a:gd name="T4" fmla="*/ 2147483647 w 12"/>
                  <a:gd name="T5" fmla="*/ 2147483647 h 10"/>
                  <a:gd name="T6" fmla="*/ 2147483647 w 12"/>
                  <a:gd name="T7" fmla="*/ 2147483647 h 10"/>
                  <a:gd name="T8" fmla="*/ 2147483647 w 12"/>
                  <a:gd name="T9" fmla="*/ 2147483647 h 10"/>
                  <a:gd name="T10" fmla="*/ 0 w 12"/>
                  <a:gd name="T11" fmla="*/ 0 h 10"/>
                  <a:gd name="T12" fmla="*/ 2147483647 w 12"/>
                  <a:gd name="T13" fmla="*/ 2147483647 h 10"/>
                  <a:gd name="T14" fmla="*/ 2147483647 w 12"/>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0"/>
                  <a:gd name="T26" fmla="*/ 12 w 1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0">
                    <a:moveTo>
                      <a:pt x="12" y="5"/>
                    </a:moveTo>
                    <a:lnTo>
                      <a:pt x="11" y="7"/>
                    </a:lnTo>
                    <a:lnTo>
                      <a:pt x="9" y="10"/>
                    </a:lnTo>
                    <a:lnTo>
                      <a:pt x="4" y="7"/>
                    </a:lnTo>
                    <a:lnTo>
                      <a:pt x="1" y="4"/>
                    </a:lnTo>
                    <a:lnTo>
                      <a:pt x="0" y="0"/>
                    </a:lnTo>
                    <a:lnTo>
                      <a:pt x="7" y="1"/>
                    </a:lnTo>
                    <a:lnTo>
                      <a:pt x="12"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07" name="Freeform 225"/>
              <p:cNvSpPr>
                <a:spLocks/>
              </p:cNvSpPr>
              <p:nvPr/>
            </p:nvSpPr>
            <p:spPr bwMode="gray">
              <a:xfrm>
                <a:off x="1819" y="3678"/>
                <a:ext cx="17" cy="15"/>
              </a:xfrm>
              <a:custGeom>
                <a:avLst/>
                <a:gdLst>
                  <a:gd name="T0" fmla="*/ 2147483647 w 13"/>
                  <a:gd name="T1" fmla="*/ 2147483647 h 11"/>
                  <a:gd name="T2" fmla="*/ 2147483647 w 13"/>
                  <a:gd name="T3" fmla="*/ 2147483647 h 11"/>
                  <a:gd name="T4" fmla="*/ 0 w 13"/>
                  <a:gd name="T5" fmla="*/ 2147483647 h 11"/>
                  <a:gd name="T6" fmla="*/ 0 w 13"/>
                  <a:gd name="T7" fmla="*/ 0 h 11"/>
                  <a:gd name="T8" fmla="*/ 2147483647 w 13"/>
                  <a:gd name="T9" fmla="*/ 0 h 11"/>
                  <a:gd name="T10" fmla="*/ 2147483647 w 13"/>
                  <a:gd name="T11" fmla="*/ 2147483647 h 11"/>
                  <a:gd name="T12" fmla="*/ 2147483647 w 13"/>
                  <a:gd name="T13" fmla="*/ 2147483647 h 11"/>
                  <a:gd name="T14" fmla="*/ 2147483647 w 13"/>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1"/>
                  <a:gd name="T26" fmla="*/ 13 w 13"/>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1">
                    <a:moveTo>
                      <a:pt x="10" y="11"/>
                    </a:moveTo>
                    <a:lnTo>
                      <a:pt x="5" y="5"/>
                    </a:lnTo>
                    <a:lnTo>
                      <a:pt x="0" y="2"/>
                    </a:lnTo>
                    <a:lnTo>
                      <a:pt x="0" y="0"/>
                    </a:lnTo>
                    <a:lnTo>
                      <a:pt x="2" y="0"/>
                    </a:lnTo>
                    <a:lnTo>
                      <a:pt x="9" y="6"/>
                    </a:lnTo>
                    <a:lnTo>
                      <a:pt x="13" y="11"/>
                    </a:lnTo>
                    <a:lnTo>
                      <a:pt x="10" y="1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08" name="Freeform 226"/>
              <p:cNvSpPr>
                <a:spLocks/>
              </p:cNvSpPr>
              <p:nvPr/>
            </p:nvSpPr>
            <p:spPr bwMode="gray">
              <a:xfrm>
                <a:off x="1843" y="3678"/>
                <a:ext cx="12" cy="11"/>
              </a:xfrm>
              <a:custGeom>
                <a:avLst/>
                <a:gdLst>
                  <a:gd name="T0" fmla="*/ 0 w 9"/>
                  <a:gd name="T1" fmla="*/ 2147483647 h 8"/>
                  <a:gd name="T2" fmla="*/ 0 w 9"/>
                  <a:gd name="T3" fmla="*/ 2147483647 h 8"/>
                  <a:gd name="T4" fmla="*/ 2147483647 w 9"/>
                  <a:gd name="T5" fmla="*/ 0 h 8"/>
                  <a:gd name="T6" fmla="*/ 2147483647 w 9"/>
                  <a:gd name="T7" fmla="*/ 2147483647 h 8"/>
                  <a:gd name="T8" fmla="*/ 2147483647 w 9"/>
                  <a:gd name="T9" fmla="*/ 2147483647 h 8"/>
                  <a:gd name="T10" fmla="*/ 2147483647 w 9"/>
                  <a:gd name="T11" fmla="*/ 2147483647 h 8"/>
                  <a:gd name="T12" fmla="*/ 0 w 9"/>
                  <a:gd name="T13" fmla="*/ 2147483647 h 8"/>
                  <a:gd name="T14" fmla="*/ 0 60000 65536"/>
                  <a:gd name="T15" fmla="*/ 0 60000 65536"/>
                  <a:gd name="T16" fmla="*/ 0 60000 65536"/>
                  <a:gd name="T17" fmla="*/ 0 60000 65536"/>
                  <a:gd name="T18" fmla="*/ 0 60000 65536"/>
                  <a:gd name="T19" fmla="*/ 0 60000 65536"/>
                  <a:gd name="T20" fmla="*/ 0 60000 65536"/>
                  <a:gd name="T21" fmla="*/ 0 w 9"/>
                  <a:gd name="T22" fmla="*/ 0 h 8"/>
                  <a:gd name="T23" fmla="*/ 9 w 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8">
                    <a:moveTo>
                      <a:pt x="0" y="8"/>
                    </a:moveTo>
                    <a:lnTo>
                      <a:pt x="0" y="2"/>
                    </a:lnTo>
                    <a:lnTo>
                      <a:pt x="4" y="0"/>
                    </a:lnTo>
                    <a:lnTo>
                      <a:pt x="9" y="1"/>
                    </a:lnTo>
                    <a:lnTo>
                      <a:pt x="8" y="4"/>
                    </a:lnTo>
                    <a:lnTo>
                      <a:pt x="3" y="4"/>
                    </a:lnTo>
                    <a:lnTo>
                      <a:pt x="0" y="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09" name="Freeform 227"/>
              <p:cNvSpPr>
                <a:spLocks/>
              </p:cNvSpPr>
              <p:nvPr/>
            </p:nvSpPr>
            <p:spPr bwMode="gray">
              <a:xfrm>
                <a:off x="1825" y="3659"/>
                <a:ext cx="5" cy="7"/>
              </a:xfrm>
              <a:custGeom>
                <a:avLst/>
                <a:gdLst>
                  <a:gd name="T0" fmla="*/ 2147483647 w 4"/>
                  <a:gd name="T1" fmla="*/ 0 h 6"/>
                  <a:gd name="T2" fmla="*/ 2147483647 w 4"/>
                  <a:gd name="T3" fmla="*/ 2147483647 h 6"/>
                  <a:gd name="T4" fmla="*/ 2147483647 w 4"/>
                  <a:gd name="T5" fmla="*/ 2147483647 h 6"/>
                  <a:gd name="T6" fmla="*/ 2147483647 w 4"/>
                  <a:gd name="T7" fmla="*/ 2147483647 h 6"/>
                  <a:gd name="T8" fmla="*/ 0 w 4"/>
                  <a:gd name="T9" fmla="*/ 2147483647 h 6"/>
                  <a:gd name="T10" fmla="*/ 0 w 4"/>
                  <a:gd name="T11" fmla="*/ 0 h 6"/>
                  <a:gd name="T12" fmla="*/ 2147483647 w 4"/>
                  <a:gd name="T13" fmla="*/ 0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2" y="0"/>
                    </a:moveTo>
                    <a:lnTo>
                      <a:pt x="2" y="2"/>
                    </a:lnTo>
                    <a:lnTo>
                      <a:pt x="4" y="5"/>
                    </a:lnTo>
                    <a:lnTo>
                      <a:pt x="2" y="6"/>
                    </a:lnTo>
                    <a:lnTo>
                      <a:pt x="0" y="3"/>
                    </a:lnTo>
                    <a:lnTo>
                      <a:pt x="0" y="0"/>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10" name="Freeform 228"/>
              <p:cNvSpPr>
                <a:spLocks/>
              </p:cNvSpPr>
              <p:nvPr/>
            </p:nvSpPr>
            <p:spPr bwMode="gray">
              <a:xfrm>
                <a:off x="1818" y="3666"/>
                <a:ext cx="4" cy="4"/>
              </a:xfrm>
              <a:custGeom>
                <a:avLst/>
                <a:gdLst>
                  <a:gd name="T0" fmla="*/ 0 w 3"/>
                  <a:gd name="T1" fmla="*/ 2147483647 h 3"/>
                  <a:gd name="T2" fmla="*/ 2147483647 w 3"/>
                  <a:gd name="T3" fmla="*/ 0 h 3"/>
                  <a:gd name="T4" fmla="*/ 2147483647 w 3"/>
                  <a:gd name="T5" fmla="*/ 2147483647 h 3"/>
                  <a:gd name="T6" fmla="*/ 2147483647 w 3"/>
                  <a:gd name="T7" fmla="*/ 2147483647 h 3"/>
                  <a:gd name="T8" fmla="*/ 0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lnTo>
                      <a:pt x="2" y="0"/>
                    </a:lnTo>
                    <a:lnTo>
                      <a:pt x="3" y="1"/>
                    </a:lnTo>
                    <a:lnTo>
                      <a:pt x="1"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11" name="Freeform 229"/>
              <p:cNvSpPr>
                <a:spLocks/>
              </p:cNvSpPr>
              <p:nvPr/>
            </p:nvSpPr>
            <p:spPr bwMode="gray">
              <a:xfrm>
                <a:off x="1826" y="3670"/>
                <a:ext cx="4" cy="6"/>
              </a:xfrm>
              <a:custGeom>
                <a:avLst/>
                <a:gdLst>
                  <a:gd name="T0" fmla="*/ 0 w 3"/>
                  <a:gd name="T1" fmla="*/ 2147483647 h 4"/>
                  <a:gd name="T2" fmla="*/ 2147483647 w 3"/>
                  <a:gd name="T3" fmla="*/ 0 h 4"/>
                  <a:gd name="T4" fmla="*/ 2147483647 w 3"/>
                  <a:gd name="T5" fmla="*/ 2147483647 h 4"/>
                  <a:gd name="T6" fmla="*/ 2147483647 w 3"/>
                  <a:gd name="T7" fmla="*/ 2147483647 h 4"/>
                  <a:gd name="T8" fmla="*/ 0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1"/>
                    </a:moveTo>
                    <a:lnTo>
                      <a:pt x="2" y="0"/>
                    </a:lnTo>
                    <a:lnTo>
                      <a:pt x="3" y="3"/>
                    </a:lnTo>
                    <a:lnTo>
                      <a:pt x="1" y="4"/>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12" name="Freeform 230"/>
              <p:cNvSpPr>
                <a:spLocks/>
              </p:cNvSpPr>
              <p:nvPr/>
            </p:nvSpPr>
            <p:spPr bwMode="gray">
              <a:xfrm>
                <a:off x="1813" y="3653"/>
                <a:ext cx="5" cy="8"/>
              </a:xfrm>
              <a:custGeom>
                <a:avLst/>
                <a:gdLst>
                  <a:gd name="T0" fmla="*/ 2147483647 w 4"/>
                  <a:gd name="T1" fmla="*/ 2147483647 h 6"/>
                  <a:gd name="T2" fmla="*/ 0 w 4"/>
                  <a:gd name="T3" fmla="*/ 2147483647 h 6"/>
                  <a:gd name="T4" fmla="*/ 0 w 4"/>
                  <a:gd name="T5" fmla="*/ 0 h 6"/>
                  <a:gd name="T6" fmla="*/ 2147483647 w 4"/>
                  <a:gd name="T7" fmla="*/ 0 h 6"/>
                  <a:gd name="T8" fmla="*/ 2147483647 w 4"/>
                  <a:gd name="T9" fmla="*/ 2147483647 h 6"/>
                  <a:gd name="T10" fmla="*/ 2147483647 w 4"/>
                  <a:gd name="T11" fmla="*/ 2147483647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2" y="6"/>
                    </a:moveTo>
                    <a:lnTo>
                      <a:pt x="0" y="3"/>
                    </a:lnTo>
                    <a:lnTo>
                      <a:pt x="0" y="0"/>
                    </a:lnTo>
                    <a:lnTo>
                      <a:pt x="2" y="0"/>
                    </a:lnTo>
                    <a:lnTo>
                      <a:pt x="4" y="5"/>
                    </a:lnTo>
                    <a:lnTo>
                      <a:pt x="2"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13" name="Freeform 231"/>
              <p:cNvSpPr>
                <a:spLocks/>
              </p:cNvSpPr>
              <p:nvPr/>
            </p:nvSpPr>
            <p:spPr bwMode="gray">
              <a:xfrm>
                <a:off x="1814" y="3609"/>
                <a:ext cx="8" cy="18"/>
              </a:xfrm>
              <a:custGeom>
                <a:avLst/>
                <a:gdLst>
                  <a:gd name="T0" fmla="*/ 2147483647 w 6"/>
                  <a:gd name="T1" fmla="*/ 2147483647 h 14"/>
                  <a:gd name="T2" fmla="*/ 2147483647 w 6"/>
                  <a:gd name="T3" fmla="*/ 2147483647 h 14"/>
                  <a:gd name="T4" fmla="*/ 0 w 6"/>
                  <a:gd name="T5" fmla="*/ 2147483647 h 14"/>
                  <a:gd name="T6" fmla="*/ 0 w 6"/>
                  <a:gd name="T7" fmla="*/ 2147483647 h 14"/>
                  <a:gd name="T8" fmla="*/ 2147483647 w 6"/>
                  <a:gd name="T9" fmla="*/ 2147483647 h 14"/>
                  <a:gd name="T10" fmla="*/ 2147483647 w 6"/>
                  <a:gd name="T11" fmla="*/ 0 h 14"/>
                  <a:gd name="T12" fmla="*/ 2147483647 w 6"/>
                  <a:gd name="T13" fmla="*/ 0 h 14"/>
                  <a:gd name="T14" fmla="*/ 2147483647 w 6"/>
                  <a:gd name="T15" fmla="*/ 2147483647 h 14"/>
                  <a:gd name="T16" fmla="*/ 2147483647 w 6"/>
                  <a:gd name="T17" fmla="*/ 2147483647 h 14"/>
                  <a:gd name="T18" fmla="*/ 2147483647 w 6"/>
                  <a:gd name="T19" fmla="*/ 214748364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4"/>
                  <a:gd name="T32" fmla="*/ 6 w 6"/>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4">
                    <a:moveTo>
                      <a:pt x="6" y="14"/>
                    </a:moveTo>
                    <a:lnTo>
                      <a:pt x="3" y="12"/>
                    </a:lnTo>
                    <a:lnTo>
                      <a:pt x="0" y="8"/>
                    </a:lnTo>
                    <a:lnTo>
                      <a:pt x="0" y="6"/>
                    </a:lnTo>
                    <a:lnTo>
                      <a:pt x="2" y="4"/>
                    </a:lnTo>
                    <a:lnTo>
                      <a:pt x="3" y="0"/>
                    </a:lnTo>
                    <a:lnTo>
                      <a:pt x="5" y="0"/>
                    </a:lnTo>
                    <a:lnTo>
                      <a:pt x="5" y="4"/>
                    </a:lnTo>
                    <a:lnTo>
                      <a:pt x="5" y="10"/>
                    </a:lnTo>
                    <a:lnTo>
                      <a:pt x="6" y="1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14" name="Freeform 232"/>
              <p:cNvSpPr>
                <a:spLocks/>
              </p:cNvSpPr>
              <p:nvPr/>
            </p:nvSpPr>
            <p:spPr bwMode="gray">
              <a:xfrm>
                <a:off x="1818" y="3646"/>
                <a:ext cx="4" cy="9"/>
              </a:xfrm>
              <a:custGeom>
                <a:avLst/>
                <a:gdLst>
                  <a:gd name="T0" fmla="*/ 0 w 3"/>
                  <a:gd name="T1" fmla="*/ 2147483647 h 7"/>
                  <a:gd name="T2" fmla="*/ 0 w 3"/>
                  <a:gd name="T3" fmla="*/ 0 h 7"/>
                  <a:gd name="T4" fmla="*/ 2147483647 w 3"/>
                  <a:gd name="T5" fmla="*/ 0 h 7"/>
                  <a:gd name="T6" fmla="*/ 2147483647 w 3"/>
                  <a:gd name="T7" fmla="*/ 2147483647 h 7"/>
                  <a:gd name="T8" fmla="*/ 0 w 3"/>
                  <a:gd name="T9" fmla="*/ 2147483647 h 7"/>
                  <a:gd name="T10" fmla="*/ 0 60000 65536"/>
                  <a:gd name="T11" fmla="*/ 0 60000 65536"/>
                  <a:gd name="T12" fmla="*/ 0 60000 65536"/>
                  <a:gd name="T13" fmla="*/ 0 60000 65536"/>
                  <a:gd name="T14" fmla="*/ 0 60000 65536"/>
                  <a:gd name="T15" fmla="*/ 0 w 3"/>
                  <a:gd name="T16" fmla="*/ 0 h 7"/>
                  <a:gd name="T17" fmla="*/ 3 w 3"/>
                  <a:gd name="T18" fmla="*/ 7 h 7"/>
                </a:gdLst>
                <a:ahLst/>
                <a:cxnLst>
                  <a:cxn ang="T10">
                    <a:pos x="T0" y="T1"/>
                  </a:cxn>
                  <a:cxn ang="T11">
                    <a:pos x="T2" y="T3"/>
                  </a:cxn>
                  <a:cxn ang="T12">
                    <a:pos x="T4" y="T5"/>
                  </a:cxn>
                  <a:cxn ang="T13">
                    <a:pos x="T6" y="T7"/>
                  </a:cxn>
                  <a:cxn ang="T14">
                    <a:pos x="T8" y="T9"/>
                  </a:cxn>
                </a:cxnLst>
                <a:rect l="T15" t="T16" r="T17" b="T18"/>
                <a:pathLst>
                  <a:path w="3" h="7">
                    <a:moveTo>
                      <a:pt x="0" y="4"/>
                    </a:moveTo>
                    <a:lnTo>
                      <a:pt x="0" y="0"/>
                    </a:lnTo>
                    <a:lnTo>
                      <a:pt x="3" y="0"/>
                    </a:lnTo>
                    <a:lnTo>
                      <a:pt x="2" y="7"/>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15" name="Freeform 233"/>
              <p:cNvSpPr>
                <a:spLocks/>
              </p:cNvSpPr>
              <p:nvPr/>
            </p:nvSpPr>
            <p:spPr bwMode="gray">
              <a:xfrm>
                <a:off x="1817" y="3634"/>
                <a:ext cx="5" cy="6"/>
              </a:xfrm>
              <a:custGeom>
                <a:avLst/>
                <a:gdLst>
                  <a:gd name="T0" fmla="*/ 2147483647 w 4"/>
                  <a:gd name="T1" fmla="*/ 2147483647 h 5"/>
                  <a:gd name="T2" fmla="*/ 2147483647 w 4"/>
                  <a:gd name="T3" fmla="*/ 2147483647 h 5"/>
                  <a:gd name="T4" fmla="*/ 0 w 4"/>
                  <a:gd name="T5" fmla="*/ 2147483647 h 5"/>
                  <a:gd name="T6" fmla="*/ 2147483647 w 4"/>
                  <a:gd name="T7" fmla="*/ 0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lnTo>
                      <a:pt x="1" y="5"/>
                    </a:lnTo>
                    <a:lnTo>
                      <a:pt x="0" y="3"/>
                    </a:lnTo>
                    <a:lnTo>
                      <a:pt x="4" y="0"/>
                    </a:lnTo>
                    <a:lnTo>
                      <a:pt x="2"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16" name="Freeform 234"/>
              <p:cNvSpPr>
                <a:spLocks/>
              </p:cNvSpPr>
              <p:nvPr/>
            </p:nvSpPr>
            <p:spPr bwMode="gray">
              <a:xfrm>
                <a:off x="1811" y="3638"/>
                <a:ext cx="3" cy="5"/>
              </a:xfrm>
              <a:custGeom>
                <a:avLst/>
                <a:gdLst>
                  <a:gd name="T0" fmla="*/ 0 w 2"/>
                  <a:gd name="T1" fmla="*/ 2147483647 h 4"/>
                  <a:gd name="T2" fmla="*/ 2147483647 w 2"/>
                  <a:gd name="T3" fmla="*/ 0 h 4"/>
                  <a:gd name="T4" fmla="*/ 2147483647 w 2"/>
                  <a:gd name="T5" fmla="*/ 2147483647 h 4"/>
                  <a:gd name="T6" fmla="*/ 0 w 2"/>
                  <a:gd name="T7" fmla="*/ 2147483647 h 4"/>
                  <a:gd name="T8" fmla="*/ 0 w 2"/>
                  <a:gd name="T9" fmla="*/ 2147483647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0" y="1"/>
                    </a:moveTo>
                    <a:lnTo>
                      <a:pt x="1" y="0"/>
                    </a:lnTo>
                    <a:lnTo>
                      <a:pt x="2" y="2"/>
                    </a:lnTo>
                    <a:lnTo>
                      <a:pt x="0" y="4"/>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17" name="Freeform 235"/>
              <p:cNvSpPr>
                <a:spLocks/>
              </p:cNvSpPr>
              <p:nvPr/>
            </p:nvSpPr>
            <p:spPr bwMode="gray">
              <a:xfrm>
                <a:off x="1813" y="3630"/>
                <a:ext cx="6" cy="5"/>
              </a:xfrm>
              <a:custGeom>
                <a:avLst/>
                <a:gdLst>
                  <a:gd name="T0" fmla="*/ 2147483647 w 5"/>
                  <a:gd name="T1" fmla="*/ 2147483647 h 4"/>
                  <a:gd name="T2" fmla="*/ 0 w 5"/>
                  <a:gd name="T3" fmla="*/ 2147483647 h 4"/>
                  <a:gd name="T4" fmla="*/ 0 w 5"/>
                  <a:gd name="T5" fmla="*/ 2147483647 h 4"/>
                  <a:gd name="T6" fmla="*/ 2147483647 w 5"/>
                  <a:gd name="T7" fmla="*/ 0 h 4"/>
                  <a:gd name="T8" fmla="*/ 2147483647 w 5"/>
                  <a:gd name="T9" fmla="*/ 2147483647 h 4"/>
                  <a:gd name="T10" fmla="*/ 2147483647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2" y="4"/>
                    </a:moveTo>
                    <a:lnTo>
                      <a:pt x="0" y="3"/>
                    </a:lnTo>
                    <a:lnTo>
                      <a:pt x="0" y="1"/>
                    </a:lnTo>
                    <a:lnTo>
                      <a:pt x="4" y="0"/>
                    </a:lnTo>
                    <a:lnTo>
                      <a:pt x="5" y="2"/>
                    </a:lnTo>
                    <a:lnTo>
                      <a:pt x="2"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18" name="Freeform 236"/>
              <p:cNvSpPr>
                <a:spLocks/>
              </p:cNvSpPr>
              <p:nvPr/>
            </p:nvSpPr>
            <p:spPr bwMode="gray">
              <a:xfrm>
                <a:off x="1818" y="3592"/>
                <a:ext cx="3" cy="7"/>
              </a:xfrm>
              <a:custGeom>
                <a:avLst/>
                <a:gdLst>
                  <a:gd name="T0" fmla="*/ 0 w 2"/>
                  <a:gd name="T1" fmla="*/ 2147483647 h 5"/>
                  <a:gd name="T2" fmla="*/ 0 w 2"/>
                  <a:gd name="T3" fmla="*/ 0 h 5"/>
                  <a:gd name="T4" fmla="*/ 2147483647 w 2"/>
                  <a:gd name="T5" fmla="*/ 2147483647 h 5"/>
                  <a:gd name="T6" fmla="*/ 2147483647 w 2"/>
                  <a:gd name="T7" fmla="*/ 2147483647 h 5"/>
                  <a:gd name="T8" fmla="*/ 0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0" y="5"/>
                    </a:moveTo>
                    <a:lnTo>
                      <a:pt x="0" y="0"/>
                    </a:lnTo>
                    <a:lnTo>
                      <a:pt x="2" y="3"/>
                    </a:lnTo>
                    <a:lnTo>
                      <a:pt x="2" y="5"/>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19" name="Freeform 237"/>
              <p:cNvSpPr>
                <a:spLocks/>
              </p:cNvSpPr>
              <p:nvPr/>
            </p:nvSpPr>
            <p:spPr bwMode="gray">
              <a:xfrm>
                <a:off x="1809" y="3618"/>
                <a:ext cx="4" cy="7"/>
              </a:xfrm>
              <a:custGeom>
                <a:avLst/>
                <a:gdLst>
                  <a:gd name="T0" fmla="*/ 2147483647 w 3"/>
                  <a:gd name="T1" fmla="*/ 0 h 5"/>
                  <a:gd name="T2" fmla="*/ 2147483647 w 3"/>
                  <a:gd name="T3" fmla="*/ 2147483647 h 5"/>
                  <a:gd name="T4" fmla="*/ 2147483647 w 3"/>
                  <a:gd name="T5" fmla="*/ 2147483647 h 5"/>
                  <a:gd name="T6" fmla="*/ 0 w 3"/>
                  <a:gd name="T7" fmla="*/ 2147483647 h 5"/>
                  <a:gd name="T8" fmla="*/ 2147483647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1" y="0"/>
                    </a:moveTo>
                    <a:lnTo>
                      <a:pt x="3" y="4"/>
                    </a:lnTo>
                    <a:lnTo>
                      <a:pt x="1" y="5"/>
                    </a:lnTo>
                    <a:lnTo>
                      <a:pt x="0" y="4"/>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20" name="Freeform 238"/>
              <p:cNvSpPr>
                <a:spLocks/>
              </p:cNvSpPr>
              <p:nvPr/>
            </p:nvSpPr>
            <p:spPr bwMode="gray">
              <a:xfrm>
                <a:off x="1811" y="3596"/>
                <a:ext cx="3" cy="5"/>
              </a:xfrm>
              <a:custGeom>
                <a:avLst/>
                <a:gdLst>
                  <a:gd name="T0" fmla="*/ 0 w 2"/>
                  <a:gd name="T1" fmla="*/ 2147483647 h 4"/>
                  <a:gd name="T2" fmla="*/ 2147483647 w 2"/>
                  <a:gd name="T3" fmla="*/ 0 h 4"/>
                  <a:gd name="T4" fmla="*/ 2147483647 w 2"/>
                  <a:gd name="T5" fmla="*/ 2147483647 h 4"/>
                  <a:gd name="T6" fmla="*/ 2147483647 w 2"/>
                  <a:gd name="T7" fmla="*/ 2147483647 h 4"/>
                  <a:gd name="T8" fmla="*/ 0 w 2"/>
                  <a:gd name="T9" fmla="*/ 2147483647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0" y="1"/>
                    </a:moveTo>
                    <a:lnTo>
                      <a:pt x="1" y="0"/>
                    </a:lnTo>
                    <a:lnTo>
                      <a:pt x="2" y="1"/>
                    </a:lnTo>
                    <a:lnTo>
                      <a:pt x="1" y="4"/>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21" name="Freeform 239"/>
              <p:cNvSpPr>
                <a:spLocks/>
              </p:cNvSpPr>
              <p:nvPr/>
            </p:nvSpPr>
            <p:spPr bwMode="gray">
              <a:xfrm>
                <a:off x="1821" y="3549"/>
                <a:ext cx="6" cy="7"/>
              </a:xfrm>
              <a:custGeom>
                <a:avLst/>
                <a:gdLst>
                  <a:gd name="T0" fmla="*/ 0 w 5"/>
                  <a:gd name="T1" fmla="*/ 2147483647 h 5"/>
                  <a:gd name="T2" fmla="*/ 2147483647 w 5"/>
                  <a:gd name="T3" fmla="*/ 2147483647 h 5"/>
                  <a:gd name="T4" fmla="*/ 2147483647 w 5"/>
                  <a:gd name="T5" fmla="*/ 0 h 5"/>
                  <a:gd name="T6" fmla="*/ 2147483647 w 5"/>
                  <a:gd name="T7" fmla="*/ 2147483647 h 5"/>
                  <a:gd name="T8" fmla="*/ 2147483647 w 5"/>
                  <a:gd name="T9" fmla="*/ 2147483647 h 5"/>
                  <a:gd name="T10" fmla="*/ 0 w 5"/>
                  <a:gd name="T11" fmla="*/ 2147483647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0" y="5"/>
                    </a:moveTo>
                    <a:lnTo>
                      <a:pt x="1" y="2"/>
                    </a:lnTo>
                    <a:lnTo>
                      <a:pt x="3" y="0"/>
                    </a:lnTo>
                    <a:lnTo>
                      <a:pt x="5" y="4"/>
                    </a:lnTo>
                    <a:lnTo>
                      <a:pt x="3" y="5"/>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22" name="Freeform 240"/>
              <p:cNvSpPr>
                <a:spLocks/>
              </p:cNvSpPr>
              <p:nvPr/>
            </p:nvSpPr>
            <p:spPr bwMode="gray">
              <a:xfrm>
                <a:off x="1826" y="3543"/>
                <a:ext cx="5" cy="7"/>
              </a:xfrm>
              <a:custGeom>
                <a:avLst/>
                <a:gdLst>
                  <a:gd name="T0" fmla="*/ 0 w 4"/>
                  <a:gd name="T1" fmla="*/ 2147483647 h 6"/>
                  <a:gd name="T2" fmla="*/ 2147483647 w 4"/>
                  <a:gd name="T3" fmla="*/ 0 h 6"/>
                  <a:gd name="T4" fmla="*/ 2147483647 w 4"/>
                  <a:gd name="T5" fmla="*/ 2147483647 h 6"/>
                  <a:gd name="T6" fmla="*/ 2147483647 w 4"/>
                  <a:gd name="T7" fmla="*/ 2147483647 h 6"/>
                  <a:gd name="T8" fmla="*/ 2147483647 w 4"/>
                  <a:gd name="T9" fmla="*/ 2147483647 h 6"/>
                  <a:gd name="T10" fmla="*/ 0 w 4"/>
                  <a:gd name="T11" fmla="*/ 2147483647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0" y="4"/>
                    </a:moveTo>
                    <a:lnTo>
                      <a:pt x="1" y="0"/>
                    </a:lnTo>
                    <a:lnTo>
                      <a:pt x="4" y="1"/>
                    </a:lnTo>
                    <a:lnTo>
                      <a:pt x="4" y="5"/>
                    </a:lnTo>
                    <a:lnTo>
                      <a:pt x="3" y="6"/>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23" name="Freeform 241"/>
              <p:cNvSpPr>
                <a:spLocks/>
              </p:cNvSpPr>
              <p:nvPr/>
            </p:nvSpPr>
            <p:spPr bwMode="gray">
              <a:xfrm>
                <a:off x="1835" y="3537"/>
                <a:ext cx="4" cy="7"/>
              </a:xfrm>
              <a:custGeom>
                <a:avLst/>
                <a:gdLst>
                  <a:gd name="T0" fmla="*/ 2147483647 w 3"/>
                  <a:gd name="T1" fmla="*/ 2147483647 h 5"/>
                  <a:gd name="T2" fmla="*/ 0 w 3"/>
                  <a:gd name="T3" fmla="*/ 2147483647 h 5"/>
                  <a:gd name="T4" fmla="*/ 2147483647 w 3"/>
                  <a:gd name="T5" fmla="*/ 0 h 5"/>
                  <a:gd name="T6" fmla="*/ 2147483647 w 3"/>
                  <a:gd name="T7" fmla="*/ 2147483647 h 5"/>
                  <a:gd name="T8" fmla="*/ 2147483647 w 3"/>
                  <a:gd name="T9" fmla="*/ 2147483647 h 5"/>
                  <a:gd name="T10" fmla="*/ 2147483647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1" y="5"/>
                    </a:moveTo>
                    <a:lnTo>
                      <a:pt x="0" y="2"/>
                    </a:lnTo>
                    <a:lnTo>
                      <a:pt x="1" y="0"/>
                    </a:lnTo>
                    <a:lnTo>
                      <a:pt x="3" y="2"/>
                    </a:lnTo>
                    <a:lnTo>
                      <a:pt x="2" y="3"/>
                    </a:lnTo>
                    <a:lnTo>
                      <a:pt x="1"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24" name="Freeform 242"/>
              <p:cNvSpPr>
                <a:spLocks/>
              </p:cNvSpPr>
              <p:nvPr/>
            </p:nvSpPr>
            <p:spPr bwMode="gray">
              <a:xfrm>
                <a:off x="1826" y="3489"/>
                <a:ext cx="10" cy="26"/>
              </a:xfrm>
              <a:custGeom>
                <a:avLst/>
                <a:gdLst>
                  <a:gd name="T0" fmla="*/ 2147483647 w 8"/>
                  <a:gd name="T1" fmla="*/ 2147483647 h 20"/>
                  <a:gd name="T2" fmla="*/ 2147483647 w 8"/>
                  <a:gd name="T3" fmla="*/ 2147483647 h 20"/>
                  <a:gd name="T4" fmla="*/ 2147483647 w 8"/>
                  <a:gd name="T5" fmla="*/ 0 h 20"/>
                  <a:gd name="T6" fmla="*/ 2147483647 w 8"/>
                  <a:gd name="T7" fmla="*/ 2147483647 h 20"/>
                  <a:gd name="T8" fmla="*/ 2147483647 w 8"/>
                  <a:gd name="T9" fmla="*/ 2147483647 h 20"/>
                  <a:gd name="T10" fmla="*/ 2147483647 w 8"/>
                  <a:gd name="T11" fmla="*/ 2147483647 h 20"/>
                  <a:gd name="T12" fmla="*/ 2147483647 w 8"/>
                  <a:gd name="T13" fmla="*/ 2147483647 h 20"/>
                  <a:gd name="T14" fmla="*/ 0 w 8"/>
                  <a:gd name="T15" fmla="*/ 2147483647 h 20"/>
                  <a:gd name="T16" fmla="*/ 2147483647 w 8"/>
                  <a:gd name="T17" fmla="*/ 2147483647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0"/>
                  <a:gd name="T29" fmla="*/ 8 w 8"/>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0">
                    <a:moveTo>
                      <a:pt x="1" y="4"/>
                    </a:moveTo>
                    <a:lnTo>
                      <a:pt x="1" y="1"/>
                    </a:lnTo>
                    <a:lnTo>
                      <a:pt x="3" y="0"/>
                    </a:lnTo>
                    <a:lnTo>
                      <a:pt x="8" y="3"/>
                    </a:lnTo>
                    <a:lnTo>
                      <a:pt x="8" y="10"/>
                    </a:lnTo>
                    <a:lnTo>
                      <a:pt x="4" y="17"/>
                    </a:lnTo>
                    <a:lnTo>
                      <a:pt x="4" y="20"/>
                    </a:lnTo>
                    <a:lnTo>
                      <a:pt x="0" y="19"/>
                    </a:lnTo>
                    <a:lnTo>
                      <a:pt x="1"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25" name="Freeform 243"/>
              <p:cNvSpPr>
                <a:spLocks/>
              </p:cNvSpPr>
              <p:nvPr/>
            </p:nvSpPr>
            <p:spPr bwMode="gray">
              <a:xfrm>
                <a:off x="1968" y="3143"/>
                <a:ext cx="100" cy="114"/>
              </a:xfrm>
              <a:custGeom>
                <a:avLst/>
                <a:gdLst>
                  <a:gd name="T0" fmla="*/ 0 w 77"/>
                  <a:gd name="T1" fmla="*/ 2147483647 h 88"/>
                  <a:gd name="T2" fmla="*/ 2147483647 w 77"/>
                  <a:gd name="T3" fmla="*/ 2147483647 h 88"/>
                  <a:gd name="T4" fmla="*/ 2147483647 w 77"/>
                  <a:gd name="T5" fmla="*/ 2147483647 h 88"/>
                  <a:gd name="T6" fmla="*/ 2147483647 w 77"/>
                  <a:gd name="T7" fmla="*/ 2147483647 h 88"/>
                  <a:gd name="T8" fmla="*/ 2147483647 w 77"/>
                  <a:gd name="T9" fmla="*/ 2147483647 h 88"/>
                  <a:gd name="T10" fmla="*/ 2147483647 w 77"/>
                  <a:gd name="T11" fmla="*/ 0 h 88"/>
                  <a:gd name="T12" fmla="*/ 2147483647 w 77"/>
                  <a:gd name="T13" fmla="*/ 2147483647 h 88"/>
                  <a:gd name="T14" fmla="*/ 2147483647 w 77"/>
                  <a:gd name="T15" fmla="*/ 2147483647 h 88"/>
                  <a:gd name="T16" fmla="*/ 2147483647 w 77"/>
                  <a:gd name="T17" fmla="*/ 2147483647 h 88"/>
                  <a:gd name="T18" fmla="*/ 2147483647 w 77"/>
                  <a:gd name="T19" fmla="*/ 2147483647 h 88"/>
                  <a:gd name="T20" fmla="*/ 2147483647 w 77"/>
                  <a:gd name="T21" fmla="*/ 2147483647 h 88"/>
                  <a:gd name="T22" fmla="*/ 2147483647 w 77"/>
                  <a:gd name="T23" fmla="*/ 2147483647 h 88"/>
                  <a:gd name="T24" fmla="*/ 2147483647 w 77"/>
                  <a:gd name="T25" fmla="*/ 2147483647 h 88"/>
                  <a:gd name="T26" fmla="*/ 2147483647 w 77"/>
                  <a:gd name="T27" fmla="*/ 2147483647 h 88"/>
                  <a:gd name="T28" fmla="*/ 2147483647 w 77"/>
                  <a:gd name="T29" fmla="*/ 2147483647 h 88"/>
                  <a:gd name="T30" fmla="*/ 2147483647 w 77"/>
                  <a:gd name="T31" fmla="*/ 2147483647 h 88"/>
                  <a:gd name="T32" fmla="*/ 2147483647 w 77"/>
                  <a:gd name="T33" fmla="*/ 2147483647 h 88"/>
                  <a:gd name="T34" fmla="*/ 2147483647 w 77"/>
                  <a:gd name="T35" fmla="*/ 2147483647 h 88"/>
                  <a:gd name="T36" fmla="*/ 2147483647 w 77"/>
                  <a:gd name="T37" fmla="*/ 2147483647 h 88"/>
                  <a:gd name="T38" fmla="*/ 2147483647 w 77"/>
                  <a:gd name="T39" fmla="*/ 2147483647 h 88"/>
                  <a:gd name="T40" fmla="*/ 2147483647 w 77"/>
                  <a:gd name="T41" fmla="*/ 2147483647 h 88"/>
                  <a:gd name="T42" fmla="*/ 2147483647 w 77"/>
                  <a:gd name="T43" fmla="*/ 2147483647 h 88"/>
                  <a:gd name="T44" fmla="*/ 2147483647 w 77"/>
                  <a:gd name="T45" fmla="*/ 2147483647 h 88"/>
                  <a:gd name="T46" fmla="*/ 2147483647 w 77"/>
                  <a:gd name="T47" fmla="*/ 2147483647 h 88"/>
                  <a:gd name="T48" fmla="*/ 2147483647 w 77"/>
                  <a:gd name="T49" fmla="*/ 2147483647 h 88"/>
                  <a:gd name="T50" fmla="*/ 2147483647 w 77"/>
                  <a:gd name="T51" fmla="*/ 2147483647 h 88"/>
                  <a:gd name="T52" fmla="*/ 2147483647 w 77"/>
                  <a:gd name="T53" fmla="*/ 2147483647 h 88"/>
                  <a:gd name="T54" fmla="*/ 2147483647 w 77"/>
                  <a:gd name="T55" fmla="*/ 2147483647 h 88"/>
                  <a:gd name="T56" fmla="*/ 2147483647 w 77"/>
                  <a:gd name="T57" fmla="*/ 2147483647 h 88"/>
                  <a:gd name="T58" fmla="*/ 0 w 77"/>
                  <a:gd name="T59" fmla="*/ 2147483647 h 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7"/>
                  <a:gd name="T91" fmla="*/ 0 h 88"/>
                  <a:gd name="T92" fmla="*/ 77 w 77"/>
                  <a:gd name="T93" fmla="*/ 88 h 8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7" h="88">
                    <a:moveTo>
                      <a:pt x="0" y="33"/>
                    </a:moveTo>
                    <a:lnTo>
                      <a:pt x="2" y="24"/>
                    </a:lnTo>
                    <a:lnTo>
                      <a:pt x="4" y="11"/>
                    </a:lnTo>
                    <a:lnTo>
                      <a:pt x="6" y="5"/>
                    </a:lnTo>
                    <a:lnTo>
                      <a:pt x="17" y="1"/>
                    </a:lnTo>
                    <a:lnTo>
                      <a:pt x="38" y="0"/>
                    </a:lnTo>
                    <a:lnTo>
                      <a:pt x="45" y="6"/>
                    </a:lnTo>
                    <a:lnTo>
                      <a:pt x="46" y="31"/>
                    </a:lnTo>
                    <a:lnTo>
                      <a:pt x="53" y="34"/>
                    </a:lnTo>
                    <a:lnTo>
                      <a:pt x="65" y="40"/>
                    </a:lnTo>
                    <a:lnTo>
                      <a:pt x="66" y="50"/>
                    </a:lnTo>
                    <a:lnTo>
                      <a:pt x="71" y="48"/>
                    </a:lnTo>
                    <a:lnTo>
                      <a:pt x="77" y="50"/>
                    </a:lnTo>
                    <a:lnTo>
                      <a:pt x="77" y="59"/>
                    </a:lnTo>
                    <a:lnTo>
                      <a:pt x="75" y="63"/>
                    </a:lnTo>
                    <a:lnTo>
                      <a:pt x="74" y="70"/>
                    </a:lnTo>
                    <a:lnTo>
                      <a:pt x="72" y="80"/>
                    </a:lnTo>
                    <a:lnTo>
                      <a:pt x="66" y="86"/>
                    </a:lnTo>
                    <a:lnTo>
                      <a:pt x="53" y="88"/>
                    </a:lnTo>
                    <a:lnTo>
                      <a:pt x="43" y="87"/>
                    </a:lnTo>
                    <a:lnTo>
                      <a:pt x="40" y="86"/>
                    </a:lnTo>
                    <a:lnTo>
                      <a:pt x="49" y="69"/>
                    </a:lnTo>
                    <a:lnTo>
                      <a:pt x="50" y="65"/>
                    </a:lnTo>
                    <a:lnTo>
                      <a:pt x="43" y="59"/>
                    </a:lnTo>
                    <a:lnTo>
                      <a:pt x="30" y="55"/>
                    </a:lnTo>
                    <a:lnTo>
                      <a:pt x="22" y="49"/>
                    </a:lnTo>
                    <a:lnTo>
                      <a:pt x="15" y="50"/>
                    </a:lnTo>
                    <a:lnTo>
                      <a:pt x="10" y="43"/>
                    </a:lnTo>
                    <a:lnTo>
                      <a:pt x="5" y="35"/>
                    </a:lnTo>
                    <a:lnTo>
                      <a:pt x="0" y="3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26" name="Freeform 244"/>
              <p:cNvSpPr>
                <a:spLocks/>
              </p:cNvSpPr>
              <p:nvPr/>
            </p:nvSpPr>
            <p:spPr bwMode="gray">
              <a:xfrm>
                <a:off x="1883" y="3012"/>
                <a:ext cx="144" cy="181"/>
              </a:xfrm>
              <a:custGeom>
                <a:avLst/>
                <a:gdLst>
                  <a:gd name="T0" fmla="*/ 2147483647 w 110"/>
                  <a:gd name="T1" fmla="*/ 2147483647 h 139"/>
                  <a:gd name="T2" fmla="*/ 2147483647 w 110"/>
                  <a:gd name="T3" fmla="*/ 2147483647 h 139"/>
                  <a:gd name="T4" fmla="*/ 2147483647 w 110"/>
                  <a:gd name="T5" fmla="*/ 2147483647 h 139"/>
                  <a:gd name="T6" fmla="*/ 2147483647 w 110"/>
                  <a:gd name="T7" fmla="*/ 2147483647 h 139"/>
                  <a:gd name="T8" fmla="*/ 2147483647 w 110"/>
                  <a:gd name="T9" fmla="*/ 2147483647 h 139"/>
                  <a:gd name="T10" fmla="*/ 2147483647 w 110"/>
                  <a:gd name="T11" fmla="*/ 2147483647 h 139"/>
                  <a:gd name="T12" fmla="*/ 2147483647 w 110"/>
                  <a:gd name="T13" fmla="*/ 2147483647 h 139"/>
                  <a:gd name="T14" fmla="*/ 2147483647 w 110"/>
                  <a:gd name="T15" fmla="*/ 2147483647 h 139"/>
                  <a:gd name="T16" fmla="*/ 2147483647 w 110"/>
                  <a:gd name="T17" fmla="*/ 2147483647 h 139"/>
                  <a:gd name="T18" fmla="*/ 2147483647 w 110"/>
                  <a:gd name="T19" fmla="*/ 2147483647 h 139"/>
                  <a:gd name="T20" fmla="*/ 2147483647 w 110"/>
                  <a:gd name="T21" fmla="*/ 2147483647 h 139"/>
                  <a:gd name="T22" fmla="*/ 2147483647 w 110"/>
                  <a:gd name="T23" fmla="*/ 2147483647 h 139"/>
                  <a:gd name="T24" fmla="*/ 2147483647 w 110"/>
                  <a:gd name="T25" fmla="*/ 2147483647 h 139"/>
                  <a:gd name="T26" fmla="*/ 2147483647 w 110"/>
                  <a:gd name="T27" fmla="*/ 2147483647 h 139"/>
                  <a:gd name="T28" fmla="*/ 2147483647 w 110"/>
                  <a:gd name="T29" fmla="*/ 2147483647 h 139"/>
                  <a:gd name="T30" fmla="*/ 0 w 110"/>
                  <a:gd name="T31" fmla="*/ 2147483647 h 139"/>
                  <a:gd name="T32" fmla="*/ 2147483647 w 110"/>
                  <a:gd name="T33" fmla="*/ 2147483647 h 139"/>
                  <a:gd name="T34" fmla="*/ 2147483647 w 110"/>
                  <a:gd name="T35" fmla="*/ 2147483647 h 139"/>
                  <a:gd name="T36" fmla="*/ 2147483647 w 110"/>
                  <a:gd name="T37" fmla="*/ 2147483647 h 139"/>
                  <a:gd name="T38" fmla="*/ 2147483647 w 110"/>
                  <a:gd name="T39" fmla="*/ 2147483647 h 139"/>
                  <a:gd name="T40" fmla="*/ 2147483647 w 110"/>
                  <a:gd name="T41" fmla="*/ 2147483647 h 139"/>
                  <a:gd name="T42" fmla="*/ 2147483647 w 110"/>
                  <a:gd name="T43" fmla="*/ 2147483647 h 139"/>
                  <a:gd name="T44" fmla="*/ 2147483647 w 110"/>
                  <a:gd name="T45" fmla="*/ 2147483647 h 139"/>
                  <a:gd name="T46" fmla="*/ 2147483647 w 110"/>
                  <a:gd name="T47" fmla="*/ 2147483647 h 139"/>
                  <a:gd name="T48" fmla="*/ 2147483647 w 110"/>
                  <a:gd name="T49" fmla="*/ 2147483647 h 139"/>
                  <a:gd name="T50" fmla="*/ 2147483647 w 110"/>
                  <a:gd name="T51" fmla="*/ 0 h 139"/>
                  <a:gd name="T52" fmla="*/ 2147483647 w 110"/>
                  <a:gd name="T53" fmla="*/ 2147483647 h 139"/>
                  <a:gd name="T54" fmla="*/ 2147483647 w 110"/>
                  <a:gd name="T55" fmla="*/ 2147483647 h 139"/>
                  <a:gd name="T56" fmla="*/ 2147483647 w 110"/>
                  <a:gd name="T57" fmla="*/ 2147483647 h 139"/>
                  <a:gd name="T58" fmla="*/ 2147483647 w 110"/>
                  <a:gd name="T59" fmla="*/ 2147483647 h 139"/>
                  <a:gd name="T60" fmla="*/ 2147483647 w 110"/>
                  <a:gd name="T61" fmla="*/ 2147483647 h 139"/>
                  <a:gd name="T62" fmla="*/ 2147483647 w 110"/>
                  <a:gd name="T63" fmla="*/ 2147483647 h 139"/>
                  <a:gd name="T64" fmla="*/ 2147483647 w 110"/>
                  <a:gd name="T65" fmla="*/ 2147483647 h 139"/>
                  <a:gd name="T66" fmla="*/ 2147483647 w 110"/>
                  <a:gd name="T67" fmla="*/ 2147483647 h 139"/>
                  <a:gd name="T68" fmla="*/ 2147483647 w 110"/>
                  <a:gd name="T69" fmla="*/ 2147483647 h 139"/>
                  <a:gd name="T70" fmla="*/ 2147483647 w 110"/>
                  <a:gd name="T71" fmla="*/ 2147483647 h 139"/>
                  <a:gd name="T72" fmla="*/ 2147483647 w 110"/>
                  <a:gd name="T73" fmla="*/ 2147483647 h 139"/>
                  <a:gd name="T74" fmla="*/ 2147483647 w 110"/>
                  <a:gd name="T75" fmla="*/ 2147483647 h 139"/>
                  <a:gd name="T76" fmla="*/ 2147483647 w 110"/>
                  <a:gd name="T77" fmla="*/ 2147483647 h 139"/>
                  <a:gd name="T78" fmla="*/ 2147483647 w 110"/>
                  <a:gd name="T79" fmla="*/ 2147483647 h 139"/>
                  <a:gd name="T80" fmla="*/ 2147483647 w 110"/>
                  <a:gd name="T81" fmla="*/ 2147483647 h 139"/>
                  <a:gd name="T82" fmla="*/ 2147483647 w 110"/>
                  <a:gd name="T83" fmla="*/ 2147483647 h 139"/>
                  <a:gd name="T84" fmla="*/ 2147483647 w 110"/>
                  <a:gd name="T85" fmla="*/ 2147483647 h 139"/>
                  <a:gd name="T86" fmla="*/ 2147483647 w 110"/>
                  <a:gd name="T87" fmla="*/ 2147483647 h 139"/>
                  <a:gd name="T88" fmla="*/ 2147483647 w 110"/>
                  <a:gd name="T89" fmla="*/ 2147483647 h 1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0"/>
                  <a:gd name="T136" fmla="*/ 0 h 139"/>
                  <a:gd name="T137" fmla="*/ 110 w 110"/>
                  <a:gd name="T138" fmla="*/ 139 h 1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0" h="139">
                    <a:moveTo>
                      <a:pt x="65" y="133"/>
                    </a:moveTo>
                    <a:lnTo>
                      <a:pt x="58" y="133"/>
                    </a:lnTo>
                    <a:lnTo>
                      <a:pt x="53" y="131"/>
                    </a:lnTo>
                    <a:lnTo>
                      <a:pt x="50" y="133"/>
                    </a:lnTo>
                    <a:lnTo>
                      <a:pt x="50" y="136"/>
                    </a:lnTo>
                    <a:lnTo>
                      <a:pt x="49" y="139"/>
                    </a:lnTo>
                    <a:lnTo>
                      <a:pt x="44" y="139"/>
                    </a:lnTo>
                    <a:lnTo>
                      <a:pt x="40" y="133"/>
                    </a:lnTo>
                    <a:lnTo>
                      <a:pt x="32" y="129"/>
                    </a:lnTo>
                    <a:lnTo>
                      <a:pt x="28" y="128"/>
                    </a:lnTo>
                    <a:lnTo>
                      <a:pt x="19" y="138"/>
                    </a:lnTo>
                    <a:lnTo>
                      <a:pt x="16" y="135"/>
                    </a:lnTo>
                    <a:lnTo>
                      <a:pt x="10" y="113"/>
                    </a:lnTo>
                    <a:lnTo>
                      <a:pt x="9" y="98"/>
                    </a:lnTo>
                    <a:lnTo>
                      <a:pt x="5" y="86"/>
                    </a:lnTo>
                    <a:lnTo>
                      <a:pt x="0" y="83"/>
                    </a:lnTo>
                    <a:lnTo>
                      <a:pt x="6" y="71"/>
                    </a:lnTo>
                    <a:lnTo>
                      <a:pt x="2" y="51"/>
                    </a:lnTo>
                    <a:lnTo>
                      <a:pt x="8" y="49"/>
                    </a:lnTo>
                    <a:lnTo>
                      <a:pt x="6" y="34"/>
                    </a:lnTo>
                    <a:lnTo>
                      <a:pt x="11" y="32"/>
                    </a:lnTo>
                    <a:lnTo>
                      <a:pt x="10" y="28"/>
                    </a:lnTo>
                    <a:lnTo>
                      <a:pt x="2" y="16"/>
                    </a:lnTo>
                    <a:lnTo>
                      <a:pt x="19" y="13"/>
                    </a:lnTo>
                    <a:lnTo>
                      <a:pt x="24" y="3"/>
                    </a:lnTo>
                    <a:lnTo>
                      <a:pt x="34" y="0"/>
                    </a:lnTo>
                    <a:lnTo>
                      <a:pt x="42" y="5"/>
                    </a:lnTo>
                    <a:lnTo>
                      <a:pt x="42" y="22"/>
                    </a:lnTo>
                    <a:lnTo>
                      <a:pt x="47" y="25"/>
                    </a:lnTo>
                    <a:lnTo>
                      <a:pt x="54" y="26"/>
                    </a:lnTo>
                    <a:lnTo>
                      <a:pt x="73" y="38"/>
                    </a:lnTo>
                    <a:lnTo>
                      <a:pt x="82" y="40"/>
                    </a:lnTo>
                    <a:lnTo>
                      <a:pt x="83" y="65"/>
                    </a:lnTo>
                    <a:lnTo>
                      <a:pt x="103" y="68"/>
                    </a:lnTo>
                    <a:lnTo>
                      <a:pt x="103" y="76"/>
                    </a:lnTo>
                    <a:lnTo>
                      <a:pt x="107" y="79"/>
                    </a:lnTo>
                    <a:lnTo>
                      <a:pt x="106" y="87"/>
                    </a:lnTo>
                    <a:lnTo>
                      <a:pt x="110" y="93"/>
                    </a:lnTo>
                    <a:lnTo>
                      <a:pt x="110" y="106"/>
                    </a:lnTo>
                    <a:lnTo>
                      <a:pt x="103" y="100"/>
                    </a:lnTo>
                    <a:lnTo>
                      <a:pt x="82" y="101"/>
                    </a:lnTo>
                    <a:lnTo>
                      <a:pt x="71" y="105"/>
                    </a:lnTo>
                    <a:lnTo>
                      <a:pt x="69" y="111"/>
                    </a:lnTo>
                    <a:lnTo>
                      <a:pt x="67" y="124"/>
                    </a:lnTo>
                    <a:lnTo>
                      <a:pt x="65" y="13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27" name="Freeform 245"/>
              <p:cNvSpPr>
                <a:spLocks/>
              </p:cNvSpPr>
              <p:nvPr/>
            </p:nvSpPr>
            <p:spPr bwMode="gray">
              <a:xfrm>
                <a:off x="2019" y="3300"/>
                <a:ext cx="65" cy="75"/>
              </a:xfrm>
              <a:custGeom>
                <a:avLst/>
                <a:gdLst>
                  <a:gd name="T0" fmla="*/ 2147483647 w 50"/>
                  <a:gd name="T1" fmla="*/ 2147483647 h 57"/>
                  <a:gd name="T2" fmla="*/ 2147483647 w 50"/>
                  <a:gd name="T3" fmla="*/ 2147483647 h 57"/>
                  <a:gd name="T4" fmla="*/ 2147483647 w 50"/>
                  <a:gd name="T5" fmla="*/ 2147483647 h 57"/>
                  <a:gd name="T6" fmla="*/ 2147483647 w 50"/>
                  <a:gd name="T7" fmla="*/ 2147483647 h 57"/>
                  <a:gd name="T8" fmla="*/ 2147483647 w 50"/>
                  <a:gd name="T9" fmla="*/ 2147483647 h 57"/>
                  <a:gd name="T10" fmla="*/ 2147483647 w 50"/>
                  <a:gd name="T11" fmla="*/ 2147483647 h 57"/>
                  <a:gd name="T12" fmla="*/ 2147483647 w 50"/>
                  <a:gd name="T13" fmla="*/ 2147483647 h 57"/>
                  <a:gd name="T14" fmla="*/ 2147483647 w 50"/>
                  <a:gd name="T15" fmla="*/ 2147483647 h 57"/>
                  <a:gd name="T16" fmla="*/ 2147483647 w 50"/>
                  <a:gd name="T17" fmla="*/ 2147483647 h 57"/>
                  <a:gd name="T18" fmla="*/ 2147483647 w 50"/>
                  <a:gd name="T19" fmla="*/ 2147483647 h 57"/>
                  <a:gd name="T20" fmla="*/ 2147483647 w 50"/>
                  <a:gd name="T21" fmla="*/ 2147483647 h 57"/>
                  <a:gd name="T22" fmla="*/ 0 w 50"/>
                  <a:gd name="T23" fmla="*/ 2147483647 h 57"/>
                  <a:gd name="T24" fmla="*/ 2147483647 w 50"/>
                  <a:gd name="T25" fmla="*/ 2147483647 h 57"/>
                  <a:gd name="T26" fmla="*/ 2147483647 w 50"/>
                  <a:gd name="T27" fmla="*/ 2147483647 h 57"/>
                  <a:gd name="T28" fmla="*/ 2147483647 w 50"/>
                  <a:gd name="T29" fmla="*/ 2147483647 h 57"/>
                  <a:gd name="T30" fmla="*/ 2147483647 w 50"/>
                  <a:gd name="T31" fmla="*/ 0 h 57"/>
                  <a:gd name="T32" fmla="*/ 2147483647 w 50"/>
                  <a:gd name="T33" fmla="*/ 2147483647 h 57"/>
                  <a:gd name="T34" fmla="*/ 2147483647 w 50"/>
                  <a:gd name="T35" fmla="*/ 2147483647 h 57"/>
                  <a:gd name="T36" fmla="*/ 2147483647 w 50"/>
                  <a:gd name="T37" fmla="*/ 2147483647 h 57"/>
                  <a:gd name="T38" fmla="*/ 2147483647 w 50"/>
                  <a:gd name="T39" fmla="*/ 2147483647 h 57"/>
                  <a:gd name="T40" fmla="*/ 2147483647 w 50"/>
                  <a:gd name="T41" fmla="*/ 2147483647 h 57"/>
                  <a:gd name="T42" fmla="*/ 2147483647 w 50"/>
                  <a:gd name="T43" fmla="*/ 2147483647 h 57"/>
                  <a:gd name="T44" fmla="*/ 2147483647 w 50"/>
                  <a:gd name="T45" fmla="*/ 2147483647 h 57"/>
                  <a:gd name="T46" fmla="*/ 2147483647 w 50"/>
                  <a:gd name="T47" fmla="*/ 2147483647 h 57"/>
                  <a:gd name="T48" fmla="*/ 2147483647 w 50"/>
                  <a:gd name="T49" fmla="*/ 2147483647 h 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57"/>
                  <a:gd name="T77" fmla="*/ 50 w 50"/>
                  <a:gd name="T78" fmla="*/ 57 h 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57">
                    <a:moveTo>
                      <a:pt x="50" y="37"/>
                    </a:moveTo>
                    <a:lnTo>
                      <a:pt x="50" y="39"/>
                    </a:lnTo>
                    <a:lnTo>
                      <a:pt x="44" y="47"/>
                    </a:lnTo>
                    <a:lnTo>
                      <a:pt x="44" y="49"/>
                    </a:lnTo>
                    <a:lnTo>
                      <a:pt x="38" y="57"/>
                    </a:lnTo>
                    <a:lnTo>
                      <a:pt x="30" y="57"/>
                    </a:lnTo>
                    <a:lnTo>
                      <a:pt x="23" y="55"/>
                    </a:lnTo>
                    <a:lnTo>
                      <a:pt x="15" y="51"/>
                    </a:lnTo>
                    <a:lnTo>
                      <a:pt x="10" y="52"/>
                    </a:lnTo>
                    <a:lnTo>
                      <a:pt x="5" y="46"/>
                    </a:lnTo>
                    <a:lnTo>
                      <a:pt x="1" y="47"/>
                    </a:lnTo>
                    <a:lnTo>
                      <a:pt x="0" y="39"/>
                    </a:lnTo>
                    <a:lnTo>
                      <a:pt x="4" y="34"/>
                    </a:lnTo>
                    <a:lnTo>
                      <a:pt x="5" y="13"/>
                    </a:lnTo>
                    <a:lnTo>
                      <a:pt x="5" y="8"/>
                    </a:lnTo>
                    <a:lnTo>
                      <a:pt x="9" y="0"/>
                    </a:lnTo>
                    <a:lnTo>
                      <a:pt x="14" y="3"/>
                    </a:lnTo>
                    <a:lnTo>
                      <a:pt x="17" y="9"/>
                    </a:lnTo>
                    <a:lnTo>
                      <a:pt x="28" y="10"/>
                    </a:lnTo>
                    <a:lnTo>
                      <a:pt x="32" y="12"/>
                    </a:lnTo>
                    <a:lnTo>
                      <a:pt x="34" y="18"/>
                    </a:lnTo>
                    <a:lnTo>
                      <a:pt x="40" y="21"/>
                    </a:lnTo>
                    <a:lnTo>
                      <a:pt x="43" y="26"/>
                    </a:lnTo>
                    <a:lnTo>
                      <a:pt x="49" y="32"/>
                    </a:lnTo>
                    <a:lnTo>
                      <a:pt x="50" y="3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28" name="Freeform 246"/>
              <p:cNvSpPr>
                <a:spLocks/>
              </p:cNvSpPr>
              <p:nvPr/>
            </p:nvSpPr>
            <p:spPr bwMode="gray">
              <a:xfrm>
                <a:off x="1746" y="2883"/>
                <a:ext cx="152" cy="249"/>
              </a:xfrm>
              <a:custGeom>
                <a:avLst/>
                <a:gdLst>
                  <a:gd name="T0" fmla="*/ 2147483647 w 116"/>
                  <a:gd name="T1" fmla="*/ 2147483647 h 191"/>
                  <a:gd name="T2" fmla="*/ 2147483647 w 116"/>
                  <a:gd name="T3" fmla="*/ 2147483647 h 191"/>
                  <a:gd name="T4" fmla="*/ 2147483647 w 116"/>
                  <a:gd name="T5" fmla="*/ 2147483647 h 191"/>
                  <a:gd name="T6" fmla="*/ 2147483647 w 116"/>
                  <a:gd name="T7" fmla="*/ 2147483647 h 191"/>
                  <a:gd name="T8" fmla="*/ 2147483647 w 116"/>
                  <a:gd name="T9" fmla="*/ 2147483647 h 191"/>
                  <a:gd name="T10" fmla="*/ 2147483647 w 116"/>
                  <a:gd name="T11" fmla="*/ 0 h 191"/>
                  <a:gd name="T12" fmla="*/ 2147483647 w 116"/>
                  <a:gd name="T13" fmla="*/ 2147483647 h 191"/>
                  <a:gd name="T14" fmla="*/ 2147483647 w 116"/>
                  <a:gd name="T15" fmla="*/ 2147483647 h 191"/>
                  <a:gd name="T16" fmla="*/ 2147483647 w 116"/>
                  <a:gd name="T17" fmla="*/ 2147483647 h 191"/>
                  <a:gd name="T18" fmla="*/ 2147483647 w 116"/>
                  <a:gd name="T19" fmla="*/ 2147483647 h 191"/>
                  <a:gd name="T20" fmla="*/ 2147483647 w 116"/>
                  <a:gd name="T21" fmla="*/ 2147483647 h 191"/>
                  <a:gd name="T22" fmla="*/ 2147483647 w 116"/>
                  <a:gd name="T23" fmla="*/ 2147483647 h 191"/>
                  <a:gd name="T24" fmla="*/ 2147483647 w 116"/>
                  <a:gd name="T25" fmla="*/ 2147483647 h 191"/>
                  <a:gd name="T26" fmla="*/ 2147483647 w 116"/>
                  <a:gd name="T27" fmla="*/ 2147483647 h 191"/>
                  <a:gd name="T28" fmla="*/ 2147483647 w 116"/>
                  <a:gd name="T29" fmla="*/ 2147483647 h 191"/>
                  <a:gd name="T30" fmla="*/ 2147483647 w 116"/>
                  <a:gd name="T31" fmla="*/ 2147483647 h 191"/>
                  <a:gd name="T32" fmla="*/ 2147483647 w 116"/>
                  <a:gd name="T33" fmla="*/ 2147483647 h 191"/>
                  <a:gd name="T34" fmla="*/ 2147483647 w 116"/>
                  <a:gd name="T35" fmla="*/ 2147483647 h 191"/>
                  <a:gd name="T36" fmla="*/ 2147483647 w 116"/>
                  <a:gd name="T37" fmla="*/ 2147483647 h 191"/>
                  <a:gd name="T38" fmla="*/ 2147483647 w 116"/>
                  <a:gd name="T39" fmla="*/ 2147483647 h 191"/>
                  <a:gd name="T40" fmla="*/ 2147483647 w 116"/>
                  <a:gd name="T41" fmla="*/ 2147483647 h 191"/>
                  <a:gd name="T42" fmla="*/ 2147483647 w 116"/>
                  <a:gd name="T43" fmla="*/ 2147483647 h 191"/>
                  <a:gd name="T44" fmla="*/ 2147483647 w 116"/>
                  <a:gd name="T45" fmla="*/ 2147483647 h 191"/>
                  <a:gd name="T46" fmla="*/ 2147483647 w 116"/>
                  <a:gd name="T47" fmla="*/ 2147483647 h 191"/>
                  <a:gd name="T48" fmla="*/ 2147483647 w 116"/>
                  <a:gd name="T49" fmla="*/ 2147483647 h 191"/>
                  <a:gd name="T50" fmla="*/ 2147483647 w 116"/>
                  <a:gd name="T51" fmla="*/ 2147483647 h 191"/>
                  <a:gd name="T52" fmla="*/ 2147483647 w 116"/>
                  <a:gd name="T53" fmla="*/ 2147483647 h 191"/>
                  <a:gd name="T54" fmla="*/ 2147483647 w 116"/>
                  <a:gd name="T55" fmla="*/ 2147483647 h 191"/>
                  <a:gd name="T56" fmla="*/ 0 w 116"/>
                  <a:gd name="T57" fmla="*/ 2147483647 h 191"/>
                  <a:gd name="T58" fmla="*/ 2147483647 w 116"/>
                  <a:gd name="T59" fmla="*/ 2147483647 h 191"/>
                  <a:gd name="T60" fmla="*/ 2147483647 w 116"/>
                  <a:gd name="T61" fmla="*/ 2147483647 h 191"/>
                  <a:gd name="T62" fmla="*/ 2147483647 w 116"/>
                  <a:gd name="T63" fmla="*/ 2147483647 h 1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
                  <a:gd name="T97" fmla="*/ 0 h 191"/>
                  <a:gd name="T98" fmla="*/ 116 w 116"/>
                  <a:gd name="T99" fmla="*/ 191 h 1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 h="191">
                    <a:moveTo>
                      <a:pt x="4" y="40"/>
                    </a:moveTo>
                    <a:lnTo>
                      <a:pt x="5" y="45"/>
                    </a:lnTo>
                    <a:lnTo>
                      <a:pt x="13" y="45"/>
                    </a:lnTo>
                    <a:lnTo>
                      <a:pt x="17" y="49"/>
                    </a:lnTo>
                    <a:lnTo>
                      <a:pt x="22" y="49"/>
                    </a:lnTo>
                    <a:lnTo>
                      <a:pt x="21" y="43"/>
                    </a:lnTo>
                    <a:lnTo>
                      <a:pt x="33" y="29"/>
                    </a:lnTo>
                    <a:lnTo>
                      <a:pt x="44" y="23"/>
                    </a:lnTo>
                    <a:lnTo>
                      <a:pt x="52" y="13"/>
                    </a:lnTo>
                    <a:lnTo>
                      <a:pt x="53" y="8"/>
                    </a:lnTo>
                    <a:lnTo>
                      <a:pt x="45" y="2"/>
                    </a:lnTo>
                    <a:lnTo>
                      <a:pt x="48" y="0"/>
                    </a:lnTo>
                    <a:lnTo>
                      <a:pt x="56" y="1"/>
                    </a:lnTo>
                    <a:lnTo>
                      <a:pt x="71" y="23"/>
                    </a:lnTo>
                    <a:lnTo>
                      <a:pt x="90" y="22"/>
                    </a:lnTo>
                    <a:lnTo>
                      <a:pt x="99" y="26"/>
                    </a:lnTo>
                    <a:lnTo>
                      <a:pt x="97" y="37"/>
                    </a:lnTo>
                    <a:lnTo>
                      <a:pt x="102" y="37"/>
                    </a:lnTo>
                    <a:lnTo>
                      <a:pt x="102" y="44"/>
                    </a:lnTo>
                    <a:lnTo>
                      <a:pt x="95" y="45"/>
                    </a:lnTo>
                    <a:lnTo>
                      <a:pt x="83" y="49"/>
                    </a:lnTo>
                    <a:lnTo>
                      <a:pt x="69" y="57"/>
                    </a:lnTo>
                    <a:lnTo>
                      <a:pt x="71" y="66"/>
                    </a:lnTo>
                    <a:lnTo>
                      <a:pt x="66" y="74"/>
                    </a:lnTo>
                    <a:lnTo>
                      <a:pt x="71" y="87"/>
                    </a:lnTo>
                    <a:lnTo>
                      <a:pt x="72" y="93"/>
                    </a:lnTo>
                    <a:lnTo>
                      <a:pt x="77" y="99"/>
                    </a:lnTo>
                    <a:lnTo>
                      <a:pt x="94" y="97"/>
                    </a:lnTo>
                    <a:lnTo>
                      <a:pt x="97" y="100"/>
                    </a:lnTo>
                    <a:lnTo>
                      <a:pt x="97" y="112"/>
                    </a:lnTo>
                    <a:lnTo>
                      <a:pt x="107" y="115"/>
                    </a:lnTo>
                    <a:lnTo>
                      <a:pt x="115" y="127"/>
                    </a:lnTo>
                    <a:lnTo>
                      <a:pt x="116" y="131"/>
                    </a:lnTo>
                    <a:lnTo>
                      <a:pt x="111" y="133"/>
                    </a:lnTo>
                    <a:lnTo>
                      <a:pt x="113" y="148"/>
                    </a:lnTo>
                    <a:lnTo>
                      <a:pt x="107" y="150"/>
                    </a:lnTo>
                    <a:lnTo>
                      <a:pt x="111" y="170"/>
                    </a:lnTo>
                    <a:lnTo>
                      <a:pt x="105" y="182"/>
                    </a:lnTo>
                    <a:lnTo>
                      <a:pt x="98" y="191"/>
                    </a:lnTo>
                    <a:lnTo>
                      <a:pt x="84" y="176"/>
                    </a:lnTo>
                    <a:lnTo>
                      <a:pt x="78" y="176"/>
                    </a:lnTo>
                    <a:lnTo>
                      <a:pt x="69" y="164"/>
                    </a:lnTo>
                    <a:lnTo>
                      <a:pt x="62" y="164"/>
                    </a:lnTo>
                    <a:lnTo>
                      <a:pt x="53" y="156"/>
                    </a:lnTo>
                    <a:lnTo>
                      <a:pt x="51" y="154"/>
                    </a:lnTo>
                    <a:lnTo>
                      <a:pt x="44" y="150"/>
                    </a:lnTo>
                    <a:lnTo>
                      <a:pt x="42" y="140"/>
                    </a:lnTo>
                    <a:lnTo>
                      <a:pt x="43" y="135"/>
                    </a:lnTo>
                    <a:lnTo>
                      <a:pt x="37" y="128"/>
                    </a:lnTo>
                    <a:lnTo>
                      <a:pt x="36" y="124"/>
                    </a:lnTo>
                    <a:lnTo>
                      <a:pt x="32" y="119"/>
                    </a:lnTo>
                    <a:lnTo>
                      <a:pt x="31" y="115"/>
                    </a:lnTo>
                    <a:lnTo>
                      <a:pt x="26" y="104"/>
                    </a:lnTo>
                    <a:lnTo>
                      <a:pt x="22" y="88"/>
                    </a:lnTo>
                    <a:lnTo>
                      <a:pt x="16" y="81"/>
                    </a:lnTo>
                    <a:lnTo>
                      <a:pt x="10" y="67"/>
                    </a:lnTo>
                    <a:lnTo>
                      <a:pt x="4" y="66"/>
                    </a:lnTo>
                    <a:lnTo>
                      <a:pt x="0" y="60"/>
                    </a:lnTo>
                    <a:lnTo>
                      <a:pt x="3" y="58"/>
                    </a:lnTo>
                    <a:lnTo>
                      <a:pt x="3" y="56"/>
                    </a:lnTo>
                    <a:lnTo>
                      <a:pt x="0" y="54"/>
                    </a:lnTo>
                    <a:lnTo>
                      <a:pt x="1" y="50"/>
                    </a:lnTo>
                    <a:lnTo>
                      <a:pt x="0" y="43"/>
                    </a:lnTo>
                    <a:lnTo>
                      <a:pt x="4" y="4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29" name="Freeform 247"/>
              <p:cNvSpPr>
                <a:spLocks/>
              </p:cNvSpPr>
              <p:nvPr/>
            </p:nvSpPr>
            <p:spPr bwMode="gray">
              <a:xfrm>
                <a:off x="1752" y="2869"/>
                <a:ext cx="63" cy="78"/>
              </a:xfrm>
              <a:custGeom>
                <a:avLst/>
                <a:gdLst>
                  <a:gd name="T0" fmla="*/ 2147483647 w 49"/>
                  <a:gd name="T1" fmla="*/ 2147483647 h 60"/>
                  <a:gd name="T2" fmla="*/ 2147483647 w 49"/>
                  <a:gd name="T3" fmla="*/ 2147483647 h 60"/>
                  <a:gd name="T4" fmla="*/ 2147483647 w 49"/>
                  <a:gd name="T5" fmla="*/ 2147483647 h 60"/>
                  <a:gd name="T6" fmla="*/ 2147483647 w 49"/>
                  <a:gd name="T7" fmla="*/ 2147483647 h 60"/>
                  <a:gd name="T8" fmla="*/ 2147483647 w 49"/>
                  <a:gd name="T9" fmla="*/ 2147483647 h 60"/>
                  <a:gd name="T10" fmla="*/ 2147483647 w 49"/>
                  <a:gd name="T11" fmla="*/ 2147483647 h 60"/>
                  <a:gd name="T12" fmla="*/ 2147483647 w 49"/>
                  <a:gd name="T13" fmla="*/ 2147483647 h 60"/>
                  <a:gd name="T14" fmla="*/ 2147483647 w 49"/>
                  <a:gd name="T15" fmla="*/ 2147483647 h 60"/>
                  <a:gd name="T16" fmla="*/ 2147483647 w 49"/>
                  <a:gd name="T17" fmla="*/ 2147483647 h 60"/>
                  <a:gd name="T18" fmla="*/ 2147483647 w 49"/>
                  <a:gd name="T19" fmla="*/ 2147483647 h 60"/>
                  <a:gd name="T20" fmla="*/ 0 w 49"/>
                  <a:gd name="T21" fmla="*/ 2147483647 h 60"/>
                  <a:gd name="T22" fmla="*/ 0 w 49"/>
                  <a:gd name="T23" fmla="*/ 2147483647 h 60"/>
                  <a:gd name="T24" fmla="*/ 2147483647 w 49"/>
                  <a:gd name="T25" fmla="*/ 2147483647 h 60"/>
                  <a:gd name="T26" fmla="*/ 2147483647 w 49"/>
                  <a:gd name="T27" fmla="*/ 2147483647 h 60"/>
                  <a:gd name="T28" fmla="*/ 2147483647 w 49"/>
                  <a:gd name="T29" fmla="*/ 2147483647 h 60"/>
                  <a:gd name="T30" fmla="*/ 2147483647 w 49"/>
                  <a:gd name="T31" fmla="*/ 2147483647 h 60"/>
                  <a:gd name="T32" fmla="*/ 2147483647 w 49"/>
                  <a:gd name="T33" fmla="*/ 2147483647 h 60"/>
                  <a:gd name="T34" fmla="*/ 2147483647 w 49"/>
                  <a:gd name="T35" fmla="*/ 2147483647 h 60"/>
                  <a:gd name="T36" fmla="*/ 0 w 49"/>
                  <a:gd name="T37" fmla="*/ 2147483647 h 60"/>
                  <a:gd name="T38" fmla="*/ 0 w 49"/>
                  <a:gd name="T39" fmla="*/ 2147483647 h 60"/>
                  <a:gd name="T40" fmla="*/ 2147483647 w 49"/>
                  <a:gd name="T41" fmla="*/ 2147483647 h 60"/>
                  <a:gd name="T42" fmla="*/ 2147483647 w 49"/>
                  <a:gd name="T43" fmla="*/ 2147483647 h 60"/>
                  <a:gd name="T44" fmla="*/ 2147483647 w 49"/>
                  <a:gd name="T45" fmla="*/ 2147483647 h 60"/>
                  <a:gd name="T46" fmla="*/ 2147483647 w 49"/>
                  <a:gd name="T47" fmla="*/ 0 h 60"/>
                  <a:gd name="T48" fmla="*/ 2147483647 w 49"/>
                  <a:gd name="T49" fmla="*/ 0 h 60"/>
                  <a:gd name="T50" fmla="*/ 2147483647 w 49"/>
                  <a:gd name="T51" fmla="*/ 2147483647 h 60"/>
                  <a:gd name="T52" fmla="*/ 2147483647 w 49"/>
                  <a:gd name="T53" fmla="*/ 2147483647 h 60"/>
                  <a:gd name="T54" fmla="*/ 2147483647 w 49"/>
                  <a:gd name="T55" fmla="*/ 2147483647 h 60"/>
                  <a:gd name="T56" fmla="*/ 2147483647 w 49"/>
                  <a:gd name="T57" fmla="*/ 2147483647 h 60"/>
                  <a:gd name="T58" fmla="*/ 2147483647 w 49"/>
                  <a:gd name="T59" fmla="*/ 2147483647 h 60"/>
                  <a:gd name="T60" fmla="*/ 2147483647 w 49"/>
                  <a:gd name="T61" fmla="*/ 2147483647 h 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
                  <a:gd name="T94" fmla="*/ 0 h 60"/>
                  <a:gd name="T95" fmla="*/ 49 w 49"/>
                  <a:gd name="T96" fmla="*/ 60 h 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 h="60">
                    <a:moveTo>
                      <a:pt x="41" y="13"/>
                    </a:moveTo>
                    <a:lnTo>
                      <a:pt x="49" y="19"/>
                    </a:lnTo>
                    <a:lnTo>
                      <a:pt x="48" y="24"/>
                    </a:lnTo>
                    <a:lnTo>
                      <a:pt x="40" y="34"/>
                    </a:lnTo>
                    <a:lnTo>
                      <a:pt x="29" y="40"/>
                    </a:lnTo>
                    <a:lnTo>
                      <a:pt x="17" y="54"/>
                    </a:lnTo>
                    <a:lnTo>
                      <a:pt x="18" y="60"/>
                    </a:lnTo>
                    <a:lnTo>
                      <a:pt x="13" y="60"/>
                    </a:lnTo>
                    <a:lnTo>
                      <a:pt x="9" y="56"/>
                    </a:lnTo>
                    <a:lnTo>
                      <a:pt x="1" y="56"/>
                    </a:lnTo>
                    <a:lnTo>
                      <a:pt x="0" y="51"/>
                    </a:lnTo>
                    <a:lnTo>
                      <a:pt x="0" y="48"/>
                    </a:lnTo>
                    <a:lnTo>
                      <a:pt x="5" y="47"/>
                    </a:lnTo>
                    <a:lnTo>
                      <a:pt x="10" y="46"/>
                    </a:lnTo>
                    <a:lnTo>
                      <a:pt x="11" y="41"/>
                    </a:lnTo>
                    <a:lnTo>
                      <a:pt x="9" y="35"/>
                    </a:lnTo>
                    <a:lnTo>
                      <a:pt x="7" y="39"/>
                    </a:lnTo>
                    <a:lnTo>
                      <a:pt x="3" y="37"/>
                    </a:lnTo>
                    <a:lnTo>
                      <a:pt x="0" y="33"/>
                    </a:lnTo>
                    <a:lnTo>
                      <a:pt x="0" y="19"/>
                    </a:lnTo>
                    <a:lnTo>
                      <a:pt x="5" y="15"/>
                    </a:lnTo>
                    <a:lnTo>
                      <a:pt x="5" y="3"/>
                    </a:lnTo>
                    <a:lnTo>
                      <a:pt x="9" y="1"/>
                    </a:lnTo>
                    <a:lnTo>
                      <a:pt x="13" y="0"/>
                    </a:lnTo>
                    <a:lnTo>
                      <a:pt x="16" y="0"/>
                    </a:lnTo>
                    <a:lnTo>
                      <a:pt x="23" y="5"/>
                    </a:lnTo>
                    <a:lnTo>
                      <a:pt x="23" y="10"/>
                    </a:lnTo>
                    <a:lnTo>
                      <a:pt x="26" y="12"/>
                    </a:lnTo>
                    <a:lnTo>
                      <a:pt x="29" y="11"/>
                    </a:lnTo>
                    <a:lnTo>
                      <a:pt x="36" y="11"/>
                    </a:lnTo>
                    <a:lnTo>
                      <a:pt x="41" y="1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30" name="Freeform 248"/>
              <p:cNvSpPr>
                <a:spLocks/>
              </p:cNvSpPr>
              <p:nvPr/>
            </p:nvSpPr>
            <p:spPr bwMode="gray">
              <a:xfrm>
                <a:off x="1628" y="2881"/>
                <a:ext cx="7" cy="17"/>
              </a:xfrm>
              <a:custGeom>
                <a:avLst/>
                <a:gdLst>
                  <a:gd name="T0" fmla="*/ 0 w 6"/>
                  <a:gd name="T1" fmla="*/ 2147483647 h 13"/>
                  <a:gd name="T2" fmla="*/ 2147483647 w 6"/>
                  <a:gd name="T3" fmla="*/ 0 h 13"/>
                  <a:gd name="T4" fmla="*/ 2147483647 w 6"/>
                  <a:gd name="T5" fmla="*/ 2147483647 h 13"/>
                  <a:gd name="T6" fmla="*/ 2147483647 w 6"/>
                  <a:gd name="T7" fmla="*/ 2147483647 h 13"/>
                  <a:gd name="T8" fmla="*/ 0 w 6"/>
                  <a:gd name="T9" fmla="*/ 2147483647 h 13"/>
                  <a:gd name="T10" fmla="*/ 2147483647 w 6"/>
                  <a:gd name="T11" fmla="*/ 2147483647 h 13"/>
                  <a:gd name="T12" fmla="*/ 0 w 6"/>
                  <a:gd name="T13" fmla="*/ 2147483647 h 13"/>
                  <a:gd name="T14" fmla="*/ 0 60000 65536"/>
                  <a:gd name="T15" fmla="*/ 0 60000 65536"/>
                  <a:gd name="T16" fmla="*/ 0 60000 65536"/>
                  <a:gd name="T17" fmla="*/ 0 60000 65536"/>
                  <a:gd name="T18" fmla="*/ 0 60000 65536"/>
                  <a:gd name="T19" fmla="*/ 0 60000 65536"/>
                  <a:gd name="T20" fmla="*/ 0 60000 65536"/>
                  <a:gd name="T21" fmla="*/ 0 w 6"/>
                  <a:gd name="T22" fmla="*/ 0 h 13"/>
                  <a:gd name="T23" fmla="*/ 6 w 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3">
                    <a:moveTo>
                      <a:pt x="0" y="2"/>
                    </a:moveTo>
                    <a:lnTo>
                      <a:pt x="1" y="0"/>
                    </a:lnTo>
                    <a:lnTo>
                      <a:pt x="6" y="3"/>
                    </a:lnTo>
                    <a:lnTo>
                      <a:pt x="6" y="9"/>
                    </a:lnTo>
                    <a:lnTo>
                      <a:pt x="0" y="13"/>
                    </a:lnTo>
                    <a:lnTo>
                      <a:pt x="2" y="6"/>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31" name="Freeform 249"/>
              <p:cNvSpPr>
                <a:spLocks/>
              </p:cNvSpPr>
              <p:nvPr/>
            </p:nvSpPr>
            <p:spPr bwMode="gray">
              <a:xfrm>
                <a:off x="1639" y="2887"/>
                <a:ext cx="7" cy="4"/>
              </a:xfrm>
              <a:custGeom>
                <a:avLst/>
                <a:gdLst>
                  <a:gd name="T0" fmla="*/ 0 w 5"/>
                  <a:gd name="T1" fmla="*/ 2147483647 h 3"/>
                  <a:gd name="T2" fmla="*/ 2147483647 w 5"/>
                  <a:gd name="T3" fmla="*/ 0 h 3"/>
                  <a:gd name="T4" fmla="*/ 2147483647 w 5"/>
                  <a:gd name="T5" fmla="*/ 2147483647 h 3"/>
                  <a:gd name="T6" fmla="*/ 2147483647 w 5"/>
                  <a:gd name="T7" fmla="*/ 2147483647 h 3"/>
                  <a:gd name="T8" fmla="*/ 0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2"/>
                    </a:moveTo>
                    <a:lnTo>
                      <a:pt x="3" y="0"/>
                    </a:lnTo>
                    <a:lnTo>
                      <a:pt x="5" y="2"/>
                    </a:lnTo>
                    <a:lnTo>
                      <a:pt x="1" y="3"/>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32" name="Freeform 250"/>
              <p:cNvSpPr>
                <a:spLocks/>
              </p:cNvSpPr>
              <p:nvPr/>
            </p:nvSpPr>
            <p:spPr bwMode="gray">
              <a:xfrm>
                <a:off x="1810" y="3122"/>
                <a:ext cx="102" cy="576"/>
              </a:xfrm>
              <a:custGeom>
                <a:avLst/>
                <a:gdLst>
                  <a:gd name="T0" fmla="*/ 2147483647 w 78"/>
                  <a:gd name="T1" fmla="*/ 2147483647 h 442"/>
                  <a:gd name="T2" fmla="*/ 2147483647 w 78"/>
                  <a:gd name="T3" fmla="*/ 2147483647 h 442"/>
                  <a:gd name="T4" fmla="*/ 2147483647 w 78"/>
                  <a:gd name="T5" fmla="*/ 2147483647 h 442"/>
                  <a:gd name="T6" fmla="*/ 2147483647 w 78"/>
                  <a:gd name="T7" fmla="*/ 2147483647 h 442"/>
                  <a:gd name="T8" fmla="*/ 2147483647 w 78"/>
                  <a:gd name="T9" fmla="*/ 2147483647 h 442"/>
                  <a:gd name="T10" fmla="*/ 2147483647 w 78"/>
                  <a:gd name="T11" fmla="*/ 2147483647 h 442"/>
                  <a:gd name="T12" fmla="*/ 2147483647 w 78"/>
                  <a:gd name="T13" fmla="*/ 2147483647 h 442"/>
                  <a:gd name="T14" fmla="*/ 2147483647 w 78"/>
                  <a:gd name="T15" fmla="*/ 2147483647 h 442"/>
                  <a:gd name="T16" fmla="*/ 2147483647 w 78"/>
                  <a:gd name="T17" fmla="*/ 2147483647 h 442"/>
                  <a:gd name="T18" fmla="*/ 2147483647 w 78"/>
                  <a:gd name="T19" fmla="*/ 2147483647 h 442"/>
                  <a:gd name="T20" fmla="*/ 2147483647 w 78"/>
                  <a:gd name="T21" fmla="*/ 2147483647 h 442"/>
                  <a:gd name="T22" fmla="*/ 2147483647 w 78"/>
                  <a:gd name="T23" fmla="*/ 2147483647 h 442"/>
                  <a:gd name="T24" fmla="*/ 2147483647 w 78"/>
                  <a:gd name="T25" fmla="*/ 2147483647 h 442"/>
                  <a:gd name="T26" fmla="*/ 2147483647 w 78"/>
                  <a:gd name="T27" fmla="*/ 2147483647 h 442"/>
                  <a:gd name="T28" fmla="*/ 2147483647 w 78"/>
                  <a:gd name="T29" fmla="*/ 2147483647 h 442"/>
                  <a:gd name="T30" fmla="*/ 2147483647 w 78"/>
                  <a:gd name="T31" fmla="*/ 2147483647 h 442"/>
                  <a:gd name="T32" fmla="*/ 0 w 78"/>
                  <a:gd name="T33" fmla="*/ 2147483647 h 442"/>
                  <a:gd name="T34" fmla="*/ 2147483647 w 78"/>
                  <a:gd name="T35" fmla="*/ 2147483647 h 442"/>
                  <a:gd name="T36" fmla="*/ 2147483647 w 78"/>
                  <a:gd name="T37" fmla="*/ 2147483647 h 442"/>
                  <a:gd name="T38" fmla="*/ 2147483647 w 78"/>
                  <a:gd name="T39" fmla="*/ 2147483647 h 442"/>
                  <a:gd name="T40" fmla="*/ 2147483647 w 78"/>
                  <a:gd name="T41" fmla="*/ 2147483647 h 442"/>
                  <a:gd name="T42" fmla="*/ 2147483647 w 78"/>
                  <a:gd name="T43" fmla="*/ 2147483647 h 442"/>
                  <a:gd name="T44" fmla="*/ 2147483647 w 78"/>
                  <a:gd name="T45" fmla="*/ 2147483647 h 442"/>
                  <a:gd name="T46" fmla="*/ 2147483647 w 78"/>
                  <a:gd name="T47" fmla="*/ 2147483647 h 442"/>
                  <a:gd name="T48" fmla="*/ 2147483647 w 78"/>
                  <a:gd name="T49" fmla="*/ 2147483647 h 442"/>
                  <a:gd name="T50" fmla="*/ 2147483647 w 78"/>
                  <a:gd name="T51" fmla="*/ 2147483647 h 442"/>
                  <a:gd name="T52" fmla="*/ 2147483647 w 78"/>
                  <a:gd name="T53" fmla="*/ 2147483647 h 442"/>
                  <a:gd name="T54" fmla="*/ 2147483647 w 78"/>
                  <a:gd name="T55" fmla="*/ 2147483647 h 442"/>
                  <a:gd name="T56" fmla="*/ 2147483647 w 78"/>
                  <a:gd name="T57" fmla="*/ 2147483647 h 442"/>
                  <a:gd name="T58" fmla="*/ 2147483647 w 78"/>
                  <a:gd name="T59" fmla="*/ 2147483647 h 442"/>
                  <a:gd name="T60" fmla="*/ 2147483647 w 78"/>
                  <a:gd name="T61" fmla="*/ 2147483647 h 442"/>
                  <a:gd name="T62" fmla="*/ 2147483647 w 78"/>
                  <a:gd name="T63" fmla="*/ 2147483647 h 442"/>
                  <a:gd name="T64" fmla="*/ 2147483647 w 78"/>
                  <a:gd name="T65" fmla="*/ 2147483647 h 442"/>
                  <a:gd name="T66" fmla="*/ 2147483647 w 78"/>
                  <a:gd name="T67" fmla="*/ 2147483647 h 442"/>
                  <a:gd name="T68" fmla="*/ 2147483647 w 78"/>
                  <a:gd name="T69" fmla="*/ 2147483647 h 442"/>
                  <a:gd name="T70" fmla="*/ 2147483647 w 78"/>
                  <a:gd name="T71" fmla="*/ 2147483647 h 442"/>
                  <a:gd name="T72" fmla="*/ 2147483647 w 78"/>
                  <a:gd name="T73" fmla="*/ 2147483647 h 442"/>
                  <a:gd name="T74" fmla="*/ 2147483647 w 78"/>
                  <a:gd name="T75" fmla="*/ 2147483647 h 442"/>
                  <a:gd name="T76" fmla="*/ 2147483647 w 78"/>
                  <a:gd name="T77" fmla="*/ 2147483647 h 442"/>
                  <a:gd name="T78" fmla="*/ 2147483647 w 78"/>
                  <a:gd name="T79" fmla="*/ 2147483647 h 442"/>
                  <a:gd name="T80" fmla="*/ 2147483647 w 78"/>
                  <a:gd name="T81" fmla="*/ 2147483647 h 442"/>
                  <a:gd name="T82" fmla="*/ 2147483647 w 78"/>
                  <a:gd name="T83" fmla="*/ 2147483647 h 442"/>
                  <a:gd name="T84" fmla="*/ 2147483647 w 78"/>
                  <a:gd name="T85" fmla="*/ 2147483647 h 442"/>
                  <a:gd name="T86" fmla="*/ 2147483647 w 78"/>
                  <a:gd name="T87" fmla="*/ 2147483647 h 442"/>
                  <a:gd name="T88" fmla="*/ 2147483647 w 78"/>
                  <a:gd name="T89" fmla="*/ 2147483647 h 442"/>
                  <a:gd name="T90" fmla="*/ 2147483647 w 78"/>
                  <a:gd name="T91" fmla="*/ 2147483647 h 442"/>
                  <a:gd name="T92" fmla="*/ 2147483647 w 78"/>
                  <a:gd name="T93" fmla="*/ 2147483647 h 442"/>
                  <a:gd name="T94" fmla="*/ 2147483647 w 78"/>
                  <a:gd name="T95" fmla="*/ 2147483647 h 4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442"/>
                  <a:gd name="T146" fmla="*/ 78 w 78"/>
                  <a:gd name="T147" fmla="*/ 442 h 4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442">
                    <a:moveTo>
                      <a:pt x="56" y="419"/>
                    </a:moveTo>
                    <a:lnTo>
                      <a:pt x="55" y="423"/>
                    </a:lnTo>
                    <a:lnTo>
                      <a:pt x="52" y="425"/>
                    </a:lnTo>
                    <a:lnTo>
                      <a:pt x="47" y="425"/>
                    </a:lnTo>
                    <a:lnTo>
                      <a:pt x="43" y="428"/>
                    </a:lnTo>
                    <a:lnTo>
                      <a:pt x="45" y="432"/>
                    </a:lnTo>
                    <a:lnTo>
                      <a:pt x="42" y="436"/>
                    </a:lnTo>
                    <a:lnTo>
                      <a:pt x="42" y="442"/>
                    </a:lnTo>
                    <a:lnTo>
                      <a:pt x="34" y="442"/>
                    </a:lnTo>
                    <a:lnTo>
                      <a:pt x="29" y="439"/>
                    </a:lnTo>
                    <a:lnTo>
                      <a:pt x="29" y="436"/>
                    </a:lnTo>
                    <a:lnTo>
                      <a:pt x="37" y="436"/>
                    </a:lnTo>
                    <a:lnTo>
                      <a:pt x="38" y="433"/>
                    </a:lnTo>
                    <a:lnTo>
                      <a:pt x="38" y="428"/>
                    </a:lnTo>
                    <a:lnTo>
                      <a:pt x="33" y="424"/>
                    </a:lnTo>
                    <a:lnTo>
                      <a:pt x="26" y="425"/>
                    </a:lnTo>
                    <a:lnTo>
                      <a:pt x="22" y="430"/>
                    </a:lnTo>
                    <a:lnTo>
                      <a:pt x="19" y="430"/>
                    </a:lnTo>
                    <a:lnTo>
                      <a:pt x="18" y="421"/>
                    </a:lnTo>
                    <a:lnTo>
                      <a:pt x="26" y="419"/>
                    </a:lnTo>
                    <a:lnTo>
                      <a:pt x="25" y="415"/>
                    </a:lnTo>
                    <a:lnTo>
                      <a:pt x="23" y="415"/>
                    </a:lnTo>
                    <a:lnTo>
                      <a:pt x="21" y="417"/>
                    </a:lnTo>
                    <a:lnTo>
                      <a:pt x="17" y="415"/>
                    </a:lnTo>
                    <a:lnTo>
                      <a:pt x="17" y="408"/>
                    </a:lnTo>
                    <a:lnTo>
                      <a:pt x="13" y="404"/>
                    </a:lnTo>
                    <a:lnTo>
                      <a:pt x="16" y="402"/>
                    </a:lnTo>
                    <a:lnTo>
                      <a:pt x="14" y="397"/>
                    </a:lnTo>
                    <a:lnTo>
                      <a:pt x="10" y="396"/>
                    </a:lnTo>
                    <a:lnTo>
                      <a:pt x="12" y="392"/>
                    </a:lnTo>
                    <a:lnTo>
                      <a:pt x="10" y="383"/>
                    </a:lnTo>
                    <a:lnTo>
                      <a:pt x="11" y="376"/>
                    </a:lnTo>
                    <a:lnTo>
                      <a:pt x="12" y="370"/>
                    </a:lnTo>
                    <a:lnTo>
                      <a:pt x="10" y="366"/>
                    </a:lnTo>
                    <a:lnTo>
                      <a:pt x="10" y="365"/>
                    </a:lnTo>
                    <a:lnTo>
                      <a:pt x="11" y="364"/>
                    </a:lnTo>
                    <a:lnTo>
                      <a:pt x="12" y="364"/>
                    </a:lnTo>
                    <a:lnTo>
                      <a:pt x="14" y="366"/>
                    </a:lnTo>
                    <a:lnTo>
                      <a:pt x="15" y="368"/>
                    </a:lnTo>
                    <a:lnTo>
                      <a:pt x="18" y="366"/>
                    </a:lnTo>
                    <a:lnTo>
                      <a:pt x="18" y="361"/>
                    </a:lnTo>
                    <a:lnTo>
                      <a:pt x="16" y="358"/>
                    </a:lnTo>
                    <a:lnTo>
                      <a:pt x="13" y="361"/>
                    </a:lnTo>
                    <a:lnTo>
                      <a:pt x="10" y="361"/>
                    </a:lnTo>
                    <a:lnTo>
                      <a:pt x="8" y="360"/>
                    </a:lnTo>
                    <a:lnTo>
                      <a:pt x="10" y="357"/>
                    </a:lnTo>
                    <a:lnTo>
                      <a:pt x="13" y="353"/>
                    </a:lnTo>
                    <a:lnTo>
                      <a:pt x="12" y="350"/>
                    </a:lnTo>
                    <a:lnTo>
                      <a:pt x="7" y="349"/>
                    </a:lnTo>
                    <a:lnTo>
                      <a:pt x="6" y="347"/>
                    </a:lnTo>
                    <a:lnTo>
                      <a:pt x="0" y="348"/>
                    </a:lnTo>
                    <a:lnTo>
                      <a:pt x="0" y="346"/>
                    </a:lnTo>
                    <a:lnTo>
                      <a:pt x="5" y="341"/>
                    </a:lnTo>
                    <a:lnTo>
                      <a:pt x="6" y="336"/>
                    </a:lnTo>
                    <a:lnTo>
                      <a:pt x="12" y="337"/>
                    </a:lnTo>
                    <a:lnTo>
                      <a:pt x="12" y="343"/>
                    </a:lnTo>
                    <a:lnTo>
                      <a:pt x="13" y="347"/>
                    </a:lnTo>
                    <a:lnTo>
                      <a:pt x="16" y="346"/>
                    </a:lnTo>
                    <a:lnTo>
                      <a:pt x="18" y="340"/>
                    </a:lnTo>
                    <a:lnTo>
                      <a:pt x="18" y="334"/>
                    </a:lnTo>
                    <a:lnTo>
                      <a:pt x="20" y="332"/>
                    </a:lnTo>
                    <a:lnTo>
                      <a:pt x="23" y="330"/>
                    </a:lnTo>
                    <a:lnTo>
                      <a:pt x="23" y="325"/>
                    </a:lnTo>
                    <a:lnTo>
                      <a:pt x="27" y="322"/>
                    </a:lnTo>
                    <a:lnTo>
                      <a:pt x="26" y="319"/>
                    </a:lnTo>
                    <a:lnTo>
                      <a:pt x="23" y="317"/>
                    </a:lnTo>
                    <a:lnTo>
                      <a:pt x="21" y="311"/>
                    </a:lnTo>
                    <a:lnTo>
                      <a:pt x="26" y="303"/>
                    </a:lnTo>
                    <a:lnTo>
                      <a:pt x="25" y="293"/>
                    </a:lnTo>
                    <a:lnTo>
                      <a:pt x="28" y="289"/>
                    </a:lnTo>
                    <a:lnTo>
                      <a:pt x="26" y="283"/>
                    </a:lnTo>
                    <a:lnTo>
                      <a:pt x="27" y="280"/>
                    </a:lnTo>
                    <a:lnTo>
                      <a:pt x="24" y="279"/>
                    </a:lnTo>
                    <a:lnTo>
                      <a:pt x="20" y="282"/>
                    </a:lnTo>
                    <a:lnTo>
                      <a:pt x="14" y="274"/>
                    </a:lnTo>
                    <a:lnTo>
                      <a:pt x="16" y="267"/>
                    </a:lnTo>
                    <a:lnTo>
                      <a:pt x="17" y="257"/>
                    </a:lnTo>
                    <a:lnTo>
                      <a:pt x="21" y="252"/>
                    </a:lnTo>
                    <a:lnTo>
                      <a:pt x="21" y="242"/>
                    </a:lnTo>
                    <a:lnTo>
                      <a:pt x="18" y="231"/>
                    </a:lnTo>
                    <a:lnTo>
                      <a:pt x="18" y="220"/>
                    </a:lnTo>
                    <a:lnTo>
                      <a:pt x="21" y="217"/>
                    </a:lnTo>
                    <a:lnTo>
                      <a:pt x="22" y="209"/>
                    </a:lnTo>
                    <a:lnTo>
                      <a:pt x="26" y="203"/>
                    </a:lnTo>
                    <a:lnTo>
                      <a:pt x="29" y="196"/>
                    </a:lnTo>
                    <a:lnTo>
                      <a:pt x="31" y="188"/>
                    </a:lnTo>
                    <a:lnTo>
                      <a:pt x="34" y="178"/>
                    </a:lnTo>
                    <a:lnTo>
                      <a:pt x="39" y="170"/>
                    </a:lnTo>
                    <a:lnTo>
                      <a:pt x="39" y="153"/>
                    </a:lnTo>
                    <a:lnTo>
                      <a:pt x="36" y="138"/>
                    </a:lnTo>
                    <a:lnTo>
                      <a:pt x="40" y="134"/>
                    </a:lnTo>
                    <a:lnTo>
                      <a:pt x="39" y="124"/>
                    </a:lnTo>
                    <a:lnTo>
                      <a:pt x="38" y="121"/>
                    </a:lnTo>
                    <a:lnTo>
                      <a:pt x="45" y="92"/>
                    </a:lnTo>
                    <a:lnTo>
                      <a:pt x="47" y="82"/>
                    </a:lnTo>
                    <a:lnTo>
                      <a:pt x="46" y="57"/>
                    </a:lnTo>
                    <a:lnTo>
                      <a:pt x="49" y="54"/>
                    </a:lnTo>
                    <a:lnTo>
                      <a:pt x="51" y="27"/>
                    </a:lnTo>
                    <a:lnTo>
                      <a:pt x="49" y="24"/>
                    </a:lnTo>
                    <a:lnTo>
                      <a:pt x="49" y="8"/>
                    </a:lnTo>
                    <a:lnTo>
                      <a:pt x="56" y="0"/>
                    </a:lnTo>
                    <a:lnTo>
                      <a:pt x="61" y="2"/>
                    </a:lnTo>
                    <a:lnTo>
                      <a:pt x="65" y="14"/>
                    </a:lnTo>
                    <a:lnTo>
                      <a:pt x="66" y="29"/>
                    </a:lnTo>
                    <a:lnTo>
                      <a:pt x="72" y="52"/>
                    </a:lnTo>
                    <a:lnTo>
                      <a:pt x="75" y="54"/>
                    </a:lnTo>
                    <a:lnTo>
                      <a:pt x="78" y="62"/>
                    </a:lnTo>
                    <a:lnTo>
                      <a:pt x="76" y="69"/>
                    </a:lnTo>
                    <a:lnTo>
                      <a:pt x="71" y="71"/>
                    </a:lnTo>
                    <a:lnTo>
                      <a:pt x="67" y="74"/>
                    </a:lnTo>
                    <a:lnTo>
                      <a:pt x="67" y="96"/>
                    </a:lnTo>
                    <a:lnTo>
                      <a:pt x="68" y="101"/>
                    </a:lnTo>
                    <a:lnTo>
                      <a:pt x="60" y="110"/>
                    </a:lnTo>
                    <a:lnTo>
                      <a:pt x="52" y="127"/>
                    </a:lnTo>
                    <a:lnTo>
                      <a:pt x="51" y="134"/>
                    </a:lnTo>
                    <a:lnTo>
                      <a:pt x="48" y="152"/>
                    </a:lnTo>
                    <a:lnTo>
                      <a:pt x="52" y="172"/>
                    </a:lnTo>
                    <a:lnTo>
                      <a:pt x="52" y="188"/>
                    </a:lnTo>
                    <a:lnTo>
                      <a:pt x="45" y="197"/>
                    </a:lnTo>
                    <a:lnTo>
                      <a:pt x="46" y="207"/>
                    </a:lnTo>
                    <a:lnTo>
                      <a:pt x="41" y="221"/>
                    </a:lnTo>
                    <a:lnTo>
                      <a:pt x="42" y="240"/>
                    </a:lnTo>
                    <a:lnTo>
                      <a:pt x="38" y="249"/>
                    </a:lnTo>
                    <a:lnTo>
                      <a:pt x="33" y="267"/>
                    </a:lnTo>
                    <a:lnTo>
                      <a:pt x="35" y="289"/>
                    </a:lnTo>
                    <a:lnTo>
                      <a:pt x="32" y="293"/>
                    </a:lnTo>
                    <a:lnTo>
                      <a:pt x="33" y="304"/>
                    </a:lnTo>
                    <a:lnTo>
                      <a:pt x="37" y="319"/>
                    </a:lnTo>
                    <a:lnTo>
                      <a:pt x="32" y="323"/>
                    </a:lnTo>
                    <a:lnTo>
                      <a:pt x="34" y="328"/>
                    </a:lnTo>
                    <a:lnTo>
                      <a:pt x="35" y="328"/>
                    </a:lnTo>
                    <a:lnTo>
                      <a:pt x="37" y="348"/>
                    </a:lnTo>
                    <a:lnTo>
                      <a:pt x="33" y="353"/>
                    </a:lnTo>
                    <a:lnTo>
                      <a:pt x="34" y="357"/>
                    </a:lnTo>
                    <a:lnTo>
                      <a:pt x="28" y="360"/>
                    </a:lnTo>
                    <a:lnTo>
                      <a:pt x="29" y="371"/>
                    </a:lnTo>
                    <a:lnTo>
                      <a:pt x="19" y="381"/>
                    </a:lnTo>
                    <a:lnTo>
                      <a:pt x="17" y="388"/>
                    </a:lnTo>
                    <a:lnTo>
                      <a:pt x="21" y="399"/>
                    </a:lnTo>
                    <a:lnTo>
                      <a:pt x="25" y="399"/>
                    </a:lnTo>
                    <a:lnTo>
                      <a:pt x="28" y="401"/>
                    </a:lnTo>
                    <a:lnTo>
                      <a:pt x="29" y="412"/>
                    </a:lnTo>
                    <a:lnTo>
                      <a:pt x="35" y="417"/>
                    </a:lnTo>
                    <a:lnTo>
                      <a:pt x="55" y="417"/>
                    </a:lnTo>
                    <a:lnTo>
                      <a:pt x="56" y="41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33" name="Freeform 251"/>
              <p:cNvSpPr>
                <a:spLocks/>
              </p:cNvSpPr>
              <p:nvPr/>
            </p:nvSpPr>
            <p:spPr bwMode="gray">
              <a:xfrm>
                <a:off x="1832" y="3179"/>
                <a:ext cx="244" cy="491"/>
              </a:xfrm>
              <a:custGeom>
                <a:avLst/>
                <a:gdLst>
                  <a:gd name="T0" fmla="*/ 2147483647 w 187"/>
                  <a:gd name="T1" fmla="*/ 2147483647 h 377"/>
                  <a:gd name="T2" fmla="*/ 2147483647 w 187"/>
                  <a:gd name="T3" fmla="*/ 2147483647 h 377"/>
                  <a:gd name="T4" fmla="*/ 2147483647 w 187"/>
                  <a:gd name="T5" fmla="*/ 2147483647 h 377"/>
                  <a:gd name="T6" fmla="*/ 2147483647 w 187"/>
                  <a:gd name="T7" fmla="*/ 2147483647 h 377"/>
                  <a:gd name="T8" fmla="*/ 2147483647 w 187"/>
                  <a:gd name="T9" fmla="*/ 2147483647 h 377"/>
                  <a:gd name="T10" fmla="*/ 2147483647 w 187"/>
                  <a:gd name="T11" fmla="*/ 2147483647 h 377"/>
                  <a:gd name="T12" fmla="*/ 2147483647 w 187"/>
                  <a:gd name="T13" fmla="*/ 2147483647 h 377"/>
                  <a:gd name="T14" fmla="*/ 2147483647 w 187"/>
                  <a:gd name="T15" fmla="*/ 2147483647 h 377"/>
                  <a:gd name="T16" fmla="*/ 2147483647 w 187"/>
                  <a:gd name="T17" fmla="*/ 2147483647 h 377"/>
                  <a:gd name="T18" fmla="*/ 2147483647 w 187"/>
                  <a:gd name="T19" fmla="*/ 2147483647 h 377"/>
                  <a:gd name="T20" fmla="*/ 2147483647 w 187"/>
                  <a:gd name="T21" fmla="*/ 2147483647 h 377"/>
                  <a:gd name="T22" fmla="*/ 2147483647 w 187"/>
                  <a:gd name="T23" fmla="*/ 2147483647 h 377"/>
                  <a:gd name="T24" fmla="*/ 2147483647 w 187"/>
                  <a:gd name="T25" fmla="*/ 2147483647 h 377"/>
                  <a:gd name="T26" fmla="*/ 2147483647 w 187"/>
                  <a:gd name="T27" fmla="*/ 2147483647 h 377"/>
                  <a:gd name="T28" fmla="*/ 2147483647 w 187"/>
                  <a:gd name="T29" fmla="*/ 2147483647 h 377"/>
                  <a:gd name="T30" fmla="*/ 2147483647 w 187"/>
                  <a:gd name="T31" fmla="*/ 2147483647 h 377"/>
                  <a:gd name="T32" fmla="*/ 2147483647 w 187"/>
                  <a:gd name="T33" fmla="*/ 2147483647 h 377"/>
                  <a:gd name="T34" fmla="*/ 2147483647 w 187"/>
                  <a:gd name="T35" fmla="*/ 2147483647 h 377"/>
                  <a:gd name="T36" fmla="*/ 2147483647 w 187"/>
                  <a:gd name="T37" fmla="*/ 2147483647 h 377"/>
                  <a:gd name="T38" fmla="*/ 2147483647 w 187"/>
                  <a:gd name="T39" fmla="*/ 2147483647 h 377"/>
                  <a:gd name="T40" fmla="*/ 2147483647 w 187"/>
                  <a:gd name="T41" fmla="*/ 2147483647 h 377"/>
                  <a:gd name="T42" fmla="*/ 2147483647 w 187"/>
                  <a:gd name="T43" fmla="*/ 2147483647 h 377"/>
                  <a:gd name="T44" fmla="*/ 2147483647 w 187"/>
                  <a:gd name="T45" fmla="*/ 2147483647 h 377"/>
                  <a:gd name="T46" fmla="*/ 2147483647 w 187"/>
                  <a:gd name="T47" fmla="*/ 2147483647 h 377"/>
                  <a:gd name="T48" fmla="*/ 2147483647 w 187"/>
                  <a:gd name="T49" fmla="*/ 2147483647 h 377"/>
                  <a:gd name="T50" fmla="*/ 2147483647 w 187"/>
                  <a:gd name="T51" fmla="*/ 2147483647 h 377"/>
                  <a:gd name="T52" fmla="*/ 2147483647 w 187"/>
                  <a:gd name="T53" fmla="*/ 2147483647 h 377"/>
                  <a:gd name="T54" fmla="*/ 2147483647 w 187"/>
                  <a:gd name="T55" fmla="*/ 2147483647 h 377"/>
                  <a:gd name="T56" fmla="*/ 2147483647 w 187"/>
                  <a:gd name="T57" fmla="*/ 2147483647 h 377"/>
                  <a:gd name="T58" fmla="*/ 2147483647 w 187"/>
                  <a:gd name="T59" fmla="*/ 2147483647 h 377"/>
                  <a:gd name="T60" fmla="*/ 2147483647 w 187"/>
                  <a:gd name="T61" fmla="*/ 2147483647 h 377"/>
                  <a:gd name="T62" fmla="*/ 2147483647 w 187"/>
                  <a:gd name="T63" fmla="*/ 2147483647 h 377"/>
                  <a:gd name="T64" fmla="*/ 2147483647 w 187"/>
                  <a:gd name="T65" fmla="*/ 2147483647 h 377"/>
                  <a:gd name="T66" fmla="*/ 2147483647 w 187"/>
                  <a:gd name="T67" fmla="*/ 2147483647 h 377"/>
                  <a:gd name="T68" fmla="*/ 2147483647 w 187"/>
                  <a:gd name="T69" fmla="*/ 2147483647 h 377"/>
                  <a:gd name="T70" fmla="*/ 2147483647 w 187"/>
                  <a:gd name="T71" fmla="*/ 2147483647 h 377"/>
                  <a:gd name="T72" fmla="*/ 2147483647 w 187"/>
                  <a:gd name="T73" fmla="*/ 2147483647 h 377"/>
                  <a:gd name="T74" fmla="*/ 2147483647 w 187"/>
                  <a:gd name="T75" fmla="*/ 2147483647 h 377"/>
                  <a:gd name="T76" fmla="*/ 2147483647 w 187"/>
                  <a:gd name="T77" fmla="*/ 2147483647 h 377"/>
                  <a:gd name="T78" fmla="*/ 2147483647 w 187"/>
                  <a:gd name="T79" fmla="*/ 2147483647 h 377"/>
                  <a:gd name="T80" fmla="*/ 2147483647 w 187"/>
                  <a:gd name="T81" fmla="*/ 2147483647 h 377"/>
                  <a:gd name="T82" fmla="*/ 2147483647 w 187"/>
                  <a:gd name="T83" fmla="*/ 2147483647 h 377"/>
                  <a:gd name="T84" fmla="*/ 2147483647 w 187"/>
                  <a:gd name="T85" fmla="*/ 2147483647 h 377"/>
                  <a:gd name="T86" fmla="*/ 2147483647 w 187"/>
                  <a:gd name="T87" fmla="*/ 2147483647 h 377"/>
                  <a:gd name="T88" fmla="*/ 2147483647 w 187"/>
                  <a:gd name="T89" fmla="*/ 2147483647 h 377"/>
                  <a:gd name="T90" fmla="*/ 2147483647 w 187"/>
                  <a:gd name="T91" fmla="*/ 2147483647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7"/>
                  <a:gd name="T139" fmla="*/ 0 h 377"/>
                  <a:gd name="T140" fmla="*/ 187 w 187"/>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7" h="377">
                    <a:moveTo>
                      <a:pt x="39" y="375"/>
                    </a:moveTo>
                    <a:lnTo>
                      <a:pt x="38" y="373"/>
                    </a:lnTo>
                    <a:lnTo>
                      <a:pt x="17" y="372"/>
                    </a:lnTo>
                    <a:lnTo>
                      <a:pt x="12" y="368"/>
                    </a:lnTo>
                    <a:lnTo>
                      <a:pt x="11" y="357"/>
                    </a:lnTo>
                    <a:lnTo>
                      <a:pt x="8" y="355"/>
                    </a:lnTo>
                    <a:lnTo>
                      <a:pt x="3" y="355"/>
                    </a:lnTo>
                    <a:lnTo>
                      <a:pt x="0" y="344"/>
                    </a:lnTo>
                    <a:lnTo>
                      <a:pt x="2" y="337"/>
                    </a:lnTo>
                    <a:lnTo>
                      <a:pt x="12" y="327"/>
                    </a:lnTo>
                    <a:lnTo>
                      <a:pt x="11" y="316"/>
                    </a:lnTo>
                    <a:lnTo>
                      <a:pt x="17" y="312"/>
                    </a:lnTo>
                    <a:lnTo>
                      <a:pt x="16" y="308"/>
                    </a:lnTo>
                    <a:lnTo>
                      <a:pt x="20" y="304"/>
                    </a:lnTo>
                    <a:lnTo>
                      <a:pt x="18" y="284"/>
                    </a:lnTo>
                    <a:lnTo>
                      <a:pt x="17" y="284"/>
                    </a:lnTo>
                    <a:lnTo>
                      <a:pt x="15" y="279"/>
                    </a:lnTo>
                    <a:lnTo>
                      <a:pt x="20" y="275"/>
                    </a:lnTo>
                    <a:lnTo>
                      <a:pt x="16" y="260"/>
                    </a:lnTo>
                    <a:lnTo>
                      <a:pt x="15" y="249"/>
                    </a:lnTo>
                    <a:lnTo>
                      <a:pt x="17" y="245"/>
                    </a:lnTo>
                    <a:lnTo>
                      <a:pt x="16" y="223"/>
                    </a:lnTo>
                    <a:lnTo>
                      <a:pt x="21" y="205"/>
                    </a:lnTo>
                    <a:lnTo>
                      <a:pt x="25" y="196"/>
                    </a:lnTo>
                    <a:lnTo>
                      <a:pt x="24" y="177"/>
                    </a:lnTo>
                    <a:lnTo>
                      <a:pt x="29" y="163"/>
                    </a:lnTo>
                    <a:lnTo>
                      <a:pt x="28" y="153"/>
                    </a:lnTo>
                    <a:lnTo>
                      <a:pt x="34" y="143"/>
                    </a:lnTo>
                    <a:lnTo>
                      <a:pt x="35" y="128"/>
                    </a:lnTo>
                    <a:lnTo>
                      <a:pt x="31" y="108"/>
                    </a:lnTo>
                    <a:lnTo>
                      <a:pt x="34" y="90"/>
                    </a:lnTo>
                    <a:lnTo>
                      <a:pt x="35" y="83"/>
                    </a:lnTo>
                    <a:lnTo>
                      <a:pt x="43" y="66"/>
                    </a:lnTo>
                    <a:lnTo>
                      <a:pt x="51" y="57"/>
                    </a:lnTo>
                    <a:lnTo>
                      <a:pt x="50" y="52"/>
                    </a:lnTo>
                    <a:lnTo>
                      <a:pt x="49" y="30"/>
                    </a:lnTo>
                    <a:lnTo>
                      <a:pt x="54" y="27"/>
                    </a:lnTo>
                    <a:lnTo>
                      <a:pt x="59" y="25"/>
                    </a:lnTo>
                    <a:lnTo>
                      <a:pt x="61" y="18"/>
                    </a:lnTo>
                    <a:lnTo>
                      <a:pt x="58" y="10"/>
                    </a:lnTo>
                    <a:lnTo>
                      <a:pt x="67" y="0"/>
                    </a:lnTo>
                    <a:lnTo>
                      <a:pt x="71" y="1"/>
                    </a:lnTo>
                    <a:lnTo>
                      <a:pt x="79" y="5"/>
                    </a:lnTo>
                    <a:lnTo>
                      <a:pt x="83" y="11"/>
                    </a:lnTo>
                    <a:lnTo>
                      <a:pt x="88" y="11"/>
                    </a:lnTo>
                    <a:lnTo>
                      <a:pt x="89" y="8"/>
                    </a:lnTo>
                    <a:lnTo>
                      <a:pt x="89" y="5"/>
                    </a:lnTo>
                    <a:lnTo>
                      <a:pt x="92" y="3"/>
                    </a:lnTo>
                    <a:lnTo>
                      <a:pt x="97" y="5"/>
                    </a:lnTo>
                    <a:lnTo>
                      <a:pt x="104" y="5"/>
                    </a:lnTo>
                    <a:lnTo>
                      <a:pt x="109" y="7"/>
                    </a:lnTo>
                    <a:lnTo>
                      <a:pt x="114" y="15"/>
                    </a:lnTo>
                    <a:lnTo>
                      <a:pt x="119" y="22"/>
                    </a:lnTo>
                    <a:lnTo>
                      <a:pt x="126" y="21"/>
                    </a:lnTo>
                    <a:lnTo>
                      <a:pt x="134" y="27"/>
                    </a:lnTo>
                    <a:lnTo>
                      <a:pt x="147" y="31"/>
                    </a:lnTo>
                    <a:lnTo>
                      <a:pt x="154" y="37"/>
                    </a:lnTo>
                    <a:lnTo>
                      <a:pt x="153" y="41"/>
                    </a:lnTo>
                    <a:lnTo>
                      <a:pt x="144" y="58"/>
                    </a:lnTo>
                    <a:lnTo>
                      <a:pt x="147" y="59"/>
                    </a:lnTo>
                    <a:lnTo>
                      <a:pt x="157" y="60"/>
                    </a:lnTo>
                    <a:lnTo>
                      <a:pt x="170" y="58"/>
                    </a:lnTo>
                    <a:lnTo>
                      <a:pt x="176" y="52"/>
                    </a:lnTo>
                    <a:lnTo>
                      <a:pt x="178" y="42"/>
                    </a:lnTo>
                    <a:lnTo>
                      <a:pt x="182" y="42"/>
                    </a:lnTo>
                    <a:lnTo>
                      <a:pt x="187" y="55"/>
                    </a:lnTo>
                    <a:lnTo>
                      <a:pt x="185" y="58"/>
                    </a:lnTo>
                    <a:lnTo>
                      <a:pt x="174" y="69"/>
                    </a:lnTo>
                    <a:lnTo>
                      <a:pt x="168" y="74"/>
                    </a:lnTo>
                    <a:lnTo>
                      <a:pt x="160" y="83"/>
                    </a:lnTo>
                    <a:lnTo>
                      <a:pt x="158" y="86"/>
                    </a:lnTo>
                    <a:lnTo>
                      <a:pt x="152" y="93"/>
                    </a:lnTo>
                    <a:lnTo>
                      <a:pt x="148" y="101"/>
                    </a:lnTo>
                    <a:lnTo>
                      <a:pt x="148" y="106"/>
                    </a:lnTo>
                    <a:lnTo>
                      <a:pt x="147" y="127"/>
                    </a:lnTo>
                    <a:lnTo>
                      <a:pt x="143" y="132"/>
                    </a:lnTo>
                    <a:lnTo>
                      <a:pt x="144" y="140"/>
                    </a:lnTo>
                    <a:lnTo>
                      <a:pt x="144" y="143"/>
                    </a:lnTo>
                    <a:lnTo>
                      <a:pt x="148" y="148"/>
                    </a:lnTo>
                    <a:lnTo>
                      <a:pt x="152" y="148"/>
                    </a:lnTo>
                    <a:lnTo>
                      <a:pt x="157" y="156"/>
                    </a:lnTo>
                    <a:lnTo>
                      <a:pt x="154" y="163"/>
                    </a:lnTo>
                    <a:lnTo>
                      <a:pt x="154" y="166"/>
                    </a:lnTo>
                    <a:lnTo>
                      <a:pt x="160" y="171"/>
                    </a:lnTo>
                    <a:lnTo>
                      <a:pt x="155" y="180"/>
                    </a:lnTo>
                    <a:lnTo>
                      <a:pt x="149" y="190"/>
                    </a:lnTo>
                    <a:lnTo>
                      <a:pt x="146" y="190"/>
                    </a:lnTo>
                    <a:lnTo>
                      <a:pt x="140" y="196"/>
                    </a:lnTo>
                    <a:lnTo>
                      <a:pt x="131" y="197"/>
                    </a:lnTo>
                    <a:lnTo>
                      <a:pt x="123" y="201"/>
                    </a:lnTo>
                    <a:lnTo>
                      <a:pt x="112" y="201"/>
                    </a:lnTo>
                    <a:lnTo>
                      <a:pt x="111" y="206"/>
                    </a:lnTo>
                    <a:lnTo>
                      <a:pt x="106" y="210"/>
                    </a:lnTo>
                    <a:lnTo>
                      <a:pt x="106" y="226"/>
                    </a:lnTo>
                    <a:lnTo>
                      <a:pt x="102" y="228"/>
                    </a:lnTo>
                    <a:lnTo>
                      <a:pt x="95" y="229"/>
                    </a:lnTo>
                    <a:lnTo>
                      <a:pt x="85" y="223"/>
                    </a:lnTo>
                    <a:lnTo>
                      <a:pt x="83" y="223"/>
                    </a:lnTo>
                    <a:lnTo>
                      <a:pt x="80" y="226"/>
                    </a:lnTo>
                    <a:lnTo>
                      <a:pt x="82" y="242"/>
                    </a:lnTo>
                    <a:lnTo>
                      <a:pt x="85" y="246"/>
                    </a:lnTo>
                    <a:lnTo>
                      <a:pt x="89" y="243"/>
                    </a:lnTo>
                    <a:lnTo>
                      <a:pt x="92" y="243"/>
                    </a:lnTo>
                    <a:lnTo>
                      <a:pt x="93" y="251"/>
                    </a:lnTo>
                    <a:lnTo>
                      <a:pt x="90" y="251"/>
                    </a:lnTo>
                    <a:lnTo>
                      <a:pt x="85" y="250"/>
                    </a:lnTo>
                    <a:lnTo>
                      <a:pt x="84" y="253"/>
                    </a:lnTo>
                    <a:lnTo>
                      <a:pt x="87" y="256"/>
                    </a:lnTo>
                    <a:lnTo>
                      <a:pt x="78" y="263"/>
                    </a:lnTo>
                    <a:lnTo>
                      <a:pt x="79" y="271"/>
                    </a:lnTo>
                    <a:lnTo>
                      <a:pt x="78" y="276"/>
                    </a:lnTo>
                    <a:lnTo>
                      <a:pt x="78" y="280"/>
                    </a:lnTo>
                    <a:lnTo>
                      <a:pt x="75" y="282"/>
                    </a:lnTo>
                    <a:lnTo>
                      <a:pt x="66" y="283"/>
                    </a:lnTo>
                    <a:lnTo>
                      <a:pt x="64" y="286"/>
                    </a:lnTo>
                    <a:lnTo>
                      <a:pt x="61" y="287"/>
                    </a:lnTo>
                    <a:lnTo>
                      <a:pt x="58" y="291"/>
                    </a:lnTo>
                    <a:lnTo>
                      <a:pt x="57" y="295"/>
                    </a:lnTo>
                    <a:lnTo>
                      <a:pt x="61" y="305"/>
                    </a:lnTo>
                    <a:lnTo>
                      <a:pt x="65" y="307"/>
                    </a:lnTo>
                    <a:lnTo>
                      <a:pt x="74" y="307"/>
                    </a:lnTo>
                    <a:lnTo>
                      <a:pt x="75" y="317"/>
                    </a:lnTo>
                    <a:lnTo>
                      <a:pt x="73" y="319"/>
                    </a:lnTo>
                    <a:lnTo>
                      <a:pt x="70" y="321"/>
                    </a:lnTo>
                    <a:lnTo>
                      <a:pt x="65" y="325"/>
                    </a:lnTo>
                    <a:lnTo>
                      <a:pt x="61" y="331"/>
                    </a:lnTo>
                    <a:lnTo>
                      <a:pt x="56" y="333"/>
                    </a:lnTo>
                    <a:lnTo>
                      <a:pt x="56" y="343"/>
                    </a:lnTo>
                    <a:lnTo>
                      <a:pt x="53" y="346"/>
                    </a:lnTo>
                    <a:lnTo>
                      <a:pt x="49" y="345"/>
                    </a:lnTo>
                    <a:lnTo>
                      <a:pt x="48" y="349"/>
                    </a:lnTo>
                    <a:lnTo>
                      <a:pt x="44" y="353"/>
                    </a:lnTo>
                    <a:lnTo>
                      <a:pt x="45" y="359"/>
                    </a:lnTo>
                    <a:lnTo>
                      <a:pt x="42" y="364"/>
                    </a:lnTo>
                    <a:lnTo>
                      <a:pt x="43" y="367"/>
                    </a:lnTo>
                    <a:lnTo>
                      <a:pt x="46" y="371"/>
                    </a:lnTo>
                    <a:lnTo>
                      <a:pt x="48" y="374"/>
                    </a:lnTo>
                    <a:lnTo>
                      <a:pt x="47" y="377"/>
                    </a:lnTo>
                    <a:lnTo>
                      <a:pt x="39" y="37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34" name="Freeform 252"/>
              <p:cNvSpPr>
                <a:spLocks/>
              </p:cNvSpPr>
              <p:nvPr/>
            </p:nvSpPr>
            <p:spPr bwMode="gray">
              <a:xfrm>
                <a:off x="2269" y="3702"/>
                <a:ext cx="29" cy="18"/>
              </a:xfrm>
              <a:custGeom>
                <a:avLst/>
                <a:gdLst>
                  <a:gd name="T0" fmla="*/ 0 w 22"/>
                  <a:gd name="T1" fmla="*/ 2147483647 h 14"/>
                  <a:gd name="T2" fmla="*/ 2147483647 w 22"/>
                  <a:gd name="T3" fmla="*/ 0 h 14"/>
                  <a:gd name="T4" fmla="*/ 2147483647 w 22"/>
                  <a:gd name="T5" fmla="*/ 2147483647 h 14"/>
                  <a:gd name="T6" fmla="*/ 2147483647 w 22"/>
                  <a:gd name="T7" fmla="*/ 2147483647 h 14"/>
                  <a:gd name="T8" fmla="*/ 2147483647 w 22"/>
                  <a:gd name="T9" fmla="*/ 2147483647 h 14"/>
                  <a:gd name="T10" fmla="*/ 2147483647 w 22"/>
                  <a:gd name="T11" fmla="*/ 2147483647 h 14"/>
                  <a:gd name="T12" fmla="*/ 2147483647 w 22"/>
                  <a:gd name="T13" fmla="*/ 2147483647 h 14"/>
                  <a:gd name="T14" fmla="*/ 0 w 22"/>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4"/>
                  <a:gd name="T26" fmla="*/ 22 w 2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4">
                    <a:moveTo>
                      <a:pt x="0" y="3"/>
                    </a:moveTo>
                    <a:lnTo>
                      <a:pt x="1" y="0"/>
                    </a:lnTo>
                    <a:lnTo>
                      <a:pt x="11" y="2"/>
                    </a:lnTo>
                    <a:lnTo>
                      <a:pt x="19" y="8"/>
                    </a:lnTo>
                    <a:lnTo>
                      <a:pt x="22" y="14"/>
                    </a:lnTo>
                    <a:lnTo>
                      <a:pt x="15" y="13"/>
                    </a:lnTo>
                    <a:lnTo>
                      <a:pt x="8" y="6"/>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35" name="Freeform 253"/>
              <p:cNvSpPr>
                <a:spLocks/>
              </p:cNvSpPr>
              <p:nvPr/>
            </p:nvSpPr>
            <p:spPr bwMode="gray">
              <a:xfrm>
                <a:off x="2383" y="3752"/>
                <a:ext cx="5" cy="7"/>
              </a:xfrm>
              <a:custGeom>
                <a:avLst/>
                <a:gdLst>
                  <a:gd name="T0" fmla="*/ 0 w 4"/>
                  <a:gd name="T1" fmla="*/ 2147483647 h 5"/>
                  <a:gd name="T2" fmla="*/ 2147483647 w 4"/>
                  <a:gd name="T3" fmla="*/ 0 h 5"/>
                  <a:gd name="T4" fmla="*/ 2147483647 w 4"/>
                  <a:gd name="T5" fmla="*/ 2147483647 h 5"/>
                  <a:gd name="T6" fmla="*/ 2147483647 w 4"/>
                  <a:gd name="T7" fmla="*/ 2147483647 h 5"/>
                  <a:gd name="T8" fmla="*/ 2147483647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3"/>
                    </a:moveTo>
                    <a:lnTo>
                      <a:pt x="2" y="0"/>
                    </a:lnTo>
                    <a:lnTo>
                      <a:pt x="4" y="1"/>
                    </a:lnTo>
                    <a:lnTo>
                      <a:pt x="4" y="4"/>
                    </a:lnTo>
                    <a:lnTo>
                      <a:pt x="2" y="5"/>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36" name="Freeform 254"/>
              <p:cNvSpPr>
                <a:spLocks/>
              </p:cNvSpPr>
              <p:nvPr/>
            </p:nvSpPr>
            <p:spPr bwMode="gray">
              <a:xfrm>
                <a:off x="2389" y="3745"/>
                <a:ext cx="5" cy="4"/>
              </a:xfrm>
              <a:custGeom>
                <a:avLst/>
                <a:gdLst>
                  <a:gd name="T0" fmla="*/ 0 w 4"/>
                  <a:gd name="T1" fmla="*/ 2147483647 h 3"/>
                  <a:gd name="T2" fmla="*/ 2147483647 w 4"/>
                  <a:gd name="T3" fmla="*/ 0 h 3"/>
                  <a:gd name="T4" fmla="*/ 2147483647 w 4"/>
                  <a:gd name="T5" fmla="*/ 2147483647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2" y="0"/>
                    </a:lnTo>
                    <a:lnTo>
                      <a:pt x="4" y="2"/>
                    </a:lnTo>
                    <a:lnTo>
                      <a:pt x="2"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37" name="Freeform 255"/>
              <p:cNvSpPr>
                <a:spLocks/>
              </p:cNvSpPr>
              <p:nvPr/>
            </p:nvSpPr>
            <p:spPr bwMode="gray">
              <a:xfrm>
                <a:off x="2393" y="3752"/>
                <a:ext cx="7" cy="6"/>
              </a:xfrm>
              <a:custGeom>
                <a:avLst/>
                <a:gdLst>
                  <a:gd name="T0" fmla="*/ 0 w 5"/>
                  <a:gd name="T1" fmla="*/ 2147483647 h 4"/>
                  <a:gd name="T2" fmla="*/ 2147483647 w 5"/>
                  <a:gd name="T3" fmla="*/ 0 h 4"/>
                  <a:gd name="T4" fmla="*/ 2147483647 w 5"/>
                  <a:gd name="T5" fmla="*/ 2147483647 h 4"/>
                  <a:gd name="T6" fmla="*/ 2147483647 w 5"/>
                  <a:gd name="T7" fmla="*/ 2147483647 h 4"/>
                  <a:gd name="T8" fmla="*/ 0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2"/>
                    </a:moveTo>
                    <a:lnTo>
                      <a:pt x="2" y="0"/>
                    </a:lnTo>
                    <a:lnTo>
                      <a:pt x="5" y="1"/>
                    </a:lnTo>
                    <a:lnTo>
                      <a:pt x="3" y="4"/>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38" name="Freeform 256"/>
              <p:cNvSpPr>
                <a:spLocks/>
              </p:cNvSpPr>
              <p:nvPr/>
            </p:nvSpPr>
            <p:spPr bwMode="gray">
              <a:xfrm>
                <a:off x="2403" y="3765"/>
                <a:ext cx="6" cy="6"/>
              </a:xfrm>
              <a:custGeom>
                <a:avLst/>
                <a:gdLst>
                  <a:gd name="T0" fmla="*/ 0 w 4"/>
                  <a:gd name="T1" fmla="*/ 2147483647 h 4"/>
                  <a:gd name="T2" fmla="*/ 2147483647 w 4"/>
                  <a:gd name="T3" fmla="*/ 0 h 4"/>
                  <a:gd name="T4" fmla="*/ 2147483647 w 4"/>
                  <a:gd name="T5" fmla="*/ 2147483647 h 4"/>
                  <a:gd name="T6" fmla="*/ 2147483647 w 4"/>
                  <a:gd name="T7" fmla="*/ 2147483647 h 4"/>
                  <a:gd name="T8" fmla="*/ 0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2"/>
                    </a:moveTo>
                    <a:lnTo>
                      <a:pt x="2" y="0"/>
                    </a:lnTo>
                    <a:lnTo>
                      <a:pt x="4" y="2"/>
                    </a:lnTo>
                    <a:lnTo>
                      <a:pt x="1" y="4"/>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39" name="Freeform 257"/>
              <p:cNvSpPr>
                <a:spLocks/>
              </p:cNvSpPr>
              <p:nvPr/>
            </p:nvSpPr>
            <p:spPr bwMode="gray">
              <a:xfrm>
                <a:off x="2405" y="3780"/>
                <a:ext cx="4" cy="2"/>
              </a:xfrm>
              <a:custGeom>
                <a:avLst/>
                <a:gdLst>
                  <a:gd name="T0" fmla="*/ 2147483647 w 3"/>
                  <a:gd name="T1" fmla="*/ 0 h 2"/>
                  <a:gd name="T2" fmla="*/ 2147483647 w 3"/>
                  <a:gd name="T3" fmla="*/ 0 h 2"/>
                  <a:gd name="T4" fmla="*/ 2147483647 w 3"/>
                  <a:gd name="T5" fmla="*/ 2147483647 h 2"/>
                  <a:gd name="T6" fmla="*/ 0 w 3"/>
                  <a:gd name="T7" fmla="*/ 2147483647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0"/>
                    </a:moveTo>
                    <a:lnTo>
                      <a:pt x="3" y="0"/>
                    </a:lnTo>
                    <a:lnTo>
                      <a:pt x="3" y="1"/>
                    </a:lnTo>
                    <a:lnTo>
                      <a:pt x="0" y="2"/>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40" name="Freeform 258"/>
              <p:cNvSpPr>
                <a:spLocks/>
              </p:cNvSpPr>
              <p:nvPr/>
            </p:nvSpPr>
            <p:spPr bwMode="gray">
              <a:xfrm>
                <a:off x="2406" y="3790"/>
                <a:ext cx="5" cy="4"/>
              </a:xfrm>
              <a:custGeom>
                <a:avLst/>
                <a:gdLst>
                  <a:gd name="T0" fmla="*/ 0 w 4"/>
                  <a:gd name="T1" fmla="*/ 2147483647 h 3"/>
                  <a:gd name="T2" fmla="*/ 2147483647 w 4"/>
                  <a:gd name="T3" fmla="*/ 0 h 3"/>
                  <a:gd name="T4" fmla="*/ 2147483647 w 4"/>
                  <a:gd name="T5" fmla="*/ 2147483647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2" y="0"/>
                    </a:lnTo>
                    <a:lnTo>
                      <a:pt x="4" y="2"/>
                    </a:lnTo>
                    <a:lnTo>
                      <a:pt x="1"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41" name="Freeform 259"/>
              <p:cNvSpPr>
                <a:spLocks/>
              </p:cNvSpPr>
              <p:nvPr/>
            </p:nvSpPr>
            <p:spPr bwMode="gray">
              <a:xfrm>
                <a:off x="2405" y="3805"/>
                <a:ext cx="4" cy="3"/>
              </a:xfrm>
              <a:custGeom>
                <a:avLst/>
                <a:gdLst>
                  <a:gd name="T0" fmla="*/ 0 w 3"/>
                  <a:gd name="T1" fmla="*/ 2147483647 h 3"/>
                  <a:gd name="T2" fmla="*/ 2147483647 w 3"/>
                  <a:gd name="T3" fmla="*/ 0 h 3"/>
                  <a:gd name="T4" fmla="*/ 2147483647 w 3"/>
                  <a:gd name="T5" fmla="*/ 2147483647 h 3"/>
                  <a:gd name="T6" fmla="*/ 2147483647 w 3"/>
                  <a:gd name="T7" fmla="*/ 2147483647 h 3"/>
                  <a:gd name="T8" fmla="*/ 0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lnTo>
                      <a:pt x="2" y="0"/>
                    </a:lnTo>
                    <a:lnTo>
                      <a:pt x="3" y="2"/>
                    </a:lnTo>
                    <a:lnTo>
                      <a:pt x="1"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42" name="Freeform 260"/>
              <p:cNvSpPr>
                <a:spLocks/>
              </p:cNvSpPr>
              <p:nvPr/>
            </p:nvSpPr>
            <p:spPr bwMode="gray">
              <a:xfrm>
                <a:off x="2397" y="3812"/>
                <a:ext cx="5" cy="3"/>
              </a:xfrm>
              <a:custGeom>
                <a:avLst/>
                <a:gdLst>
                  <a:gd name="T0" fmla="*/ 0 w 4"/>
                  <a:gd name="T1" fmla="*/ 2147483647 h 2"/>
                  <a:gd name="T2" fmla="*/ 0 w 4"/>
                  <a:gd name="T3" fmla="*/ 0 h 2"/>
                  <a:gd name="T4" fmla="*/ 2147483647 w 4"/>
                  <a:gd name="T5" fmla="*/ 0 h 2"/>
                  <a:gd name="T6" fmla="*/ 2147483647 w 4"/>
                  <a:gd name="T7" fmla="*/ 2147483647 h 2"/>
                  <a:gd name="T8" fmla="*/ 2147483647 w 4"/>
                  <a:gd name="T9" fmla="*/ 2147483647 h 2"/>
                  <a:gd name="T10" fmla="*/ 0 w 4"/>
                  <a:gd name="T11" fmla="*/ 2147483647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0" y="2"/>
                    </a:moveTo>
                    <a:lnTo>
                      <a:pt x="0" y="0"/>
                    </a:lnTo>
                    <a:lnTo>
                      <a:pt x="3" y="0"/>
                    </a:lnTo>
                    <a:lnTo>
                      <a:pt x="4" y="1"/>
                    </a:lnTo>
                    <a:lnTo>
                      <a:pt x="1" y="2"/>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43" name="Freeform 262"/>
              <p:cNvSpPr>
                <a:spLocks/>
              </p:cNvSpPr>
              <p:nvPr/>
            </p:nvSpPr>
            <p:spPr bwMode="gray">
              <a:xfrm>
                <a:off x="2437" y="1700"/>
                <a:ext cx="132" cy="97"/>
              </a:xfrm>
              <a:custGeom>
                <a:avLst/>
                <a:gdLst>
                  <a:gd name="T0" fmla="*/ 2147483647 w 101"/>
                  <a:gd name="T1" fmla="*/ 0 h 75"/>
                  <a:gd name="T2" fmla="*/ 2147483647 w 101"/>
                  <a:gd name="T3" fmla="*/ 2147483647 h 75"/>
                  <a:gd name="T4" fmla="*/ 2147483647 w 101"/>
                  <a:gd name="T5" fmla="*/ 2147483647 h 75"/>
                  <a:gd name="T6" fmla="*/ 2147483647 w 101"/>
                  <a:gd name="T7" fmla="*/ 2147483647 h 75"/>
                  <a:gd name="T8" fmla="*/ 2147483647 w 101"/>
                  <a:gd name="T9" fmla="*/ 2147483647 h 75"/>
                  <a:gd name="T10" fmla="*/ 2147483647 w 101"/>
                  <a:gd name="T11" fmla="*/ 2147483647 h 75"/>
                  <a:gd name="T12" fmla="*/ 2147483647 w 101"/>
                  <a:gd name="T13" fmla="*/ 2147483647 h 75"/>
                  <a:gd name="T14" fmla="*/ 2147483647 w 101"/>
                  <a:gd name="T15" fmla="*/ 2147483647 h 75"/>
                  <a:gd name="T16" fmla="*/ 2147483647 w 101"/>
                  <a:gd name="T17" fmla="*/ 2147483647 h 75"/>
                  <a:gd name="T18" fmla="*/ 2147483647 w 101"/>
                  <a:gd name="T19" fmla="*/ 2147483647 h 75"/>
                  <a:gd name="T20" fmla="*/ 2147483647 w 101"/>
                  <a:gd name="T21" fmla="*/ 2147483647 h 75"/>
                  <a:gd name="T22" fmla="*/ 2147483647 w 101"/>
                  <a:gd name="T23" fmla="*/ 2147483647 h 75"/>
                  <a:gd name="T24" fmla="*/ 2147483647 w 101"/>
                  <a:gd name="T25" fmla="*/ 2147483647 h 75"/>
                  <a:gd name="T26" fmla="*/ 2147483647 w 101"/>
                  <a:gd name="T27" fmla="*/ 2147483647 h 75"/>
                  <a:gd name="T28" fmla="*/ 2147483647 w 101"/>
                  <a:gd name="T29" fmla="*/ 2147483647 h 75"/>
                  <a:gd name="T30" fmla="*/ 2147483647 w 101"/>
                  <a:gd name="T31" fmla="*/ 2147483647 h 75"/>
                  <a:gd name="T32" fmla="*/ 2147483647 w 101"/>
                  <a:gd name="T33" fmla="*/ 2147483647 h 75"/>
                  <a:gd name="T34" fmla="*/ 2147483647 w 101"/>
                  <a:gd name="T35" fmla="*/ 2147483647 h 75"/>
                  <a:gd name="T36" fmla="*/ 2147483647 w 101"/>
                  <a:gd name="T37" fmla="*/ 2147483647 h 75"/>
                  <a:gd name="T38" fmla="*/ 2147483647 w 101"/>
                  <a:gd name="T39" fmla="*/ 2147483647 h 75"/>
                  <a:gd name="T40" fmla="*/ 0 w 101"/>
                  <a:gd name="T41" fmla="*/ 2147483647 h 75"/>
                  <a:gd name="T42" fmla="*/ 2147483647 w 101"/>
                  <a:gd name="T43" fmla="*/ 2147483647 h 75"/>
                  <a:gd name="T44" fmla="*/ 2147483647 w 101"/>
                  <a:gd name="T45" fmla="*/ 2147483647 h 75"/>
                  <a:gd name="T46" fmla="*/ 2147483647 w 101"/>
                  <a:gd name="T47" fmla="*/ 2147483647 h 75"/>
                  <a:gd name="T48" fmla="*/ 2147483647 w 101"/>
                  <a:gd name="T49" fmla="*/ 2147483647 h 75"/>
                  <a:gd name="T50" fmla="*/ 2147483647 w 101"/>
                  <a:gd name="T51" fmla="*/ 2147483647 h 75"/>
                  <a:gd name="T52" fmla="*/ 2147483647 w 101"/>
                  <a:gd name="T53" fmla="*/ 2147483647 h 75"/>
                  <a:gd name="T54" fmla="*/ 2147483647 w 101"/>
                  <a:gd name="T55" fmla="*/ 2147483647 h 75"/>
                  <a:gd name="T56" fmla="*/ 2147483647 w 101"/>
                  <a:gd name="T57" fmla="*/ 2147483647 h 75"/>
                  <a:gd name="T58" fmla="*/ 2147483647 w 101"/>
                  <a:gd name="T59" fmla="*/ 2147483647 h 75"/>
                  <a:gd name="T60" fmla="*/ 2147483647 w 101"/>
                  <a:gd name="T61" fmla="*/ 2147483647 h 75"/>
                  <a:gd name="T62" fmla="*/ 2147483647 w 101"/>
                  <a:gd name="T63" fmla="*/ 2147483647 h 75"/>
                  <a:gd name="T64" fmla="*/ 2147483647 w 101"/>
                  <a:gd name="T65" fmla="*/ 2147483647 h 75"/>
                  <a:gd name="T66" fmla="*/ 2147483647 w 101"/>
                  <a:gd name="T67" fmla="*/ 2147483647 h 75"/>
                  <a:gd name="T68" fmla="*/ 2147483647 w 101"/>
                  <a:gd name="T69" fmla="*/ 2147483647 h 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75"/>
                  <a:gd name="T107" fmla="*/ 101 w 101"/>
                  <a:gd name="T108" fmla="*/ 75 h 7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75">
                    <a:moveTo>
                      <a:pt x="74" y="9"/>
                    </a:moveTo>
                    <a:lnTo>
                      <a:pt x="74" y="0"/>
                    </a:lnTo>
                    <a:lnTo>
                      <a:pt x="81" y="0"/>
                    </a:lnTo>
                    <a:lnTo>
                      <a:pt x="83" y="4"/>
                    </a:lnTo>
                    <a:lnTo>
                      <a:pt x="89" y="4"/>
                    </a:lnTo>
                    <a:lnTo>
                      <a:pt x="92" y="3"/>
                    </a:lnTo>
                    <a:lnTo>
                      <a:pt x="93" y="6"/>
                    </a:lnTo>
                    <a:lnTo>
                      <a:pt x="89" y="9"/>
                    </a:lnTo>
                    <a:lnTo>
                      <a:pt x="91" y="13"/>
                    </a:lnTo>
                    <a:lnTo>
                      <a:pt x="90" y="20"/>
                    </a:lnTo>
                    <a:lnTo>
                      <a:pt x="93" y="21"/>
                    </a:lnTo>
                    <a:lnTo>
                      <a:pt x="95" y="25"/>
                    </a:lnTo>
                    <a:lnTo>
                      <a:pt x="99" y="25"/>
                    </a:lnTo>
                    <a:lnTo>
                      <a:pt x="101" y="32"/>
                    </a:lnTo>
                    <a:lnTo>
                      <a:pt x="97" y="43"/>
                    </a:lnTo>
                    <a:lnTo>
                      <a:pt x="89" y="49"/>
                    </a:lnTo>
                    <a:lnTo>
                      <a:pt x="87" y="56"/>
                    </a:lnTo>
                    <a:lnTo>
                      <a:pt x="78" y="56"/>
                    </a:lnTo>
                    <a:lnTo>
                      <a:pt x="72" y="65"/>
                    </a:lnTo>
                    <a:lnTo>
                      <a:pt x="65" y="66"/>
                    </a:lnTo>
                    <a:lnTo>
                      <a:pt x="58" y="74"/>
                    </a:lnTo>
                    <a:lnTo>
                      <a:pt x="41" y="75"/>
                    </a:lnTo>
                    <a:lnTo>
                      <a:pt x="31" y="67"/>
                    </a:lnTo>
                    <a:lnTo>
                      <a:pt x="21" y="65"/>
                    </a:lnTo>
                    <a:lnTo>
                      <a:pt x="16" y="63"/>
                    </a:lnTo>
                    <a:lnTo>
                      <a:pt x="17" y="59"/>
                    </a:lnTo>
                    <a:lnTo>
                      <a:pt x="23" y="59"/>
                    </a:lnTo>
                    <a:lnTo>
                      <a:pt x="24" y="53"/>
                    </a:lnTo>
                    <a:lnTo>
                      <a:pt x="20" y="47"/>
                    </a:lnTo>
                    <a:lnTo>
                      <a:pt x="20" y="44"/>
                    </a:lnTo>
                    <a:lnTo>
                      <a:pt x="16" y="42"/>
                    </a:lnTo>
                    <a:lnTo>
                      <a:pt x="4" y="44"/>
                    </a:lnTo>
                    <a:lnTo>
                      <a:pt x="5" y="39"/>
                    </a:lnTo>
                    <a:lnTo>
                      <a:pt x="12" y="38"/>
                    </a:lnTo>
                    <a:lnTo>
                      <a:pt x="19" y="37"/>
                    </a:lnTo>
                    <a:lnTo>
                      <a:pt x="24" y="38"/>
                    </a:lnTo>
                    <a:lnTo>
                      <a:pt x="26" y="36"/>
                    </a:lnTo>
                    <a:lnTo>
                      <a:pt x="18" y="31"/>
                    </a:lnTo>
                    <a:lnTo>
                      <a:pt x="22" y="29"/>
                    </a:lnTo>
                    <a:lnTo>
                      <a:pt x="20" y="25"/>
                    </a:lnTo>
                    <a:lnTo>
                      <a:pt x="6" y="25"/>
                    </a:lnTo>
                    <a:lnTo>
                      <a:pt x="0" y="26"/>
                    </a:lnTo>
                    <a:lnTo>
                      <a:pt x="0" y="22"/>
                    </a:lnTo>
                    <a:lnTo>
                      <a:pt x="8" y="11"/>
                    </a:lnTo>
                    <a:lnTo>
                      <a:pt x="11" y="12"/>
                    </a:lnTo>
                    <a:lnTo>
                      <a:pt x="13" y="15"/>
                    </a:lnTo>
                    <a:lnTo>
                      <a:pt x="17" y="14"/>
                    </a:lnTo>
                    <a:lnTo>
                      <a:pt x="14" y="9"/>
                    </a:lnTo>
                    <a:lnTo>
                      <a:pt x="11" y="2"/>
                    </a:lnTo>
                    <a:lnTo>
                      <a:pt x="18" y="2"/>
                    </a:lnTo>
                    <a:lnTo>
                      <a:pt x="26" y="10"/>
                    </a:lnTo>
                    <a:lnTo>
                      <a:pt x="25" y="17"/>
                    </a:lnTo>
                    <a:lnTo>
                      <a:pt x="28" y="26"/>
                    </a:lnTo>
                    <a:lnTo>
                      <a:pt x="31" y="29"/>
                    </a:lnTo>
                    <a:lnTo>
                      <a:pt x="33" y="26"/>
                    </a:lnTo>
                    <a:lnTo>
                      <a:pt x="32" y="24"/>
                    </a:lnTo>
                    <a:lnTo>
                      <a:pt x="37" y="22"/>
                    </a:lnTo>
                    <a:lnTo>
                      <a:pt x="39" y="19"/>
                    </a:lnTo>
                    <a:lnTo>
                      <a:pt x="35" y="16"/>
                    </a:lnTo>
                    <a:lnTo>
                      <a:pt x="38" y="14"/>
                    </a:lnTo>
                    <a:lnTo>
                      <a:pt x="41" y="14"/>
                    </a:lnTo>
                    <a:lnTo>
                      <a:pt x="45" y="19"/>
                    </a:lnTo>
                    <a:lnTo>
                      <a:pt x="45" y="13"/>
                    </a:lnTo>
                    <a:lnTo>
                      <a:pt x="53" y="11"/>
                    </a:lnTo>
                    <a:lnTo>
                      <a:pt x="55" y="16"/>
                    </a:lnTo>
                    <a:lnTo>
                      <a:pt x="58" y="15"/>
                    </a:lnTo>
                    <a:lnTo>
                      <a:pt x="57" y="11"/>
                    </a:lnTo>
                    <a:lnTo>
                      <a:pt x="62" y="9"/>
                    </a:lnTo>
                    <a:lnTo>
                      <a:pt x="66" y="13"/>
                    </a:lnTo>
                    <a:lnTo>
                      <a:pt x="74" y="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44" name="Freeform 263"/>
              <p:cNvSpPr>
                <a:spLocks/>
              </p:cNvSpPr>
              <p:nvPr/>
            </p:nvSpPr>
            <p:spPr bwMode="gray">
              <a:xfrm>
                <a:off x="3303" y="1636"/>
                <a:ext cx="27" cy="18"/>
              </a:xfrm>
              <a:custGeom>
                <a:avLst/>
                <a:gdLst>
                  <a:gd name="T0" fmla="*/ 2147483647 w 21"/>
                  <a:gd name="T1" fmla="*/ 2147483647 h 14"/>
                  <a:gd name="T2" fmla="*/ 2147483647 w 21"/>
                  <a:gd name="T3" fmla="*/ 0 h 14"/>
                  <a:gd name="T4" fmla="*/ 2147483647 w 21"/>
                  <a:gd name="T5" fmla="*/ 2147483647 h 14"/>
                  <a:gd name="T6" fmla="*/ 2147483647 w 21"/>
                  <a:gd name="T7" fmla="*/ 2147483647 h 14"/>
                  <a:gd name="T8" fmla="*/ 2147483647 w 21"/>
                  <a:gd name="T9" fmla="*/ 2147483647 h 14"/>
                  <a:gd name="T10" fmla="*/ 2147483647 w 21"/>
                  <a:gd name="T11" fmla="*/ 2147483647 h 14"/>
                  <a:gd name="T12" fmla="*/ 0 w 21"/>
                  <a:gd name="T13" fmla="*/ 2147483647 h 14"/>
                  <a:gd name="T14" fmla="*/ 0 w 21"/>
                  <a:gd name="T15" fmla="*/ 2147483647 h 14"/>
                  <a:gd name="T16" fmla="*/ 2147483647 w 21"/>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4"/>
                  <a:gd name="T29" fmla="*/ 21 w 2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4">
                    <a:moveTo>
                      <a:pt x="3" y="1"/>
                    </a:moveTo>
                    <a:lnTo>
                      <a:pt x="11" y="0"/>
                    </a:lnTo>
                    <a:lnTo>
                      <a:pt x="15" y="4"/>
                    </a:lnTo>
                    <a:lnTo>
                      <a:pt x="21" y="5"/>
                    </a:lnTo>
                    <a:lnTo>
                      <a:pt x="19" y="11"/>
                    </a:lnTo>
                    <a:lnTo>
                      <a:pt x="12" y="14"/>
                    </a:lnTo>
                    <a:lnTo>
                      <a:pt x="0" y="12"/>
                    </a:lnTo>
                    <a:lnTo>
                      <a:pt x="0" y="8"/>
                    </a:lnTo>
                    <a:lnTo>
                      <a:pt x="3"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45" name="Freeform 264"/>
              <p:cNvSpPr>
                <a:spLocks/>
              </p:cNvSpPr>
              <p:nvPr/>
            </p:nvSpPr>
            <p:spPr bwMode="gray">
              <a:xfrm>
                <a:off x="3432" y="1617"/>
                <a:ext cx="18" cy="12"/>
              </a:xfrm>
              <a:custGeom>
                <a:avLst/>
                <a:gdLst>
                  <a:gd name="T0" fmla="*/ 2147483647 w 14"/>
                  <a:gd name="T1" fmla="*/ 0 h 9"/>
                  <a:gd name="T2" fmla="*/ 2147483647 w 14"/>
                  <a:gd name="T3" fmla="*/ 2147483647 h 9"/>
                  <a:gd name="T4" fmla="*/ 2147483647 w 14"/>
                  <a:gd name="T5" fmla="*/ 2147483647 h 9"/>
                  <a:gd name="T6" fmla="*/ 2147483647 w 14"/>
                  <a:gd name="T7" fmla="*/ 2147483647 h 9"/>
                  <a:gd name="T8" fmla="*/ 2147483647 w 14"/>
                  <a:gd name="T9" fmla="*/ 2147483647 h 9"/>
                  <a:gd name="T10" fmla="*/ 0 w 14"/>
                  <a:gd name="T11" fmla="*/ 2147483647 h 9"/>
                  <a:gd name="T12" fmla="*/ 2147483647 w 14"/>
                  <a:gd name="T13" fmla="*/ 0 h 9"/>
                  <a:gd name="T14" fmla="*/ 0 60000 65536"/>
                  <a:gd name="T15" fmla="*/ 0 60000 65536"/>
                  <a:gd name="T16" fmla="*/ 0 60000 65536"/>
                  <a:gd name="T17" fmla="*/ 0 60000 65536"/>
                  <a:gd name="T18" fmla="*/ 0 60000 65536"/>
                  <a:gd name="T19" fmla="*/ 0 60000 65536"/>
                  <a:gd name="T20" fmla="*/ 0 60000 65536"/>
                  <a:gd name="T21" fmla="*/ 0 w 14"/>
                  <a:gd name="T22" fmla="*/ 0 h 9"/>
                  <a:gd name="T23" fmla="*/ 14 w 14"/>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9">
                    <a:moveTo>
                      <a:pt x="4" y="0"/>
                    </a:moveTo>
                    <a:lnTo>
                      <a:pt x="14" y="5"/>
                    </a:lnTo>
                    <a:lnTo>
                      <a:pt x="14" y="9"/>
                    </a:lnTo>
                    <a:lnTo>
                      <a:pt x="10" y="9"/>
                    </a:lnTo>
                    <a:lnTo>
                      <a:pt x="2" y="5"/>
                    </a:lnTo>
                    <a:lnTo>
                      <a:pt x="0" y="2"/>
                    </a:lnTo>
                    <a:lnTo>
                      <a:pt x="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46" name="Freeform 265"/>
              <p:cNvSpPr>
                <a:spLocks/>
              </p:cNvSpPr>
              <p:nvPr/>
            </p:nvSpPr>
            <p:spPr bwMode="gray">
              <a:xfrm>
                <a:off x="2996" y="2069"/>
                <a:ext cx="212" cy="157"/>
              </a:xfrm>
              <a:custGeom>
                <a:avLst/>
                <a:gdLst>
                  <a:gd name="T0" fmla="*/ 0 w 162"/>
                  <a:gd name="T1" fmla="*/ 2147483647 h 120"/>
                  <a:gd name="T2" fmla="*/ 2147483647 w 162"/>
                  <a:gd name="T3" fmla="*/ 2147483647 h 120"/>
                  <a:gd name="T4" fmla="*/ 2147483647 w 162"/>
                  <a:gd name="T5" fmla="*/ 2147483647 h 120"/>
                  <a:gd name="T6" fmla="*/ 2147483647 w 162"/>
                  <a:gd name="T7" fmla="*/ 2147483647 h 120"/>
                  <a:gd name="T8" fmla="*/ 2147483647 w 162"/>
                  <a:gd name="T9" fmla="*/ 2147483647 h 120"/>
                  <a:gd name="T10" fmla="*/ 2147483647 w 162"/>
                  <a:gd name="T11" fmla="*/ 2147483647 h 120"/>
                  <a:gd name="T12" fmla="*/ 2147483647 w 162"/>
                  <a:gd name="T13" fmla="*/ 2147483647 h 120"/>
                  <a:gd name="T14" fmla="*/ 2147483647 w 162"/>
                  <a:gd name="T15" fmla="*/ 2147483647 h 120"/>
                  <a:gd name="T16" fmla="*/ 2147483647 w 162"/>
                  <a:gd name="T17" fmla="*/ 0 h 120"/>
                  <a:gd name="T18" fmla="*/ 2147483647 w 162"/>
                  <a:gd name="T19" fmla="*/ 2147483647 h 120"/>
                  <a:gd name="T20" fmla="*/ 2147483647 w 162"/>
                  <a:gd name="T21" fmla="*/ 2147483647 h 120"/>
                  <a:gd name="T22" fmla="*/ 2147483647 w 162"/>
                  <a:gd name="T23" fmla="*/ 2147483647 h 120"/>
                  <a:gd name="T24" fmla="*/ 2147483647 w 162"/>
                  <a:gd name="T25" fmla="*/ 2147483647 h 120"/>
                  <a:gd name="T26" fmla="*/ 2147483647 w 162"/>
                  <a:gd name="T27" fmla="*/ 2147483647 h 120"/>
                  <a:gd name="T28" fmla="*/ 2147483647 w 162"/>
                  <a:gd name="T29" fmla="*/ 2147483647 h 120"/>
                  <a:gd name="T30" fmla="*/ 2147483647 w 162"/>
                  <a:gd name="T31" fmla="*/ 2147483647 h 120"/>
                  <a:gd name="T32" fmla="*/ 2147483647 w 162"/>
                  <a:gd name="T33" fmla="*/ 2147483647 h 120"/>
                  <a:gd name="T34" fmla="*/ 2147483647 w 162"/>
                  <a:gd name="T35" fmla="*/ 2147483647 h 120"/>
                  <a:gd name="T36" fmla="*/ 2147483647 w 162"/>
                  <a:gd name="T37" fmla="*/ 2147483647 h 120"/>
                  <a:gd name="T38" fmla="*/ 2147483647 w 162"/>
                  <a:gd name="T39" fmla="*/ 2147483647 h 120"/>
                  <a:gd name="T40" fmla="*/ 2147483647 w 162"/>
                  <a:gd name="T41" fmla="*/ 2147483647 h 120"/>
                  <a:gd name="T42" fmla="*/ 2147483647 w 162"/>
                  <a:gd name="T43" fmla="*/ 2147483647 h 120"/>
                  <a:gd name="T44" fmla="*/ 2147483647 w 162"/>
                  <a:gd name="T45" fmla="*/ 2147483647 h 120"/>
                  <a:gd name="T46" fmla="*/ 2147483647 w 162"/>
                  <a:gd name="T47" fmla="*/ 2147483647 h 120"/>
                  <a:gd name="T48" fmla="*/ 2147483647 w 162"/>
                  <a:gd name="T49" fmla="*/ 2147483647 h 120"/>
                  <a:gd name="T50" fmla="*/ 2147483647 w 162"/>
                  <a:gd name="T51" fmla="*/ 2147483647 h 120"/>
                  <a:gd name="T52" fmla="*/ 2147483647 w 162"/>
                  <a:gd name="T53" fmla="*/ 2147483647 h 120"/>
                  <a:gd name="T54" fmla="*/ 2147483647 w 162"/>
                  <a:gd name="T55" fmla="*/ 2147483647 h 120"/>
                  <a:gd name="T56" fmla="*/ 2147483647 w 162"/>
                  <a:gd name="T57" fmla="*/ 2147483647 h 120"/>
                  <a:gd name="T58" fmla="*/ 2147483647 w 162"/>
                  <a:gd name="T59" fmla="*/ 2147483647 h 120"/>
                  <a:gd name="T60" fmla="*/ 2147483647 w 162"/>
                  <a:gd name="T61" fmla="*/ 2147483647 h 120"/>
                  <a:gd name="T62" fmla="*/ 2147483647 w 162"/>
                  <a:gd name="T63" fmla="*/ 2147483647 h 120"/>
                  <a:gd name="T64" fmla="*/ 2147483647 w 162"/>
                  <a:gd name="T65" fmla="*/ 2147483647 h 120"/>
                  <a:gd name="T66" fmla="*/ 2147483647 w 162"/>
                  <a:gd name="T67" fmla="*/ 2147483647 h 120"/>
                  <a:gd name="T68" fmla="*/ 2147483647 w 162"/>
                  <a:gd name="T69" fmla="*/ 2147483647 h 120"/>
                  <a:gd name="T70" fmla="*/ 2147483647 w 162"/>
                  <a:gd name="T71" fmla="*/ 2147483647 h 120"/>
                  <a:gd name="T72" fmla="*/ 2147483647 w 162"/>
                  <a:gd name="T73" fmla="*/ 2147483647 h 120"/>
                  <a:gd name="T74" fmla="*/ 2147483647 w 162"/>
                  <a:gd name="T75" fmla="*/ 2147483647 h 120"/>
                  <a:gd name="T76" fmla="*/ 2147483647 w 162"/>
                  <a:gd name="T77" fmla="*/ 2147483647 h 1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
                  <a:gd name="T118" fmla="*/ 0 h 120"/>
                  <a:gd name="T119" fmla="*/ 162 w 162"/>
                  <a:gd name="T120" fmla="*/ 120 h 1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 h="120">
                    <a:moveTo>
                      <a:pt x="8" y="68"/>
                    </a:moveTo>
                    <a:lnTo>
                      <a:pt x="0" y="61"/>
                    </a:lnTo>
                    <a:lnTo>
                      <a:pt x="2" y="52"/>
                    </a:lnTo>
                    <a:lnTo>
                      <a:pt x="6" y="48"/>
                    </a:lnTo>
                    <a:lnTo>
                      <a:pt x="6" y="45"/>
                    </a:lnTo>
                    <a:lnTo>
                      <a:pt x="19" y="30"/>
                    </a:lnTo>
                    <a:lnTo>
                      <a:pt x="18" y="16"/>
                    </a:lnTo>
                    <a:lnTo>
                      <a:pt x="27" y="6"/>
                    </a:lnTo>
                    <a:lnTo>
                      <a:pt x="34" y="5"/>
                    </a:lnTo>
                    <a:lnTo>
                      <a:pt x="40" y="8"/>
                    </a:lnTo>
                    <a:lnTo>
                      <a:pt x="45" y="8"/>
                    </a:lnTo>
                    <a:lnTo>
                      <a:pt x="51" y="10"/>
                    </a:lnTo>
                    <a:lnTo>
                      <a:pt x="55" y="8"/>
                    </a:lnTo>
                    <a:lnTo>
                      <a:pt x="70" y="14"/>
                    </a:lnTo>
                    <a:lnTo>
                      <a:pt x="75" y="12"/>
                    </a:lnTo>
                    <a:lnTo>
                      <a:pt x="77" y="6"/>
                    </a:lnTo>
                    <a:lnTo>
                      <a:pt x="86" y="3"/>
                    </a:lnTo>
                    <a:lnTo>
                      <a:pt x="93" y="0"/>
                    </a:lnTo>
                    <a:lnTo>
                      <a:pt x="105" y="1"/>
                    </a:lnTo>
                    <a:lnTo>
                      <a:pt x="109" y="18"/>
                    </a:lnTo>
                    <a:lnTo>
                      <a:pt x="116" y="19"/>
                    </a:lnTo>
                    <a:lnTo>
                      <a:pt x="116" y="25"/>
                    </a:lnTo>
                    <a:lnTo>
                      <a:pt x="120" y="31"/>
                    </a:lnTo>
                    <a:lnTo>
                      <a:pt x="135" y="30"/>
                    </a:lnTo>
                    <a:lnTo>
                      <a:pt x="143" y="37"/>
                    </a:lnTo>
                    <a:lnTo>
                      <a:pt x="148" y="37"/>
                    </a:lnTo>
                    <a:lnTo>
                      <a:pt x="162" y="50"/>
                    </a:lnTo>
                    <a:lnTo>
                      <a:pt x="156" y="57"/>
                    </a:lnTo>
                    <a:lnTo>
                      <a:pt x="155" y="69"/>
                    </a:lnTo>
                    <a:lnTo>
                      <a:pt x="151" y="68"/>
                    </a:lnTo>
                    <a:lnTo>
                      <a:pt x="144" y="75"/>
                    </a:lnTo>
                    <a:lnTo>
                      <a:pt x="139" y="86"/>
                    </a:lnTo>
                    <a:lnTo>
                      <a:pt x="133" y="86"/>
                    </a:lnTo>
                    <a:lnTo>
                      <a:pt x="129" y="90"/>
                    </a:lnTo>
                    <a:lnTo>
                      <a:pt x="117" y="91"/>
                    </a:lnTo>
                    <a:lnTo>
                      <a:pt x="117" y="94"/>
                    </a:lnTo>
                    <a:lnTo>
                      <a:pt x="115" y="96"/>
                    </a:lnTo>
                    <a:lnTo>
                      <a:pt x="105" y="98"/>
                    </a:lnTo>
                    <a:lnTo>
                      <a:pt x="106" y="100"/>
                    </a:lnTo>
                    <a:lnTo>
                      <a:pt x="113" y="103"/>
                    </a:lnTo>
                    <a:lnTo>
                      <a:pt x="115" y="107"/>
                    </a:lnTo>
                    <a:lnTo>
                      <a:pt x="123" y="108"/>
                    </a:lnTo>
                    <a:lnTo>
                      <a:pt x="127" y="108"/>
                    </a:lnTo>
                    <a:lnTo>
                      <a:pt x="127" y="112"/>
                    </a:lnTo>
                    <a:lnTo>
                      <a:pt x="120" y="113"/>
                    </a:lnTo>
                    <a:lnTo>
                      <a:pt x="115" y="115"/>
                    </a:lnTo>
                    <a:lnTo>
                      <a:pt x="109" y="120"/>
                    </a:lnTo>
                    <a:lnTo>
                      <a:pt x="102" y="120"/>
                    </a:lnTo>
                    <a:lnTo>
                      <a:pt x="101" y="115"/>
                    </a:lnTo>
                    <a:lnTo>
                      <a:pt x="101" y="110"/>
                    </a:lnTo>
                    <a:lnTo>
                      <a:pt x="95" y="108"/>
                    </a:lnTo>
                    <a:lnTo>
                      <a:pt x="95" y="105"/>
                    </a:lnTo>
                    <a:lnTo>
                      <a:pt x="97" y="104"/>
                    </a:lnTo>
                    <a:lnTo>
                      <a:pt x="102" y="101"/>
                    </a:lnTo>
                    <a:lnTo>
                      <a:pt x="102" y="98"/>
                    </a:lnTo>
                    <a:lnTo>
                      <a:pt x="98" y="96"/>
                    </a:lnTo>
                    <a:lnTo>
                      <a:pt x="92" y="96"/>
                    </a:lnTo>
                    <a:lnTo>
                      <a:pt x="88" y="95"/>
                    </a:lnTo>
                    <a:lnTo>
                      <a:pt x="85" y="91"/>
                    </a:lnTo>
                    <a:lnTo>
                      <a:pt x="82" y="90"/>
                    </a:lnTo>
                    <a:lnTo>
                      <a:pt x="79" y="93"/>
                    </a:lnTo>
                    <a:lnTo>
                      <a:pt x="74" y="94"/>
                    </a:lnTo>
                    <a:lnTo>
                      <a:pt x="74" y="99"/>
                    </a:lnTo>
                    <a:lnTo>
                      <a:pt x="67" y="106"/>
                    </a:lnTo>
                    <a:lnTo>
                      <a:pt x="62" y="107"/>
                    </a:lnTo>
                    <a:lnTo>
                      <a:pt x="62" y="98"/>
                    </a:lnTo>
                    <a:lnTo>
                      <a:pt x="66" y="92"/>
                    </a:lnTo>
                    <a:lnTo>
                      <a:pt x="70" y="92"/>
                    </a:lnTo>
                    <a:lnTo>
                      <a:pt x="71" y="88"/>
                    </a:lnTo>
                    <a:lnTo>
                      <a:pt x="67" y="84"/>
                    </a:lnTo>
                    <a:lnTo>
                      <a:pt x="64" y="71"/>
                    </a:lnTo>
                    <a:lnTo>
                      <a:pt x="59" y="64"/>
                    </a:lnTo>
                    <a:lnTo>
                      <a:pt x="45" y="64"/>
                    </a:lnTo>
                    <a:lnTo>
                      <a:pt x="39" y="68"/>
                    </a:lnTo>
                    <a:lnTo>
                      <a:pt x="32" y="72"/>
                    </a:lnTo>
                    <a:lnTo>
                      <a:pt x="24" y="74"/>
                    </a:lnTo>
                    <a:lnTo>
                      <a:pt x="14" y="70"/>
                    </a:lnTo>
                    <a:lnTo>
                      <a:pt x="8" y="6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47" name="Freeform 266"/>
              <p:cNvSpPr>
                <a:spLocks/>
              </p:cNvSpPr>
              <p:nvPr/>
            </p:nvSpPr>
            <p:spPr bwMode="gray">
              <a:xfrm>
                <a:off x="3001" y="2232"/>
                <a:ext cx="70" cy="52"/>
              </a:xfrm>
              <a:custGeom>
                <a:avLst/>
                <a:gdLst>
                  <a:gd name="T0" fmla="*/ 2147483647 w 54"/>
                  <a:gd name="T1" fmla="*/ 2147483647 h 40"/>
                  <a:gd name="T2" fmla="*/ 2147483647 w 54"/>
                  <a:gd name="T3" fmla="*/ 2147483647 h 40"/>
                  <a:gd name="T4" fmla="*/ 2147483647 w 54"/>
                  <a:gd name="T5" fmla="*/ 2147483647 h 40"/>
                  <a:gd name="T6" fmla="*/ 2147483647 w 54"/>
                  <a:gd name="T7" fmla="*/ 2147483647 h 40"/>
                  <a:gd name="T8" fmla="*/ 0 w 54"/>
                  <a:gd name="T9" fmla="*/ 2147483647 h 40"/>
                  <a:gd name="T10" fmla="*/ 2147483647 w 54"/>
                  <a:gd name="T11" fmla="*/ 0 h 40"/>
                  <a:gd name="T12" fmla="*/ 2147483647 w 54"/>
                  <a:gd name="T13" fmla="*/ 2147483647 h 40"/>
                  <a:gd name="T14" fmla="*/ 2147483647 w 54"/>
                  <a:gd name="T15" fmla="*/ 2147483647 h 40"/>
                  <a:gd name="T16" fmla="*/ 2147483647 w 54"/>
                  <a:gd name="T17" fmla="*/ 2147483647 h 40"/>
                  <a:gd name="T18" fmla="*/ 2147483647 w 54"/>
                  <a:gd name="T19" fmla="*/ 0 h 40"/>
                  <a:gd name="T20" fmla="*/ 2147483647 w 54"/>
                  <a:gd name="T21" fmla="*/ 0 h 40"/>
                  <a:gd name="T22" fmla="*/ 2147483647 w 54"/>
                  <a:gd name="T23" fmla="*/ 2147483647 h 40"/>
                  <a:gd name="T24" fmla="*/ 2147483647 w 54"/>
                  <a:gd name="T25" fmla="*/ 2147483647 h 40"/>
                  <a:gd name="T26" fmla="*/ 2147483647 w 54"/>
                  <a:gd name="T27" fmla="*/ 2147483647 h 40"/>
                  <a:gd name="T28" fmla="*/ 2147483647 w 54"/>
                  <a:gd name="T29" fmla="*/ 2147483647 h 40"/>
                  <a:gd name="T30" fmla="*/ 2147483647 w 54"/>
                  <a:gd name="T31" fmla="*/ 2147483647 h 40"/>
                  <a:gd name="T32" fmla="*/ 2147483647 w 54"/>
                  <a:gd name="T33" fmla="*/ 2147483647 h 40"/>
                  <a:gd name="T34" fmla="*/ 2147483647 w 54"/>
                  <a:gd name="T35" fmla="*/ 2147483647 h 40"/>
                  <a:gd name="T36" fmla="*/ 2147483647 w 54"/>
                  <a:gd name="T37" fmla="*/ 2147483647 h 40"/>
                  <a:gd name="T38" fmla="*/ 2147483647 w 54"/>
                  <a:gd name="T39" fmla="*/ 2147483647 h 40"/>
                  <a:gd name="T40" fmla="*/ 2147483647 w 54"/>
                  <a:gd name="T41" fmla="*/ 2147483647 h 40"/>
                  <a:gd name="T42" fmla="*/ 2147483647 w 54"/>
                  <a:gd name="T43" fmla="*/ 2147483647 h 40"/>
                  <a:gd name="T44" fmla="*/ 2147483647 w 54"/>
                  <a:gd name="T45" fmla="*/ 2147483647 h 40"/>
                  <a:gd name="T46" fmla="*/ 2147483647 w 54"/>
                  <a:gd name="T47" fmla="*/ 2147483647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
                  <a:gd name="T73" fmla="*/ 0 h 40"/>
                  <a:gd name="T74" fmla="*/ 54 w 54"/>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 h="40">
                    <a:moveTo>
                      <a:pt x="5" y="40"/>
                    </a:moveTo>
                    <a:lnTo>
                      <a:pt x="5" y="31"/>
                    </a:lnTo>
                    <a:lnTo>
                      <a:pt x="1" y="21"/>
                    </a:lnTo>
                    <a:lnTo>
                      <a:pt x="5" y="13"/>
                    </a:lnTo>
                    <a:lnTo>
                      <a:pt x="0" y="7"/>
                    </a:lnTo>
                    <a:lnTo>
                      <a:pt x="3" y="0"/>
                    </a:lnTo>
                    <a:lnTo>
                      <a:pt x="9" y="4"/>
                    </a:lnTo>
                    <a:lnTo>
                      <a:pt x="20" y="7"/>
                    </a:lnTo>
                    <a:lnTo>
                      <a:pt x="30" y="5"/>
                    </a:lnTo>
                    <a:lnTo>
                      <a:pt x="37" y="0"/>
                    </a:lnTo>
                    <a:lnTo>
                      <a:pt x="42" y="0"/>
                    </a:lnTo>
                    <a:lnTo>
                      <a:pt x="54" y="5"/>
                    </a:lnTo>
                    <a:lnTo>
                      <a:pt x="54" y="11"/>
                    </a:lnTo>
                    <a:lnTo>
                      <a:pt x="50" y="14"/>
                    </a:lnTo>
                    <a:lnTo>
                      <a:pt x="49" y="25"/>
                    </a:lnTo>
                    <a:lnTo>
                      <a:pt x="47" y="31"/>
                    </a:lnTo>
                    <a:lnTo>
                      <a:pt x="41" y="29"/>
                    </a:lnTo>
                    <a:lnTo>
                      <a:pt x="35" y="31"/>
                    </a:lnTo>
                    <a:lnTo>
                      <a:pt x="33" y="39"/>
                    </a:lnTo>
                    <a:lnTo>
                      <a:pt x="28" y="40"/>
                    </a:lnTo>
                    <a:lnTo>
                      <a:pt x="23" y="37"/>
                    </a:lnTo>
                    <a:lnTo>
                      <a:pt x="17" y="36"/>
                    </a:lnTo>
                    <a:lnTo>
                      <a:pt x="11" y="38"/>
                    </a:lnTo>
                    <a:lnTo>
                      <a:pt x="5" y="4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48" name="Freeform 267"/>
              <p:cNvSpPr>
                <a:spLocks/>
              </p:cNvSpPr>
              <p:nvPr/>
            </p:nvSpPr>
            <p:spPr bwMode="gray">
              <a:xfrm>
                <a:off x="2975" y="2158"/>
                <a:ext cx="111" cy="84"/>
              </a:xfrm>
              <a:custGeom>
                <a:avLst/>
                <a:gdLst>
                  <a:gd name="T0" fmla="*/ 2147483647 w 85"/>
                  <a:gd name="T1" fmla="*/ 2147483647 h 64"/>
                  <a:gd name="T2" fmla="*/ 2147483647 w 85"/>
                  <a:gd name="T3" fmla="*/ 2147483647 h 64"/>
                  <a:gd name="T4" fmla="*/ 2147483647 w 85"/>
                  <a:gd name="T5" fmla="*/ 2147483647 h 64"/>
                  <a:gd name="T6" fmla="*/ 2147483647 w 85"/>
                  <a:gd name="T7" fmla="*/ 2147483647 h 64"/>
                  <a:gd name="T8" fmla="*/ 0 w 85"/>
                  <a:gd name="T9" fmla="*/ 2147483647 h 64"/>
                  <a:gd name="T10" fmla="*/ 2147483647 w 85"/>
                  <a:gd name="T11" fmla="*/ 2147483647 h 64"/>
                  <a:gd name="T12" fmla="*/ 2147483647 w 85"/>
                  <a:gd name="T13" fmla="*/ 2147483647 h 64"/>
                  <a:gd name="T14" fmla="*/ 2147483647 w 85"/>
                  <a:gd name="T15" fmla="*/ 2147483647 h 64"/>
                  <a:gd name="T16" fmla="*/ 2147483647 w 85"/>
                  <a:gd name="T17" fmla="*/ 0 h 64"/>
                  <a:gd name="T18" fmla="*/ 2147483647 w 85"/>
                  <a:gd name="T19" fmla="*/ 2147483647 h 64"/>
                  <a:gd name="T20" fmla="*/ 2147483647 w 85"/>
                  <a:gd name="T21" fmla="*/ 2147483647 h 64"/>
                  <a:gd name="T22" fmla="*/ 2147483647 w 85"/>
                  <a:gd name="T23" fmla="*/ 2147483647 h 64"/>
                  <a:gd name="T24" fmla="*/ 2147483647 w 85"/>
                  <a:gd name="T25" fmla="*/ 0 h 64"/>
                  <a:gd name="T26" fmla="*/ 2147483647 w 85"/>
                  <a:gd name="T27" fmla="*/ 2147483647 h 64"/>
                  <a:gd name="T28" fmla="*/ 2147483647 w 85"/>
                  <a:gd name="T29" fmla="*/ 2147483647 h 64"/>
                  <a:gd name="T30" fmla="*/ 2147483647 w 85"/>
                  <a:gd name="T31" fmla="*/ 2147483647 h 64"/>
                  <a:gd name="T32" fmla="*/ 2147483647 w 85"/>
                  <a:gd name="T33" fmla="*/ 2147483647 h 64"/>
                  <a:gd name="T34" fmla="*/ 2147483647 w 85"/>
                  <a:gd name="T35" fmla="*/ 2147483647 h 64"/>
                  <a:gd name="T36" fmla="*/ 2147483647 w 85"/>
                  <a:gd name="T37" fmla="*/ 2147483647 h 64"/>
                  <a:gd name="T38" fmla="*/ 2147483647 w 85"/>
                  <a:gd name="T39" fmla="*/ 2147483647 h 64"/>
                  <a:gd name="T40" fmla="*/ 2147483647 w 85"/>
                  <a:gd name="T41" fmla="*/ 2147483647 h 64"/>
                  <a:gd name="T42" fmla="*/ 2147483647 w 85"/>
                  <a:gd name="T43" fmla="*/ 2147483647 h 64"/>
                  <a:gd name="T44" fmla="*/ 2147483647 w 85"/>
                  <a:gd name="T45" fmla="*/ 2147483647 h 64"/>
                  <a:gd name="T46" fmla="*/ 2147483647 w 85"/>
                  <a:gd name="T47" fmla="*/ 2147483647 h 64"/>
                  <a:gd name="T48" fmla="*/ 2147483647 w 85"/>
                  <a:gd name="T49" fmla="*/ 2147483647 h 64"/>
                  <a:gd name="T50" fmla="*/ 2147483647 w 85"/>
                  <a:gd name="T51" fmla="*/ 2147483647 h 64"/>
                  <a:gd name="T52" fmla="*/ 2147483647 w 85"/>
                  <a:gd name="T53" fmla="*/ 2147483647 h 64"/>
                  <a:gd name="T54" fmla="*/ 2147483647 w 85"/>
                  <a:gd name="T55" fmla="*/ 2147483647 h 64"/>
                  <a:gd name="T56" fmla="*/ 2147483647 w 85"/>
                  <a:gd name="T57" fmla="*/ 2147483647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5"/>
                  <a:gd name="T88" fmla="*/ 0 h 64"/>
                  <a:gd name="T89" fmla="*/ 85 w 85"/>
                  <a:gd name="T90" fmla="*/ 64 h 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5" h="64">
                    <a:moveTo>
                      <a:pt x="23" y="57"/>
                    </a:moveTo>
                    <a:lnTo>
                      <a:pt x="18" y="50"/>
                    </a:lnTo>
                    <a:lnTo>
                      <a:pt x="6" y="48"/>
                    </a:lnTo>
                    <a:lnTo>
                      <a:pt x="5" y="37"/>
                    </a:lnTo>
                    <a:lnTo>
                      <a:pt x="0" y="28"/>
                    </a:lnTo>
                    <a:lnTo>
                      <a:pt x="8" y="26"/>
                    </a:lnTo>
                    <a:lnTo>
                      <a:pt x="10" y="14"/>
                    </a:lnTo>
                    <a:lnTo>
                      <a:pt x="17" y="5"/>
                    </a:lnTo>
                    <a:lnTo>
                      <a:pt x="25" y="0"/>
                    </a:lnTo>
                    <a:lnTo>
                      <a:pt x="31" y="2"/>
                    </a:lnTo>
                    <a:lnTo>
                      <a:pt x="41" y="6"/>
                    </a:lnTo>
                    <a:lnTo>
                      <a:pt x="49" y="4"/>
                    </a:lnTo>
                    <a:lnTo>
                      <a:pt x="56" y="0"/>
                    </a:lnTo>
                    <a:lnTo>
                      <a:pt x="62" y="2"/>
                    </a:lnTo>
                    <a:lnTo>
                      <a:pt x="67" y="10"/>
                    </a:lnTo>
                    <a:lnTo>
                      <a:pt x="71" y="27"/>
                    </a:lnTo>
                    <a:lnTo>
                      <a:pt x="74" y="31"/>
                    </a:lnTo>
                    <a:lnTo>
                      <a:pt x="74" y="37"/>
                    </a:lnTo>
                    <a:lnTo>
                      <a:pt x="79" y="39"/>
                    </a:lnTo>
                    <a:lnTo>
                      <a:pt x="84" y="38"/>
                    </a:lnTo>
                    <a:lnTo>
                      <a:pt x="85" y="43"/>
                    </a:lnTo>
                    <a:lnTo>
                      <a:pt x="76" y="53"/>
                    </a:lnTo>
                    <a:lnTo>
                      <a:pt x="74" y="62"/>
                    </a:lnTo>
                    <a:lnTo>
                      <a:pt x="62" y="57"/>
                    </a:lnTo>
                    <a:lnTo>
                      <a:pt x="57" y="57"/>
                    </a:lnTo>
                    <a:lnTo>
                      <a:pt x="50" y="62"/>
                    </a:lnTo>
                    <a:lnTo>
                      <a:pt x="40" y="64"/>
                    </a:lnTo>
                    <a:lnTo>
                      <a:pt x="29" y="61"/>
                    </a:lnTo>
                    <a:lnTo>
                      <a:pt x="23" y="5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49" name="Freeform 268"/>
              <p:cNvSpPr>
                <a:spLocks/>
              </p:cNvSpPr>
              <p:nvPr/>
            </p:nvSpPr>
            <p:spPr bwMode="gray">
              <a:xfrm>
                <a:off x="2878" y="2338"/>
                <a:ext cx="35" cy="24"/>
              </a:xfrm>
              <a:custGeom>
                <a:avLst/>
                <a:gdLst>
                  <a:gd name="T0" fmla="*/ 2147483647 w 27"/>
                  <a:gd name="T1" fmla="*/ 0 h 18"/>
                  <a:gd name="T2" fmla="*/ 2147483647 w 27"/>
                  <a:gd name="T3" fmla="*/ 2147483647 h 18"/>
                  <a:gd name="T4" fmla="*/ 2147483647 w 27"/>
                  <a:gd name="T5" fmla="*/ 2147483647 h 18"/>
                  <a:gd name="T6" fmla="*/ 2147483647 w 27"/>
                  <a:gd name="T7" fmla="*/ 2147483647 h 18"/>
                  <a:gd name="T8" fmla="*/ 2147483647 w 27"/>
                  <a:gd name="T9" fmla="*/ 2147483647 h 18"/>
                  <a:gd name="T10" fmla="*/ 0 w 27"/>
                  <a:gd name="T11" fmla="*/ 2147483647 h 18"/>
                  <a:gd name="T12" fmla="*/ 0 w 27"/>
                  <a:gd name="T13" fmla="*/ 2147483647 h 18"/>
                  <a:gd name="T14" fmla="*/ 2147483647 w 27"/>
                  <a:gd name="T15" fmla="*/ 2147483647 h 18"/>
                  <a:gd name="T16" fmla="*/ 2147483647 w 27"/>
                  <a:gd name="T17" fmla="*/ 2147483647 h 18"/>
                  <a:gd name="T18" fmla="*/ 2147483647 w 27"/>
                  <a:gd name="T19" fmla="*/ 2147483647 h 18"/>
                  <a:gd name="T20" fmla="*/ 2147483647 w 27"/>
                  <a:gd name="T21" fmla="*/ 2147483647 h 18"/>
                  <a:gd name="T22" fmla="*/ 2147483647 w 27"/>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18"/>
                  <a:gd name="T38" fmla="*/ 27 w 27"/>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18">
                    <a:moveTo>
                      <a:pt x="27" y="0"/>
                    </a:moveTo>
                    <a:lnTo>
                      <a:pt x="24" y="7"/>
                    </a:lnTo>
                    <a:lnTo>
                      <a:pt x="24" y="18"/>
                    </a:lnTo>
                    <a:lnTo>
                      <a:pt x="12" y="12"/>
                    </a:lnTo>
                    <a:lnTo>
                      <a:pt x="7" y="8"/>
                    </a:lnTo>
                    <a:lnTo>
                      <a:pt x="0" y="6"/>
                    </a:lnTo>
                    <a:lnTo>
                      <a:pt x="0" y="4"/>
                    </a:lnTo>
                    <a:lnTo>
                      <a:pt x="3" y="1"/>
                    </a:lnTo>
                    <a:lnTo>
                      <a:pt x="7" y="1"/>
                    </a:lnTo>
                    <a:lnTo>
                      <a:pt x="11" y="2"/>
                    </a:lnTo>
                    <a:lnTo>
                      <a:pt x="21" y="2"/>
                    </a:lnTo>
                    <a:lnTo>
                      <a:pt x="27"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50" name="Freeform 269"/>
              <p:cNvSpPr>
                <a:spLocks/>
              </p:cNvSpPr>
              <p:nvPr/>
            </p:nvSpPr>
            <p:spPr bwMode="gray">
              <a:xfrm>
                <a:off x="2899" y="2367"/>
                <a:ext cx="7" cy="5"/>
              </a:xfrm>
              <a:custGeom>
                <a:avLst/>
                <a:gdLst>
                  <a:gd name="T0" fmla="*/ 2147483647 w 5"/>
                  <a:gd name="T1" fmla="*/ 0 h 4"/>
                  <a:gd name="T2" fmla="*/ 2147483647 w 5"/>
                  <a:gd name="T3" fmla="*/ 2147483647 h 4"/>
                  <a:gd name="T4" fmla="*/ 2147483647 w 5"/>
                  <a:gd name="T5" fmla="*/ 2147483647 h 4"/>
                  <a:gd name="T6" fmla="*/ 0 w 5"/>
                  <a:gd name="T7" fmla="*/ 2147483647 h 4"/>
                  <a:gd name="T8" fmla="*/ 0 w 5"/>
                  <a:gd name="T9" fmla="*/ 2147483647 h 4"/>
                  <a:gd name="T10" fmla="*/ 2147483647 w 5"/>
                  <a:gd name="T11" fmla="*/ 0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3" y="0"/>
                    </a:moveTo>
                    <a:lnTo>
                      <a:pt x="5" y="1"/>
                    </a:lnTo>
                    <a:lnTo>
                      <a:pt x="5" y="4"/>
                    </a:lnTo>
                    <a:lnTo>
                      <a:pt x="0" y="4"/>
                    </a:lnTo>
                    <a:lnTo>
                      <a:pt x="0" y="2"/>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51" name="Freeform 270"/>
              <p:cNvSpPr>
                <a:spLocks/>
              </p:cNvSpPr>
              <p:nvPr/>
            </p:nvSpPr>
            <p:spPr bwMode="gray">
              <a:xfrm>
                <a:off x="3044" y="2270"/>
                <a:ext cx="32" cy="33"/>
              </a:xfrm>
              <a:custGeom>
                <a:avLst/>
                <a:gdLst>
                  <a:gd name="T0" fmla="*/ 2147483647 w 25"/>
                  <a:gd name="T1" fmla="*/ 2147483647 h 25"/>
                  <a:gd name="T2" fmla="*/ 2147483647 w 25"/>
                  <a:gd name="T3" fmla="*/ 0 h 25"/>
                  <a:gd name="T4" fmla="*/ 2147483647 w 25"/>
                  <a:gd name="T5" fmla="*/ 2147483647 h 25"/>
                  <a:gd name="T6" fmla="*/ 2147483647 w 25"/>
                  <a:gd name="T7" fmla="*/ 2147483647 h 25"/>
                  <a:gd name="T8" fmla="*/ 2147483647 w 25"/>
                  <a:gd name="T9" fmla="*/ 2147483647 h 25"/>
                  <a:gd name="T10" fmla="*/ 2147483647 w 25"/>
                  <a:gd name="T11" fmla="*/ 2147483647 h 25"/>
                  <a:gd name="T12" fmla="*/ 2147483647 w 25"/>
                  <a:gd name="T13" fmla="*/ 2147483647 h 25"/>
                  <a:gd name="T14" fmla="*/ 2147483647 w 25"/>
                  <a:gd name="T15" fmla="*/ 2147483647 h 25"/>
                  <a:gd name="T16" fmla="*/ 2147483647 w 25"/>
                  <a:gd name="T17" fmla="*/ 2147483647 h 25"/>
                  <a:gd name="T18" fmla="*/ 0 w 25"/>
                  <a:gd name="T19" fmla="*/ 2147483647 h 25"/>
                  <a:gd name="T20" fmla="*/ 0 w 25"/>
                  <a:gd name="T21" fmla="*/ 2147483647 h 25"/>
                  <a:gd name="T22" fmla="*/ 2147483647 w 25"/>
                  <a:gd name="T23" fmla="*/ 2147483647 h 25"/>
                  <a:gd name="T24" fmla="*/ 0 w 25"/>
                  <a:gd name="T25" fmla="*/ 2147483647 h 25"/>
                  <a:gd name="T26" fmla="*/ 2147483647 w 25"/>
                  <a:gd name="T27" fmla="*/ 2147483647 h 25"/>
                  <a:gd name="T28" fmla="*/ 2147483647 w 25"/>
                  <a:gd name="T29" fmla="*/ 2147483647 h 25"/>
                  <a:gd name="T30" fmla="*/ 2147483647 w 25"/>
                  <a:gd name="T31" fmla="*/ 2147483647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
                  <a:gd name="T49" fmla="*/ 0 h 25"/>
                  <a:gd name="T50" fmla="*/ 25 w 25"/>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 h="25">
                    <a:moveTo>
                      <a:pt x="2" y="2"/>
                    </a:moveTo>
                    <a:lnTo>
                      <a:pt x="8" y="0"/>
                    </a:lnTo>
                    <a:lnTo>
                      <a:pt x="14" y="2"/>
                    </a:lnTo>
                    <a:lnTo>
                      <a:pt x="25" y="12"/>
                    </a:lnTo>
                    <a:lnTo>
                      <a:pt x="24" y="16"/>
                    </a:lnTo>
                    <a:lnTo>
                      <a:pt x="19" y="16"/>
                    </a:lnTo>
                    <a:lnTo>
                      <a:pt x="13" y="15"/>
                    </a:lnTo>
                    <a:lnTo>
                      <a:pt x="12" y="19"/>
                    </a:lnTo>
                    <a:lnTo>
                      <a:pt x="5" y="20"/>
                    </a:lnTo>
                    <a:lnTo>
                      <a:pt x="0" y="25"/>
                    </a:lnTo>
                    <a:lnTo>
                      <a:pt x="0" y="23"/>
                    </a:lnTo>
                    <a:lnTo>
                      <a:pt x="2" y="20"/>
                    </a:lnTo>
                    <a:lnTo>
                      <a:pt x="0" y="19"/>
                    </a:lnTo>
                    <a:lnTo>
                      <a:pt x="4" y="13"/>
                    </a:lnTo>
                    <a:lnTo>
                      <a:pt x="5" y="7"/>
                    </a:lnTo>
                    <a:lnTo>
                      <a:pt x="2"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52" name="Freeform 271"/>
              <p:cNvSpPr>
                <a:spLocks/>
              </p:cNvSpPr>
              <p:nvPr/>
            </p:nvSpPr>
            <p:spPr bwMode="gray">
              <a:xfrm>
                <a:off x="3013" y="2381"/>
                <a:ext cx="31" cy="11"/>
              </a:xfrm>
              <a:custGeom>
                <a:avLst/>
                <a:gdLst>
                  <a:gd name="T0" fmla="*/ 0 w 23"/>
                  <a:gd name="T1" fmla="*/ 2147483647 h 8"/>
                  <a:gd name="T2" fmla="*/ 2147483647 w 23"/>
                  <a:gd name="T3" fmla="*/ 0 h 8"/>
                  <a:gd name="T4" fmla="*/ 2147483647 w 23"/>
                  <a:gd name="T5" fmla="*/ 0 h 8"/>
                  <a:gd name="T6" fmla="*/ 2147483647 w 23"/>
                  <a:gd name="T7" fmla="*/ 2147483647 h 8"/>
                  <a:gd name="T8" fmla="*/ 2147483647 w 23"/>
                  <a:gd name="T9" fmla="*/ 2147483647 h 8"/>
                  <a:gd name="T10" fmla="*/ 2147483647 w 23"/>
                  <a:gd name="T11" fmla="*/ 2147483647 h 8"/>
                  <a:gd name="T12" fmla="*/ 2147483647 w 23"/>
                  <a:gd name="T13" fmla="*/ 2147483647 h 8"/>
                  <a:gd name="T14" fmla="*/ 2147483647 w 23"/>
                  <a:gd name="T15" fmla="*/ 2147483647 h 8"/>
                  <a:gd name="T16" fmla="*/ 2147483647 w 23"/>
                  <a:gd name="T17" fmla="*/ 2147483647 h 8"/>
                  <a:gd name="T18" fmla="*/ 2147483647 w 23"/>
                  <a:gd name="T19" fmla="*/ 2147483647 h 8"/>
                  <a:gd name="T20" fmla="*/ 2147483647 w 23"/>
                  <a:gd name="T21" fmla="*/ 2147483647 h 8"/>
                  <a:gd name="T22" fmla="*/ 2147483647 w 23"/>
                  <a:gd name="T23" fmla="*/ 2147483647 h 8"/>
                  <a:gd name="T24" fmla="*/ 2147483647 w 23"/>
                  <a:gd name="T25" fmla="*/ 2147483647 h 8"/>
                  <a:gd name="T26" fmla="*/ 2147483647 w 23"/>
                  <a:gd name="T27" fmla="*/ 2147483647 h 8"/>
                  <a:gd name="T28" fmla="*/ 2147483647 w 23"/>
                  <a:gd name="T29" fmla="*/ 2147483647 h 8"/>
                  <a:gd name="T30" fmla="*/ 0 w 23"/>
                  <a:gd name="T31" fmla="*/ 2147483647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8"/>
                  <a:gd name="T50" fmla="*/ 23 w 23"/>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8">
                    <a:moveTo>
                      <a:pt x="0" y="2"/>
                    </a:moveTo>
                    <a:lnTo>
                      <a:pt x="1" y="0"/>
                    </a:lnTo>
                    <a:lnTo>
                      <a:pt x="7" y="0"/>
                    </a:lnTo>
                    <a:lnTo>
                      <a:pt x="9" y="2"/>
                    </a:lnTo>
                    <a:lnTo>
                      <a:pt x="13" y="2"/>
                    </a:lnTo>
                    <a:lnTo>
                      <a:pt x="15" y="3"/>
                    </a:lnTo>
                    <a:lnTo>
                      <a:pt x="17" y="2"/>
                    </a:lnTo>
                    <a:lnTo>
                      <a:pt x="20" y="2"/>
                    </a:lnTo>
                    <a:lnTo>
                      <a:pt x="23" y="4"/>
                    </a:lnTo>
                    <a:lnTo>
                      <a:pt x="23" y="6"/>
                    </a:lnTo>
                    <a:lnTo>
                      <a:pt x="21" y="7"/>
                    </a:lnTo>
                    <a:lnTo>
                      <a:pt x="19" y="8"/>
                    </a:lnTo>
                    <a:lnTo>
                      <a:pt x="12" y="8"/>
                    </a:lnTo>
                    <a:lnTo>
                      <a:pt x="7" y="5"/>
                    </a:lnTo>
                    <a:lnTo>
                      <a:pt x="1" y="5"/>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53" name="Freeform 272"/>
              <p:cNvSpPr>
                <a:spLocks/>
              </p:cNvSpPr>
              <p:nvPr/>
            </p:nvSpPr>
            <p:spPr bwMode="gray">
              <a:xfrm>
                <a:off x="3033" y="2355"/>
                <a:ext cx="6" cy="4"/>
              </a:xfrm>
              <a:custGeom>
                <a:avLst/>
                <a:gdLst>
                  <a:gd name="T0" fmla="*/ 0 w 5"/>
                  <a:gd name="T1" fmla="*/ 2147483647 h 3"/>
                  <a:gd name="T2" fmla="*/ 2147483647 w 5"/>
                  <a:gd name="T3" fmla="*/ 0 h 3"/>
                  <a:gd name="T4" fmla="*/ 2147483647 w 5"/>
                  <a:gd name="T5" fmla="*/ 0 h 3"/>
                  <a:gd name="T6" fmla="*/ 2147483647 w 5"/>
                  <a:gd name="T7" fmla="*/ 2147483647 h 3"/>
                  <a:gd name="T8" fmla="*/ 2147483647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1"/>
                    </a:moveTo>
                    <a:lnTo>
                      <a:pt x="2" y="0"/>
                    </a:lnTo>
                    <a:lnTo>
                      <a:pt x="4" y="0"/>
                    </a:lnTo>
                    <a:lnTo>
                      <a:pt x="5" y="2"/>
                    </a:lnTo>
                    <a:lnTo>
                      <a:pt x="2"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54" name="Freeform 273"/>
              <p:cNvSpPr>
                <a:spLocks/>
              </p:cNvSpPr>
              <p:nvPr/>
            </p:nvSpPr>
            <p:spPr bwMode="gray">
              <a:xfrm>
                <a:off x="3054" y="2377"/>
                <a:ext cx="5" cy="6"/>
              </a:xfrm>
              <a:custGeom>
                <a:avLst/>
                <a:gdLst>
                  <a:gd name="T0" fmla="*/ 0 w 4"/>
                  <a:gd name="T1" fmla="*/ 2147483647 h 4"/>
                  <a:gd name="T2" fmla="*/ 2147483647 w 4"/>
                  <a:gd name="T3" fmla="*/ 0 h 4"/>
                  <a:gd name="T4" fmla="*/ 2147483647 w 4"/>
                  <a:gd name="T5" fmla="*/ 2147483647 h 4"/>
                  <a:gd name="T6" fmla="*/ 2147483647 w 4"/>
                  <a:gd name="T7" fmla="*/ 2147483647 h 4"/>
                  <a:gd name="T8" fmla="*/ 2147483647 w 4"/>
                  <a:gd name="T9" fmla="*/ 2147483647 h 4"/>
                  <a:gd name="T10" fmla="*/ 0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1"/>
                    </a:moveTo>
                    <a:lnTo>
                      <a:pt x="2" y="0"/>
                    </a:lnTo>
                    <a:lnTo>
                      <a:pt x="3" y="1"/>
                    </a:lnTo>
                    <a:lnTo>
                      <a:pt x="4" y="3"/>
                    </a:lnTo>
                    <a:lnTo>
                      <a:pt x="1" y="4"/>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55" name="Freeform 274"/>
              <p:cNvSpPr>
                <a:spLocks/>
              </p:cNvSpPr>
              <p:nvPr/>
            </p:nvSpPr>
            <p:spPr bwMode="gray">
              <a:xfrm>
                <a:off x="2744" y="2256"/>
                <a:ext cx="5" cy="4"/>
              </a:xfrm>
              <a:custGeom>
                <a:avLst/>
                <a:gdLst>
                  <a:gd name="T0" fmla="*/ 0 w 4"/>
                  <a:gd name="T1" fmla="*/ 2147483647 h 3"/>
                  <a:gd name="T2" fmla="*/ 2147483647 w 4"/>
                  <a:gd name="T3" fmla="*/ 2147483647 h 3"/>
                  <a:gd name="T4" fmla="*/ 2147483647 w 4"/>
                  <a:gd name="T5" fmla="*/ 0 h 3"/>
                  <a:gd name="T6" fmla="*/ 2147483647 w 4"/>
                  <a:gd name="T7" fmla="*/ 2147483647 h 3"/>
                  <a:gd name="T8" fmla="*/ 2147483647 w 4"/>
                  <a:gd name="T9" fmla="*/ 2147483647 h 3"/>
                  <a:gd name="T10" fmla="*/ 0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lnTo>
                      <a:pt x="1" y="1"/>
                    </a:lnTo>
                    <a:lnTo>
                      <a:pt x="3" y="0"/>
                    </a:lnTo>
                    <a:lnTo>
                      <a:pt x="4" y="1"/>
                    </a:lnTo>
                    <a:lnTo>
                      <a:pt x="3" y="3"/>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56" name="Freeform 275"/>
              <p:cNvSpPr>
                <a:spLocks/>
              </p:cNvSpPr>
              <p:nvPr/>
            </p:nvSpPr>
            <p:spPr bwMode="gray">
              <a:xfrm>
                <a:off x="2894" y="2187"/>
                <a:ext cx="66" cy="77"/>
              </a:xfrm>
              <a:custGeom>
                <a:avLst/>
                <a:gdLst>
                  <a:gd name="T0" fmla="*/ 2147483647 w 51"/>
                  <a:gd name="T1" fmla="*/ 2147483647 h 59"/>
                  <a:gd name="T2" fmla="*/ 2147483647 w 51"/>
                  <a:gd name="T3" fmla="*/ 2147483647 h 59"/>
                  <a:gd name="T4" fmla="*/ 2147483647 w 51"/>
                  <a:gd name="T5" fmla="*/ 2147483647 h 59"/>
                  <a:gd name="T6" fmla="*/ 2147483647 w 51"/>
                  <a:gd name="T7" fmla="*/ 2147483647 h 59"/>
                  <a:gd name="T8" fmla="*/ 2147483647 w 51"/>
                  <a:gd name="T9" fmla="*/ 2147483647 h 59"/>
                  <a:gd name="T10" fmla="*/ 2147483647 w 51"/>
                  <a:gd name="T11" fmla="*/ 2147483647 h 59"/>
                  <a:gd name="T12" fmla="*/ 2147483647 w 51"/>
                  <a:gd name="T13" fmla="*/ 2147483647 h 59"/>
                  <a:gd name="T14" fmla="*/ 2147483647 w 51"/>
                  <a:gd name="T15" fmla="*/ 2147483647 h 59"/>
                  <a:gd name="T16" fmla="*/ 2147483647 w 51"/>
                  <a:gd name="T17" fmla="*/ 2147483647 h 59"/>
                  <a:gd name="T18" fmla="*/ 2147483647 w 51"/>
                  <a:gd name="T19" fmla="*/ 2147483647 h 59"/>
                  <a:gd name="T20" fmla="*/ 2147483647 w 51"/>
                  <a:gd name="T21" fmla="*/ 2147483647 h 59"/>
                  <a:gd name="T22" fmla="*/ 0 w 51"/>
                  <a:gd name="T23" fmla="*/ 2147483647 h 59"/>
                  <a:gd name="T24" fmla="*/ 2147483647 w 51"/>
                  <a:gd name="T25" fmla="*/ 2147483647 h 59"/>
                  <a:gd name="T26" fmla="*/ 2147483647 w 51"/>
                  <a:gd name="T27" fmla="*/ 2147483647 h 59"/>
                  <a:gd name="T28" fmla="*/ 2147483647 w 51"/>
                  <a:gd name="T29" fmla="*/ 2147483647 h 59"/>
                  <a:gd name="T30" fmla="*/ 2147483647 w 51"/>
                  <a:gd name="T31" fmla="*/ 2147483647 h 59"/>
                  <a:gd name="T32" fmla="*/ 2147483647 w 51"/>
                  <a:gd name="T33" fmla="*/ 2147483647 h 59"/>
                  <a:gd name="T34" fmla="*/ 2147483647 w 51"/>
                  <a:gd name="T35" fmla="*/ 0 h 59"/>
                  <a:gd name="T36" fmla="*/ 2147483647 w 51"/>
                  <a:gd name="T37" fmla="*/ 2147483647 h 59"/>
                  <a:gd name="T38" fmla="*/ 2147483647 w 51"/>
                  <a:gd name="T39" fmla="*/ 2147483647 h 59"/>
                  <a:gd name="T40" fmla="*/ 2147483647 w 51"/>
                  <a:gd name="T41" fmla="*/ 2147483647 h 59"/>
                  <a:gd name="T42" fmla="*/ 2147483647 w 51"/>
                  <a:gd name="T43" fmla="*/ 2147483647 h 59"/>
                  <a:gd name="T44" fmla="*/ 2147483647 w 51"/>
                  <a:gd name="T45" fmla="*/ 2147483647 h 59"/>
                  <a:gd name="T46" fmla="*/ 2147483647 w 51"/>
                  <a:gd name="T47" fmla="*/ 2147483647 h 59"/>
                  <a:gd name="T48" fmla="*/ 2147483647 w 51"/>
                  <a:gd name="T49" fmla="*/ 2147483647 h 59"/>
                  <a:gd name="T50" fmla="*/ 2147483647 w 51"/>
                  <a:gd name="T51" fmla="*/ 2147483647 h 59"/>
                  <a:gd name="T52" fmla="*/ 2147483647 w 51"/>
                  <a:gd name="T53" fmla="*/ 2147483647 h 59"/>
                  <a:gd name="T54" fmla="*/ 2147483647 w 51"/>
                  <a:gd name="T55" fmla="*/ 2147483647 h 59"/>
                  <a:gd name="T56" fmla="*/ 2147483647 w 51"/>
                  <a:gd name="T57" fmla="*/ 2147483647 h 59"/>
                  <a:gd name="T58" fmla="*/ 2147483647 w 51"/>
                  <a:gd name="T59" fmla="*/ 2147483647 h 59"/>
                  <a:gd name="T60" fmla="*/ 2147483647 w 51"/>
                  <a:gd name="T61" fmla="*/ 2147483647 h 59"/>
                  <a:gd name="T62" fmla="*/ 2147483647 w 51"/>
                  <a:gd name="T63" fmla="*/ 2147483647 h 59"/>
                  <a:gd name="T64" fmla="*/ 2147483647 w 51"/>
                  <a:gd name="T65" fmla="*/ 2147483647 h 59"/>
                  <a:gd name="T66" fmla="*/ 2147483647 w 51"/>
                  <a:gd name="T67" fmla="*/ 2147483647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
                  <a:gd name="T103" fmla="*/ 0 h 59"/>
                  <a:gd name="T104" fmla="*/ 51 w 51"/>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 h="59">
                    <a:moveTo>
                      <a:pt x="43" y="59"/>
                    </a:moveTo>
                    <a:lnTo>
                      <a:pt x="37" y="57"/>
                    </a:lnTo>
                    <a:lnTo>
                      <a:pt x="35" y="52"/>
                    </a:lnTo>
                    <a:lnTo>
                      <a:pt x="27" y="47"/>
                    </a:lnTo>
                    <a:lnTo>
                      <a:pt x="20" y="42"/>
                    </a:lnTo>
                    <a:lnTo>
                      <a:pt x="15" y="36"/>
                    </a:lnTo>
                    <a:lnTo>
                      <a:pt x="14" y="31"/>
                    </a:lnTo>
                    <a:lnTo>
                      <a:pt x="11" y="28"/>
                    </a:lnTo>
                    <a:lnTo>
                      <a:pt x="8" y="22"/>
                    </a:lnTo>
                    <a:lnTo>
                      <a:pt x="5" y="24"/>
                    </a:lnTo>
                    <a:lnTo>
                      <a:pt x="3" y="28"/>
                    </a:lnTo>
                    <a:lnTo>
                      <a:pt x="0" y="21"/>
                    </a:lnTo>
                    <a:lnTo>
                      <a:pt x="2" y="17"/>
                    </a:lnTo>
                    <a:lnTo>
                      <a:pt x="3" y="14"/>
                    </a:lnTo>
                    <a:lnTo>
                      <a:pt x="18" y="13"/>
                    </a:lnTo>
                    <a:lnTo>
                      <a:pt x="22" y="6"/>
                    </a:lnTo>
                    <a:lnTo>
                      <a:pt x="22" y="2"/>
                    </a:lnTo>
                    <a:lnTo>
                      <a:pt x="26" y="0"/>
                    </a:lnTo>
                    <a:lnTo>
                      <a:pt x="31" y="1"/>
                    </a:lnTo>
                    <a:lnTo>
                      <a:pt x="35" y="10"/>
                    </a:lnTo>
                    <a:lnTo>
                      <a:pt x="48" y="12"/>
                    </a:lnTo>
                    <a:lnTo>
                      <a:pt x="51" y="22"/>
                    </a:lnTo>
                    <a:lnTo>
                      <a:pt x="39" y="23"/>
                    </a:lnTo>
                    <a:lnTo>
                      <a:pt x="32" y="18"/>
                    </a:lnTo>
                    <a:lnTo>
                      <a:pt x="28" y="20"/>
                    </a:lnTo>
                    <a:lnTo>
                      <a:pt x="27" y="25"/>
                    </a:lnTo>
                    <a:lnTo>
                      <a:pt x="24" y="24"/>
                    </a:lnTo>
                    <a:lnTo>
                      <a:pt x="21" y="26"/>
                    </a:lnTo>
                    <a:lnTo>
                      <a:pt x="23" y="35"/>
                    </a:lnTo>
                    <a:lnTo>
                      <a:pt x="30" y="42"/>
                    </a:lnTo>
                    <a:lnTo>
                      <a:pt x="38" y="50"/>
                    </a:lnTo>
                    <a:lnTo>
                      <a:pt x="39" y="55"/>
                    </a:lnTo>
                    <a:lnTo>
                      <a:pt x="43" y="57"/>
                    </a:lnTo>
                    <a:lnTo>
                      <a:pt x="43" y="5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57" name="Freeform 276"/>
              <p:cNvSpPr>
                <a:spLocks/>
              </p:cNvSpPr>
              <p:nvPr/>
            </p:nvSpPr>
            <p:spPr bwMode="gray">
              <a:xfrm>
                <a:off x="2921" y="2211"/>
                <a:ext cx="42" cy="50"/>
              </a:xfrm>
              <a:custGeom>
                <a:avLst/>
                <a:gdLst>
                  <a:gd name="T0" fmla="*/ 2147483647 w 32"/>
                  <a:gd name="T1" fmla="*/ 2147483647 h 39"/>
                  <a:gd name="T2" fmla="*/ 2147483647 w 32"/>
                  <a:gd name="T3" fmla="*/ 2147483647 h 39"/>
                  <a:gd name="T4" fmla="*/ 2147483647 w 32"/>
                  <a:gd name="T5" fmla="*/ 2147483647 h 39"/>
                  <a:gd name="T6" fmla="*/ 2147483647 w 32"/>
                  <a:gd name="T7" fmla="*/ 2147483647 h 39"/>
                  <a:gd name="T8" fmla="*/ 2147483647 w 32"/>
                  <a:gd name="T9" fmla="*/ 2147483647 h 39"/>
                  <a:gd name="T10" fmla="*/ 0 w 32"/>
                  <a:gd name="T11" fmla="*/ 2147483647 h 39"/>
                  <a:gd name="T12" fmla="*/ 2147483647 w 32"/>
                  <a:gd name="T13" fmla="*/ 2147483647 h 39"/>
                  <a:gd name="T14" fmla="*/ 2147483647 w 32"/>
                  <a:gd name="T15" fmla="*/ 2147483647 h 39"/>
                  <a:gd name="T16" fmla="*/ 2147483647 w 32"/>
                  <a:gd name="T17" fmla="*/ 2147483647 h 39"/>
                  <a:gd name="T18" fmla="*/ 2147483647 w 32"/>
                  <a:gd name="T19" fmla="*/ 0 h 39"/>
                  <a:gd name="T20" fmla="*/ 2147483647 w 32"/>
                  <a:gd name="T21" fmla="*/ 2147483647 h 39"/>
                  <a:gd name="T22" fmla="*/ 2147483647 w 32"/>
                  <a:gd name="T23" fmla="*/ 2147483647 h 39"/>
                  <a:gd name="T24" fmla="*/ 2147483647 w 32"/>
                  <a:gd name="T25" fmla="*/ 2147483647 h 39"/>
                  <a:gd name="T26" fmla="*/ 2147483647 w 32"/>
                  <a:gd name="T27" fmla="*/ 2147483647 h 39"/>
                  <a:gd name="T28" fmla="*/ 2147483647 w 32"/>
                  <a:gd name="T29" fmla="*/ 2147483647 h 39"/>
                  <a:gd name="T30" fmla="*/ 2147483647 w 32"/>
                  <a:gd name="T31" fmla="*/ 2147483647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39"/>
                  <a:gd name="T50" fmla="*/ 32 w 32"/>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39">
                    <a:moveTo>
                      <a:pt x="22" y="39"/>
                    </a:moveTo>
                    <a:lnTo>
                      <a:pt x="18" y="37"/>
                    </a:lnTo>
                    <a:lnTo>
                      <a:pt x="17" y="32"/>
                    </a:lnTo>
                    <a:lnTo>
                      <a:pt x="9" y="24"/>
                    </a:lnTo>
                    <a:lnTo>
                      <a:pt x="2" y="17"/>
                    </a:lnTo>
                    <a:lnTo>
                      <a:pt x="0" y="8"/>
                    </a:lnTo>
                    <a:lnTo>
                      <a:pt x="3" y="6"/>
                    </a:lnTo>
                    <a:lnTo>
                      <a:pt x="6" y="7"/>
                    </a:lnTo>
                    <a:lnTo>
                      <a:pt x="7" y="2"/>
                    </a:lnTo>
                    <a:lnTo>
                      <a:pt x="11" y="0"/>
                    </a:lnTo>
                    <a:lnTo>
                      <a:pt x="18" y="5"/>
                    </a:lnTo>
                    <a:lnTo>
                      <a:pt x="30" y="4"/>
                    </a:lnTo>
                    <a:lnTo>
                      <a:pt x="32" y="12"/>
                    </a:lnTo>
                    <a:lnTo>
                      <a:pt x="32" y="25"/>
                    </a:lnTo>
                    <a:lnTo>
                      <a:pt x="25" y="35"/>
                    </a:lnTo>
                    <a:lnTo>
                      <a:pt x="22" y="3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58" name="Freeform 277"/>
              <p:cNvSpPr>
                <a:spLocks/>
              </p:cNvSpPr>
              <p:nvPr/>
            </p:nvSpPr>
            <p:spPr bwMode="gray">
              <a:xfrm>
                <a:off x="2950" y="2194"/>
                <a:ext cx="57" cy="79"/>
              </a:xfrm>
              <a:custGeom>
                <a:avLst/>
                <a:gdLst>
                  <a:gd name="T0" fmla="*/ 2147483647 w 44"/>
                  <a:gd name="T1" fmla="*/ 2147483647 h 61"/>
                  <a:gd name="T2" fmla="*/ 2147483647 w 44"/>
                  <a:gd name="T3" fmla="*/ 2147483647 h 61"/>
                  <a:gd name="T4" fmla="*/ 2147483647 w 44"/>
                  <a:gd name="T5" fmla="*/ 2147483647 h 61"/>
                  <a:gd name="T6" fmla="*/ 2147483647 w 44"/>
                  <a:gd name="T7" fmla="*/ 2147483647 h 61"/>
                  <a:gd name="T8" fmla="*/ 2147483647 w 44"/>
                  <a:gd name="T9" fmla="*/ 2147483647 h 61"/>
                  <a:gd name="T10" fmla="*/ 2147483647 w 44"/>
                  <a:gd name="T11" fmla="*/ 2147483647 h 61"/>
                  <a:gd name="T12" fmla="*/ 2147483647 w 44"/>
                  <a:gd name="T13" fmla="*/ 2147483647 h 61"/>
                  <a:gd name="T14" fmla="*/ 2147483647 w 44"/>
                  <a:gd name="T15" fmla="*/ 2147483647 h 61"/>
                  <a:gd name="T16" fmla="*/ 2147483647 w 44"/>
                  <a:gd name="T17" fmla="*/ 2147483647 h 61"/>
                  <a:gd name="T18" fmla="*/ 2147483647 w 44"/>
                  <a:gd name="T19" fmla="*/ 2147483647 h 61"/>
                  <a:gd name="T20" fmla="*/ 2147483647 w 44"/>
                  <a:gd name="T21" fmla="*/ 2147483647 h 61"/>
                  <a:gd name="T22" fmla="*/ 2147483647 w 44"/>
                  <a:gd name="T23" fmla="*/ 2147483647 h 61"/>
                  <a:gd name="T24" fmla="*/ 2147483647 w 44"/>
                  <a:gd name="T25" fmla="*/ 2147483647 h 61"/>
                  <a:gd name="T26" fmla="*/ 2147483647 w 44"/>
                  <a:gd name="T27" fmla="*/ 2147483647 h 61"/>
                  <a:gd name="T28" fmla="*/ 0 w 44"/>
                  <a:gd name="T29" fmla="*/ 2147483647 h 61"/>
                  <a:gd name="T30" fmla="*/ 0 w 44"/>
                  <a:gd name="T31" fmla="*/ 2147483647 h 61"/>
                  <a:gd name="T32" fmla="*/ 2147483647 w 44"/>
                  <a:gd name="T33" fmla="*/ 2147483647 h 61"/>
                  <a:gd name="T34" fmla="*/ 2147483647 w 44"/>
                  <a:gd name="T35" fmla="*/ 2147483647 h 61"/>
                  <a:gd name="T36" fmla="*/ 2147483647 w 44"/>
                  <a:gd name="T37" fmla="*/ 2147483647 h 61"/>
                  <a:gd name="T38" fmla="*/ 2147483647 w 44"/>
                  <a:gd name="T39" fmla="*/ 2147483647 h 61"/>
                  <a:gd name="T40" fmla="*/ 2147483647 w 44"/>
                  <a:gd name="T41" fmla="*/ 2147483647 h 61"/>
                  <a:gd name="T42" fmla="*/ 2147483647 w 44"/>
                  <a:gd name="T43" fmla="*/ 2147483647 h 61"/>
                  <a:gd name="T44" fmla="*/ 2147483647 w 44"/>
                  <a:gd name="T45" fmla="*/ 0 h 61"/>
                  <a:gd name="T46" fmla="*/ 2147483647 w 44"/>
                  <a:gd name="T47" fmla="*/ 2147483647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61"/>
                  <a:gd name="T74" fmla="*/ 44 w 44"/>
                  <a:gd name="T75" fmla="*/ 61 h 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61">
                    <a:moveTo>
                      <a:pt x="19" y="1"/>
                    </a:moveTo>
                    <a:lnTo>
                      <a:pt x="24" y="10"/>
                    </a:lnTo>
                    <a:lnTo>
                      <a:pt x="25" y="21"/>
                    </a:lnTo>
                    <a:lnTo>
                      <a:pt x="37" y="23"/>
                    </a:lnTo>
                    <a:lnTo>
                      <a:pt x="42" y="30"/>
                    </a:lnTo>
                    <a:lnTo>
                      <a:pt x="39" y="37"/>
                    </a:lnTo>
                    <a:lnTo>
                      <a:pt x="44" y="43"/>
                    </a:lnTo>
                    <a:lnTo>
                      <a:pt x="40" y="51"/>
                    </a:lnTo>
                    <a:lnTo>
                      <a:pt x="31" y="55"/>
                    </a:lnTo>
                    <a:lnTo>
                      <a:pt x="23" y="61"/>
                    </a:lnTo>
                    <a:lnTo>
                      <a:pt x="20" y="53"/>
                    </a:lnTo>
                    <a:lnTo>
                      <a:pt x="14" y="51"/>
                    </a:lnTo>
                    <a:lnTo>
                      <a:pt x="10" y="54"/>
                    </a:lnTo>
                    <a:lnTo>
                      <a:pt x="8" y="60"/>
                    </a:lnTo>
                    <a:lnTo>
                      <a:pt x="0" y="54"/>
                    </a:lnTo>
                    <a:lnTo>
                      <a:pt x="0" y="52"/>
                    </a:lnTo>
                    <a:lnTo>
                      <a:pt x="3" y="48"/>
                    </a:lnTo>
                    <a:lnTo>
                      <a:pt x="10" y="38"/>
                    </a:lnTo>
                    <a:lnTo>
                      <a:pt x="10" y="25"/>
                    </a:lnTo>
                    <a:lnTo>
                      <a:pt x="8" y="17"/>
                    </a:lnTo>
                    <a:lnTo>
                      <a:pt x="5" y="7"/>
                    </a:lnTo>
                    <a:lnTo>
                      <a:pt x="6" y="4"/>
                    </a:lnTo>
                    <a:lnTo>
                      <a:pt x="17" y="0"/>
                    </a:lnTo>
                    <a:lnTo>
                      <a:pt x="19"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59" name="Freeform 278"/>
              <p:cNvSpPr>
                <a:spLocks/>
              </p:cNvSpPr>
              <p:nvPr/>
            </p:nvSpPr>
            <p:spPr bwMode="gray">
              <a:xfrm>
                <a:off x="2977" y="2260"/>
                <a:ext cx="30" cy="31"/>
              </a:xfrm>
              <a:custGeom>
                <a:avLst/>
                <a:gdLst>
                  <a:gd name="T0" fmla="*/ 2147483647 w 23"/>
                  <a:gd name="T1" fmla="*/ 2147483647 h 24"/>
                  <a:gd name="T2" fmla="*/ 2147483647 w 23"/>
                  <a:gd name="T3" fmla="*/ 2147483647 h 24"/>
                  <a:gd name="T4" fmla="*/ 2147483647 w 23"/>
                  <a:gd name="T5" fmla="*/ 0 h 24"/>
                  <a:gd name="T6" fmla="*/ 2147483647 w 23"/>
                  <a:gd name="T7" fmla="*/ 2147483647 h 24"/>
                  <a:gd name="T8" fmla="*/ 2147483647 w 23"/>
                  <a:gd name="T9" fmla="*/ 2147483647 h 24"/>
                  <a:gd name="T10" fmla="*/ 2147483647 w 23"/>
                  <a:gd name="T11" fmla="*/ 2147483647 h 24"/>
                  <a:gd name="T12" fmla="*/ 2147483647 w 23"/>
                  <a:gd name="T13" fmla="*/ 2147483647 h 24"/>
                  <a:gd name="T14" fmla="*/ 2147483647 w 23"/>
                  <a:gd name="T15" fmla="*/ 2147483647 h 24"/>
                  <a:gd name="T16" fmla="*/ 0 w 23"/>
                  <a:gd name="T17" fmla="*/ 2147483647 h 24"/>
                  <a:gd name="T18" fmla="*/ 2147483647 w 23"/>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4"/>
                  <a:gd name="T32" fmla="*/ 23 w 23"/>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4">
                    <a:moveTo>
                      <a:pt x="2" y="10"/>
                    </a:moveTo>
                    <a:lnTo>
                      <a:pt x="10" y="4"/>
                    </a:lnTo>
                    <a:lnTo>
                      <a:pt x="19" y="0"/>
                    </a:lnTo>
                    <a:lnTo>
                      <a:pt x="23" y="10"/>
                    </a:lnTo>
                    <a:lnTo>
                      <a:pt x="23" y="19"/>
                    </a:lnTo>
                    <a:lnTo>
                      <a:pt x="19" y="19"/>
                    </a:lnTo>
                    <a:lnTo>
                      <a:pt x="15" y="24"/>
                    </a:lnTo>
                    <a:lnTo>
                      <a:pt x="4" y="24"/>
                    </a:lnTo>
                    <a:lnTo>
                      <a:pt x="0" y="17"/>
                    </a:lnTo>
                    <a:lnTo>
                      <a:pt x="2" y="1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60" name="Freeform 279"/>
              <p:cNvSpPr>
                <a:spLocks/>
              </p:cNvSpPr>
              <p:nvPr/>
            </p:nvSpPr>
            <p:spPr bwMode="gray">
              <a:xfrm>
                <a:off x="2834" y="2253"/>
                <a:ext cx="9" cy="28"/>
              </a:xfrm>
              <a:custGeom>
                <a:avLst/>
                <a:gdLst>
                  <a:gd name="T0" fmla="*/ 2147483647 w 7"/>
                  <a:gd name="T1" fmla="*/ 0 h 22"/>
                  <a:gd name="T2" fmla="*/ 2147483647 w 7"/>
                  <a:gd name="T3" fmla="*/ 2147483647 h 22"/>
                  <a:gd name="T4" fmla="*/ 2147483647 w 7"/>
                  <a:gd name="T5" fmla="*/ 2147483647 h 22"/>
                  <a:gd name="T6" fmla="*/ 2147483647 w 7"/>
                  <a:gd name="T7" fmla="*/ 2147483647 h 22"/>
                  <a:gd name="T8" fmla="*/ 2147483647 w 7"/>
                  <a:gd name="T9" fmla="*/ 2147483647 h 22"/>
                  <a:gd name="T10" fmla="*/ 0 w 7"/>
                  <a:gd name="T11" fmla="*/ 2147483647 h 22"/>
                  <a:gd name="T12" fmla="*/ 0 w 7"/>
                  <a:gd name="T13" fmla="*/ 2147483647 h 22"/>
                  <a:gd name="T14" fmla="*/ 2147483647 w 7"/>
                  <a:gd name="T15" fmla="*/ 2147483647 h 22"/>
                  <a:gd name="T16" fmla="*/ 2147483647 w 7"/>
                  <a:gd name="T17" fmla="*/ 2147483647 h 22"/>
                  <a:gd name="T18" fmla="*/ 2147483647 w 7"/>
                  <a:gd name="T19" fmla="*/ 0 h 22"/>
                  <a:gd name="T20" fmla="*/ 2147483647 w 7"/>
                  <a:gd name="T21" fmla="*/ 0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22"/>
                  <a:gd name="T35" fmla="*/ 7 w 7"/>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22">
                    <a:moveTo>
                      <a:pt x="6" y="0"/>
                    </a:moveTo>
                    <a:lnTo>
                      <a:pt x="6" y="4"/>
                    </a:lnTo>
                    <a:lnTo>
                      <a:pt x="7" y="8"/>
                    </a:lnTo>
                    <a:lnTo>
                      <a:pt x="5" y="20"/>
                    </a:lnTo>
                    <a:lnTo>
                      <a:pt x="2" y="22"/>
                    </a:lnTo>
                    <a:lnTo>
                      <a:pt x="0" y="19"/>
                    </a:lnTo>
                    <a:lnTo>
                      <a:pt x="0" y="10"/>
                    </a:lnTo>
                    <a:lnTo>
                      <a:pt x="1" y="7"/>
                    </a:lnTo>
                    <a:lnTo>
                      <a:pt x="5" y="4"/>
                    </a:lnTo>
                    <a:lnTo>
                      <a:pt x="5" y="0"/>
                    </a:lnTo>
                    <a:lnTo>
                      <a:pt x="6"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61" name="Freeform 280"/>
              <p:cNvSpPr>
                <a:spLocks/>
              </p:cNvSpPr>
              <p:nvPr/>
            </p:nvSpPr>
            <p:spPr bwMode="gray">
              <a:xfrm>
                <a:off x="2747" y="2324"/>
                <a:ext cx="6" cy="5"/>
              </a:xfrm>
              <a:custGeom>
                <a:avLst/>
                <a:gdLst>
                  <a:gd name="T0" fmla="*/ 0 w 5"/>
                  <a:gd name="T1" fmla="*/ 2147483647 h 4"/>
                  <a:gd name="T2" fmla="*/ 0 w 5"/>
                  <a:gd name="T3" fmla="*/ 2147483647 h 4"/>
                  <a:gd name="T4" fmla="*/ 2147483647 w 5"/>
                  <a:gd name="T5" fmla="*/ 0 h 4"/>
                  <a:gd name="T6" fmla="*/ 2147483647 w 5"/>
                  <a:gd name="T7" fmla="*/ 0 h 4"/>
                  <a:gd name="T8" fmla="*/ 2147483647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4"/>
                    </a:moveTo>
                    <a:lnTo>
                      <a:pt x="0" y="3"/>
                    </a:lnTo>
                    <a:lnTo>
                      <a:pt x="3" y="0"/>
                    </a:lnTo>
                    <a:lnTo>
                      <a:pt x="5" y="0"/>
                    </a:lnTo>
                    <a:lnTo>
                      <a:pt x="3" y="3"/>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62" name="Freeform 281"/>
              <p:cNvSpPr>
                <a:spLocks/>
              </p:cNvSpPr>
              <p:nvPr/>
            </p:nvSpPr>
            <p:spPr bwMode="gray">
              <a:xfrm>
                <a:off x="2759" y="2315"/>
                <a:ext cx="11" cy="9"/>
              </a:xfrm>
              <a:custGeom>
                <a:avLst/>
                <a:gdLst>
                  <a:gd name="T0" fmla="*/ 0 w 8"/>
                  <a:gd name="T1" fmla="*/ 2147483647 h 7"/>
                  <a:gd name="T2" fmla="*/ 0 w 8"/>
                  <a:gd name="T3" fmla="*/ 0 h 7"/>
                  <a:gd name="T4" fmla="*/ 2147483647 w 8"/>
                  <a:gd name="T5" fmla="*/ 0 h 7"/>
                  <a:gd name="T6" fmla="*/ 2147483647 w 8"/>
                  <a:gd name="T7" fmla="*/ 2147483647 h 7"/>
                  <a:gd name="T8" fmla="*/ 2147483647 w 8"/>
                  <a:gd name="T9" fmla="*/ 2147483647 h 7"/>
                  <a:gd name="T10" fmla="*/ 2147483647 w 8"/>
                  <a:gd name="T11" fmla="*/ 2147483647 h 7"/>
                  <a:gd name="T12" fmla="*/ 0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0" y="5"/>
                    </a:moveTo>
                    <a:lnTo>
                      <a:pt x="0" y="0"/>
                    </a:lnTo>
                    <a:lnTo>
                      <a:pt x="6" y="0"/>
                    </a:lnTo>
                    <a:lnTo>
                      <a:pt x="8" y="2"/>
                    </a:lnTo>
                    <a:lnTo>
                      <a:pt x="7" y="5"/>
                    </a:lnTo>
                    <a:lnTo>
                      <a:pt x="2" y="7"/>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63" name="Freeform 282"/>
              <p:cNvSpPr>
                <a:spLocks/>
              </p:cNvSpPr>
              <p:nvPr/>
            </p:nvSpPr>
            <p:spPr bwMode="gray">
              <a:xfrm>
                <a:off x="2774" y="2307"/>
                <a:ext cx="6" cy="5"/>
              </a:xfrm>
              <a:custGeom>
                <a:avLst/>
                <a:gdLst>
                  <a:gd name="T0" fmla="*/ 0 w 5"/>
                  <a:gd name="T1" fmla="*/ 2147483647 h 4"/>
                  <a:gd name="T2" fmla="*/ 0 w 5"/>
                  <a:gd name="T3" fmla="*/ 2147483647 h 4"/>
                  <a:gd name="T4" fmla="*/ 2147483647 w 5"/>
                  <a:gd name="T5" fmla="*/ 0 h 4"/>
                  <a:gd name="T6" fmla="*/ 2147483647 w 5"/>
                  <a:gd name="T7" fmla="*/ 2147483647 h 4"/>
                  <a:gd name="T8" fmla="*/ 2147483647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4"/>
                    </a:moveTo>
                    <a:lnTo>
                      <a:pt x="0" y="2"/>
                    </a:lnTo>
                    <a:lnTo>
                      <a:pt x="3" y="0"/>
                    </a:lnTo>
                    <a:lnTo>
                      <a:pt x="5" y="1"/>
                    </a:lnTo>
                    <a:lnTo>
                      <a:pt x="5" y="4"/>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64" name="Freeform 283"/>
              <p:cNvSpPr>
                <a:spLocks/>
              </p:cNvSpPr>
              <p:nvPr/>
            </p:nvSpPr>
            <p:spPr bwMode="gray">
              <a:xfrm>
                <a:off x="2674" y="2100"/>
                <a:ext cx="156" cy="163"/>
              </a:xfrm>
              <a:custGeom>
                <a:avLst/>
                <a:gdLst>
                  <a:gd name="T0" fmla="*/ 2147483647 w 119"/>
                  <a:gd name="T1" fmla="*/ 2147483647 h 125"/>
                  <a:gd name="T2" fmla="*/ 2147483647 w 119"/>
                  <a:gd name="T3" fmla="*/ 2147483647 h 125"/>
                  <a:gd name="T4" fmla="*/ 2147483647 w 119"/>
                  <a:gd name="T5" fmla="*/ 2147483647 h 125"/>
                  <a:gd name="T6" fmla="*/ 2147483647 w 119"/>
                  <a:gd name="T7" fmla="*/ 2147483647 h 125"/>
                  <a:gd name="T8" fmla="*/ 2147483647 w 119"/>
                  <a:gd name="T9" fmla="*/ 2147483647 h 125"/>
                  <a:gd name="T10" fmla="*/ 2147483647 w 119"/>
                  <a:gd name="T11" fmla="*/ 2147483647 h 125"/>
                  <a:gd name="T12" fmla="*/ 2147483647 w 119"/>
                  <a:gd name="T13" fmla="*/ 2147483647 h 125"/>
                  <a:gd name="T14" fmla="*/ 2147483647 w 119"/>
                  <a:gd name="T15" fmla="*/ 2147483647 h 125"/>
                  <a:gd name="T16" fmla="*/ 2147483647 w 119"/>
                  <a:gd name="T17" fmla="*/ 2147483647 h 125"/>
                  <a:gd name="T18" fmla="*/ 2147483647 w 119"/>
                  <a:gd name="T19" fmla="*/ 2147483647 h 125"/>
                  <a:gd name="T20" fmla="*/ 2147483647 w 119"/>
                  <a:gd name="T21" fmla="*/ 2147483647 h 125"/>
                  <a:gd name="T22" fmla="*/ 2147483647 w 119"/>
                  <a:gd name="T23" fmla="*/ 2147483647 h 125"/>
                  <a:gd name="T24" fmla="*/ 2147483647 w 119"/>
                  <a:gd name="T25" fmla="*/ 2147483647 h 125"/>
                  <a:gd name="T26" fmla="*/ 2147483647 w 119"/>
                  <a:gd name="T27" fmla="*/ 2147483647 h 125"/>
                  <a:gd name="T28" fmla="*/ 2147483647 w 119"/>
                  <a:gd name="T29" fmla="*/ 2147483647 h 125"/>
                  <a:gd name="T30" fmla="*/ 2147483647 w 119"/>
                  <a:gd name="T31" fmla="*/ 2147483647 h 125"/>
                  <a:gd name="T32" fmla="*/ 2147483647 w 119"/>
                  <a:gd name="T33" fmla="*/ 2147483647 h 125"/>
                  <a:gd name="T34" fmla="*/ 2147483647 w 119"/>
                  <a:gd name="T35" fmla="*/ 2147483647 h 125"/>
                  <a:gd name="T36" fmla="*/ 2147483647 w 119"/>
                  <a:gd name="T37" fmla="*/ 2147483647 h 125"/>
                  <a:gd name="T38" fmla="*/ 2147483647 w 119"/>
                  <a:gd name="T39" fmla="*/ 2147483647 h 125"/>
                  <a:gd name="T40" fmla="*/ 2147483647 w 119"/>
                  <a:gd name="T41" fmla="*/ 2147483647 h 125"/>
                  <a:gd name="T42" fmla="*/ 2147483647 w 119"/>
                  <a:gd name="T43" fmla="*/ 2147483647 h 125"/>
                  <a:gd name="T44" fmla="*/ 2147483647 w 119"/>
                  <a:gd name="T45" fmla="*/ 2147483647 h 125"/>
                  <a:gd name="T46" fmla="*/ 2147483647 w 119"/>
                  <a:gd name="T47" fmla="*/ 2147483647 h 125"/>
                  <a:gd name="T48" fmla="*/ 2147483647 w 119"/>
                  <a:gd name="T49" fmla="*/ 0 h 125"/>
                  <a:gd name="T50" fmla="*/ 2147483647 w 119"/>
                  <a:gd name="T51" fmla="*/ 2147483647 h 125"/>
                  <a:gd name="T52" fmla="*/ 2147483647 w 119"/>
                  <a:gd name="T53" fmla="*/ 2147483647 h 125"/>
                  <a:gd name="T54" fmla="*/ 2147483647 w 119"/>
                  <a:gd name="T55" fmla="*/ 2147483647 h 125"/>
                  <a:gd name="T56" fmla="*/ 2147483647 w 119"/>
                  <a:gd name="T57" fmla="*/ 2147483647 h 125"/>
                  <a:gd name="T58" fmla="*/ 2147483647 w 119"/>
                  <a:gd name="T59" fmla="*/ 2147483647 h 125"/>
                  <a:gd name="T60" fmla="*/ 2147483647 w 119"/>
                  <a:gd name="T61" fmla="*/ 2147483647 h 125"/>
                  <a:gd name="T62" fmla="*/ 2147483647 w 119"/>
                  <a:gd name="T63" fmla="*/ 2147483647 h 125"/>
                  <a:gd name="T64" fmla="*/ 2147483647 w 119"/>
                  <a:gd name="T65" fmla="*/ 2147483647 h 125"/>
                  <a:gd name="T66" fmla="*/ 2147483647 w 119"/>
                  <a:gd name="T67" fmla="*/ 2147483647 h 125"/>
                  <a:gd name="T68" fmla="*/ 2147483647 w 119"/>
                  <a:gd name="T69" fmla="*/ 2147483647 h 125"/>
                  <a:gd name="T70" fmla="*/ 2147483647 w 119"/>
                  <a:gd name="T71" fmla="*/ 2147483647 h 125"/>
                  <a:gd name="T72" fmla="*/ 2147483647 w 119"/>
                  <a:gd name="T73" fmla="*/ 2147483647 h 125"/>
                  <a:gd name="T74" fmla="*/ 2147483647 w 119"/>
                  <a:gd name="T75" fmla="*/ 2147483647 h 125"/>
                  <a:gd name="T76" fmla="*/ 2147483647 w 119"/>
                  <a:gd name="T77" fmla="*/ 2147483647 h 125"/>
                  <a:gd name="T78" fmla="*/ 2147483647 w 119"/>
                  <a:gd name="T79" fmla="*/ 2147483647 h 125"/>
                  <a:gd name="T80" fmla="*/ 2147483647 w 119"/>
                  <a:gd name="T81" fmla="*/ 2147483647 h 1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9"/>
                  <a:gd name="T124" fmla="*/ 0 h 125"/>
                  <a:gd name="T125" fmla="*/ 119 w 119"/>
                  <a:gd name="T126" fmla="*/ 125 h 1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9" h="125">
                    <a:moveTo>
                      <a:pt x="70" y="125"/>
                    </a:moveTo>
                    <a:lnTo>
                      <a:pt x="60" y="125"/>
                    </a:lnTo>
                    <a:lnTo>
                      <a:pt x="56" y="123"/>
                    </a:lnTo>
                    <a:lnTo>
                      <a:pt x="57" y="121"/>
                    </a:lnTo>
                    <a:lnTo>
                      <a:pt x="56" y="120"/>
                    </a:lnTo>
                    <a:lnTo>
                      <a:pt x="54" y="121"/>
                    </a:lnTo>
                    <a:lnTo>
                      <a:pt x="53" y="122"/>
                    </a:lnTo>
                    <a:lnTo>
                      <a:pt x="41" y="123"/>
                    </a:lnTo>
                    <a:lnTo>
                      <a:pt x="38" y="120"/>
                    </a:lnTo>
                    <a:lnTo>
                      <a:pt x="35" y="120"/>
                    </a:lnTo>
                    <a:lnTo>
                      <a:pt x="28" y="115"/>
                    </a:lnTo>
                    <a:lnTo>
                      <a:pt x="31" y="107"/>
                    </a:lnTo>
                    <a:lnTo>
                      <a:pt x="33" y="99"/>
                    </a:lnTo>
                    <a:lnTo>
                      <a:pt x="33" y="92"/>
                    </a:lnTo>
                    <a:lnTo>
                      <a:pt x="36" y="95"/>
                    </a:lnTo>
                    <a:lnTo>
                      <a:pt x="35" y="91"/>
                    </a:lnTo>
                    <a:lnTo>
                      <a:pt x="32" y="90"/>
                    </a:lnTo>
                    <a:lnTo>
                      <a:pt x="31" y="85"/>
                    </a:lnTo>
                    <a:lnTo>
                      <a:pt x="30" y="78"/>
                    </a:lnTo>
                    <a:lnTo>
                      <a:pt x="32" y="77"/>
                    </a:lnTo>
                    <a:lnTo>
                      <a:pt x="32" y="73"/>
                    </a:lnTo>
                    <a:lnTo>
                      <a:pt x="23" y="66"/>
                    </a:lnTo>
                    <a:lnTo>
                      <a:pt x="25" y="61"/>
                    </a:lnTo>
                    <a:lnTo>
                      <a:pt x="21" y="57"/>
                    </a:lnTo>
                    <a:lnTo>
                      <a:pt x="17" y="57"/>
                    </a:lnTo>
                    <a:lnTo>
                      <a:pt x="16" y="54"/>
                    </a:lnTo>
                    <a:lnTo>
                      <a:pt x="11" y="53"/>
                    </a:lnTo>
                    <a:lnTo>
                      <a:pt x="6" y="52"/>
                    </a:lnTo>
                    <a:lnTo>
                      <a:pt x="2" y="49"/>
                    </a:lnTo>
                    <a:lnTo>
                      <a:pt x="2" y="46"/>
                    </a:lnTo>
                    <a:lnTo>
                      <a:pt x="0" y="43"/>
                    </a:lnTo>
                    <a:lnTo>
                      <a:pt x="2" y="39"/>
                    </a:lnTo>
                    <a:lnTo>
                      <a:pt x="7" y="40"/>
                    </a:lnTo>
                    <a:lnTo>
                      <a:pt x="11" y="36"/>
                    </a:lnTo>
                    <a:lnTo>
                      <a:pt x="14" y="37"/>
                    </a:lnTo>
                    <a:lnTo>
                      <a:pt x="20" y="40"/>
                    </a:lnTo>
                    <a:lnTo>
                      <a:pt x="23" y="38"/>
                    </a:lnTo>
                    <a:lnTo>
                      <a:pt x="27" y="40"/>
                    </a:lnTo>
                    <a:lnTo>
                      <a:pt x="30" y="36"/>
                    </a:lnTo>
                    <a:lnTo>
                      <a:pt x="28" y="32"/>
                    </a:lnTo>
                    <a:lnTo>
                      <a:pt x="24" y="26"/>
                    </a:lnTo>
                    <a:lnTo>
                      <a:pt x="24" y="23"/>
                    </a:lnTo>
                    <a:lnTo>
                      <a:pt x="30" y="23"/>
                    </a:lnTo>
                    <a:lnTo>
                      <a:pt x="33" y="27"/>
                    </a:lnTo>
                    <a:lnTo>
                      <a:pt x="41" y="27"/>
                    </a:lnTo>
                    <a:lnTo>
                      <a:pt x="41" y="24"/>
                    </a:lnTo>
                    <a:lnTo>
                      <a:pt x="47" y="21"/>
                    </a:lnTo>
                    <a:lnTo>
                      <a:pt x="55" y="15"/>
                    </a:lnTo>
                    <a:lnTo>
                      <a:pt x="58" y="2"/>
                    </a:lnTo>
                    <a:lnTo>
                      <a:pt x="65" y="0"/>
                    </a:lnTo>
                    <a:lnTo>
                      <a:pt x="72" y="9"/>
                    </a:lnTo>
                    <a:lnTo>
                      <a:pt x="80" y="15"/>
                    </a:lnTo>
                    <a:lnTo>
                      <a:pt x="84" y="17"/>
                    </a:lnTo>
                    <a:lnTo>
                      <a:pt x="90" y="19"/>
                    </a:lnTo>
                    <a:lnTo>
                      <a:pt x="97" y="25"/>
                    </a:lnTo>
                    <a:lnTo>
                      <a:pt x="103" y="27"/>
                    </a:lnTo>
                    <a:lnTo>
                      <a:pt x="112" y="27"/>
                    </a:lnTo>
                    <a:lnTo>
                      <a:pt x="119" y="29"/>
                    </a:lnTo>
                    <a:lnTo>
                      <a:pt x="114" y="42"/>
                    </a:lnTo>
                    <a:lnTo>
                      <a:pt x="111" y="55"/>
                    </a:lnTo>
                    <a:lnTo>
                      <a:pt x="106" y="54"/>
                    </a:lnTo>
                    <a:lnTo>
                      <a:pt x="104" y="59"/>
                    </a:lnTo>
                    <a:lnTo>
                      <a:pt x="104" y="63"/>
                    </a:lnTo>
                    <a:lnTo>
                      <a:pt x="101" y="64"/>
                    </a:lnTo>
                    <a:lnTo>
                      <a:pt x="99" y="69"/>
                    </a:lnTo>
                    <a:lnTo>
                      <a:pt x="95" y="74"/>
                    </a:lnTo>
                    <a:lnTo>
                      <a:pt x="97" y="77"/>
                    </a:lnTo>
                    <a:lnTo>
                      <a:pt x="101" y="74"/>
                    </a:lnTo>
                    <a:lnTo>
                      <a:pt x="104" y="75"/>
                    </a:lnTo>
                    <a:lnTo>
                      <a:pt x="103" y="80"/>
                    </a:lnTo>
                    <a:lnTo>
                      <a:pt x="104" y="91"/>
                    </a:lnTo>
                    <a:lnTo>
                      <a:pt x="106" y="101"/>
                    </a:lnTo>
                    <a:lnTo>
                      <a:pt x="111" y="102"/>
                    </a:lnTo>
                    <a:lnTo>
                      <a:pt x="115" y="107"/>
                    </a:lnTo>
                    <a:lnTo>
                      <a:pt x="110" y="111"/>
                    </a:lnTo>
                    <a:lnTo>
                      <a:pt x="105" y="112"/>
                    </a:lnTo>
                    <a:lnTo>
                      <a:pt x="101" y="115"/>
                    </a:lnTo>
                    <a:lnTo>
                      <a:pt x="96" y="117"/>
                    </a:lnTo>
                    <a:lnTo>
                      <a:pt x="91" y="115"/>
                    </a:lnTo>
                    <a:lnTo>
                      <a:pt x="86" y="116"/>
                    </a:lnTo>
                    <a:lnTo>
                      <a:pt x="79" y="112"/>
                    </a:lnTo>
                    <a:lnTo>
                      <a:pt x="72" y="117"/>
                    </a:lnTo>
                    <a:lnTo>
                      <a:pt x="70" y="12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65" name="Freeform 284"/>
              <p:cNvSpPr>
                <a:spLocks/>
              </p:cNvSpPr>
              <p:nvPr/>
            </p:nvSpPr>
            <p:spPr bwMode="gray">
              <a:xfrm>
                <a:off x="2993" y="1925"/>
                <a:ext cx="15" cy="14"/>
              </a:xfrm>
              <a:custGeom>
                <a:avLst/>
                <a:gdLst>
                  <a:gd name="T0" fmla="*/ 2147483647 w 12"/>
                  <a:gd name="T1" fmla="*/ 2147483647 h 11"/>
                  <a:gd name="T2" fmla="*/ 2147483647 w 12"/>
                  <a:gd name="T3" fmla="*/ 2147483647 h 11"/>
                  <a:gd name="T4" fmla="*/ 2147483647 w 12"/>
                  <a:gd name="T5" fmla="*/ 0 h 11"/>
                  <a:gd name="T6" fmla="*/ 0 w 12"/>
                  <a:gd name="T7" fmla="*/ 2147483647 h 11"/>
                  <a:gd name="T8" fmla="*/ 2147483647 w 12"/>
                  <a:gd name="T9" fmla="*/ 2147483647 h 11"/>
                  <a:gd name="T10" fmla="*/ 2147483647 w 12"/>
                  <a:gd name="T11" fmla="*/ 2147483647 h 11"/>
                  <a:gd name="T12" fmla="*/ 2147483647 w 12"/>
                  <a:gd name="T13" fmla="*/ 2147483647 h 11"/>
                  <a:gd name="T14" fmla="*/ 2147483647 w 12"/>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1"/>
                  <a:gd name="T26" fmla="*/ 12 w 12"/>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1">
                    <a:moveTo>
                      <a:pt x="12" y="4"/>
                    </a:moveTo>
                    <a:lnTo>
                      <a:pt x="11" y="2"/>
                    </a:lnTo>
                    <a:lnTo>
                      <a:pt x="6" y="0"/>
                    </a:lnTo>
                    <a:lnTo>
                      <a:pt x="0" y="4"/>
                    </a:lnTo>
                    <a:lnTo>
                      <a:pt x="1" y="11"/>
                    </a:lnTo>
                    <a:lnTo>
                      <a:pt x="4" y="11"/>
                    </a:lnTo>
                    <a:lnTo>
                      <a:pt x="6" y="8"/>
                    </a:lnTo>
                    <a:lnTo>
                      <a:pt x="12"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66" name="Freeform 285"/>
              <p:cNvSpPr>
                <a:spLocks noEditPoints="1"/>
              </p:cNvSpPr>
              <p:nvPr/>
            </p:nvSpPr>
            <p:spPr bwMode="gray">
              <a:xfrm>
                <a:off x="2993" y="1913"/>
                <a:ext cx="15" cy="26"/>
              </a:xfrm>
              <a:custGeom>
                <a:avLst/>
                <a:gdLst>
                  <a:gd name="T0" fmla="*/ 2147483647 w 12"/>
                  <a:gd name="T1" fmla="*/ 2147483647 h 20"/>
                  <a:gd name="T2" fmla="*/ 2147483647 w 12"/>
                  <a:gd name="T3" fmla="*/ 2147483647 h 20"/>
                  <a:gd name="T4" fmla="*/ 2147483647 w 12"/>
                  <a:gd name="T5" fmla="*/ 2147483647 h 20"/>
                  <a:gd name="T6" fmla="*/ 2147483647 w 12"/>
                  <a:gd name="T7" fmla="*/ 2147483647 h 20"/>
                  <a:gd name="T8" fmla="*/ 2147483647 w 12"/>
                  <a:gd name="T9" fmla="*/ 2147483647 h 20"/>
                  <a:gd name="T10" fmla="*/ 2147483647 w 12"/>
                  <a:gd name="T11" fmla="*/ 2147483647 h 20"/>
                  <a:gd name="T12" fmla="*/ 0 w 12"/>
                  <a:gd name="T13" fmla="*/ 2147483647 h 20"/>
                  <a:gd name="T14" fmla="*/ 2147483647 w 12"/>
                  <a:gd name="T15" fmla="*/ 2147483647 h 20"/>
                  <a:gd name="T16" fmla="*/ 2147483647 w 12"/>
                  <a:gd name="T17" fmla="*/ 0 h 20"/>
                  <a:gd name="T18" fmla="*/ 2147483647 w 12"/>
                  <a:gd name="T19" fmla="*/ 0 h 20"/>
                  <a:gd name="T20" fmla="*/ 2147483647 w 12"/>
                  <a:gd name="T21" fmla="*/ 2147483647 h 20"/>
                  <a:gd name="T22" fmla="*/ 2147483647 w 12"/>
                  <a:gd name="T23" fmla="*/ 2147483647 h 20"/>
                  <a:gd name="T24" fmla="*/ 2147483647 w 12"/>
                  <a:gd name="T25" fmla="*/ 2147483647 h 20"/>
                  <a:gd name="T26" fmla="*/ 2147483647 w 12"/>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20"/>
                  <a:gd name="T44" fmla="*/ 12 w 12"/>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20">
                    <a:moveTo>
                      <a:pt x="1" y="20"/>
                    </a:moveTo>
                    <a:lnTo>
                      <a:pt x="4" y="20"/>
                    </a:lnTo>
                    <a:lnTo>
                      <a:pt x="6" y="17"/>
                    </a:lnTo>
                    <a:lnTo>
                      <a:pt x="12" y="13"/>
                    </a:lnTo>
                    <a:lnTo>
                      <a:pt x="11" y="11"/>
                    </a:lnTo>
                    <a:lnTo>
                      <a:pt x="6" y="9"/>
                    </a:lnTo>
                    <a:lnTo>
                      <a:pt x="0" y="13"/>
                    </a:lnTo>
                    <a:lnTo>
                      <a:pt x="1" y="20"/>
                    </a:lnTo>
                    <a:close/>
                    <a:moveTo>
                      <a:pt x="8" y="0"/>
                    </a:moveTo>
                    <a:lnTo>
                      <a:pt x="5" y="0"/>
                    </a:lnTo>
                    <a:lnTo>
                      <a:pt x="2" y="2"/>
                    </a:lnTo>
                    <a:lnTo>
                      <a:pt x="4" y="5"/>
                    </a:lnTo>
                    <a:lnTo>
                      <a:pt x="8" y="3"/>
                    </a:lnTo>
                    <a:lnTo>
                      <a:pt x="8"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67" name="Freeform 286"/>
              <p:cNvSpPr>
                <a:spLocks noEditPoints="1"/>
              </p:cNvSpPr>
              <p:nvPr/>
            </p:nvSpPr>
            <p:spPr bwMode="gray">
              <a:xfrm>
                <a:off x="2655" y="1929"/>
                <a:ext cx="251" cy="195"/>
              </a:xfrm>
              <a:custGeom>
                <a:avLst/>
                <a:gdLst>
                  <a:gd name="T0" fmla="*/ 2147483647 w 192"/>
                  <a:gd name="T1" fmla="*/ 2147483647 h 150"/>
                  <a:gd name="T2" fmla="*/ 2147483647 w 192"/>
                  <a:gd name="T3" fmla="*/ 2147483647 h 150"/>
                  <a:gd name="T4" fmla="*/ 2147483647 w 192"/>
                  <a:gd name="T5" fmla="*/ 2147483647 h 150"/>
                  <a:gd name="T6" fmla="*/ 2147483647 w 192"/>
                  <a:gd name="T7" fmla="*/ 2147483647 h 150"/>
                  <a:gd name="T8" fmla="*/ 2147483647 w 192"/>
                  <a:gd name="T9" fmla="*/ 2147483647 h 150"/>
                  <a:gd name="T10" fmla="*/ 2147483647 w 192"/>
                  <a:gd name="T11" fmla="*/ 2147483647 h 150"/>
                  <a:gd name="T12" fmla="*/ 0 w 192"/>
                  <a:gd name="T13" fmla="*/ 2147483647 h 150"/>
                  <a:gd name="T14" fmla="*/ 2147483647 w 192"/>
                  <a:gd name="T15" fmla="*/ 2147483647 h 150"/>
                  <a:gd name="T16" fmla="*/ 2147483647 w 192"/>
                  <a:gd name="T17" fmla="*/ 2147483647 h 150"/>
                  <a:gd name="T18" fmla="*/ 2147483647 w 192"/>
                  <a:gd name="T19" fmla="*/ 2147483647 h 150"/>
                  <a:gd name="T20" fmla="*/ 2147483647 w 192"/>
                  <a:gd name="T21" fmla="*/ 2147483647 h 150"/>
                  <a:gd name="T22" fmla="*/ 2147483647 w 192"/>
                  <a:gd name="T23" fmla="*/ 2147483647 h 150"/>
                  <a:gd name="T24" fmla="*/ 2147483647 w 192"/>
                  <a:gd name="T25" fmla="*/ 2147483647 h 150"/>
                  <a:gd name="T26" fmla="*/ 2147483647 w 192"/>
                  <a:gd name="T27" fmla="*/ 2147483647 h 150"/>
                  <a:gd name="T28" fmla="*/ 2147483647 w 192"/>
                  <a:gd name="T29" fmla="*/ 2147483647 h 150"/>
                  <a:gd name="T30" fmla="*/ 2147483647 w 192"/>
                  <a:gd name="T31" fmla="*/ 2147483647 h 150"/>
                  <a:gd name="T32" fmla="*/ 2147483647 w 192"/>
                  <a:gd name="T33" fmla="*/ 2147483647 h 150"/>
                  <a:gd name="T34" fmla="*/ 2147483647 w 192"/>
                  <a:gd name="T35" fmla="*/ 2147483647 h 150"/>
                  <a:gd name="T36" fmla="*/ 2147483647 w 192"/>
                  <a:gd name="T37" fmla="*/ 2147483647 h 150"/>
                  <a:gd name="T38" fmla="*/ 2147483647 w 192"/>
                  <a:gd name="T39" fmla="*/ 2147483647 h 150"/>
                  <a:gd name="T40" fmla="*/ 2147483647 w 192"/>
                  <a:gd name="T41" fmla="*/ 2147483647 h 150"/>
                  <a:gd name="T42" fmla="*/ 2147483647 w 192"/>
                  <a:gd name="T43" fmla="*/ 2147483647 h 150"/>
                  <a:gd name="T44" fmla="*/ 2147483647 w 192"/>
                  <a:gd name="T45" fmla="*/ 2147483647 h 150"/>
                  <a:gd name="T46" fmla="*/ 2147483647 w 192"/>
                  <a:gd name="T47" fmla="*/ 2147483647 h 150"/>
                  <a:gd name="T48" fmla="*/ 2147483647 w 192"/>
                  <a:gd name="T49" fmla="*/ 2147483647 h 150"/>
                  <a:gd name="T50" fmla="*/ 2147483647 w 192"/>
                  <a:gd name="T51" fmla="*/ 2147483647 h 150"/>
                  <a:gd name="T52" fmla="*/ 2147483647 w 192"/>
                  <a:gd name="T53" fmla="*/ 2147483647 h 150"/>
                  <a:gd name="T54" fmla="*/ 2147483647 w 192"/>
                  <a:gd name="T55" fmla="*/ 2147483647 h 150"/>
                  <a:gd name="T56" fmla="*/ 2147483647 w 192"/>
                  <a:gd name="T57" fmla="*/ 2147483647 h 150"/>
                  <a:gd name="T58" fmla="*/ 2147483647 w 192"/>
                  <a:gd name="T59" fmla="*/ 2147483647 h 150"/>
                  <a:gd name="T60" fmla="*/ 2147483647 w 192"/>
                  <a:gd name="T61" fmla="*/ 2147483647 h 150"/>
                  <a:gd name="T62" fmla="*/ 2147483647 w 192"/>
                  <a:gd name="T63" fmla="*/ 2147483647 h 150"/>
                  <a:gd name="T64" fmla="*/ 2147483647 w 192"/>
                  <a:gd name="T65" fmla="*/ 2147483647 h 150"/>
                  <a:gd name="T66" fmla="*/ 2147483647 w 192"/>
                  <a:gd name="T67" fmla="*/ 2147483647 h 150"/>
                  <a:gd name="T68" fmla="*/ 2147483647 w 192"/>
                  <a:gd name="T69" fmla="*/ 2147483647 h 150"/>
                  <a:gd name="T70" fmla="*/ 2147483647 w 192"/>
                  <a:gd name="T71" fmla="*/ 2147483647 h 150"/>
                  <a:gd name="T72" fmla="*/ 2147483647 w 192"/>
                  <a:gd name="T73" fmla="*/ 2147483647 h 150"/>
                  <a:gd name="T74" fmla="*/ 2147483647 w 192"/>
                  <a:gd name="T75" fmla="*/ 2147483647 h 150"/>
                  <a:gd name="T76" fmla="*/ 2147483647 w 192"/>
                  <a:gd name="T77" fmla="*/ 2147483647 h 150"/>
                  <a:gd name="T78" fmla="*/ 2147483647 w 192"/>
                  <a:gd name="T79" fmla="*/ 2147483647 h 150"/>
                  <a:gd name="T80" fmla="*/ 2147483647 w 192"/>
                  <a:gd name="T81" fmla="*/ 2147483647 h 150"/>
                  <a:gd name="T82" fmla="*/ 2147483647 w 192"/>
                  <a:gd name="T83" fmla="*/ 2147483647 h 150"/>
                  <a:gd name="T84" fmla="*/ 2147483647 w 192"/>
                  <a:gd name="T85" fmla="*/ 2147483647 h 150"/>
                  <a:gd name="T86" fmla="*/ 2147483647 w 192"/>
                  <a:gd name="T87" fmla="*/ 2147483647 h 150"/>
                  <a:gd name="T88" fmla="*/ 2147483647 w 192"/>
                  <a:gd name="T89" fmla="*/ 2147483647 h 150"/>
                  <a:gd name="T90" fmla="*/ 2147483647 w 192"/>
                  <a:gd name="T91" fmla="*/ 2147483647 h 150"/>
                  <a:gd name="T92" fmla="*/ 2147483647 w 192"/>
                  <a:gd name="T93" fmla="*/ 2147483647 h 150"/>
                  <a:gd name="T94" fmla="*/ 2147483647 w 192"/>
                  <a:gd name="T95" fmla="*/ 2147483647 h 150"/>
                  <a:gd name="T96" fmla="*/ 2147483647 w 192"/>
                  <a:gd name="T97" fmla="*/ 2147483647 h 150"/>
                  <a:gd name="T98" fmla="*/ 2147483647 w 192"/>
                  <a:gd name="T99" fmla="*/ 2147483647 h 150"/>
                  <a:gd name="T100" fmla="*/ 2147483647 w 192"/>
                  <a:gd name="T101" fmla="*/ 2147483647 h 150"/>
                  <a:gd name="T102" fmla="*/ 2147483647 w 192"/>
                  <a:gd name="T103" fmla="*/ 2147483647 h 150"/>
                  <a:gd name="T104" fmla="*/ 2147483647 w 192"/>
                  <a:gd name="T105" fmla="*/ 2147483647 h 150"/>
                  <a:gd name="T106" fmla="*/ 2147483647 w 192"/>
                  <a:gd name="T107" fmla="*/ 2147483647 h 150"/>
                  <a:gd name="T108" fmla="*/ 2147483647 w 192"/>
                  <a:gd name="T109" fmla="*/ 2147483647 h 1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2"/>
                  <a:gd name="T166" fmla="*/ 0 h 150"/>
                  <a:gd name="T167" fmla="*/ 192 w 192"/>
                  <a:gd name="T168" fmla="*/ 150 h 15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2" h="150">
                    <a:moveTo>
                      <a:pt x="147" y="57"/>
                    </a:moveTo>
                    <a:lnTo>
                      <a:pt x="149" y="62"/>
                    </a:lnTo>
                    <a:lnTo>
                      <a:pt x="154" y="63"/>
                    </a:lnTo>
                    <a:lnTo>
                      <a:pt x="157" y="59"/>
                    </a:lnTo>
                    <a:lnTo>
                      <a:pt x="156" y="56"/>
                    </a:lnTo>
                    <a:lnTo>
                      <a:pt x="151" y="55"/>
                    </a:lnTo>
                    <a:lnTo>
                      <a:pt x="147" y="57"/>
                    </a:lnTo>
                    <a:close/>
                    <a:moveTo>
                      <a:pt x="189" y="81"/>
                    </a:moveTo>
                    <a:lnTo>
                      <a:pt x="192" y="79"/>
                    </a:lnTo>
                    <a:lnTo>
                      <a:pt x="190" y="78"/>
                    </a:lnTo>
                    <a:lnTo>
                      <a:pt x="189" y="81"/>
                    </a:lnTo>
                    <a:close/>
                    <a:moveTo>
                      <a:pt x="6" y="30"/>
                    </a:moveTo>
                    <a:lnTo>
                      <a:pt x="2" y="35"/>
                    </a:lnTo>
                    <a:lnTo>
                      <a:pt x="0" y="39"/>
                    </a:lnTo>
                    <a:lnTo>
                      <a:pt x="1" y="44"/>
                    </a:lnTo>
                    <a:lnTo>
                      <a:pt x="2" y="46"/>
                    </a:lnTo>
                    <a:lnTo>
                      <a:pt x="4" y="43"/>
                    </a:lnTo>
                    <a:lnTo>
                      <a:pt x="5" y="40"/>
                    </a:lnTo>
                    <a:lnTo>
                      <a:pt x="8" y="37"/>
                    </a:lnTo>
                    <a:lnTo>
                      <a:pt x="9" y="38"/>
                    </a:lnTo>
                    <a:lnTo>
                      <a:pt x="8" y="41"/>
                    </a:lnTo>
                    <a:lnTo>
                      <a:pt x="6" y="46"/>
                    </a:lnTo>
                    <a:lnTo>
                      <a:pt x="5" y="51"/>
                    </a:lnTo>
                    <a:lnTo>
                      <a:pt x="5" y="57"/>
                    </a:lnTo>
                    <a:lnTo>
                      <a:pt x="6" y="61"/>
                    </a:lnTo>
                    <a:lnTo>
                      <a:pt x="8" y="58"/>
                    </a:lnTo>
                    <a:lnTo>
                      <a:pt x="8" y="53"/>
                    </a:lnTo>
                    <a:lnTo>
                      <a:pt x="12" y="51"/>
                    </a:lnTo>
                    <a:lnTo>
                      <a:pt x="13" y="53"/>
                    </a:lnTo>
                    <a:lnTo>
                      <a:pt x="13" y="57"/>
                    </a:lnTo>
                    <a:lnTo>
                      <a:pt x="14" y="60"/>
                    </a:lnTo>
                    <a:lnTo>
                      <a:pt x="14" y="63"/>
                    </a:lnTo>
                    <a:lnTo>
                      <a:pt x="11" y="66"/>
                    </a:lnTo>
                    <a:lnTo>
                      <a:pt x="11" y="71"/>
                    </a:lnTo>
                    <a:lnTo>
                      <a:pt x="12" y="72"/>
                    </a:lnTo>
                    <a:lnTo>
                      <a:pt x="22" y="72"/>
                    </a:lnTo>
                    <a:lnTo>
                      <a:pt x="26" y="70"/>
                    </a:lnTo>
                    <a:lnTo>
                      <a:pt x="26" y="76"/>
                    </a:lnTo>
                    <a:lnTo>
                      <a:pt x="27" y="81"/>
                    </a:lnTo>
                    <a:lnTo>
                      <a:pt x="29" y="85"/>
                    </a:lnTo>
                    <a:lnTo>
                      <a:pt x="31" y="86"/>
                    </a:lnTo>
                    <a:lnTo>
                      <a:pt x="31" y="91"/>
                    </a:lnTo>
                    <a:lnTo>
                      <a:pt x="29" y="94"/>
                    </a:lnTo>
                    <a:lnTo>
                      <a:pt x="24" y="97"/>
                    </a:lnTo>
                    <a:lnTo>
                      <a:pt x="18" y="98"/>
                    </a:lnTo>
                    <a:lnTo>
                      <a:pt x="17" y="103"/>
                    </a:lnTo>
                    <a:lnTo>
                      <a:pt x="19" y="104"/>
                    </a:lnTo>
                    <a:lnTo>
                      <a:pt x="18" y="116"/>
                    </a:lnTo>
                    <a:lnTo>
                      <a:pt x="14" y="116"/>
                    </a:lnTo>
                    <a:lnTo>
                      <a:pt x="11" y="118"/>
                    </a:lnTo>
                    <a:lnTo>
                      <a:pt x="10" y="121"/>
                    </a:lnTo>
                    <a:lnTo>
                      <a:pt x="11" y="123"/>
                    </a:lnTo>
                    <a:lnTo>
                      <a:pt x="21" y="124"/>
                    </a:lnTo>
                    <a:lnTo>
                      <a:pt x="24" y="126"/>
                    </a:lnTo>
                    <a:lnTo>
                      <a:pt x="28" y="127"/>
                    </a:lnTo>
                    <a:lnTo>
                      <a:pt x="29" y="126"/>
                    </a:lnTo>
                    <a:lnTo>
                      <a:pt x="32" y="126"/>
                    </a:lnTo>
                    <a:lnTo>
                      <a:pt x="30" y="129"/>
                    </a:lnTo>
                    <a:lnTo>
                      <a:pt x="26" y="130"/>
                    </a:lnTo>
                    <a:lnTo>
                      <a:pt x="20" y="132"/>
                    </a:lnTo>
                    <a:lnTo>
                      <a:pt x="19" y="136"/>
                    </a:lnTo>
                    <a:lnTo>
                      <a:pt x="16" y="138"/>
                    </a:lnTo>
                    <a:lnTo>
                      <a:pt x="14" y="143"/>
                    </a:lnTo>
                    <a:lnTo>
                      <a:pt x="9" y="148"/>
                    </a:lnTo>
                    <a:lnTo>
                      <a:pt x="10" y="150"/>
                    </a:lnTo>
                    <a:lnTo>
                      <a:pt x="13" y="149"/>
                    </a:lnTo>
                    <a:lnTo>
                      <a:pt x="16" y="145"/>
                    </a:lnTo>
                    <a:lnTo>
                      <a:pt x="26" y="145"/>
                    </a:lnTo>
                    <a:lnTo>
                      <a:pt x="27" y="142"/>
                    </a:lnTo>
                    <a:lnTo>
                      <a:pt x="34" y="139"/>
                    </a:lnTo>
                    <a:lnTo>
                      <a:pt x="35" y="141"/>
                    </a:lnTo>
                    <a:lnTo>
                      <a:pt x="48" y="137"/>
                    </a:lnTo>
                    <a:lnTo>
                      <a:pt x="53" y="138"/>
                    </a:lnTo>
                    <a:lnTo>
                      <a:pt x="61" y="138"/>
                    </a:lnTo>
                    <a:lnTo>
                      <a:pt x="69" y="131"/>
                    </a:lnTo>
                    <a:lnTo>
                      <a:pt x="69" y="128"/>
                    </a:lnTo>
                    <a:lnTo>
                      <a:pt x="64" y="128"/>
                    </a:lnTo>
                    <a:lnTo>
                      <a:pt x="59" y="127"/>
                    </a:lnTo>
                    <a:lnTo>
                      <a:pt x="61" y="125"/>
                    </a:lnTo>
                    <a:lnTo>
                      <a:pt x="65" y="125"/>
                    </a:lnTo>
                    <a:lnTo>
                      <a:pt x="70" y="119"/>
                    </a:lnTo>
                    <a:lnTo>
                      <a:pt x="72" y="114"/>
                    </a:lnTo>
                    <a:lnTo>
                      <a:pt x="71" y="104"/>
                    </a:lnTo>
                    <a:lnTo>
                      <a:pt x="63" y="105"/>
                    </a:lnTo>
                    <a:lnTo>
                      <a:pt x="58" y="103"/>
                    </a:lnTo>
                    <a:lnTo>
                      <a:pt x="57" y="86"/>
                    </a:lnTo>
                    <a:lnTo>
                      <a:pt x="55" y="82"/>
                    </a:lnTo>
                    <a:lnTo>
                      <a:pt x="49" y="74"/>
                    </a:lnTo>
                    <a:lnTo>
                      <a:pt x="46" y="72"/>
                    </a:lnTo>
                    <a:lnTo>
                      <a:pt x="44" y="60"/>
                    </a:lnTo>
                    <a:lnTo>
                      <a:pt x="40" y="51"/>
                    </a:lnTo>
                    <a:lnTo>
                      <a:pt x="35" y="49"/>
                    </a:lnTo>
                    <a:lnTo>
                      <a:pt x="30" y="51"/>
                    </a:lnTo>
                    <a:lnTo>
                      <a:pt x="29" y="49"/>
                    </a:lnTo>
                    <a:lnTo>
                      <a:pt x="33" y="45"/>
                    </a:lnTo>
                    <a:lnTo>
                      <a:pt x="33" y="37"/>
                    </a:lnTo>
                    <a:lnTo>
                      <a:pt x="40" y="23"/>
                    </a:lnTo>
                    <a:lnTo>
                      <a:pt x="39" y="18"/>
                    </a:lnTo>
                    <a:lnTo>
                      <a:pt x="30" y="17"/>
                    </a:lnTo>
                    <a:lnTo>
                      <a:pt x="21" y="18"/>
                    </a:lnTo>
                    <a:lnTo>
                      <a:pt x="23" y="10"/>
                    </a:lnTo>
                    <a:lnTo>
                      <a:pt x="29" y="4"/>
                    </a:lnTo>
                    <a:lnTo>
                      <a:pt x="30" y="0"/>
                    </a:lnTo>
                    <a:lnTo>
                      <a:pt x="25" y="1"/>
                    </a:lnTo>
                    <a:lnTo>
                      <a:pt x="13" y="1"/>
                    </a:lnTo>
                    <a:lnTo>
                      <a:pt x="10" y="5"/>
                    </a:lnTo>
                    <a:lnTo>
                      <a:pt x="9" y="14"/>
                    </a:lnTo>
                    <a:lnTo>
                      <a:pt x="4" y="18"/>
                    </a:lnTo>
                    <a:lnTo>
                      <a:pt x="4" y="23"/>
                    </a:lnTo>
                    <a:lnTo>
                      <a:pt x="6" y="25"/>
                    </a:lnTo>
                    <a:lnTo>
                      <a:pt x="6" y="3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68" name="Freeform 287"/>
              <p:cNvSpPr>
                <a:spLocks/>
              </p:cNvSpPr>
              <p:nvPr/>
            </p:nvSpPr>
            <p:spPr bwMode="gray">
              <a:xfrm>
                <a:off x="2655" y="1929"/>
                <a:ext cx="94" cy="195"/>
              </a:xfrm>
              <a:custGeom>
                <a:avLst/>
                <a:gdLst>
                  <a:gd name="T0" fmla="*/ 2147483647 w 72"/>
                  <a:gd name="T1" fmla="*/ 2147483647 h 150"/>
                  <a:gd name="T2" fmla="*/ 2147483647 w 72"/>
                  <a:gd name="T3" fmla="*/ 2147483647 h 150"/>
                  <a:gd name="T4" fmla="*/ 2147483647 w 72"/>
                  <a:gd name="T5" fmla="*/ 2147483647 h 150"/>
                  <a:gd name="T6" fmla="*/ 2147483647 w 72"/>
                  <a:gd name="T7" fmla="*/ 2147483647 h 150"/>
                  <a:gd name="T8" fmla="*/ 2147483647 w 72"/>
                  <a:gd name="T9" fmla="*/ 2147483647 h 150"/>
                  <a:gd name="T10" fmla="*/ 2147483647 w 72"/>
                  <a:gd name="T11" fmla="*/ 2147483647 h 150"/>
                  <a:gd name="T12" fmla="*/ 2147483647 w 72"/>
                  <a:gd name="T13" fmla="*/ 2147483647 h 150"/>
                  <a:gd name="T14" fmla="*/ 2147483647 w 72"/>
                  <a:gd name="T15" fmla="*/ 2147483647 h 150"/>
                  <a:gd name="T16" fmla="*/ 2147483647 w 72"/>
                  <a:gd name="T17" fmla="*/ 2147483647 h 150"/>
                  <a:gd name="T18" fmla="*/ 2147483647 w 72"/>
                  <a:gd name="T19" fmla="*/ 2147483647 h 150"/>
                  <a:gd name="T20" fmla="*/ 2147483647 w 72"/>
                  <a:gd name="T21" fmla="*/ 2147483647 h 150"/>
                  <a:gd name="T22" fmla="*/ 2147483647 w 72"/>
                  <a:gd name="T23" fmla="*/ 2147483647 h 150"/>
                  <a:gd name="T24" fmla="*/ 2147483647 w 72"/>
                  <a:gd name="T25" fmla="*/ 2147483647 h 150"/>
                  <a:gd name="T26" fmla="*/ 2147483647 w 72"/>
                  <a:gd name="T27" fmla="*/ 2147483647 h 150"/>
                  <a:gd name="T28" fmla="*/ 2147483647 w 72"/>
                  <a:gd name="T29" fmla="*/ 2147483647 h 150"/>
                  <a:gd name="T30" fmla="*/ 2147483647 w 72"/>
                  <a:gd name="T31" fmla="*/ 2147483647 h 150"/>
                  <a:gd name="T32" fmla="*/ 2147483647 w 72"/>
                  <a:gd name="T33" fmla="*/ 2147483647 h 150"/>
                  <a:gd name="T34" fmla="*/ 2147483647 w 72"/>
                  <a:gd name="T35" fmla="*/ 2147483647 h 150"/>
                  <a:gd name="T36" fmla="*/ 2147483647 w 72"/>
                  <a:gd name="T37" fmla="*/ 2147483647 h 150"/>
                  <a:gd name="T38" fmla="*/ 2147483647 w 72"/>
                  <a:gd name="T39" fmla="*/ 2147483647 h 150"/>
                  <a:gd name="T40" fmla="*/ 2147483647 w 72"/>
                  <a:gd name="T41" fmla="*/ 2147483647 h 150"/>
                  <a:gd name="T42" fmla="*/ 2147483647 w 72"/>
                  <a:gd name="T43" fmla="*/ 2147483647 h 150"/>
                  <a:gd name="T44" fmla="*/ 2147483647 w 72"/>
                  <a:gd name="T45" fmla="*/ 2147483647 h 150"/>
                  <a:gd name="T46" fmla="*/ 2147483647 w 72"/>
                  <a:gd name="T47" fmla="*/ 2147483647 h 150"/>
                  <a:gd name="T48" fmla="*/ 2147483647 w 72"/>
                  <a:gd name="T49" fmla="*/ 2147483647 h 150"/>
                  <a:gd name="T50" fmla="*/ 2147483647 w 72"/>
                  <a:gd name="T51" fmla="*/ 2147483647 h 150"/>
                  <a:gd name="T52" fmla="*/ 2147483647 w 72"/>
                  <a:gd name="T53" fmla="*/ 2147483647 h 150"/>
                  <a:gd name="T54" fmla="*/ 2147483647 w 72"/>
                  <a:gd name="T55" fmla="*/ 2147483647 h 150"/>
                  <a:gd name="T56" fmla="*/ 2147483647 w 72"/>
                  <a:gd name="T57" fmla="*/ 2147483647 h 150"/>
                  <a:gd name="T58" fmla="*/ 2147483647 w 72"/>
                  <a:gd name="T59" fmla="*/ 2147483647 h 150"/>
                  <a:gd name="T60" fmla="*/ 2147483647 w 72"/>
                  <a:gd name="T61" fmla="*/ 2147483647 h 150"/>
                  <a:gd name="T62" fmla="*/ 2147483647 w 72"/>
                  <a:gd name="T63" fmla="*/ 2147483647 h 150"/>
                  <a:gd name="T64" fmla="*/ 2147483647 w 72"/>
                  <a:gd name="T65" fmla="*/ 2147483647 h 150"/>
                  <a:gd name="T66" fmla="*/ 2147483647 w 72"/>
                  <a:gd name="T67" fmla="*/ 2147483647 h 150"/>
                  <a:gd name="T68" fmla="*/ 2147483647 w 72"/>
                  <a:gd name="T69" fmla="*/ 2147483647 h 150"/>
                  <a:gd name="T70" fmla="*/ 2147483647 w 72"/>
                  <a:gd name="T71" fmla="*/ 2147483647 h 150"/>
                  <a:gd name="T72" fmla="*/ 2147483647 w 72"/>
                  <a:gd name="T73" fmla="*/ 2147483647 h 150"/>
                  <a:gd name="T74" fmla="*/ 2147483647 w 72"/>
                  <a:gd name="T75" fmla="*/ 2147483647 h 150"/>
                  <a:gd name="T76" fmla="*/ 2147483647 w 72"/>
                  <a:gd name="T77" fmla="*/ 2147483647 h 150"/>
                  <a:gd name="T78" fmla="*/ 2147483647 w 72"/>
                  <a:gd name="T79" fmla="*/ 2147483647 h 150"/>
                  <a:gd name="T80" fmla="*/ 2147483647 w 72"/>
                  <a:gd name="T81" fmla="*/ 2147483647 h 150"/>
                  <a:gd name="T82" fmla="*/ 2147483647 w 72"/>
                  <a:gd name="T83" fmla="*/ 2147483647 h 150"/>
                  <a:gd name="T84" fmla="*/ 2147483647 w 72"/>
                  <a:gd name="T85" fmla="*/ 2147483647 h 150"/>
                  <a:gd name="T86" fmla="*/ 2147483647 w 72"/>
                  <a:gd name="T87" fmla="*/ 2147483647 h 150"/>
                  <a:gd name="T88" fmla="*/ 0 w 72"/>
                  <a:gd name="T89" fmla="*/ 2147483647 h 150"/>
                  <a:gd name="T90" fmla="*/ 2147483647 w 72"/>
                  <a:gd name="T91" fmla="*/ 2147483647 h 150"/>
                  <a:gd name="T92" fmla="*/ 2147483647 w 72"/>
                  <a:gd name="T93" fmla="*/ 2147483647 h 150"/>
                  <a:gd name="T94" fmla="*/ 2147483647 w 72"/>
                  <a:gd name="T95" fmla="*/ 2147483647 h 150"/>
                  <a:gd name="T96" fmla="*/ 2147483647 w 72"/>
                  <a:gd name="T97" fmla="*/ 2147483647 h 150"/>
                  <a:gd name="T98" fmla="*/ 2147483647 w 72"/>
                  <a:gd name="T99" fmla="*/ 0 h 1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2"/>
                  <a:gd name="T151" fmla="*/ 0 h 150"/>
                  <a:gd name="T152" fmla="*/ 72 w 72"/>
                  <a:gd name="T153" fmla="*/ 150 h 1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2" h="150">
                    <a:moveTo>
                      <a:pt x="30" y="0"/>
                    </a:moveTo>
                    <a:lnTo>
                      <a:pt x="29" y="4"/>
                    </a:lnTo>
                    <a:lnTo>
                      <a:pt x="23" y="10"/>
                    </a:lnTo>
                    <a:lnTo>
                      <a:pt x="21" y="18"/>
                    </a:lnTo>
                    <a:lnTo>
                      <a:pt x="30" y="17"/>
                    </a:lnTo>
                    <a:lnTo>
                      <a:pt x="39" y="18"/>
                    </a:lnTo>
                    <a:lnTo>
                      <a:pt x="40" y="23"/>
                    </a:lnTo>
                    <a:lnTo>
                      <a:pt x="33" y="37"/>
                    </a:lnTo>
                    <a:lnTo>
                      <a:pt x="33" y="45"/>
                    </a:lnTo>
                    <a:lnTo>
                      <a:pt x="29" y="49"/>
                    </a:lnTo>
                    <a:lnTo>
                      <a:pt x="30" y="51"/>
                    </a:lnTo>
                    <a:lnTo>
                      <a:pt x="35" y="49"/>
                    </a:lnTo>
                    <a:lnTo>
                      <a:pt x="40" y="51"/>
                    </a:lnTo>
                    <a:lnTo>
                      <a:pt x="44" y="60"/>
                    </a:lnTo>
                    <a:lnTo>
                      <a:pt x="46" y="72"/>
                    </a:lnTo>
                    <a:lnTo>
                      <a:pt x="49" y="74"/>
                    </a:lnTo>
                    <a:lnTo>
                      <a:pt x="55" y="82"/>
                    </a:lnTo>
                    <a:lnTo>
                      <a:pt x="57" y="86"/>
                    </a:lnTo>
                    <a:lnTo>
                      <a:pt x="58" y="103"/>
                    </a:lnTo>
                    <a:lnTo>
                      <a:pt x="63" y="105"/>
                    </a:lnTo>
                    <a:lnTo>
                      <a:pt x="71" y="104"/>
                    </a:lnTo>
                    <a:lnTo>
                      <a:pt x="72" y="114"/>
                    </a:lnTo>
                    <a:lnTo>
                      <a:pt x="70" y="119"/>
                    </a:lnTo>
                    <a:lnTo>
                      <a:pt x="65" y="125"/>
                    </a:lnTo>
                    <a:lnTo>
                      <a:pt x="61" y="125"/>
                    </a:lnTo>
                    <a:lnTo>
                      <a:pt x="59" y="127"/>
                    </a:lnTo>
                    <a:lnTo>
                      <a:pt x="64" y="128"/>
                    </a:lnTo>
                    <a:lnTo>
                      <a:pt x="69" y="128"/>
                    </a:lnTo>
                    <a:lnTo>
                      <a:pt x="69" y="131"/>
                    </a:lnTo>
                    <a:lnTo>
                      <a:pt x="61" y="138"/>
                    </a:lnTo>
                    <a:lnTo>
                      <a:pt x="53" y="138"/>
                    </a:lnTo>
                    <a:lnTo>
                      <a:pt x="48" y="137"/>
                    </a:lnTo>
                    <a:lnTo>
                      <a:pt x="35" y="141"/>
                    </a:lnTo>
                    <a:lnTo>
                      <a:pt x="34" y="139"/>
                    </a:lnTo>
                    <a:lnTo>
                      <a:pt x="27" y="142"/>
                    </a:lnTo>
                    <a:lnTo>
                      <a:pt x="26" y="145"/>
                    </a:lnTo>
                    <a:lnTo>
                      <a:pt x="16" y="145"/>
                    </a:lnTo>
                    <a:lnTo>
                      <a:pt x="13" y="149"/>
                    </a:lnTo>
                    <a:lnTo>
                      <a:pt x="10" y="150"/>
                    </a:lnTo>
                    <a:lnTo>
                      <a:pt x="9" y="148"/>
                    </a:lnTo>
                    <a:lnTo>
                      <a:pt x="14" y="143"/>
                    </a:lnTo>
                    <a:lnTo>
                      <a:pt x="16" y="138"/>
                    </a:lnTo>
                    <a:lnTo>
                      <a:pt x="19" y="136"/>
                    </a:lnTo>
                    <a:lnTo>
                      <a:pt x="20" y="132"/>
                    </a:lnTo>
                    <a:lnTo>
                      <a:pt x="26" y="130"/>
                    </a:lnTo>
                    <a:lnTo>
                      <a:pt x="30" y="129"/>
                    </a:lnTo>
                    <a:lnTo>
                      <a:pt x="32" y="126"/>
                    </a:lnTo>
                    <a:lnTo>
                      <a:pt x="29" y="126"/>
                    </a:lnTo>
                    <a:lnTo>
                      <a:pt x="28" y="127"/>
                    </a:lnTo>
                    <a:lnTo>
                      <a:pt x="24" y="126"/>
                    </a:lnTo>
                    <a:lnTo>
                      <a:pt x="21" y="124"/>
                    </a:lnTo>
                    <a:lnTo>
                      <a:pt x="11" y="123"/>
                    </a:lnTo>
                    <a:lnTo>
                      <a:pt x="10" y="121"/>
                    </a:lnTo>
                    <a:lnTo>
                      <a:pt x="11" y="118"/>
                    </a:lnTo>
                    <a:lnTo>
                      <a:pt x="14" y="116"/>
                    </a:lnTo>
                    <a:lnTo>
                      <a:pt x="18" y="116"/>
                    </a:lnTo>
                    <a:lnTo>
                      <a:pt x="19" y="104"/>
                    </a:lnTo>
                    <a:lnTo>
                      <a:pt x="17" y="103"/>
                    </a:lnTo>
                    <a:lnTo>
                      <a:pt x="18" y="98"/>
                    </a:lnTo>
                    <a:lnTo>
                      <a:pt x="24" y="97"/>
                    </a:lnTo>
                    <a:lnTo>
                      <a:pt x="29" y="94"/>
                    </a:lnTo>
                    <a:lnTo>
                      <a:pt x="31" y="91"/>
                    </a:lnTo>
                    <a:lnTo>
                      <a:pt x="31" y="86"/>
                    </a:lnTo>
                    <a:lnTo>
                      <a:pt x="29" y="85"/>
                    </a:lnTo>
                    <a:lnTo>
                      <a:pt x="27" y="81"/>
                    </a:lnTo>
                    <a:lnTo>
                      <a:pt x="26" y="76"/>
                    </a:lnTo>
                    <a:lnTo>
                      <a:pt x="26" y="70"/>
                    </a:lnTo>
                    <a:lnTo>
                      <a:pt x="22" y="72"/>
                    </a:lnTo>
                    <a:lnTo>
                      <a:pt x="12" y="72"/>
                    </a:lnTo>
                    <a:lnTo>
                      <a:pt x="11" y="71"/>
                    </a:lnTo>
                    <a:lnTo>
                      <a:pt x="11" y="66"/>
                    </a:lnTo>
                    <a:lnTo>
                      <a:pt x="14" y="63"/>
                    </a:lnTo>
                    <a:lnTo>
                      <a:pt x="14" y="60"/>
                    </a:lnTo>
                    <a:lnTo>
                      <a:pt x="13" y="57"/>
                    </a:lnTo>
                    <a:lnTo>
                      <a:pt x="13" y="53"/>
                    </a:lnTo>
                    <a:lnTo>
                      <a:pt x="12" y="51"/>
                    </a:lnTo>
                    <a:lnTo>
                      <a:pt x="8" y="53"/>
                    </a:lnTo>
                    <a:lnTo>
                      <a:pt x="8" y="58"/>
                    </a:lnTo>
                    <a:lnTo>
                      <a:pt x="6" y="61"/>
                    </a:lnTo>
                    <a:lnTo>
                      <a:pt x="5" y="57"/>
                    </a:lnTo>
                    <a:lnTo>
                      <a:pt x="5" y="51"/>
                    </a:lnTo>
                    <a:lnTo>
                      <a:pt x="6" y="46"/>
                    </a:lnTo>
                    <a:lnTo>
                      <a:pt x="8" y="41"/>
                    </a:lnTo>
                    <a:lnTo>
                      <a:pt x="9" y="38"/>
                    </a:lnTo>
                    <a:lnTo>
                      <a:pt x="8" y="37"/>
                    </a:lnTo>
                    <a:lnTo>
                      <a:pt x="5" y="40"/>
                    </a:lnTo>
                    <a:lnTo>
                      <a:pt x="4" y="43"/>
                    </a:lnTo>
                    <a:lnTo>
                      <a:pt x="2" y="46"/>
                    </a:lnTo>
                    <a:lnTo>
                      <a:pt x="1" y="44"/>
                    </a:lnTo>
                    <a:lnTo>
                      <a:pt x="0" y="39"/>
                    </a:lnTo>
                    <a:lnTo>
                      <a:pt x="2" y="35"/>
                    </a:lnTo>
                    <a:lnTo>
                      <a:pt x="6" y="30"/>
                    </a:lnTo>
                    <a:lnTo>
                      <a:pt x="6" y="25"/>
                    </a:lnTo>
                    <a:lnTo>
                      <a:pt x="4" y="23"/>
                    </a:lnTo>
                    <a:lnTo>
                      <a:pt x="4" y="18"/>
                    </a:lnTo>
                    <a:lnTo>
                      <a:pt x="9" y="14"/>
                    </a:lnTo>
                    <a:lnTo>
                      <a:pt x="10" y="5"/>
                    </a:lnTo>
                    <a:lnTo>
                      <a:pt x="13" y="1"/>
                    </a:lnTo>
                    <a:lnTo>
                      <a:pt x="25" y="1"/>
                    </a:lnTo>
                    <a:lnTo>
                      <a:pt x="3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69" name="Freeform 288"/>
              <p:cNvSpPr>
                <a:spLocks/>
              </p:cNvSpPr>
              <p:nvPr/>
            </p:nvSpPr>
            <p:spPr bwMode="gray">
              <a:xfrm>
                <a:off x="2633" y="2010"/>
                <a:ext cx="33" cy="28"/>
              </a:xfrm>
              <a:custGeom>
                <a:avLst/>
                <a:gdLst>
                  <a:gd name="T0" fmla="*/ 2147483647 w 25"/>
                  <a:gd name="T1" fmla="*/ 2147483647 h 22"/>
                  <a:gd name="T2" fmla="*/ 2147483647 w 25"/>
                  <a:gd name="T3" fmla="*/ 0 h 22"/>
                  <a:gd name="T4" fmla="*/ 2147483647 w 25"/>
                  <a:gd name="T5" fmla="*/ 2147483647 h 22"/>
                  <a:gd name="T6" fmla="*/ 2147483647 w 25"/>
                  <a:gd name="T7" fmla="*/ 2147483647 h 22"/>
                  <a:gd name="T8" fmla="*/ 2147483647 w 25"/>
                  <a:gd name="T9" fmla="*/ 2147483647 h 22"/>
                  <a:gd name="T10" fmla="*/ 2147483647 w 25"/>
                  <a:gd name="T11" fmla="*/ 2147483647 h 22"/>
                  <a:gd name="T12" fmla="*/ 2147483647 w 25"/>
                  <a:gd name="T13" fmla="*/ 2147483647 h 22"/>
                  <a:gd name="T14" fmla="*/ 2147483647 w 25"/>
                  <a:gd name="T15" fmla="*/ 2147483647 h 22"/>
                  <a:gd name="T16" fmla="*/ 2147483647 w 25"/>
                  <a:gd name="T17" fmla="*/ 2147483647 h 22"/>
                  <a:gd name="T18" fmla="*/ 2147483647 w 25"/>
                  <a:gd name="T19" fmla="*/ 2147483647 h 22"/>
                  <a:gd name="T20" fmla="*/ 2147483647 w 25"/>
                  <a:gd name="T21" fmla="*/ 2147483647 h 22"/>
                  <a:gd name="T22" fmla="*/ 0 w 25"/>
                  <a:gd name="T23" fmla="*/ 2147483647 h 22"/>
                  <a:gd name="T24" fmla="*/ 0 w 25"/>
                  <a:gd name="T25" fmla="*/ 2147483647 h 22"/>
                  <a:gd name="T26" fmla="*/ 2147483647 w 25"/>
                  <a:gd name="T27" fmla="*/ 2147483647 h 22"/>
                  <a:gd name="T28" fmla="*/ 2147483647 w 25"/>
                  <a:gd name="T29" fmla="*/ 2147483647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22"/>
                  <a:gd name="T47" fmla="*/ 25 w 25"/>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22">
                    <a:moveTo>
                      <a:pt x="6" y="1"/>
                    </a:moveTo>
                    <a:lnTo>
                      <a:pt x="11" y="0"/>
                    </a:lnTo>
                    <a:lnTo>
                      <a:pt x="12" y="2"/>
                    </a:lnTo>
                    <a:lnTo>
                      <a:pt x="18" y="3"/>
                    </a:lnTo>
                    <a:lnTo>
                      <a:pt x="22" y="11"/>
                    </a:lnTo>
                    <a:lnTo>
                      <a:pt x="25" y="12"/>
                    </a:lnTo>
                    <a:lnTo>
                      <a:pt x="23" y="19"/>
                    </a:lnTo>
                    <a:lnTo>
                      <a:pt x="17" y="22"/>
                    </a:lnTo>
                    <a:lnTo>
                      <a:pt x="14" y="20"/>
                    </a:lnTo>
                    <a:lnTo>
                      <a:pt x="9" y="18"/>
                    </a:lnTo>
                    <a:lnTo>
                      <a:pt x="5" y="21"/>
                    </a:lnTo>
                    <a:lnTo>
                      <a:pt x="0" y="17"/>
                    </a:lnTo>
                    <a:lnTo>
                      <a:pt x="0" y="14"/>
                    </a:lnTo>
                    <a:lnTo>
                      <a:pt x="6" y="8"/>
                    </a:lnTo>
                    <a:lnTo>
                      <a:pt x="6"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70" name="Freeform 289"/>
              <p:cNvSpPr>
                <a:spLocks/>
              </p:cNvSpPr>
              <p:nvPr/>
            </p:nvSpPr>
            <p:spPr bwMode="gray">
              <a:xfrm>
                <a:off x="2768" y="2048"/>
                <a:ext cx="48" cy="57"/>
              </a:xfrm>
              <a:custGeom>
                <a:avLst/>
                <a:gdLst>
                  <a:gd name="T0" fmla="*/ 2147483647 w 37"/>
                  <a:gd name="T1" fmla="*/ 2147483647 h 43"/>
                  <a:gd name="T2" fmla="*/ 2147483647 w 37"/>
                  <a:gd name="T3" fmla="*/ 2147483647 h 43"/>
                  <a:gd name="T4" fmla="*/ 2147483647 w 37"/>
                  <a:gd name="T5" fmla="*/ 2147483647 h 43"/>
                  <a:gd name="T6" fmla="*/ 2147483647 w 37"/>
                  <a:gd name="T7" fmla="*/ 2147483647 h 43"/>
                  <a:gd name="T8" fmla="*/ 2147483647 w 37"/>
                  <a:gd name="T9" fmla="*/ 2147483647 h 43"/>
                  <a:gd name="T10" fmla="*/ 2147483647 w 37"/>
                  <a:gd name="T11" fmla="*/ 2147483647 h 43"/>
                  <a:gd name="T12" fmla="*/ 2147483647 w 37"/>
                  <a:gd name="T13" fmla="*/ 2147483647 h 43"/>
                  <a:gd name="T14" fmla="*/ 2147483647 w 37"/>
                  <a:gd name="T15" fmla="*/ 2147483647 h 43"/>
                  <a:gd name="T16" fmla="*/ 2147483647 w 37"/>
                  <a:gd name="T17" fmla="*/ 2147483647 h 43"/>
                  <a:gd name="T18" fmla="*/ 2147483647 w 37"/>
                  <a:gd name="T19" fmla="*/ 2147483647 h 43"/>
                  <a:gd name="T20" fmla="*/ 2147483647 w 37"/>
                  <a:gd name="T21" fmla="*/ 2147483647 h 43"/>
                  <a:gd name="T22" fmla="*/ 0 w 37"/>
                  <a:gd name="T23" fmla="*/ 2147483647 h 43"/>
                  <a:gd name="T24" fmla="*/ 2147483647 w 37"/>
                  <a:gd name="T25" fmla="*/ 2147483647 h 43"/>
                  <a:gd name="T26" fmla="*/ 2147483647 w 37"/>
                  <a:gd name="T27" fmla="*/ 2147483647 h 43"/>
                  <a:gd name="T28" fmla="*/ 2147483647 w 37"/>
                  <a:gd name="T29" fmla="*/ 2147483647 h 43"/>
                  <a:gd name="T30" fmla="*/ 2147483647 w 37"/>
                  <a:gd name="T31" fmla="*/ 2147483647 h 43"/>
                  <a:gd name="T32" fmla="*/ 2147483647 w 37"/>
                  <a:gd name="T33" fmla="*/ 2147483647 h 43"/>
                  <a:gd name="T34" fmla="*/ 2147483647 w 37"/>
                  <a:gd name="T35" fmla="*/ 2147483647 h 43"/>
                  <a:gd name="T36" fmla="*/ 2147483647 w 37"/>
                  <a:gd name="T37" fmla="*/ 2147483647 h 43"/>
                  <a:gd name="T38" fmla="*/ 2147483647 w 37"/>
                  <a:gd name="T39" fmla="*/ 2147483647 h 43"/>
                  <a:gd name="T40" fmla="*/ 2147483647 w 37"/>
                  <a:gd name="T41" fmla="*/ 2147483647 h 43"/>
                  <a:gd name="T42" fmla="*/ 2147483647 w 37"/>
                  <a:gd name="T43" fmla="*/ 2147483647 h 43"/>
                  <a:gd name="T44" fmla="*/ 2147483647 w 37"/>
                  <a:gd name="T45" fmla="*/ 2147483647 h 43"/>
                  <a:gd name="T46" fmla="*/ 2147483647 w 37"/>
                  <a:gd name="T47" fmla="*/ 2147483647 h 43"/>
                  <a:gd name="T48" fmla="*/ 2147483647 w 37"/>
                  <a:gd name="T49" fmla="*/ 2147483647 h 43"/>
                  <a:gd name="T50" fmla="*/ 2147483647 w 37"/>
                  <a:gd name="T51" fmla="*/ 2147483647 h 43"/>
                  <a:gd name="T52" fmla="*/ 2147483647 w 37"/>
                  <a:gd name="T53" fmla="*/ 2147483647 h 43"/>
                  <a:gd name="T54" fmla="*/ 2147483647 w 37"/>
                  <a:gd name="T55" fmla="*/ 2147483647 h 43"/>
                  <a:gd name="T56" fmla="*/ 2147483647 w 37"/>
                  <a:gd name="T57" fmla="*/ 0 h 43"/>
                  <a:gd name="T58" fmla="*/ 2147483647 w 37"/>
                  <a:gd name="T59" fmla="*/ 2147483647 h 43"/>
                  <a:gd name="T60" fmla="*/ 2147483647 w 37"/>
                  <a:gd name="T61" fmla="*/ 2147483647 h 43"/>
                  <a:gd name="T62" fmla="*/ 2147483647 w 37"/>
                  <a:gd name="T63" fmla="*/ 2147483647 h 43"/>
                  <a:gd name="T64" fmla="*/ 2147483647 w 37"/>
                  <a:gd name="T65" fmla="*/ 2147483647 h 43"/>
                  <a:gd name="T66" fmla="*/ 2147483647 w 37"/>
                  <a:gd name="T67" fmla="*/ 2147483647 h 43"/>
                  <a:gd name="T68" fmla="*/ 2147483647 w 37"/>
                  <a:gd name="T69" fmla="*/ 2147483647 h 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
                  <a:gd name="T106" fmla="*/ 0 h 43"/>
                  <a:gd name="T107" fmla="*/ 37 w 37"/>
                  <a:gd name="T108" fmla="*/ 43 h 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 h="43">
                    <a:moveTo>
                      <a:pt x="26" y="28"/>
                    </a:moveTo>
                    <a:lnTo>
                      <a:pt x="28" y="31"/>
                    </a:lnTo>
                    <a:lnTo>
                      <a:pt x="25" y="37"/>
                    </a:lnTo>
                    <a:lnTo>
                      <a:pt x="25" y="40"/>
                    </a:lnTo>
                    <a:lnTo>
                      <a:pt x="24" y="43"/>
                    </a:lnTo>
                    <a:lnTo>
                      <a:pt x="22" y="39"/>
                    </a:lnTo>
                    <a:lnTo>
                      <a:pt x="21" y="33"/>
                    </a:lnTo>
                    <a:lnTo>
                      <a:pt x="16" y="33"/>
                    </a:lnTo>
                    <a:lnTo>
                      <a:pt x="13" y="32"/>
                    </a:lnTo>
                    <a:lnTo>
                      <a:pt x="9" y="34"/>
                    </a:lnTo>
                    <a:lnTo>
                      <a:pt x="4" y="36"/>
                    </a:lnTo>
                    <a:lnTo>
                      <a:pt x="0" y="34"/>
                    </a:lnTo>
                    <a:lnTo>
                      <a:pt x="4" y="33"/>
                    </a:lnTo>
                    <a:lnTo>
                      <a:pt x="6" y="33"/>
                    </a:lnTo>
                    <a:lnTo>
                      <a:pt x="8" y="31"/>
                    </a:lnTo>
                    <a:lnTo>
                      <a:pt x="7" y="29"/>
                    </a:lnTo>
                    <a:lnTo>
                      <a:pt x="8" y="24"/>
                    </a:lnTo>
                    <a:lnTo>
                      <a:pt x="12" y="19"/>
                    </a:lnTo>
                    <a:lnTo>
                      <a:pt x="15" y="10"/>
                    </a:lnTo>
                    <a:lnTo>
                      <a:pt x="19" y="9"/>
                    </a:lnTo>
                    <a:lnTo>
                      <a:pt x="20" y="11"/>
                    </a:lnTo>
                    <a:lnTo>
                      <a:pt x="18" y="14"/>
                    </a:lnTo>
                    <a:lnTo>
                      <a:pt x="19" y="18"/>
                    </a:lnTo>
                    <a:lnTo>
                      <a:pt x="23" y="14"/>
                    </a:lnTo>
                    <a:lnTo>
                      <a:pt x="24" y="11"/>
                    </a:lnTo>
                    <a:lnTo>
                      <a:pt x="20" y="8"/>
                    </a:lnTo>
                    <a:lnTo>
                      <a:pt x="21" y="4"/>
                    </a:lnTo>
                    <a:lnTo>
                      <a:pt x="26" y="1"/>
                    </a:lnTo>
                    <a:lnTo>
                      <a:pt x="35" y="0"/>
                    </a:lnTo>
                    <a:lnTo>
                      <a:pt x="37" y="3"/>
                    </a:lnTo>
                    <a:lnTo>
                      <a:pt x="34" y="9"/>
                    </a:lnTo>
                    <a:lnTo>
                      <a:pt x="36" y="13"/>
                    </a:lnTo>
                    <a:lnTo>
                      <a:pt x="35" y="19"/>
                    </a:lnTo>
                    <a:lnTo>
                      <a:pt x="28" y="25"/>
                    </a:lnTo>
                    <a:lnTo>
                      <a:pt x="26" y="2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71" name="Freeform 290"/>
              <p:cNvSpPr>
                <a:spLocks/>
              </p:cNvSpPr>
              <p:nvPr/>
            </p:nvSpPr>
            <p:spPr bwMode="gray">
              <a:xfrm>
                <a:off x="2801" y="2115"/>
                <a:ext cx="8" cy="20"/>
              </a:xfrm>
              <a:custGeom>
                <a:avLst/>
                <a:gdLst>
                  <a:gd name="T0" fmla="*/ 2147483647 w 6"/>
                  <a:gd name="T1" fmla="*/ 2147483647 h 15"/>
                  <a:gd name="T2" fmla="*/ 0 w 6"/>
                  <a:gd name="T3" fmla="*/ 2147483647 h 15"/>
                  <a:gd name="T4" fmla="*/ 0 w 6"/>
                  <a:gd name="T5" fmla="*/ 2147483647 h 15"/>
                  <a:gd name="T6" fmla="*/ 0 w 6"/>
                  <a:gd name="T7" fmla="*/ 2147483647 h 15"/>
                  <a:gd name="T8" fmla="*/ 2147483647 w 6"/>
                  <a:gd name="T9" fmla="*/ 0 h 15"/>
                  <a:gd name="T10" fmla="*/ 2147483647 w 6"/>
                  <a:gd name="T11" fmla="*/ 2147483647 h 15"/>
                  <a:gd name="T12" fmla="*/ 2147483647 w 6"/>
                  <a:gd name="T13" fmla="*/ 2147483647 h 15"/>
                  <a:gd name="T14" fmla="*/ 0 60000 65536"/>
                  <a:gd name="T15" fmla="*/ 0 60000 65536"/>
                  <a:gd name="T16" fmla="*/ 0 60000 65536"/>
                  <a:gd name="T17" fmla="*/ 0 60000 65536"/>
                  <a:gd name="T18" fmla="*/ 0 60000 65536"/>
                  <a:gd name="T19" fmla="*/ 0 60000 65536"/>
                  <a:gd name="T20" fmla="*/ 0 60000 65536"/>
                  <a:gd name="T21" fmla="*/ 0 w 6"/>
                  <a:gd name="T22" fmla="*/ 0 h 15"/>
                  <a:gd name="T23" fmla="*/ 6 w 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5">
                    <a:moveTo>
                      <a:pt x="6" y="15"/>
                    </a:moveTo>
                    <a:lnTo>
                      <a:pt x="0" y="13"/>
                    </a:lnTo>
                    <a:lnTo>
                      <a:pt x="0" y="7"/>
                    </a:lnTo>
                    <a:lnTo>
                      <a:pt x="0" y="3"/>
                    </a:lnTo>
                    <a:lnTo>
                      <a:pt x="2" y="0"/>
                    </a:lnTo>
                    <a:lnTo>
                      <a:pt x="5" y="5"/>
                    </a:lnTo>
                    <a:lnTo>
                      <a:pt x="6" y="1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72" name="Freeform 291"/>
              <p:cNvSpPr>
                <a:spLocks/>
              </p:cNvSpPr>
              <p:nvPr/>
            </p:nvSpPr>
            <p:spPr bwMode="gray">
              <a:xfrm>
                <a:off x="2759" y="2090"/>
                <a:ext cx="45" cy="42"/>
              </a:xfrm>
              <a:custGeom>
                <a:avLst/>
                <a:gdLst>
                  <a:gd name="T0" fmla="*/ 2147483647 w 34"/>
                  <a:gd name="T1" fmla="*/ 2147483647 h 32"/>
                  <a:gd name="T2" fmla="*/ 2147483647 w 34"/>
                  <a:gd name="T3" fmla="*/ 2147483647 h 32"/>
                  <a:gd name="T4" fmla="*/ 2147483647 w 34"/>
                  <a:gd name="T5" fmla="*/ 2147483647 h 32"/>
                  <a:gd name="T6" fmla="*/ 2147483647 w 34"/>
                  <a:gd name="T7" fmla="*/ 2147483647 h 32"/>
                  <a:gd name="T8" fmla="*/ 2147483647 w 34"/>
                  <a:gd name="T9" fmla="*/ 2147483647 h 32"/>
                  <a:gd name="T10" fmla="*/ 2147483647 w 34"/>
                  <a:gd name="T11" fmla="*/ 2147483647 h 32"/>
                  <a:gd name="T12" fmla="*/ 2147483647 w 34"/>
                  <a:gd name="T13" fmla="*/ 2147483647 h 32"/>
                  <a:gd name="T14" fmla="*/ 2147483647 w 34"/>
                  <a:gd name="T15" fmla="*/ 2147483647 h 32"/>
                  <a:gd name="T16" fmla="*/ 0 w 34"/>
                  <a:gd name="T17" fmla="*/ 2147483647 h 32"/>
                  <a:gd name="T18" fmla="*/ 2147483647 w 34"/>
                  <a:gd name="T19" fmla="*/ 2147483647 h 32"/>
                  <a:gd name="T20" fmla="*/ 2147483647 w 34"/>
                  <a:gd name="T21" fmla="*/ 2147483647 h 32"/>
                  <a:gd name="T22" fmla="*/ 2147483647 w 34"/>
                  <a:gd name="T23" fmla="*/ 2147483647 h 32"/>
                  <a:gd name="T24" fmla="*/ 2147483647 w 34"/>
                  <a:gd name="T25" fmla="*/ 2147483647 h 32"/>
                  <a:gd name="T26" fmla="*/ 2147483647 w 34"/>
                  <a:gd name="T27" fmla="*/ 0 h 32"/>
                  <a:gd name="T28" fmla="*/ 2147483647 w 34"/>
                  <a:gd name="T29" fmla="*/ 2147483647 h 32"/>
                  <a:gd name="T30" fmla="*/ 2147483647 w 34"/>
                  <a:gd name="T31" fmla="*/ 2147483647 h 32"/>
                  <a:gd name="T32" fmla="*/ 2147483647 w 34"/>
                  <a:gd name="T33" fmla="*/ 2147483647 h 32"/>
                  <a:gd name="T34" fmla="*/ 2147483647 w 34"/>
                  <a:gd name="T35" fmla="*/ 2147483647 h 32"/>
                  <a:gd name="T36" fmla="*/ 2147483647 w 34"/>
                  <a:gd name="T37" fmla="*/ 2147483647 h 32"/>
                  <a:gd name="T38" fmla="*/ 2147483647 w 34"/>
                  <a:gd name="T39" fmla="*/ 2147483647 h 32"/>
                  <a:gd name="T40" fmla="*/ 2147483647 w 34"/>
                  <a:gd name="T41" fmla="*/ 2147483647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32"/>
                  <a:gd name="T65" fmla="*/ 34 w 34"/>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32">
                    <a:moveTo>
                      <a:pt x="34" y="19"/>
                    </a:moveTo>
                    <a:lnTo>
                      <a:pt x="32" y="22"/>
                    </a:lnTo>
                    <a:lnTo>
                      <a:pt x="32" y="26"/>
                    </a:lnTo>
                    <a:lnTo>
                      <a:pt x="32" y="32"/>
                    </a:lnTo>
                    <a:lnTo>
                      <a:pt x="25" y="26"/>
                    </a:lnTo>
                    <a:lnTo>
                      <a:pt x="19" y="24"/>
                    </a:lnTo>
                    <a:lnTo>
                      <a:pt x="15" y="22"/>
                    </a:lnTo>
                    <a:lnTo>
                      <a:pt x="7" y="16"/>
                    </a:lnTo>
                    <a:lnTo>
                      <a:pt x="0" y="7"/>
                    </a:lnTo>
                    <a:lnTo>
                      <a:pt x="4" y="4"/>
                    </a:lnTo>
                    <a:lnTo>
                      <a:pt x="6" y="2"/>
                    </a:lnTo>
                    <a:lnTo>
                      <a:pt x="10" y="4"/>
                    </a:lnTo>
                    <a:lnTo>
                      <a:pt x="15" y="2"/>
                    </a:lnTo>
                    <a:lnTo>
                      <a:pt x="19" y="0"/>
                    </a:lnTo>
                    <a:lnTo>
                      <a:pt x="22" y="1"/>
                    </a:lnTo>
                    <a:lnTo>
                      <a:pt x="27" y="1"/>
                    </a:lnTo>
                    <a:lnTo>
                      <a:pt x="28" y="7"/>
                    </a:lnTo>
                    <a:lnTo>
                      <a:pt x="30" y="11"/>
                    </a:lnTo>
                    <a:lnTo>
                      <a:pt x="31" y="8"/>
                    </a:lnTo>
                    <a:lnTo>
                      <a:pt x="33" y="12"/>
                    </a:lnTo>
                    <a:lnTo>
                      <a:pt x="34" y="1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73" name="Freeform 292"/>
              <p:cNvSpPr>
                <a:spLocks/>
              </p:cNvSpPr>
              <p:nvPr/>
            </p:nvSpPr>
            <p:spPr bwMode="gray">
              <a:xfrm>
                <a:off x="2676" y="2033"/>
                <a:ext cx="4" cy="8"/>
              </a:xfrm>
              <a:custGeom>
                <a:avLst/>
                <a:gdLst>
                  <a:gd name="T0" fmla="*/ 2147483647 w 3"/>
                  <a:gd name="T1" fmla="*/ 2147483647 h 6"/>
                  <a:gd name="T2" fmla="*/ 0 w 3"/>
                  <a:gd name="T3" fmla="*/ 2147483647 h 6"/>
                  <a:gd name="T4" fmla="*/ 0 w 3"/>
                  <a:gd name="T5" fmla="*/ 2147483647 h 6"/>
                  <a:gd name="T6" fmla="*/ 2147483647 w 3"/>
                  <a:gd name="T7" fmla="*/ 0 h 6"/>
                  <a:gd name="T8" fmla="*/ 2147483647 w 3"/>
                  <a:gd name="T9" fmla="*/ 2147483647 h 6"/>
                  <a:gd name="T10" fmla="*/ 2147483647 w 3"/>
                  <a:gd name="T11" fmla="*/ 2147483647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1" y="6"/>
                    </a:moveTo>
                    <a:lnTo>
                      <a:pt x="0" y="4"/>
                    </a:lnTo>
                    <a:lnTo>
                      <a:pt x="0" y="2"/>
                    </a:lnTo>
                    <a:lnTo>
                      <a:pt x="3" y="0"/>
                    </a:lnTo>
                    <a:lnTo>
                      <a:pt x="3" y="2"/>
                    </a:lnTo>
                    <a:lnTo>
                      <a:pt x="1"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74" name="Freeform 293"/>
              <p:cNvSpPr>
                <a:spLocks/>
              </p:cNvSpPr>
              <p:nvPr/>
            </p:nvSpPr>
            <p:spPr bwMode="gray">
              <a:xfrm>
                <a:off x="2654" y="1996"/>
                <a:ext cx="4" cy="7"/>
              </a:xfrm>
              <a:custGeom>
                <a:avLst/>
                <a:gdLst>
                  <a:gd name="T0" fmla="*/ 2147483647 w 3"/>
                  <a:gd name="T1" fmla="*/ 0 h 5"/>
                  <a:gd name="T2" fmla="*/ 2147483647 w 3"/>
                  <a:gd name="T3" fmla="*/ 2147483647 h 5"/>
                  <a:gd name="T4" fmla="*/ 0 w 3"/>
                  <a:gd name="T5" fmla="*/ 2147483647 h 5"/>
                  <a:gd name="T6" fmla="*/ 2147483647 w 3"/>
                  <a:gd name="T7" fmla="*/ 0 h 5"/>
                  <a:gd name="T8" fmla="*/ 2147483647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0"/>
                    </a:moveTo>
                    <a:lnTo>
                      <a:pt x="3" y="4"/>
                    </a:lnTo>
                    <a:lnTo>
                      <a:pt x="0" y="5"/>
                    </a:lnTo>
                    <a:lnTo>
                      <a:pt x="1" y="0"/>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75" name="Freeform 294"/>
              <p:cNvSpPr>
                <a:spLocks/>
              </p:cNvSpPr>
              <p:nvPr/>
            </p:nvSpPr>
            <p:spPr bwMode="gray">
              <a:xfrm>
                <a:off x="2652" y="1953"/>
                <a:ext cx="6" cy="7"/>
              </a:xfrm>
              <a:custGeom>
                <a:avLst/>
                <a:gdLst>
                  <a:gd name="T0" fmla="*/ 2147483647 w 5"/>
                  <a:gd name="T1" fmla="*/ 0 h 5"/>
                  <a:gd name="T2" fmla="*/ 2147483647 w 5"/>
                  <a:gd name="T3" fmla="*/ 2147483647 h 5"/>
                  <a:gd name="T4" fmla="*/ 0 w 5"/>
                  <a:gd name="T5" fmla="*/ 2147483647 h 5"/>
                  <a:gd name="T6" fmla="*/ 2147483647 w 5"/>
                  <a:gd name="T7" fmla="*/ 2147483647 h 5"/>
                  <a:gd name="T8" fmla="*/ 2147483647 w 5"/>
                  <a:gd name="T9" fmla="*/ 0 h 5"/>
                  <a:gd name="T10" fmla="*/ 2147483647 w 5"/>
                  <a:gd name="T11" fmla="*/ 0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5" y="0"/>
                    </a:moveTo>
                    <a:lnTo>
                      <a:pt x="4" y="5"/>
                    </a:lnTo>
                    <a:lnTo>
                      <a:pt x="0" y="5"/>
                    </a:lnTo>
                    <a:lnTo>
                      <a:pt x="1" y="1"/>
                    </a:lnTo>
                    <a:lnTo>
                      <a:pt x="3" y="0"/>
                    </a:lnTo>
                    <a:lnTo>
                      <a:pt x="5"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76" name="Freeform 295"/>
              <p:cNvSpPr>
                <a:spLocks/>
              </p:cNvSpPr>
              <p:nvPr/>
            </p:nvSpPr>
            <p:spPr bwMode="gray">
              <a:xfrm>
                <a:off x="2647" y="1932"/>
                <a:ext cx="8" cy="15"/>
              </a:xfrm>
              <a:custGeom>
                <a:avLst/>
                <a:gdLst>
                  <a:gd name="T0" fmla="*/ 2147483647 w 7"/>
                  <a:gd name="T1" fmla="*/ 0 h 11"/>
                  <a:gd name="T2" fmla="*/ 2147483647 w 7"/>
                  <a:gd name="T3" fmla="*/ 2147483647 h 11"/>
                  <a:gd name="T4" fmla="*/ 2147483647 w 7"/>
                  <a:gd name="T5" fmla="*/ 2147483647 h 11"/>
                  <a:gd name="T6" fmla="*/ 0 w 7"/>
                  <a:gd name="T7" fmla="*/ 2147483647 h 11"/>
                  <a:gd name="T8" fmla="*/ 0 w 7"/>
                  <a:gd name="T9" fmla="*/ 2147483647 h 11"/>
                  <a:gd name="T10" fmla="*/ 2147483647 w 7"/>
                  <a:gd name="T11" fmla="*/ 2147483647 h 11"/>
                  <a:gd name="T12" fmla="*/ 2147483647 w 7"/>
                  <a:gd name="T13" fmla="*/ 0 h 11"/>
                  <a:gd name="T14" fmla="*/ 0 60000 65536"/>
                  <a:gd name="T15" fmla="*/ 0 60000 65536"/>
                  <a:gd name="T16" fmla="*/ 0 60000 65536"/>
                  <a:gd name="T17" fmla="*/ 0 60000 65536"/>
                  <a:gd name="T18" fmla="*/ 0 60000 65536"/>
                  <a:gd name="T19" fmla="*/ 0 60000 65536"/>
                  <a:gd name="T20" fmla="*/ 0 60000 65536"/>
                  <a:gd name="T21" fmla="*/ 0 w 7"/>
                  <a:gd name="T22" fmla="*/ 0 h 11"/>
                  <a:gd name="T23" fmla="*/ 7 w 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1">
                    <a:moveTo>
                      <a:pt x="7" y="0"/>
                    </a:moveTo>
                    <a:lnTo>
                      <a:pt x="7" y="5"/>
                    </a:lnTo>
                    <a:lnTo>
                      <a:pt x="4" y="9"/>
                    </a:lnTo>
                    <a:lnTo>
                      <a:pt x="0" y="11"/>
                    </a:lnTo>
                    <a:lnTo>
                      <a:pt x="0" y="8"/>
                    </a:lnTo>
                    <a:lnTo>
                      <a:pt x="4" y="2"/>
                    </a:lnTo>
                    <a:lnTo>
                      <a:pt x="7"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77" name="Freeform 296"/>
              <p:cNvSpPr>
                <a:spLocks/>
              </p:cNvSpPr>
              <p:nvPr/>
            </p:nvSpPr>
            <p:spPr bwMode="gray">
              <a:xfrm>
                <a:off x="2716" y="2109"/>
                <a:ext cx="5" cy="2"/>
              </a:xfrm>
              <a:custGeom>
                <a:avLst/>
                <a:gdLst>
                  <a:gd name="T0" fmla="*/ 0 w 4"/>
                  <a:gd name="T1" fmla="*/ 2147483647 h 2"/>
                  <a:gd name="T2" fmla="*/ 2147483647 w 4"/>
                  <a:gd name="T3" fmla="*/ 0 h 2"/>
                  <a:gd name="T4" fmla="*/ 2147483647 w 4"/>
                  <a:gd name="T5" fmla="*/ 2147483647 h 2"/>
                  <a:gd name="T6" fmla="*/ 2147483647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1"/>
                    </a:moveTo>
                    <a:lnTo>
                      <a:pt x="3" y="0"/>
                    </a:lnTo>
                    <a:lnTo>
                      <a:pt x="4" y="2"/>
                    </a:lnTo>
                    <a:lnTo>
                      <a:pt x="2"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78" name="Freeform 297"/>
              <p:cNvSpPr>
                <a:spLocks/>
              </p:cNvSpPr>
              <p:nvPr/>
            </p:nvSpPr>
            <p:spPr bwMode="gray">
              <a:xfrm>
                <a:off x="2605" y="2010"/>
                <a:ext cx="52" cy="85"/>
              </a:xfrm>
              <a:custGeom>
                <a:avLst/>
                <a:gdLst>
                  <a:gd name="T0" fmla="*/ 2147483647 w 40"/>
                  <a:gd name="T1" fmla="*/ 2147483647 h 64"/>
                  <a:gd name="T2" fmla="*/ 2147483647 w 40"/>
                  <a:gd name="T3" fmla="*/ 2147483647 h 64"/>
                  <a:gd name="T4" fmla="*/ 2147483647 w 40"/>
                  <a:gd name="T5" fmla="*/ 2147483647 h 64"/>
                  <a:gd name="T6" fmla="*/ 2147483647 w 40"/>
                  <a:gd name="T7" fmla="*/ 2147483647 h 64"/>
                  <a:gd name="T8" fmla="*/ 2147483647 w 40"/>
                  <a:gd name="T9" fmla="*/ 2147483647 h 64"/>
                  <a:gd name="T10" fmla="*/ 2147483647 w 40"/>
                  <a:gd name="T11" fmla="*/ 2147483647 h 64"/>
                  <a:gd name="T12" fmla="*/ 2147483647 w 40"/>
                  <a:gd name="T13" fmla="*/ 2147483647 h 64"/>
                  <a:gd name="T14" fmla="*/ 2147483647 w 40"/>
                  <a:gd name="T15" fmla="*/ 2147483647 h 64"/>
                  <a:gd name="T16" fmla="*/ 2147483647 w 40"/>
                  <a:gd name="T17" fmla="*/ 2147483647 h 64"/>
                  <a:gd name="T18" fmla="*/ 2147483647 w 40"/>
                  <a:gd name="T19" fmla="*/ 2147483647 h 64"/>
                  <a:gd name="T20" fmla="*/ 2147483647 w 40"/>
                  <a:gd name="T21" fmla="*/ 2147483647 h 64"/>
                  <a:gd name="T22" fmla="*/ 2147483647 w 40"/>
                  <a:gd name="T23" fmla="*/ 2147483647 h 64"/>
                  <a:gd name="T24" fmla="*/ 0 w 40"/>
                  <a:gd name="T25" fmla="*/ 2147483647 h 64"/>
                  <a:gd name="T26" fmla="*/ 2147483647 w 40"/>
                  <a:gd name="T27" fmla="*/ 2147483647 h 64"/>
                  <a:gd name="T28" fmla="*/ 2147483647 w 40"/>
                  <a:gd name="T29" fmla="*/ 2147483647 h 64"/>
                  <a:gd name="T30" fmla="*/ 2147483647 w 40"/>
                  <a:gd name="T31" fmla="*/ 2147483647 h 64"/>
                  <a:gd name="T32" fmla="*/ 2147483647 w 40"/>
                  <a:gd name="T33" fmla="*/ 2147483647 h 64"/>
                  <a:gd name="T34" fmla="*/ 2147483647 w 40"/>
                  <a:gd name="T35" fmla="*/ 2147483647 h 64"/>
                  <a:gd name="T36" fmla="*/ 2147483647 w 40"/>
                  <a:gd name="T37" fmla="*/ 2147483647 h 64"/>
                  <a:gd name="T38" fmla="*/ 2147483647 w 40"/>
                  <a:gd name="T39" fmla="*/ 2147483647 h 64"/>
                  <a:gd name="T40" fmla="*/ 2147483647 w 40"/>
                  <a:gd name="T41" fmla="*/ 2147483647 h 64"/>
                  <a:gd name="T42" fmla="*/ 2147483647 w 40"/>
                  <a:gd name="T43" fmla="*/ 2147483647 h 64"/>
                  <a:gd name="T44" fmla="*/ 2147483647 w 40"/>
                  <a:gd name="T45" fmla="*/ 2147483647 h 64"/>
                  <a:gd name="T46" fmla="*/ 2147483647 w 40"/>
                  <a:gd name="T47" fmla="*/ 2147483647 h 64"/>
                  <a:gd name="T48" fmla="*/ 2147483647 w 40"/>
                  <a:gd name="T49" fmla="*/ 2147483647 h 64"/>
                  <a:gd name="T50" fmla="*/ 2147483647 w 40"/>
                  <a:gd name="T51" fmla="*/ 2147483647 h 64"/>
                  <a:gd name="T52" fmla="*/ 2147483647 w 40"/>
                  <a:gd name="T53" fmla="*/ 2147483647 h 64"/>
                  <a:gd name="T54" fmla="*/ 2147483647 w 40"/>
                  <a:gd name="T55" fmla="*/ 2147483647 h 64"/>
                  <a:gd name="T56" fmla="*/ 2147483647 w 40"/>
                  <a:gd name="T57" fmla="*/ 2147483647 h 64"/>
                  <a:gd name="T58" fmla="*/ 2147483647 w 40"/>
                  <a:gd name="T59" fmla="*/ 2147483647 h 64"/>
                  <a:gd name="T60" fmla="*/ 2147483647 w 40"/>
                  <a:gd name="T61" fmla="*/ 2147483647 h 64"/>
                  <a:gd name="T62" fmla="*/ 2147483647 w 40"/>
                  <a:gd name="T63" fmla="*/ 2147483647 h 64"/>
                  <a:gd name="T64" fmla="*/ 2147483647 w 40"/>
                  <a:gd name="T65" fmla="*/ 0 h 64"/>
                  <a:gd name="T66" fmla="*/ 2147483647 w 40"/>
                  <a:gd name="T67" fmla="*/ 2147483647 h 64"/>
                  <a:gd name="T68" fmla="*/ 2147483647 w 40"/>
                  <a:gd name="T69" fmla="*/ 2147483647 h 64"/>
                  <a:gd name="T70" fmla="*/ 2147483647 w 40"/>
                  <a:gd name="T71" fmla="*/ 2147483647 h 64"/>
                  <a:gd name="T72" fmla="*/ 2147483647 w 40"/>
                  <a:gd name="T73" fmla="*/ 2147483647 h 64"/>
                  <a:gd name="T74" fmla="*/ 2147483647 w 40"/>
                  <a:gd name="T75" fmla="*/ 2147483647 h 64"/>
                  <a:gd name="T76" fmla="*/ 2147483647 w 40"/>
                  <a:gd name="T77" fmla="*/ 2147483647 h 64"/>
                  <a:gd name="T78" fmla="*/ 2147483647 w 40"/>
                  <a:gd name="T79" fmla="*/ 214748364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
                  <a:gd name="T121" fmla="*/ 0 h 64"/>
                  <a:gd name="T122" fmla="*/ 40 w 40"/>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 h="64">
                    <a:moveTo>
                      <a:pt x="39" y="21"/>
                    </a:moveTo>
                    <a:lnTo>
                      <a:pt x="39" y="30"/>
                    </a:lnTo>
                    <a:lnTo>
                      <a:pt x="40" y="34"/>
                    </a:lnTo>
                    <a:lnTo>
                      <a:pt x="39" y="40"/>
                    </a:lnTo>
                    <a:lnTo>
                      <a:pt x="36" y="52"/>
                    </a:lnTo>
                    <a:lnTo>
                      <a:pt x="31" y="53"/>
                    </a:lnTo>
                    <a:lnTo>
                      <a:pt x="22" y="57"/>
                    </a:lnTo>
                    <a:lnTo>
                      <a:pt x="14" y="61"/>
                    </a:lnTo>
                    <a:lnTo>
                      <a:pt x="9" y="64"/>
                    </a:lnTo>
                    <a:lnTo>
                      <a:pt x="5" y="63"/>
                    </a:lnTo>
                    <a:lnTo>
                      <a:pt x="4" y="60"/>
                    </a:lnTo>
                    <a:lnTo>
                      <a:pt x="1" y="58"/>
                    </a:lnTo>
                    <a:lnTo>
                      <a:pt x="0" y="52"/>
                    </a:lnTo>
                    <a:lnTo>
                      <a:pt x="3" y="50"/>
                    </a:lnTo>
                    <a:lnTo>
                      <a:pt x="12" y="46"/>
                    </a:lnTo>
                    <a:lnTo>
                      <a:pt x="11" y="45"/>
                    </a:lnTo>
                    <a:lnTo>
                      <a:pt x="9" y="44"/>
                    </a:lnTo>
                    <a:lnTo>
                      <a:pt x="9" y="39"/>
                    </a:lnTo>
                    <a:lnTo>
                      <a:pt x="12" y="33"/>
                    </a:lnTo>
                    <a:lnTo>
                      <a:pt x="9" y="32"/>
                    </a:lnTo>
                    <a:lnTo>
                      <a:pt x="5" y="34"/>
                    </a:lnTo>
                    <a:lnTo>
                      <a:pt x="3" y="32"/>
                    </a:lnTo>
                    <a:lnTo>
                      <a:pt x="6" y="30"/>
                    </a:lnTo>
                    <a:lnTo>
                      <a:pt x="6" y="27"/>
                    </a:lnTo>
                    <a:lnTo>
                      <a:pt x="3" y="22"/>
                    </a:lnTo>
                    <a:lnTo>
                      <a:pt x="5" y="17"/>
                    </a:lnTo>
                    <a:lnTo>
                      <a:pt x="9" y="16"/>
                    </a:lnTo>
                    <a:lnTo>
                      <a:pt x="13" y="18"/>
                    </a:lnTo>
                    <a:lnTo>
                      <a:pt x="18" y="15"/>
                    </a:lnTo>
                    <a:lnTo>
                      <a:pt x="16" y="11"/>
                    </a:lnTo>
                    <a:lnTo>
                      <a:pt x="18" y="4"/>
                    </a:lnTo>
                    <a:lnTo>
                      <a:pt x="20" y="1"/>
                    </a:lnTo>
                    <a:lnTo>
                      <a:pt x="28" y="0"/>
                    </a:lnTo>
                    <a:lnTo>
                      <a:pt x="28" y="7"/>
                    </a:lnTo>
                    <a:lnTo>
                      <a:pt x="22" y="13"/>
                    </a:lnTo>
                    <a:lnTo>
                      <a:pt x="22" y="16"/>
                    </a:lnTo>
                    <a:lnTo>
                      <a:pt x="27" y="20"/>
                    </a:lnTo>
                    <a:lnTo>
                      <a:pt x="31" y="17"/>
                    </a:lnTo>
                    <a:lnTo>
                      <a:pt x="36" y="19"/>
                    </a:lnTo>
                    <a:lnTo>
                      <a:pt x="39" y="2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79" name="Freeform 298"/>
              <p:cNvSpPr>
                <a:spLocks/>
              </p:cNvSpPr>
              <p:nvPr/>
            </p:nvSpPr>
            <p:spPr bwMode="gray">
              <a:xfrm>
                <a:off x="3017" y="1341"/>
                <a:ext cx="5" cy="1"/>
              </a:xfrm>
              <a:custGeom>
                <a:avLst/>
                <a:gdLst>
                  <a:gd name="T0" fmla="*/ 0 w 3"/>
                  <a:gd name="T1" fmla="*/ 0 h 1"/>
                  <a:gd name="T2" fmla="*/ 2147483647 w 3"/>
                  <a:gd name="T3" fmla="*/ 0 h 1"/>
                  <a:gd name="T4" fmla="*/ 2147483647 w 3"/>
                  <a:gd name="T5" fmla="*/ 2147483647 h 1"/>
                  <a:gd name="T6" fmla="*/ 0 w 3"/>
                  <a:gd name="T7" fmla="*/ 2147483647 h 1"/>
                  <a:gd name="T8" fmla="*/ 0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0" y="0"/>
                    </a:moveTo>
                    <a:lnTo>
                      <a:pt x="2" y="0"/>
                    </a:lnTo>
                    <a:lnTo>
                      <a:pt x="3" y="1"/>
                    </a:lnTo>
                    <a:lnTo>
                      <a:pt x="0" y="1"/>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80" name="Freeform 299"/>
              <p:cNvSpPr>
                <a:spLocks/>
              </p:cNvSpPr>
              <p:nvPr/>
            </p:nvSpPr>
            <p:spPr bwMode="gray">
              <a:xfrm>
                <a:off x="3015" y="1336"/>
                <a:ext cx="5" cy="2"/>
              </a:xfrm>
              <a:custGeom>
                <a:avLst/>
                <a:gdLst>
                  <a:gd name="T0" fmla="*/ 2147483647 w 4"/>
                  <a:gd name="T1" fmla="*/ 2147483647 h 2"/>
                  <a:gd name="T2" fmla="*/ 0 w 4"/>
                  <a:gd name="T3" fmla="*/ 2147483647 h 2"/>
                  <a:gd name="T4" fmla="*/ 2147483647 w 4"/>
                  <a:gd name="T5" fmla="*/ 0 h 2"/>
                  <a:gd name="T6" fmla="*/ 2147483647 w 4"/>
                  <a:gd name="T7" fmla="*/ 2147483647 h 2"/>
                  <a:gd name="T8" fmla="*/ 2147483647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2" y="2"/>
                    </a:moveTo>
                    <a:lnTo>
                      <a:pt x="0" y="1"/>
                    </a:lnTo>
                    <a:lnTo>
                      <a:pt x="3" y="0"/>
                    </a:lnTo>
                    <a:lnTo>
                      <a:pt x="4" y="1"/>
                    </a:lnTo>
                    <a:lnTo>
                      <a:pt x="2"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81" name="Freeform 300"/>
              <p:cNvSpPr>
                <a:spLocks/>
              </p:cNvSpPr>
              <p:nvPr/>
            </p:nvSpPr>
            <p:spPr bwMode="gray">
              <a:xfrm>
                <a:off x="2974" y="1331"/>
                <a:ext cx="5" cy="1"/>
              </a:xfrm>
              <a:custGeom>
                <a:avLst/>
                <a:gdLst>
                  <a:gd name="T0" fmla="*/ 0 w 4"/>
                  <a:gd name="T1" fmla="*/ 2147483647 h 1"/>
                  <a:gd name="T2" fmla="*/ 0 w 4"/>
                  <a:gd name="T3" fmla="*/ 0 h 1"/>
                  <a:gd name="T4" fmla="*/ 2147483647 w 4"/>
                  <a:gd name="T5" fmla="*/ 0 h 1"/>
                  <a:gd name="T6" fmla="*/ 2147483647 w 4"/>
                  <a:gd name="T7" fmla="*/ 2147483647 h 1"/>
                  <a:gd name="T8" fmla="*/ 0 w 4"/>
                  <a:gd name="T9" fmla="*/ 2147483647 h 1"/>
                  <a:gd name="T10" fmla="*/ 0 60000 65536"/>
                  <a:gd name="T11" fmla="*/ 0 60000 65536"/>
                  <a:gd name="T12" fmla="*/ 0 60000 65536"/>
                  <a:gd name="T13" fmla="*/ 0 60000 65536"/>
                  <a:gd name="T14" fmla="*/ 0 60000 65536"/>
                  <a:gd name="T15" fmla="*/ 0 w 4"/>
                  <a:gd name="T16" fmla="*/ 0 h 1"/>
                  <a:gd name="T17" fmla="*/ 4 w 4"/>
                  <a:gd name="T18" fmla="*/ 1 h 1"/>
                </a:gdLst>
                <a:ahLst/>
                <a:cxnLst>
                  <a:cxn ang="T10">
                    <a:pos x="T0" y="T1"/>
                  </a:cxn>
                  <a:cxn ang="T11">
                    <a:pos x="T2" y="T3"/>
                  </a:cxn>
                  <a:cxn ang="T12">
                    <a:pos x="T4" y="T5"/>
                  </a:cxn>
                  <a:cxn ang="T13">
                    <a:pos x="T6" y="T7"/>
                  </a:cxn>
                  <a:cxn ang="T14">
                    <a:pos x="T8" y="T9"/>
                  </a:cxn>
                </a:cxnLst>
                <a:rect l="T15" t="T16" r="T17" b="T18"/>
                <a:pathLst>
                  <a:path w="4" h="1">
                    <a:moveTo>
                      <a:pt x="0" y="1"/>
                    </a:moveTo>
                    <a:lnTo>
                      <a:pt x="0" y="0"/>
                    </a:lnTo>
                    <a:lnTo>
                      <a:pt x="3" y="0"/>
                    </a:lnTo>
                    <a:lnTo>
                      <a:pt x="4" y="1"/>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82" name="Freeform 301"/>
              <p:cNvSpPr>
                <a:spLocks/>
              </p:cNvSpPr>
              <p:nvPr/>
            </p:nvSpPr>
            <p:spPr bwMode="gray">
              <a:xfrm>
                <a:off x="2979" y="1333"/>
                <a:ext cx="6" cy="3"/>
              </a:xfrm>
              <a:custGeom>
                <a:avLst/>
                <a:gdLst>
                  <a:gd name="T0" fmla="*/ 0 w 5"/>
                  <a:gd name="T1" fmla="*/ 0 h 2"/>
                  <a:gd name="T2" fmla="*/ 2147483647 w 5"/>
                  <a:gd name="T3" fmla="*/ 0 h 2"/>
                  <a:gd name="T4" fmla="*/ 2147483647 w 5"/>
                  <a:gd name="T5" fmla="*/ 2147483647 h 2"/>
                  <a:gd name="T6" fmla="*/ 2147483647 w 5"/>
                  <a:gd name="T7" fmla="*/ 2147483647 h 2"/>
                  <a:gd name="T8" fmla="*/ 0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0"/>
                    </a:moveTo>
                    <a:lnTo>
                      <a:pt x="4" y="0"/>
                    </a:lnTo>
                    <a:lnTo>
                      <a:pt x="5" y="2"/>
                    </a:lnTo>
                    <a:lnTo>
                      <a:pt x="1" y="1"/>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83" name="Freeform 302"/>
              <p:cNvSpPr>
                <a:spLocks/>
              </p:cNvSpPr>
              <p:nvPr/>
            </p:nvSpPr>
            <p:spPr bwMode="gray">
              <a:xfrm>
                <a:off x="2974" y="1335"/>
                <a:ext cx="3" cy="2"/>
              </a:xfrm>
              <a:custGeom>
                <a:avLst/>
                <a:gdLst>
                  <a:gd name="T0" fmla="*/ 2147483647 w 3"/>
                  <a:gd name="T1" fmla="*/ 0 h 2"/>
                  <a:gd name="T2" fmla="*/ 2147483647 w 3"/>
                  <a:gd name="T3" fmla="*/ 2147483647 h 2"/>
                  <a:gd name="T4" fmla="*/ 0 w 3"/>
                  <a:gd name="T5" fmla="*/ 2147483647 h 2"/>
                  <a:gd name="T6" fmla="*/ 2147483647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3" y="2"/>
                    </a:lnTo>
                    <a:lnTo>
                      <a:pt x="0" y="1"/>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84" name="Freeform 303"/>
              <p:cNvSpPr>
                <a:spLocks/>
              </p:cNvSpPr>
              <p:nvPr/>
            </p:nvSpPr>
            <p:spPr bwMode="gray">
              <a:xfrm>
                <a:off x="2960" y="1338"/>
                <a:ext cx="5" cy="2"/>
              </a:xfrm>
              <a:custGeom>
                <a:avLst/>
                <a:gdLst>
                  <a:gd name="T0" fmla="*/ 2147483647 w 4"/>
                  <a:gd name="T1" fmla="*/ 0 h 1"/>
                  <a:gd name="T2" fmla="*/ 2147483647 w 4"/>
                  <a:gd name="T3" fmla="*/ 0 h 1"/>
                  <a:gd name="T4" fmla="*/ 2147483647 w 4"/>
                  <a:gd name="T5" fmla="*/ 2147483647 h 1"/>
                  <a:gd name="T6" fmla="*/ 2147483647 w 4"/>
                  <a:gd name="T7" fmla="*/ 2147483647 h 1"/>
                  <a:gd name="T8" fmla="*/ 0 w 4"/>
                  <a:gd name="T9" fmla="*/ 2147483647 h 1"/>
                  <a:gd name="T10" fmla="*/ 2147483647 w 4"/>
                  <a:gd name="T11" fmla="*/ 0 h 1"/>
                  <a:gd name="T12" fmla="*/ 0 60000 65536"/>
                  <a:gd name="T13" fmla="*/ 0 60000 65536"/>
                  <a:gd name="T14" fmla="*/ 0 60000 65536"/>
                  <a:gd name="T15" fmla="*/ 0 60000 65536"/>
                  <a:gd name="T16" fmla="*/ 0 60000 65536"/>
                  <a:gd name="T17" fmla="*/ 0 60000 65536"/>
                  <a:gd name="T18" fmla="*/ 0 w 4"/>
                  <a:gd name="T19" fmla="*/ 0 h 1"/>
                  <a:gd name="T20" fmla="*/ 4 w 4"/>
                  <a:gd name="T21" fmla="*/ 1 h 1"/>
                </a:gdLst>
                <a:ahLst/>
                <a:cxnLst>
                  <a:cxn ang="T12">
                    <a:pos x="T0" y="T1"/>
                  </a:cxn>
                  <a:cxn ang="T13">
                    <a:pos x="T2" y="T3"/>
                  </a:cxn>
                  <a:cxn ang="T14">
                    <a:pos x="T4" y="T5"/>
                  </a:cxn>
                  <a:cxn ang="T15">
                    <a:pos x="T6" y="T7"/>
                  </a:cxn>
                  <a:cxn ang="T16">
                    <a:pos x="T8" y="T9"/>
                  </a:cxn>
                  <a:cxn ang="T17">
                    <a:pos x="T10" y="T11"/>
                  </a:cxn>
                </a:cxnLst>
                <a:rect l="T18" t="T19" r="T20" b="T21"/>
                <a:pathLst>
                  <a:path w="4" h="1">
                    <a:moveTo>
                      <a:pt x="1" y="0"/>
                    </a:moveTo>
                    <a:lnTo>
                      <a:pt x="4" y="0"/>
                    </a:lnTo>
                    <a:lnTo>
                      <a:pt x="4" y="1"/>
                    </a:lnTo>
                    <a:lnTo>
                      <a:pt x="2" y="1"/>
                    </a:lnTo>
                    <a:lnTo>
                      <a:pt x="0" y="1"/>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85" name="Freeform 304"/>
              <p:cNvSpPr>
                <a:spLocks/>
              </p:cNvSpPr>
              <p:nvPr/>
            </p:nvSpPr>
            <p:spPr bwMode="gray">
              <a:xfrm>
                <a:off x="2946" y="1342"/>
                <a:ext cx="7" cy="5"/>
              </a:xfrm>
              <a:custGeom>
                <a:avLst/>
                <a:gdLst>
                  <a:gd name="T0" fmla="*/ 0 w 5"/>
                  <a:gd name="T1" fmla="*/ 2147483647 h 3"/>
                  <a:gd name="T2" fmla="*/ 0 w 5"/>
                  <a:gd name="T3" fmla="*/ 2147483647 h 3"/>
                  <a:gd name="T4" fmla="*/ 2147483647 w 5"/>
                  <a:gd name="T5" fmla="*/ 0 h 3"/>
                  <a:gd name="T6" fmla="*/ 2147483647 w 5"/>
                  <a:gd name="T7" fmla="*/ 2147483647 h 3"/>
                  <a:gd name="T8" fmla="*/ 2147483647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2"/>
                    </a:moveTo>
                    <a:lnTo>
                      <a:pt x="0" y="1"/>
                    </a:lnTo>
                    <a:lnTo>
                      <a:pt x="3" y="0"/>
                    </a:lnTo>
                    <a:lnTo>
                      <a:pt x="5" y="1"/>
                    </a:lnTo>
                    <a:lnTo>
                      <a:pt x="3" y="3"/>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86" name="Freeform 305"/>
              <p:cNvSpPr>
                <a:spLocks/>
              </p:cNvSpPr>
              <p:nvPr/>
            </p:nvSpPr>
            <p:spPr bwMode="gray">
              <a:xfrm>
                <a:off x="2962" y="1373"/>
                <a:ext cx="8" cy="3"/>
              </a:xfrm>
              <a:custGeom>
                <a:avLst/>
                <a:gdLst>
                  <a:gd name="T0" fmla="*/ 2147483647 w 7"/>
                  <a:gd name="T1" fmla="*/ 0 h 3"/>
                  <a:gd name="T2" fmla="*/ 2147483647 w 7"/>
                  <a:gd name="T3" fmla="*/ 2147483647 h 3"/>
                  <a:gd name="T4" fmla="*/ 2147483647 w 7"/>
                  <a:gd name="T5" fmla="*/ 2147483647 h 3"/>
                  <a:gd name="T6" fmla="*/ 0 w 7"/>
                  <a:gd name="T7" fmla="*/ 2147483647 h 3"/>
                  <a:gd name="T8" fmla="*/ 2147483647 w 7"/>
                  <a:gd name="T9" fmla="*/ 0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3" y="0"/>
                    </a:moveTo>
                    <a:lnTo>
                      <a:pt x="7" y="3"/>
                    </a:lnTo>
                    <a:lnTo>
                      <a:pt x="1" y="3"/>
                    </a:lnTo>
                    <a:lnTo>
                      <a:pt x="0" y="1"/>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87" name="Freeform 306"/>
              <p:cNvSpPr>
                <a:spLocks/>
              </p:cNvSpPr>
              <p:nvPr/>
            </p:nvSpPr>
            <p:spPr bwMode="gray">
              <a:xfrm>
                <a:off x="2967" y="1378"/>
                <a:ext cx="3" cy="2"/>
              </a:xfrm>
              <a:custGeom>
                <a:avLst/>
                <a:gdLst>
                  <a:gd name="T0" fmla="*/ 0 w 3"/>
                  <a:gd name="T1" fmla="*/ 2147483647 h 2"/>
                  <a:gd name="T2" fmla="*/ 2147483647 w 3"/>
                  <a:gd name="T3" fmla="*/ 0 h 2"/>
                  <a:gd name="T4" fmla="*/ 2147483647 w 3"/>
                  <a:gd name="T5" fmla="*/ 0 h 2"/>
                  <a:gd name="T6" fmla="*/ 2147483647 w 3"/>
                  <a:gd name="T7" fmla="*/ 2147483647 h 2"/>
                  <a:gd name="T8" fmla="*/ 0 w 3"/>
                  <a:gd name="T9" fmla="*/ 2147483647 h 2"/>
                  <a:gd name="T10" fmla="*/ 0 w 3"/>
                  <a:gd name="T11" fmla="*/ 2147483647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1"/>
                    </a:moveTo>
                    <a:lnTo>
                      <a:pt x="1" y="0"/>
                    </a:lnTo>
                    <a:lnTo>
                      <a:pt x="3" y="0"/>
                    </a:lnTo>
                    <a:lnTo>
                      <a:pt x="2" y="1"/>
                    </a:lnTo>
                    <a:lnTo>
                      <a:pt x="0"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88" name="Freeform 307"/>
              <p:cNvSpPr>
                <a:spLocks/>
              </p:cNvSpPr>
              <p:nvPr/>
            </p:nvSpPr>
            <p:spPr bwMode="gray">
              <a:xfrm>
                <a:off x="2856" y="1354"/>
                <a:ext cx="129" cy="99"/>
              </a:xfrm>
              <a:custGeom>
                <a:avLst/>
                <a:gdLst>
                  <a:gd name="T0" fmla="*/ 2147483647 w 99"/>
                  <a:gd name="T1" fmla="*/ 2147483647 h 76"/>
                  <a:gd name="T2" fmla="*/ 2147483647 w 99"/>
                  <a:gd name="T3" fmla="*/ 2147483647 h 76"/>
                  <a:gd name="T4" fmla="*/ 2147483647 w 99"/>
                  <a:gd name="T5" fmla="*/ 2147483647 h 76"/>
                  <a:gd name="T6" fmla="*/ 2147483647 w 99"/>
                  <a:gd name="T7" fmla="*/ 2147483647 h 76"/>
                  <a:gd name="T8" fmla="*/ 2147483647 w 99"/>
                  <a:gd name="T9" fmla="*/ 2147483647 h 76"/>
                  <a:gd name="T10" fmla="*/ 2147483647 w 99"/>
                  <a:gd name="T11" fmla="*/ 2147483647 h 76"/>
                  <a:gd name="T12" fmla="*/ 2147483647 w 99"/>
                  <a:gd name="T13" fmla="*/ 2147483647 h 76"/>
                  <a:gd name="T14" fmla="*/ 2147483647 w 99"/>
                  <a:gd name="T15" fmla="*/ 2147483647 h 76"/>
                  <a:gd name="T16" fmla="*/ 2147483647 w 99"/>
                  <a:gd name="T17" fmla="*/ 2147483647 h 76"/>
                  <a:gd name="T18" fmla="*/ 2147483647 w 99"/>
                  <a:gd name="T19" fmla="*/ 2147483647 h 76"/>
                  <a:gd name="T20" fmla="*/ 2147483647 w 99"/>
                  <a:gd name="T21" fmla="*/ 2147483647 h 76"/>
                  <a:gd name="T22" fmla="*/ 2147483647 w 99"/>
                  <a:gd name="T23" fmla="*/ 2147483647 h 76"/>
                  <a:gd name="T24" fmla="*/ 2147483647 w 99"/>
                  <a:gd name="T25" fmla="*/ 2147483647 h 76"/>
                  <a:gd name="T26" fmla="*/ 2147483647 w 99"/>
                  <a:gd name="T27" fmla="*/ 2147483647 h 76"/>
                  <a:gd name="T28" fmla="*/ 2147483647 w 99"/>
                  <a:gd name="T29" fmla="*/ 2147483647 h 76"/>
                  <a:gd name="T30" fmla="*/ 2147483647 w 99"/>
                  <a:gd name="T31" fmla="*/ 2147483647 h 76"/>
                  <a:gd name="T32" fmla="*/ 2147483647 w 99"/>
                  <a:gd name="T33" fmla="*/ 2147483647 h 76"/>
                  <a:gd name="T34" fmla="*/ 2147483647 w 99"/>
                  <a:gd name="T35" fmla="*/ 2147483647 h 76"/>
                  <a:gd name="T36" fmla="*/ 2147483647 w 99"/>
                  <a:gd name="T37" fmla="*/ 2147483647 h 76"/>
                  <a:gd name="T38" fmla="*/ 2147483647 w 99"/>
                  <a:gd name="T39" fmla="*/ 2147483647 h 76"/>
                  <a:gd name="T40" fmla="*/ 2147483647 w 99"/>
                  <a:gd name="T41" fmla="*/ 2147483647 h 76"/>
                  <a:gd name="T42" fmla="*/ 2147483647 w 99"/>
                  <a:gd name="T43" fmla="*/ 2147483647 h 76"/>
                  <a:gd name="T44" fmla="*/ 2147483647 w 99"/>
                  <a:gd name="T45" fmla="*/ 2147483647 h 76"/>
                  <a:gd name="T46" fmla="*/ 2147483647 w 99"/>
                  <a:gd name="T47" fmla="*/ 2147483647 h 76"/>
                  <a:gd name="T48" fmla="*/ 2147483647 w 99"/>
                  <a:gd name="T49" fmla="*/ 2147483647 h 76"/>
                  <a:gd name="T50" fmla="*/ 2147483647 w 99"/>
                  <a:gd name="T51" fmla="*/ 2147483647 h 76"/>
                  <a:gd name="T52" fmla="*/ 2147483647 w 99"/>
                  <a:gd name="T53" fmla="*/ 2147483647 h 76"/>
                  <a:gd name="T54" fmla="*/ 2147483647 w 99"/>
                  <a:gd name="T55" fmla="*/ 2147483647 h 76"/>
                  <a:gd name="T56" fmla="*/ 2147483647 w 99"/>
                  <a:gd name="T57" fmla="*/ 2147483647 h 76"/>
                  <a:gd name="T58" fmla="*/ 2147483647 w 99"/>
                  <a:gd name="T59" fmla="*/ 2147483647 h 76"/>
                  <a:gd name="T60" fmla="*/ 2147483647 w 99"/>
                  <a:gd name="T61" fmla="*/ 2147483647 h 76"/>
                  <a:gd name="T62" fmla="*/ 2147483647 w 99"/>
                  <a:gd name="T63" fmla="*/ 2147483647 h 76"/>
                  <a:gd name="T64" fmla="*/ 2147483647 w 99"/>
                  <a:gd name="T65" fmla="*/ 2147483647 h 76"/>
                  <a:gd name="T66" fmla="*/ 2147483647 w 99"/>
                  <a:gd name="T67" fmla="*/ 2147483647 h 76"/>
                  <a:gd name="T68" fmla="*/ 0 w 99"/>
                  <a:gd name="T69" fmla="*/ 2147483647 h 76"/>
                  <a:gd name="T70" fmla="*/ 2147483647 w 99"/>
                  <a:gd name="T71" fmla="*/ 2147483647 h 76"/>
                  <a:gd name="T72" fmla="*/ 2147483647 w 99"/>
                  <a:gd name="T73" fmla="*/ 2147483647 h 76"/>
                  <a:gd name="T74" fmla="*/ 2147483647 w 99"/>
                  <a:gd name="T75" fmla="*/ 2147483647 h 76"/>
                  <a:gd name="T76" fmla="*/ 2147483647 w 99"/>
                  <a:gd name="T77" fmla="*/ 2147483647 h 76"/>
                  <a:gd name="T78" fmla="*/ 2147483647 w 99"/>
                  <a:gd name="T79" fmla="*/ 2147483647 h 76"/>
                  <a:gd name="T80" fmla="*/ 2147483647 w 99"/>
                  <a:gd name="T81" fmla="*/ 2147483647 h 76"/>
                  <a:gd name="T82" fmla="*/ 2147483647 w 99"/>
                  <a:gd name="T83" fmla="*/ 2147483647 h 76"/>
                  <a:gd name="T84" fmla="*/ 2147483647 w 99"/>
                  <a:gd name="T85" fmla="*/ 2147483647 h 76"/>
                  <a:gd name="T86" fmla="*/ 2147483647 w 99"/>
                  <a:gd name="T87" fmla="*/ 2147483647 h 76"/>
                  <a:gd name="T88" fmla="*/ 2147483647 w 99"/>
                  <a:gd name="T89" fmla="*/ 2147483647 h 76"/>
                  <a:gd name="T90" fmla="*/ 2147483647 w 99"/>
                  <a:gd name="T91" fmla="*/ 2147483647 h 76"/>
                  <a:gd name="T92" fmla="*/ 2147483647 w 99"/>
                  <a:gd name="T93" fmla="*/ 2147483647 h 76"/>
                  <a:gd name="T94" fmla="*/ 2147483647 w 99"/>
                  <a:gd name="T95" fmla="*/ 2147483647 h 76"/>
                  <a:gd name="T96" fmla="*/ 2147483647 w 99"/>
                  <a:gd name="T97" fmla="*/ 2147483647 h 76"/>
                  <a:gd name="T98" fmla="*/ 2147483647 w 99"/>
                  <a:gd name="T99" fmla="*/ 0 h 76"/>
                  <a:gd name="T100" fmla="*/ 2147483647 w 99"/>
                  <a:gd name="T101" fmla="*/ 2147483647 h 76"/>
                  <a:gd name="T102" fmla="*/ 2147483647 w 99"/>
                  <a:gd name="T103" fmla="*/ 2147483647 h 76"/>
                  <a:gd name="T104" fmla="*/ 2147483647 w 99"/>
                  <a:gd name="T105" fmla="*/ 2147483647 h 76"/>
                  <a:gd name="T106" fmla="*/ 2147483647 w 99"/>
                  <a:gd name="T107" fmla="*/ 2147483647 h 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9"/>
                  <a:gd name="T163" fmla="*/ 0 h 76"/>
                  <a:gd name="T164" fmla="*/ 99 w 99"/>
                  <a:gd name="T165" fmla="*/ 76 h 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9" h="76">
                    <a:moveTo>
                      <a:pt x="75" y="20"/>
                    </a:moveTo>
                    <a:lnTo>
                      <a:pt x="81" y="21"/>
                    </a:lnTo>
                    <a:lnTo>
                      <a:pt x="84" y="24"/>
                    </a:lnTo>
                    <a:lnTo>
                      <a:pt x="87" y="25"/>
                    </a:lnTo>
                    <a:lnTo>
                      <a:pt x="99" y="28"/>
                    </a:lnTo>
                    <a:lnTo>
                      <a:pt x="96" y="30"/>
                    </a:lnTo>
                    <a:lnTo>
                      <a:pt x="90" y="32"/>
                    </a:lnTo>
                    <a:lnTo>
                      <a:pt x="80" y="34"/>
                    </a:lnTo>
                    <a:lnTo>
                      <a:pt x="76" y="38"/>
                    </a:lnTo>
                    <a:lnTo>
                      <a:pt x="75" y="44"/>
                    </a:lnTo>
                    <a:lnTo>
                      <a:pt x="70" y="46"/>
                    </a:lnTo>
                    <a:lnTo>
                      <a:pt x="71" y="49"/>
                    </a:lnTo>
                    <a:lnTo>
                      <a:pt x="69" y="56"/>
                    </a:lnTo>
                    <a:lnTo>
                      <a:pt x="62" y="59"/>
                    </a:lnTo>
                    <a:lnTo>
                      <a:pt x="62" y="66"/>
                    </a:lnTo>
                    <a:lnTo>
                      <a:pt x="59" y="68"/>
                    </a:lnTo>
                    <a:lnTo>
                      <a:pt x="56" y="72"/>
                    </a:lnTo>
                    <a:lnTo>
                      <a:pt x="56" y="74"/>
                    </a:lnTo>
                    <a:lnTo>
                      <a:pt x="54" y="76"/>
                    </a:lnTo>
                    <a:lnTo>
                      <a:pt x="47" y="72"/>
                    </a:lnTo>
                    <a:lnTo>
                      <a:pt x="47" y="70"/>
                    </a:lnTo>
                    <a:lnTo>
                      <a:pt x="50" y="68"/>
                    </a:lnTo>
                    <a:lnTo>
                      <a:pt x="48" y="67"/>
                    </a:lnTo>
                    <a:lnTo>
                      <a:pt x="45" y="67"/>
                    </a:lnTo>
                    <a:lnTo>
                      <a:pt x="45" y="68"/>
                    </a:lnTo>
                    <a:lnTo>
                      <a:pt x="41" y="68"/>
                    </a:lnTo>
                    <a:lnTo>
                      <a:pt x="39" y="66"/>
                    </a:lnTo>
                    <a:lnTo>
                      <a:pt x="39" y="65"/>
                    </a:lnTo>
                    <a:lnTo>
                      <a:pt x="33" y="64"/>
                    </a:lnTo>
                    <a:lnTo>
                      <a:pt x="32" y="60"/>
                    </a:lnTo>
                    <a:lnTo>
                      <a:pt x="28" y="57"/>
                    </a:lnTo>
                    <a:lnTo>
                      <a:pt x="29" y="55"/>
                    </a:lnTo>
                    <a:lnTo>
                      <a:pt x="34" y="55"/>
                    </a:lnTo>
                    <a:lnTo>
                      <a:pt x="37" y="56"/>
                    </a:lnTo>
                    <a:lnTo>
                      <a:pt x="44" y="56"/>
                    </a:lnTo>
                    <a:lnTo>
                      <a:pt x="44" y="55"/>
                    </a:lnTo>
                    <a:lnTo>
                      <a:pt x="37" y="54"/>
                    </a:lnTo>
                    <a:lnTo>
                      <a:pt x="39" y="53"/>
                    </a:lnTo>
                    <a:lnTo>
                      <a:pt x="44" y="53"/>
                    </a:lnTo>
                    <a:lnTo>
                      <a:pt x="49" y="52"/>
                    </a:lnTo>
                    <a:lnTo>
                      <a:pt x="54" y="51"/>
                    </a:lnTo>
                    <a:lnTo>
                      <a:pt x="55" y="49"/>
                    </a:lnTo>
                    <a:lnTo>
                      <a:pt x="51" y="48"/>
                    </a:lnTo>
                    <a:lnTo>
                      <a:pt x="46" y="50"/>
                    </a:lnTo>
                    <a:lnTo>
                      <a:pt x="40" y="50"/>
                    </a:lnTo>
                    <a:lnTo>
                      <a:pt x="35" y="51"/>
                    </a:lnTo>
                    <a:lnTo>
                      <a:pt x="33" y="51"/>
                    </a:lnTo>
                    <a:lnTo>
                      <a:pt x="29" y="53"/>
                    </a:lnTo>
                    <a:lnTo>
                      <a:pt x="25" y="52"/>
                    </a:lnTo>
                    <a:lnTo>
                      <a:pt x="28" y="50"/>
                    </a:lnTo>
                    <a:lnTo>
                      <a:pt x="26" y="48"/>
                    </a:lnTo>
                    <a:lnTo>
                      <a:pt x="26" y="46"/>
                    </a:lnTo>
                    <a:lnTo>
                      <a:pt x="32" y="45"/>
                    </a:lnTo>
                    <a:lnTo>
                      <a:pt x="35" y="43"/>
                    </a:lnTo>
                    <a:lnTo>
                      <a:pt x="40" y="43"/>
                    </a:lnTo>
                    <a:lnTo>
                      <a:pt x="42" y="42"/>
                    </a:lnTo>
                    <a:lnTo>
                      <a:pt x="40" y="40"/>
                    </a:lnTo>
                    <a:lnTo>
                      <a:pt x="43" y="40"/>
                    </a:lnTo>
                    <a:lnTo>
                      <a:pt x="50" y="39"/>
                    </a:lnTo>
                    <a:lnTo>
                      <a:pt x="57" y="38"/>
                    </a:lnTo>
                    <a:lnTo>
                      <a:pt x="58" y="37"/>
                    </a:lnTo>
                    <a:lnTo>
                      <a:pt x="55" y="37"/>
                    </a:lnTo>
                    <a:lnTo>
                      <a:pt x="52" y="37"/>
                    </a:lnTo>
                    <a:lnTo>
                      <a:pt x="49" y="37"/>
                    </a:lnTo>
                    <a:lnTo>
                      <a:pt x="53" y="35"/>
                    </a:lnTo>
                    <a:lnTo>
                      <a:pt x="56" y="33"/>
                    </a:lnTo>
                    <a:lnTo>
                      <a:pt x="53" y="32"/>
                    </a:lnTo>
                    <a:lnTo>
                      <a:pt x="51" y="33"/>
                    </a:lnTo>
                    <a:lnTo>
                      <a:pt x="46" y="36"/>
                    </a:lnTo>
                    <a:lnTo>
                      <a:pt x="43" y="36"/>
                    </a:lnTo>
                    <a:lnTo>
                      <a:pt x="43" y="33"/>
                    </a:lnTo>
                    <a:lnTo>
                      <a:pt x="46" y="31"/>
                    </a:lnTo>
                    <a:lnTo>
                      <a:pt x="42" y="30"/>
                    </a:lnTo>
                    <a:lnTo>
                      <a:pt x="39" y="31"/>
                    </a:lnTo>
                    <a:lnTo>
                      <a:pt x="36" y="31"/>
                    </a:lnTo>
                    <a:lnTo>
                      <a:pt x="34" y="32"/>
                    </a:lnTo>
                    <a:lnTo>
                      <a:pt x="36" y="35"/>
                    </a:lnTo>
                    <a:lnTo>
                      <a:pt x="36" y="39"/>
                    </a:lnTo>
                    <a:lnTo>
                      <a:pt x="33" y="39"/>
                    </a:lnTo>
                    <a:lnTo>
                      <a:pt x="25" y="41"/>
                    </a:lnTo>
                    <a:lnTo>
                      <a:pt x="20" y="41"/>
                    </a:lnTo>
                    <a:lnTo>
                      <a:pt x="19" y="40"/>
                    </a:lnTo>
                    <a:lnTo>
                      <a:pt x="14" y="38"/>
                    </a:lnTo>
                    <a:lnTo>
                      <a:pt x="16" y="36"/>
                    </a:lnTo>
                    <a:lnTo>
                      <a:pt x="21" y="36"/>
                    </a:lnTo>
                    <a:lnTo>
                      <a:pt x="21" y="35"/>
                    </a:lnTo>
                    <a:lnTo>
                      <a:pt x="15" y="35"/>
                    </a:lnTo>
                    <a:lnTo>
                      <a:pt x="11" y="35"/>
                    </a:lnTo>
                    <a:lnTo>
                      <a:pt x="9" y="31"/>
                    </a:lnTo>
                    <a:lnTo>
                      <a:pt x="11" y="30"/>
                    </a:lnTo>
                    <a:lnTo>
                      <a:pt x="7" y="29"/>
                    </a:lnTo>
                    <a:lnTo>
                      <a:pt x="8" y="27"/>
                    </a:lnTo>
                    <a:lnTo>
                      <a:pt x="11" y="26"/>
                    </a:lnTo>
                    <a:lnTo>
                      <a:pt x="13" y="26"/>
                    </a:lnTo>
                    <a:lnTo>
                      <a:pt x="13" y="25"/>
                    </a:lnTo>
                    <a:lnTo>
                      <a:pt x="10" y="25"/>
                    </a:lnTo>
                    <a:lnTo>
                      <a:pt x="10" y="20"/>
                    </a:lnTo>
                    <a:lnTo>
                      <a:pt x="11" y="18"/>
                    </a:lnTo>
                    <a:lnTo>
                      <a:pt x="9" y="18"/>
                    </a:lnTo>
                    <a:lnTo>
                      <a:pt x="7" y="18"/>
                    </a:lnTo>
                    <a:lnTo>
                      <a:pt x="7" y="20"/>
                    </a:lnTo>
                    <a:lnTo>
                      <a:pt x="4" y="22"/>
                    </a:lnTo>
                    <a:lnTo>
                      <a:pt x="1" y="21"/>
                    </a:lnTo>
                    <a:lnTo>
                      <a:pt x="3" y="19"/>
                    </a:lnTo>
                    <a:lnTo>
                      <a:pt x="0" y="18"/>
                    </a:lnTo>
                    <a:lnTo>
                      <a:pt x="0" y="11"/>
                    </a:lnTo>
                    <a:lnTo>
                      <a:pt x="4" y="10"/>
                    </a:lnTo>
                    <a:lnTo>
                      <a:pt x="3" y="8"/>
                    </a:lnTo>
                    <a:lnTo>
                      <a:pt x="0" y="7"/>
                    </a:lnTo>
                    <a:lnTo>
                      <a:pt x="4" y="6"/>
                    </a:lnTo>
                    <a:lnTo>
                      <a:pt x="9" y="6"/>
                    </a:lnTo>
                    <a:lnTo>
                      <a:pt x="7" y="8"/>
                    </a:lnTo>
                    <a:lnTo>
                      <a:pt x="13" y="8"/>
                    </a:lnTo>
                    <a:lnTo>
                      <a:pt x="13" y="6"/>
                    </a:lnTo>
                    <a:lnTo>
                      <a:pt x="23" y="6"/>
                    </a:lnTo>
                    <a:lnTo>
                      <a:pt x="26" y="5"/>
                    </a:lnTo>
                    <a:lnTo>
                      <a:pt x="29" y="6"/>
                    </a:lnTo>
                    <a:lnTo>
                      <a:pt x="28" y="8"/>
                    </a:lnTo>
                    <a:lnTo>
                      <a:pt x="25" y="9"/>
                    </a:lnTo>
                    <a:lnTo>
                      <a:pt x="16" y="11"/>
                    </a:lnTo>
                    <a:lnTo>
                      <a:pt x="16" y="12"/>
                    </a:lnTo>
                    <a:lnTo>
                      <a:pt x="22" y="12"/>
                    </a:lnTo>
                    <a:lnTo>
                      <a:pt x="23" y="13"/>
                    </a:lnTo>
                    <a:lnTo>
                      <a:pt x="23" y="15"/>
                    </a:lnTo>
                    <a:lnTo>
                      <a:pt x="27" y="16"/>
                    </a:lnTo>
                    <a:lnTo>
                      <a:pt x="28" y="18"/>
                    </a:lnTo>
                    <a:lnTo>
                      <a:pt x="32" y="21"/>
                    </a:lnTo>
                    <a:lnTo>
                      <a:pt x="33" y="18"/>
                    </a:lnTo>
                    <a:lnTo>
                      <a:pt x="31" y="16"/>
                    </a:lnTo>
                    <a:lnTo>
                      <a:pt x="28" y="13"/>
                    </a:lnTo>
                    <a:lnTo>
                      <a:pt x="31" y="11"/>
                    </a:lnTo>
                    <a:lnTo>
                      <a:pt x="33" y="9"/>
                    </a:lnTo>
                    <a:lnTo>
                      <a:pt x="34" y="7"/>
                    </a:lnTo>
                    <a:lnTo>
                      <a:pt x="38" y="8"/>
                    </a:lnTo>
                    <a:lnTo>
                      <a:pt x="40" y="10"/>
                    </a:lnTo>
                    <a:lnTo>
                      <a:pt x="42" y="12"/>
                    </a:lnTo>
                    <a:lnTo>
                      <a:pt x="42" y="15"/>
                    </a:lnTo>
                    <a:lnTo>
                      <a:pt x="43" y="17"/>
                    </a:lnTo>
                    <a:lnTo>
                      <a:pt x="43" y="22"/>
                    </a:lnTo>
                    <a:lnTo>
                      <a:pt x="46" y="24"/>
                    </a:lnTo>
                    <a:lnTo>
                      <a:pt x="47" y="26"/>
                    </a:lnTo>
                    <a:lnTo>
                      <a:pt x="50" y="27"/>
                    </a:lnTo>
                    <a:lnTo>
                      <a:pt x="53" y="26"/>
                    </a:lnTo>
                    <a:lnTo>
                      <a:pt x="52" y="23"/>
                    </a:lnTo>
                    <a:lnTo>
                      <a:pt x="46" y="18"/>
                    </a:lnTo>
                    <a:lnTo>
                      <a:pt x="48" y="13"/>
                    </a:lnTo>
                    <a:lnTo>
                      <a:pt x="47" y="12"/>
                    </a:lnTo>
                    <a:lnTo>
                      <a:pt x="45" y="3"/>
                    </a:lnTo>
                    <a:lnTo>
                      <a:pt x="48" y="2"/>
                    </a:lnTo>
                    <a:lnTo>
                      <a:pt x="49" y="0"/>
                    </a:lnTo>
                    <a:lnTo>
                      <a:pt x="55" y="1"/>
                    </a:lnTo>
                    <a:lnTo>
                      <a:pt x="56" y="2"/>
                    </a:lnTo>
                    <a:lnTo>
                      <a:pt x="56" y="4"/>
                    </a:lnTo>
                    <a:lnTo>
                      <a:pt x="62" y="4"/>
                    </a:lnTo>
                    <a:lnTo>
                      <a:pt x="66" y="8"/>
                    </a:lnTo>
                    <a:lnTo>
                      <a:pt x="63" y="10"/>
                    </a:lnTo>
                    <a:lnTo>
                      <a:pt x="63" y="12"/>
                    </a:lnTo>
                    <a:lnTo>
                      <a:pt x="62" y="13"/>
                    </a:lnTo>
                    <a:lnTo>
                      <a:pt x="64" y="14"/>
                    </a:lnTo>
                    <a:lnTo>
                      <a:pt x="68" y="11"/>
                    </a:lnTo>
                    <a:lnTo>
                      <a:pt x="71" y="12"/>
                    </a:lnTo>
                    <a:lnTo>
                      <a:pt x="74" y="16"/>
                    </a:lnTo>
                    <a:lnTo>
                      <a:pt x="74" y="20"/>
                    </a:lnTo>
                    <a:lnTo>
                      <a:pt x="75" y="2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89" name="Freeform 308"/>
              <p:cNvSpPr>
                <a:spLocks/>
              </p:cNvSpPr>
              <p:nvPr/>
            </p:nvSpPr>
            <p:spPr bwMode="gray">
              <a:xfrm>
                <a:off x="2975" y="1399"/>
                <a:ext cx="18" cy="8"/>
              </a:xfrm>
              <a:custGeom>
                <a:avLst/>
                <a:gdLst>
                  <a:gd name="T0" fmla="*/ 2147483647 w 14"/>
                  <a:gd name="T1" fmla="*/ 0 h 7"/>
                  <a:gd name="T2" fmla="*/ 2147483647 w 14"/>
                  <a:gd name="T3" fmla="*/ 2147483647 h 7"/>
                  <a:gd name="T4" fmla="*/ 2147483647 w 14"/>
                  <a:gd name="T5" fmla="*/ 2147483647 h 7"/>
                  <a:gd name="T6" fmla="*/ 0 w 14"/>
                  <a:gd name="T7" fmla="*/ 2147483647 h 7"/>
                  <a:gd name="T8" fmla="*/ 2147483647 w 14"/>
                  <a:gd name="T9" fmla="*/ 2147483647 h 7"/>
                  <a:gd name="T10" fmla="*/ 2147483647 w 14"/>
                  <a:gd name="T11" fmla="*/ 2147483647 h 7"/>
                  <a:gd name="T12" fmla="*/ 2147483647 w 14"/>
                  <a:gd name="T13" fmla="*/ 0 h 7"/>
                  <a:gd name="T14" fmla="*/ 2147483647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7"/>
                  <a:gd name="T26" fmla="*/ 14 w 1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7">
                    <a:moveTo>
                      <a:pt x="14" y="0"/>
                    </a:moveTo>
                    <a:lnTo>
                      <a:pt x="14" y="6"/>
                    </a:lnTo>
                    <a:lnTo>
                      <a:pt x="3" y="7"/>
                    </a:lnTo>
                    <a:lnTo>
                      <a:pt x="0" y="3"/>
                    </a:lnTo>
                    <a:lnTo>
                      <a:pt x="2" y="2"/>
                    </a:lnTo>
                    <a:lnTo>
                      <a:pt x="5" y="2"/>
                    </a:lnTo>
                    <a:lnTo>
                      <a:pt x="9" y="0"/>
                    </a:lnTo>
                    <a:lnTo>
                      <a:pt x="1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90" name="Freeform 309"/>
              <p:cNvSpPr>
                <a:spLocks/>
              </p:cNvSpPr>
              <p:nvPr/>
            </p:nvSpPr>
            <p:spPr bwMode="gray">
              <a:xfrm>
                <a:off x="2977" y="1407"/>
                <a:ext cx="50" cy="28"/>
              </a:xfrm>
              <a:custGeom>
                <a:avLst/>
                <a:gdLst>
                  <a:gd name="T0" fmla="*/ 2147483647 w 38"/>
                  <a:gd name="T1" fmla="*/ 0 h 21"/>
                  <a:gd name="T2" fmla="*/ 2147483647 w 38"/>
                  <a:gd name="T3" fmla="*/ 2147483647 h 21"/>
                  <a:gd name="T4" fmla="*/ 2147483647 w 38"/>
                  <a:gd name="T5" fmla="*/ 2147483647 h 21"/>
                  <a:gd name="T6" fmla="*/ 2147483647 w 38"/>
                  <a:gd name="T7" fmla="*/ 2147483647 h 21"/>
                  <a:gd name="T8" fmla="*/ 2147483647 w 38"/>
                  <a:gd name="T9" fmla="*/ 2147483647 h 21"/>
                  <a:gd name="T10" fmla="*/ 2147483647 w 38"/>
                  <a:gd name="T11" fmla="*/ 2147483647 h 21"/>
                  <a:gd name="T12" fmla="*/ 2147483647 w 38"/>
                  <a:gd name="T13" fmla="*/ 2147483647 h 21"/>
                  <a:gd name="T14" fmla="*/ 2147483647 w 38"/>
                  <a:gd name="T15" fmla="*/ 2147483647 h 21"/>
                  <a:gd name="T16" fmla="*/ 2147483647 w 38"/>
                  <a:gd name="T17" fmla="*/ 2147483647 h 21"/>
                  <a:gd name="T18" fmla="*/ 2147483647 w 38"/>
                  <a:gd name="T19" fmla="*/ 2147483647 h 21"/>
                  <a:gd name="T20" fmla="*/ 2147483647 w 38"/>
                  <a:gd name="T21" fmla="*/ 2147483647 h 21"/>
                  <a:gd name="T22" fmla="*/ 2147483647 w 38"/>
                  <a:gd name="T23" fmla="*/ 2147483647 h 21"/>
                  <a:gd name="T24" fmla="*/ 2147483647 w 38"/>
                  <a:gd name="T25" fmla="*/ 2147483647 h 21"/>
                  <a:gd name="T26" fmla="*/ 2147483647 w 38"/>
                  <a:gd name="T27" fmla="*/ 2147483647 h 21"/>
                  <a:gd name="T28" fmla="*/ 2147483647 w 38"/>
                  <a:gd name="T29" fmla="*/ 2147483647 h 21"/>
                  <a:gd name="T30" fmla="*/ 2147483647 w 38"/>
                  <a:gd name="T31" fmla="*/ 2147483647 h 21"/>
                  <a:gd name="T32" fmla="*/ 2147483647 w 38"/>
                  <a:gd name="T33" fmla="*/ 2147483647 h 21"/>
                  <a:gd name="T34" fmla="*/ 2147483647 w 38"/>
                  <a:gd name="T35" fmla="*/ 2147483647 h 21"/>
                  <a:gd name="T36" fmla="*/ 2147483647 w 38"/>
                  <a:gd name="T37" fmla="*/ 2147483647 h 21"/>
                  <a:gd name="T38" fmla="*/ 0 w 38"/>
                  <a:gd name="T39" fmla="*/ 2147483647 h 21"/>
                  <a:gd name="T40" fmla="*/ 0 w 38"/>
                  <a:gd name="T41" fmla="*/ 2147483647 h 21"/>
                  <a:gd name="T42" fmla="*/ 2147483647 w 38"/>
                  <a:gd name="T43" fmla="*/ 2147483647 h 21"/>
                  <a:gd name="T44" fmla="*/ 2147483647 w 38"/>
                  <a:gd name="T45" fmla="*/ 2147483647 h 21"/>
                  <a:gd name="T46" fmla="*/ 2147483647 w 38"/>
                  <a:gd name="T47" fmla="*/ 2147483647 h 21"/>
                  <a:gd name="T48" fmla="*/ 0 w 38"/>
                  <a:gd name="T49" fmla="*/ 2147483647 h 21"/>
                  <a:gd name="T50" fmla="*/ 2147483647 w 38"/>
                  <a:gd name="T51" fmla="*/ 2147483647 h 21"/>
                  <a:gd name="T52" fmla="*/ 2147483647 w 38"/>
                  <a:gd name="T53" fmla="*/ 2147483647 h 21"/>
                  <a:gd name="T54" fmla="*/ 2147483647 w 38"/>
                  <a:gd name="T55" fmla="*/ 2147483647 h 21"/>
                  <a:gd name="T56" fmla="*/ 2147483647 w 38"/>
                  <a:gd name="T57" fmla="*/ 2147483647 h 21"/>
                  <a:gd name="T58" fmla="*/ 2147483647 w 38"/>
                  <a:gd name="T59" fmla="*/ 0 h 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8"/>
                  <a:gd name="T91" fmla="*/ 0 h 21"/>
                  <a:gd name="T92" fmla="*/ 38 w 38"/>
                  <a:gd name="T93" fmla="*/ 21 h 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8" h="21">
                    <a:moveTo>
                      <a:pt x="19" y="0"/>
                    </a:moveTo>
                    <a:lnTo>
                      <a:pt x="23" y="2"/>
                    </a:lnTo>
                    <a:lnTo>
                      <a:pt x="20" y="6"/>
                    </a:lnTo>
                    <a:lnTo>
                      <a:pt x="23" y="7"/>
                    </a:lnTo>
                    <a:lnTo>
                      <a:pt x="25" y="9"/>
                    </a:lnTo>
                    <a:lnTo>
                      <a:pt x="29" y="9"/>
                    </a:lnTo>
                    <a:lnTo>
                      <a:pt x="31" y="8"/>
                    </a:lnTo>
                    <a:lnTo>
                      <a:pt x="37" y="10"/>
                    </a:lnTo>
                    <a:lnTo>
                      <a:pt x="38" y="12"/>
                    </a:lnTo>
                    <a:lnTo>
                      <a:pt x="29" y="12"/>
                    </a:lnTo>
                    <a:lnTo>
                      <a:pt x="25" y="15"/>
                    </a:lnTo>
                    <a:lnTo>
                      <a:pt x="25" y="18"/>
                    </a:lnTo>
                    <a:lnTo>
                      <a:pt x="22" y="19"/>
                    </a:lnTo>
                    <a:lnTo>
                      <a:pt x="16" y="21"/>
                    </a:lnTo>
                    <a:lnTo>
                      <a:pt x="15" y="19"/>
                    </a:lnTo>
                    <a:lnTo>
                      <a:pt x="18" y="17"/>
                    </a:lnTo>
                    <a:lnTo>
                      <a:pt x="19" y="16"/>
                    </a:lnTo>
                    <a:lnTo>
                      <a:pt x="13" y="16"/>
                    </a:lnTo>
                    <a:lnTo>
                      <a:pt x="2" y="19"/>
                    </a:lnTo>
                    <a:lnTo>
                      <a:pt x="0" y="18"/>
                    </a:lnTo>
                    <a:lnTo>
                      <a:pt x="0" y="16"/>
                    </a:lnTo>
                    <a:lnTo>
                      <a:pt x="4" y="14"/>
                    </a:lnTo>
                    <a:lnTo>
                      <a:pt x="4" y="8"/>
                    </a:lnTo>
                    <a:lnTo>
                      <a:pt x="7" y="7"/>
                    </a:lnTo>
                    <a:lnTo>
                      <a:pt x="0" y="4"/>
                    </a:lnTo>
                    <a:lnTo>
                      <a:pt x="1" y="3"/>
                    </a:lnTo>
                    <a:lnTo>
                      <a:pt x="6" y="3"/>
                    </a:lnTo>
                    <a:lnTo>
                      <a:pt x="8" y="1"/>
                    </a:lnTo>
                    <a:lnTo>
                      <a:pt x="16" y="1"/>
                    </a:lnTo>
                    <a:lnTo>
                      <a:pt x="19"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91" name="Freeform 310"/>
              <p:cNvSpPr>
                <a:spLocks/>
              </p:cNvSpPr>
              <p:nvPr/>
            </p:nvSpPr>
            <p:spPr bwMode="gray">
              <a:xfrm>
                <a:off x="2970" y="1383"/>
                <a:ext cx="7" cy="4"/>
              </a:xfrm>
              <a:custGeom>
                <a:avLst/>
                <a:gdLst>
                  <a:gd name="T0" fmla="*/ 0 w 5"/>
                  <a:gd name="T1" fmla="*/ 2147483647 h 3"/>
                  <a:gd name="T2" fmla="*/ 0 w 5"/>
                  <a:gd name="T3" fmla="*/ 0 h 3"/>
                  <a:gd name="T4" fmla="*/ 2147483647 w 5"/>
                  <a:gd name="T5" fmla="*/ 0 h 3"/>
                  <a:gd name="T6" fmla="*/ 2147483647 w 5"/>
                  <a:gd name="T7" fmla="*/ 2147483647 h 3"/>
                  <a:gd name="T8" fmla="*/ 2147483647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2"/>
                    </a:moveTo>
                    <a:lnTo>
                      <a:pt x="0" y="0"/>
                    </a:lnTo>
                    <a:lnTo>
                      <a:pt x="2" y="0"/>
                    </a:lnTo>
                    <a:lnTo>
                      <a:pt x="5" y="1"/>
                    </a:lnTo>
                    <a:lnTo>
                      <a:pt x="4" y="3"/>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92" name="Freeform 311"/>
              <p:cNvSpPr>
                <a:spLocks/>
              </p:cNvSpPr>
              <p:nvPr/>
            </p:nvSpPr>
            <p:spPr bwMode="gray">
              <a:xfrm>
                <a:off x="2852" y="1390"/>
                <a:ext cx="23" cy="20"/>
              </a:xfrm>
              <a:custGeom>
                <a:avLst/>
                <a:gdLst>
                  <a:gd name="T0" fmla="*/ 2147483647 w 17"/>
                  <a:gd name="T1" fmla="*/ 2147483647 h 15"/>
                  <a:gd name="T2" fmla="*/ 2147483647 w 17"/>
                  <a:gd name="T3" fmla="*/ 2147483647 h 15"/>
                  <a:gd name="T4" fmla="*/ 0 w 17"/>
                  <a:gd name="T5" fmla="*/ 2147483647 h 15"/>
                  <a:gd name="T6" fmla="*/ 2147483647 w 17"/>
                  <a:gd name="T7" fmla="*/ 0 h 15"/>
                  <a:gd name="T8" fmla="*/ 2147483647 w 17"/>
                  <a:gd name="T9" fmla="*/ 2147483647 h 15"/>
                  <a:gd name="T10" fmla="*/ 2147483647 w 17"/>
                  <a:gd name="T11" fmla="*/ 2147483647 h 15"/>
                  <a:gd name="T12" fmla="*/ 2147483647 w 17"/>
                  <a:gd name="T13" fmla="*/ 2147483647 h 15"/>
                  <a:gd name="T14" fmla="*/ 2147483647 w 17"/>
                  <a:gd name="T15" fmla="*/ 2147483647 h 15"/>
                  <a:gd name="T16" fmla="*/ 2147483647 w 17"/>
                  <a:gd name="T17" fmla="*/ 2147483647 h 15"/>
                  <a:gd name="T18" fmla="*/ 2147483647 w 17"/>
                  <a:gd name="T19" fmla="*/ 2147483647 h 15"/>
                  <a:gd name="T20" fmla="*/ 2147483647 w 17"/>
                  <a:gd name="T21" fmla="*/ 2147483647 h 15"/>
                  <a:gd name="T22" fmla="*/ 2147483647 w 17"/>
                  <a:gd name="T23" fmla="*/ 2147483647 h 15"/>
                  <a:gd name="T24" fmla="*/ 2147483647 w 17"/>
                  <a:gd name="T25" fmla="*/ 2147483647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4" y="8"/>
                    </a:moveTo>
                    <a:lnTo>
                      <a:pt x="3" y="3"/>
                    </a:lnTo>
                    <a:lnTo>
                      <a:pt x="0" y="1"/>
                    </a:lnTo>
                    <a:lnTo>
                      <a:pt x="3" y="0"/>
                    </a:lnTo>
                    <a:lnTo>
                      <a:pt x="7" y="2"/>
                    </a:lnTo>
                    <a:lnTo>
                      <a:pt x="9" y="7"/>
                    </a:lnTo>
                    <a:lnTo>
                      <a:pt x="14" y="11"/>
                    </a:lnTo>
                    <a:lnTo>
                      <a:pt x="17" y="13"/>
                    </a:lnTo>
                    <a:lnTo>
                      <a:pt x="14" y="15"/>
                    </a:lnTo>
                    <a:lnTo>
                      <a:pt x="10" y="14"/>
                    </a:lnTo>
                    <a:lnTo>
                      <a:pt x="9" y="11"/>
                    </a:lnTo>
                    <a:lnTo>
                      <a:pt x="5" y="9"/>
                    </a:lnTo>
                    <a:lnTo>
                      <a:pt x="4" y="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93" name="Freeform 312"/>
              <p:cNvSpPr>
                <a:spLocks/>
              </p:cNvSpPr>
              <p:nvPr/>
            </p:nvSpPr>
            <p:spPr bwMode="gray">
              <a:xfrm>
                <a:off x="2996" y="1913"/>
                <a:ext cx="7" cy="7"/>
              </a:xfrm>
              <a:custGeom>
                <a:avLst/>
                <a:gdLst>
                  <a:gd name="T0" fmla="*/ 2147483647 w 6"/>
                  <a:gd name="T1" fmla="*/ 0 h 5"/>
                  <a:gd name="T2" fmla="*/ 2147483647 w 6"/>
                  <a:gd name="T3" fmla="*/ 0 h 5"/>
                  <a:gd name="T4" fmla="*/ 2147483647 w 6"/>
                  <a:gd name="T5" fmla="*/ 2147483647 h 5"/>
                  <a:gd name="T6" fmla="*/ 2147483647 w 6"/>
                  <a:gd name="T7" fmla="*/ 2147483647 h 5"/>
                  <a:gd name="T8" fmla="*/ 0 w 6"/>
                  <a:gd name="T9" fmla="*/ 2147483647 h 5"/>
                  <a:gd name="T10" fmla="*/ 2147483647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3" y="0"/>
                    </a:moveTo>
                    <a:lnTo>
                      <a:pt x="6" y="0"/>
                    </a:lnTo>
                    <a:lnTo>
                      <a:pt x="6" y="3"/>
                    </a:lnTo>
                    <a:lnTo>
                      <a:pt x="2" y="5"/>
                    </a:lnTo>
                    <a:lnTo>
                      <a:pt x="0" y="2"/>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94" name="Freeform 313"/>
              <p:cNvSpPr>
                <a:spLocks/>
              </p:cNvSpPr>
              <p:nvPr/>
            </p:nvSpPr>
            <p:spPr bwMode="gray">
              <a:xfrm>
                <a:off x="3012" y="1598"/>
                <a:ext cx="8" cy="3"/>
              </a:xfrm>
              <a:custGeom>
                <a:avLst/>
                <a:gdLst>
                  <a:gd name="T0" fmla="*/ 2147483647 w 6"/>
                  <a:gd name="T1" fmla="*/ 0 h 3"/>
                  <a:gd name="T2" fmla="*/ 2147483647 w 6"/>
                  <a:gd name="T3" fmla="*/ 2147483647 h 3"/>
                  <a:gd name="T4" fmla="*/ 2147483647 w 6"/>
                  <a:gd name="T5" fmla="*/ 2147483647 h 3"/>
                  <a:gd name="T6" fmla="*/ 0 w 6"/>
                  <a:gd name="T7" fmla="*/ 2147483647 h 3"/>
                  <a:gd name="T8" fmla="*/ 2147483647 w 6"/>
                  <a:gd name="T9" fmla="*/ 0 h 3"/>
                  <a:gd name="T10" fmla="*/ 2147483647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0"/>
                    </a:moveTo>
                    <a:lnTo>
                      <a:pt x="6" y="1"/>
                    </a:lnTo>
                    <a:lnTo>
                      <a:pt x="4" y="3"/>
                    </a:lnTo>
                    <a:lnTo>
                      <a:pt x="0" y="2"/>
                    </a:lnTo>
                    <a:lnTo>
                      <a:pt x="2" y="0"/>
                    </a:lnTo>
                    <a:lnTo>
                      <a:pt x="6"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95" name="Freeform 314"/>
              <p:cNvSpPr>
                <a:spLocks/>
              </p:cNvSpPr>
              <p:nvPr/>
            </p:nvSpPr>
            <p:spPr bwMode="gray">
              <a:xfrm>
                <a:off x="3015" y="1605"/>
                <a:ext cx="7" cy="3"/>
              </a:xfrm>
              <a:custGeom>
                <a:avLst/>
                <a:gdLst>
                  <a:gd name="T0" fmla="*/ 2147483647 w 5"/>
                  <a:gd name="T1" fmla="*/ 2147483647 h 2"/>
                  <a:gd name="T2" fmla="*/ 0 w 5"/>
                  <a:gd name="T3" fmla="*/ 2147483647 h 2"/>
                  <a:gd name="T4" fmla="*/ 2147483647 w 5"/>
                  <a:gd name="T5" fmla="*/ 0 h 2"/>
                  <a:gd name="T6" fmla="*/ 2147483647 w 5"/>
                  <a:gd name="T7" fmla="*/ 0 h 2"/>
                  <a:gd name="T8" fmla="*/ 2147483647 w 5"/>
                  <a:gd name="T9" fmla="*/ 2147483647 h 2"/>
                  <a:gd name="T10" fmla="*/ 2147483647 w 5"/>
                  <a:gd name="T11" fmla="*/ 2147483647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2" y="2"/>
                    </a:moveTo>
                    <a:lnTo>
                      <a:pt x="0" y="1"/>
                    </a:lnTo>
                    <a:lnTo>
                      <a:pt x="3" y="0"/>
                    </a:lnTo>
                    <a:lnTo>
                      <a:pt x="5" y="0"/>
                    </a:lnTo>
                    <a:lnTo>
                      <a:pt x="4" y="2"/>
                    </a:lnTo>
                    <a:lnTo>
                      <a:pt x="2"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96" name="Freeform 315"/>
              <p:cNvSpPr>
                <a:spLocks/>
              </p:cNvSpPr>
              <p:nvPr/>
            </p:nvSpPr>
            <p:spPr bwMode="gray">
              <a:xfrm>
                <a:off x="3001" y="1613"/>
                <a:ext cx="4" cy="4"/>
              </a:xfrm>
              <a:custGeom>
                <a:avLst/>
                <a:gdLst>
                  <a:gd name="T0" fmla="*/ 2147483647 w 3"/>
                  <a:gd name="T1" fmla="*/ 2147483647 h 3"/>
                  <a:gd name="T2" fmla="*/ 0 w 3"/>
                  <a:gd name="T3" fmla="*/ 2147483647 h 3"/>
                  <a:gd name="T4" fmla="*/ 2147483647 w 3"/>
                  <a:gd name="T5" fmla="*/ 0 h 3"/>
                  <a:gd name="T6" fmla="*/ 2147483647 w 3"/>
                  <a:gd name="T7" fmla="*/ 0 h 3"/>
                  <a:gd name="T8" fmla="*/ 2147483647 w 3"/>
                  <a:gd name="T9" fmla="*/ 2147483647 h 3"/>
                  <a:gd name="T10" fmla="*/ 2147483647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1" y="3"/>
                    </a:moveTo>
                    <a:lnTo>
                      <a:pt x="0" y="2"/>
                    </a:lnTo>
                    <a:lnTo>
                      <a:pt x="2" y="0"/>
                    </a:lnTo>
                    <a:lnTo>
                      <a:pt x="3" y="0"/>
                    </a:lnTo>
                    <a:lnTo>
                      <a:pt x="3" y="3"/>
                    </a:lnTo>
                    <a:lnTo>
                      <a:pt x="1"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97" name="Freeform 316"/>
              <p:cNvSpPr>
                <a:spLocks/>
              </p:cNvSpPr>
              <p:nvPr/>
            </p:nvSpPr>
            <p:spPr bwMode="gray">
              <a:xfrm>
                <a:off x="3010" y="1610"/>
                <a:ext cx="4" cy="3"/>
              </a:xfrm>
              <a:custGeom>
                <a:avLst/>
                <a:gdLst>
                  <a:gd name="T0" fmla="*/ 0 w 3"/>
                  <a:gd name="T1" fmla="*/ 2147483647 h 3"/>
                  <a:gd name="T2" fmla="*/ 0 w 3"/>
                  <a:gd name="T3" fmla="*/ 2147483647 h 3"/>
                  <a:gd name="T4" fmla="*/ 2147483647 w 3"/>
                  <a:gd name="T5" fmla="*/ 0 h 3"/>
                  <a:gd name="T6" fmla="*/ 2147483647 w 3"/>
                  <a:gd name="T7" fmla="*/ 2147483647 h 3"/>
                  <a:gd name="T8" fmla="*/ 2147483647 w 3"/>
                  <a:gd name="T9" fmla="*/ 2147483647 h 3"/>
                  <a:gd name="T10" fmla="*/ 0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2"/>
                    </a:moveTo>
                    <a:lnTo>
                      <a:pt x="0" y="1"/>
                    </a:lnTo>
                    <a:lnTo>
                      <a:pt x="2" y="0"/>
                    </a:lnTo>
                    <a:lnTo>
                      <a:pt x="3" y="1"/>
                    </a:lnTo>
                    <a:lnTo>
                      <a:pt x="1" y="3"/>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98" name="Freeform 317"/>
              <p:cNvSpPr>
                <a:spLocks/>
              </p:cNvSpPr>
              <p:nvPr/>
            </p:nvSpPr>
            <p:spPr bwMode="gray">
              <a:xfrm>
                <a:off x="2991" y="1605"/>
                <a:ext cx="16" cy="5"/>
              </a:xfrm>
              <a:custGeom>
                <a:avLst/>
                <a:gdLst>
                  <a:gd name="T0" fmla="*/ 0 w 13"/>
                  <a:gd name="T1" fmla="*/ 2147483647 h 5"/>
                  <a:gd name="T2" fmla="*/ 2147483647 w 13"/>
                  <a:gd name="T3" fmla="*/ 2147483647 h 5"/>
                  <a:gd name="T4" fmla="*/ 2147483647 w 13"/>
                  <a:gd name="T5" fmla="*/ 2147483647 h 5"/>
                  <a:gd name="T6" fmla="*/ 2147483647 w 13"/>
                  <a:gd name="T7" fmla="*/ 2147483647 h 5"/>
                  <a:gd name="T8" fmla="*/ 2147483647 w 13"/>
                  <a:gd name="T9" fmla="*/ 0 h 5"/>
                  <a:gd name="T10" fmla="*/ 2147483647 w 13"/>
                  <a:gd name="T11" fmla="*/ 0 h 5"/>
                  <a:gd name="T12" fmla="*/ 2147483647 w 13"/>
                  <a:gd name="T13" fmla="*/ 2147483647 h 5"/>
                  <a:gd name="T14" fmla="*/ 0 w 13"/>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5"/>
                  <a:gd name="T26" fmla="*/ 13 w 1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5">
                    <a:moveTo>
                      <a:pt x="0" y="3"/>
                    </a:moveTo>
                    <a:lnTo>
                      <a:pt x="2" y="5"/>
                    </a:lnTo>
                    <a:lnTo>
                      <a:pt x="4" y="5"/>
                    </a:lnTo>
                    <a:lnTo>
                      <a:pt x="12" y="2"/>
                    </a:lnTo>
                    <a:lnTo>
                      <a:pt x="13" y="0"/>
                    </a:lnTo>
                    <a:lnTo>
                      <a:pt x="10" y="0"/>
                    </a:lnTo>
                    <a:lnTo>
                      <a:pt x="6" y="2"/>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799" name="Freeform 318"/>
              <p:cNvSpPr>
                <a:spLocks/>
              </p:cNvSpPr>
              <p:nvPr/>
            </p:nvSpPr>
            <p:spPr bwMode="gray">
              <a:xfrm>
                <a:off x="2974" y="1619"/>
                <a:ext cx="5" cy="3"/>
              </a:xfrm>
              <a:custGeom>
                <a:avLst/>
                <a:gdLst>
                  <a:gd name="T0" fmla="*/ 0 w 4"/>
                  <a:gd name="T1" fmla="*/ 2147483647 h 3"/>
                  <a:gd name="T2" fmla="*/ 0 w 4"/>
                  <a:gd name="T3" fmla="*/ 2147483647 h 3"/>
                  <a:gd name="T4" fmla="*/ 2147483647 w 4"/>
                  <a:gd name="T5" fmla="*/ 2147483647 h 3"/>
                  <a:gd name="T6" fmla="*/ 2147483647 w 4"/>
                  <a:gd name="T7" fmla="*/ 2147483647 h 3"/>
                  <a:gd name="T8" fmla="*/ 2147483647 w 4"/>
                  <a:gd name="T9" fmla="*/ 0 h 3"/>
                  <a:gd name="T10" fmla="*/ 0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lnTo>
                      <a:pt x="0" y="3"/>
                    </a:lnTo>
                    <a:lnTo>
                      <a:pt x="2" y="3"/>
                    </a:lnTo>
                    <a:lnTo>
                      <a:pt x="4" y="1"/>
                    </a:lnTo>
                    <a:lnTo>
                      <a:pt x="3" y="0"/>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00" name="Freeform 319"/>
              <p:cNvSpPr>
                <a:spLocks/>
              </p:cNvSpPr>
              <p:nvPr/>
            </p:nvSpPr>
            <p:spPr bwMode="gray">
              <a:xfrm>
                <a:off x="2963" y="1617"/>
                <a:ext cx="4" cy="7"/>
              </a:xfrm>
              <a:custGeom>
                <a:avLst/>
                <a:gdLst>
                  <a:gd name="T0" fmla="*/ 2147483647 w 3"/>
                  <a:gd name="T1" fmla="*/ 0 h 5"/>
                  <a:gd name="T2" fmla="*/ 2147483647 w 3"/>
                  <a:gd name="T3" fmla="*/ 2147483647 h 5"/>
                  <a:gd name="T4" fmla="*/ 2147483647 w 3"/>
                  <a:gd name="T5" fmla="*/ 2147483647 h 5"/>
                  <a:gd name="T6" fmla="*/ 2147483647 w 3"/>
                  <a:gd name="T7" fmla="*/ 2147483647 h 5"/>
                  <a:gd name="T8" fmla="*/ 0 w 3"/>
                  <a:gd name="T9" fmla="*/ 2147483647 h 5"/>
                  <a:gd name="T10" fmla="*/ 2147483647 w 3"/>
                  <a:gd name="T11" fmla="*/ 0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2" y="0"/>
                    </a:moveTo>
                    <a:lnTo>
                      <a:pt x="3" y="2"/>
                    </a:lnTo>
                    <a:lnTo>
                      <a:pt x="3" y="4"/>
                    </a:lnTo>
                    <a:lnTo>
                      <a:pt x="1" y="5"/>
                    </a:lnTo>
                    <a:lnTo>
                      <a:pt x="0" y="2"/>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01" name="Freeform 320"/>
              <p:cNvSpPr>
                <a:spLocks/>
              </p:cNvSpPr>
              <p:nvPr/>
            </p:nvSpPr>
            <p:spPr bwMode="gray">
              <a:xfrm>
                <a:off x="2955" y="1619"/>
                <a:ext cx="5" cy="2"/>
              </a:xfrm>
              <a:custGeom>
                <a:avLst/>
                <a:gdLst>
                  <a:gd name="T0" fmla="*/ 2147483647 w 4"/>
                  <a:gd name="T1" fmla="*/ 0 h 2"/>
                  <a:gd name="T2" fmla="*/ 2147483647 w 4"/>
                  <a:gd name="T3" fmla="*/ 2147483647 h 2"/>
                  <a:gd name="T4" fmla="*/ 0 w 4"/>
                  <a:gd name="T5" fmla="*/ 2147483647 h 2"/>
                  <a:gd name="T6" fmla="*/ 0 w 4"/>
                  <a:gd name="T7" fmla="*/ 2147483647 h 2"/>
                  <a:gd name="T8" fmla="*/ 2147483647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0"/>
                    </a:moveTo>
                    <a:lnTo>
                      <a:pt x="4" y="2"/>
                    </a:lnTo>
                    <a:lnTo>
                      <a:pt x="0" y="2"/>
                    </a:lnTo>
                    <a:lnTo>
                      <a:pt x="0" y="1"/>
                    </a:lnTo>
                    <a:lnTo>
                      <a:pt x="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02" name="Freeform 321"/>
              <p:cNvSpPr>
                <a:spLocks/>
              </p:cNvSpPr>
              <p:nvPr/>
            </p:nvSpPr>
            <p:spPr bwMode="gray">
              <a:xfrm>
                <a:off x="2953" y="1624"/>
                <a:ext cx="9" cy="4"/>
              </a:xfrm>
              <a:custGeom>
                <a:avLst/>
                <a:gdLst>
                  <a:gd name="T0" fmla="*/ 2147483647 w 7"/>
                  <a:gd name="T1" fmla="*/ 2147483647 h 3"/>
                  <a:gd name="T2" fmla="*/ 0 w 7"/>
                  <a:gd name="T3" fmla="*/ 2147483647 h 3"/>
                  <a:gd name="T4" fmla="*/ 2147483647 w 7"/>
                  <a:gd name="T5" fmla="*/ 0 h 3"/>
                  <a:gd name="T6" fmla="*/ 2147483647 w 7"/>
                  <a:gd name="T7" fmla="*/ 0 h 3"/>
                  <a:gd name="T8" fmla="*/ 2147483647 w 7"/>
                  <a:gd name="T9" fmla="*/ 2147483647 h 3"/>
                  <a:gd name="T10" fmla="*/ 2147483647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1" y="3"/>
                    </a:moveTo>
                    <a:lnTo>
                      <a:pt x="0" y="2"/>
                    </a:lnTo>
                    <a:lnTo>
                      <a:pt x="1" y="0"/>
                    </a:lnTo>
                    <a:lnTo>
                      <a:pt x="6" y="0"/>
                    </a:lnTo>
                    <a:lnTo>
                      <a:pt x="7" y="3"/>
                    </a:lnTo>
                    <a:lnTo>
                      <a:pt x="1"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03" name="Freeform 322"/>
              <p:cNvSpPr>
                <a:spLocks/>
              </p:cNvSpPr>
              <p:nvPr/>
            </p:nvSpPr>
            <p:spPr bwMode="gray">
              <a:xfrm>
                <a:off x="2942" y="1631"/>
                <a:ext cx="12" cy="5"/>
              </a:xfrm>
              <a:custGeom>
                <a:avLst/>
                <a:gdLst>
                  <a:gd name="T0" fmla="*/ 0 w 9"/>
                  <a:gd name="T1" fmla="*/ 2147483647 h 4"/>
                  <a:gd name="T2" fmla="*/ 2147483647 w 9"/>
                  <a:gd name="T3" fmla="*/ 2147483647 h 4"/>
                  <a:gd name="T4" fmla="*/ 2147483647 w 9"/>
                  <a:gd name="T5" fmla="*/ 0 h 4"/>
                  <a:gd name="T6" fmla="*/ 2147483647 w 9"/>
                  <a:gd name="T7" fmla="*/ 0 h 4"/>
                  <a:gd name="T8" fmla="*/ 2147483647 w 9"/>
                  <a:gd name="T9" fmla="*/ 2147483647 h 4"/>
                  <a:gd name="T10" fmla="*/ 2147483647 w 9"/>
                  <a:gd name="T11" fmla="*/ 2147483647 h 4"/>
                  <a:gd name="T12" fmla="*/ 0 w 9"/>
                  <a:gd name="T13" fmla="*/ 2147483647 h 4"/>
                  <a:gd name="T14" fmla="*/ 0 60000 65536"/>
                  <a:gd name="T15" fmla="*/ 0 60000 65536"/>
                  <a:gd name="T16" fmla="*/ 0 60000 65536"/>
                  <a:gd name="T17" fmla="*/ 0 60000 65536"/>
                  <a:gd name="T18" fmla="*/ 0 60000 65536"/>
                  <a:gd name="T19" fmla="*/ 0 60000 65536"/>
                  <a:gd name="T20" fmla="*/ 0 60000 65536"/>
                  <a:gd name="T21" fmla="*/ 0 w 9"/>
                  <a:gd name="T22" fmla="*/ 0 h 4"/>
                  <a:gd name="T23" fmla="*/ 9 w 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4">
                    <a:moveTo>
                      <a:pt x="0" y="4"/>
                    </a:moveTo>
                    <a:lnTo>
                      <a:pt x="2" y="1"/>
                    </a:lnTo>
                    <a:lnTo>
                      <a:pt x="6" y="0"/>
                    </a:lnTo>
                    <a:lnTo>
                      <a:pt x="9" y="0"/>
                    </a:lnTo>
                    <a:lnTo>
                      <a:pt x="9" y="2"/>
                    </a:lnTo>
                    <a:lnTo>
                      <a:pt x="6" y="4"/>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04" name="Freeform 323"/>
              <p:cNvSpPr>
                <a:spLocks/>
              </p:cNvSpPr>
              <p:nvPr/>
            </p:nvSpPr>
            <p:spPr bwMode="gray">
              <a:xfrm>
                <a:off x="2929" y="1636"/>
                <a:ext cx="14" cy="10"/>
              </a:xfrm>
              <a:custGeom>
                <a:avLst/>
                <a:gdLst>
                  <a:gd name="T0" fmla="*/ 2147483647 w 11"/>
                  <a:gd name="T1" fmla="*/ 0 h 7"/>
                  <a:gd name="T2" fmla="*/ 2147483647 w 11"/>
                  <a:gd name="T3" fmla="*/ 2147483647 h 7"/>
                  <a:gd name="T4" fmla="*/ 2147483647 w 11"/>
                  <a:gd name="T5" fmla="*/ 2147483647 h 7"/>
                  <a:gd name="T6" fmla="*/ 2147483647 w 11"/>
                  <a:gd name="T7" fmla="*/ 2147483647 h 7"/>
                  <a:gd name="T8" fmla="*/ 2147483647 w 11"/>
                  <a:gd name="T9" fmla="*/ 2147483647 h 7"/>
                  <a:gd name="T10" fmla="*/ 0 w 11"/>
                  <a:gd name="T11" fmla="*/ 2147483647 h 7"/>
                  <a:gd name="T12" fmla="*/ 2147483647 w 11"/>
                  <a:gd name="T13" fmla="*/ 2147483647 h 7"/>
                  <a:gd name="T14" fmla="*/ 2147483647 w 11"/>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7" y="0"/>
                    </a:moveTo>
                    <a:lnTo>
                      <a:pt x="11" y="1"/>
                    </a:lnTo>
                    <a:lnTo>
                      <a:pt x="8" y="3"/>
                    </a:lnTo>
                    <a:lnTo>
                      <a:pt x="6" y="6"/>
                    </a:lnTo>
                    <a:lnTo>
                      <a:pt x="2" y="7"/>
                    </a:lnTo>
                    <a:lnTo>
                      <a:pt x="0" y="6"/>
                    </a:lnTo>
                    <a:lnTo>
                      <a:pt x="1" y="3"/>
                    </a:lnTo>
                    <a:lnTo>
                      <a:pt x="7"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05" name="Freeform 324"/>
              <p:cNvSpPr>
                <a:spLocks/>
              </p:cNvSpPr>
              <p:nvPr/>
            </p:nvSpPr>
            <p:spPr bwMode="gray">
              <a:xfrm>
                <a:off x="2911" y="1641"/>
                <a:ext cx="14" cy="7"/>
              </a:xfrm>
              <a:custGeom>
                <a:avLst/>
                <a:gdLst>
                  <a:gd name="T0" fmla="*/ 2147483647 w 11"/>
                  <a:gd name="T1" fmla="*/ 0 h 6"/>
                  <a:gd name="T2" fmla="*/ 2147483647 w 11"/>
                  <a:gd name="T3" fmla="*/ 2147483647 h 6"/>
                  <a:gd name="T4" fmla="*/ 2147483647 w 11"/>
                  <a:gd name="T5" fmla="*/ 2147483647 h 6"/>
                  <a:gd name="T6" fmla="*/ 0 w 11"/>
                  <a:gd name="T7" fmla="*/ 2147483647 h 6"/>
                  <a:gd name="T8" fmla="*/ 2147483647 w 11"/>
                  <a:gd name="T9" fmla="*/ 2147483647 h 6"/>
                  <a:gd name="T10" fmla="*/ 2147483647 w 11"/>
                  <a:gd name="T11" fmla="*/ 2147483647 h 6"/>
                  <a:gd name="T12" fmla="*/ 2147483647 w 11"/>
                  <a:gd name="T13" fmla="*/ 0 h 6"/>
                  <a:gd name="T14" fmla="*/ 0 60000 65536"/>
                  <a:gd name="T15" fmla="*/ 0 60000 65536"/>
                  <a:gd name="T16" fmla="*/ 0 60000 65536"/>
                  <a:gd name="T17" fmla="*/ 0 60000 65536"/>
                  <a:gd name="T18" fmla="*/ 0 60000 65536"/>
                  <a:gd name="T19" fmla="*/ 0 60000 65536"/>
                  <a:gd name="T20" fmla="*/ 0 60000 65536"/>
                  <a:gd name="T21" fmla="*/ 0 w 11"/>
                  <a:gd name="T22" fmla="*/ 0 h 6"/>
                  <a:gd name="T23" fmla="*/ 11 w 1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6">
                    <a:moveTo>
                      <a:pt x="11" y="0"/>
                    </a:moveTo>
                    <a:lnTo>
                      <a:pt x="7" y="1"/>
                    </a:lnTo>
                    <a:lnTo>
                      <a:pt x="2" y="3"/>
                    </a:lnTo>
                    <a:lnTo>
                      <a:pt x="0" y="5"/>
                    </a:lnTo>
                    <a:lnTo>
                      <a:pt x="3" y="6"/>
                    </a:lnTo>
                    <a:lnTo>
                      <a:pt x="6" y="5"/>
                    </a:lnTo>
                    <a:lnTo>
                      <a:pt x="1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06" name="Freeform 325"/>
              <p:cNvSpPr>
                <a:spLocks/>
              </p:cNvSpPr>
              <p:nvPr/>
            </p:nvSpPr>
            <p:spPr bwMode="gray">
              <a:xfrm>
                <a:off x="2912" y="1651"/>
                <a:ext cx="15" cy="12"/>
              </a:xfrm>
              <a:custGeom>
                <a:avLst/>
                <a:gdLst>
                  <a:gd name="T0" fmla="*/ 2147483647 w 12"/>
                  <a:gd name="T1" fmla="*/ 0 h 9"/>
                  <a:gd name="T2" fmla="*/ 2147483647 w 12"/>
                  <a:gd name="T3" fmla="*/ 2147483647 h 9"/>
                  <a:gd name="T4" fmla="*/ 0 w 12"/>
                  <a:gd name="T5" fmla="*/ 2147483647 h 9"/>
                  <a:gd name="T6" fmla="*/ 2147483647 w 12"/>
                  <a:gd name="T7" fmla="*/ 2147483647 h 9"/>
                  <a:gd name="T8" fmla="*/ 2147483647 w 12"/>
                  <a:gd name="T9" fmla="*/ 2147483647 h 9"/>
                  <a:gd name="T10" fmla="*/ 2147483647 w 12"/>
                  <a:gd name="T11" fmla="*/ 2147483647 h 9"/>
                  <a:gd name="T12" fmla="*/ 2147483647 w 12"/>
                  <a:gd name="T13" fmla="*/ 2147483647 h 9"/>
                  <a:gd name="T14" fmla="*/ 2147483647 w 12"/>
                  <a:gd name="T15" fmla="*/ 0 h 9"/>
                  <a:gd name="T16" fmla="*/ 2147483647 w 12"/>
                  <a:gd name="T17" fmla="*/ 2147483647 h 9"/>
                  <a:gd name="T18" fmla="*/ 2147483647 w 12"/>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9"/>
                  <a:gd name="T32" fmla="*/ 12 w 12"/>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9">
                    <a:moveTo>
                      <a:pt x="3" y="0"/>
                    </a:moveTo>
                    <a:lnTo>
                      <a:pt x="3" y="4"/>
                    </a:lnTo>
                    <a:lnTo>
                      <a:pt x="0" y="7"/>
                    </a:lnTo>
                    <a:lnTo>
                      <a:pt x="2" y="9"/>
                    </a:lnTo>
                    <a:lnTo>
                      <a:pt x="5" y="7"/>
                    </a:lnTo>
                    <a:lnTo>
                      <a:pt x="8" y="3"/>
                    </a:lnTo>
                    <a:lnTo>
                      <a:pt x="12" y="1"/>
                    </a:lnTo>
                    <a:lnTo>
                      <a:pt x="10" y="0"/>
                    </a:lnTo>
                    <a:lnTo>
                      <a:pt x="6" y="1"/>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07" name="Freeform 326"/>
              <p:cNvSpPr>
                <a:spLocks/>
              </p:cNvSpPr>
              <p:nvPr/>
            </p:nvSpPr>
            <p:spPr bwMode="gray">
              <a:xfrm>
                <a:off x="2901" y="1651"/>
                <a:ext cx="9" cy="4"/>
              </a:xfrm>
              <a:custGeom>
                <a:avLst/>
                <a:gdLst>
                  <a:gd name="T0" fmla="*/ 0 w 6"/>
                  <a:gd name="T1" fmla="*/ 2147483647 h 3"/>
                  <a:gd name="T2" fmla="*/ 2147483647 w 6"/>
                  <a:gd name="T3" fmla="*/ 0 h 3"/>
                  <a:gd name="T4" fmla="*/ 2147483647 w 6"/>
                  <a:gd name="T5" fmla="*/ 0 h 3"/>
                  <a:gd name="T6" fmla="*/ 2147483647 w 6"/>
                  <a:gd name="T7" fmla="*/ 2147483647 h 3"/>
                  <a:gd name="T8" fmla="*/ 2147483647 w 6"/>
                  <a:gd name="T9" fmla="*/ 2147483647 h 3"/>
                  <a:gd name="T10" fmla="*/ 0 w 6"/>
                  <a:gd name="T11" fmla="*/ 2147483647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0" y="2"/>
                    </a:moveTo>
                    <a:lnTo>
                      <a:pt x="2" y="0"/>
                    </a:lnTo>
                    <a:lnTo>
                      <a:pt x="6" y="0"/>
                    </a:lnTo>
                    <a:lnTo>
                      <a:pt x="6" y="2"/>
                    </a:lnTo>
                    <a:lnTo>
                      <a:pt x="2" y="3"/>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08" name="Freeform 327"/>
              <p:cNvSpPr>
                <a:spLocks/>
              </p:cNvSpPr>
              <p:nvPr/>
            </p:nvSpPr>
            <p:spPr bwMode="gray">
              <a:xfrm>
                <a:off x="2901" y="1659"/>
                <a:ext cx="7" cy="5"/>
              </a:xfrm>
              <a:custGeom>
                <a:avLst/>
                <a:gdLst>
                  <a:gd name="T0" fmla="*/ 2147483647 w 5"/>
                  <a:gd name="T1" fmla="*/ 2147483647 h 4"/>
                  <a:gd name="T2" fmla="*/ 0 w 5"/>
                  <a:gd name="T3" fmla="*/ 2147483647 h 4"/>
                  <a:gd name="T4" fmla="*/ 2147483647 w 5"/>
                  <a:gd name="T5" fmla="*/ 0 h 4"/>
                  <a:gd name="T6" fmla="*/ 2147483647 w 5"/>
                  <a:gd name="T7" fmla="*/ 0 h 4"/>
                  <a:gd name="T8" fmla="*/ 2147483647 w 5"/>
                  <a:gd name="T9" fmla="*/ 2147483647 h 4"/>
                  <a:gd name="T10" fmla="*/ 2147483647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1" y="4"/>
                    </a:moveTo>
                    <a:lnTo>
                      <a:pt x="0" y="2"/>
                    </a:lnTo>
                    <a:lnTo>
                      <a:pt x="2" y="0"/>
                    </a:lnTo>
                    <a:lnTo>
                      <a:pt x="5" y="0"/>
                    </a:lnTo>
                    <a:lnTo>
                      <a:pt x="4" y="2"/>
                    </a:lnTo>
                    <a:lnTo>
                      <a:pt x="1"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09" name="Freeform 328"/>
              <p:cNvSpPr>
                <a:spLocks/>
              </p:cNvSpPr>
              <p:nvPr/>
            </p:nvSpPr>
            <p:spPr bwMode="gray">
              <a:xfrm>
                <a:off x="2884" y="1664"/>
                <a:ext cx="12" cy="8"/>
              </a:xfrm>
              <a:custGeom>
                <a:avLst/>
                <a:gdLst>
                  <a:gd name="T0" fmla="*/ 2147483647 w 9"/>
                  <a:gd name="T1" fmla="*/ 0 h 6"/>
                  <a:gd name="T2" fmla="*/ 2147483647 w 9"/>
                  <a:gd name="T3" fmla="*/ 0 h 6"/>
                  <a:gd name="T4" fmla="*/ 0 w 9"/>
                  <a:gd name="T5" fmla="*/ 2147483647 h 6"/>
                  <a:gd name="T6" fmla="*/ 0 w 9"/>
                  <a:gd name="T7" fmla="*/ 2147483647 h 6"/>
                  <a:gd name="T8" fmla="*/ 2147483647 w 9"/>
                  <a:gd name="T9" fmla="*/ 2147483647 h 6"/>
                  <a:gd name="T10" fmla="*/ 2147483647 w 9"/>
                  <a:gd name="T11" fmla="*/ 2147483647 h 6"/>
                  <a:gd name="T12" fmla="*/ 2147483647 w 9"/>
                  <a:gd name="T13" fmla="*/ 0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9" y="0"/>
                    </a:moveTo>
                    <a:lnTo>
                      <a:pt x="6" y="0"/>
                    </a:lnTo>
                    <a:lnTo>
                      <a:pt x="0" y="3"/>
                    </a:lnTo>
                    <a:lnTo>
                      <a:pt x="0" y="6"/>
                    </a:lnTo>
                    <a:lnTo>
                      <a:pt x="1" y="4"/>
                    </a:lnTo>
                    <a:lnTo>
                      <a:pt x="6" y="2"/>
                    </a:lnTo>
                    <a:lnTo>
                      <a:pt x="9"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10" name="Freeform 329"/>
              <p:cNvSpPr>
                <a:spLocks/>
              </p:cNvSpPr>
              <p:nvPr/>
            </p:nvSpPr>
            <p:spPr bwMode="gray">
              <a:xfrm>
                <a:off x="2965" y="1879"/>
                <a:ext cx="5" cy="6"/>
              </a:xfrm>
              <a:custGeom>
                <a:avLst/>
                <a:gdLst>
                  <a:gd name="T0" fmla="*/ 2147483647 w 3"/>
                  <a:gd name="T1" fmla="*/ 2147483647 h 5"/>
                  <a:gd name="T2" fmla="*/ 0 w 3"/>
                  <a:gd name="T3" fmla="*/ 2147483647 h 5"/>
                  <a:gd name="T4" fmla="*/ 0 w 3"/>
                  <a:gd name="T5" fmla="*/ 0 h 5"/>
                  <a:gd name="T6" fmla="*/ 2147483647 w 3"/>
                  <a:gd name="T7" fmla="*/ 0 h 5"/>
                  <a:gd name="T8" fmla="*/ 2147483647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5"/>
                    </a:moveTo>
                    <a:lnTo>
                      <a:pt x="0" y="3"/>
                    </a:lnTo>
                    <a:lnTo>
                      <a:pt x="0" y="0"/>
                    </a:lnTo>
                    <a:lnTo>
                      <a:pt x="3" y="0"/>
                    </a:lnTo>
                    <a:lnTo>
                      <a:pt x="2"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11" name="Freeform 330"/>
              <p:cNvSpPr>
                <a:spLocks/>
              </p:cNvSpPr>
              <p:nvPr/>
            </p:nvSpPr>
            <p:spPr bwMode="gray">
              <a:xfrm>
                <a:off x="2847" y="2000"/>
                <a:ext cx="13" cy="10"/>
              </a:xfrm>
              <a:custGeom>
                <a:avLst/>
                <a:gdLst>
                  <a:gd name="T0" fmla="*/ 0 w 10"/>
                  <a:gd name="T1" fmla="*/ 2147483647 h 8"/>
                  <a:gd name="T2" fmla="*/ 2147483647 w 10"/>
                  <a:gd name="T3" fmla="*/ 0 h 8"/>
                  <a:gd name="T4" fmla="*/ 2147483647 w 10"/>
                  <a:gd name="T5" fmla="*/ 2147483647 h 8"/>
                  <a:gd name="T6" fmla="*/ 2147483647 w 10"/>
                  <a:gd name="T7" fmla="*/ 2147483647 h 8"/>
                  <a:gd name="T8" fmla="*/ 2147483647 w 10"/>
                  <a:gd name="T9" fmla="*/ 2147483647 h 8"/>
                  <a:gd name="T10" fmla="*/ 2147483647 w 10"/>
                  <a:gd name="T11" fmla="*/ 2147483647 h 8"/>
                  <a:gd name="T12" fmla="*/ 0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0" y="2"/>
                    </a:moveTo>
                    <a:lnTo>
                      <a:pt x="4" y="0"/>
                    </a:lnTo>
                    <a:lnTo>
                      <a:pt x="9" y="1"/>
                    </a:lnTo>
                    <a:lnTo>
                      <a:pt x="10" y="4"/>
                    </a:lnTo>
                    <a:lnTo>
                      <a:pt x="7" y="8"/>
                    </a:lnTo>
                    <a:lnTo>
                      <a:pt x="2" y="7"/>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12" name="Freeform 331"/>
              <p:cNvSpPr>
                <a:spLocks/>
              </p:cNvSpPr>
              <p:nvPr/>
            </p:nvSpPr>
            <p:spPr bwMode="gray">
              <a:xfrm>
                <a:off x="2901" y="2031"/>
                <a:ext cx="5" cy="3"/>
              </a:xfrm>
              <a:custGeom>
                <a:avLst/>
                <a:gdLst>
                  <a:gd name="T0" fmla="*/ 0 w 3"/>
                  <a:gd name="T1" fmla="*/ 2147483647 h 3"/>
                  <a:gd name="T2" fmla="*/ 2147483647 w 3"/>
                  <a:gd name="T3" fmla="*/ 0 h 3"/>
                  <a:gd name="T4" fmla="*/ 2147483647 w 3"/>
                  <a:gd name="T5" fmla="*/ 2147483647 h 3"/>
                  <a:gd name="T6" fmla="*/ 0 w 3"/>
                  <a:gd name="T7" fmla="*/ 2147483647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1" y="0"/>
                    </a:lnTo>
                    <a:lnTo>
                      <a:pt x="3" y="1"/>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13" name="Freeform 332"/>
              <p:cNvSpPr>
                <a:spLocks/>
              </p:cNvSpPr>
              <p:nvPr/>
            </p:nvSpPr>
            <p:spPr bwMode="gray">
              <a:xfrm>
                <a:off x="2970" y="2008"/>
                <a:ext cx="35" cy="19"/>
              </a:xfrm>
              <a:custGeom>
                <a:avLst/>
                <a:gdLst>
                  <a:gd name="T0" fmla="*/ 2147483647 w 27"/>
                  <a:gd name="T1" fmla="*/ 2147483647 h 15"/>
                  <a:gd name="T2" fmla="*/ 2147483647 w 27"/>
                  <a:gd name="T3" fmla="*/ 2147483647 h 15"/>
                  <a:gd name="T4" fmla="*/ 2147483647 w 27"/>
                  <a:gd name="T5" fmla="*/ 2147483647 h 15"/>
                  <a:gd name="T6" fmla="*/ 0 w 27"/>
                  <a:gd name="T7" fmla="*/ 2147483647 h 15"/>
                  <a:gd name="T8" fmla="*/ 2147483647 w 27"/>
                  <a:gd name="T9" fmla="*/ 2147483647 h 15"/>
                  <a:gd name="T10" fmla="*/ 0 w 27"/>
                  <a:gd name="T11" fmla="*/ 2147483647 h 15"/>
                  <a:gd name="T12" fmla="*/ 0 w 27"/>
                  <a:gd name="T13" fmla="*/ 2147483647 h 15"/>
                  <a:gd name="T14" fmla="*/ 2147483647 w 27"/>
                  <a:gd name="T15" fmla="*/ 2147483647 h 15"/>
                  <a:gd name="T16" fmla="*/ 2147483647 w 27"/>
                  <a:gd name="T17" fmla="*/ 0 h 15"/>
                  <a:gd name="T18" fmla="*/ 2147483647 w 27"/>
                  <a:gd name="T19" fmla="*/ 2147483647 h 15"/>
                  <a:gd name="T20" fmla="*/ 2147483647 w 27"/>
                  <a:gd name="T21" fmla="*/ 2147483647 h 15"/>
                  <a:gd name="T22" fmla="*/ 2147483647 w 27"/>
                  <a:gd name="T23" fmla="*/ 2147483647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15"/>
                  <a:gd name="T38" fmla="*/ 27 w 27"/>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15">
                    <a:moveTo>
                      <a:pt x="27" y="14"/>
                    </a:moveTo>
                    <a:lnTo>
                      <a:pt x="13" y="15"/>
                    </a:lnTo>
                    <a:lnTo>
                      <a:pt x="5" y="13"/>
                    </a:lnTo>
                    <a:lnTo>
                      <a:pt x="0" y="12"/>
                    </a:lnTo>
                    <a:lnTo>
                      <a:pt x="1" y="9"/>
                    </a:lnTo>
                    <a:lnTo>
                      <a:pt x="0" y="6"/>
                    </a:lnTo>
                    <a:lnTo>
                      <a:pt x="0" y="3"/>
                    </a:lnTo>
                    <a:lnTo>
                      <a:pt x="11" y="3"/>
                    </a:lnTo>
                    <a:lnTo>
                      <a:pt x="12" y="0"/>
                    </a:lnTo>
                    <a:lnTo>
                      <a:pt x="19" y="3"/>
                    </a:lnTo>
                    <a:lnTo>
                      <a:pt x="23" y="5"/>
                    </a:lnTo>
                    <a:lnTo>
                      <a:pt x="27" y="1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14" name="Freeform 333"/>
              <p:cNvSpPr>
                <a:spLocks/>
              </p:cNvSpPr>
              <p:nvPr/>
            </p:nvSpPr>
            <p:spPr bwMode="gray">
              <a:xfrm>
                <a:off x="2901" y="2015"/>
                <a:ext cx="121" cy="122"/>
              </a:xfrm>
              <a:custGeom>
                <a:avLst/>
                <a:gdLst>
                  <a:gd name="T0" fmla="*/ 0 w 93"/>
                  <a:gd name="T1" fmla="*/ 2147483647 h 94"/>
                  <a:gd name="T2" fmla="*/ 2147483647 w 93"/>
                  <a:gd name="T3" fmla="*/ 2147483647 h 94"/>
                  <a:gd name="T4" fmla="*/ 2147483647 w 93"/>
                  <a:gd name="T5" fmla="*/ 2147483647 h 94"/>
                  <a:gd name="T6" fmla="*/ 2147483647 w 93"/>
                  <a:gd name="T7" fmla="*/ 2147483647 h 94"/>
                  <a:gd name="T8" fmla="*/ 2147483647 w 93"/>
                  <a:gd name="T9" fmla="*/ 2147483647 h 94"/>
                  <a:gd name="T10" fmla="*/ 2147483647 w 93"/>
                  <a:gd name="T11" fmla="*/ 0 h 94"/>
                  <a:gd name="T12" fmla="*/ 2147483647 w 93"/>
                  <a:gd name="T13" fmla="*/ 2147483647 h 94"/>
                  <a:gd name="T14" fmla="*/ 2147483647 w 93"/>
                  <a:gd name="T15" fmla="*/ 2147483647 h 94"/>
                  <a:gd name="T16" fmla="*/ 2147483647 w 93"/>
                  <a:gd name="T17" fmla="*/ 2147483647 h 94"/>
                  <a:gd name="T18" fmla="*/ 2147483647 w 93"/>
                  <a:gd name="T19" fmla="*/ 2147483647 h 94"/>
                  <a:gd name="T20" fmla="*/ 2147483647 w 93"/>
                  <a:gd name="T21" fmla="*/ 2147483647 h 94"/>
                  <a:gd name="T22" fmla="*/ 2147483647 w 93"/>
                  <a:gd name="T23" fmla="*/ 2147483647 h 94"/>
                  <a:gd name="T24" fmla="*/ 2147483647 w 93"/>
                  <a:gd name="T25" fmla="*/ 2147483647 h 94"/>
                  <a:gd name="T26" fmla="*/ 2147483647 w 93"/>
                  <a:gd name="T27" fmla="*/ 2147483647 h 94"/>
                  <a:gd name="T28" fmla="*/ 2147483647 w 93"/>
                  <a:gd name="T29" fmla="*/ 2147483647 h 94"/>
                  <a:gd name="T30" fmla="*/ 2147483647 w 93"/>
                  <a:gd name="T31" fmla="*/ 2147483647 h 94"/>
                  <a:gd name="T32" fmla="*/ 2147483647 w 93"/>
                  <a:gd name="T33" fmla="*/ 2147483647 h 94"/>
                  <a:gd name="T34" fmla="*/ 2147483647 w 93"/>
                  <a:gd name="T35" fmla="*/ 2147483647 h 94"/>
                  <a:gd name="T36" fmla="*/ 2147483647 w 93"/>
                  <a:gd name="T37" fmla="*/ 2147483647 h 94"/>
                  <a:gd name="T38" fmla="*/ 2147483647 w 93"/>
                  <a:gd name="T39" fmla="*/ 2147483647 h 94"/>
                  <a:gd name="T40" fmla="*/ 2147483647 w 93"/>
                  <a:gd name="T41" fmla="*/ 2147483647 h 94"/>
                  <a:gd name="T42" fmla="*/ 2147483647 w 93"/>
                  <a:gd name="T43" fmla="*/ 2147483647 h 94"/>
                  <a:gd name="T44" fmla="*/ 2147483647 w 93"/>
                  <a:gd name="T45" fmla="*/ 2147483647 h 94"/>
                  <a:gd name="T46" fmla="*/ 2147483647 w 93"/>
                  <a:gd name="T47" fmla="*/ 2147483647 h 94"/>
                  <a:gd name="T48" fmla="*/ 2147483647 w 93"/>
                  <a:gd name="T49" fmla="*/ 2147483647 h 94"/>
                  <a:gd name="T50" fmla="*/ 2147483647 w 93"/>
                  <a:gd name="T51" fmla="*/ 2147483647 h 94"/>
                  <a:gd name="T52" fmla="*/ 2147483647 w 93"/>
                  <a:gd name="T53" fmla="*/ 2147483647 h 94"/>
                  <a:gd name="T54" fmla="*/ 2147483647 w 93"/>
                  <a:gd name="T55" fmla="*/ 2147483647 h 94"/>
                  <a:gd name="T56" fmla="*/ 2147483647 w 93"/>
                  <a:gd name="T57" fmla="*/ 2147483647 h 94"/>
                  <a:gd name="T58" fmla="*/ 2147483647 w 93"/>
                  <a:gd name="T59" fmla="*/ 2147483647 h 94"/>
                  <a:gd name="T60" fmla="*/ 2147483647 w 93"/>
                  <a:gd name="T61" fmla="*/ 2147483647 h 94"/>
                  <a:gd name="T62" fmla="*/ 2147483647 w 93"/>
                  <a:gd name="T63" fmla="*/ 2147483647 h 94"/>
                  <a:gd name="T64" fmla="*/ 2147483647 w 93"/>
                  <a:gd name="T65" fmla="*/ 2147483647 h 94"/>
                  <a:gd name="T66" fmla="*/ 0 w 93"/>
                  <a:gd name="T67" fmla="*/ 2147483647 h 94"/>
                  <a:gd name="T68" fmla="*/ 2147483647 w 93"/>
                  <a:gd name="T69" fmla="*/ 2147483647 h 94"/>
                  <a:gd name="T70" fmla="*/ 0 w 93"/>
                  <a:gd name="T71" fmla="*/ 2147483647 h 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3"/>
                  <a:gd name="T109" fmla="*/ 0 h 94"/>
                  <a:gd name="T110" fmla="*/ 93 w 93"/>
                  <a:gd name="T111" fmla="*/ 94 h 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3" h="94">
                    <a:moveTo>
                      <a:pt x="0" y="17"/>
                    </a:moveTo>
                    <a:lnTo>
                      <a:pt x="6" y="14"/>
                    </a:lnTo>
                    <a:lnTo>
                      <a:pt x="12" y="13"/>
                    </a:lnTo>
                    <a:lnTo>
                      <a:pt x="20" y="7"/>
                    </a:lnTo>
                    <a:lnTo>
                      <a:pt x="26" y="4"/>
                    </a:lnTo>
                    <a:lnTo>
                      <a:pt x="30" y="0"/>
                    </a:lnTo>
                    <a:lnTo>
                      <a:pt x="39" y="2"/>
                    </a:lnTo>
                    <a:lnTo>
                      <a:pt x="40" y="9"/>
                    </a:lnTo>
                    <a:lnTo>
                      <a:pt x="46" y="10"/>
                    </a:lnTo>
                    <a:lnTo>
                      <a:pt x="51" y="7"/>
                    </a:lnTo>
                    <a:lnTo>
                      <a:pt x="53" y="7"/>
                    </a:lnTo>
                    <a:lnTo>
                      <a:pt x="58" y="8"/>
                    </a:lnTo>
                    <a:lnTo>
                      <a:pt x="66" y="10"/>
                    </a:lnTo>
                    <a:lnTo>
                      <a:pt x="80" y="9"/>
                    </a:lnTo>
                    <a:lnTo>
                      <a:pt x="83" y="8"/>
                    </a:lnTo>
                    <a:lnTo>
                      <a:pt x="85" y="12"/>
                    </a:lnTo>
                    <a:lnTo>
                      <a:pt x="85" y="23"/>
                    </a:lnTo>
                    <a:lnTo>
                      <a:pt x="91" y="33"/>
                    </a:lnTo>
                    <a:lnTo>
                      <a:pt x="83" y="41"/>
                    </a:lnTo>
                    <a:lnTo>
                      <a:pt x="91" y="49"/>
                    </a:lnTo>
                    <a:lnTo>
                      <a:pt x="92" y="58"/>
                    </a:lnTo>
                    <a:lnTo>
                      <a:pt x="93" y="72"/>
                    </a:lnTo>
                    <a:lnTo>
                      <a:pt x="80" y="87"/>
                    </a:lnTo>
                    <a:lnTo>
                      <a:pt x="80" y="90"/>
                    </a:lnTo>
                    <a:lnTo>
                      <a:pt x="76" y="94"/>
                    </a:lnTo>
                    <a:lnTo>
                      <a:pt x="70" y="89"/>
                    </a:lnTo>
                    <a:lnTo>
                      <a:pt x="52" y="92"/>
                    </a:lnTo>
                    <a:lnTo>
                      <a:pt x="45" y="88"/>
                    </a:lnTo>
                    <a:lnTo>
                      <a:pt x="40" y="88"/>
                    </a:lnTo>
                    <a:lnTo>
                      <a:pt x="26" y="74"/>
                    </a:lnTo>
                    <a:lnTo>
                      <a:pt x="19" y="76"/>
                    </a:lnTo>
                    <a:lnTo>
                      <a:pt x="13" y="65"/>
                    </a:lnTo>
                    <a:lnTo>
                      <a:pt x="8" y="63"/>
                    </a:lnTo>
                    <a:lnTo>
                      <a:pt x="0" y="37"/>
                    </a:lnTo>
                    <a:lnTo>
                      <a:pt x="2" y="25"/>
                    </a:lnTo>
                    <a:lnTo>
                      <a:pt x="0" y="1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15" name="Freeform 334"/>
              <p:cNvSpPr>
                <a:spLocks/>
              </p:cNvSpPr>
              <p:nvPr/>
            </p:nvSpPr>
            <p:spPr bwMode="gray">
              <a:xfrm>
                <a:off x="2937" y="2129"/>
                <a:ext cx="63" cy="30"/>
              </a:xfrm>
              <a:custGeom>
                <a:avLst/>
                <a:gdLst>
                  <a:gd name="T0" fmla="*/ 2147483647 w 48"/>
                  <a:gd name="T1" fmla="*/ 2147483647 h 23"/>
                  <a:gd name="T2" fmla="*/ 2147483647 w 48"/>
                  <a:gd name="T3" fmla="*/ 2147483647 h 23"/>
                  <a:gd name="T4" fmla="*/ 2147483647 w 48"/>
                  <a:gd name="T5" fmla="*/ 2147483647 h 23"/>
                  <a:gd name="T6" fmla="*/ 2147483647 w 48"/>
                  <a:gd name="T7" fmla="*/ 2147483647 h 23"/>
                  <a:gd name="T8" fmla="*/ 2147483647 w 48"/>
                  <a:gd name="T9" fmla="*/ 2147483647 h 23"/>
                  <a:gd name="T10" fmla="*/ 2147483647 w 48"/>
                  <a:gd name="T11" fmla="*/ 2147483647 h 23"/>
                  <a:gd name="T12" fmla="*/ 2147483647 w 48"/>
                  <a:gd name="T13" fmla="*/ 2147483647 h 23"/>
                  <a:gd name="T14" fmla="*/ 2147483647 w 48"/>
                  <a:gd name="T15" fmla="*/ 2147483647 h 23"/>
                  <a:gd name="T16" fmla="*/ 2147483647 w 48"/>
                  <a:gd name="T17" fmla="*/ 2147483647 h 23"/>
                  <a:gd name="T18" fmla="*/ 0 w 48"/>
                  <a:gd name="T19" fmla="*/ 2147483647 h 23"/>
                  <a:gd name="T20" fmla="*/ 2147483647 w 48"/>
                  <a:gd name="T21" fmla="*/ 2147483647 h 23"/>
                  <a:gd name="T22" fmla="*/ 2147483647 w 48"/>
                  <a:gd name="T23" fmla="*/ 2147483647 h 23"/>
                  <a:gd name="T24" fmla="*/ 2147483647 w 48"/>
                  <a:gd name="T25" fmla="*/ 2147483647 h 23"/>
                  <a:gd name="T26" fmla="*/ 2147483647 w 48"/>
                  <a:gd name="T27" fmla="*/ 2147483647 h 23"/>
                  <a:gd name="T28" fmla="*/ 2147483647 w 48"/>
                  <a:gd name="T29" fmla="*/ 0 h 23"/>
                  <a:gd name="T30" fmla="*/ 2147483647 w 48"/>
                  <a:gd name="T31" fmla="*/ 2147483647 h 23"/>
                  <a:gd name="T32" fmla="*/ 2147483647 w 48"/>
                  <a:gd name="T33" fmla="*/ 2147483647 h 23"/>
                  <a:gd name="T34" fmla="*/ 2147483647 w 48"/>
                  <a:gd name="T35" fmla="*/ 2147483647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23"/>
                  <a:gd name="T56" fmla="*/ 48 w 48"/>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23">
                    <a:moveTo>
                      <a:pt x="48" y="6"/>
                    </a:moveTo>
                    <a:lnTo>
                      <a:pt x="46" y="15"/>
                    </a:lnTo>
                    <a:lnTo>
                      <a:pt x="43" y="16"/>
                    </a:lnTo>
                    <a:lnTo>
                      <a:pt x="38" y="13"/>
                    </a:lnTo>
                    <a:lnTo>
                      <a:pt x="27" y="14"/>
                    </a:lnTo>
                    <a:lnTo>
                      <a:pt x="23" y="21"/>
                    </a:lnTo>
                    <a:lnTo>
                      <a:pt x="16" y="23"/>
                    </a:lnTo>
                    <a:lnTo>
                      <a:pt x="7" y="23"/>
                    </a:lnTo>
                    <a:lnTo>
                      <a:pt x="4" y="21"/>
                    </a:lnTo>
                    <a:lnTo>
                      <a:pt x="0" y="21"/>
                    </a:lnTo>
                    <a:lnTo>
                      <a:pt x="1" y="16"/>
                    </a:lnTo>
                    <a:lnTo>
                      <a:pt x="6" y="11"/>
                    </a:lnTo>
                    <a:lnTo>
                      <a:pt x="9" y="6"/>
                    </a:lnTo>
                    <a:lnTo>
                      <a:pt x="15" y="6"/>
                    </a:lnTo>
                    <a:lnTo>
                      <a:pt x="17" y="0"/>
                    </a:lnTo>
                    <a:lnTo>
                      <a:pt x="24" y="4"/>
                    </a:lnTo>
                    <a:lnTo>
                      <a:pt x="42" y="1"/>
                    </a:lnTo>
                    <a:lnTo>
                      <a:pt x="48"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16" name="Freeform 335"/>
              <p:cNvSpPr>
                <a:spLocks/>
              </p:cNvSpPr>
              <p:nvPr/>
            </p:nvSpPr>
            <p:spPr bwMode="gray">
              <a:xfrm>
                <a:off x="2925" y="2147"/>
                <a:ext cx="82" cy="55"/>
              </a:xfrm>
              <a:custGeom>
                <a:avLst/>
                <a:gdLst>
                  <a:gd name="T0" fmla="*/ 2147483647 w 63"/>
                  <a:gd name="T1" fmla="*/ 2147483647 h 43"/>
                  <a:gd name="T2" fmla="*/ 2147483647 w 63"/>
                  <a:gd name="T3" fmla="*/ 2147483647 h 43"/>
                  <a:gd name="T4" fmla="*/ 2147483647 w 63"/>
                  <a:gd name="T5" fmla="*/ 2147483647 h 43"/>
                  <a:gd name="T6" fmla="*/ 2147483647 w 63"/>
                  <a:gd name="T7" fmla="*/ 2147483647 h 43"/>
                  <a:gd name="T8" fmla="*/ 2147483647 w 63"/>
                  <a:gd name="T9" fmla="*/ 2147483647 h 43"/>
                  <a:gd name="T10" fmla="*/ 2147483647 w 63"/>
                  <a:gd name="T11" fmla="*/ 2147483647 h 43"/>
                  <a:gd name="T12" fmla="*/ 2147483647 w 63"/>
                  <a:gd name="T13" fmla="*/ 2147483647 h 43"/>
                  <a:gd name="T14" fmla="*/ 2147483647 w 63"/>
                  <a:gd name="T15" fmla="*/ 2147483647 h 43"/>
                  <a:gd name="T16" fmla="*/ 2147483647 w 63"/>
                  <a:gd name="T17" fmla="*/ 2147483647 h 43"/>
                  <a:gd name="T18" fmla="*/ 2147483647 w 63"/>
                  <a:gd name="T19" fmla="*/ 2147483647 h 43"/>
                  <a:gd name="T20" fmla="*/ 2147483647 w 63"/>
                  <a:gd name="T21" fmla="*/ 2147483647 h 43"/>
                  <a:gd name="T22" fmla="*/ 2147483647 w 63"/>
                  <a:gd name="T23" fmla="*/ 2147483647 h 43"/>
                  <a:gd name="T24" fmla="*/ 0 w 63"/>
                  <a:gd name="T25" fmla="*/ 2147483647 h 43"/>
                  <a:gd name="T26" fmla="*/ 2147483647 w 63"/>
                  <a:gd name="T27" fmla="*/ 2147483647 h 43"/>
                  <a:gd name="T28" fmla="*/ 2147483647 w 63"/>
                  <a:gd name="T29" fmla="*/ 2147483647 h 43"/>
                  <a:gd name="T30" fmla="*/ 2147483647 w 63"/>
                  <a:gd name="T31" fmla="*/ 2147483647 h 43"/>
                  <a:gd name="T32" fmla="*/ 2147483647 w 63"/>
                  <a:gd name="T33" fmla="*/ 2147483647 h 43"/>
                  <a:gd name="T34" fmla="*/ 2147483647 w 63"/>
                  <a:gd name="T35" fmla="*/ 2147483647 h 43"/>
                  <a:gd name="T36" fmla="*/ 2147483647 w 63"/>
                  <a:gd name="T37" fmla="*/ 2147483647 h 43"/>
                  <a:gd name="T38" fmla="*/ 2147483647 w 63"/>
                  <a:gd name="T39" fmla="*/ 2147483647 h 43"/>
                  <a:gd name="T40" fmla="*/ 2147483647 w 63"/>
                  <a:gd name="T41" fmla="*/ 2147483647 h 43"/>
                  <a:gd name="T42" fmla="*/ 2147483647 w 63"/>
                  <a:gd name="T43" fmla="*/ 2147483647 h 43"/>
                  <a:gd name="T44" fmla="*/ 2147483647 w 63"/>
                  <a:gd name="T45" fmla="*/ 2147483647 h 43"/>
                  <a:gd name="T46" fmla="*/ 2147483647 w 63"/>
                  <a:gd name="T47" fmla="*/ 0 h 43"/>
                  <a:gd name="T48" fmla="*/ 2147483647 w 63"/>
                  <a:gd name="T49" fmla="*/ 2147483647 h 43"/>
                  <a:gd name="T50" fmla="*/ 2147483647 w 63"/>
                  <a:gd name="T51" fmla="*/ 2147483647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
                  <a:gd name="T79" fmla="*/ 0 h 43"/>
                  <a:gd name="T80" fmla="*/ 63 w 63"/>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 h="43">
                    <a:moveTo>
                      <a:pt x="55" y="2"/>
                    </a:moveTo>
                    <a:lnTo>
                      <a:pt x="63" y="9"/>
                    </a:lnTo>
                    <a:lnTo>
                      <a:pt x="55" y="14"/>
                    </a:lnTo>
                    <a:lnTo>
                      <a:pt x="48" y="23"/>
                    </a:lnTo>
                    <a:lnTo>
                      <a:pt x="46" y="35"/>
                    </a:lnTo>
                    <a:lnTo>
                      <a:pt x="38" y="37"/>
                    </a:lnTo>
                    <a:lnTo>
                      <a:pt x="36" y="36"/>
                    </a:lnTo>
                    <a:lnTo>
                      <a:pt x="25" y="40"/>
                    </a:lnTo>
                    <a:lnTo>
                      <a:pt x="24" y="43"/>
                    </a:lnTo>
                    <a:lnTo>
                      <a:pt x="11" y="41"/>
                    </a:lnTo>
                    <a:lnTo>
                      <a:pt x="7" y="32"/>
                    </a:lnTo>
                    <a:lnTo>
                      <a:pt x="2" y="31"/>
                    </a:lnTo>
                    <a:lnTo>
                      <a:pt x="0" y="27"/>
                    </a:lnTo>
                    <a:lnTo>
                      <a:pt x="2" y="23"/>
                    </a:lnTo>
                    <a:lnTo>
                      <a:pt x="2" y="17"/>
                    </a:lnTo>
                    <a:lnTo>
                      <a:pt x="6" y="14"/>
                    </a:lnTo>
                    <a:lnTo>
                      <a:pt x="5" y="7"/>
                    </a:lnTo>
                    <a:lnTo>
                      <a:pt x="9" y="8"/>
                    </a:lnTo>
                    <a:lnTo>
                      <a:pt x="13" y="8"/>
                    </a:lnTo>
                    <a:lnTo>
                      <a:pt x="16" y="10"/>
                    </a:lnTo>
                    <a:lnTo>
                      <a:pt x="25" y="10"/>
                    </a:lnTo>
                    <a:lnTo>
                      <a:pt x="32" y="8"/>
                    </a:lnTo>
                    <a:lnTo>
                      <a:pt x="36" y="1"/>
                    </a:lnTo>
                    <a:lnTo>
                      <a:pt x="47" y="0"/>
                    </a:lnTo>
                    <a:lnTo>
                      <a:pt x="52" y="3"/>
                    </a:lnTo>
                    <a:lnTo>
                      <a:pt x="55"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17" name="Freeform 336"/>
              <p:cNvSpPr>
                <a:spLocks/>
              </p:cNvSpPr>
              <p:nvPr/>
            </p:nvSpPr>
            <p:spPr bwMode="gray">
              <a:xfrm>
                <a:off x="2877" y="2097"/>
                <a:ext cx="82" cy="60"/>
              </a:xfrm>
              <a:custGeom>
                <a:avLst/>
                <a:gdLst>
                  <a:gd name="T0" fmla="*/ 2147483647 w 63"/>
                  <a:gd name="T1" fmla="*/ 2147483647 h 46"/>
                  <a:gd name="T2" fmla="*/ 2147483647 w 63"/>
                  <a:gd name="T3" fmla="*/ 2147483647 h 46"/>
                  <a:gd name="T4" fmla="*/ 2147483647 w 63"/>
                  <a:gd name="T5" fmla="*/ 2147483647 h 46"/>
                  <a:gd name="T6" fmla="*/ 2147483647 w 63"/>
                  <a:gd name="T7" fmla="*/ 2147483647 h 46"/>
                  <a:gd name="T8" fmla="*/ 2147483647 w 63"/>
                  <a:gd name="T9" fmla="*/ 2147483647 h 46"/>
                  <a:gd name="T10" fmla="*/ 2147483647 w 63"/>
                  <a:gd name="T11" fmla="*/ 2147483647 h 46"/>
                  <a:gd name="T12" fmla="*/ 2147483647 w 63"/>
                  <a:gd name="T13" fmla="*/ 2147483647 h 46"/>
                  <a:gd name="T14" fmla="*/ 0 w 63"/>
                  <a:gd name="T15" fmla="*/ 2147483647 h 46"/>
                  <a:gd name="T16" fmla="*/ 2147483647 w 63"/>
                  <a:gd name="T17" fmla="*/ 2147483647 h 46"/>
                  <a:gd name="T18" fmla="*/ 2147483647 w 63"/>
                  <a:gd name="T19" fmla="*/ 2147483647 h 46"/>
                  <a:gd name="T20" fmla="*/ 2147483647 w 63"/>
                  <a:gd name="T21" fmla="*/ 0 h 46"/>
                  <a:gd name="T22" fmla="*/ 2147483647 w 63"/>
                  <a:gd name="T23" fmla="*/ 2147483647 h 46"/>
                  <a:gd name="T24" fmla="*/ 2147483647 w 63"/>
                  <a:gd name="T25" fmla="*/ 2147483647 h 46"/>
                  <a:gd name="T26" fmla="*/ 2147483647 w 63"/>
                  <a:gd name="T27" fmla="*/ 2147483647 h 46"/>
                  <a:gd name="T28" fmla="*/ 2147483647 w 63"/>
                  <a:gd name="T29" fmla="*/ 2147483647 h 46"/>
                  <a:gd name="T30" fmla="*/ 2147483647 w 63"/>
                  <a:gd name="T31" fmla="*/ 2147483647 h 46"/>
                  <a:gd name="T32" fmla="*/ 2147483647 w 63"/>
                  <a:gd name="T33" fmla="*/ 2147483647 h 46"/>
                  <a:gd name="T34" fmla="*/ 2147483647 w 63"/>
                  <a:gd name="T35" fmla="*/ 2147483647 h 46"/>
                  <a:gd name="T36" fmla="*/ 2147483647 w 63"/>
                  <a:gd name="T37" fmla="*/ 2147483647 h 46"/>
                  <a:gd name="T38" fmla="*/ 2147483647 w 63"/>
                  <a:gd name="T39" fmla="*/ 2147483647 h 46"/>
                  <a:gd name="T40" fmla="*/ 2147483647 w 63"/>
                  <a:gd name="T41" fmla="*/ 2147483647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46"/>
                  <a:gd name="T65" fmla="*/ 63 w 63"/>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46">
                    <a:moveTo>
                      <a:pt x="46" y="46"/>
                    </a:moveTo>
                    <a:lnTo>
                      <a:pt x="42" y="45"/>
                    </a:lnTo>
                    <a:lnTo>
                      <a:pt x="39" y="45"/>
                    </a:lnTo>
                    <a:lnTo>
                      <a:pt x="37" y="39"/>
                    </a:lnTo>
                    <a:lnTo>
                      <a:pt x="28" y="35"/>
                    </a:lnTo>
                    <a:lnTo>
                      <a:pt x="15" y="37"/>
                    </a:lnTo>
                    <a:lnTo>
                      <a:pt x="2" y="26"/>
                    </a:lnTo>
                    <a:lnTo>
                      <a:pt x="0" y="15"/>
                    </a:lnTo>
                    <a:lnTo>
                      <a:pt x="14" y="6"/>
                    </a:lnTo>
                    <a:lnTo>
                      <a:pt x="17" y="1"/>
                    </a:lnTo>
                    <a:lnTo>
                      <a:pt x="26" y="0"/>
                    </a:lnTo>
                    <a:lnTo>
                      <a:pt x="31" y="2"/>
                    </a:lnTo>
                    <a:lnTo>
                      <a:pt x="37" y="13"/>
                    </a:lnTo>
                    <a:lnTo>
                      <a:pt x="44" y="11"/>
                    </a:lnTo>
                    <a:lnTo>
                      <a:pt x="58" y="25"/>
                    </a:lnTo>
                    <a:lnTo>
                      <a:pt x="63" y="25"/>
                    </a:lnTo>
                    <a:lnTo>
                      <a:pt x="61" y="31"/>
                    </a:lnTo>
                    <a:lnTo>
                      <a:pt x="55" y="31"/>
                    </a:lnTo>
                    <a:lnTo>
                      <a:pt x="52" y="36"/>
                    </a:lnTo>
                    <a:lnTo>
                      <a:pt x="47" y="41"/>
                    </a:lnTo>
                    <a:lnTo>
                      <a:pt x="46" y="4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18" name="Freeform 337"/>
              <p:cNvSpPr>
                <a:spLocks/>
              </p:cNvSpPr>
              <p:nvPr/>
            </p:nvSpPr>
            <p:spPr bwMode="gray">
              <a:xfrm>
                <a:off x="2894" y="2181"/>
                <a:ext cx="33" cy="24"/>
              </a:xfrm>
              <a:custGeom>
                <a:avLst/>
                <a:gdLst>
                  <a:gd name="T0" fmla="*/ 2147483647 w 26"/>
                  <a:gd name="T1" fmla="*/ 0 h 18"/>
                  <a:gd name="T2" fmla="*/ 2147483647 w 26"/>
                  <a:gd name="T3" fmla="*/ 2147483647 h 18"/>
                  <a:gd name="T4" fmla="*/ 2147483647 w 26"/>
                  <a:gd name="T5" fmla="*/ 2147483647 h 18"/>
                  <a:gd name="T6" fmla="*/ 2147483647 w 26"/>
                  <a:gd name="T7" fmla="*/ 2147483647 h 18"/>
                  <a:gd name="T8" fmla="*/ 2147483647 w 26"/>
                  <a:gd name="T9" fmla="*/ 2147483647 h 18"/>
                  <a:gd name="T10" fmla="*/ 2147483647 w 26"/>
                  <a:gd name="T11" fmla="*/ 2147483647 h 18"/>
                  <a:gd name="T12" fmla="*/ 2147483647 w 26"/>
                  <a:gd name="T13" fmla="*/ 2147483647 h 18"/>
                  <a:gd name="T14" fmla="*/ 0 w 26"/>
                  <a:gd name="T15" fmla="*/ 2147483647 h 18"/>
                  <a:gd name="T16" fmla="*/ 0 w 26"/>
                  <a:gd name="T17" fmla="*/ 2147483647 h 18"/>
                  <a:gd name="T18" fmla="*/ 2147483647 w 26"/>
                  <a:gd name="T19" fmla="*/ 2147483647 h 18"/>
                  <a:gd name="T20" fmla="*/ 2147483647 w 26"/>
                  <a:gd name="T21" fmla="*/ 2147483647 h 18"/>
                  <a:gd name="T22" fmla="*/ 2147483647 w 26"/>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8"/>
                  <a:gd name="T38" fmla="*/ 26 w 26"/>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8">
                    <a:moveTo>
                      <a:pt x="24" y="0"/>
                    </a:moveTo>
                    <a:lnTo>
                      <a:pt x="26" y="4"/>
                    </a:lnTo>
                    <a:lnTo>
                      <a:pt x="22" y="6"/>
                    </a:lnTo>
                    <a:lnTo>
                      <a:pt x="22" y="10"/>
                    </a:lnTo>
                    <a:lnTo>
                      <a:pt x="18" y="17"/>
                    </a:lnTo>
                    <a:lnTo>
                      <a:pt x="3" y="18"/>
                    </a:lnTo>
                    <a:lnTo>
                      <a:pt x="3" y="15"/>
                    </a:lnTo>
                    <a:lnTo>
                      <a:pt x="0" y="12"/>
                    </a:lnTo>
                    <a:lnTo>
                      <a:pt x="0" y="6"/>
                    </a:lnTo>
                    <a:lnTo>
                      <a:pt x="7" y="9"/>
                    </a:lnTo>
                    <a:lnTo>
                      <a:pt x="16" y="2"/>
                    </a:lnTo>
                    <a:lnTo>
                      <a:pt x="2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19" name="Freeform 338"/>
              <p:cNvSpPr>
                <a:spLocks/>
              </p:cNvSpPr>
              <p:nvPr/>
            </p:nvSpPr>
            <p:spPr bwMode="gray">
              <a:xfrm>
                <a:off x="2949" y="1944"/>
                <a:ext cx="7" cy="14"/>
              </a:xfrm>
              <a:custGeom>
                <a:avLst/>
                <a:gdLst>
                  <a:gd name="T0" fmla="*/ 2147483647 w 6"/>
                  <a:gd name="T1" fmla="*/ 2147483647 h 11"/>
                  <a:gd name="T2" fmla="*/ 2147483647 w 6"/>
                  <a:gd name="T3" fmla="*/ 2147483647 h 11"/>
                  <a:gd name="T4" fmla="*/ 2147483647 w 6"/>
                  <a:gd name="T5" fmla="*/ 2147483647 h 11"/>
                  <a:gd name="T6" fmla="*/ 0 w 6"/>
                  <a:gd name="T7" fmla="*/ 2147483647 h 11"/>
                  <a:gd name="T8" fmla="*/ 2147483647 w 6"/>
                  <a:gd name="T9" fmla="*/ 0 h 11"/>
                  <a:gd name="T10" fmla="*/ 2147483647 w 6"/>
                  <a:gd name="T11" fmla="*/ 2147483647 h 11"/>
                  <a:gd name="T12" fmla="*/ 2147483647 w 6"/>
                  <a:gd name="T13" fmla="*/ 2147483647 h 11"/>
                  <a:gd name="T14" fmla="*/ 0 60000 65536"/>
                  <a:gd name="T15" fmla="*/ 0 60000 65536"/>
                  <a:gd name="T16" fmla="*/ 0 60000 65536"/>
                  <a:gd name="T17" fmla="*/ 0 60000 65536"/>
                  <a:gd name="T18" fmla="*/ 0 60000 65536"/>
                  <a:gd name="T19" fmla="*/ 0 60000 65536"/>
                  <a:gd name="T20" fmla="*/ 0 60000 65536"/>
                  <a:gd name="T21" fmla="*/ 0 w 6"/>
                  <a:gd name="T22" fmla="*/ 0 h 11"/>
                  <a:gd name="T23" fmla="*/ 6 w 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1">
                    <a:moveTo>
                      <a:pt x="6" y="9"/>
                    </a:moveTo>
                    <a:lnTo>
                      <a:pt x="2" y="11"/>
                    </a:lnTo>
                    <a:lnTo>
                      <a:pt x="1" y="7"/>
                    </a:lnTo>
                    <a:lnTo>
                      <a:pt x="0" y="3"/>
                    </a:lnTo>
                    <a:lnTo>
                      <a:pt x="2" y="0"/>
                    </a:lnTo>
                    <a:lnTo>
                      <a:pt x="6" y="1"/>
                    </a:lnTo>
                    <a:lnTo>
                      <a:pt x="6" y="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20" name="Freeform 339"/>
              <p:cNvSpPr>
                <a:spLocks/>
              </p:cNvSpPr>
              <p:nvPr/>
            </p:nvSpPr>
            <p:spPr bwMode="gray">
              <a:xfrm>
                <a:off x="2925" y="1965"/>
                <a:ext cx="8" cy="17"/>
              </a:xfrm>
              <a:custGeom>
                <a:avLst/>
                <a:gdLst>
                  <a:gd name="T0" fmla="*/ 2147483647 w 6"/>
                  <a:gd name="T1" fmla="*/ 2147483647 h 13"/>
                  <a:gd name="T2" fmla="*/ 2147483647 w 6"/>
                  <a:gd name="T3" fmla="*/ 2147483647 h 13"/>
                  <a:gd name="T4" fmla="*/ 2147483647 w 6"/>
                  <a:gd name="T5" fmla="*/ 0 h 13"/>
                  <a:gd name="T6" fmla="*/ 2147483647 w 6"/>
                  <a:gd name="T7" fmla="*/ 2147483647 h 13"/>
                  <a:gd name="T8" fmla="*/ 0 w 6"/>
                  <a:gd name="T9" fmla="*/ 2147483647 h 13"/>
                  <a:gd name="T10" fmla="*/ 2147483647 w 6"/>
                  <a:gd name="T11" fmla="*/ 2147483647 h 13"/>
                  <a:gd name="T12" fmla="*/ 2147483647 w 6"/>
                  <a:gd name="T13" fmla="*/ 2147483647 h 13"/>
                  <a:gd name="T14" fmla="*/ 0 60000 65536"/>
                  <a:gd name="T15" fmla="*/ 0 60000 65536"/>
                  <a:gd name="T16" fmla="*/ 0 60000 65536"/>
                  <a:gd name="T17" fmla="*/ 0 60000 65536"/>
                  <a:gd name="T18" fmla="*/ 0 60000 65536"/>
                  <a:gd name="T19" fmla="*/ 0 60000 65536"/>
                  <a:gd name="T20" fmla="*/ 0 60000 65536"/>
                  <a:gd name="T21" fmla="*/ 0 w 6"/>
                  <a:gd name="T22" fmla="*/ 0 h 13"/>
                  <a:gd name="T23" fmla="*/ 6 w 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3">
                    <a:moveTo>
                      <a:pt x="3" y="5"/>
                    </a:moveTo>
                    <a:lnTo>
                      <a:pt x="4" y="1"/>
                    </a:lnTo>
                    <a:lnTo>
                      <a:pt x="6" y="0"/>
                    </a:lnTo>
                    <a:lnTo>
                      <a:pt x="2" y="12"/>
                    </a:lnTo>
                    <a:lnTo>
                      <a:pt x="0" y="13"/>
                    </a:lnTo>
                    <a:lnTo>
                      <a:pt x="1" y="11"/>
                    </a:lnTo>
                    <a:lnTo>
                      <a:pt x="3"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21" name="Freeform 340"/>
              <p:cNvSpPr>
                <a:spLocks/>
              </p:cNvSpPr>
              <p:nvPr/>
            </p:nvSpPr>
            <p:spPr bwMode="gray">
              <a:xfrm>
                <a:off x="2930" y="1965"/>
                <a:ext cx="2" cy="2"/>
              </a:xfrm>
              <a:custGeom>
                <a:avLst/>
                <a:gdLst>
                  <a:gd name="T0" fmla="*/ 0 w 2"/>
                  <a:gd name="T1" fmla="*/ 2147483647 h 1"/>
                  <a:gd name="T2" fmla="*/ 0 w 2"/>
                  <a:gd name="T3" fmla="*/ 0 h 1"/>
                  <a:gd name="T4" fmla="*/ 0 w 2"/>
                  <a:gd name="T5" fmla="*/ 2147483647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0" y="0"/>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22" name="Freeform 341"/>
              <p:cNvSpPr>
                <a:spLocks/>
              </p:cNvSpPr>
              <p:nvPr/>
            </p:nvSpPr>
            <p:spPr bwMode="gray">
              <a:xfrm>
                <a:off x="2861" y="1991"/>
                <a:ext cx="19" cy="21"/>
              </a:xfrm>
              <a:custGeom>
                <a:avLst/>
                <a:gdLst>
                  <a:gd name="T0" fmla="*/ 2147483647 w 14"/>
                  <a:gd name="T1" fmla="*/ 2147483647 h 16"/>
                  <a:gd name="T2" fmla="*/ 0 w 14"/>
                  <a:gd name="T3" fmla="*/ 2147483647 h 16"/>
                  <a:gd name="T4" fmla="*/ 0 w 14"/>
                  <a:gd name="T5" fmla="*/ 2147483647 h 16"/>
                  <a:gd name="T6" fmla="*/ 2147483647 w 14"/>
                  <a:gd name="T7" fmla="*/ 2147483647 h 16"/>
                  <a:gd name="T8" fmla="*/ 2147483647 w 14"/>
                  <a:gd name="T9" fmla="*/ 2147483647 h 16"/>
                  <a:gd name="T10" fmla="*/ 2147483647 w 14"/>
                  <a:gd name="T11" fmla="*/ 2147483647 h 16"/>
                  <a:gd name="T12" fmla="*/ 2147483647 w 14"/>
                  <a:gd name="T13" fmla="*/ 2147483647 h 16"/>
                  <a:gd name="T14" fmla="*/ 2147483647 w 14"/>
                  <a:gd name="T15" fmla="*/ 2147483647 h 16"/>
                  <a:gd name="T16" fmla="*/ 2147483647 w 14"/>
                  <a:gd name="T17" fmla="*/ 2147483647 h 16"/>
                  <a:gd name="T18" fmla="*/ 2147483647 w 14"/>
                  <a:gd name="T19" fmla="*/ 2147483647 h 16"/>
                  <a:gd name="T20" fmla="*/ 2147483647 w 14"/>
                  <a:gd name="T21" fmla="*/ 2147483647 h 16"/>
                  <a:gd name="T22" fmla="*/ 2147483647 w 14"/>
                  <a:gd name="T23" fmla="*/ 0 h 16"/>
                  <a:gd name="T24" fmla="*/ 2147483647 w 14"/>
                  <a:gd name="T25" fmla="*/ 214748364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6"/>
                  <a:gd name="T41" fmla="*/ 14 w 1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6">
                    <a:moveTo>
                      <a:pt x="5" y="3"/>
                    </a:moveTo>
                    <a:lnTo>
                      <a:pt x="0" y="4"/>
                    </a:lnTo>
                    <a:lnTo>
                      <a:pt x="0" y="6"/>
                    </a:lnTo>
                    <a:lnTo>
                      <a:pt x="3" y="11"/>
                    </a:lnTo>
                    <a:lnTo>
                      <a:pt x="5" y="13"/>
                    </a:lnTo>
                    <a:lnTo>
                      <a:pt x="8" y="13"/>
                    </a:lnTo>
                    <a:lnTo>
                      <a:pt x="9" y="16"/>
                    </a:lnTo>
                    <a:lnTo>
                      <a:pt x="13" y="13"/>
                    </a:lnTo>
                    <a:lnTo>
                      <a:pt x="14" y="10"/>
                    </a:lnTo>
                    <a:lnTo>
                      <a:pt x="12" y="6"/>
                    </a:lnTo>
                    <a:lnTo>
                      <a:pt x="13" y="2"/>
                    </a:lnTo>
                    <a:lnTo>
                      <a:pt x="9" y="0"/>
                    </a:lnTo>
                    <a:lnTo>
                      <a:pt x="5"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23" name="Freeform 342"/>
              <p:cNvSpPr>
                <a:spLocks/>
              </p:cNvSpPr>
              <p:nvPr/>
            </p:nvSpPr>
            <p:spPr bwMode="gray">
              <a:xfrm>
                <a:off x="2875" y="2012"/>
                <a:ext cx="7" cy="5"/>
              </a:xfrm>
              <a:custGeom>
                <a:avLst/>
                <a:gdLst>
                  <a:gd name="T0" fmla="*/ 0 w 6"/>
                  <a:gd name="T1" fmla="*/ 2147483647 h 4"/>
                  <a:gd name="T2" fmla="*/ 2147483647 w 6"/>
                  <a:gd name="T3" fmla="*/ 0 h 4"/>
                  <a:gd name="T4" fmla="*/ 2147483647 w 6"/>
                  <a:gd name="T5" fmla="*/ 0 h 4"/>
                  <a:gd name="T6" fmla="*/ 2147483647 w 6"/>
                  <a:gd name="T7" fmla="*/ 2147483647 h 4"/>
                  <a:gd name="T8" fmla="*/ 2147483647 w 6"/>
                  <a:gd name="T9" fmla="*/ 2147483647 h 4"/>
                  <a:gd name="T10" fmla="*/ 0 w 6"/>
                  <a:gd name="T11" fmla="*/ 2147483647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0" y="3"/>
                    </a:moveTo>
                    <a:lnTo>
                      <a:pt x="4" y="0"/>
                    </a:lnTo>
                    <a:lnTo>
                      <a:pt x="6" y="0"/>
                    </a:lnTo>
                    <a:lnTo>
                      <a:pt x="5" y="1"/>
                    </a:lnTo>
                    <a:lnTo>
                      <a:pt x="1" y="4"/>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24" name="Freeform 343"/>
              <p:cNvSpPr>
                <a:spLocks/>
              </p:cNvSpPr>
              <p:nvPr/>
            </p:nvSpPr>
            <p:spPr bwMode="gray">
              <a:xfrm>
                <a:off x="2863" y="2013"/>
                <a:ext cx="7" cy="7"/>
              </a:xfrm>
              <a:custGeom>
                <a:avLst/>
                <a:gdLst>
                  <a:gd name="T0" fmla="*/ 0 w 6"/>
                  <a:gd name="T1" fmla="*/ 2147483647 h 5"/>
                  <a:gd name="T2" fmla="*/ 2147483647 w 6"/>
                  <a:gd name="T3" fmla="*/ 0 h 5"/>
                  <a:gd name="T4" fmla="*/ 2147483647 w 6"/>
                  <a:gd name="T5" fmla="*/ 2147483647 h 5"/>
                  <a:gd name="T6" fmla="*/ 2147483647 w 6"/>
                  <a:gd name="T7" fmla="*/ 2147483647 h 5"/>
                  <a:gd name="T8" fmla="*/ 2147483647 w 6"/>
                  <a:gd name="T9" fmla="*/ 2147483647 h 5"/>
                  <a:gd name="T10" fmla="*/ 0 w 6"/>
                  <a:gd name="T11" fmla="*/ 2147483647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0" y="2"/>
                    </a:moveTo>
                    <a:lnTo>
                      <a:pt x="1" y="0"/>
                    </a:lnTo>
                    <a:lnTo>
                      <a:pt x="5" y="2"/>
                    </a:lnTo>
                    <a:lnTo>
                      <a:pt x="6" y="5"/>
                    </a:lnTo>
                    <a:lnTo>
                      <a:pt x="1" y="4"/>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25" name="Freeform 344"/>
              <p:cNvSpPr>
                <a:spLocks/>
              </p:cNvSpPr>
              <p:nvPr/>
            </p:nvSpPr>
            <p:spPr bwMode="gray">
              <a:xfrm>
                <a:off x="2843" y="2142"/>
                <a:ext cx="90" cy="51"/>
              </a:xfrm>
              <a:custGeom>
                <a:avLst/>
                <a:gdLst>
                  <a:gd name="T0" fmla="*/ 2147483647 w 69"/>
                  <a:gd name="T1" fmla="*/ 2147483647 h 39"/>
                  <a:gd name="T2" fmla="*/ 2147483647 w 69"/>
                  <a:gd name="T3" fmla="*/ 2147483647 h 39"/>
                  <a:gd name="T4" fmla="*/ 2147483647 w 69"/>
                  <a:gd name="T5" fmla="*/ 2147483647 h 39"/>
                  <a:gd name="T6" fmla="*/ 2147483647 w 69"/>
                  <a:gd name="T7" fmla="*/ 2147483647 h 39"/>
                  <a:gd name="T8" fmla="*/ 2147483647 w 69"/>
                  <a:gd name="T9" fmla="*/ 2147483647 h 39"/>
                  <a:gd name="T10" fmla="*/ 2147483647 w 69"/>
                  <a:gd name="T11" fmla="*/ 2147483647 h 39"/>
                  <a:gd name="T12" fmla="*/ 2147483647 w 69"/>
                  <a:gd name="T13" fmla="*/ 2147483647 h 39"/>
                  <a:gd name="T14" fmla="*/ 2147483647 w 69"/>
                  <a:gd name="T15" fmla="*/ 2147483647 h 39"/>
                  <a:gd name="T16" fmla="*/ 2147483647 w 69"/>
                  <a:gd name="T17" fmla="*/ 2147483647 h 39"/>
                  <a:gd name="T18" fmla="*/ 2147483647 w 69"/>
                  <a:gd name="T19" fmla="*/ 2147483647 h 39"/>
                  <a:gd name="T20" fmla="*/ 2147483647 w 69"/>
                  <a:gd name="T21" fmla="*/ 2147483647 h 39"/>
                  <a:gd name="T22" fmla="*/ 0 w 69"/>
                  <a:gd name="T23" fmla="*/ 2147483647 h 39"/>
                  <a:gd name="T24" fmla="*/ 2147483647 w 69"/>
                  <a:gd name="T25" fmla="*/ 2147483647 h 39"/>
                  <a:gd name="T26" fmla="*/ 2147483647 w 69"/>
                  <a:gd name="T27" fmla="*/ 2147483647 h 39"/>
                  <a:gd name="T28" fmla="*/ 2147483647 w 69"/>
                  <a:gd name="T29" fmla="*/ 2147483647 h 39"/>
                  <a:gd name="T30" fmla="*/ 2147483647 w 69"/>
                  <a:gd name="T31" fmla="*/ 2147483647 h 39"/>
                  <a:gd name="T32" fmla="*/ 2147483647 w 69"/>
                  <a:gd name="T33" fmla="*/ 2147483647 h 39"/>
                  <a:gd name="T34" fmla="*/ 2147483647 w 69"/>
                  <a:gd name="T35" fmla="*/ 2147483647 h 39"/>
                  <a:gd name="T36" fmla="*/ 2147483647 w 69"/>
                  <a:gd name="T37" fmla="*/ 2147483647 h 39"/>
                  <a:gd name="T38" fmla="*/ 2147483647 w 69"/>
                  <a:gd name="T39" fmla="*/ 2147483647 h 39"/>
                  <a:gd name="T40" fmla="*/ 2147483647 w 69"/>
                  <a:gd name="T41" fmla="*/ 2147483647 h 39"/>
                  <a:gd name="T42" fmla="*/ 2147483647 w 69"/>
                  <a:gd name="T43" fmla="*/ 2147483647 h 39"/>
                  <a:gd name="T44" fmla="*/ 2147483647 w 69"/>
                  <a:gd name="T45" fmla="*/ 0 h 39"/>
                  <a:gd name="T46" fmla="*/ 2147483647 w 69"/>
                  <a:gd name="T47" fmla="*/ 2147483647 h 39"/>
                  <a:gd name="T48" fmla="*/ 2147483647 w 69"/>
                  <a:gd name="T49" fmla="*/ 2147483647 h 39"/>
                  <a:gd name="T50" fmla="*/ 2147483647 w 69"/>
                  <a:gd name="T51" fmla="*/ 2147483647 h 39"/>
                  <a:gd name="T52" fmla="*/ 2147483647 w 69"/>
                  <a:gd name="T53" fmla="*/ 2147483647 h 39"/>
                  <a:gd name="T54" fmla="*/ 2147483647 w 69"/>
                  <a:gd name="T55" fmla="*/ 2147483647 h 39"/>
                  <a:gd name="T56" fmla="*/ 2147483647 w 69"/>
                  <a:gd name="T57" fmla="*/ 2147483647 h 39"/>
                  <a:gd name="T58" fmla="*/ 2147483647 w 69"/>
                  <a:gd name="T59" fmla="*/ 2147483647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
                  <a:gd name="T91" fmla="*/ 0 h 39"/>
                  <a:gd name="T92" fmla="*/ 69 w 69"/>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 h="39">
                    <a:moveTo>
                      <a:pt x="63" y="30"/>
                    </a:moveTo>
                    <a:lnTo>
                      <a:pt x="55" y="32"/>
                    </a:lnTo>
                    <a:lnTo>
                      <a:pt x="46" y="39"/>
                    </a:lnTo>
                    <a:lnTo>
                      <a:pt x="39" y="36"/>
                    </a:lnTo>
                    <a:lnTo>
                      <a:pt x="31" y="33"/>
                    </a:lnTo>
                    <a:lnTo>
                      <a:pt x="27" y="33"/>
                    </a:lnTo>
                    <a:lnTo>
                      <a:pt x="25" y="31"/>
                    </a:lnTo>
                    <a:lnTo>
                      <a:pt x="20" y="31"/>
                    </a:lnTo>
                    <a:lnTo>
                      <a:pt x="17" y="34"/>
                    </a:lnTo>
                    <a:lnTo>
                      <a:pt x="8" y="34"/>
                    </a:lnTo>
                    <a:lnTo>
                      <a:pt x="2" y="31"/>
                    </a:lnTo>
                    <a:lnTo>
                      <a:pt x="0" y="28"/>
                    </a:lnTo>
                    <a:lnTo>
                      <a:pt x="2" y="26"/>
                    </a:lnTo>
                    <a:lnTo>
                      <a:pt x="3" y="24"/>
                    </a:lnTo>
                    <a:lnTo>
                      <a:pt x="11" y="25"/>
                    </a:lnTo>
                    <a:lnTo>
                      <a:pt x="21" y="23"/>
                    </a:lnTo>
                    <a:lnTo>
                      <a:pt x="27" y="19"/>
                    </a:lnTo>
                    <a:lnTo>
                      <a:pt x="33" y="21"/>
                    </a:lnTo>
                    <a:lnTo>
                      <a:pt x="36" y="17"/>
                    </a:lnTo>
                    <a:lnTo>
                      <a:pt x="35" y="11"/>
                    </a:lnTo>
                    <a:lnTo>
                      <a:pt x="40" y="6"/>
                    </a:lnTo>
                    <a:lnTo>
                      <a:pt x="41" y="2"/>
                    </a:lnTo>
                    <a:lnTo>
                      <a:pt x="54" y="0"/>
                    </a:lnTo>
                    <a:lnTo>
                      <a:pt x="63" y="4"/>
                    </a:lnTo>
                    <a:lnTo>
                      <a:pt x="65" y="10"/>
                    </a:lnTo>
                    <a:lnTo>
                      <a:pt x="68" y="10"/>
                    </a:lnTo>
                    <a:lnTo>
                      <a:pt x="69" y="17"/>
                    </a:lnTo>
                    <a:lnTo>
                      <a:pt x="65" y="20"/>
                    </a:lnTo>
                    <a:lnTo>
                      <a:pt x="65" y="26"/>
                    </a:lnTo>
                    <a:lnTo>
                      <a:pt x="63" y="3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26" name="Freeform 345"/>
              <p:cNvSpPr>
                <a:spLocks/>
              </p:cNvSpPr>
              <p:nvPr/>
            </p:nvSpPr>
            <p:spPr bwMode="gray">
              <a:xfrm>
                <a:off x="2799" y="2166"/>
                <a:ext cx="55" cy="38"/>
              </a:xfrm>
              <a:custGeom>
                <a:avLst/>
                <a:gdLst>
                  <a:gd name="T0" fmla="*/ 2147483647 w 42"/>
                  <a:gd name="T1" fmla="*/ 2147483647 h 29"/>
                  <a:gd name="T2" fmla="*/ 2147483647 w 42"/>
                  <a:gd name="T3" fmla="*/ 2147483647 h 29"/>
                  <a:gd name="T4" fmla="*/ 2147483647 w 42"/>
                  <a:gd name="T5" fmla="*/ 2147483647 h 29"/>
                  <a:gd name="T6" fmla="*/ 2147483647 w 42"/>
                  <a:gd name="T7" fmla="*/ 2147483647 h 29"/>
                  <a:gd name="T8" fmla="*/ 0 w 42"/>
                  <a:gd name="T9" fmla="*/ 2147483647 h 29"/>
                  <a:gd name="T10" fmla="*/ 2147483647 w 42"/>
                  <a:gd name="T11" fmla="*/ 2147483647 h 29"/>
                  <a:gd name="T12" fmla="*/ 2147483647 w 42"/>
                  <a:gd name="T13" fmla="*/ 2147483647 h 29"/>
                  <a:gd name="T14" fmla="*/ 2147483647 w 42"/>
                  <a:gd name="T15" fmla="*/ 2147483647 h 29"/>
                  <a:gd name="T16" fmla="*/ 2147483647 w 42"/>
                  <a:gd name="T17" fmla="*/ 2147483647 h 29"/>
                  <a:gd name="T18" fmla="*/ 2147483647 w 42"/>
                  <a:gd name="T19" fmla="*/ 2147483647 h 29"/>
                  <a:gd name="T20" fmla="*/ 2147483647 w 42"/>
                  <a:gd name="T21" fmla="*/ 2147483647 h 29"/>
                  <a:gd name="T22" fmla="*/ 2147483647 w 42"/>
                  <a:gd name="T23" fmla="*/ 2147483647 h 29"/>
                  <a:gd name="T24" fmla="*/ 2147483647 w 42"/>
                  <a:gd name="T25" fmla="*/ 0 h 29"/>
                  <a:gd name="T26" fmla="*/ 2147483647 w 42"/>
                  <a:gd name="T27" fmla="*/ 2147483647 h 29"/>
                  <a:gd name="T28" fmla="*/ 2147483647 w 42"/>
                  <a:gd name="T29" fmla="*/ 2147483647 h 29"/>
                  <a:gd name="T30" fmla="*/ 2147483647 w 42"/>
                  <a:gd name="T31" fmla="*/ 2147483647 h 29"/>
                  <a:gd name="T32" fmla="*/ 2147483647 w 42"/>
                  <a:gd name="T33" fmla="*/ 2147483647 h 29"/>
                  <a:gd name="T34" fmla="*/ 2147483647 w 42"/>
                  <a:gd name="T35" fmla="*/ 2147483647 h 29"/>
                  <a:gd name="T36" fmla="*/ 2147483647 w 42"/>
                  <a:gd name="T37" fmla="*/ 2147483647 h 29"/>
                  <a:gd name="T38" fmla="*/ 2147483647 w 42"/>
                  <a:gd name="T39" fmla="*/ 2147483647 h 29"/>
                  <a:gd name="T40" fmla="*/ 2147483647 w 42"/>
                  <a:gd name="T41" fmla="*/ 2147483647 h 29"/>
                  <a:gd name="T42" fmla="*/ 2147483647 w 42"/>
                  <a:gd name="T43" fmla="*/ 2147483647 h 29"/>
                  <a:gd name="T44" fmla="*/ 2147483647 w 42"/>
                  <a:gd name="T45" fmla="*/ 2147483647 h 29"/>
                  <a:gd name="T46" fmla="*/ 2147483647 w 42"/>
                  <a:gd name="T47" fmla="*/ 2147483647 h 29"/>
                  <a:gd name="T48" fmla="*/ 2147483647 w 42"/>
                  <a:gd name="T49" fmla="*/ 2147483647 h 29"/>
                  <a:gd name="T50" fmla="*/ 2147483647 w 42"/>
                  <a:gd name="T51" fmla="*/ 2147483647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29"/>
                  <a:gd name="T80" fmla="*/ 42 w 42"/>
                  <a:gd name="T81" fmla="*/ 29 h 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29">
                    <a:moveTo>
                      <a:pt x="8" y="29"/>
                    </a:moveTo>
                    <a:lnTo>
                      <a:pt x="9" y="24"/>
                    </a:lnTo>
                    <a:lnTo>
                      <a:pt x="6" y="23"/>
                    </a:lnTo>
                    <a:lnTo>
                      <a:pt x="2" y="26"/>
                    </a:lnTo>
                    <a:lnTo>
                      <a:pt x="0" y="23"/>
                    </a:lnTo>
                    <a:lnTo>
                      <a:pt x="4" y="18"/>
                    </a:lnTo>
                    <a:lnTo>
                      <a:pt x="6" y="13"/>
                    </a:lnTo>
                    <a:lnTo>
                      <a:pt x="9" y="12"/>
                    </a:lnTo>
                    <a:lnTo>
                      <a:pt x="9" y="8"/>
                    </a:lnTo>
                    <a:lnTo>
                      <a:pt x="11" y="3"/>
                    </a:lnTo>
                    <a:lnTo>
                      <a:pt x="16" y="4"/>
                    </a:lnTo>
                    <a:lnTo>
                      <a:pt x="20" y="1"/>
                    </a:lnTo>
                    <a:lnTo>
                      <a:pt x="26" y="0"/>
                    </a:lnTo>
                    <a:lnTo>
                      <a:pt x="32" y="5"/>
                    </a:lnTo>
                    <a:lnTo>
                      <a:pt x="37" y="6"/>
                    </a:lnTo>
                    <a:lnTo>
                      <a:pt x="34" y="10"/>
                    </a:lnTo>
                    <a:lnTo>
                      <a:pt x="36" y="13"/>
                    </a:lnTo>
                    <a:lnTo>
                      <a:pt x="42" y="16"/>
                    </a:lnTo>
                    <a:lnTo>
                      <a:pt x="39" y="21"/>
                    </a:lnTo>
                    <a:lnTo>
                      <a:pt x="28" y="20"/>
                    </a:lnTo>
                    <a:lnTo>
                      <a:pt x="25" y="17"/>
                    </a:lnTo>
                    <a:lnTo>
                      <a:pt x="21" y="18"/>
                    </a:lnTo>
                    <a:lnTo>
                      <a:pt x="20" y="27"/>
                    </a:lnTo>
                    <a:lnTo>
                      <a:pt x="17" y="29"/>
                    </a:lnTo>
                    <a:lnTo>
                      <a:pt x="13" y="28"/>
                    </a:lnTo>
                    <a:lnTo>
                      <a:pt x="8" y="2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27" name="Freeform 346"/>
              <p:cNvSpPr>
                <a:spLocks/>
              </p:cNvSpPr>
              <p:nvPr/>
            </p:nvSpPr>
            <p:spPr bwMode="gray">
              <a:xfrm>
                <a:off x="2800" y="2017"/>
                <a:ext cx="111" cy="158"/>
              </a:xfrm>
              <a:custGeom>
                <a:avLst/>
                <a:gdLst>
                  <a:gd name="T0" fmla="*/ 2147483647 w 85"/>
                  <a:gd name="T1" fmla="*/ 2147483647 h 121"/>
                  <a:gd name="T2" fmla="*/ 2147483647 w 85"/>
                  <a:gd name="T3" fmla="*/ 2147483647 h 121"/>
                  <a:gd name="T4" fmla="*/ 2147483647 w 85"/>
                  <a:gd name="T5" fmla="*/ 2147483647 h 121"/>
                  <a:gd name="T6" fmla="*/ 2147483647 w 85"/>
                  <a:gd name="T7" fmla="*/ 2147483647 h 121"/>
                  <a:gd name="T8" fmla="*/ 0 w 85"/>
                  <a:gd name="T9" fmla="*/ 2147483647 h 121"/>
                  <a:gd name="T10" fmla="*/ 0 w 85"/>
                  <a:gd name="T11" fmla="*/ 2147483647 h 121"/>
                  <a:gd name="T12" fmla="*/ 2147483647 w 85"/>
                  <a:gd name="T13" fmla="*/ 2147483647 h 121"/>
                  <a:gd name="T14" fmla="*/ 2147483647 w 85"/>
                  <a:gd name="T15" fmla="*/ 2147483647 h 121"/>
                  <a:gd name="T16" fmla="*/ 2147483647 w 85"/>
                  <a:gd name="T17" fmla="*/ 2147483647 h 121"/>
                  <a:gd name="T18" fmla="*/ 2147483647 w 85"/>
                  <a:gd name="T19" fmla="*/ 2147483647 h 121"/>
                  <a:gd name="T20" fmla="*/ 2147483647 w 85"/>
                  <a:gd name="T21" fmla="*/ 2147483647 h 121"/>
                  <a:gd name="T22" fmla="*/ 2147483647 w 85"/>
                  <a:gd name="T23" fmla="*/ 2147483647 h 121"/>
                  <a:gd name="T24" fmla="*/ 2147483647 w 85"/>
                  <a:gd name="T25" fmla="*/ 2147483647 h 121"/>
                  <a:gd name="T26" fmla="*/ 2147483647 w 85"/>
                  <a:gd name="T27" fmla="*/ 2147483647 h 121"/>
                  <a:gd name="T28" fmla="*/ 2147483647 w 85"/>
                  <a:gd name="T29" fmla="*/ 2147483647 h 121"/>
                  <a:gd name="T30" fmla="*/ 2147483647 w 85"/>
                  <a:gd name="T31" fmla="*/ 2147483647 h 121"/>
                  <a:gd name="T32" fmla="*/ 2147483647 w 85"/>
                  <a:gd name="T33" fmla="*/ 2147483647 h 121"/>
                  <a:gd name="T34" fmla="*/ 2147483647 w 85"/>
                  <a:gd name="T35" fmla="*/ 2147483647 h 121"/>
                  <a:gd name="T36" fmla="*/ 2147483647 w 85"/>
                  <a:gd name="T37" fmla="*/ 2147483647 h 121"/>
                  <a:gd name="T38" fmla="*/ 2147483647 w 85"/>
                  <a:gd name="T39" fmla="*/ 2147483647 h 121"/>
                  <a:gd name="T40" fmla="*/ 2147483647 w 85"/>
                  <a:gd name="T41" fmla="*/ 2147483647 h 121"/>
                  <a:gd name="T42" fmla="*/ 2147483647 w 85"/>
                  <a:gd name="T43" fmla="*/ 2147483647 h 121"/>
                  <a:gd name="T44" fmla="*/ 2147483647 w 85"/>
                  <a:gd name="T45" fmla="*/ 0 h 121"/>
                  <a:gd name="T46" fmla="*/ 2147483647 w 85"/>
                  <a:gd name="T47" fmla="*/ 2147483647 h 121"/>
                  <a:gd name="T48" fmla="*/ 2147483647 w 85"/>
                  <a:gd name="T49" fmla="*/ 2147483647 h 121"/>
                  <a:gd name="T50" fmla="*/ 2147483647 w 85"/>
                  <a:gd name="T51" fmla="*/ 2147483647 h 121"/>
                  <a:gd name="T52" fmla="*/ 2147483647 w 85"/>
                  <a:gd name="T53" fmla="*/ 2147483647 h 121"/>
                  <a:gd name="T54" fmla="*/ 2147483647 w 85"/>
                  <a:gd name="T55" fmla="*/ 2147483647 h 121"/>
                  <a:gd name="T56" fmla="*/ 2147483647 w 85"/>
                  <a:gd name="T57" fmla="*/ 2147483647 h 121"/>
                  <a:gd name="T58" fmla="*/ 2147483647 w 85"/>
                  <a:gd name="T59" fmla="*/ 2147483647 h 121"/>
                  <a:gd name="T60" fmla="*/ 2147483647 w 85"/>
                  <a:gd name="T61" fmla="*/ 2147483647 h 121"/>
                  <a:gd name="T62" fmla="*/ 2147483647 w 85"/>
                  <a:gd name="T63" fmla="*/ 2147483647 h 121"/>
                  <a:gd name="T64" fmla="*/ 2147483647 w 85"/>
                  <a:gd name="T65" fmla="*/ 2147483647 h 121"/>
                  <a:gd name="T66" fmla="*/ 2147483647 w 85"/>
                  <a:gd name="T67" fmla="*/ 2147483647 h 121"/>
                  <a:gd name="T68" fmla="*/ 2147483647 w 85"/>
                  <a:gd name="T69" fmla="*/ 2147483647 h 121"/>
                  <a:gd name="T70" fmla="*/ 2147483647 w 85"/>
                  <a:gd name="T71" fmla="*/ 2147483647 h 121"/>
                  <a:gd name="T72" fmla="*/ 2147483647 w 85"/>
                  <a:gd name="T73" fmla="*/ 2147483647 h 121"/>
                  <a:gd name="T74" fmla="*/ 2147483647 w 85"/>
                  <a:gd name="T75" fmla="*/ 2147483647 h 121"/>
                  <a:gd name="T76" fmla="*/ 2147483647 w 85"/>
                  <a:gd name="T77" fmla="*/ 2147483647 h 121"/>
                  <a:gd name="T78" fmla="*/ 2147483647 w 85"/>
                  <a:gd name="T79" fmla="*/ 2147483647 h 121"/>
                  <a:gd name="T80" fmla="*/ 2147483647 w 85"/>
                  <a:gd name="T81" fmla="*/ 2147483647 h 121"/>
                  <a:gd name="T82" fmla="*/ 2147483647 w 85"/>
                  <a:gd name="T83" fmla="*/ 2147483647 h 121"/>
                  <a:gd name="T84" fmla="*/ 2147483647 w 85"/>
                  <a:gd name="T85" fmla="*/ 2147483647 h 121"/>
                  <a:gd name="T86" fmla="*/ 2147483647 w 85"/>
                  <a:gd name="T87" fmla="*/ 2147483647 h 121"/>
                  <a:gd name="T88" fmla="*/ 2147483647 w 85"/>
                  <a:gd name="T89" fmla="*/ 2147483647 h 121"/>
                  <a:gd name="T90" fmla="*/ 2147483647 w 85"/>
                  <a:gd name="T91" fmla="*/ 2147483647 h 121"/>
                  <a:gd name="T92" fmla="*/ 2147483647 w 85"/>
                  <a:gd name="T93" fmla="*/ 2147483647 h 121"/>
                  <a:gd name="T94" fmla="*/ 2147483647 w 85"/>
                  <a:gd name="T95" fmla="*/ 2147483647 h 121"/>
                  <a:gd name="T96" fmla="*/ 2147483647 w 85"/>
                  <a:gd name="T97" fmla="*/ 2147483647 h 121"/>
                  <a:gd name="T98" fmla="*/ 2147483647 w 85"/>
                  <a:gd name="T99" fmla="*/ 2147483647 h 121"/>
                  <a:gd name="T100" fmla="*/ 2147483647 w 85"/>
                  <a:gd name="T101" fmla="*/ 2147483647 h 121"/>
                  <a:gd name="T102" fmla="*/ 2147483647 w 85"/>
                  <a:gd name="T103" fmla="*/ 2147483647 h 121"/>
                  <a:gd name="T104" fmla="*/ 2147483647 w 85"/>
                  <a:gd name="T105" fmla="*/ 2147483647 h 121"/>
                  <a:gd name="T106" fmla="*/ 2147483647 w 85"/>
                  <a:gd name="T107" fmla="*/ 2147483647 h 121"/>
                  <a:gd name="T108" fmla="*/ 2147483647 w 85"/>
                  <a:gd name="T109" fmla="*/ 2147483647 h 121"/>
                  <a:gd name="T110" fmla="*/ 2147483647 w 85"/>
                  <a:gd name="T111" fmla="*/ 2147483647 h 121"/>
                  <a:gd name="T112" fmla="*/ 2147483647 w 85"/>
                  <a:gd name="T113" fmla="*/ 2147483647 h 12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
                  <a:gd name="T172" fmla="*/ 0 h 121"/>
                  <a:gd name="T173" fmla="*/ 85 w 85"/>
                  <a:gd name="T174" fmla="*/ 121 h 12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 h="121">
                    <a:moveTo>
                      <a:pt x="7" y="90"/>
                    </a:moveTo>
                    <a:lnTo>
                      <a:pt x="6" y="80"/>
                    </a:lnTo>
                    <a:lnTo>
                      <a:pt x="3" y="75"/>
                    </a:lnTo>
                    <a:lnTo>
                      <a:pt x="2" y="68"/>
                    </a:lnTo>
                    <a:lnTo>
                      <a:pt x="0" y="64"/>
                    </a:lnTo>
                    <a:lnTo>
                      <a:pt x="0" y="61"/>
                    </a:lnTo>
                    <a:lnTo>
                      <a:pt x="3" y="55"/>
                    </a:lnTo>
                    <a:lnTo>
                      <a:pt x="1" y="52"/>
                    </a:lnTo>
                    <a:lnTo>
                      <a:pt x="3" y="49"/>
                    </a:lnTo>
                    <a:lnTo>
                      <a:pt x="10" y="43"/>
                    </a:lnTo>
                    <a:lnTo>
                      <a:pt x="11" y="37"/>
                    </a:lnTo>
                    <a:lnTo>
                      <a:pt x="9" y="33"/>
                    </a:lnTo>
                    <a:lnTo>
                      <a:pt x="12" y="27"/>
                    </a:lnTo>
                    <a:lnTo>
                      <a:pt x="10" y="24"/>
                    </a:lnTo>
                    <a:lnTo>
                      <a:pt x="13" y="19"/>
                    </a:lnTo>
                    <a:lnTo>
                      <a:pt x="18" y="19"/>
                    </a:lnTo>
                    <a:lnTo>
                      <a:pt x="21" y="21"/>
                    </a:lnTo>
                    <a:lnTo>
                      <a:pt x="24" y="19"/>
                    </a:lnTo>
                    <a:lnTo>
                      <a:pt x="27" y="16"/>
                    </a:lnTo>
                    <a:lnTo>
                      <a:pt x="28" y="9"/>
                    </a:lnTo>
                    <a:lnTo>
                      <a:pt x="26" y="2"/>
                    </a:lnTo>
                    <a:lnTo>
                      <a:pt x="26" y="1"/>
                    </a:lnTo>
                    <a:lnTo>
                      <a:pt x="29" y="0"/>
                    </a:lnTo>
                    <a:lnTo>
                      <a:pt x="36" y="1"/>
                    </a:lnTo>
                    <a:lnTo>
                      <a:pt x="40" y="7"/>
                    </a:lnTo>
                    <a:lnTo>
                      <a:pt x="46" y="8"/>
                    </a:lnTo>
                    <a:lnTo>
                      <a:pt x="48" y="10"/>
                    </a:lnTo>
                    <a:lnTo>
                      <a:pt x="55" y="11"/>
                    </a:lnTo>
                    <a:lnTo>
                      <a:pt x="60" y="6"/>
                    </a:lnTo>
                    <a:lnTo>
                      <a:pt x="70" y="3"/>
                    </a:lnTo>
                    <a:lnTo>
                      <a:pt x="71" y="9"/>
                    </a:lnTo>
                    <a:lnTo>
                      <a:pt x="73" y="10"/>
                    </a:lnTo>
                    <a:lnTo>
                      <a:pt x="77" y="15"/>
                    </a:lnTo>
                    <a:lnTo>
                      <a:pt x="79" y="23"/>
                    </a:lnTo>
                    <a:lnTo>
                      <a:pt x="77" y="35"/>
                    </a:lnTo>
                    <a:lnTo>
                      <a:pt x="85" y="61"/>
                    </a:lnTo>
                    <a:lnTo>
                      <a:pt x="76" y="62"/>
                    </a:lnTo>
                    <a:lnTo>
                      <a:pt x="73" y="67"/>
                    </a:lnTo>
                    <a:lnTo>
                      <a:pt x="59" y="76"/>
                    </a:lnTo>
                    <a:lnTo>
                      <a:pt x="61" y="87"/>
                    </a:lnTo>
                    <a:lnTo>
                      <a:pt x="74" y="98"/>
                    </a:lnTo>
                    <a:lnTo>
                      <a:pt x="73" y="102"/>
                    </a:lnTo>
                    <a:lnTo>
                      <a:pt x="68" y="107"/>
                    </a:lnTo>
                    <a:lnTo>
                      <a:pt x="69" y="113"/>
                    </a:lnTo>
                    <a:lnTo>
                      <a:pt x="66" y="117"/>
                    </a:lnTo>
                    <a:lnTo>
                      <a:pt x="60" y="115"/>
                    </a:lnTo>
                    <a:lnTo>
                      <a:pt x="54" y="119"/>
                    </a:lnTo>
                    <a:lnTo>
                      <a:pt x="44" y="121"/>
                    </a:lnTo>
                    <a:lnTo>
                      <a:pt x="36" y="120"/>
                    </a:lnTo>
                    <a:lnTo>
                      <a:pt x="31" y="119"/>
                    </a:lnTo>
                    <a:lnTo>
                      <a:pt x="25" y="114"/>
                    </a:lnTo>
                    <a:lnTo>
                      <a:pt x="19" y="115"/>
                    </a:lnTo>
                    <a:lnTo>
                      <a:pt x="15" y="118"/>
                    </a:lnTo>
                    <a:lnTo>
                      <a:pt x="18" y="105"/>
                    </a:lnTo>
                    <a:lnTo>
                      <a:pt x="23" y="92"/>
                    </a:lnTo>
                    <a:lnTo>
                      <a:pt x="16" y="90"/>
                    </a:lnTo>
                    <a:lnTo>
                      <a:pt x="7" y="9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28" name="Freeform 347"/>
              <p:cNvSpPr>
                <a:spLocks/>
              </p:cNvSpPr>
              <p:nvPr/>
            </p:nvSpPr>
            <p:spPr bwMode="gray">
              <a:xfrm>
                <a:off x="2825" y="1968"/>
                <a:ext cx="38" cy="52"/>
              </a:xfrm>
              <a:custGeom>
                <a:avLst/>
                <a:gdLst>
                  <a:gd name="T0" fmla="*/ 2147483647 w 29"/>
                  <a:gd name="T1" fmla="*/ 2147483647 h 40"/>
                  <a:gd name="T2" fmla="*/ 2147483647 w 29"/>
                  <a:gd name="T3" fmla="*/ 2147483647 h 40"/>
                  <a:gd name="T4" fmla="*/ 2147483647 w 29"/>
                  <a:gd name="T5" fmla="*/ 2147483647 h 40"/>
                  <a:gd name="T6" fmla="*/ 2147483647 w 29"/>
                  <a:gd name="T7" fmla="*/ 2147483647 h 40"/>
                  <a:gd name="T8" fmla="*/ 2147483647 w 29"/>
                  <a:gd name="T9" fmla="*/ 2147483647 h 40"/>
                  <a:gd name="T10" fmla="*/ 2147483647 w 29"/>
                  <a:gd name="T11" fmla="*/ 2147483647 h 40"/>
                  <a:gd name="T12" fmla="*/ 2147483647 w 29"/>
                  <a:gd name="T13" fmla="*/ 2147483647 h 40"/>
                  <a:gd name="T14" fmla="*/ 0 w 29"/>
                  <a:gd name="T15" fmla="*/ 2147483647 h 40"/>
                  <a:gd name="T16" fmla="*/ 2147483647 w 29"/>
                  <a:gd name="T17" fmla="*/ 2147483647 h 40"/>
                  <a:gd name="T18" fmla="*/ 2147483647 w 29"/>
                  <a:gd name="T19" fmla="*/ 2147483647 h 40"/>
                  <a:gd name="T20" fmla="*/ 2147483647 w 29"/>
                  <a:gd name="T21" fmla="*/ 2147483647 h 40"/>
                  <a:gd name="T22" fmla="*/ 2147483647 w 29"/>
                  <a:gd name="T23" fmla="*/ 2147483647 h 40"/>
                  <a:gd name="T24" fmla="*/ 2147483647 w 29"/>
                  <a:gd name="T25" fmla="*/ 0 h 40"/>
                  <a:gd name="T26" fmla="*/ 2147483647 w 29"/>
                  <a:gd name="T27" fmla="*/ 2147483647 h 40"/>
                  <a:gd name="T28" fmla="*/ 2147483647 w 29"/>
                  <a:gd name="T29" fmla="*/ 2147483647 h 40"/>
                  <a:gd name="T30" fmla="*/ 2147483647 w 29"/>
                  <a:gd name="T31" fmla="*/ 2147483647 h 40"/>
                  <a:gd name="T32" fmla="*/ 2147483647 w 29"/>
                  <a:gd name="T33" fmla="*/ 2147483647 h 40"/>
                  <a:gd name="T34" fmla="*/ 2147483647 w 29"/>
                  <a:gd name="T35" fmla="*/ 2147483647 h 40"/>
                  <a:gd name="T36" fmla="*/ 2147483647 w 29"/>
                  <a:gd name="T37" fmla="*/ 2147483647 h 40"/>
                  <a:gd name="T38" fmla="*/ 2147483647 w 29"/>
                  <a:gd name="T39" fmla="*/ 2147483647 h 40"/>
                  <a:gd name="T40" fmla="*/ 2147483647 w 29"/>
                  <a:gd name="T41" fmla="*/ 2147483647 h 40"/>
                  <a:gd name="T42" fmla="*/ 2147483647 w 29"/>
                  <a:gd name="T43" fmla="*/ 2147483647 h 40"/>
                  <a:gd name="T44" fmla="*/ 2147483647 w 29"/>
                  <a:gd name="T45" fmla="*/ 2147483647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
                  <a:gd name="T70" fmla="*/ 0 h 40"/>
                  <a:gd name="T71" fmla="*/ 29 w 29"/>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 h="40">
                    <a:moveTo>
                      <a:pt x="17" y="39"/>
                    </a:moveTo>
                    <a:lnTo>
                      <a:pt x="10" y="38"/>
                    </a:lnTo>
                    <a:lnTo>
                      <a:pt x="7" y="39"/>
                    </a:lnTo>
                    <a:lnTo>
                      <a:pt x="7" y="40"/>
                    </a:lnTo>
                    <a:lnTo>
                      <a:pt x="6" y="38"/>
                    </a:lnTo>
                    <a:lnTo>
                      <a:pt x="6" y="31"/>
                    </a:lnTo>
                    <a:lnTo>
                      <a:pt x="2" y="26"/>
                    </a:lnTo>
                    <a:lnTo>
                      <a:pt x="0" y="18"/>
                    </a:lnTo>
                    <a:lnTo>
                      <a:pt x="1" y="10"/>
                    </a:lnTo>
                    <a:lnTo>
                      <a:pt x="8" y="5"/>
                    </a:lnTo>
                    <a:lnTo>
                      <a:pt x="11" y="6"/>
                    </a:lnTo>
                    <a:lnTo>
                      <a:pt x="15" y="1"/>
                    </a:lnTo>
                    <a:lnTo>
                      <a:pt x="19" y="0"/>
                    </a:lnTo>
                    <a:lnTo>
                      <a:pt x="23" y="8"/>
                    </a:lnTo>
                    <a:lnTo>
                      <a:pt x="27" y="8"/>
                    </a:lnTo>
                    <a:lnTo>
                      <a:pt x="29" y="10"/>
                    </a:lnTo>
                    <a:lnTo>
                      <a:pt x="28" y="13"/>
                    </a:lnTo>
                    <a:lnTo>
                      <a:pt x="21" y="15"/>
                    </a:lnTo>
                    <a:lnTo>
                      <a:pt x="21" y="19"/>
                    </a:lnTo>
                    <a:lnTo>
                      <a:pt x="14" y="24"/>
                    </a:lnTo>
                    <a:lnTo>
                      <a:pt x="14" y="31"/>
                    </a:lnTo>
                    <a:lnTo>
                      <a:pt x="17" y="38"/>
                    </a:lnTo>
                    <a:lnTo>
                      <a:pt x="17" y="3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29" name="Freeform 348"/>
              <p:cNvSpPr>
                <a:spLocks/>
              </p:cNvSpPr>
              <p:nvPr/>
            </p:nvSpPr>
            <p:spPr bwMode="gray">
              <a:xfrm>
                <a:off x="2827" y="1949"/>
                <a:ext cx="29" cy="28"/>
              </a:xfrm>
              <a:custGeom>
                <a:avLst/>
                <a:gdLst>
                  <a:gd name="T0" fmla="*/ 0 w 22"/>
                  <a:gd name="T1" fmla="*/ 2147483647 h 21"/>
                  <a:gd name="T2" fmla="*/ 2147483647 w 22"/>
                  <a:gd name="T3" fmla="*/ 2147483647 h 21"/>
                  <a:gd name="T4" fmla="*/ 2147483647 w 22"/>
                  <a:gd name="T5" fmla="*/ 2147483647 h 21"/>
                  <a:gd name="T6" fmla="*/ 2147483647 w 22"/>
                  <a:gd name="T7" fmla="*/ 2147483647 h 21"/>
                  <a:gd name="T8" fmla="*/ 2147483647 w 22"/>
                  <a:gd name="T9" fmla="*/ 2147483647 h 21"/>
                  <a:gd name="T10" fmla="*/ 2147483647 w 22"/>
                  <a:gd name="T11" fmla="*/ 2147483647 h 21"/>
                  <a:gd name="T12" fmla="*/ 2147483647 w 22"/>
                  <a:gd name="T13" fmla="*/ 0 h 21"/>
                  <a:gd name="T14" fmla="*/ 2147483647 w 22"/>
                  <a:gd name="T15" fmla="*/ 2147483647 h 21"/>
                  <a:gd name="T16" fmla="*/ 2147483647 w 22"/>
                  <a:gd name="T17" fmla="*/ 2147483647 h 21"/>
                  <a:gd name="T18" fmla="*/ 2147483647 w 22"/>
                  <a:gd name="T19" fmla="*/ 2147483647 h 21"/>
                  <a:gd name="T20" fmla="*/ 2147483647 w 22"/>
                  <a:gd name="T21" fmla="*/ 2147483647 h 21"/>
                  <a:gd name="T22" fmla="*/ 2147483647 w 22"/>
                  <a:gd name="T23" fmla="*/ 2147483647 h 21"/>
                  <a:gd name="T24" fmla="*/ 0 w 22"/>
                  <a:gd name="T25" fmla="*/ 2147483647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1"/>
                  <a:gd name="T41" fmla="*/ 22 w 22"/>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1">
                    <a:moveTo>
                      <a:pt x="0" y="21"/>
                    </a:moveTo>
                    <a:lnTo>
                      <a:pt x="1" y="16"/>
                    </a:lnTo>
                    <a:lnTo>
                      <a:pt x="5" y="11"/>
                    </a:lnTo>
                    <a:lnTo>
                      <a:pt x="9" y="9"/>
                    </a:lnTo>
                    <a:lnTo>
                      <a:pt x="13" y="6"/>
                    </a:lnTo>
                    <a:lnTo>
                      <a:pt x="16" y="2"/>
                    </a:lnTo>
                    <a:lnTo>
                      <a:pt x="22" y="0"/>
                    </a:lnTo>
                    <a:lnTo>
                      <a:pt x="22" y="7"/>
                    </a:lnTo>
                    <a:lnTo>
                      <a:pt x="20" y="12"/>
                    </a:lnTo>
                    <a:lnTo>
                      <a:pt x="12" y="12"/>
                    </a:lnTo>
                    <a:lnTo>
                      <a:pt x="9" y="16"/>
                    </a:lnTo>
                    <a:lnTo>
                      <a:pt x="5" y="17"/>
                    </a:lnTo>
                    <a:lnTo>
                      <a:pt x="0" y="2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30" name="Freeform 349"/>
              <p:cNvSpPr>
                <a:spLocks/>
              </p:cNvSpPr>
              <p:nvPr/>
            </p:nvSpPr>
            <p:spPr bwMode="gray">
              <a:xfrm>
                <a:off x="2868" y="1643"/>
                <a:ext cx="149" cy="357"/>
              </a:xfrm>
              <a:custGeom>
                <a:avLst/>
                <a:gdLst>
                  <a:gd name="T0" fmla="*/ 2147483647 w 115"/>
                  <a:gd name="T1" fmla="*/ 2147483647 h 274"/>
                  <a:gd name="T2" fmla="*/ 2147483647 w 115"/>
                  <a:gd name="T3" fmla="*/ 2147483647 h 274"/>
                  <a:gd name="T4" fmla="*/ 2147483647 w 115"/>
                  <a:gd name="T5" fmla="*/ 2147483647 h 274"/>
                  <a:gd name="T6" fmla="*/ 2147483647 w 115"/>
                  <a:gd name="T7" fmla="*/ 2147483647 h 274"/>
                  <a:gd name="T8" fmla="*/ 2147483647 w 115"/>
                  <a:gd name="T9" fmla="*/ 2147483647 h 274"/>
                  <a:gd name="T10" fmla="*/ 2147483647 w 115"/>
                  <a:gd name="T11" fmla="*/ 2147483647 h 274"/>
                  <a:gd name="T12" fmla="*/ 2147483647 w 115"/>
                  <a:gd name="T13" fmla="*/ 2147483647 h 274"/>
                  <a:gd name="T14" fmla="*/ 2147483647 w 115"/>
                  <a:gd name="T15" fmla="*/ 2147483647 h 274"/>
                  <a:gd name="T16" fmla="*/ 2147483647 w 115"/>
                  <a:gd name="T17" fmla="*/ 2147483647 h 274"/>
                  <a:gd name="T18" fmla="*/ 2147483647 w 115"/>
                  <a:gd name="T19" fmla="*/ 2147483647 h 274"/>
                  <a:gd name="T20" fmla="*/ 2147483647 w 115"/>
                  <a:gd name="T21" fmla="*/ 2147483647 h 274"/>
                  <a:gd name="T22" fmla="*/ 2147483647 w 115"/>
                  <a:gd name="T23" fmla="*/ 2147483647 h 274"/>
                  <a:gd name="T24" fmla="*/ 2147483647 w 115"/>
                  <a:gd name="T25" fmla="*/ 2147483647 h 274"/>
                  <a:gd name="T26" fmla="*/ 2147483647 w 115"/>
                  <a:gd name="T27" fmla="*/ 2147483647 h 274"/>
                  <a:gd name="T28" fmla="*/ 2147483647 w 115"/>
                  <a:gd name="T29" fmla="*/ 2147483647 h 274"/>
                  <a:gd name="T30" fmla="*/ 2147483647 w 115"/>
                  <a:gd name="T31" fmla="*/ 2147483647 h 274"/>
                  <a:gd name="T32" fmla="*/ 2147483647 w 115"/>
                  <a:gd name="T33" fmla="*/ 2147483647 h 274"/>
                  <a:gd name="T34" fmla="*/ 2147483647 w 115"/>
                  <a:gd name="T35" fmla="*/ 2147483647 h 274"/>
                  <a:gd name="T36" fmla="*/ 2147483647 w 115"/>
                  <a:gd name="T37" fmla="*/ 2147483647 h 274"/>
                  <a:gd name="T38" fmla="*/ 2147483647 w 115"/>
                  <a:gd name="T39" fmla="*/ 2147483647 h 274"/>
                  <a:gd name="T40" fmla="*/ 2147483647 w 115"/>
                  <a:gd name="T41" fmla="*/ 2147483647 h 274"/>
                  <a:gd name="T42" fmla="*/ 2147483647 w 115"/>
                  <a:gd name="T43" fmla="*/ 2147483647 h 274"/>
                  <a:gd name="T44" fmla="*/ 2147483647 w 115"/>
                  <a:gd name="T45" fmla="*/ 2147483647 h 274"/>
                  <a:gd name="T46" fmla="*/ 2147483647 w 115"/>
                  <a:gd name="T47" fmla="*/ 2147483647 h 274"/>
                  <a:gd name="T48" fmla="*/ 2147483647 w 115"/>
                  <a:gd name="T49" fmla="*/ 2147483647 h 274"/>
                  <a:gd name="T50" fmla="*/ 2147483647 w 115"/>
                  <a:gd name="T51" fmla="*/ 2147483647 h 274"/>
                  <a:gd name="T52" fmla="*/ 2147483647 w 115"/>
                  <a:gd name="T53" fmla="*/ 2147483647 h 274"/>
                  <a:gd name="T54" fmla="*/ 2147483647 w 115"/>
                  <a:gd name="T55" fmla="*/ 2147483647 h 274"/>
                  <a:gd name="T56" fmla="*/ 2147483647 w 115"/>
                  <a:gd name="T57" fmla="*/ 2147483647 h 274"/>
                  <a:gd name="T58" fmla="*/ 2147483647 w 115"/>
                  <a:gd name="T59" fmla="*/ 2147483647 h 274"/>
                  <a:gd name="T60" fmla="*/ 2147483647 w 115"/>
                  <a:gd name="T61" fmla="*/ 2147483647 h 274"/>
                  <a:gd name="T62" fmla="*/ 2147483647 w 115"/>
                  <a:gd name="T63" fmla="*/ 2147483647 h 274"/>
                  <a:gd name="T64" fmla="*/ 2147483647 w 115"/>
                  <a:gd name="T65" fmla="*/ 2147483647 h 274"/>
                  <a:gd name="T66" fmla="*/ 2147483647 w 115"/>
                  <a:gd name="T67" fmla="*/ 2147483647 h 274"/>
                  <a:gd name="T68" fmla="*/ 2147483647 w 115"/>
                  <a:gd name="T69" fmla="*/ 2147483647 h 274"/>
                  <a:gd name="T70" fmla="*/ 2147483647 w 115"/>
                  <a:gd name="T71" fmla="*/ 2147483647 h 274"/>
                  <a:gd name="T72" fmla="*/ 2147483647 w 115"/>
                  <a:gd name="T73" fmla="*/ 2147483647 h 274"/>
                  <a:gd name="T74" fmla="*/ 2147483647 w 115"/>
                  <a:gd name="T75" fmla="*/ 2147483647 h 274"/>
                  <a:gd name="T76" fmla="*/ 2147483647 w 115"/>
                  <a:gd name="T77" fmla="*/ 0 h 274"/>
                  <a:gd name="T78" fmla="*/ 2147483647 w 115"/>
                  <a:gd name="T79" fmla="*/ 2147483647 h 274"/>
                  <a:gd name="T80" fmla="*/ 2147483647 w 115"/>
                  <a:gd name="T81" fmla="*/ 2147483647 h 274"/>
                  <a:gd name="T82" fmla="*/ 2147483647 w 115"/>
                  <a:gd name="T83" fmla="*/ 2147483647 h 274"/>
                  <a:gd name="T84" fmla="*/ 2147483647 w 115"/>
                  <a:gd name="T85" fmla="*/ 2147483647 h 2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
                  <a:gd name="T130" fmla="*/ 0 h 274"/>
                  <a:gd name="T131" fmla="*/ 115 w 115"/>
                  <a:gd name="T132" fmla="*/ 274 h 2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 h="274">
                    <a:moveTo>
                      <a:pt x="115" y="57"/>
                    </a:moveTo>
                    <a:lnTo>
                      <a:pt x="106" y="60"/>
                    </a:lnTo>
                    <a:lnTo>
                      <a:pt x="100" y="59"/>
                    </a:lnTo>
                    <a:lnTo>
                      <a:pt x="99" y="63"/>
                    </a:lnTo>
                    <a:lnTo>
                      <a:pt x="94" y="68"/>
                    </a:lnTo>
                    <a:lnTo>
                      <a:pt x="94" y="73"/>
                    </a:lnTo>
                    <a:lnTo>
                      <a:pt x="89" y="82"/>
                    </a:lnTo>
                    <a:lnTo>
                      <a:pt x="90" y="85"/>
                    </a:lnTo>
                    <a:lnTo>
                      <a:pt x="92" y="90"/>
                    </a:lnTo>
                    <a:lnTo>
                      <a:pt x="85" y="100"/>
                    </a:lnTo>
                    <a:lnTo>
                      <a:pt x="78" y="109"/>
                    </a:lnTo>
                    <a:lnTo>
                      <a:pt x="71" y="115"/>
                    </a:lnTo>
                    <a:lnTo>
                      <a:pt x="67" y="121"/>
                    </a:lnTo>
                    <a:lnTo>
                      <a:pt x="61" y="125"/>
                    </a:lnTo>
                    <a:lnTo>
                      <a:pt x="59" y="137"/>
                    </a:lnTo>
                    <a:lnTo>
                      <a:pt x="54" y="141"/>
                    </a:lnTo>
                    <a:lnTo>
                      <a:pt x="54" y="149"/>
                    </a:lnTo>
                    <a:lnTo>
                      <a:pt x="55" y="152"/>
                    </a:lnTo>
                    <a:lnTo>
                      <a:pt x="53" y="156"/>
                    </a:lnTo>
                    <a:lnTo>
                      <a:pt x="53" y="170"/>
                    </a:lnTo>
                    <a:lnTo>
                      <a:pt x="60" y="176"/>
                    </a:lnTo>
                    <a:lnTo>
                      <a:pt x="67" y="185"/>
                    </a:lnTo>
                    <a:lnTo>
                      <a:pt x="67" y="199"/>
                    </a:lnTo>
                    <a:lnTo>
                      <a:pt x="61" y="209"/>
                    </a:lnTo>
                    <a:lnTo>
                      <a:pt x="57" y="208"/>
                    </a:lnTo>
                    <a:lnTo>
                      <a:pt x="54" y="210"/>
                    </a:lnTo>
                    <a:lnTo>
                      <a:pt x="54" y="215"/>
                    </a:lnTo>
                    <a:lnTo>
                      <a:pt x="51" y="214"/>
                    </a:lnTo>
                    <a:lnTo>
                      <a:pt x="47" y="219"/>
                    </a:lnTo>
                    <a:lnTo>
                      <a:pt x="48" y="236"/>
                    </a:lnTo>
                    <a:lnTo>
                      <a:pt x="45" y="247"/>
                    </a:lnTo>
                    <a:lnTo>
                      <a:pt x="41" y="260"/>
                    </a:lnTo>
                    <a:lnTo>
                      <a:pt x="37" y="263"/>
                    </a:lnTo>
                    <a:lnTo>
                      <a:pt x="31" y="263"/>
                    </a:lnTo>
                    <a:lnTo>
                      <a:pt x="25" y="273"/>
                    </a:lnTo>
                    <a:lnTo>
                      <a:pt x="22" y="273"/>
                    </a:lnTo>
                    <a:lnTo>
                      <a:pt x="19" y="274"/>
                    </a:lnTo>
                    <a:lnTo>
                      <a:pt x="15" y="271"/>
                    </a:lnTo>
                    <a:lnTo>
                      <a:pt x="12" y="264"/>
                    </a:lnTo>
                    <a:lnTo>
                      <a:pt x="12" y="255"/>
                    </a:lnTo>
                    <a:lnTo>
                      <a:pt x="8" y="251"/>
                    </a:lnTo>
                    <a:lnTo>
                      <a:pt x="7" y="245"/>
                    </a:lnTo>
                    <a:lnTo>
                      <a:pt x="4" y="240"/>
                    </a:lnTo>
                    <a:lnTo>
                      <a:pt x="5" y="225"/>
                    </a:lnTo>
                    <a:lnTo>
                      <a:pt x="0" y="221"/>
                    </a:lnTo>
                    <a:lnTo>
                      <a:pt x="2" y="212"/>
                    </a:lnTo>
                    <a:lnTo>
                      <a:pt x="3" y="207"/>
                    </a:lnTo>
                    <a:lnTo>
                      <a:pt x="5" y="188"/>
                    </a:lnTo>
                    <a:lnTo>
                      <a:pt x="8" y="184"/>
                    </a:lnTo>
                    <a:lnTo>
                      <a:pt x="10" y="177"/>
                    </a:lnTo>
                    <a:lnTo>
                      <a:pt x="6" y="171"/>
                    </a:lnTo>
                    <a:lnTo>
                      <a:pt x="6" y="168"/>
                    </a:lnTo>
                    <a:lnTo>
                      <a:pt x="12" y="166"/>
                    </a:lnTo>
                    <a:lnTo>
                      <a:pt x="12" y="157"/>
                    </a:lnTo>
                    <a:lnTo>
                      <a:pt x="8" y="151"/>
                    </a:lnTo>
                    <a:lnTo>
                      <a:pt x="6" y="126"/>
                    </a:lnTo>
                    <a:lnTo>
                      <a:pt x="6" y="109"/>
                    </a:lnTo>
                    <a:lnTo>
                      <a:pt x="11" y="102"/>
                    </a:lnTo>
                    <a:lnTo>
                      <a:pt x="20" y="105"/>
                    </a:lnTo>
                    <a:lnTo>
                      <a:pt x="25" y="98"/>
                    </a:lnTo>
                    <a:lnTo>
                      <a:pt x="20" y="89"/>
                    </a:lnTo>
                    <a:lnTo>
                      <a:pt x="26" y="79"/>
                    </a:lnTo>
                    <a:lnTo>
                      <a:pt x="28" y="60"/>
                    </a:lnTo>
                    <a:lnTo>
                      <a:pt x="25" y="54"/>
                    </a:lnTo>
                    <a:lnTo>
                      <a:pt x="29" y="48"/>
                    </a:lnTo>
                    <a:lnTo>
                      <a:pt x="34" y="46"/>
                    </a:lnTo>
                    <a:lnTo>
                      <a:pt x="44" y="35"/>
                    </a:lnTo>
                    <a:lnTo>
                      <a:pt x="45" y="30"/>
                    </a:lnTo>
                    <a:lnTo>
                      <a:pt x="42" y="28"/>
                    </a:lnTo>
                    <a:lnTo>
                      <a:pt x="49" y="22"/>
                    </a:lnTo>
                    <a:lnTo>
                      <a:pt x="52" y="17"/>
                    </a:lnTo>
                    <a:lnTo>
                      <a:pt x="59" y="15"/>
                    </a:lnTo>
                    <a:lnTo>
                      <a:pt x="61" y="9"/>
                    </a:lnTo>
                    <a:lnTo>
                      <a:pt x="67" y="8"/>
                    </a:lnTo>
                    <a:lnTo>
                      <a:pt x="72" y="10"/>
                    </a:lnTo>
                    <a:lnTo>
                      <a:pt x="77" y="8"/>
                    </a:lnTo>
                    <a:lnTo>
                      <a:pt x="79" y="0"/>
                    </a:lnTo>
                    <a:lnTo>
                      <a:pt x="84" y="0"/>
                    </a:lnTo>
                    <a:lnTo>
                      <a:pt x="86" y="5"/>
                    </a:lnTo>
                    <a:lnTo>
                      <a:pt x="92" y="10"/>
                    </a:lnTo>
                    <a:lnTo>
                      <a:pt x="98" y="10"/>
                    </a:lnTo>
                    <a:lnTo>
                      <a:pt x="111" y="20"/>
                    </a:lnTo>
                    <a:lnTo>
                      <a:pt x="107" y="26"/>
                    </a:lnTo>
                    <a:lnTo>
                      <a:pt x="113" y="31"/>
                    </a:lnTo>
                    <a:lnTo>
                      <a:pt x="115" y="38"/>
                    </a:lnTo>
                    <a:lnTo>
                      <a:pt x="113" y="49"/>
                    </a:lnTo>
                    <a:lnTo>
                      <a:pt x="115" y="5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31" name="Freeform 350"/>
              <p:cNvSpPr>
                <a:spLocks/>
              </p:cNvSpPr>
              <p:nvPr/>
            </p:nvSpPr>
            <p:spPr bwMode="gray">
              <a:xfrm>
                <a:off x="3048" y="2153"/>
                <a:ext cx="41" cy="56"/>
              </a:xfrm>
              <a:custGeom>
                <a:avLst/>
                <a:gdLst>
                  <a:gd name="T0" fmla="*/ 0 w 32"/>
                  <a:gd name="T1" fmla="*/ 2147483647 h 43"/>
                  <a:gd name="T2" fmla="*/ 2147483647 w 32"/>
                  <a:gd name="T3" fmla="*/ 0 h 43"/>
                  <a:gd name="T4" fmla="*/ 2147483647 w 32"/>
                  <a:gd name="T5" fmla="*/ 0 h 43"/>
                  <a:gd name="T6" fmla="*/ 2147483647 w 32"/>
                  <a:gd name="T7" fmla="*/ 2147483647 h 43"/>
                  <a:gd name="T8" fmla="*/ 2147483647 w 32"/>
                  <a:gd name="T9" fmla="*/ 2147483647 h 43"/>
                  <a:gd name="T10" fmla="*/ 2147483647 w 32"/>
                  <a:gd name="T11" fmla="*/ 2147483647 h 43"/>
                  <a:gd name="T12" fmla="*/ 2147483647 w 32"/>
                  <a:gd name="T13" fmla="*/ 2147483647 h 43"/>
                  <a:gd name="T14" fmla="*/ 2147483647 w 32"/>
                  <a:gd name="T15" fmla="*/ 2147483647 h 43"/>
                  <a:gd name="T16" fmla="*/ 2147483647 w 32"/>
                  <a:gd name="T17" fmla="*/ 2147483647 h 43"/>
                  <a:gd name="T18" fmla="*/ 2147483647 w 32"/>
                  <a:gd name="T19" fmla="*/ 2147483647 h 43"/>
                  <a:gd name="T20" fmla="*/ 2147483647 w 32"/>
                  <a:gd name="T21" fmla="*/ 2147483647 h 43"/>
                  <a:gd name="T22" fmla="*/ 2147483647 w 32"/>
                  <a:gd name="T23" fmla="*/ 2147483647 h 43"/>
                  <a:gd name="T24" fmla="*/ 2147483647 w 32"/>
                  <a:gd name="T25" fmla="*/ 2147483647 h 43"/>
                  <a:gd name="T26" fmla="*/ 2147483647 w 32"/>
                  <a:gd name="T27" fmla="*/ 2147483647 h 43"/>
                  <a:gd name="T28" fmla="*/ 2147483647 w 32"/>
                  <a:gd name="T29" fmla="*/ 2147483647 h 43"/>
                  <a:gd name="T30" fmla="*/ 0 w 32"/>
                  <a:gd name="T31" fmla="*/ 2147483647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43"/>
                  <a:gd name="T50" fmla="*/ 32 w 32"/>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43">
                    <a:moveTo>
                      <a:pt x="0" y="4"/>
                    </a:moveTo>
                    <a:lnTo>
                      <a:pt x="6" y="0"/>
                    </a:lnTo>
                    <a:lnTo>
                      <a:pt x="20" y="0"/>
                    </a:lnTo>
                    <a:lnTo>
                      <a:pt x="25" y="7"/>
                    </a:lnTo>
                    <a:lnTo>
                      <a:pt x="28" y="20"/>
                    </a:lnTo>
                    <a:lnTo>
                      <a:pt x="32" y="24"/>
                    </a:lnTo>
                    <a:lnTo>
                      <a:pt x="31" y="28"/>
                    </a:lnTo>
                    <a:lnTo>
                      <a:pt x="27" y="28"/>
                    </a:lnTo>
                    <a:lnTo>
                      <a:pt x="23" y="34"/>
                    </a:lnTo>
                    <a:lnTo>
                      <a:pt x="23" y="43"/>
                    </a:lnTo>
                    <a:lnTo>
                      <a:pt x="18" y="41"/>
                    </a:lnTo>
                    <a:lnTo>
                      <a:pt x="18" y="35"/>
                    </a:lnTo>
                    <a:lnTo>
                      <a:pt x="15" y="31"/>
                    </a:lnTo>
                    <a:lnTo>
                      <a:pt x="11" y="14"/>
                    </a:lnTo>
                    <a:lnTo>
                      <a:pt x="6" y="6"/>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32" name="Freeform 351"/>
              <p:cNvSpPr>
                <a:spLocks/>
              </p:cNvSpPr>
              <p:nvPr/>
            </p:nvSpPr>
            <p:spPr bwMode="gray">
              <a:xfrm>
                <a:off x="3162" y="1349"/>
                <a:ext cx="7" cy="3"/>
              </a:xfrm>
              <a:custGeom>
                <a:avLst/>
                <a:gdLst>
                  <a:gd name="T0" fmla="*/ 0 w 5"/>
                  <a:gd name="T1" fmla="*/ 2147483647 h 2"/>
                  <a:gd name="T2" fmla="*/ 2147483647 w 5"/>
                  <a:gd name="T3" fmla="*/ 0 h 2"/>
                  <a:gd name="T4" fmla="*/ 2147483647 w 5"/>
                  <a:gd name="T5" fmla="*/ 2147483647 h 2"/>
                  <a:gd name="T6" fmla="*/ 2147483647 w 5"/>
                  <a:gd name="T7" fmla="*/ 2147483647 h 2"/>
                  <a:gd name="T8" fmla="*/ 0 w 5"/>
                  <a:gd name="T9" fmla="*/ 2147483647 h 2"/>
                  <a:gd name="T10" fmla="*/ 0 w 5"/>
                  <a:gd name="T11" fmla="*/ 2147483647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1"/>
                    </a:moveTo>
                    <a:lnTo>
                      <a:pt x="3" y="0"/>
                    </a:lnTo>
                    <a:lnTo>
                      <a:pt x="5" y="1"/>
                    </a:lnTo>
                    <a:lnTo>
                      <a:pt x="4" y="2"/>
                    </a:lnTo>
                    <a:lnTo>
                      <a:pt x="0"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33" name="Freeform 352"/>
              <p:cNvSpPr>
                <a:spLocks/>
              </p:cNvSpPr>
              <p:nvPr/>
            </p:nvSpPr>
            <p:spPr bwMode="gray">
              <a:xfrm>
                <a:off x="3101" y="1347"/>
                <a:ext cx="27" cy="7"/>
              </a:xfrm>
              <a:custGeom>
                <a:avLst/>
                <a:gdLst>
                  <a:gd name="T0" fmla="*/ 0 w 21"/>
                  <a:gd name="T1" fmla="*/ 2147483647 h 5"/>
                  <a:gd name="T2" fmla="*/ 2147483647 w 21"/>
                  <a:gd name="T3" fmla="*/ 2147483647 h 5"/>
                  <a:gd name="T4" fmla="*/ 2147483647 w 21"/>
                  <a:gd name="T5" fmla="*/ 2147483647 h 5"/>
                  <a:gd name="T6" fmla="*/ 2147483647 w 21"/>
                  <a:gd name="T7" fmla="*/ 0 h 5"/>
                  <a:gd name="T8" fmla="*/ 2147483647 w 21"/>
                  <a:gd name="T9" fmla="*/ 0 h 5"/>
                  <a:gd name="T10" fmla="*/ 2147483647 w 21"/>
                  <a:gd name="T11" fmla="*/ 2147483647 h 5"/>
                  <a:gd name="T12" fmla="*/ 2147483647 w 21"/>
                  <a:gd name="T13" fmla="*/ 2147483647 h 5"/>
                  <a:gd name="T14" fmla="*/ 2147483647 w 21"/>
                  <a:gd name="T15" fmla="*/ 2147483647 h 5"/>
                  <a:gd name="T16" fmla="*/ 0 w 21"/>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5"/>
                  <a:gd name="T29" fmla="*/ 21 w 21"/>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5">
                    <a:moveTo>
                      <a:pt x="0" y="4"/>
                    </a:moveTo>
                    <a:lnTo>
                      <a:pt x="5" y="3"/>
                    </a:lnTo>
                    <a:lnTo>
                      <a:pt x="12" y="1"/>
                    </a:lnTo>
                    <a:lnTo>
                      <a:pt x="15" y="0"/>
                    </a:lnTo>
                    <a:lnTo>
                      <a:pt x="19" y="0"/>
                    </a:lnTo>
                    <a:lnTo>
                      <a:pt x="21" y="1"/>
                    </a:lnTo>
                    <a:lnTo>
                      <a:pt x="16" y="1"/>
                    </a:lnTo>
                    <a:lnTo>
                      <a:pt x="3" y="5"/>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34" name="Freeform 353"/>
              <p:cNvSpPr>
                <a:spLocks/>
              </p:cNvSpPr>
              <p:nvPr/>
            </p:nvSpPr>
            <p:spPr bwMode="gray">
              <a:xfrm>
                <a:off x="3062" y="1388"/>
                <a:ext cx="19" cy="2"/>
              </a:xfrm>
              <a:custGeom>
                <a:avLst/>
                <a:gdLst>
                  <a:gd name="T0" fmla="*/ 0 w 15"/>
                  <a:gd name="T1" fmla="*/ 2147483647 h 2"/>
                  <a:gd name="T2" fmla="*/ 2147483647 w 15"/>
                  <a:gd name="T3" fmla="*/ 0 h 2"/>
                  <a:gd name="T4" fmla="*/ 2147483647 w 15"/>
                  <a:gd name="T5" fmla="*/ 0 h 2"/>
                  <a:gd name="T6" fmla="*/ 2147483647 w 15"/>
                  <a:gd name="T7" fmla="*/ 2147483647 h 2"/>
                  <a:gd name="T8" fmla="*/ 2147483647 w 15"/>
                  <a:gd name="T9" fmla="*/ 2147483647 h 2"/>
                  <a:gd name="T10" fmla="*/ 2147483647 w 15"/>
                  <a:gd name="T11" fmla="*/ 2147483647 h 2"/>
                  <a:gd name="T12" fmla="*/ 2147483647 w 15"/>
                  <a:gd name="T13" fmla="*/ 2147483647 h 2"/>
                  <a:gd name="T14" fmla="*/ 2147483647 w 15"/>
                  <a:gd name="T15" fmla="*/ 2147483647 h 2"/>
                  <a:gd name="T16" fmla="*/ 0 w 15"/>
                  <a:gd name="T17" fmla="*/ 2147483647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
                  <a:gd name="T29" fmla="*/ 15 w 1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
                    <a:moveTo>
                      <a:pt x="0" y="2"/>
                    </a:moveTo>
                    <a:lnTo>
                      <a:pt x="4" y="0"/>
                    </a:lnTo>
                    <a:lnTo>
                      <a:pt x="8" y="0"/>
                    </a:lnTo>
                    <a:lnTo>
                      <a:pt x="14" y="1"/>
                    </a:lnTo>
                    <a:lnTo>
                      <a:pt x="15" y="2"/>
                    </a:lnTo>
                    <a:lnTo>
                      <a:pt x="9" y="2"/>
                    </a:lnTo>
                    <a:lnTo>
                      <a:pt x="6" y="1"/>
                    </a:lnTo>
                    <a:lnTo>
                      <a:pt x="4" y="2"/>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35" name="Freeform 354"/>
              <p:cNvSpPr>
                <a:spLocks/>
              </p:cNvSpPr>
              <p:nvPr/>
            </p:nvSpPr>
            <p:spPr bwMode="gray">
              <a:xfrm>
                <a:off x="3044" y="1392"/>
                <a:ext cx="6" cy="5"/>
              </a:xfrm>
              <a:custGeom>
                <a:avLst/>
                <a:gdLst>
                  <a:gd name="T0" fmla="*/ 2147483647 w 5"/>
                  <a:gd name="T1" fmla="*/ 0 h 4"/>
                  <a:gd name="T2" fmla="*/ 2147483647 w 5"/>
                  <a:gd name="T3" fmla="*/ 2147483647 h 4"/>
                  <a:gd name="T4" fmla="*/ 2147483647 w 5"/>
                  <a:gd name="T5" fmla="*/ 2147483647 h 4"/>
                  <a:gd name="T6" fmla="*/ 2147483647 w 5"/>
                  <a:gd name="T7" fmla="*/ 2147483647 h 4"/>
                  <a:gd name="T8" fmla="*/ 0 w 5"/>
                  <a:gd name="T9" fmla="*/ 0 h 4"/>
                  <a:gd name="T10" fmla="*/ 2147483647 w 5"/>
                  <a:gd name="T11" fmla="*/ 0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2" y="0"/>
                    </a:moveTo>
                    <a:lnTo>
                      <a:pt x="5" y="3"/>
                    </a:lnTo>
                    <a:lnTo>
                      <a:pt x="5" y="4"/>
                    </a:lnTo>
                    <a:lnTo>
                      <a:pt x="2" y="4"/>
                    </a:lnTo>
                    <a:lnTo>
                      <a:pt x="0" y="0"/>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36" name="Freeform 355"/>
              <p:cNvSpPr>
                <a:spLocks/>
              </p:cNvSpPr>
              <p:nvPr/>
            </p:nvSpPr>
            <p:spPr bwMode="gray">
              <a:xfrm>
                <a:off x="3060" y="1349"/>
                <a:ext cx="6" cy="3"/>
              </a:xfrm>
              <a:custGeom>
                <a:avLst/>
                <a:gdLst>
                  <a:gd name="T0" fmla="*/ 2147483647 w 4"/>
                  <a:gd name="T1" fmla="*/ 0 h 3"/>
                  <a:gd name="T2" fmla="*/ 0 w 4"/>
                  <a:gd name="T3" fmla="*/ 0 h 3"/>
                  <a:gd name="T4" fmla="*/ 0 w 4"/>
                  <a:gd name="T5" fmla="*/ 2147483647 h 3"/>
                  <a:gd name="T6" fmla="*/ 2147483647 w 4"/>
                  <a:gd name="T7" fmla="*/ 2147483647 h 3"/>
                  <a:gd name="T8" fmla="*/ 2147483647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4" y="0"/>
                    </a:moveTo>
                    <a:lnTo>
                      <a:pt x="0" y="0"/>
                    </a:lnTo>
                    <a:lnTo>
                      <a:pt x="0" y="3"/>
                    </a:lnTo>
                    <a:lnTo>
                      <a:pt x="3" y="2"/>
                    </a:lnTo>
                    <a:lnTo>
                      <a:pt x="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37" name="Freeform 356"/>
              <p:cNvSpPr>
                <a:spLocks/>
              </p:cNvSpPr>
              <p:nvPr/>
            </p:nvSpPr>
            <p:spPr bwMode="gray">
              <a:xfrm>
                <a:off x="3034" y="1596"/>
                <a:ext cx="7" cy="3"/>
              </a:xfrm>
              <a:custGeom>
                <a:avLst/>
                <a:gdLst>
                  <a:gd name="T0" fmla="*/ 0 w 5"/>
                  <a:gd name="T1" fmla="*/ 0 h 2"/>
                  <a:gd name="T2" fmla="*/ 2147483647 w 5"/>
                  <a:gd name="T3" fmla="*/ 2147483647 h 2"/>
                  <a:gd name="T4" fmla="*/ 2147483647 w 5"/>
                  <a:gd name="T5" fmla="*/ 2147483647 h 2"/>
                  <a:gd name="T6" fmla="*/ 2147483647 w 5"/>
                  <a:gd name="T7" fmla="*/ 0 h 2"/>
                  <a:gd name="T8" fmla="*/ 0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0"/>
                    </a:moveTo>
                    <a:lnTo>
                      <a:pt x="2" y="2"/>
                    </a:lnTo>
                    <a:lnTo>
                      <a:pt x="5" y="2"/>
                    </a:lnTo>
                    <a:lnTo>
                      <a:pt x="4" y="0"/>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38" name="Freeform 357"/>
              <p:cNvSpPr>
                <a:spLocks/>
              </p:cNvSpPr>
              <p:nvPr/>
            </p:nvSpPr>
            <p:spPr bwMode="gray">
              <a:xfrm>
                <a:off x="2942" y="1340"/>
                <a:ext cx="116" cy="36"/>
              </a:xfrm>
              <a:custGeom>
                <a:avLst/>
                <a:gdLst>
                  <a:gd name="T0" fmla="*/ 2147483647 w 89"/>
                  <a:gd name="T1" fmla="*/ 2147483647 h 28"/>
                  <a:gd name="T2" fmla="*/ 2147483647 w 89"/>
                  <a:gd name="T3" fmla="*/ 2147483647 h 28"/>
                  <a:gd name="T4" fmla="*/ 2147483647 w 89"/>
                  <a:gd name="T5" fmla="*/ 2147483647 h 28"/>
                  <a:gd name="T6" fmla="*/ 2147483647 w 89"/>
                  <a:gd name="T7" fmla="*/ 2147483647 h 28"/>
                  <a:gd name="T8" fmla="*/ 2147483647 w 89"/>
                  <a:gd name="T9" fmla="*/ 2147483647 h 28"/>
                  <a:gd name="T10" fmla="*/ 2147483647 w 89"/>
                  <a:gd name="T11" fmla="*/ 2147483647 h 28"/>
                  <a:gd name="T12" fmla="*/ 2147483647 w 89"/>
                  <a:gd name="T13" fmla="*/ 0 h 28"/>
                  <a:gd name="T14" fmla="*/ 2147483647 w 89"/>
                  <a:gd name="T15" fmla="*/ 2147483647 h 28"/>
                  <a:gd name="T16" fmla="*/ 2147483647 w 89"/>
                  <a:gd name="T17" fmla="*/ 2147483647 h 28"/>
                  <a:gd name="T18" fmla="*/ 2147483647 w 89"/>
                  <a:gd name="T19" fmla="*/ 2147483647 h 28"/>
                  <a:gd name="T20" fmla="*/ 2147483647 w 89"/>
                  <a:gd name="T21" fmla="*/ 2147483647 h 28"/>
                  <a:gd name="T22" fmla="*/ 2147483647 w 89"/>
                  <a:gd name="T23" fmla="*/ 2147483647 h 28"/>
                  <a:gd name="T24" fmla="*/ 2147483647 w 89"/>
                  <a:gd name="T25" fmla="*/ 2147483647 h 28"/>
                  <a:gd name="T26" fmla="*/ 2147483647 w 89"/>
                  <a:gd name="T27" fmla="*/ 2147483647 h 28"/>
                  <a:gd name="T28" fmla="*/ 2147483647 w 89"/>
                  <a:gd name="T29" fmla="*/ 2147483647 h 28"/>
                  <a:gd name="T30" fmla="*/ 2147483647 w 89"/>
                  <a:gd name="T31" fmla="*/ 2147483647 h 28"/>
                  <a:gd name="T32" fmla="*/ 2147483647 w 89"/>
                  <a:gd name="T33" fmla="*/ 2147483647 h 28"/>
                  <a:gd name="T34" fmla="*/ 2147483647 w 89"/>
                  <a:gd name="T35" fmla="*/ 2147483647 h 28"/>
                  <a:gd name="T36" fmla="*/ 2147483647 w 89"/>
                  <a:gd name="T37" fmla="*/ 2147483647 h 28"/>
                  <a:gd name="T38" fmla="*/ 2147483647 w 89"/>
                  <a:gd name="T39" fmla="*/ 2147483647 h 28"/>
                  <a:gd name="T40" fmla="*/ 2147483647 w 89"/>
                  <a:gd name="T41" fmla="*/ 2147483647 h 28"/>
                  <a:gd name="T42" fmla="*/ 2147483647 w 89"/>
                  <a:gd name="T43" fmla="*/ 2147483647 h 28"/>
                  <a:gd name="T44" fmla="*/ 2147483647 w 89"/>
                  <a:gd name="T45" fmla="*/ 2147483647 h 28"/>
                  <a:gd name="T46" fmla="*/ 2147483647 w 89"/>
                  <a:gd name="T47" fmla="*/ 2147483647 h 28"/>
                  <a:gd name="T48" fmla="*/ 2147483647 w 89"/>
                  <a:gd name="T49" fmla="*/ 2147483647 h 28"/>
                  <a:gd name="T50" fmla="*/ 2147483647 w 89"/>
                  <a:gd name="T51" fmla="*/ 2147483647 h 28"/>
                  <a:gd name="T52" fmla="*/ 2147483647 w 89"/>
                  <a:gd name="T53" fmla="*/ 2147483647 h 28"/>
                  <a:gd name="T54" fmla="*/ 2147483647 w 89"/>
                  <a:gd name="T55" fmla="*/ 2147483647 h 28"/>
                  <a:gd name="T56" fmla="*/ 2147483647 w 89"/>
                  <a:gd name="T57" fmla="*/ 2147483647 h 28"/>
                  <a:gd name="T58" fmla="*/ 2147483647 w 89"/>
                  <a:gd name="T59" fmla="*/ 2147483647 h 28"/>
                  <a:gd name="T60" fmla="*/ 2147483647 w 89"/>
                  <a:gd name="T61" fmla="*/ 2147483647 h 28"/>
                  <a:gd name="T62" fmla="*/ 2147483647 w 89"/>
                  <a:gd name="T63" fmla="*/ 2147483647 h 28"/>
                  <a:gd name="T64" fmla="*/ 2147483647 w 89"/>
                  <a:gd name="T65" fmla="*/ 2147483647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28"/>
                  <a:gd name="T101" fmla="*/ 89 w 89"/>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28">
                    <a:moveTo>
                      <a:pt x="20" y="4"/>
                    </a:moveTo>
                    <a:lnTo>
                      <a:pt x="19" y="1"/>
                    </a:lnTo>
                    <a:lnTo>
                      <a:pt x="22" y="1"/>
                    </a:lnTo>
                    <a:lnTo>
                      <a:pt x="25" y="2"/>
                    </a:lnTo>
                    <a:lnTo>
                      <a:pt x="25" y="5"/>
                    </a:lnTo>
                    <a:lnTo>
                      <a:pt x="35" y="5"/>
                    </a:lnTo>
                    <a:lnTo>
                      <a:pt x="36" y="6"/>
                    </a:lnTo>
                    <a:lnTo>
                      <a:pt x="35" y="9"/>
                    </a:lnTo>
                    <a:lnTo>
                      <a:pt x="38" y="12"/>
                    </a:lnTo>
                    <a:lnTo>
                      <a:pt x="40" y="12"/>
                    </a:lnTo>
                    <a:lnTo>
                      <a:pt x="42" y="10"/>
                    </a:lnTo>
                    <a:lnTo>
                      <a:pt x="42" y="6"/>
                    </a:lnTo>
                    <a:lnTo>
                      <a:pt x="41" y="3"/>
                    </a:lnTo>
                    <a:lnTo>
                      <a:pt x="46" y="0"/>
                    </a:lnTo>
                    <a:lnTo>
                      <a:pt x="49" y="1"/>
                    </a:lnTo>
                    <a:lnTo>
                      <a:pt x="49" y="4"/>
                    </a:lnTo>
                    <a:lnTo>
                      <a:pt x="46" y="5"/>
                    </a:lnTo>
                    <a:lnTo>
                      <a:pt x="48" y="6"/>
                    </a:lnTo>
                    <a:lnTo>
                      <a:pt x="49" y="8"/>
                    </a:lnTo>
                    <a:lnTo>
                      <a:pt x="54" y="9"/>
                    </a:lnTo>
                    <a:lnTo>
                      <a:pt x="58" y="7"/>
                    </a:lnTo>
                    <a:lnTo>
                      <a:pt x="59" y="4"/>
                    </a:lnTo>
                    <a:lnTo>
                      <a:pt x="70" y="5"/>
                    </a:lnTo>
                    <a:lnTo>
                      <a:pt x="75" y="7"/>
                    </a:lnTo>
                    <a:lnTo>
                      <a:pt x="82" y="8"/>
                    </a:lnTo>
                    <a:lnTo>
                      <a:pt x="89" y="9"/>
                    </a:lnTo>
                    <a:lnTo>
                      <a:pt x="85" y="10"/>
                    </a:lnTo>
                    <a:lnTo>
                      <a:pt x="84" y="16"/>
                    </a:lnTo>
                    <a:lnTo>
                      <a:pt x="81" y="18"/>
                    </a:lnTo>
                    <a:lnTo>
                      <a:pt x="81" y="19"/>
                    </a:lnTo>
                    <a:lnTo>
                      <a:pt x="75" y="22"/>
                    </a:lnTo>
                    <a:lnTo>
                      <a:pt x="74" y="25"/>
                    </a:lnTo>
                    <a:lnTo>
                      <a:pt x="67" y="28"/>
                    </a:lnTo>
                    <a:lnTo>
                      <a:pt x="58" y="27"/>
                    </a:lnTo>
                    <a:lnTo>
                      <a:pt x="50" y="27"/>
                    </a:lnTo>
                    <a:lnTo>
                      <a:pt x="39" y="27"/>
                    </a:lnTo>
                    <a:lnTo>
                      <a:pt x="26" y="27"/>
                    </a:lnTo>
                    <a:lnTo>
                      <a:pt x="22" y="25"/>
                    </a:lnTo>
                    <a:lnTo>
                      <a:pt x="20" y="24"/>
                    </a:lnTo>
                    <a:lnTo>
                      <a:pt x="14" y="22"/>
                    </a:lnTo>
                    <a:lnTo>
                      <a:pt x="16" y="21"/>
                    </a:lnTo>
                    <a:lnTo>
                      <a:pt x="24" y="22"/>
                    </a:lnTo>
                    <a:lnTo>
                      <a:pt x="25" y="22"/>
                    </a:lnTo>
                    <a:lnTo>
                      <a:pt x="28" y="22"/>
                    </a:lnTo>
                    <a:lnTo>
                      <a:pt x="27" y="20"/>
                    </a:lnTo>
                    <a:lnTo>
                      <a:pt x="30" y="19"/>
                    </a:lnTo>
                    <a:lnTo>
                      <a:pt x="34" y="19"/>
                    </a:lnTo>
                    <a:lnTo>
                      <a:pt x="37" y="18"/>
                    </a:lnTo>
                    <a:lnTo>
                      <a:pt x="32" y="16"/>
                    </a:lnTo>
                    <a:lnTo>
                      <a:pt x="21" y="16"/>
                    </a:lnTo>
                    <a:lnTo>
                      <a:pt x="12" y="18"/>
                    </a:lnTo>
                    <a:lnTo>
                      <a:pt x="6" y="17"/>
                    </a:lnTo>
                    <a:lnTo>
                      <a:pt x="2" y="15"/>
                    </a:lnTo>
                    <a:lnTo>
                      <a:pt x="11" y="11"/>
                    </a:lnTo>
                    <a:lnTo>
                      <a:pt x="9" y="10"/>
                    </a:lnTo>
                    <a:lnTo>
                      <a:pt x="3" y="10"/>
                    </a:lnTo>
                    <a:lnTo>
                      <a:pt x="0" y="6"/>
                    </a:lnTo>
                    <a:lnTo>
                      <a:pt x="6" y="6"/>
                    </a:lnTo>
                    <a:lnTo>
                      <a:pt x="9" y="7"/>
                    </a:lnTo>
                    <a:lnTo>
                      <a:pt x="14" y="9"/>
                    </a:lnTo>
                    <a:lnTo>
                      <a:pt x="15" y="7"/>
                    </a:lnTo>
                    <a:lnTo>
                      <a:pt x="11" y="5"/>
                    </a:lnTo>
                    <a:lnTo>
                      <a:pt x="10" y="2"/>
                    </a:lnTo>
                    <a:lnTo>
                      <a:pt x="14" y="2"/>
                    </a:lnTo>
                    <a:lnTo>
                      <a:pt x="14" y="4"/>
                    </a:lnTo>
                    <a:lnTo>
                      <a:pt x="18" y="5"/>
                    </a:lnTo>
                    <a:lnTo>
                      <a:pt x="2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39" name="Freeform 358"/>
              <p:cNvSpPr>
                <a:spLocks/>
              </p:cNvSpPr>
              <p:nvPr/>
            </p:nvSpPr>
            <p:spPr bwMode="gray">
              <a:xfrm>
                <a:off x="2977" y="1624"/>
                <a:ext cx="132" cy="267"/>
              </a:xfrm>
              <a:custGeom>
                <a:avLst/>
                <a:gdLst>
                  <a:gd name="T0" fmla="*/ 2147483647 w 101"/>
                  <a:gd name="T1" fmla="*/ 2147483647 h 205"/>
                  <a:gd name="T2" fmla="*/ 2147483647 w 101"/>
                  <a:gd name="T3" fmla="*/ 2147483647 h 205"/>
                  <a:gd name="T4" fmla="*/ 2147483647 w 101"/>
                  <a:gd name="T5" fmla="*/ 2147483647 h 205"/>
                  <a:gd name="T6" fmla="*/ 2147483647 w 101"/>
                  <a:gd name="T7" fmla="*/ 2147483647 h 205"/>
                  <a:gd name="T8" fmla="*/ 2147483647 w 101"/>
                  <a:gd name="T9" fmla="*/ 2147483647 h 205"/>
                  <a:gd name="T10" fmla="*/ 2147483647 w 101"/>
                  <a:gd name="T11" fmla="*/ 2147483647 h 205"/>
                  <a:gd name="T12" fmla="*/ 2147483647 w 101"/>
                  <a:gd name="T13" fmla="*/ 2147483647 h 205"/>
                  <a:gd name="T14" fmla="*/ 2147483647 w 101"/>
                  <a:gd name="T15" fmla="*/ 2147483647 h 205"/>
                  <a:gd name="T16" fmla="*/ 2147483647 w 101"/>
                  <a:gd name="T17" fmla="*/ 2147483647 h 205"/>
                  <a:gd name="T18" fmla="*/ 2147483647 w 101"/>
                  <a:gd name="T19" fmla="*/ 2147483647 h 205"/>
                  <a:gd name="T20" fmla="*/ 2147483647 w 101"/>
                  <a:gd name="T21" fmla="*/ 2147483647 h 205"/>
                  <a:gd name="T22" fmla="*/ 2147483647 w 101"/>
                  <a:gd name="T23" fmla="*/ 2147483647 h 205"/>
                  <a:gd name="T24" fmla="*/ 2147483647 w 101"/>
                  <a:gd name="T25" fmla="*/ 2147483647 h 205"/>
                  <a:gd name="T26" fmla="*/ 2147483647 w 101"/>
                  <a:gd name="T27" fmla="*/ 2147483647 h 205"/>
                  <a:gd name="T28" fmla="*/ 2147483647 w 101"/>
                  <a:gd name="T29" fmla="*/ 2147483647 h 205"/>
                  <a:gd name="T30" fmla="*/ 2147483647 w 101"/>
                  <a:gd name="T31" fmla="*/ 2147483647 h 205"/>
                  <a:gd name="T32" fmla="*/ 2147483647 w 101"/>
                  <a:gd name="T33" fmla="*/ 2147483647 h 205"/>
                  <a:gd name="T34" fmla="*/ 2147483647 w 101"/>
                  <a:gd name="T35" fmla="*/ 2147483647 h 205"/>
                  <a:gd name="T36" fmla="*/ 2147483647 w 101"/>
                  <a:gd name="T37" fmla="*/ 2147483647 h 205"/>
                  <a:gd name="T38" fmla="*/ 2147483647 w 101"/>
                  <a:gd name="T39" fmla="*/ 2147483647 h 205"/>
                  <a:gd name="T40" fmla="*/ 2147483647 w 101"/>
                  <a:gd name="T41" fmla="*/ 2147483647 h 205"/>
                  <a:gd name="T42" fmla="*/ 2147483647 w 101"/>
                  <a:gd name="T43" fmla="*/ 2147483647 h 205"/>
                  <a:gd name="T44" fmla="*/ 2147483647 w 101"/>
                  <a:gd name="T45" fmla="*/ 2147483647 h 205"/>
                  <a:gd name="T46" fmla="*/ 0 w 101"/>
                  <a:gd name="T47" fmla="*/ 2147483647 h 205"/>
                  <a:gd name="T48" fmla="*/ 2147483647 w 101"/>
                  <a:gd name="T49" fmla="*/ 2147483647 h 205"/>
                  <a:gd name="T50" fmla="*/ 2147483647 w 101"/>
                  <a:gd name="T51" fmla="*/ 2147483647 h 205"/>
                  <a:gd name="T52" fmla="*/ 2147483647 w 101"/>
                  <a:gd name="T53" fmla="*/ 2147483647 h 205"/>
                  <a:gd name="T54" fmla="*/ 2147483647 w 101"/>
                  <a:gd name="T55" fmla="*/ 2147483647 h 205"/>
                  <a:gd name="T56" fmla="*/ 2147483647 w 101"/>
                  <a:gd name="T57" fmla="*/ 2147483647 h 205"/>
                  <a:gd name="T58" fmla="*/ 2147483647 w 101"/>
                  <a:gd name="T59" fmla="*/ 0 h 205"/>
                  <a:gd name="T60" fmla="*/ 2147483647 w 101"/>
                  <a:gd name="T61" fmla="*/ 2147483647 h 205"/>
                  <a:gd name="T62" fmla="*/ 2147483647 w 101"/>
                  <a:gd name="T63" fmla="*/ 2147483647 h 205"/>
                  <a:gd name="T64" fmla="*/ 2147483647 w 101"/>
                  <a:gd name="T65" fmla="*/ 2147483647 h 205"/>
                  <a:gd name="T66" fmla="*/ 2147483647 w 101"/>
                  <a:gd name="T67" fmla="*/ 2147483647 h 205"/>
                  <a:gd name="T68" fmla="*/ 2147483647 w 101"/>
                  <a:gd name="T69" fmla="*/ 2147483647 h 205"/>
                  <a:gd name="T70" fmla="*/ 2147483647 w 101"/>
                  <a:gd name="T71" fmla="*/ 2147483647 h 205"/>
                  <a:gd name="T72" fmla="*/ 2147483647 w 101"/>
                  <a:gd name="T73" fmla="*/ 2147483647 h 205"/>
                  <a:gd name="T74" fmla="*/ 2147483647 w 101"/>
                  <a:gd name="T75" fmla="*/ 2147483647 h 205"/>
                  <a:gd name="T76" fmla="*/ 2147483647 w 101"/>
                  <a:gd name="T77" fmla="*/ 2147483647 h 205"/>
                  <a:gd name="T78" fmla="*/ 2147483647 w 101"/>
                  <a:gd name="T79" fmla="*/ 2147483647 h 205"/>
                  <a:gd name="T80" fmla="*/ 2147483647 w 101"/>
                  <a:gd name="T81" fmla="*/ 2147483647 h 2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1"/>
                  <a:gd name="T124" fmla="*/ 0 h 205"/>
                  <a:gd name="T125" fmla="*/ 101 w 101"/>
                  <a:gd name="T126" fmla="*/ 205 h 2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1" h="205">
                    <a:moveTo>
                      <a:pt x="72" y="189"/>
                    </a:moveTo>
                    <a:lnTo>
                      <a:pt x="64" y="193"/>
                    </a:lnTo>
                    <a:lnTo>
                      <a:pt x="60" y="191"/>
                    </a:lnTo>
                    <a:lnTo>
                      <a:pt x="58" y="193"/>
                    </a:lnTo>
                    <a:lnTo>
                      <a:pt x="49" y="195"/>
                    </a:lnTo>
                    <a:lnTo>
                      <a:pt x="48" y="198"/>
                    </a:lnTo>
                    <a:lnTo>
                      <a:pt x="42" y="198"/>
                    </a:lnTo>
                    <a:lnTo>
                      <a:pt x="36" y="201"/>
                    </a:lnTo>
                    <a:lnTo>
                      <a:pt x="33" y="201"/>
                    </a:lnTo>
                    <a:lnTo>
                      <a:pt x="29" y="203"/>
                    </a:lnTo>
                    <a:lnTo>
                      <a:pt x="24" y="205"/>
                    </a:lnTo>
                    <a:lnTo>
                      <a:pt x="21" y="204"/>
                    </a:lnTo>
                    <a:lnTo>
                      <a:pt x="20" y="198"/>
                    </a:lnTo>
                    <a:lnTo>
                      <a:pt x="15" y="198"/>
                    </a:lnTo>
                    <a:lnTo>
                      <a:pt x="13" y="194"/>
                    </a:lnTo>
                    <a:lnTo>
                      <a:pt x="9" y="194"/>
                    </a:lnTo>
                    <a:lnTo>
                      <a:pt x="7" y="178"/>
                    </a:lnTo>
                    <a:lnTo>
                      <a:pt x="10" y="175"/>
                    </a:lnTo>
                    <a:lnTo>
                      <a:pt x="8" y="167"/>
                    </a:lnTo>
                    <a:lnTo>
                      <a:pt x="7" y="162"/>
                    </a:lnTo>
                    <a:lnTo>
                      <a:pt x="5" y="155"/>
                    </a:lnTo>
                    <a:lnTo>
                      <a:pt x="5" y="150"/>
                    </a:lnTo>
                    <a:lnTo>
                      <a:pt x="5" y="145"/>
                    </a:lnTo>
                    <a:lnTo>
                      <a:pt x="10" y="140"/>
                    </a:lnTo>
                    <a:lnTo>
                      <a:pt x="10" y="135"/>
                    </a:lnTo>
                    <a:lnTo>
                      <a:pt x="14" y="134"/>
                    </a:lnTo>
                    <a:lnTo>
                      <a:pt x="16" y="129"/>
                    </a:lnTo>
                    <a:lnTo>
                      <a:pt x="20" y="125"/>
                    </a:lnTo>
                    <a:lnTo>
                      <a:pt x="23" y="124"/>
                    </a:lnTo>
                    <a:lnTo>
                      <a:pt x="25" y="117"/>
                    </a:lnTo>
                    <a:lnTo>
                      <a:pt x="29" y="115"/>
                    </a:lnTo>
                    <a:lnTo>
                      <a:pt x="35" y="108"/>
                    </a:lnTo>
                    <a:lnTo>
                      <a:pt x="39" y="95"/>
                    </a:lnTo>
                    <a:lnTo>
                      <a:pt x="43" y="95"/>
                    </a:lnTo>
                    <a:lnTo>
                      <a:pt x="46" y="91"/>
                    </a:lnTo>
                    <a:lnTo>
                      <a:pt x="45" y="87"/>
                    </a:lnTo>
                    <a:lnTo>
                      <a:pt x="46" y="82"/>
                    </a:lnTo>
                    <a:lnTo>
                      <a:pt x="38" y="74"/>
                    </a:lnTo>
                    <a:lnTo>
                      <a:pt x="31" y="72"/>
                    </a:lnTo>
                    <a:lnTo>
                      <a:pt x="29" y="64"/>
                    </a:lnTo>
                    <a:lnTo>
                      <a:pt x="31" y="54"/>
                    </a:lnTo>
                    <a:lnTo>
                      <a:pt x="29" y="46"/>
                    </a:lnTo>
                    <a:lnTo>
                      <a:pt x="23" y="42"/>
                    </a:lnTo>
                    <a:lnTo>
                      <a:pt x="27" y="35"/>
                    </a:lnTo>
                    <a:lnTo>
                      <a:pt x="14" y="25"/>
                    </a:lnTo>
                    <a:lnTo>
                      <a:pt x="8" y="25"/>
                    </a:lnTo>
                    <a:lnTo>
                      <a:pt x="2" y="20"/>
                    </a:lnTo>
                    <a:lnTo>
                      <a:pt x="0" y="15"/>
                    </a:lnTo>
                    <a:lnTo>
                      <a:pt x="4" y="12"/>
                    </a:lnTo>
                    <a:lnTo>
                      <a:pt x="10" y="12"/>
                    </a:lnTo>
                    <a:lnTo>
                      <a:pt x="18" y="21"/>
                    </a:lnTo>
                    <a:lnTo>
                      <a:pt x="25" y="22"/>
                    </a:lnTo>
                    <a:lnTo>
                      <a:pt x="32" y="19"/>
                    </a:lnTo>
                    <a:lnTo>
                      <a:pt x="37" y="19"/>
                    </a:lnTo>
                    <a:lnTo>
                      <a:pt x="41" y="21"/>
                    </a:lnTo>
                    <a:lnTo>
                      <a:pt x="44" y="21"/>
                    </a:lnTo>
                    <a:lnTo>
                      <a:pt x="50" y="16"/>
                    </a:lnTo>
                    <a:lnTo>
                      <a:pt x="51" y="4"/>
                    </a:lnTo>
                    <a:lnTo>
                      <a:pt x="59" y="0"/>
                    </a:lnTo>
                    <a:lnTo>
                      <a:pt x="67" y="0"/>
                    </a:lnTo>
                    <a:lnTo>
                      <a:pt x="76" y="4"/>
                    </a:lnTo>
                    <a:lnTo>
                      <a:pt x="76" y="14"/>
                    </a:lnTo>
                    <a:lnTo>
                      <a:pt x="70" y="22"/>
                    </a:lnTo>
                    <a:lnTo>
                      <a:pt x="70" y="27"/>
                    </a:lnTo>
                    <a:lnTo>
                      <a:pt x="78" y="32"/>
                    </a:lnTo>
                    <a:lnTo>
                      <a:pt x="82" y="41"/>
                    </a:lnTo>
                    <a:lnTo>
                      <a:pt x="76" y="49"/>
                    </a:lnTo>
                    <a:lnTo>
                      <a:pt x="85" y="64"/>
                    </a:lnTo>
                    <a:lnTo>
                      <a:pt x="84" y="76"/>
                    </a:lnTo>
                    <a:lnTo>
                      <a:pt x="85" y="84"/>
                    </a:lnTo>
                    <a:lnTo>
                      <a:pt x="83" y="93"/>
                    </a:lnTo>
                    <a:lnTo>
                      <a:pt x="87" y="97"/>
                    </a:lnTo>
                    <a:lnTo>
                      <a:pt x="85" y="102"/>
                    </a:lnTo>
                    <a:lnTo>
                      <a:pt x="89" y="110"/>
                    </a:lnTo>
                    <a:lnTo>
                      <a:pt x="89" y="116"/>
                    </a:lnTo>
                    <a:lnTo>
                      <a:pt x="85" y="123"/>
                    </a:lnTo>
                    <a:lnTo>
                      <a:pt x="87" y="129"/>
                    </a:lnTo>
                    <a:lnTo>
                      <a:pt x="93" y="131"/>
                    </a:lnTo>
                    <a:lnTo>
                      <a:pt x="101" y="142"/>
                    </a:lnTo>
                    <a:lnTo>
                      <a:pt x="84" y="164"/>
                    </a:lnTo>
                    <a:lnTo>
                      <a:pt x="74" y="179"/>
                    </a:lnTo>
                    <a:lnTo>
                      <a:pt x="72" y="18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40" name="Freeform 359"/>
              <p:cNvSpPr>
                <a:spLocks/>
              </p:cNvSpPr>
              <p:nvPr/>
            </p:nvSpPr>
            <p:spPr bwMode="gray">
              <a:xfrm>
                <a:off x="3008" y="1900"/>
                <a:ext cx="52" cy="48"/>
              </a:xfrm>
              <a:custGeom>
                <a:avLst/>
                <a:gdLst>
                  <a:gd name="T0" fmla="*/ 2147483647 w 40"/>
                  <a:gd name="T1" fmla="*/ 2147483647 h 37"/>
                  <a:gd name="T2" fmla="*/ 2147483647 w 40"/>
                  <a:gd name="T3" fmla="*/ 2147483647 h 37"/>
                  <a:gd name="T4" fmla="*/ 2147483647 w 40"/>
                  <a:gd name="T5" fmla="*/ 2147483647 h 37"/>
                  <a:gd name="T6" fmla="*/ 2147483647 w 40"/>
                  <a:gd name="T7" fmla="*/ 2147483647 h 37"/>
                  <a:gd name="T8" fmla="*/ 2147483647 w 40"/>
                  <a:gd name="T9" fmla="*/ 2147483647 h 37"/>
                  <a:gd name="T10" fmla="*/ 2147483647 w 40"/>
                  <a:gd name="T11" fmla="*/ 2147483647 h 37"/>
                  <a:gd name="T12" fmla="*/ 2147483647 w 40"/>
                  <a:gd name="T13" fmla="*/ 2147483647 h 37"/>
                  <a:gd name="T14" fmla="*/ 2147483647 w 40"/>
                  <a:gd name="T15" fmla="*/ 2147483647 h 37"/>
                  <a:gd name="T16" fmla="*/ 2147483647 w 40"/>
                  <a:gd name="T17" fmla="*/ 2147483647 h 37"/>
                  <a:gd name="T18" fmla="*/ 0 w 40"/>
                  <a:gd name="T19" fmla="*/ 2147483647 h 37"/>
                  <a:gd name="T20" fmla="*/ 2147483647 w 40"/>
                  <a:gd name="T21" fmla="*/ 2147483647 h 37"/>
                  <a:gd name="T22" fmla="*/ 2147483647 w 40"/>
                  <a:gd name="T23" fmla="*/ 2147483647 h 37"/>
                  <a:gd name="T24" fmla="*/ 2147483647 w 40"/>
                  <a:gd name="T25" fmla="*/ 2147483647 h 37"/>
                  <a:gd name="T26" fmla="*/ 2147483647 w 40"/>
                  <a:gd name="T27" fmla="*/ 0 h 37"/>
                  <a:gd name="T28" fmla="*/ 2147483647 w 40"/>
                  <a:gd name="T29" fmla="*/ 2147483647 h 37"/>
                  <a:gd name="T30" fmla="*/ 2147483647 w 40"/>
                  <a:gd name="T31" fmla="*/ 2147483647 h 37"/>
                  <a:gd name="T32" fmla="*/ 2147483647 w 40"/>
                  <a:gd name="T33" fmla="*/ 2147483647 h 37"/>
                  <a:gd name="T34" fmla="*/ 2147483647 w 40"/>
                  <a:gd name="T35" fmla="*/ 2147483647 h 37"/>
                  <a:gd name="T36" fmla="*/ 2147483647 w 40"/>
                  <a:gd name="T37" fmla="*/ 214748364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37"/>
                  <a:gd name="T59" fmla="*/ 40 w 40"/>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37">
                    <a:moveTo>
                      <a:pt x="40" y="36"/>
                    </a:moveTo>
                    <a:lnTo>
                      <a:pt x="30" y="37"/>
                    </a:lnTo>
                    <a:lnTo>
                      <a:pt x="25" y="35"/>
                    </a:lnTo>
                    <a:lnTo>
                      <a:pt x="22" y="29"/>
                    </a:lnTo>
                    <a:lnTo>
                      <a:pt x="17" y="29"/>
                    </a:lnTo>
                    <a:lnTo>
                      <a:pt x="11" y="30"/>
                    </a:lnTo>
                    <a:lnTo>
                      <a:pt x="9" y="26"/>
                    </a:lnTo>
                    <a:lnTo>
                      <a:pt x="4" y="24"/>
                    </a:lnTo>
                    <a:lnTo>
                      <a:pt x="4" y="16"/>
                    </a:lnTo>
                    <a:lnTo>
                      <a:pt x="0" y="13"/>
                    </a:lnTo>
                    <a:lnTo>
                      <a:pt x="1" y="11"/>
                    </a:lnTo>
                    <a:lnTo>
                      <a:pt x="12" y="2"/>
                    </a:lnTo>
                    <a:lnTo>
                      <a:pt x="19" y="2"/>
                    </a:lnTo>
                    <a:lnTo>
                      <a:pt x="24" y="0"/>
                    </a:lnTo>
                    <a:lnTo>
                      <a:pt x="28" y="1"/>
                    </a:lnTo>
                    <a:lnTo>
                      <a:pt x="40" y="2"/>
                    </a:lnTo>
                    <a:lnTo>
                      <a:pt x="37" y="19"/>
                    </a:lnTo>
                    <a:lnTo>
                      <a:pt x="40" y="27"/>
                    </a:lnTo>
                    <a:lnTo>
                      <a:pt x="40" y="3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41" name="Freeform 360"/>
              <p:cNvSpPr>
                <a:spLocks/>
              </p:cNvSpPr>
              <p:nvPr/>
            </p:nvSpPr>
            <p:spPr bwMode="gray">
              <a:xfrm>
                <a:off x="3024" y="1596"/>
                <a:ext cx="7" cy="3"/>
              </a:xfrm>
              <a:custGeom>
                <a:avLst/>
                <a:gdLst>
                  <a:gd name="T0" fmla="*/ 2147483647 w 5"/>
                  <a:gd name="T1" fmla="*/ 0 h 2"/>
                  <a:gd name="T2" fmla="*/ 2147483647 w 5"/>
                  <a:gd name="T3" fmla="*/ 2147483647 h 2"/>
                  <a:gd name="T4" fmla="*/ 0 w 5"/>
                  <a:gd name="T5" fmla="*/ 2147483647 h 2"/>
                  <a:gd name="T6" fmla="*/ 2147483647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4" y="0"/>
                    </a:moveTo>
                    <a:lnTo>
                      <a:pt x="5" y="2"/>
                    </a:lnTo>
                    <a:lnTo>
                      <a:pt x="0" y="2"/>
                    </a:lnTo>
                    <a:lnTo>
                      <a:pt x="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42" name="Freeform 361"/>
              <p:cNvSpPr>
                <a:spLocks/>
              </p:cNvSpPr>
              <p:nvPr/>
            </p:nvSpPr>
            <p:spPr bwMode="gray">
              <a:xfrm>
                <a:off x="2789" y="1596"/>
                <a:ext cx="311" cy="350"/>
              </a:xfrm>
              <a:custGeom>
                <a:avLst/>
                <a:gdLst>
                  <a:gd name="T0" fmla="*/ 2147483647 w 239"/>
                  <a:gd name="T1" fmla="*/ 2147483647 h 268"/>
                  <a:gd name="T2" fmla="*/ 2147483647 w 239"/>
                  <a:gd name="T3" fmla="*/ 2147483647 h 268"/>
                  <a:gd name="T4" fmla="*/ 2147483647 w 239"/>
                  <a:gd name="T5" fmla="*/ 2147483647 h 268"/>
                  <a:gd name="T6" fmla="*/ 2147483647 w 239"/>
                  <a:gd name="T7" fmla="*/ 2147483647 h 268"/>
                  <a:gd name="T8" fmla="*/ 2147483647 w 239"/>
                  <a:gd name="T9" fmla="*/ 2147483647 h 268"/>
                  <a:gd name="T10" fmla="*/ 2147483647 w 239"/>
                  <a:gd name="T11" fmla="*/ 2147483647 h 268"/>
                  <a:gd name="T12" fmla="*/ 2147483647 w 239"/>
                  <a:gd name="T13" fmla="*/ 2147483647 h 268"/>
                  <a:gd name="T14" fmla="*/ 2147483647 w 239"/>
                  <a:gd name="T15" fmla="*/ 2147483647 h 268"/>
                  <a:gd name="T16" fmla="*/ 2147483647 w 239"/>
                  <a:gd name="T17" fmla="*/ 2147483647 h 268"/>
                  <a:gd name="T18" fmla="*/ 2147483647 w 239"/>
                  <a:gd name="T19" fmla="*/ 2147483647 h 268"/>
                  <a:gd name="T20" fmla="*/ 2147483647 w 239"/>
                  <a:gd name="T21" fmla="*/ 2147483647 h 268"/>
                  <a:gd name="T22" fmla="*/ 2147483647 w 239"/>
                  <a:gd name="T23" fmla="*/ 2147483647 h 268"/>
                  <a:gd name="T24" fmla="*/ 2147483647 w 239"/>
                  <a:gd name="T25" fmla="*/ 2147483647 h 268"/>
                  <a:gd name="T26" fmla="*/ 2147483647 w 239"/>
                  <a:gd name="T27" fmla="*/ 2147483647 h 268"/>
                  <a:gd name="T28" fmla="*/ 2147483647 w 239"/>
                  <a:gd name="T29" fmla="*/ 2147483647 h 268"/>
                  <a:gd name="T30" fmla="*/ 2147483647 w 239"/>
                  <a:gd name="T31" fmla="*/ 2147483647 h 268"/>
                  <a:gd name="T32" fmla="*/ 2147483647 w 239"/>
                  <a:gd name="T33" fmla="*/ 2147483647 h 268"/>
                  <a:gd name="T34" fmla="*/ 2147483647 w 239"/>
                  <a:gd name="T35" fmla="*/ 2147483647 h 268"/>
                  <a:gd name="T36" fmla="*/ 2147483647 w 239"/>
                  <a:gd name="T37" fmla="*/ 2147483647 h 268"/>
                  <a:gd name="T38" fmla="*/ 2147483647 w 239"/>
                  <a:gd name="T39" fmla="*/ 2147483647 h 268"/>
                  <a:gd name="T40" fmla="*/ 2147483647 w 239"/>
                  <a:gd name="T41" fmla="*/ 2147483647 h 268"/>
                  <a:gd name="T42" fmla="*/ 2147483647 w 239"/>
                  <a:gd name="T43" fmla="*/ 2147483647 h 268"/>
                  <a:gd name="T44" fmla="*/ 2147483647 w 239"/>
                  <a:gd name="T45" fmla="*/ 2147483647 h 268"/>
                  <a:gd name="T46" fmla="*/ 2147483647 w 239"/>
                  <a:gd name="T47" fmla="*/ 2147483647 h 268"/>
                  <a:gd name="T48" fmla="*/ 2147483647 w 239"/>
                  <a:gd name="T49" fmla="*/ 2147483647 h 268"/>
                  <a:gd name="T50" fmla="*/ 0 w 239"/>
                  <a:gd name="T51" fmla="*/ 2147483647 h 268"/>
                  <a:gd name="T52" fmla="*/ 2147483647 w 239"/>
                  <a:gd name="T53" fmla="*/ 2147483647 h 268"/>
                  <a:gd name="T54" fmla="*/ 2147483647 w 239"/>
                  <a:gd name="T55" fmla="*/ 2147483647 h 268"/>
                  <a:gd name="T56" fmla="*/ 2147483647 w 239"/>
                  <a:gd name="T57" fmla="*/ 2147483647 h 268"/>
                  <a:gd name="T58" fmla="*/ 2147483647 w 239"/>
                  <a:gd name="T59" fmla="*/ 2147483647 h 268"/>
                  <a:gd name="T60" fmla="*/ 2147483647 w 239"/>
                  <a:gd name="T61" fmla="*/ 2147483647 h 268"/>
                  <a:gd name="T62" fmla="*/ 2147483647 w 239"/>
                  <a:gd name="T63" fmla="*/ 2147483647 h 268"/>
                  <a:gd name="T64" fmla="*/ 2147483647 w 239"/>
                  <a:gd name="T65" fmla="*/ 2147483647 h 268"/>
                  <a:gd name="T66" fmla="*/ 2147483647 w 239"/>
                  <a:gd name="T67" fmla="*/ 2147483647 h 268"/>
                  <a:gd name="T68" fmla="*/ 2147483647 w 239"/>
                  <a:gd name="T69" fmla="*/ 2147483647 h 268"/>
                  <a:gd name="T70" fmla="*/ 2147483647 w 239"/>
                  <a:gd name="T71" fmla="*/ 2147483647 h 268"/>
                  <a:gd name="T72" fmla="*/ 2147483647 w 239"/>
                  <a:gd name="T73" fmla="*/ 2147483647 h 268"/>
                  <a:gd name="T74" fmla="*/ 2147483647 w 239"/>
                  <a:gd name="T75" fmla="*/ 2147483647 h 268"/>
                  <a:gd name="T76" fmla="*/ 2147483647 w 239"/>
                  <a:gd name="T77" fmla="*/ 2147483647 h 268"/>
                  <a:gd name="T78" fmla="*/ 2147483647 w 239"/>
                  <a:gd name="T79" fmla="*/ 2147483647 h 268"/>
                  <a:gd name="T80" fmla="*/ 2147483647 w 239"/>
                  <a:gd name="T81" fmla="*/ 2147483647 h 268"/>
                  <a:gd name="T82" fmla="*/ 2147483647 w 239"/>
                  <a:gd name="T83" fmla="*/ 2147483647 h 268"/>
                  <a:gd name="T84" fmla="*/ 2147483647 w 239"/>
                  <a:gd name="T85" fmla="*/ 2147483647 h 268"/>
                  <a:gd name="T86" fmla="*/ 2147483647 w 239"/>
                  <a:gd name="T87" fmla="*/ 2147483647 h 268"/>
                  <a:gd name="T88" fmla="*/ 2147483647 w 239"/>
                  <a:gd name="T89" fmla="*/ 2147483647 h 268"/>
                  <a:gd name="T90" fmla="*/ 2147483647 w 239"/>
                  <a:gd name="T91" fmla="*/ 2147483647 h 268"/>
                  <a:gd name="T92" fmla="*/ 2147483647 w 239"/>
                  <a:gd name="T93" fmla="*/ 2147483647 h 268"/>
                  <a:gd name="T94" fmla="*/ 2147483647 w 239"/>
                  <a:gd name="T95" fmla="*/ 2147483647 h 268"/>
                  <a:gd name="T96" fmla="*/ 2147483647 w 239"/>
                  <a:gd name="T97" fmla="*/ 2147483647 h 268"/>
                  <a:gd name="T98" fmla="*/ 2147483647 w 239"/>
                  <a:gd name="T99" fmla="*/ 2147483647 h 268"/>
                  <a:gd name="T100" fmla="*/ 2147483647 w 239"/>
                  <a:gd name="T101" fmla="*/ 2147483647 h 268"/>
                  <a:gd name="T102" fmla="*/ 2147483647 w 239"/>
                  <a:gd name="T103" fmla="*/ 2147483647 h 268"/>
                  <a:gd name="T104" fmla="*/ 2147483647 w 239"/>
                  <a:gd name="T105" fmla="*/ 2147483647 h 268"/>
                  <a:gd name="T106" fmla="*/ 2147483647 w 239"/>
                  <a:gd name="T107" fmla="*/ 0 h 268"/>
                  <a:gd name="T108" fmla="*/ 2147483647 w 239"/>
                  <a:gd name="T109" fmla="*/ 2147483647 h 268"/>
                  <a:gd name="T110" fmla="*/ 2147483647 w 239"/>
                  <a:gd name="T111" fmla="*/ 2147483647 h 268"/>
                  <a:gd name="T112" fmla="*/ 2147483647 w 239"/>
                  <a:gd name="T113" fmla="*/ 2147483647 h 268"/>
                  <a:gd name="T114" fmla="*/ 2147483647 w 239"/>
                  <a:gd name="T115" fmla="*/ 2147483647 h 2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9"/>
                  <a:gd name="T175" fmla="*/ 0 h 268"/>
                  <a:gd name="T176" fmla="*/ 239 w 239"/>
                  <a:gd name="T177" fmla="*/ 268 h 2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9" h="268">
                    <a:moveTo>
                      <a:pt x="221" y="35"/>
                    </a:moveTo>
                    <a:lnTo>
                      <a:pt x="221" y="25"/>
                    </a:lnTo>
                    <a:lnTo>
                      <a:pt x="212" y="20"/>
                    </a:lnTo>
                    <a:lnTo>
                      <a:pt x="204" y="21"/>
                    </a:lnTo>
                    <a:lnTo>
                      <a:pt x="196" y="25"/>
                    </a:lnTo>
                    <a:lnTo>
                      <a:pt x="195" y="37"/>
                    </a:lnTo>
                    <a:lnTo>
                      <a:pt x="188" y="42"/>
                    </a:lnTo>
                    <a:lnTo>
                      <a:pt x="186" y="42"/>
                    </a:lnTo>
                    <a:lnTo>
                      <a:pt x="182" y="40"/>
                    </a:lnTo>
                    <a:lnTo>
                      <a:pt x="177" y="40"/>
                    </a:lnTo>
                    <a:lnTo>
                      <a:pt x="170" y="43"/>
                    </a:lnTo>
                    <a:lnTo>
                      <a:pt x="163" y="41"/>
                    </a:lnTo>
                    <a:lnTo>
                      <a:pt x="155" y="33"/>
                    </a:lnTo>
                    <a:lnTo>
                      <a:pt x="149" y="33"/>
                    </a:lnTo>
                    <a:lnTo>
                      <a:pt x="145" y="36"/>
                    </a:lnTo>
                    <a:lnTo>
                      <a:pt x="140" y="36"/>
                    </a:lnTo>
                    <a:lnTo>
                      <a:pt x="138" y="44"/>
                    </a:lnTo>
                    <a:lnTo>
                      <a:pt x="133" y="46"/>
                    </a:lnTo>
                    <a:lnTo>
                      <a:pt x="128" y="44"/>
                    </a:lnTo>
                    <a:lnTo>
                      <a:pt x="122" y="45"/>
                    </a:lnTo>
                    <a:lnTo>
                      <a:pt x="120" y="51"/>
                    </a:lnTo>
                    <a:lnTo>
                      <a:pt x="113" y="53"/>
                    </a:lnTo>
                    <a:lnTo>
                      <a:pt x="110" y="58"/>
                    </a:lnTo>
                    <a:lnTo>
                      <a:pt x="103" y="64"/>
                    </a:lnTo>
                    <a:lnTo>
                      <a:pt x="106" y="66"/>
                    </a:lnTo>
                    <a:lnTo>
                      <a:pt x="105" y="71"/>
                    </a:lnTo>
                    <a:lnTo>
                      <a:pt x="95" y="82"/>
                    </a:lnTo>
                    <a:lnTo>
                      <a:pt x="90" y="84"/>
                    </a:lnTo>
                    <a:lnTo>
                      <a:pt x="86" y="90"/>
                    </a:lnTo>
                    <a:lnTo>
                      <a:pt x="89" y="96"/>
                    </a:lnTo>
                    <a:lnTo>
                      <a:pt x="87" y="115"/>
                    </a:lnTo>
                    <a:lnTo>
                      <a:pt x="81" y="125"/>
                    </a:lnTo>
                    <a:lnTo>
                      <a:pt x="86" y="134"/>
                    </a:lnTo>
                    <a:lnTo>
                      <a:pt x="81" y="141"/>
                    </a:lnTo>
                    <a:lnTo>
                      <a:pt x="72" y="138"/>
                    </a:lnTo>
                    <a:lnTo>
                      <a:pt x="67" y="145"/>
                    </a:lnTo>
                    <a:lnTo>
                      <a:pt x="67" y="162"/>
                    </a:lnTo>
                    <a:lnTo>
                      <a:pt x="69" y="187"/>
                    </a:lnTo>
                    <a:lnTo>
                      <a:pt x="73" y="193"/>
                    </a:lnTo>
                    <a:lnTo>
                      <a:pt x="73" y="202"/>
                    </a:lnTo>
                    <a:lnTo>
                      <a:pt x="67" y="204"/>
                    </a:lnTo>
                    <a:lnTo>
                      <a:pt x="67" y="207"/>
                    </a:lnTo>
                    <a:lnTo>
                      <a:pt x="71" y="213"/>
                    </a:lnTo>
                    <a:lnTo>
                      <a:pt x="69" y="220"/>
                    </a:lnTo>
                    <a:lnTo>
                      <a:pt x="66" y="224"/>
                    </a:lnTo>
                    <a:lnTo>
                      <a:pt x="64" y="243"/>
                    </a:lnTo>
                    <a:lnTo>
                      <a:pt x="63" y="248"/>
                    </a:lnTo>
                    <a:lnTo>
                      <a:pt x="61" y="257"/>
                    </a:lnTo>
                    <a:lnTo>
                      <a:pt x="59" y="251"/>
                    </a:lnTo>
                    <a:lnTo>
                      <a:pt x="59" y="245"/>
                    </a:lnTo>
                    <a:lnTo>
                      <a:pt x="54" y="240"/>
                    </a:lnTo>
                    <a:lnTo>
                      <a:pt x="56" y="234"/>
                    </a:lnTo>
                    <a:lnTo>
                      <a:pt x="53" y="233"/>
                    </a:lnTo>
                    <a:lnTo>
                      <a:pt x="51" y="235"/>
                    </a:lnTo>
                    <a:lnTo>
                      <a:pt x="51" y="241"/>
                    </a:lnTo>
                    <a:lnTo>
                      <a:pt x="47" y="245"/>
                    </a:lnTo>
                    <a:lnTo>
                      <a:pt x="42" y="245"/>
                    </a:lnTo>
                    <a:lnTo>
                      <a:pt x="43" y="243"/>
                    </a:lnTo>
                    <a:lnTo>
                      <a:pt x="39" y="246"/>
                    </a:lnTo>
                    <a:lnTo>
                      <a:pt x="39" y="249"/>
                    </a:lnTo>
                    <a:lnTo>
                      <a:pt x="33" y="258"/>
                    </a:lnTo>
                    <a:lnTo>
                      <a:pt x="29" y="261"/>
                    </a:lnTo>
                    <a:lnTo>
                      <a:pt x="24" y="265"/>
                    </a:lnTo>
                    <a:lnTo>
                      <a:pt x="18" y="268"/>
                    </a:lnTo>
                    <a:lnTo>
                      <a:pt x="15" y="262"/>
                    </a:lnTo>
                    <a:lnTo>
                      <a:pt x="18" y="257"/>
                    </a:lnTo>
                    <a:lnTo>
                      <a:pt x="15" y="256"/>
                    </a:lnTo>
                    <a:lnTo>
                      <a:pt x="14" y="258"/>
                    </a:lnTo>
                    <a:lnTo>
                      <a:pt x="9" y="258"/>
                    </a:lnTo>
                    <a:lnTo>
                      <a:pt x="9" y="253"/>
                    </a:lnTo>
                    <a:lnTo>
                      <a:pt x="7" y="253"/>
                    </a:lnTo>
                    <a:lnTo>
                      <a:pt x="4" y="248"/>
                    </a:lnTo>
                    <a:lnTo>
                      <a:pt x="5" y="245"/>
                    </a:lnTo>
                    <a:lnTo>
                      <a:pt x="9" y="244"/>
                    </a:lnTo>
                    <a:lnTo>
                      <a:pt x="9" y="240"/>
                    </a:lnTo>
                    <a:lnTo>
                      <a:pt x="12" y="236"/>
                    </a:lnTo>
                    <a:lnTo>
                      <a:pt x="9" y="235"/>
                    </a:lnTo>
                    <a:lnTo>
                      <a:pt x="7" y="238"/>
                    </a:lnTo>
                    <a:lnTo>
                      <a:pt x="3" y="239"/>
                    </a:lnTo>
                    <a:lnTo>
                      <a:pt x="3" y="235"/>
                    </a:lnTo>
                    <a:lnTo>
                      <a:pt x="4" y="231"/>
                    </a:lnTo>
                    <a:lnTo>
                      <a:pt x="8" y="229"/>
                    </a:lnTo>
                    <a:lnTo>
                      <a:pt x="10" y="225"/>
                    </a:lnTo>
                    <a:lnTo>
                      <a:pt x="14" y="219"/>
                    </a:lnTo>
                    <a:lnTo>
                      <a:pt x="15" y="215"/>
                    </a:lnTo>
                    <a:lnTo>
                      <a:pt x="13" y="216"/>
                    </a:lnTo>
                    <a:lnTo>
                      <a:pt x="9" y="221"/>
                    </a:lnTo>
                    <a:lnTo>
                      <a:pt x="6" y="221"/>
                    </a:lnTo>
                    <a:lnTo>
                      <a:pt x="3" y="219"/>
                    </a:lnTo>
                    <a:lnTo>
                      <a:pt x="6" y="215"/>
                    </a:lnTo>
                    <a:lnTo>
                      <a:pt x="5" y="213"/>
                    </a:lnTo>
                    <a:lnTo>
                      <a:pt x="3" y="211"/>
                    </a:lnTo>
                    <a:lnTo>
                      <a:pt x="2" y="207"/>
                    </a:lnTo>
                    <a:lnTo>
                      <a:pt x="8" y="206"/>
                    </a:lnTo>
                    <a:lnTo>
                      <a:pt x="11" y="206"/>
                    </a:lnTo>
                    <a:lnTo>
                      <a:pt x="14" y="205"/>
                    </a:lnTo>
                    <a:lnTo>
                      <a:pt x="17" y="204"/>
                    </a:lnTo>
                    <a:lnTo>
                      <a:pt x="21" y="203"/>
                    </a:lnTo>
                    <a:lnTo>
                      <a:pt x="22" y="200"/>
                    </a:lnTo>
                    <a:lnTo>
                      <a:pt x="18" y="201"/>
                    </a:lnTo>
                    <a:lnTo>
                      <a:pt x="15" y="202"/>
                    </a:lnTo>
                    <a:lnTo>
                      <a:pt x="7" y="202"/>
                    </a:lnTo>
                    <a:lnTo>
                      <a:pt x="5" y="204"/>
                    </a:lnTo>
                    <a:lnTo>
                      <a:pt x="0" y="203"/>
                    </a:lnTo>
                    <a:lnTo>
                      <a:pt x="1" y="196"/>
                    </a:lnTo>
                    <a:lnTo>
                      <a:pt x="0" y="190"/>
                    </a:lnTo>
                    <a:lnTo>
                      <a:pt x="2" y="188"/>
                    </a:lnTo>
                    <a:lnTo>
                      <a:pt x="2" y="185"/>
                    </a:lnTo>
                    <a:lnTo>
                      <a:pt x="4" y="182"/>
                    </a:lnTo>
                    <a:lnTo>
                      <a:pt x="7" y="181"/>
                    </a:lnTo>
                    <a:lnTo>
                      <a:pt x="10" y="175"/>
                    </a:lnTo>
                    <a:lnTo>
                      <a:pt x="18" y="175"/>
                    </a:lnTo>
                    <a:lnTo>
                      <a:pt x="18" y="173"/>
                    </a:lnTo>
                    <a:lnTo>
                      <a:pt x="15" y="172"/>
                    </a:lnTo>
                    <a:lnTo>
                      <a:pt x="16" y="169"/>
                    </a:lnTo>
                    <a:lnTo>
                      <a:pt x="20" y="168"/>
                    </a:lnTo>
                    <a:lnTo>
                      <a:pt x="20" y="164"/>
                    </a:lnTo>
                    <a:lnTo>
                      <a:pt x="24" y="161"/>
                    </a:lnTo>
                    <a:lnTo>
                      <a:pt x="28" y="161"/>
                    </a:lnTo>
                    <a:lnTo>
                      <a:pt x="29" y="158"/>
                    </a:lnTo>
                    <a:lnTo>
                      <a:pt x="35" y="154"/>
                    </a:lnTo>
                    <a:lnTo>
                      <a:pt x="38" y="155"/>
                    </a:lnTo>
                    <a:lnTo>
                      <a:pt x="39" y="152"/>
                    </a:lnTo>
                    <a:lnTo>
                      <a:pt x="42" y="150"/>
                    </a:lnTo>
                    <a:lnTo>
                      <a:pt x="43" y="142"/>
                    </a:lnTo>
                    <a:lnTo>
                      <a:pt x="56" y="128"/>
                    </a:lnTo>
                    <a:lnTo>
                      <a:pt x="56" y="124"/>
                    </a:lnTo>
                    <a:lnTo>
                      <a:pt x="64" y="113"/>
                    </a:lnTo>
                    <a:lnTo>
                      <a:pt x="68" y="112"/>
                    </a:lnTo>
                    <a:lnTo>
                      <a:pt x="71" y="108"/>
                    </a:lnTo>
                    <a:lnTo>
                      <a:pt x="67" y="109"/>
                    </a:lnTo>
                    <a:lnTo>
                      <a:pt x="67" y="107"/>
                    </a:lnTo>
                    <a:lnTo>
                      <a:pt x="70" y="103"/>
                    </a:lnTo>
                    <a:lnTo>
                      <a:pt x="72" y="95"/>
                    </a:lnTo>
                    <a:lnTo>
                      <a:pt x="73" y="88"/>
                    </a:lnTo>
                    <a:lnTo>
                      <a:pt x="79" y="88"/>
                    </a:lnTo>
                    <a:lnTo>
                      <a:pt x="82" y="84"/>
                    </a:lnTo>
                    <a:lnTo>
                      <a:pt x="79" y="82"/>
                    </a:lnTo>
                    <a:lnTo>
                      <a:pt x="74" y="84"/>
                    </a:lnTo>
                    <a:lnTo>
                      <a:pt x="74" y="78"/>
                    </a:lnTo>
                    <a:lnTo>
                      <a:pt x="77" y="77"/>
                    </a:lnTo>
                    <a:lnTo>
                      <a:pt x="83" y="71"/>
                    </a:lnTo>
                    <a:lnTo>
                      <a:pt x="87" y="68"/>
                    </a:lnTo>
                    <a:lnTo>
                      <a:pt x="91" y="68"/>
                    </a:lnTo>
                    <a:lnTo>
                      <a:pt x="94" y="66"/>
                    </a:lnTo>
                    <a:lnTo>
                      <a:pt x="90" y="65"/>
                    </a:lnTo>
                    <a:lnTo>
                      <a:pt x="90" y="64"/>
                    </a:lnTo>
                    <a:lnTo>
                      <a:pt x="94" y="63"/>
                    </a:lnTo>
                    <a:lnTo>
                      <a:pt x="98" y="63"/>
                    </a:lnTo>
                    <a:lnTo>
                      <a:pt x="99" y="60"/>
                    </a:lnTo>
                    <a:lnTo>
                      <a:pt x="92" y="60"/>
                    </a:lnTo>
                    <a:lnTo>
                      <a:pt x="100" y="53"/>
                    </a:lnTo>
                    <a:lnTo>
                      <a:pt x="103" y="55"/>
                    </a:lnTo>
                    <a:lnTo>
                      <a:pt x="106" y="54"/>
                    </a:lnTo>
                    <a:lnTo>
                      <a:pt x="105" y="49"/>
                    </a:lnTo>
                    <a:lnTo>
                      <a:pt x="112" y="49"/>
                    </a:lnTo>
                    <a:lnTo>
                      <a:pt x="113" y="47"/>
                    </a:lnTo>
                    <a:lnTo>
                      <a:pt x="109" y="47"/>
                    </a:lnTo>
                    <a:lnTo>
                      <a:pt x="104" y="48"/>
                    </a:lnTo>
                    <a:lnTo>
                      <a:pt x="108" y="44"/>
                    </a:lnTo>
                    <a:lnTo>
                      <a:pt x="113" y="44"/>
                    </a:lnTo>
                    <a:lnTo>
                      <a:pt x="116" y="41"/>
                    </a:lnTo>
                    <a:lnTo>
                      <a:pt x="116" y="39"/>
                    </a:lnTo>
                    <a:lnTo>
                      <a:pt x="118" y="35"/>
                    </a:lnTo>
                    <a:lnTo>
                      <a:pt x="123" y="34"/>
                    </a:lnTo>
                    <a:lnTo>
                      <a:pt x="124" y="36"/>
                    </a:lnTo>
                    <a:lnTo>
                      <a:pt x="127" y="34"/>
                    </a:lnTo>
                    <a:lnTo>
                      <a:pt x="127" y="31"/>
                    </a:lnTo>
                    <a:lnTo>
                      <a:pt x="131" y="32"/>
                    </a:lnTo>
                    <a:lnTo>
                      <a:pt x="133" y="32"/>
                    </a:lnTo>
                    <a:lnTo>
                      <a:pt x="129" y="29"/>
                    </a:lnTo>
                    <a:lnTo>
                      <a:pt x="131" y="26"/>
                    </a:lnTo>
                    <a:lnTo>
                      <a:pt x="134" y="26"/>
                    </a:lnTo>
                    <a:lnTo>
                      <a:pt x="135" y="29"/>
                    </a:lnTo>
                    <a:lnTo>
                      <a:pt x="137" y="24"/>
                    </a:lnTo>
                    <a:lnTo>
                      <a:pt x="139" y="22"/>
                    </a:lnTo>
                    <a:lnTo>
                      <a:pt x="142" y="23"/>
                    </a:lnTo>
                    <a:lnTo>
                      <a:pt x="140" y="26"/>
                    </a:lnTo>
                    <a:lnTo>
                      <a:pt x="139" y="30"/>
                    </a:lnTo>
                    <a:lnTo>
                      <a:pt x="140" y="32"/>
                    </a:lnTo>
                    <a:lnTo>
                      <a:pt x="143" y="32"/>
                    </a:lnTo>
                    <a:lnTo>
                      <a:pt x="145" y="29"/>
                    </a:lnTo>
                    <a:lnTo>
                      <a:pt x="145" y="25"/>
                    </a:lnTo>
                    <a:lnTo>
                      <a:pt x="148" y="23"/>
                    </a:lnTo>
                    <a:lnTo>
                      <a:pt x="153" y="22"/>
                    </a:lnTo>
                    <a:lnTo>
                      <a:pt x="154" y="24"/>
                    </a:lnTo>
                    <a:lnTo>
                      <a:pt x="157" y="24"/>
                    </a:lnTo>
                    <a:lnTo>
                      <a:pt x="158" y="22"/>
                    </a:lnTo>
                    <a:lnTo>
                      <a:pt x="150" y="18"/>
                    </a:lnTo>
                    <a:lnTo>
                      <a:pt x="151" y="16"/>
                    </a:lnTo>
                    <a:lnTo>
                      <a:pt x="155" y="15"/>
                    </a:lnTo>
                    <a:lnTo>
                      <a:pt x="160" y="16"/>
                    </a:lnTo>
                    <a:lnTo>
                      <a:pt x="164" y="20"/>
                    </a:lnTo>
                    <a:lnTo>
                      <a:pt x="166" y="22"/>
                    </a:lnTo>
                    <a:lnTo>
                      <a:pt x="172" y="21"/>
                    </a:lnTo>
                    <a:lnTo>
                      <a:pt x="171" y="17"/>
                    </a:lnTo>
                    <a:lnTo>
                      <a:pt x="174" y="13"/>
                    </a:lnTo>
                    <a:lnTo>
                      <a:pt x="179" y="12"/>
                    </a:lnTo>
                    <a:lnTo>
                      <a:pt x="181" y="10"/>
                    </a:lnTo>
                    <a:lnTo>
                      <a:pt x="184" y="8"/>
                    </a:lnTo>
                    <a:lnTo>
                      <a:pt x="181" y="6"/>
                    </a:lnTo>
                    <a:lnTo>
                      <a:pt x="182" y="3"/>
                    </a:lnTo>
                    <a:lnTo>
                      <a:pt x="185" y="3"/>
                    </a:lnTo>
                    <a:lnTo>
                      <a:pt x="192" y="4"/>
                    </a:lnTo>
                    <a:lnTo>
                      <a:pt x="194" y="6"/>
                    </a:lnTo>
                    <a:lnTo>
                      <a:pt x="190" y="8"/>
                    </a:lnTo>
                    <a:lnTo>
                      <a:pt x="186" y="12"/>
                    </a:lnTo>
                    <a:lnTo>
                      <a:pt x="185" y="19"/>
                    </a:lnTo>
                    <a:lnTo>
                      <a:pt x="192" y="15"/>
                    </a:lnTo>
                    <a:lnTo>
                      <a:pt x="194" y="10"/>
                    </a:lnTo>
                    <a:lnTo>
                      <a:pt x="198" y="5"/>
                    </a:lnTo>
                    <a:lnTo>
                      <a:pt x="202" y="5"/>
                    </a:lnTo>
                    <a:lnTo>
                      <a:pt x="200" y="7"/>
                    </a:lnTo>
                    <a:lnTo>
                      <a:pt x="202" y="9"/>
                    </a:lnTo>
                    <a:lnTo>
                      <a:pt x="205" y="4"/>
                    </a:lnTo>
                    <a:lnTo>
                      <a:pt x="204" y="0"/>
                    </a:lnTo>
                    <a:lnTo>
                      <a:pt x="213" y="1"/>
                    </a:lnTo>
                    <a:lnTo>
                      <a:pt x="217" y="4"/>
                    </a:lnTo>
                    <a:lnTo>
                      <a:pt x="213" y="7"/>
                    </a:lnTo>
                    <a:lnTo>
                      <a:pt x="216" y="9"/>
                    </a:lnTo>
                    <a:lnTo>
                      <a:pt x="219" y="6"/>
                    </a:lnTo>
                    <a:lnTo>
                      <a:pt x="223" y="5"/>
                    </a:lnTo>
                    <a:lnTo>
                      <a:pt x="236" y="13"/>
                    </a:lnTo>
                    <a:lnTo>
                      <a:pt x="230" y="19"/>
                    </a:lnTo>
                    <a:lnTo>
                      <a:pt x="220" y="17"/>
                    </a:lnTo>
                    <a:lnTo>
                      <a:pt x="219" y="19"/>
                    </a:lnTo>
                    <a:lnTo>
                      <a:pt x="227" y="23"/>
                    </a:lnTo>
                    <a:lnTo>
                      <a:pt x="227" y="25"/>
                    </a:lnTo>
                    <a:lnTo>
                      <a:pt x="230" y="26"/>
                    </a:lnTo>
                    <a:lnTo>
                      <a:pt x="235" y="23"/>
                    </a:lnTo>
                    <a:lnTo>
                      <a:pt x="239" y="25"/>
                    </a:lnTo>
                    <a:lnTo>
                      <a:pt x="226" y="30"/>
                    </a:lnTo>
                    <a:lnTo>
                      <a:pt x="226" y="32"/>
                    </a:lnTo>
                    <a:lnTo>
                      <a:pt x="221" y="3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43" name="Freeform 362"/>
              <p:cNvSpPr>
                <a:spLocks/>
              </p:cNvSpPr>
              <p:nvPr/>
            </p:nvSpPr>
            <p:spPr bwMode="gray">
              <a:xfrm>
                <a:off x="2982" y="1979"/>
                <a:ext cx="67" cy="55"/>
              </a:xfrm>
              <a:custGeom>
                <a:avLst/>
                <a:gdLst>
                  <a:gd name="T0" fmla="*/ 2147483647 w 51"/>
                  <a:gd name="T1" fmla="*/ 2147483647 h 43"/>
                  <a:gd name="T2" fmla="*/ 0 w 51"/>
                  <a:gd name="T3" fmla="*/ 2147483647 h 43"/>
                  <a:gd name="T4" fmla="*/ 2147483647 w 51"/>
                  <a:gd name="T5" fmla="*/ 0 h 43"/>
                  <a:gd name="T6" fmla="*/ 2147483647 w 51"/>
                  <a:gd name="T7" fmla="*/ 0 h 43"/>
                  <a:gd name="T8" fmla="*/ 2147483647 w 51"/>
                  <a:gd name="T9" fmla="*/ 2147483647 h 43"/>
                  <a:gd name="T10" fmla="*/ 2147483647 w 51"/>
                  <a:gd name="T11" fmla="*/ 2147483647 h 43"/>
                  <a:gd name="T12" fmla="*/ 2147483647 w 51"/>
                  <a:gd name="T13" fmla="*/ 2147483647 h 43"/>
                  <a:gd name="T14" fmla="*/ 2147483647 w 51"/>
                  <a:gd name="T15" fmla="*/ 2147483647 h 43"/>
                  <a:gd name="T16" fmla="*/ 2147483647 w 51"/>
                  <a:gd name="T17" fmla="*/ 2147483647 h 43"/>
                  <a:gd name="T18" fmla="*/ 2147483647 w 51"/>
                  <a:gd name="T19" fmla="*/ 2147483647 h 43"/>
                  <a:gd name="T20" fmla="*/ 2147483647 w 51"/>
                  <a:gd name="T21" fmla="*/ 2147483647 h 43"/>
                  <a:gd name="T22" fmla="*/ 2147483647 w 51"/>
                  <a:gd name="T23" fmla="*/ 2147483647 h 43"/>
                  <a:gd name="T24" fmla="*/ 2147483647 w 51"/>
                  <a:gd name="T25" fmla="*/ 2147483647 h 43"/>
                  <a:gd name="T26" fmla="*/ 2147483647 w 51"/>
                  <a:gd name="T27" fmla="*/ 2147483647 h 43"/>
                  <a:gd name="T28" fmla="*/ 2147483647 w 51"/>
                  <a:gd name="T29" fmla="*/ 2147483647 h 43"/>
                  <a:gd name="T30" fmla="*/ 2147483647 w 51"/>
                  <a:gd name="T31" fmla="*/ 2147483647 h 43"/>
                  <a:gd name="T32" fmla="*/ 2147483647 w 51"/>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43"/>
                  <a:gd name="T53" fmla="*/ 51 w 51"/>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43">
                    <a:moveTo>
                      <a:pt x="2" y="23"/>
                    </a:moveTo>
                    <a:lnTo>
                      <a:pt x="0" y="6"/>
                    </a:lnTo>
                    <a:lnTo>
                      <a:pt x="4" y="0"/>
                    </a:lnTo>
                    <a:lnTo>
                      <a:pt x="25" y="0"/>
                    </a:lnTo>
                    <a:lnTo>
                      <a:pt x="42" y="4"/>
                    </a:lnTo>
                    <a:lnTo>
                      <a:pt x="51" y="16"/>
                    </a:lnTo>
                    <a:lnTo>
                      <a:pt x="45" y="25"/>
                    </a:lnTo>
                    <a:lnTo>
                      <a:pt x="41" y="33"/>
                    </a:lnTo>
                    <a:lnTo>
                      <a:pt x="33" y="36"/>
                    </a:lnTo>
                    <a:lnTo>
                      <a:pt x="33" y="40"/>
                    </a:lnTo>
                    <a:lnTo>
                      <a:pt x="30" y="43"/>
                    </a:lnTo>
                    <a:lnTo>
                      <a:pt x="22" y="40"/>
                    </a:lnTo>
                    <a:lnTo>
                      <a:pt x="20" y="36"/>
                    </a:lnTo>
                    <a:lnTo>
                      <a:pt x="17" y="37"/>
                    </a:lnTo>
                    <a:lnTo>
                      <a:pt x="13" y="28"/>
                    </a:lnTo>
                    <a:lnTo>
                      <a:pt x="9" y="26"/>
                    </a:lnTo>
                    <a:lnTo>
                      <a:pt x="2" y="2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44" name="Freeform 363"/>
              <p:cNvSpPr>
                <a:spLocks/>
              </p:cNvSpPr>
              <p:nvPr/>
            </p:nvSpPr>
            <p:spPr bwMode="gray">
              <a:xfrm>
                <a:off x="3008" y="1986"/>
                <a:ext cx="110" cy="104"/>
              </a:xfrm>
              <a:custGeom>
                <a:avLst/>
                <a:gdLst>
                  <a:gd name="T0" fmla="*/ 2147483647 w 84"/>
                  <a:gd name="T1" fmla="*/ 2147483647 h 80"/>
                  <a:gd name="T2" fmla="*/ 2147483647 w 84"/>
                  <a:gd name="T3" fmla="*/ 2147483647 h 80"/>
                  <a:gd name="T4" fmla="*/ 2147483647 w 84"/>
                  <a:gd name="T5" fmla="*/ 2147483647 h 80"/>
                  <a:gd name="T6" fmla="*/ 2147483647 w 84"/>
                  <a:gd name="T7" fmla="*/ 2147483647 h 80"/>
                  <a:gd name="T8" fmla="*/ 2147483647 w 84"/>
                  <a:gd name="T9" fmla="*/ 2147483647 h 80"/>
                  <a:gd name="T10" fmla="*/ 2147483647 w 84"/>
                  <a:gd name="T11" fmla="*/ 2147483647 h 80"/>
                  <a:gd name="T12" fmla="*/ 2147483647 w 84"/>
                  <a:gd name="T13" fmla="*/ 2147483647 h 80"/>
                  <a:gd name="T14" fmla="*/ 2147483647 w 84"/>
                  <a:gd name="T15" fmla="*/ 2147483647 h 80"/>
                  <a:gd name="T16" fmla="*/ 2147483647 w 84"/>
                  <a:gd name="T17" fmla="*/ 2147483647 h 80"/>
                  <a:gd name="T18" fmla="*/ 2147483647 w 84"/>
                  <a:gd name="T19" fmla="*/ 2147483647 h 80"/>
                  <a:gd name="T20" fmla="*/ 2147483647 w 84"/>
                  <a:gd name="T21" fmla="*/ 2147483647 h 80"/>
                  <a:gd name="T22" fmla="*/ 2147483647 w 84"/>
                  <a:gd name="T23" fmla="*/ 2147483647 h 80"/>
                  <a:gd name="T24" fmla="*/ 0 w 84"/>
                  <a:gd name="T25" fmla="*/ 2147483647 h 80"/>
                  <a:gd name="T26" fmla="*/ 2147483647 w 84"/>
                  <a:gd name="T27" fmla="*/ 2147483647 h 80"/>
                  <a:gd name="T28" fmla="*/ 2147483647 w 84"/>
                  <a:gd name="T29" fmla="*/ 2147483647 h 80"/>
                  <a:gd name="T30" fmla="*/ 2147483647 w 84"/>
                  <a:gd name="T31" fmla="*/ 2147483647 h 80"/>
                  <a:gd name="T32" fmla="*/ 2147483647 w 84"/>
                  <a:gd name="T33" fmla="*/ 2147483647 h 80"/>
                  <a:gd name="T34" fmla="*/ 2147483647 w 84"/>
                  <a:gd name="T35" fmla="*/ 2147483647 h 80"/>
                  <a:gd name="T36" fmla="*/ 2147483647 w 84"/>
                  <a:gd name="T37" fmla="*/ 2147483647 h 80"/>
                  <a:gd name="T38" fmla="*/ 2147483647 w 84"/>
                  <a:gd name="T39" fmla="*/ 2147483647 h 80"/>
                  <a:gd name="T40" fmla="*/ 2147483647 w 84"/>
                  <a:gd name="T41" fmla="*/ 2147483647 h 80"/>
                  <a:gd name="T42" fmla="*/ 2147483647 w 84"/>
                  <a:gd name="T43" fmla="*/ 2147483647 h 80"/>
                  <a:gd name="T44" fmla="*/ 2147483647 w 84"/>
                  <a:gd name="T45" fmla="*/ 2147483647 h 80"/>
                  <a:gd name="T46" fmla="*/ 2147483647 w 84"/>
                  <a:gd name="T47" fmla="*/ 0 h 80"/>
                  <a:gd name="T48" fmla="*/ 2147483647 w 84"/>
                  <a:gd name="T49" fmla="*/ 0 h 80"/>
                  <a:gd name="T50" fmla="*/ 2147483647 w 84"/>
                  <a:gd name="T51" fmla="*/ 2147483647 h 80"/>
                  <a:gd name="T52" fmla="*/ 2147483647 w 84"/>
                  <a:gd name="T53" fmla="*/ 2147483647 h 80"/>
                  <a:gd name="T54" fmla="*/ 2147483647 w 84"/>
                  <a:gd name="T55" fmla="*/ 2147483647 h 80"/>
                  <a:gd name="T56" fmla="*/ 2147483647 w 84"/>
                  <a:gd name="T57" fmla="*/ 2147483647 h 80"/>
                  <a:gd name="T58" fmla="*/ 2147483647 w 84"/>
                  <a:gd name="T59" fmla="*/ 2147483647 h 80"/>
                  <a:gd name="T60" fmla="*/ 2147483647 w 84"/>
                  <a:gd name="T61" fmla="*/ 2147483647 h 80"/>
                  <a:gd name="T62" fmla="*/ 2147483647 w 84"/>
                  <a:gd name="T63" fmla="*/ 2147483647 h 80"/>
                  <a:gd name="T64" fmla="*/ 2147483647 w 84"/>
                  <a:gd name="T65" fmla="*/ 2147483647 h 80"/>
                  <a:gd name="T66" fmla="*/ 2147483647 w 84"/>
                  <a:gd name="T67" fmla="*/ 2147483647 h 80"/>
                  <a:gd name="T68" fmla="*/ 2147483647 w 84"/>
                  <a:gd name="T69" fmla="*/ 2147483647 h 80"/>
                  <a:gd name="T70" fmla="*/ 2147483647 w 84"/>
                  <a:gd name="T71" fmla="*/ 2147483647 h 80"/>
                  <a:gd name="T72" fmla="*/ 2147483647 w 84"/>
                  <a:gd name="T73" fmla="*/ 2147483647 h 80"/>
                  <a:gd name="T74" fmla="*/ 2147483647 w 84"/>
                  <a:gd name="T75" fmla="*/ 2147483647 h 80"/>
                  <a:gd name="T76" fmla="*/ 2147483647 w 84"/>
                  <a:gd name="T77" fmla="*/ 2147483647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80"/>
                  <a:gd name="T119" fmla="*/ 84 w 84"/>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80">
                    <a:moveTo>
                      <a:pt x="77" y="67"/>
                    </a:moveTo>
                    <a:lnTo>
                      <a:pt x="68" y="70"/>
                    </a:lnTo>
                    <a:lnTo>
                      <a:pt x="66" y="76"/>
                    </a:lnTo>
                    <a:lnTo>
                      <a:pt x="61" y="78"/>
                    </a:lnTo>
                    <a:lnTo>
                      <a:pt x="46" y="72"/>
                    </a:lnTo>
                    <a:lnTo>
                      <a:pt x="42" y="74"/>
                    </a:lnTo>
                    <a:lnTo>
                      <a:pt x="36" y="72"/>
                    </a:lnTo>
                    <a:lnTo>
                      <a:pt x="31" y="72"/>
                    </a:lnTo>
                    <a:lnTo>
                      <a:pt x="25" y="69"/>
                    </a:lnTo>
                    <a:lnTo>
                      <a:pt x="18" y="70"/>
                    </a:lnTo>
                    <a:lnTo>
                      <a:pt x="9" y="80"/>
                    </a:lnTo>
                    <a:lnTo>
                      <a:pt x="8" y="71"/>
                    </a:lnTo>
                    <a:lnTo>
                      <a:pt x="0" y="63"/>
                    </a:lnTo>
                    <a:lnTo>
                      <a:pt x="8" y="55"/>
                    </a:lnTo>
                    <a:lnTo>
                      <a:pt x="2" y="45"/>
                    </a:lnTo>
                    <a:lnTo>
                      <a:pt x="2" y="34"/>
                    </a:lnTo>
                    <a:lnTo>
                      <a:pt x="10" y="37"/>
                    </a:lnTo>
                    <a:lnTo>
                      <a:pt x="13" y="34"/>
                    </a:lnTo>
                    <a:lnTo>
                      <a:pt x="13" y="30"/>
                    </a:lnTo>
                    <a:lnTo>
                      <a:pt x="21" y="27"/>
                    </a:lnTo>
                    <a:lnTo>
                      <a:pt x="25" y="19"/>
                    </a:lnTo>
                    <a:lnTo>
                      <a:pt x="31" y="10"/>
                    </a:lnTo>
                    <a:lnTo>
                      <a:pt x="35" y="10"/>
                    </a:lnTo>
                    <a:lnTo>
                      <a:pt x="43" y="0"/>
                    </a:lnTo>
                    <a:lnTo>
                      <a:pt x="49" y="0"/>
                    </a:lnTo>
                    <a:lnTo>
                      <a:pt x="54" y="5"/>
                    </a:lnTo>
                    <a:lnTo>
                      <a:pt x="59" y="4"/>
                    </a:lnTo>
                    <a:lnTo>
                      <a:pt x="65" y="5"/>
                    </a:lnTo>
                    <a:lnTo>
                      <a:pt x="69" y="10"/>
                    </a:lnTo>
                    <a:lnTo>
                      <a:pt x="70" y="26"/>
                    </a:lnTo>
                    <a:lnTo>
                      <a:pt x="74" y="35"/>
                    </a:lnTo>
                    <a:lnTo>
                      <a:pt x="84" y="45"/>
                    </a:lnTo>
                    <a:lnTo>
                      <a:pt x="82" y="52"/>
                    </a:lnTo>
                    <a:lnTo>
                      <a:pt x="78" y="52"/>
                    </a:lnTo>
                    <a:lnTo>
                      <a:pt x="74" y="50"/>
                    </a:lnTo>
                    <a:lnTo>
                      <a:pt x="70" y="50"/>
                    </a:lnTo>
                    <a:lnTo>
                      <a:pt x="71" y="56"/>
                    </a:lnTo>
                    <a:lnTo>
                      <a:pt x="75" y="60"/>
                    </a:lnTo>
                    <a:lnTo>
                      <a:pt x="77" y="6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45" name="Freeform 364"/>
              <p:cNvSpPr>
                <a:spLocks/>
              </p:cNvSpPr>
              <p:nvPr/>
            </p:nvSpPr>
            <p:spPr bwMode="gray">
              <a:xfrm>
                <a:off x="2979" y="1938"/>
                <a:ext cx="87" cy="61"/>
              </a:xfrm>
              <a:custGeom>
                <a:avLst/>
                <a:gdLst>
                  <a:gd name="T0" fmla="*/ 2147483647 w 67"/>
                  <a:gd name="T1" fmla="*/ 2147483647 h 47"/>
                  <a:gd name="T2" fmla="*/ 2147483647 w 67"/>
                  <a:gd name="T3" fmla="*/ 2147483647 h 47"/>
                  <a:gd name="T4" fmla="*/ 2147483647 w 67"/>
                  <a:gd name="T5" fmla="*/ 2147483647 h 47"/>
                  <a:gd name="T6" fmla="*/ 2147483647 w 67"/>
                  <a:gd name="T7" fmla="*/ 2147483647 h 47"/>
                  <a:gd name="T8" fmla="*/ 2147483647 w 67"/>
                  <a:gd name="T9" fmla="*/ 2147483647 h 47"/>
                  <a:gd name="T10" fmla="*/ 2147483647 w 67"/>
                  <a:gd name="T11" fmla="*/ 2147483647 h 47"/>
                  <a:gd name="T12" fmla="*/ 2147483647 w 67"/>
                  <a:gd name="T13" fmla="*/ 2147483647 h 47"/>
                  <a:gd name="T14" fmla="*/ 0 w 67"/>
                  <a:gd name="T15" fmla="*/ 2147483647 h 47"/>
                  <a:gd name="T16" fmla="*/ 2147483647 w 67"/>
                  <a:gd name="T17" fmla="*/ 2147483647 h 47"/>
                  <a:gd name="T18" fmla="*/ 2147483647 w 67"/>
                  <a:gd name="T19" fmla="*/ 2147483647 h 47"/>
                  <a:gd name="T20" fmla="*/ 2147483647 w 67"/>
                  <a:gd name="T21" fmla="*/ 2147483647 h 47"/>
                  <a:gd name="T22" fmla="*/ 2147483647 w 67"/>
                  <a:gd name="T23" fmla="*/ 2147483647 h 47"/>
                  <a:gd name="T24" fmla="*/ 2147483647 w 67"/>
                  <a:gd name="T25" fmla="*/ 2147483647 h 47"/>
                  <a:gd name="T26" fmla="*/ 2147483647 w 67"/>
                  <a:gd name="T27" fmla="*/ 2147483647 h 47"/>
                  <a:gd name="T28" fmla="*/ 2147483647 w 67"/>
                  <a:gd name="T29" fmla="*/ 2147483647 h 47"/>
                  <a:gd name="T30" fmla="*/ 2147483647 w 67"/>
                  <a:gd name="T31" fmla="*/ 2147483647 h 47"/>
                  <a:gd name="T32" fmla="*/ 2147483647 w 67"/>
                  <a:gd name="T33" fmla="*/ 2147483647 h 47"/>
                  <a:gd name="T34" fmla="*/ 2147483647 w 67"/>
                  <a:gd name="T35" fmla="*/ 2147483647 h 47"/>
                  <a:gd name="T36" fmla="*/ 2147483647 w 67"/>
                  <a:gd name="T37" fmla="*/ 2147483647 h 47"/>
                  <a:gd name="T38" fmla="*/ 2147483647 w 67"/>
                  <a:gd name="T39" fmla="*/ 0 h 47"/>
                  <a:gd name="T40" fmla="*/ 2147483647 w 67"/>
                  <a:gd name="T41" fmla="*/ 0 h 47"/>
                  <a:gd name="T42" fmla="*/ 2147483647 w 67"/>
                  <a:gd name="T43" fmla="*/ 2147483647 h 47"/>
                  <a:gd name="T44" fmla="*/ 2147483647 w 67"/>
                  <a:gd name="T45" fmla="*/ 2147483647 h 47"/>
                  <a:gd name="T46" fmla="*/ 2147483647 w 67"/>
                  <a:gd name="T47" fmla="*/ 2147483647 h 47"/>
                  <a:gd name="T48" fmla="*/ 2147483647 w 67"/>
                  <a:gd name="T49" fmla="*/ 2147483647 h 47"/>
                  <a:gd name="T50" fmla="*/ 2147483647 w 67"/>
                  <a:gd name="T51" fmla="*/ 2147483647 h 47"/>
                  <a:gd name="T52" fmla="*/ 2147483647 w 67"/>
                  <a:gd name="T53" fmla="*/ 2147483647 h 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7"/>
                  <a:gd name="T82" fmla="*/ 0 h 47"/>
                  <a:gd name="T83" fmla="*/ 67 w 67"/>
                  <a:gd name="T84" fmla="*/ 47 h 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7" h="47">
                    <a:moveTo>
                      <a:pt x="66" y="37"/>
                    </a:moveTo>
                    <a:lnTo>
                      <a:pt x="58" y="47"/>
                    </a:lnTo>
                    <a:lnTo>
                      <a:pt x="54" y="47"/>
                    </a:lnTo>
                    <a:lnTo>
                      <a:pt x="45" y="35"/>
                    </a:lnTo>
                    <a:lnTo>
                      <a:pt x="28" y="31"/>
                    </a:lnTo>
                    <a:lnTo>
                      <a:pt x="7" y="31"/>
                    </a:lnTo>
                    <a:lnTo>
                      <a:pt x="3" y="37"/>
                    </a:lnTo>
                    <a:lnTo>
                      <a:pt x="0" y="32"/>
                    </a:lnTo>
                    <a:lnTo>
                      <a:pt x="1" y="27"/>
                    </a:lnTo>
                    <a:lnTo>
                      <a:pt x="6" y="22"/>
                    </a:lnTo>
                    <a:lnTo>
                      <a:pt x="5" y="12"/>
                    </a:lnTo>
                    <a:lnTo>
                      <a:pt x="11" y="10"/>
                    </a:lnTo>
                    <a:lnTo>
                      <a:pt x="18" y="7"/>
                    </a:lnTo>
                    <a:lnTo>
                      <a:pt x="20" y="13"/>
                    </a:lnTo>
                    <a:lnTo>
                      <a:pt x="26" y="21"/>
                    </a:lnTo>
                    <a:lnTo>
                      <a:pt x="33" y="20"/>
                    </a:lnTo>
                    <a:lnTo>
                      <a:pt x="35" y="8"/>
                    </a:lnTo>
                    <a:lnTo>
                      <a:pt x="34" y="3"/>
                    </a:lnTo>
                    <a:lnTo>
                      <a:pt x="34" y="1"/>
                    </a:lnTo>
                    <a:lnTo>
                      <a:pt x="40" y="0"/>
                    </a:lnTo>
                    <a:lnTo>
                      <a:pt x="45" y="0"/>
                    </a:lnTo>
                    <a:lnTo>
                      <a:pt x="48" y="6"/>
                    </a:lnTo>
                    <a:lnTo>
                      <a:pt x="53" y="8"/>
                    </a:lnTo>
                    <a:lnTo>
                      <a:pt x="63" y="7"/>
                    </a:lnTo>
                    <a:lnTo>
                      <a:pt x="63" y="18"/>
                    </a:lnTo>
                    <a:lnTo>
                      <a:pt x="67" y="24"/>
                    </a:lnTo>
                    <a:lnTo>
                      <a:pt x="66" y="3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46" name="Freeform 365"/>
              <p:cNvSpPr>
                <a:spLocks/>
              </p:cNvSpPr>
              <p:nvPr/>
            </p:nvSpPr>
            <p:spPr bwMode="gray">
              <a:xfrm>
                <a:off x="2499" y="2493"/>
                <a:ext cx="4" cy="4"/>
              </a:xfrm>
              <a:custGeom>
                <a:avLst/>
                <a:gdLst>
                  <a:gd name="T0" fmla="*/ 0 w 3"/>
                  <a:gd name="T1" fmla="*/ 2147483647 h 3"/>
                  <a:gd name="T2" fmla="*/ 2147483647 w 3"/>
                  <a:gd name="T3" fmla="*/ 0 h 3"/>
                  <a:gd name="T4" fmla="*/ 2147483647 w 3"/>
                  <a:gd name="T5" fmla="*/ 2147483647 h 3"/>
                  <a:gd name="T6" fmla="*/ 2147483647 w 3"/>
                  <a:gd name="T7" fmla="*/ 2147483647 h 3"/>
                  <a:gd name="T8" fmla="*/ 0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lnTo>
                      <a:pt x="2" y="0"/>
                    </a:lnTo>
                    <a:lnTo>
                      <a:pt x="3" y="2"/>
                    </a:lnTo>
                    <a:lnTo>
                      <a:pt x="1"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47" name="Freeform 366"/>
              <p:cNvSpPr>
                <a:spLocks/>
              </p:cNvSpPr>
              <p:nvPr/>
            </p:nvSpPr>
            <p:spPr bwMode="gray">
              <a:xfrm>
                <a:off x="2510" y="2502"/>
                <a:ext cx="6" cy="4"/>
              </a:xfrm>
              <a:custGeom>
                <a:avLst/>
                <a:gdLst>
                  <a:gd name="T0" fmla="*/ 0 w 4"/>
                  <a:gd name="T1" fmla="*/ 0 h 3"/>
                  <a:gd name="T2" fmla="*/ 2147483647 w 4"/>
                  <a:gd name="T3" fmla="*/ 0 h 3"/>
                  <a:gd name="T4" fmla="*/ 2147483647 w 4"/>
                  <a:gd name="T5" fmla="*/ 2147483647 h 3"/>
                  <a:gd name="T6" fmla="*/ 2147483647 w 4"/>
                  <a:gd name="T7" fmla="*/ 2147483647 h 3"/>
                  <a:gd name="T8" fmla="*/ 0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0"/>
                    </a:moveTo>
                    <a:lnTo>
                      <a:pt x="2" y="0"/>
                    </a:lnTo>
                    <a:lnTo>
                      <a:pt x="4" y="1"/>
                    </a:lnTo>
                    <a:lnTo>
                      <a:pt x="2" y="3"/>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48" name="Freeform 367"/>
              <p:cNvSpPr>
                <a:spLocks/>
              </p:cNvSpPr>
              <p:nvPr/>
            </p:nvSpPr>
            <p:spPr bwMode="gray">
              <a:xfrm>
                <a:off x="2521" y="2500"/>
                <a:ext cx="4" cy="4"/>
              </a:xfrm>
              <a:custGeom>
                <a:avLst/>
                <a:gdLst>
                  <a:gd name="T0" fmla="*/ 0 w 3"/>
                  <a:gd name="T1" fmla="*/ 2147483647 h 3"/>
                  <a:gd name="T2" fmla="*/ 0 w 3"/>
                  <a:gd name="T3" fmla="*/ 0 h 3"/>
                  <a:gd name="T4" fmla="*/ 2147483647 w 3"/>
                  <a:gd name="T5" fmla="*/ 0 h 3"/>
                  <a:gd name="T6" fmla="*/ 2147483647 w 3"/>
                  <a:gd name="T7" fmla="*/ 2147483647 h 3"/>
                  <a:gd name="T8" fmla="*/ 2147483647 w 3"/>
                  <a:gd name="T9" fmla="*/ 2147483647 h 3"/>
                  <a:gd name="T10" fmla="*/ 0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2"/>
                    </a:moveTo>
                    <a:lnTo>
                      <a:pt x="0" y="0"/>
                    </a:lnTo>
                    <a:lnTo>
                      <a:pt x="2" y="0"/>
                    </a:lnTo>
                    <a:lnTo>
                      <a:pt x="3" y="2"/>
                    </a:lnTo>
                    <a:lnTo>
                      <a:pt x="1" y="3"/>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49" name="Freeform 368"/>
              <p:cNvSpPr>
                <a:spLocks/>
              </p:cNvSpPr>
              <p:nvPr/>
            </p:nvSpPr>
            <p:spPr bwMode="gray">
              <a:xfrm>
                <a:off x="2529" y="2495"/>
                <a:ext cx="5" cy="6"/>
              </a:xfrm>
              <a:custGeom>
                <a:avLst/>
                <a:gdLst>
                  <a:gd name="T0" fmla="*/ 0 w 4"/>
                  <a:gd name="T1" fmla="*/ 2147483647 h 5"/>
                  <a:gd name="T2" fmla="*/ 2147483647 w 4"/>
                  <a:gd name="T3" fmla="*/ 0 h 5"/>
                  <a:gd name="T4" fmla="*/ 2147483647 w 4"/>
                  <a:gd name="T5" fmla="*/ 2147483647 h 5"/>
                  <a:gd name="T6" fmla="*/ 2147483647 w 4"/>
                  <a:gd name="T7" fmla="*/ 2147483647 h 5"/>
                  <a:gd name="T8" fmla="*/ 2147483647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2"/>
                    </a:moveTo>
                    <a:lnTo>
                      <a:pt x="2" y="0"/>
                    </a:lnTo>
                    <a:lnTo>
                      <a:pt x="4" y="1"/>
                    </a:lnTo>
                    <a:lnTo>
                      <a:pt x="4" y="4"/>
                    </a:lnTo>
                    <a:lnTo>
                      <a:pt x="1" y="5"/>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50" name="Freeform 369"/>
              <p:cNvSpPr>
                <a:spLocks/>
              </p:cNvSpPr>
              <p:nvPr/>
            </p:nvSpPr>
            <p:spPr bwMode="gray">
              <a:xfrm>
                <a:off x="2535" y="2490"/>
                <a:ext cx="3" cy="3"/>
              </a:xfrm>
              <a:custGeom>
                <a:avLst/>
                <a:gdLst>
                  <a:gd name="T0" fmla="*/ 0 w 2"/>
                  <a:gd name="T1" fmla="*/ 2147483647 h 3"/>
                  <a:gd name="T2" fmla="*/ 2147483647 w 2"/>
                  <a:gd name="T3" fmla="*/ 0 h 3"/>
                  <a:gd name="T4" fmla="*/ 2147483647 w 2"/>
                  <a:gd name="T5" fmla="*/ 2147483647 h 3"/>
                  <a:gd name="T6" fmla="*/ 0 w 2"/>
                  <a:gd name="T7" fmla="*/ 214748364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1"/>
                    </a:moveTo>
                    <a:lnTo>
                      <a:pt x="2" y="0"/>
                    </a:lnTo>
                    <a:lnTo>
                      <a:pt x="2"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51" name="Freeform 370"/>
              <p:cNvSpPr>
                <a:spLocks/>
              </p:cNvSpPr>
              <p:nvPr/>
            </p:nvSpPr>
            <p:spPr bwMode="gray">
              <a:xfrm>
                <a:off x="2619" y="2274"/>
                <a:ext cx="35" cy="88"/>
              </a:xfrm>
              <a:custGeom>
                <a:avLst/>
                <a:gdLst>
                  <a:gd name="T0" fmla="*/ 2147483647 w 27"/>
                  <a:gd name="T1" fmla="*/ 2147483647 h 67"/>
                  <a:gd name="T2" fmla="*/ 2147483647 w 27"/>
                  <a:gd name="T3" fmla="*/ 2147483647 h 67"/>
                  <a:gd name="T4" fmla="*/ 2147483647 w 27"/>
                  <a:gd name="T5" fmla="*/ 2147483647 h 67"/>
                  <a:gd name="T6" fmla="*/ 2147483647 w 27"/>
                  <a:gd name="T7" fmla="*/ 0 h 67"/>
                  <a:gd name="T8" fmla="*/ 2147483647 w 27"/>
                  <a:gd name="T9" fmla="*/ 2147483647 h 67"/>
                  <a:gd name="T10" fmla="*/ 2147483647 w 27"/>
                  <a:gd name="T11" fmla="*/ 2147483647 h 67"/>
                  <a:gd name="T12" fmla="*/ 2147483647 w 27"/>
                  <a:gd name="T13" fmla="*/ 2147483647 h 67"/>
                  <a:gd name="T14" fmla="*/ 2147483647 w 27"/>
                  <a:gd name="T15" fmla="*/ 2147483647 h 67"/>
                  <a:gd name="T16" fmla="*/ 2147483647 w 27"/>
                  <a:gd name="T17" fmla="*/ 2147483647 h 67"/>
                  <a:gd name="T18" fmla="*/ 2147483647 w 27"/>
                  <a:gd name="T19" fmla="*/ 2147483647 h 67"/>
                  <a:gd name="T20" fmla="*/ 2147483647 w 27"/>
                  <a:gd name="T21" fmla="*/ 2147483647 h 67"/>
                  <a:gd name="T22" fmla="*/ 2147483647 w 27"/>
                  <a:gd name="T23" fmla="*/ 2147483647 h 67"/>
                  <a:gd name="T24" fmla="*/ 2147483647 w 27"/>
                  <a:gd name="T25" fmla="*/ 2147483647 h 67"/>
                  <a:gd name="T26" fmla="*/ 2147483647 w 27"/>
                  <a:gd name="T27" fmla="*/ 2147483647 h 67"/>
                  <a:gd name="T28" fmla="*/ 2147483647 w 27"/>
                  <a:gd name="T29" fmla="*/ 2147483647 h 67"/>
                  <a:gd name="T30" fmla="*/ 2147483647 w 27"/>
                  <a:gd name="T31" fmla="*/ 2147483647 h 67"/>
                  <a:gd name="T32" fmla="*/ 2147483647 w 27"/>
                  <a:gd name="T33" fmla="*/ 2147483647 h 67"/>
                  <a:gd name="T34" fmla="*/ 2147483647 w 27"/>
                  <a:gd name="T35" fmla="*/ 2147483647 h 67"/>
                  <a:gd name="T36" fmla="*/ 2147483647 w 27"/>
                  <a:gd name="T37" fmla="*/ 2147483647 h 67"/>
                  <a:gd name="T38" fmla="*/ 0 w 27"/>
                  <a:gd name="T39" fmla="*/ 2147483647 h 67"/>
                  <a:gd name="T40" fmla="*/ 0 w 27"/>
                  <a:gd name="T41" fmla="*/ 2147483647 h 67"/>
                  <a:gd name="T42" fmla="*/ 2147483647 w 27"/>
                  <a:gd name="T43" fmla="*/ 2147483647 h 67"/>
                  <a:gd name="T44" fmla="*/ 2147483647 w 27"/>
                  <a:gd name="T45" fmla="*/ 2147483647 h 67"/>
                  <a:gd name="T46" fmla="*/ 2147483647 w 27"/>
                  <a:gd name="T47" fmla="*/ 2147483647 h 67"/>
                  <a:gd name="T48" fmla="*/ 2147483647 w 27"/>
                  <a:gd name="T49" fmla="*/ 2147483647 h 67"/>
                  <a:gd name="T50" fmla="*/ 2147483647 w 27"/>
                  <a:gd name="T51" fmla="*/ 2147483647 h 67"/>
                  <a:gd name="T52" fmla="*/ 2147483647 w 27"/>
                  <a:gd name="T53" fmla="*/ 2147483647 h 67"/>
                  <a:gd name="T54" fmla="*/ 2147483647 w 27"/>
                  <a:gd name="T55" fmla="*/ 2147483647 h 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
                  <a:gd name="T85" fmla="*/ 0 h 67"/>
                  <a:gd name="T86" fmla="*/ 27 w 27"/>
                  <a:gd name="T87" fmla="*/ 67 h 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 h="67">
                    <a:moveTo>
                      <a:pt x="6" y="1"/>
                    </a:moveTo>
                    <a:lnTo>
                      <a:pt x="10" y="3"/>
                    </a:lnTo>
                    <a:lnTo>
                      <a:pt x="19" y="2"/>
                    </a:lnTo>
                    <a:lnTo>
                      <a:pt x="23" y="0"/>
                    </a:lnTo>
                    <a:lnTo>
                      <a:pt x="27" y="5"/>
                    </a:lnTo>
                    <a:lnTo>
                      <a:pt x="25" y="14"/>
                    </a:lnTo>
                    <a:lnTo>
                      <a:pt x="23" y="18"/>
                    </a:lnTo>
                    <a:lnTo>
                      <a:pt x="22" y="29"/>
                    </a:lnTo>
                    <a:lnTo>
                      <a:pt x="20" y="32"/>
                    </a:lnTo>
                    <a:lnTo>
                      <a:pt x="22" y="42"/>
                    </a:lnTo>
                    <a:lnTo>
                      <a:pt x="21" y="53"/>
                    </a:lnTo>
                    <a:lnTo>
                      <a:pt x="17" y="59"/>
                    </a:lnTo>
                    <a:lnTo>
                      <a:pt x="17" y="64"/>
                    </a:lnTo>
                    <a:lnTo>
                      <a:pt x="13" y="67"/>
                    </a:lnTo>
                    <a:lnTo>
                      <a:pt x="8" y="66"/>
                    </a:lnTo>
                    <a:lnTo>
                      <a:pt x="3" y="66"/>
                    </a:lnTo>
                    <a:lnTo>
                      <a:pt x="4" y="60"/>
                    </a:lnTo>
                    <a:lnTo>
                      <a:pt x="4" y="51"/>
                    </a:lnTo>
                    <a:lnTo>
                      <a:pt x="3" y="47"/>
                    </a:lnTo>
                    <a:lnTo>
                      <a:pt x="0" y="47"/>
                    </a:lnTo>
                    <a:lnTo>
                      <a:pt x="0" y="37"/>
                    </a:lnTo>
                    <a:lnTo>
                      <a:pt x="3" y="33"/>
                    </a:lnTo>
                    <a:lnTo>
                      <a:pt x="3" y="28"/>
                    </a:lnTo>
                    <a:lnTo>
                      <a:pt x="6" y="26"/>
                    </a:lnTo>
                    <a:lnTo>
                      <a:pt x="7" y="17"/>
                    </a:lnTo>
                    <a:lnTo>
                      <a:pt x="5" y="10"/>
                    </a:lnTo>
                    <a:lnTo>
                      <a:pt x="4" y="5"/>
                    </a:lnTo>
                    <a:lnTo>
                      <a:pt x="6"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52" name="Freeform 371"/>
              <p:cNvSpPr>
                <a:spLocks/>
              </p:cNvSpPr>
              <p:nvPr/>
            </p:nvSpPr>
            <p:spPr bwMode="gray">
              <a:xfrm>
                <a:off x="2619" y="2242"/>
                <a:ext cx="148" cy="134"/>
              </a:xfrm>
              <a:custGeom>
                <a:avLst/>
                <a:gdLst>
                  <a:gd name="T0" fmla="*/ 2147483647 w 114"/>
                  <a:gd name="T1" fmla="*/ 2147483647 h 103"/>
                  <a:gd name="T2" fmla="*/ 2147483647 w 114"/>
                  <a:gd name="T3" fmla="*/ 2147483647 h 103"/>
                  <a:gd name="T4" fmla="*/ 2147483647 w 114"/>
                  <a:gd name="T5" fmla="*/ 2147483647 h 103"/>
                  <a:gd name="T6" fmla="*/ 2147483647 w 114"/>
                  <a:gd name="T7" fmla="*/ 2147483647 h 103"/>
                  <a:gd name="T8" fmla="*/ 2147483647 w 114"/>
                  <a:gd name="T9" fmla="*/ 2147483647 h 103"/>
                  <a:gd name="T10" fmla="*/ 2147483647 w 114"/>
                  <a:gd name="T11" fmla="*/ 2147483647 h 103"/>
                  <a:gd name="T12" fmla="*/ 2147483647 w 114"/>
                  <a:gd name="T13" fmla="*/ 2147483647 h 103"/>
                  <a:gd name="T14" fmla="*/ 2147483647 w 114"/>
                  <a:gd name="T15" fmla="*/ 2147483647 h 103"/>
                  <a:gd name="T16" fmla="*/ 2147483647 w 114"/>
                  <a:gd name="T17" fmla="*/ 2147483647 h 103"/>
                  <a:gd name="T18" fmla="*/ 2147483647 w 114"/>
                  <a:gd name="T19" fmla="*/ 2147483647 h 103"/>
                  <a:gd name="T20" fmla="*/ 2147483647 w 114"/>
                  <a:gd name="T21" fmla="*/ 2147483647 h 103"/>
                  <a:gd name="T22" fmla="*/ 2147483647 w 114"/>
                  <a:gd name="T23" fmla="*/ 2147483647 h 103"/>
                  <a:gd name="T24" fmla="*/ 2147483647 w 114"/>
                  <a:gd name="T25" fmla="*/ 2147483647 h 103"/>
                  <a:gd name="T26" fmla="*/ 2147483647 w 114"/>
                  <a:gd name="T27" fmla="*/ 2147483647 h 103"/>
                  <a:gd name="T28" fmla="*/ 2147483647 w 114"/>
                  <a:gd name="T29" fmla="*/ 2147483647 h 103"/>
                  <a:gd name="T30" fmla="*/ 2147483647 w 114"/>
                  <a:gd name="T31" fmla="*/ 2147483647 h 103"/>
                  <a:gd name="T32" fmla="*/ 2147483647 w 114"/>
                  <a:gd name="T33" fmla="*/ 2147483647 h 103"/>
                  <a:gd name="T34" fmla="*/ 2147483647 w 114"/>
                  <a:gd name="T35" fmla="*/ 2147483647 h 103"/>
                  <a:gd name="T36" fmla="*/ 2147483647 w 114"/>
                  <a:gd name="T37" fmla="*/ 2147483647 h 103"/>
                  <a:gd name="T38" fmla="*/ 2147483647 w 114"/>
                  <a:gd name="T39" fmla="*/ 2147483647 h 103"/>
                  <a:gd name="T40" fmla="*/ 2147483647 w 114"/>
                  <a:gd name="T41" fmla="*/ 2147483647 h 103"/>
                  <a:gd name="T42" fmla="*/ 2147483647 w 114"/>
                  <a:gd name="T43" fmla="*/ 2147483647 h 103"/>
                  <a:gd name="T44" fmla="*/ 2147483647 w 114"/>
                  <a:gd name="T45" fmla="*/ 2147483647 h 103"/>
                  <a:gd name="T46" fmla="*/ 2147483647 w 114"/>
                  <a:gd name="T47" fmla="*/ 2147483647 h 103"/>
                  <a:gd name="T48" fmla="*/ 2147483647 w 114"/>
                  <a:gd name="T49" fmla="*/ 2147483647 h 103"/>
                  <a:gd name="T50" fmla="*/ 2147483647 w 114"/>
                  <a:gd name="T51" fmla="*/ 2147483647 h 103"/>
                  <a:gd name="T52" fmla="*/ 2147483647 w 114"/>
                  <a:gd name="T53" fmla="*/ 2147483647 h 103"/>
                  <a:gd name="T54" fmla="*/ 2147483647 w 114"/>
                  <a:gd name="T55" fmla="*/ 2147483647 h 103"/>
                  <a:gd name="T56" fmla="*/ 2147483647 w 114"/>
                  <a:gd name="T57" fmla="*/ 2147483647 h 103"/>
                  <a:gd name="T58" fmla="*/ 2147483647 w 114"/>
                  <a:gd name="T59" fmla="*/ 2147483647 h 103"/>
                  <a:gd name="T60" fmla="*/ 2147483647 w 114"/>
                  <a:gd name="T61" fmla="*/ 2147483647 h 103"/>
                  <a:gd name="T62" fmla="*/ 2147483647 w 114"/>
                  <a:gd name="T63" fmla="*/ 2147483647 h 103"/>
                  <a:gd name="T64" fmla="*/ 2147483647 w 114"/>
                  <a:gd name="T65" fmla="*/ 2147483647 h 103"/>
                  <a:gd name="T66" fmla="*/ 2147483647 w 114"/>
                  <a:gd name="T67" fmla="*/ 2147483647 h 103"/>
                  <a:gd name="T68" fmla="*/ 2147483647 w 114"/>
                  <a:gd name="T69" fmla="*/ 2147483647 h 103"/>
                  <a:gd name="T70" fmla="*/ 2147483647 w 114"/>
                  <a:gd name="T71" fmla="*/ 2147483647 h 103"/>
                  <a:gd name="T72" fmla="*/ 2147483647 w 114"/>
                  <a:gd name="T73" fmla="*/ 2147483647 h 103"/>
                  <a:gd name="T74" fmla="*/ 2147483647 w 114"/>
                  <a:gd name="T75" fmla="*/ 2147483647 h 103"/>
                  <a:gd name="T76" fmla="*/ 2147483647 w 114"/>
                  <a:gd name="T77" fmla="*/ 2147483647 h 103"/>
                  <a:gd name="T78" fmla="*/ 2147483647 w 114"/>
                  <a:gd name="T79" fmla="*/ 2147483647 h 103"/>
                  <a:gd name="T80" fmla="*/ 0 w 114"/>
                  <a:gd name="T81" fmla="*/ 2147483647 h 103"/>
                  <a:gd name="T82" fmla="*/ 2147483647 w 114"/>
                  <a:gd name="T83" fmla="*/ 2147483647 h 103"/>
                  <a:gd name="T84" fmla="*/ 2147483647 w 114"/>
                  <a:gd name="T85" fmla="*/ 2147483647 h 103"/>
                  <a:gd name="T86" fmla="*/ 2147483647 w 114"/>
                  <a:gd name="T87" fmla="*/ 0 h 103"/>
                  <a:gd name="T88" fmla="*/ 2147483647 w 114"/>
                  <a:gd name="T89" fmla="*/ 0 h 103"/>
                  <a:gd name="T90" fmla="*/ 2147483647 w 114"/>
                  <a:gd name="T91" fmla="*/ 2147483647 h 103"/>
                  <a:gd name="T92" fmla="*/ 2147483647 w 114"/>
                  <a:gd name="T93" fmla="*/ 2147483647 h 103"/>
                  <a:gd name="T94" fmla="*/ 2147483647 w 114"/>
                  <a:gd name="T95" fmla="*/ 2147483647 h 103"/>
                  <a:gd name="T96" fmla="*/ 2147483647 w 114"/>
                  <a:gd name="T97" fmla="*/ 2147483647 h 103"/>
                  <a:gd name="T98" fmla="*/ 2147483647 w 114"/>
                  <a:gd name="T99" fmla="*/ 2147483647 h 103"/>
                  <a:gd name="T100" fmla="*/ 2147483647 w 114"/>
                  <a:gd name="T101" fmla="*/ 2147483647 h 103"/>
                  <a:gd name="T102" fmla="*/ 2147483647 w 114"/>
                  <a:gd name="T103" fmla="*/ 2147483647 h 103"/>
                  <a:gd name="T104" fmla="*/ 2147483647 w 114"/>
                  <a:gd name="T105" fmla="*/ 2147483647 h 103"/>
                  <a:gd name="T106" fmla="*/ 2147483647 w 114"/>
                  <a:gd name="T107" fmla="*/ 2147483647 h 103"/>
                  <a:gd name="T108" fmla="*/ 2147483647 w 114"/>
                  <a:gd name="T109" fmla="*/ 2147483647 h 103"/>
                  <a:gd name="T110" fmla="*/ 2147483647 w 114"/>
                  <a:gd name="T111" fmla="*/ 2147483647 h 103"/>
                  <a:gd name="T112" fmla="*/ 2147483647 w 114"/>
                  <a:gd name="T113" fmla="*/ 2147483647 h 103"/>
                  <a:gd name="T114" fmla="*/ 2147483647 w 114"/>
                  <a:gd name="T115" fmla="*/ 2147483647 h 103"/>
                  <a:gd name="T116" fmla="*/ 2147483647 w 114"/>
                  <a:gd name="T117" fmla="*/ 2147483647 h 103"/>
                  <a:gd name="T118" fmla="*/ 2147483647 w 114"/>
                  <a:gd name="T119" fmla="*/ 2147483647 h 103"/>
                  <a:gd name="T120" fmla="*/ 2147483647 w 114"/>
                  <a:gd name="T121" fmla="*/ 2147483647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4"/>
                  <a:gd name="T184" fmla="*/ 0 h 103"/>
                  <a:gd name="T185" fmla="*/ 114 w 114"/>
                  <a:gd name="T186" fmla="*/ 103 h 1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4" h="103">
                    <a:moveTo>
                      <a:pt x="113" y="16"/>
                    </a:moveTo>
                    <a:lnTo>
                      <a:pt x="114" y="23"/>
                    </a:lnTo>
                    <a:lnTo>
                      <a:pt x="111" y="31"/>
                    </a:lnTo>
                    <a:lnTo>
                      <a:pt x="102" y="35"/>
                    </a:lnTo>
                    <a:lnTo>
                      <a:pt x="97" y="35"/>
                    </a:lnTo>
                    <a:lnTo>
                      <a:pt x="92" y="41"/>
                    </a:lnTo>
                    <a:lnTo>
                      <a:pt x="91" y="44"/>
                    </a:lnTo>
                    <a:lnTo>
                      <a:pt x="86" y="49"/>
                    </a:lnTo>
                    <a:lnTo>
                      <a:pt x="85" y="59"/>
                    </a:lnTo>
                    <a:lnTo>
                      <a:pt x="86" y="69"/>
                    </a:lnTo>
                    <a:lnTo>
                      <a:pt x="81" y="76"/>
                    </a:lnTo>
                    <a:lnTo>
                      <a:pt x="80" y="82"/>
                    </a:lnTo>
                    <a:lnTo>
                      <a:pt x="74" y="85"/>
                    </a:lnTo>
                    <a:lnTo>
                      <a:pt x="71" y="88"/>
                    </a:lnTo>
                    <a:lnTo>
                      <a:pt x="67" y="90"/>
                    </a:lnTo>
                    <a:lnTo>
                      <a:pt x="66" y="94"/>
                    </a:lnTo>
                    <a:lnTo>
                      <a:pt x="60" y="98"/>
                    </a:lnTo>
                    <a:lnTo>
                      <a:pt x="55" y="96"/>
                    </a:lnTo>
                    <a:lnTo>
                      <a:pt x="50" y="95"/>
                    </a:lnTo>
                    <a:lnTo>
                      <a:pt x="42" y="97"/>
                    </a:lnTo>
                    <a:lnTo>
                      <a:pt x="36" y="103"/>
                    </a:lnTo>
                    <a:lnTo>
                      <a:pt x="32" y="102"/>
                    </a:lnTo>
                    <a:lnTo>
                      <a:pt x="30" y="100"/>
                    </a:lnTo>
                    <a:lnTo>
                      <a:pt x="26" y="98"/>
                    </a:lnTo>
                    <a:lnTo>
                      <a:pt x="23" y="90"/>
                    </a:lnTo>
                    <a:lnTo>
                      <a:pt x="19" y="89"/>
                    </a:lnTo>
                    <a:lnTo>
                      <a:pt x="17" y="89"/>
                    </a:lnTo>
                    <a:lnTo>
                      <a:pt x="17" y="84"/>
                    </a:lnTo>
                    <a:lnTo>
                      <a:pt x="21" y="78"/>
                    </a:lnTo>
                    <a:lnTo>
                      <a:pt x="22" y="67"/>
                    </a:lnTo>
                    <a:lnTo>
                      <a:pt x="20" y="57"/>
                    </a:lnTo>
                    <a:lnTo>
                      <a:pt x="22" y="54"/>
                    </a:lnTo>
                    <a:lnTo>
                      <a:pt x="23" y="43"/>
                    </a:lnTo>
                    <a:lnTo>
                      <a:pt x="25" y="39"/>
                    </a:lnTo>
                    <a:lnTo>
                      <a:pt x="27" y="30"/>
                    </a:lnTo>
                    <a:lnTo>
                      <a:pt x="23" y="25"/>
                    </a:lnTo>
                    <a:lnTo>
                      <a:pt x="19" y="27"/>
                    </a:lnTo>
                    <a:lnTo>
                      <a:pt x="10" y="28"/>
                    </a:lnTo>
                    <a:lnTo>
                      <a:pt x="6" y="26"/>
                    </a:lnTo>
                    <a:lnTo>
                      <a:pt x="5" y="21"/>
                    </a:lnTo>
                    <a:lnTo>
                      <a:pt x="0" y="12"/>
                    </a:lnTo>
                    <a:lnTo>
                      <a:pt x="3" y="7"/>
                    </a:lnTo>
                    <a:lnTo>
                      <a:pt x="9" y="4"/>
                    </a:lnTo>
                    <a:lnTo>
                      <a:pt x="11" y="0"/>
                    </a:lnTo>
                    <a:lnTo>
                      <a:pt x="15" y="0"/>
                    </a:lnTo>
                    <a:lnTo>
                      <a:pt x="17" y="2"/>
                    </a:lnTo>
                    <a:lnTo>
                      <a:pt x="28" y="3"/>
                    </a:lnTo>
                    <a:lnTo>
                      <a:pt x="31" y="2"/>
                    </a:lnTo>
                    <a:lnTo>
                      <a:pt x="36" y="1"/>
                    </a:lnTo>
                    <a:lnTo>
                      <a:pt x="45" y="4"/>
                    </a:lnTo>
                    <a:lnTo>
                      <a:pt x="52" y="3"/>
                    </a:lnTo>
                    <a:lnTo>
                      <a:pt x="61" y="5"/>
                    </a:lnTo>
                    <a:lnTo>
                      <a:pt x="71" y="6"/>
                    </a:lnTo>
                    <a:lnTo>
                      <a:pt x="78" y="11"/>
                    </a:lnTo>
                    <a:lnTo>
                      <a:pt x="81" y="11"/>
                    </a:lnTo>
                    <a:lnTo>
                      <a:pt x="84" y="14"/>
                    </a:lnTo>
                    <a:lnTo>
                      <a:pt x="96" y="13"/>
                    </a:lnTo>
                    <a:lnTo>
                      <a:pt x="99" y="14"/>
                    </a:lnTo>
                    <a:lnTo>
                      <a:pt x="101" y="15"/>
                    </a:lnTo>
                    <a:lnTo>
                      <a:pt x="103" y="16"/>
                    </a:lnTo>
                    <a:lnTo>
                      <a:pt x="113" y="1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53" name="Freeform 372"/>
              <p:cNvSpPr>
                <a:spLocks/>
              </p:cNvSpPr>
              <p:nvPr/>
            </p:nvSpPr>
            <p:spPr bwMode="gray">
              <a:xfrm>
                <a:off x="2960" y="2260"/>
                <a:ext cx="24" cy="53"/>
              </a:xfrm>
              <a:custGeom>
                <a:avLst/>
                <a:gdLst>
                  <a:gd name="T0" fmla="*/ 2147483647 w 18"/>
                  <a:gd name="T1" fmla="*/ 2147483647 h 41"/>
                  <a:gd name="T2" fmla="*/ 2147483647 w 18"/>
                  <a:gd name="T3" fmla="*/ 2147483647 h 41"/>
                  <a:gd name="T4" fmla="*/ 2147483647 w 18"/>
                  <a:gd name="T5" fmla="*/ 2147483647 h 41"/>
                  <a:gd name="T6" fmla="*/ 2147483647 w 18"/>
                  <a:gd name="T7" fmla="*/ 2147483647 h 41"/>
                  <a:gd name="T8" fmla="*/ 2147483647 w 18"/>
                  <a:gd name="T9" fmla="*/ 2147483647 h 41"/>
                  <a:gd name="T10" fmla="*/ 2147483647 w 18"/>
                  <a:gd name="T11" fmla="*/ 2147483647 h 41"/>
                  <a:gd name="T12" fmla="*/ 2147483647 w 18"/>
                  <a:gd name="T13" fmla="*/ 2147483647 h 41"/>
                  <a:gd name="T14" fmla="*/ 2147483647 w 18"/>
                  <a:gd name="T15" fmla="*/ 2147483647 h 41"/>
                  <a:gd name="T16" fmla="*/ 2147483647 w 18"/>
                  <a:gd name="T17" fmla="*/ 2147483647 h 41"/>
                  <a:gd name="T18" fmla="*/ 2147483647 w 18"/>
                  <a:gd name="T19" fmla="*/ 2147483647 h 41"/>
                  <a:gd name="T20" fmla="*/ 0 w 18"/>
                  <a:gd name="T21" fmla="*/ 2147483647 h 41"/>
                  <a:gd name="T22" fmla="*/ 2147483647 w 18"/>
                  <a:gd name="T23" fmla="*/ 2147483647 h 41"/>
                  <a:gd name="T24" fmla="*/ 2147483647 w 18"/>
                  <a:gd name="T25" fmla="*/ 0 h 41"/>
                  <a:gd name="T26" fmla="*/ 2147483647 w 18"/>
                  <a:gd name="T27" fmla="*/ 2147483647 h 41"/>
                  <a:gd name="T28" fmla="*/ 2147483647 w 18"/>
                  <a:gd name="T29" fmla="*/ 2147483647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41"/>
                  <a:gd name="T47" fmla="*/ 18 w 18"/>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41">
                    <a:moveTo>
                      <a:pt x="15" y="10"/>
                    </a:moveTo>
                    <a:lnTo>
                      <a:pt x="13" y="17"/>
                    </a:lnTo>
                    <a:lnTo>
                      <a:pt x="17" y="24"/>
                    </a:lnTo>
                    <a:lnTo>
                      <a:pt x="18" y="30"/>
                    </a:lnTo>
                    <a:lnTo>
                      <a:pt x="14" y="37"/>
                    </a:lnTo>
                    <a:lnTo>
                      <a:pt x="9" y="41"/>
                    </a:lnTo>
                    <a:lnTo>
                      <a:pt x="4" y="33"/>
                    </a:lnTo>
                    <a:lnTo>
                      <a:pt x="2" y="25"/>
                    </a:lnTo>
                    <a:lnTo>
                      <a:pt x="4" y="19"/>
                    </a:lnTo>
                    <a:lnTo>
                      <a:pt x="3" y="14"/>
                    </a:lnTo>
                    <a:lnTo>
                      <a:pt x="0" y="9"/>
                    </a:lnTo>
                    <a:lnTo>
                      <a:pt x="2" y="3"/>
                    </a:lnTo>
                    <a:lnTo>
                      <a:pt x="6" y="0"/>
                    </a:lnTo>
                    <a:lnTo>
                      <a:pt x="12" y="2"/>
                    </a:lnTo>
                    <a:lnTo>
                      <a:pt x="15" y="1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54" name="Freeform 373"/>
              <p:cNvSpPr>
                <a:spLocks/>
              </p:cNvSpPr>
              <p:nvPr/>
            </p:nvSpPr>
            <p:spPr bwMode="gray">
              <a:xfrm>
                <a:off x="2979" y="2333"/>
                <a:ext cx="2" cy="4"/>
              </a:xfrm>
              <a:custGeom>
                <a:avLst/>
                <a:gdLst>
                  <a:gd name="T0" fmla="*/ 2147483647 w 2"/>
                  <a:gd name="T1" fmla="*/ 0 h 3"/>
                  <a:gd name="T2" fmla="*/ 2147483647 w 2"/>
                  <a:gd name="T3" fmla="*/ 2147483647 h 3"/>
                  <a:gd name="T4" fmla="*/ 0 w 2"/>
                  <a:gd name="T5" fmla="*/ 2147483647 h 3"/>
                  <a:gd name="T6" fmla="*/ 2147483647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2" y="3"/>
                    </a:lnTo>
                    <a:lnTo>
                      <a:pt x="0" y="2"/>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55" name="Freeform 374"/>
              <p:cNvSpPr>
                <a:spLocks/>
              </p:cNvSpPr>
              <p:nvPr/>
            </p:nvSpPr>
            <p:spPr bwMode="gray">
              <a:xfrm>
                <a:off x="2809" y="2183"/>
                <a:ext cx="145" cy="162"/>
              </a:xfrm>
              <a:custGeom>
                <a:avLst/>
                <a:gdLst>
                  <a:gd name="T0" fmla="*/ 2147483647 w 111"/>
                  <a:gd name="T1" fmla="*/ 2147483647 h 124"/>
                  <a:gd name="T2" fmla="*/ 2147483647 w 111"/>
                  <a:gd name="T3" fmla="*/ 2147483647 h 124"/>
                  <a:gd name="T4" fmla="*/ 2147483647 w 111"/>
                  <a:gd name="T5" fmla="*/ 2147483647 h 124"/>
                  <a:gd name="T6" fmla="*/ 2147483647 w 111"/>
                  <a:gd name="T7" fmla="*/ 2147483647 h 124"/>
                  <a:gd name="T8" fmla="*/ 2147483647 w 111"/>
                  <a:gd name="T9" fmla="*/ 2147483647 h 124"/>
                  <a:gd name="T10" fmla="*/ 2147483647 w 111"/>
                  <a:gd name="T11" fmla="*/ 2147483647 h 124"/>
                  <a:gd name="T12" fmla="*/ 2147483647 w 111"/>
                  <a:gd name="T13" fmla="*/ 2147483647 h 124"/>
                  <a:gd name="T14" fmla="*/ 2147483647 w 111"/>
                  <a:gd name="T15" fmla="*/ 0 h 124"/>
                  <a:gd name="T16" fmla="*/ 2147483647 w 111"/>
                  <a:gd name="T17" fmla="*/ 2147483647 h 124"/>
                  <a:gd name="T18" fmla="*/ 2147483647 w 111"/>
                  <a:gd name="T19" fmla="*/ 2147483647 h 124"/>
                  <a:gd name="T20" fmla="*/ 2147483647 w 111"/>
                  <a:gd name="T21" fmla="*/ 2147483647 h 124"/>
                  <a:gd name="T22" fmla="*/ 2147483647 w 111"/>
                  <a:gd name="T23" fmla="*/ 2147483647 h 124"/>
                  <a:gd name="T24" fmla="*/ 2147483647 w 111"/>
                  <a:gd name="T25" fmla="*/ 2147483647 h 124"/>
                  <a:gd name="T26" fmla="*/ 2147483647 w 111"/>
                  <a:gd name="T27" fmla="*/ 2147483647 h 124"/>
                  <a:gd name="T28" fmla="*/ 2147483647 w 111"/>
                  <a:gd name="T29" fmla="*/ 2147483647 h 124"/>
                  <a:gd name="T30" fmla="*/ 2147483647 w 111"/>
                  <a:gd name="T31" fmla="*/ 2147483647 h 124"/>
                  <a:gd name="T32" fmla="*/ 2147483647 w 111"/>
                  <a:gd name="T33" fmla="*/ 2147483647 h 124"/>
                  <a:gd name="T34" fmla="*/ 2147483647 w 111"/>
                  <a:gd name="T35" fmla="*/ 2147483647 h 124"/>
                  <a:gd name="T36" fmla="*/ 2147483647 w 111"/>
                  <a:gd name="T37" fmla="*/ 2147483647 h 124"/>
                  <a:gd name="T38" fmla="*/ 2147483647 w 111"/>
                  <a:gd name="T39" fmla="*/ 2147483647 h 124"/>
                  <a:gd name="T40" fmla="*/ 2147483647 w 111"/>
                  <a:gd name="T41" fmla="*/ 2147483647 h 124"/>
                  <a:gd name="T42" fmla="*/ 2147483647 w 111"/>
                  <a:gd name="T43" fmla="*/ 2147483647 h 124"/>
                  <a:gd name="T44" fmla="*/ 2147483647 w 111"/>
                  <a:gd name="T45" fmla="*/ 2147483647 h 124"/>
                  <a:gd name="T46" fmla="*/ 2147483647 w 111"/>
                  <a:gd name="T47" fmla="*/ 2147483647 h 124"/>
                  <a:gd name="T48" fmla="*/ 2147483647 w 111"/>
                  <a:gd name="T49" fmla="*/ 2147483647 h 124"/>
                  <a:gd name="T50" fmla="*/ 2147483647 w 111"/>
                  <a:gd name="T51" fmla="*/ 2147483647 h 124"/>
                  <a:gd name="T52" fmla="*/ 2147483647 w 111"/>
                  <a:gd name="T53" fmla="*/ 2147483647 h 124"/>
                  <a:gd name="T54" fmla="*/ 2147483647 w 111"/>
                  <a:gd name="T55" fmla="*/ 2147483647 h 124"/>
                  <a:gd name="T56" fmla="*/ 2147483647 w 111"/>
                  <a:gd name="T57" fmla="*/ 2147483647 h 124"/>
                  <a:gd name="T58" fmla="*/ 2147483647 w 111"/>
                  <a:gd name="T59" fmla="*/ 2147483647 h 124"/>
                  <a:gd name="T60" fmla="*/ 2147483647 w 111"/>
                  <a:gd name="T61" fmla="*/ 2147483647 h 124"/>
                  <a:gd name="T62" fmla="*/ 2147483647 w 111"/>
                  <a:gd name="T63" fmla="*/ 2147483647 h 124"/>
                  <a:gd name="T64" fmla="*/ 2147483647 w 111"/>
                  <a:gd name="T65" fmla="*/ 2147483647 h 124"/>
                  <a:gd name="T66" fmla="*/ 2147483647 w 111"/>
                  <a:gd name="T67" fmla="*/ 2147483647 h 124"/>
                  <a:gd name="T68" fmla="*/ 2147483647 w 111"/>
                  <a:gd name="T69" fmla="*/ 2147483647 h 124"/>
                  <a:gd name="T70" fmla="*/ 2147483647 w 111"/>
                  <a:gd name="T71" fmla="*/ 2147483647 h 124"/>
                  <a:gd name="T72" fmla="*/ 2147483647 w 111"/>
                  <a:gd name="T73" fmla="*/ 2147483647 h 124"/>
                  <a:gd name="T74" fmla="*/ 2147483647 w 111"/>
                  <a:gd name="T75" fmla="*/ 2147483647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
                  <a:gd name="T115" fmla="*/ 0 h 124"/>
                  <a:gd name="T116" fmla="*/ 111 w 111"/>
                  <a:gd name="T117" fmla="*/ 124 h 1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 h="124">
                    <a:moveTo>
                      <a:pt x="12" y="43"/>
                    </a:moveTo>
                    <a:lnTo>
                      <a:pt x="8" y="38"/>
                    </a:lnTo>
                    <a:lnTo>
                      <a:pt x="3" y="37"/>
                    </a:lnTo>
                    <a:lnTo>
                      <a:pt x="1" y="27"/>
                    </a:lnTo>
                    <a:lnTo>
                      <a:pt x="0" y="16"/>
                    </a:lnTo>
                    <a:lnTo>
                      <a:pt x="5" y="15"/>
                    </a:lnTo>
                    <a:lnTo>
                      <a:pt x="9" y="16"/>
                    </a:lnTo>
                    <a:lnTo>
                      <a:pt x="12" y="14"/>
                    </a:lnTo>
                    <a:lnTo>
                      <a:pt x="13" y="5"/>
                    </a:lnTo>
                    <a:lnTo>
                      <a:pt x="17" y="4"/>
                    </a:lnTo>
                    <a:lnTo>
                      <a:pt x="20" y="7"/>
                    </a:lnTo>
                    <a:lnTo>
                      <a:pt x="31" y="8"/>
                    </a:lnTo>
                    <a:lnTo>
                      <a:pt x="34" y="3"/>
                    </a:lnTo>
                    <a:lnTo>
                      <a:pt x="43" y="3"/>
                    </a:lnTo>
                    <a:lnTo>
                      <a:pt x="46" y="0"/>
                    </a:lnTo>
                    <a:lnTo>
                      <a:pt x="51" y="0"/>
                    </a:lnTo>
                    <a:lnTo>
                      <a:pt x="53" y="2"/>
                    </a:lnTo>
                    <a:lnTo>
                      <a:pt x="57" y="2"/>
                    </a:lnTo>
                    <a:lnTo>
                      <a:pt x="65" y="5"/>
                    </a:lnTo>
                    <a:lnTo>
                      <a:pt x="65" y="11"/>
                    </a:lnTo>
                    <a:lnTo>
                      <a:pt x="68" y="14"/>
                    </a:lnTo>
                    <a:lnTo>
                      <a:pt x="68" y="17"/>
                    </a:lnTo>
                    <a:lnTo>
                      <a:pt x="67" y="20"/>
                    </a:lnTo>
                    <a:lnTo>
                      <a:pt x="65" y="24"/>
                    </a:lnTo>
                    <a:lnTo>
                      <a:pt x="65" y="19"/>
                    </a:lnTo>
                    <a:lnTo>
                      <a:pt x="55" y="21"/>
                    </a:lnTo>
                    <a:lnTo>
                      <a:pt x="52" y="25"/>
                    </a:lnTo>
                    <a:lnTo>
                      <a:pt x="52" y="27"/>
                    </a:lnTo>
                    <a:lnTo>
                      <a:pt x="52" y="37"/>
                    </a:lnTo>
                    <a:lnTo>
                      <a:pt x="61" y="45"/>
                    </a:lnTo>
                    <a:lnTo>
                      <a:pt x="65" y="51"/>
                    </a:lnTo>
                    <a:lnTo>
                      <a:pt x="69" y="63"/>
                    </a:lnTo>
                    <a:lnTo>
                      <a:pt x="78" y="69"/>
                    </a:lnTo>
                    <a:lnTo>
                      <a:pt x="86" y="71"/>
                    </a:lnTo>
                    <a:lnTo>
                      <a:pt x="88" y="77"/>
                    </a:lnTo>
                    <a:lnTo>
                      <a:pt x="91" y="79"/>
                    </a:lnTo>
                    <a:lnTo>
                      <a:pt x="98" y="80"/>
                    </a:lnTo>
                    <a:lnTo>
                      <a:pt x="99" y="84"/>
                    </a:lnTo>
                    <a:lnTo>
                      <a:pt x="104" y="86"/>
                    </a:lnTo>
                    <a:lnTo>
                      <a:pt x="110" y="92"/>
                    </a:lnTo>
                    <a:lnTo>
                      <a:pt x="111" y="96"/>
                    </a:lnTo>
                    <a:lnTo>
                      <a:pt x="109" y="98"/>
                    </a:lnTo>
                    <a:lnTo>
                      <a:pt x="103" y="93"/>
                    </a:lnTo>
                    <a:lnTo>
                      <a:pt x="100" y="91"/>
                    </a:lnTo>
                    <a:lnTo>
                      <a:pt x="95" y="92"/>
                    </a:lnTo>
                    <a:lnTo>
                      <a:pt x="93" y="100"/>
                    </a:lnTo>
                    <a:lnTo>
                      <a:pt x="98" y="106"/>
                    </a:lnTo>
                    <a:lnTo>
                      <a:pt x="98" y="110"/>
                    </a:lnTo>
                    <a:lnTo>
                      <a:pt x="94" y="113"/>
                    </a:lnTo>
                    <a:lnTo>
                      <a:pt x="92" y="119"/>
                    </a:lnTo>
                    <a:lnTo>
                      <a:pt x="86" y="124"/>
                    </a:lnTo>
                    <a:lnTo>
                      <a:pt x="84" y="121"/>
                    </a:lnTo>
                    <a:lnTo>
                      <a:pt x="85" y="117"/>
                    </a:lnTo>
                    <a:lnTo>
                      <a:pt x="89" y="111"/>
                    </a:lnTo>
                    <a:lnTo>
                      <a:pt x="87" y="105"/>
                    </a:lnTo>
                    <a:lnTo>
                      <a:pt x="87" y="100"/>
                    </a:lnTo>
                    <a:lnTo>
                      <a:pt x="84" y="96"/>
                    </a:lnTo>
                    <a:lnTo>
                      <a:pt x="81" y="96"/>
                    </a:lnTo>
                    <a:lnTo>
                      <a:pt x="78" y="94"/>
                    </a:lnTo>
                    <a:lnTo>
                      <a:pt x="77" y="90"/>
                    </a:lnTo>
                    <a:lnTo>
                      <a:pt x="73" y="88"/>
                    </a:lnTo>
                    <a:lnTo>
                      <a:pt x="71" y="86"/>
                    </a:lnTo>
                    <a:lnTo>
                      <a:pt x="69" y="86"/>
                    </a:lnTo>
                    <a:lnTo>
                      <a:pt x="65" y="81"/>
                    </a:lnTo>
                    <a:lnTo>
                      <a:pt x="63" y="81"/>
                    </a:lnTo>
                    <a:lnTo>
                      <a:pt x="54" y="76"/>
                    </a:lnTo>
                    <a:lnTo>
                      <a:pt x="53" y="71"/>
                    </a:lnTo>
                    <a:lnTo>
                      <a:pt x="49" y="71"/>
                    </a:lnTo>
                    <a:lnTo>
                      <a:pt x="44" y="67"/>
                    </a:lnTo>
                    <a:lnTo>
                      <a:pt x="43" y="60"/>
                    </a:lnTo>
                    <a:lnTo>
                      <a:pt x="37" y="56"/>
                    </a:lnTo>
                    <a:lnTo>
                      <a:pt x="36" y="47"/>
                    </a:lnTo>
                    <a:lnTo>
                      <a:pt x="30" y="37"/>
                    </a:lnTo>
                    <a:lnTo>
                      <a:pt x="27" y="35"/>
                    </a:lnTo>
                    <a:lnTo>
                      <a:pt x="18" y="37"/>
                    </a:lnTo>
                    <a:lnTo>
                      <a:pt x="12" y="4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56" name="Freeform 375"/>
              <p:cNvSpPr>
                <a:spLocks/>
              </p:cNvSpPr>
              <p:nvPr/>
            </p:nvSpPr>
            <p:spPr bwMode="gray">
              <a:xfrm>
                <a:off x="2830" y="2284"/>
                <a:ext cx="15" cy="40"/>
              </a:xfrm>
              <a:custGeom>
                <a:avLst/>
                <a:gdLst>
                  <a:gd name="T0" fmla="*/ 0 w 12"/>
                  <a:gd name="T1" fmla="*/ 2147483647 h 30"/>
                  <a:gd name="T2" fmla="*/ 2147483647 w 12"/>
                  <a:gd name="T3" fmla="*/ 2147483647 h 30"/>
                  <a:gd name="T4" fmla="*/ 2147483647 w 12"/>
                  <a:gd name="T5" fmla="*/ 0 h 30"/>
                  <a:gd name="T6" fmla="*/ 2147483647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2147483647 h 30"/>
                  <a:gd name="T16" fmla="*/ 2147483647 w 12"/>
                  <a:gd name="T17" fmla="*/ 2147483647 h 30"/>
                  <a:gd name="T18" fmla="*/ 2147483647 w 12"/>
                  <a:gd name="T19" fmla="*/ 2147483647 h 30"/>
                  <a:gd name="T20" fmla="*/ 2147483647 w 12"/>
                  <a:gd name="T21" fmla="*/ 2147483647 h 30"/>
                  <a:gd name="T22" fmla="*/ 2147483647 w 12"/>
                  <a:gd name="T23" fmla="*/ 2147483647 h 30"/>
                  <a:gd name="T24" fmla="*/ 0 w 12"/>
                  <a:gd name="T25" fmla="*/ 2147483647 h 30"/>
                  <a:gd name="T26" fmla="*/ 2147483647 w 12"/>
                  <a:gd name="T27" fmla="*/ 2147483647 h 30"/>
                  <a:gd name="T28" fmla="*/ 0 w 12"/>
                  <a:gd name="T29" fmla="*/ 2147483647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30"/>
                  <a:gd name="T47" fmla="*/ 12 w 12"/>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30">
                    <a:moveTo>
                      <a:pt x="0" y="7"/>
                    </a:moveTo>
                    <a:lnTo>
                      <a:pt x="6" y="3"/>
                    </a:lnTo>
                    <a:lnTo>
                      <a:pt x="8" y="0"/>
                    </a:lnTo>
                    <a:lnTo>
                      <a:pt x="10" y="1"/>
                    </a:lnTo>
                    <a:lnTo>
                      <a:pt x="10" y="6"/>
                    </a:lnTo>
                    <a:lnTo>
                      <a:pt x="12" y="8"/>
                    </a:lnTo>
                    <a:lnTo>
                      <a:pt x="12" y="22"/>
                    </a:lnTo>
                    <a:lnTo>
                      <a:pt x="10" y="24"/>
                    </a:lnTo>
                    <a:lnTo>
                      <a:pt x="9" y="27"/>
                    </a:lnTo>
                    <a:lnTo>
                      <a:pt x="5" y="28"/>
                    </a:lnTo>
                    <a:lnTo>
                      <a:pt x="4" y="30"/>
                    </a:lnTo>
                    <a:lnTo>
                      <a:pt x="1" y="29"/>
                    </a:lnTo>
                    <a:lnTo>
                      <a:pt x="0" y="21"/>
                    </a:lnTo>
                    <a:lnTo>
                      <a:pt x="1" y="10"/>
                    </a:lnTo>
                    <a:lnTo>
                      <a:pt x="0" y="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57" name="Freeform 376"/>
              <p:cNvSpPr>
                <a:spLocks/>
              </p:cNvSpPr>
              <p:nvPr/>
            </p:nvSpPr>
            <p:spPr bwMode="gray">
              <a:xfrm>
                <a:off x="3028" y="2296"/>
                <a:ext cx="4" cy="3"/>
              </a:xfrm>
              <a:custGeom>
                <a:avLst/>
                <a:gdLst>
                  <a:gd name="T0" fmla="*/ 0 w 3"/>
                  <a:gd name="T1" fmla="*/ 0 h 2"/>
                  <a:gd name="T2" fmla="*/ 2147483647 w 3"/>
                  <a:gd name="T3" fmla="*/ 0 h 2"/>
                  <a:gd name="T4" fmla="*/ 2147483647 w 3"/>
                  <a:gd name="T5" fmla="*/ 2147483647 h 2"/>
                  <a:gd name="T6" fmla="*/ 0 w 3"/>
                  <a:gd name="T7" fmla="*/ 2147483647 h 2"/>
                  <a:gd name="T8" fmla="*/ 0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0"/>
                    </a:moveTo>
                    <a:lnTo>
                      <a:pt x="2" y="0"/>
                    </a:lnTo>
                    <a:lnTo>
                      <a:pt x="3" y="1"/>
                    </a:lnTo>
                    <a:lnTo>
                      <a:pt x="0" y="2"/>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58" name="Freeform 377"/>
              <p:cNvSpPr>
                <a:spLocks/>
              </p:cNvSpPr>
              <p:nvPr/>
            </p:nvSpPr>
            <p:spPr bwMode="gray">
              <a:xfrm>
                <a:off x="3011" y="2324"/>
                <a:ext cx="14" cy="18"/>
              </a:xfrm>
              <a:custGeom>
                <a:avLst/>
                <a:gdLst>
                  <a:gd name="T0" fmla="*/ 0 w 11"/>
                  <a:gd name="T1" fmla="*/ 2147483647 h 14"/>
                  <a:gd name="T2" fmla="*/ 2147483647 w 11"/>
                  <a:gd name="T3" fmla="*/ 0 h 14"/>
                  <a:gd name="T4" fmla="*/ 2147483647 w 11"/>
                  <a:gd name="T5" fmla="*/ 0 h 14"/>
                  <a:gd name="T6" fmla="*/ 2147483647 w 11"/>
                  <a:gd name="T7" fmla="*/ 2147483647 h 14"/>
                  <a:gd name="T8" fmla="*/ 2147483647 w 11"/>
                  <a:gd name="T9" fmla="*/ 2147483647 h 14"/>
                  <a:gd name="T10" fmla="*/ 2147483647 w 11"/>
                  <a:gd name="T11" fmla="*/ 2147483647 h 14"/>
                  <a:gd name="T12" fmla="*/ 2147483647 w 11"/>
                  <a:gd name="T13" fmla="*/ 2147483647 h 14"/>
                  <a:gd name="T14" fmla="*/ 2147483647 w 11"/>
                  <a:gd name="T15" fmla="*/ 2147483647 h 14"/>
                  <a:gd name="T16" fmla="*/ 0 w 11"/>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4"/>
                  <a:gd name="T29" fmla="*/ 11 w 1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4">
                    <a:moveTo>
                      <a:pt x="0" y="3"/>
                    </a:moveTo>
                    <a:lnTo>
                      <a:pt x="1" y="0"/>
                    </a:lnTo>
                    <a:lnTo>
                      <a:pt x="6" y="0"/>
                    </a:lnTo>
                    <a:lnTo>
                      <a:pt x="11" y="8"/>
                    </a:lnTo>
                    <a:lnTo>
                      <a:pt x="11" y="14"/>
                    </a:lnTo>
                    <a:lnTo>
                      <a:pt x="9" y="13"/>
                    </a:lnTo>
                    <a:lnTo>
                      <a:pt x="9" y="10"/>
                    </a:lnTo>
                    <a:lnTo>
                      <a:pt x="5" y="6"/>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59" name="Freeform 378"/>
              <p:cNvSpPr>
                <a:spLocks/>
              </p:cNvSpPr>
              <p:nvPr/>
            </p:nvSpPr>
            <p:spPr bwMode="gray">
              <a:xfrm>
                <a:off x="3041" y="2322"/>
                <a:ext cx="4" cy="10"/>
              </a:xfrm>
              <a:custGeom>
                <a:avLst/>
                <a:gdLst>
                  <a:gd name="T0" fmla="*/ 2147483647 w 3"/>
                  <a:gd name="T1" fmla="*/ 2147483647 h 7"/>
                  <a:gd name="T2" fmla="*/ 0 w 3"/>
                  <a:gd name="T3" fmla="*/ 2147483647 h 7"/>
                  <a:gd name="T4" fmla="*/ 0 w 3"/>
                  <a:gd name="T5" fmla="*/ 2147483647 h 7"/>
                  <a:gd name="T6" fmla="*/ 2147483647 w 3"/>
                  <a:gd name="T7" fmla="*/ 0 h 7"/>
                  <a:gd name="T8" fmla="*/ 2147483647 w 3"/>
                  <a:gd name="T9" fmla="*/ 2147483647 h 7"/>
                  <a:gd name="T10" fmla="*/ 2147483647 w 3"/>
                  <a:gd name="T11" fmla="*/ 2147483647 h 7"/>
                  <a:gd name="T12" fmla="*/ 2147483647 w 3"/>
                  <a:gd name="T13" fmla="*/ 2147483647 h 7"/>
                  <a:gd name="T14" fmla="*/ 0 60000 65536"/>
                  <a:gd name="T15" fmla="*/ 0 60000 65536"/>
                  <a:gd name="T16" fmla="*/ 0 60000 65536"/>
                  <a:gd name="T17" fmla="*/ 0 60000 65536"/>
                  <a:gd name="T18" fmla="*/ 0 60000 65536"/>
                  <a:gd name="T19" fmla="*/ 0 60000 65536"/>
                  <a:gd name="T20" fmla="*/ 0 60000 65536"/>
                  <a:gd name="T21" fmla="*/ 0 w 3"/>
                  <a:gd name="T22" fmla="*/ 0 h 7"/>
                  <a:gd name="T23" fmla="*/ 3 w 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7">
                    <a:moveTo>
                      <a:pt x="2" y="7"/>
                    </a:moveTo>
                    <a:lnTo>
                      <a:pt x="0" y="4"/>
                    </a:lnTo>
                    <a:lnTo>
                      <a:pt x="0" y="1"/>
                    </a:lnTo>
                    <a:lnTo>
                      <a:pt x="2" y="0"/>
                    </a:lnTo>
                    <a:lnTo>
                      <a:pt x="2" y="2"/>
                    </a:lnTo>
                    <a:lnTo>
                      <a:pt x="3" y="6"/>
                    </a:lnTo>
                    <a:lnTo>
                      <a:pt x="2" y="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60" name="Freeform 379"/>
              <p:cNvSpPr>
                <a:spLocks/>
              </p:cNvSpPr>
              <p:nvPr/>
            </p:nvSpPr>
            <p:spPr bwMode="gray">
              <a:xfrm>
                <a:off x="3044" y="2317"/>
                <a:ext cx="4" cy="4"/>
              </a:xfrm>
              <a:custGeom>
                <a:avLst/>
                <a:gdLst>
                  <a:gd name="T0" fmla="*/ 0 w 3"/>
                  <a:gd name="T1" fmla="*/ 0 h 3"/>
                  <a:gd name="T2" fmla="*/ 2147483647 w 3"/>
                  <a:gd name="T3" fmla="*/ 0 h 3"/>
                  <a:gd name="T4" fmla="*/ 2147483647 w 3"/>
                  <a:gd name="T5" fmla="*/ 2147483647 h 3"/>
                  <a:gd name="T6" fmla="*/ 2147483647 w 3"/>
                  <a:gd name="T7" fmla="*/ 2147483647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0"/>
                    </a:moveTo>
                    <a:lnTo>
                      <a:pt x="2" y="0"/>
                    </a:lnTo>
                    <a:lnTo>
                      <a:pt x="3" y="2"/>
                    </a:lnTo>
                    <a:lnTo>
                      <a:pt x="2" y="3"/>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61" name="Freeform 380"/>
              <p:cNvSpPr>
                <a:spLocks/>
              </p:cNvSpPr>
              <p:nvPr/>
            </p:nvSpPr>
            <p:spPr bwMode="gray">
              <a:xfrm>
                <a:off x="3049" y="2342"/>
                <a:ext cx="4" cy="6"/>
              </a:xfrm>
              <a:custGeom>
                <a:avLst/>
                <a:gdLst>
                  <a:gd name="T0" fmla="*/ 0 w 3"/>
                  <a:gd name="T1" fmla="*/ 2147483647 h 4"/>
                  <a:gd name="T2" fmla="*/ 2147483647 w 3"/>
                  <a:gd name="T3" fmla="*/ 0 h 4"/>
                  <a:gd name="T4" fmla="*/ 2147483647 w 3"/>
                  <a:gd name="T5" fmla="*/ 2147483647 h 4"/>
                  <a:gd name="T6" fmla="*/ 2147483647 w 3"/>
                  <a:gd name="T7" fmla="*/ 2147483647 h 4"/>
                  <a:gd name="T8" fmla="*/ 2147483647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2"/>
                    </a:moveTo>
                    <a:lnTo>
                      <a:pt x="1" y="0"/>
                    </a:lnTo>
                    <a:lnTo>
                      <a:pt x="3" y="1"/>
                    </a:lnTo>
                    <a:lnTo>
                      <a:pt x="3" y="3"/>
                    </a:lnTo>
                    <a:lnTo>
                      <a:pt x="1" y="4"/>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62" name="Freeform 381"/>
              <p:cNvSpPr>
                <a:spLocks/>
              </p:cNvSpPr>
              <p:nvPr/>
            </p:nvSpPr>
            <p:spPr bwMode="gray">
              <a:xfrm>
                <a:off x="3044" y="2346"/>
                <a:ext cx="5" cy="5"/>
              </a:xfrm>
              <a:custGeom>
                <a:avLst/>
                <a:gdLst>
                  <a:gd name="T0" fmla="*/ 0 w 4"/>
                  <a:gd name="T1" fmla="*/ 2147483647 h 4"/>
                  <a:gd name="T2" fmla="*/ 2147483647 w 4"/>
                  <a:gd name="T3" fmla="*/ 0 h 4"/>
                  <a:gd name="T4" fmla="*/ 2147483647 w 4"/>
                  <a:gd name="T5" fmla="*/ 2147483647 h 4"/>
                  <a:gd name="T6" fmla="*/ 2147483647 w 4"/>
                  <a:gd name="T7" fmla="*/ 2147483647 h 4"/>
                  <a:gd name="T8" fmla="*/ 2147483647 w 4"/>
                  <a:gd name="T9" fmla="*/ 2147483647 h 4"/>
                  <a:gd name="T10" fmla="*/ 0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1"/>
                    </a:moveTo>
                    <a:lnTo>
                      <a:pt x="1" y="0"/>
                    </a:lnTo>
                    <a:lnTo>
                      <a:pt x="4" y="1"/>
                    </a:lnTo>
                    <a:lnTo>
                      <a:pt x="3" y="3"/>
                    </a:lnTo>
                    <a:lnTo>
                      <a:pt x="1" y="4"/>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63" name="Freeform 382"/>
              <p:cNvSpPr>
                <a:spLocks/>
              </p:cNvSpPr>
              <p:nvPr/>
            </p:nvSpPr>
            <p:spPr bwMode="gray">
              <a:xfrm>
                <a:off x="2972" y="2273"/>
                <a:ext cx="78" cy="94"/>
              </a:xfrm>
              <a:custGeom>
                <a:avLst/>
                <a:gdLst>
                  <a:gd name="T0" fmla="*/ 2147483647 w 60"/>
                  <a:gd name="T1" fmla="*/ 2147483647 h 72"/>
                  <a:gd name="T2" fmla="*/ 2147483647 w 60"/>
                  <a:gd name="T3" fmla="*/ 2147483647 h 72"/>
                  <a:gd name="T4" fmla="*/ 2147483647 w 60"/>
                  <a:gd name="T5" fmla="*/ 2147483647 h 72"/>
                  <a:gd name="T6" fmla="*/ 2147483647 w 60"/>
                  <a:gd name="T7" fmla="*/ 2147483647 h 72"/>
                  <a:gd name="T8" fmla="*/ 2147483647 w 60"/>
                  <a:gd name="T9" fmla="*/ 2147483647 h 72"/>
                  <a:gd name="T10" fmla="*/ 2147483647 w 60"/>
                  <a:gd name="T11" fmla="*/ 2147483647 h 72"/>
                  <a:gd name="T12" fmla="*/ 2147483647 w 60"/>
                  <a:gd name="T13" fmla="*/ 2147483647 h 72"/>
                  <a:gd name="T14" fmla="*/ 2147483647 w 60"/>
                  <a:gd name="T15" fmla="*/ 2147483647 h 72"/>
                  <a:gd name="T16" fmla="*/ 2147483647 w 60"/>
                  <a:gd name="T17" fmla="*/ 2147483647 h 72"/>
                  <a:gd name="T18" fmla="*/ 2147483647 w 60"/>
                  <a:gd name="T19" fmla="*/ 2147483647 h 72"/>
                  <a:gd name="T20" fmla="*/ 2147483647 w 60"/>
                  <a:gd name="T21" fmla="*/ 2147483647 h 72"/>
                  <a:gd name="T22" fmla="*/ 2147483647 w 60"/>
                  <a:gd name="T23" fmla="*/ 2147483647 h 72"/>
                  <a:gd name="T24" fmla="*/ 2147483647 w 60"/>
                  <a:gd name="T25" fmla="*/ 2147483647 h 72"/>
                  <a:gd name="T26" fmla="*/ 2147483647 w 60"/>
                  <a:gd name="T27" fmla="*/ 2147483647 h 72"/>
                  <a:gd name="T28" fmla="*/ 2147483647 w 60"/>
                  <a:gd name="T29" fmla="*/ 2147483647 h 72"/>
                  <a:gd name="T30" fmla="*/ 2147483647 w 60"/>
                  <a:gd name="T31" fmla="*/ 2147483647 h 72"/>
                  <a:gd name="T32" fmla="*/ 2147483647 w 60"/>
                  <a:gd name="T33" fmla="*/ 2147483647 h 72"/>
                  <a:gd name="T34" fmla="*/ 2147483647 w 60"/>
                  <a:gd name="T35" fmla="*/ 2147483647 h 72"/>
                  <a:gd name="T36" fmla="*/ 2147483647 w 60"/>
                  <a:gd name="T37" fmla="*/ 2147483647 h 72"/>
                  <a:gd name="T38" fmla="*/ 2147483647 w 60"/>
                  <a:gd name="T39" fmla="*/ 2147483647 h 72"/>
                  <a:gd name="T40" fmla="*/ 2147483647 w 60"/>
                  <a:gd name="T41" fmla="*/ 2147483647 h 72"/>
                  <a:gd name="T42" fmla="*/ 2147483647 w 60"/>
                  <a:gd name="T43" fmla="*/ 2147483647 h 72"/>
                  <a:gd name="T44" fmla="*/ 2147483647 w 60"/>
                  <a:gd name="T45" fmla="*/ 2147483647 h 72"/>
                  <a:gd name="T46" fmla="*/ 2147483647 w 60"/>
                  <a:gd name="T47" fmla="*/ 2147483647 h 72"/>
                  <a:gd name="T48" fmla="*/ 2147483647 w 60"/>
                  <a:gd name="T49" fmla="*/ 2147483647 h 72"/>
                  <a:gd name="T50" fmla="*/ 2147483647 w 60"/>
                  <a:gd name="T51" fmla="*/ 2147483647 h 72"/>
                  <a:gd name="T52" fmla="*/ 2147483647 w 60"/>
                  <a:gd name="T53" fmla="*/ 2147483647 h 72"/>
                  <a:gd name="T54" fmla="*/ 2147483647 w 60"/>
                  <a:gd name="T55" fmla="*/ 2147483647 h 72"/>
                  <a:gd name="T56" fmla="*/ 2147483647 w 60"/>
                  <a:gd name="T57" fmla="*/ 2147483647 h 72"/>
                  <a:gd name="T58" fmla="*/ 2147483647 w 60"/>
                  <a:gd name="T59" fmla="*/ 2147483647 h 72"/>
                  <a:gd name="T60" fmla="*/ 2147483647 w 60"/>
                  <a:gd name="T61" fmla="*/ 2147483647 h 72"/>
                  <a:gd name="T62" fmla="*/ 2147483647 w 60"/>
                  <a:gd name="T63" fmla="*/ 2147483647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
                  <a:gd name="T97" fmla="*/ 0 h 72"/>
                  <a:gd name="T98" fmla="*/ 60 w 60"/>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 h="72">
                    <a:moveTo>
                      <a:pt x="55" y="17"/>
                    </a:moveTo>
                    <a:lnTo>
                      <a:pt x="50" y="15"/>
                    </a:lnTo>
                    <a:lnTo>
                      <a:pt x="45" y="16"/>
                    </a:lnTo>
                    <a:lnTo>
                      <a:pt x="43" y="15"/>
                    </a:lnTo>
                    <a:lnTo>
                      <a:pt x="39" y="16"/>
                    </a:lnTo>
                    <a:lnTo>
                      <a:pt x="33" y="17"/>
                    </a:lnTo>
                    <a:lnTo>
                      <a:pt x="33" y="21"/>
                    </a:lnTo>
                    <a:lnTo>
                      <a:pt x="38" y="24"/>
                    </a:lnTo>
                    <a:lnTo>
                      <a:pt x="38" y="26"/>
                    </a:lnTo>
                    <a:lnTo>
                      <a:pt x="35" y="25"/>
                    </a:lnTo>
                    <a:lnTo>
                      <a:pt x="35" y="28"/>
                    </a:lnTo>
                    <a:lnTo>
                      <a:pt x="33" y="28"/>
                    </a:lnTo>
                    <a:lnTo>
                      <a:pt x="32" y="24"/>
                    </a:lnTo>
                    <a:lnTo>
                      <a:pt x="30" y="24"/>
                    </a:lnTo>
                    <a:lnTo>
                      <a:pt x="31" y="28"/>
                    </a:lnTo>
                    <a:lnTo>
                      <a:pt x="30" y="28"/>
                    </a:lnTo>
                    <a:lnTo>
                      <a:pt x="27" y="24"/>
                    </a:lnTo>
                    <a:lnTo>
                      <a:pt x="26" y="21"/>
                    </a:lnTo>
                    <a:lnTo>
                      <a:pt x="24" y="20"/>
                    </a:lnTo>
                    <a:lnTo>
                      <a:pt x="21" y="21"/>
                    </a:lnTo>
                    <a:lnTo>
                      <a:pt x="21" y="26"/>
                    </a:lnTo>
                    <a:lnTo>
                      <a:pt x="26" y="34"/>
                    </a:lnTo>
                    <a:lnTo>
                      <a:pt x="25" y="43"/>
                    </a:lnTo>
                    <a:lnTo>
                      <a:pt x="31" y="46"/>
                    </a:lnTo>
                    <a:lnTo>
                      <a:pt x="37" y="51"/>
                    </a:lnTo>
                    <a:lnTo>
                      <a:pt x="37" y="55"/>
                    </a:lnTo>
                    <a:lnTo>
                      <a:pt x="30" y="55"/>
                    </a:lnTo>
                    <a:lnTo>
                      <a:pt x="30" y="61"/>
                    </a:lnTo>
                    <a:lnTo>
                      <a:pt x="26" y="60"/>
                    </a:lnTo>
                    <a:lnTo>
                      <a:pt x="25" y="62"/>
                    </a:lnTo>
                    <a:lnTo>
                      <a:pt x="27" y="64"/>
                    </a:lnTo>
                    <a:lnTo>
                      <a:pt x="28" y="72"/>
                    </a:lnTo>
                    <a:lnTo>
                      <a:pt x="24" y="71"/>
                    </a:lnTo>
                    <a:lnTo>
                      <a:pt x="21" y="71"/>
                    </a:lnTo>
                    <a:lnTo>
                      <a:pt x="19" y="68"/>
                    </a:lnTo>
                    <a:lnTo>
                      <a:pt x="15" y="67"/>
                    </a:lnTo>
                    <a:lnTo>
                      <a:pt x="13" y="65"/>
                    </a:lnTo>
                    <a:lnTo>
                      <a:pt x="15" y="60"/>
                    </a:lnTo>
                    <a:lnTo>
                      <a:pt x="11" y="56"/>
                    </a:lnTo>
                    <a:lnTo>
                      <a:pt x="11" y="52"/>
                    </a:lnTo>
                    <a:lnTo>
                      <a:pt x="17" y="51"/>
                    </a:lnTo>
                    <a:lnTo>
                      <a:pt x="26" y="52"/>
                    </a:lnTo>
                    <a:lnTo>
                      <a:pt x="24" y="48"/>
                    </a:lnTo>
                    <a:lnTo>
                      <a:pt x="16" y="48"/>
                    </a:lnTo>
                    <a:lnTo>
                      <a:pt x="11" y="49"/>
                    </a:lnTo>
                    <a:lnTo>
                      <a:pt x="7" y="45"/>
                    </a:lnTo>
                    <a:lnTo>
                      <a:pt x="5" y="39"/>
                    </a:lnTo>
                    <a:lnTo>
                      <a:pt x="2" y="35"/>
                    </a:lnTo>
                    <a:lnTo>
                      <a:pt x="0" y="31"/>
                    </a:lnTo>
                    <a:lnTo>
                      <a:pt x="5" y="27"/>
                    </a:lnTo>
                    <a:lnTo>
                      <a:pt x="9" y="20"/>
                    </a:lnTo>
                    <a:lnTo>
                      <a:pt x="8" y="14"/>
                    </a:lnTo>
                    <a:lnTo>
                      <a:pt x="19" y="14"/>
                    </a:lnTo>
                    <a:lnTo>
                      <a:pt x="23" y="9"/>
                    </a:lnTo>
                    <a:lnTo>
                      <a:pt x="27" y="9"/>
                    </a:lnTo>
                    <a:lnTo>
                      <a:pt x="33" y="7"/>
                    </a:lnTo>
                    <a:lnTo>
                      <a:pt x="39" y="5"/>
                    </a:lnTo>
                    <a:lnTo>
                      <a:pt x="45" y="6"/>
                    </a:lnTo>
                    <a:lnTo>
                      <a:pt x="50" y="9"/>
                    </a:lnTo>
                    <a:lnTo>
                      <a:pt x="55" y="8"/>
                    </a:lnTo>
                    <a:lnTo>
                      <a:pt x="57" y="0"/>
                    </a:lnTo>
                    <a:lnTo>
                      <a:pt x="60" y="5"/>
                    </a:lnTo>
                    <a:lnTo>
                      <a:pt x="59" y="11"/>
                    </a:lnTo>
                    <a:lnTo>
                      <a:pt x="55" y="1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64" name="Freeform 383"/>
              <p:cNvSpPr>
                <a:spLocks/>
              </p:cNvSpPr>
              <p:nvPr/>
            </p:nvSpPr>
            <p:spPr bwMode="gray">
              <a:xfrm>
                <a:off x="3033" y="2307"/>
                <a:ext cx="4" cy="4"/>
              </a:xfrm>
              <a:custGeom>
                <a:avLst/>
                <a:gdLst>
                  <a:gd name="T0" fmla="*/ 2147483647 w 3"/>
                  <a:gd name="T1" fmla="*/ 2147483647 h 3"/>
                  <a:gd name="T2" fmla="*/ 0 w 3"/>
                  <a:gd name="T3" fmla="*/ 2147483647 h 3"/>
                  <a:gd name="T4" fmla="*/ 2147483647 w 3"/>
                  <a:gd name="T5" fmla="*/ 0 h 3"/>
                  <a:gd name="T6" fmla="*/ 2147483647 w 3"/>
                  <a:gd name="T7" fmla="*/ 2147483647 h 3"/>
                  <a:gd name="T8" fmla="*/ 2147483647 w 3"/>
                  <a:gd name="T9" fmla="*/ 2147483647 h 3"/>
                  <a:gd name="T10" fmla="*/ 2147483647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1" y="3"/>
                    </a:moveTo>
                    <a:lnTo>
                      <a:pt x="0" y="2"/>
                    </a:lnTo>
                    <a:lnTo>
                      <a:pt x="1" y="0"/>
                    </a:lnTo>
                    <a:lnTo>
                      <a:pt x="3" y="1"/>
                    </a:lnTo>
                    <a:lnTo>
                      <a:pt x="3" y="2"/>
                    </a:lnTo>
                    <a:lnTo>
                      <a:pt x="1"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65" name="Freeform 384"/>
              <p:cNvSpPr>
                <a:spLocks/>
              </p:cNvSpPr>
              <p:nvPr/>
            </p:nvSpPr>
            <p:spPr bwMode="gray">
              <a:xfrm>
                <a:off x="3057" y="1626"/>
                <a:ext cx="446" cy="658"/>
              </a:xfrm>
              <a:custGeom>
                <a:avLst/>
                <a:gdLst>
                  <a:gd name="T0" fmla="*/ 2147483647 w 342"/>
                  <a:gd name="T1" fmla="*/ 2147483647 h 506"/>
                  <a:gd name="T2" fmla="*/ 2147483647 w 342"/>
                  <a:gd name="T3" fmla="*/ 2147483647 h 506"/>
                  <a:gd name="T4" fmla="*/ 2147483647 w 342"/>
                  <a:gd name="T5" fmla="*/ 2147483647 h 506"/>
                  <a:gd name="T6" fmla="*/ 2147483647 w 342"/>
                  <a:gd name="T7" fmla="*/ 2147483647 h 506"/>
                  <a:gd name="T8" fmla="*/ 2147483647 w 342"/>
                  <a:gd name="T9" fmla="*/ 2147483647 h 506"/>
                  <a:gd name="T10" fmla="*/ 2147483647 w 342"/>
                  <a:gd name="T11" fmla="*/ 2147483647 h 506"/>
                  <a:gd name="T12" fmla="*/ 2147483647 w 342"/>
                  <a:gd name="T13" fmla="*/ 2147483647 h 506"/>
                  <a:gd name="T14" fmla="*/ 2147483647 w 342"/>
                  <a:gd name="T15" fmla="*/ 2147483647 h 506"/>
                  <a:gd name="T16" fmla="*/ 2147483647 w 342"/>
                  <a:gd name="T17" fmla="*/ 2147483647 h 506"/>
                  <a:gd name="T18" fmla="*/ 2147483647 w 342"/>
                  <a:gd name="T19" fmla="*/ 2147483647 h 506"/>
                  <a:gd name="T20" fmla="*/ 2147483647 w 342"/>
                  <a:gd name="T21" fmla="*/ 2147483647 h 506"/>
                  <a:gd name="T22" fmla="*/ 2147483647 w 342"/>
                  <a:gd name="T23" fmla="*/ 2147483647 h 506"/>
                  <a:gd name="T24" fmla="*/ 2147483647 w 342"/>
                  <a:gd name="T25" fmla="*/ 2147483647 h 506"/>
                  <a:gd name="T26" fmla="*/ 2147483647 w 342"/>
                  <a:gd name="T27" fmla="*/ 2147483647 h 506"/>
                  <a:gd name="T28" fmla="*/ 2147483647 w 342"/>
                  <a:gd name="T29" fmla="*/ 2147483647 h 506"/>
                  <a:gd name="T30" fmla="*/ 2147483647 w 342"/>
                  <a:gd name="T31" fmla="*/ 2147483647 h 506"/>
                  <a:gd name="T32" fmla="*/ 2147483647 w 342"/>
                  <a:gd name="T33" fmla="*/ 2147483647 h 506"/>
                  <a:gd name="T34" fmla="*/ 2147483647 w 342"/>
                  <a:gd name="T35" fmla="*/ 2147483647 h 506"/>
                  <a:gd name="T36" fmla="*/ 2147483647 w 342"/>
                  <a:gd name="T37" fmla="*/ 2147483647 h 506"/>
                  <a:gd name="T38" fmla="*/ 2147483647 w 342"/>
                  <a:gd name="T39" fmla="*/ 2147483647 h 506"/>
                  <a:gd name="T40" fmla="*/ 2147483647 w 342"/>
                  <a:gd name="T41" fmla="*/ 2147483647 h 506"/>
                  <a:gd name="T42" fmla="*/ 2147483647 w 342"/>
                  <a:gd name="T43" fmla="*/ 2147483647 h 506"/>
                  <a:gd name="T44" fmla="*/ 2147483647 w 342"/>
                  <a:gd name="T45" fmla="*/ 2147483647 h 506"/>
                  <a:gd name="T46" fmla="*/ 2147483647 w 342"/>
                  <a:gd name="T47" fmla="*/ 2147483647 h 506"/>
                  <a:gd name="T48" fmla="*/ 2147483647 w 342"/>
                  <a:gd name="T49" fmla="*/ 2147483647 h 506"/>
                  <a:gd name="T50" fmla="*/ 2147483647 w 342"/>
                  <a:gd name="T51" fmla="*/ 2147483647 h 506"/>
                  <a:gd name="T52" fmla="*/ 2147483647 w 342"/>
                  <a:gd name="T53" fmla="*/ 2147483647 h 506"/>
                  <a:gd name="T54" fmla="*/ 2147483647 w 342"/>
                  <a:gd name="T55" fmla="*/ 2147483647 h 506"/>
                  <a:gd name="T56" fmla="*/ 2147483647 w 342"/>
                  <a:gd name="T57" fmla="*/ 2147483647 h 506"/>
                  <a:gd name="T58" fmla="*/ 2147483647 w 342"/>
                  <a:gd name="T59" fmla="*/ 2147483647 h 506"/>
                  <a:gd name="T60" fmla="*/ 2147483647 w 342"/>
                  <a:gd name="T61" fmla="*/ 2147483647 h 506"/>
                  <a:gd name="T62" fmla="*/ 2147483647 w 342"/>
                  <a:gd name="T63" fmla="*/ 2147483647 h 506"/>
                  <a:gd name="T64" fmla="*/ 2147483647 w 342"/>
                  <a:gd name="T65" fmla="*/ 2147483647 h 506"/>
                  <a:gd name="T66" fmla="*/ 2147483647 w 342"/>
                  <a:gd name="T67" fmla="*/ 2147483647 h 506"/>
                  <a:gd name="T68" fmla="*/ 2147483647 w 342"/>
                  <a:gd name="T69" fmla="*/ 2147483647 h 506"/>
                  <a:gd name="T70" fmla="*/ 2147483647 w 342"/>
                  <a:gd name="T71" fmla="*/ 2147483647 h 506"/>
                  <a:gd name="T72" fmla="*/ 2147483647 w 342"/>
                  <a:gd name="T73" fmla="*/ 2147483647 h 506"/>
                  <a:gd name="T74" fmla="*/ 2147483647 w 342"/>
                  <a:gd name="T75" fmla="*/ 2147483647 h 506"/>
                  <a:gd name="T76" fmla="*/ 2147483647 w 342"/>
                  <a:gd name="T77" fmla="*/ 2147483647 h 506"/>
                  <a:gd name="T78" fmla="*/ 2147483647 w 342"/>
                  <a:gd name="T79" fmla="*/ 2147483647 h 506"/>
                  <a:gd name="T80" fmla="*/ 2147483647 w 342"/>
                  <a:gd name="T81" fmla="*/ 2147483647 h 506"/>
                  <a:gd name="T82" fmla="*/ 2147483647 w 342"/>
                  <a:gd name="T83" fmla="*/ 2147483647 h 506"/>
                  <a:gd name="T84" fmla="*/ 2147483647 w 342"/>
                  <a:gd name="T85" fmla="*/ 2147483647 h 506"/>
                  <a:gd name="T86" fmla="*/ 2147483647 w 342"/>
                  <a:gd name="T87" fmla="*/ 2147483647 h 506"/>
                  <a:gd name="T88" fmla="*/ 2147483647 w 342"/>
                  <a:gd name="T89" fmla="*/ 2147483647 h 506"/>
                  <a:gd name="T90" fmla="*/ 2147483647 w 342"/>
                  <a:gd name="T91" fmla="*/ 2147483647 h 506"/>
                  <a:gd name="T92" fmla="*/ 2147483647 w 342"/>
                  <a:gd name="T93" fmla="*/ 2147483647 h 506"/>
                  <a:gd name="T94" fmla="*/ 2147483647 w 342"/>
                  <a:gd name="T95" fmla="*/ 2147483647 h 506"/>
                  <a:gd name="T96" fmla="*/ 2147483647 w 342"/>
                  <a:gd name="T97" fmla="*/ 2147483647 h 506"/>
                  <a:gd name="T98" fmla="*/ 2147483647 w 342"/>
                  <a:gd name="T99" fmla="*/ 2147483647 h 506"/>
                  <a:gd name="T100" fmla="*/ 2147483647 w 342"/>
                  <a:gd name="T101" fmla="*/ 2147483647 h 506"/>
                  <a:gd name="T102" fmla="*/ 2147483647 w 342"/>
                  <a:gd name="T103" fmla="*/ 2147483647 h 506"/>
                  <a:gd name="T104" fmla="*/ 2147483647 w 342"/>
                  <a:gd name="T105" fmla="*/ 2147483647 h 506"/>
                  <a:gd name="T106" fmla="*/ 2147483647 w 342"/>
                  <a:gd name="T107" fmla="*/ 2147483647 h 5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
                  <a:gd name="T163" fmla="*/ 0 h 506"/>
                  <a:gd name="T164" fmla="*/ 342 w 342"/>
                  <a:gd name="T165" fmla="*/ 506 h 5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 h="506">
                    <a:moveTo>
                      <a:pt x="300" y="362"/>
                    </a:moveTo>
                    <a:lnTo>
                      <a:pt x="300" y="369"/>
                    </a:lnTo>
                    <a:lnTo>
                      <a:pt x="287" y="365"/>
                    </a:lnTo>
                    <a:lnTo>
                      <a:pt x="283" y="360"/>
                    </a:lnTo>
                    <a:lnTo>
                      <a:pt x="266" y="360"/>
                    </a:lnTo>
                    <a:lnTo>
                      <a:pt x="261" y="366"/>
                    </a:lnTo>
                    <a:lnTo>
                      <a:pt x="258" y="366"/>
                    </a:lnTo>
                    <a:lnTo>
                      <a:pt x="254" y="362"/>
                    </a:lnTo>
                    <a:lnTo>
                      <a:pt x="249" y="363"/>
                    </a:lnTo>
                    <a:lnTo>
                      <a:pt x="243" y="355"/>
                    </a:lnTo>
                    <a:lnTo>
                      <a:pt x="235" y="355"/>
                    </a:lnTo>
                    <a:lnTo>
                      <a:pt x="231" y="352"/>
                    </a:lnTo>
                    <a:lnTo>
                      <a:pt x="222" y="352"/>
                    </a:lnTo>
                    <a:lnTo>
                      <a:pt x="217" y="346"/>
                    </a:lnTo>
                    <a:lnTo>
                      <a:pt x="197" y="360"/>
                    </a:lnTo>
                    <a:lnTo>
                      <a:pt x="197" y="372"/>
                    </a:lnTo>
                    <a:lnTo>
                      <a:pt x="191" y="373"/>
                    </a:lnTo>
                    <a:lnTo>
                      <a:pt x="188" y="368"/>
                    </a:lnTo>
                    <a:lnTo>
                      <a:pt x="182" y="369"/>
                    </a:lnTo>
                    <a:lnTo>
                      <a:pt x="179" y="410"/>
                    </a:lnTo>
                    <a:lnTo>
                      <a:pt x="193" y="413"/>
                    </a:lnTo>
                    <a:lnTo>
                      <a:pt x="199" y="421"/>
                    </a:lnTo>
                    <a:lnTo>
                      <a:pt x="197" y="431"/>
                    </a:lnTo>
                    <a:lnTo>
                      <a:pt x="201" y="434"/>
                    </a:lnTo>
                    <a:lnTo>
                      <a:pt x="199" y="435"/>
                    </a:lnTo>
                    <a:lnTo>
                      <a:pt x="193" y="440"/>
                    </a:lnTo>
                    <a:lnTo>
                      <a:pt x="189" y="442"/>
                    </a:lnTo>
                    <a:lnTo>
                      <a:pt x="188" y="443"/>
                    </a:lnTo>
                    <a:lnTo>
                      <a:pt x="185" y="443"/>
                    </a:lnTo>
                    <a:lnTo>
                      <a:pt x="182" y="448"/>
                    </a:lnTo>
                    <a:lnTo>
                      <a:pt x="180" y="454"/>
                    </a:lnTo>
                    <a:lnTo>
                      <a:pt x="177" y="455"/>
                    </a:lnTo>
                    <a:lnTo>
                      <a:pt x="177" y="457"/>
                    </a:lnTo>
                    <a:lnTo>
                      <a:pt x="178" y="459"/>
                    </a:lnTo>
                    <a:lnTo>
                      <a:pt x="179" y="463"/>
                    </a:lnTo>
                    <a:lnTo>
                      <a:pt x="182" y="466"/>
                    </a:lnTo>
                    <a:lnTo>
                      <a:pt x="184" y="469"/>
                    </a:lnTo>
                    <a:lnTo>
                      <a:pt x="185" y="475"/>
                    </a:lnTo>
                    <a:lnTo>
                      <a:pt x="185" y="478"/>
                    </a:lnTo>
                    <a:lnTo>
                      <a:pt x="185" y="481"/>
                    </a:lnTo>
                    <a:lnTo>
                      <a:pt x="187" y="483"/>
                    </a:lnTo>
                    <a:lnTo>
                      <a:pt x="188" y="486"/>
                    </a:lnTo>
                    <a:lnTo>
                      <a:pt x="189" y="488"/>
                    </a:lnTo>
                    <a:lnTo>
                      <a:pt x="191" y="490"/>
                    </a:lnTo>
                    <a:lnTo>
                      <a:pt x="192" y="494"/>
                    </a:lnTo>
                    <a:lnTo>
                      <a:pt x="194" y="496"/>
                    </a:lnTo>
                    <a:lnTo>
                      <a:pt x="194" y="504"/>
                    </a:lnTo>
                    <a:lnTo>
                      <a:pt x="188" y="506"/>
                    </a:lnTo>
                    <a:lnTo>
                      <a:pt x="175" y="500"/>
                    </a:lnTo>
                    <a:lnTo>
                      <a:pt x="171" y="494"/>
                    </a:lnTo>
                    <a:lnTo>
                      <a:pt x="168" y="494"/>
                    </a:lnTo>
                    <a:lnTo>
                      <a:pt x="156" y="485"/>
                    </a:lnTo>
                    <a:lnTo>
                      <a:pt x="143" y="479"/>
                    </a:lnTo>
                    <a:lnTo>
                      <a:pt x="139" y="480"/>
                    </a:lnTo>
                    <a:lnTo>
                      <a:pt x="125" y="478"/>
                    </a:lnTo>
                    <a:lnTo>
                      <a:pt x="113" y="475"/>
                    </a:lnTo>
                    <a:lnTo>
                      <a:pt x="108" y="471"/>
                    </a:lnTo>
                    <a:lnTo>
                      <a:pt x="99" y="460"/>
                    </a:lnTo>
                    <a:lnTo>
                      <a:pt x="95" y="460"/>
                    </a:lnTo>
                    <a:lnTo>
                      <a:pt x="92" y="457"/>
                    </a:lnTo>
                    <a:lnTo>
                      <a:pt x="89" y="455"/>
                    </a:lnTo>
                    <a:lnTo>
                      <a:pt x="87" y="451"/>
                    </a:lnTo>
                    <a:lnTo>
                      <a:pt x="86" y="448"/>
                    </a:lnTo>
                    <a:lnTo>
                      <a:pt x="92" y="447"/>
                    </a:lnTo>
                    <a:lnTo>
                      <a:pt x="92" y="445"/>
                    </a:lnTo>
                    <a:lnTo>
                      <a:pt x="97" y="440"/>
                    </a:lnTo>
                    <a:lnTo>
                      <a:pt x="98" y="437"/>
                    </a:lnTo>
                    <a:lnTo>
                      <a:pt x="95" y="431"/>
                    </a:lnTo>
                    <a:lnTo>
                      <a:pt x="103" y="426"/>
                    </a:lnTo>
                    <a:lnTo>
                      <a:pt x="102" y="424"/>
                    </a:lnTo>
                    <a:lnTo>
                      <a:pt x="93" y="427"/>
                    </a:lnTo>
                    <a:lnTo>
                      <a:pt x="99" y="416"/>
                    </a:lnTo>
                    <a:lnTo>
                      <a:pt x="105" y="409"/>
                    </a:lnTo>
                    <a:lnTo>
                      <a:pt x="109" y="410"/>
                    </a:lnTo>
                    <a:lnTo>
                      <a:pt x="110" y="398"/>
                    </a:lnTo>
                    <a:lnTo>
                      <a:pt x="116" y="391"/>
                    </a:lnTo>
                    <a:lnTo>
                      <a:pt x="103" y="378"/>
                    </a:lnTo>
                    <a:lnTo>
                      <a:pt x="97" y="378"/>
                    </a:lnTo>
                    <a:lnTo>
                      <a:pt x="89" y="371"/>
                    </a:lnTo>
                    <a:lnTo>
                      <a:pt x="74" y="372"/>
                    </a:lnTo>
                    <a:lnTo>
                      <a:pt x="70" y="366"/>
                    </a:lnTo>
                    <a:lnTo>
                      <a:pt x="70" y="360"/>
                    </a:lnTo>
                    <a:lnTo>
                      <a:pt x="63" y="359"/>
                    </a:lnTo>
                    <a:lnTo>
                      <a:pt x="59" y="342"/>
                    </a:lnTo>
                    <a:lnTo>
                      <a:pt x="47" y="341"/>
                    </a:lnTo>
                    <a:lnTo>
                      <a:pt x="40" y="345"/>
                    </a:lnTo>
                    <a:lnTo>
                      <a:pt x="38" y="337"/>
                    </a:lnTo>
                    <a:lnTo>
                      <a:pt x="34" y="333"/>
                    </a:lnTo>
                    <a:lnTo>
                      <a:pt x="33" y="327"/>
                    </a:lnTo>
                    <a:lnTo>
                      <a:pt x="38" y="327"/>
                    </a:lnTo>
                    <a:lnTo>
                      <a:pt x="42" y="330"/>
                    </a:lnTo>
                    <a:lnTo>
                      <a:pt x="45" y="330"/>
                    </a:lnTo>
                    <a:lnTo>
                      <a:pt x="47" y="322"/>
                    </a:lnTo>
                    <a:lnTo>
                      <a:pt x="38" y="312"/>
                    </a:lnTo>
                    <a:lnTo>
                      <a:pt x="33" y="303"/>
                    </a:lnTo>
                    <a:lnTo>
                      <a:pt x="32" y="287"/>
                    </a:lnTo>
                    <a:lnTo>
                      <a:pt x="28" y="282"/>
                    </a:lnTo>
                    <a:lnTo>
                      <a:pt x="22" y="281"/>
                    </a:lnTo>
                    <a:lnTo>
                      <a:pt x="17" y="282"/>
                    </a:lnTo>
                    <a:lnTo>
                      <a:pt x="12" y="277"/>
                    </a:lnTo>
                    <a:lnTo>
                      <a:pt x="6" y="277"/>
                    </a:lnTo>
                    <a:lnTo>
                      <a:pt x="7" y="264"/>
                    </a:lnTo>
                    <a:lnTo>
                      <a:pt x="3" y="258"/>
                    </a:lnTo>
                    <a:lnTo>
                      <a:pt x="3" y="247"/>
                    </a:lnTo>
                    <a:lnTo>
                      <a:pt x="3" y="238"/>
                    </a:lnTo>
                    <a:lnTo>
                      <a:pt x="0" y="230"/>
                    </a:lnTo>
                    <a:lnTo>
                      <a:pt x="3" y="214"/>
                    </a:lnTo>
                    <a:lnTo>
                      <a:pt x="8" y="209"/>
                    </a:lnTo>
                    <a:lnTo>
                      <a:pt x="7" y="206"/>
                    </a:lnTo>
                    <a:lnTo>
                      <a:pt x="13" y="206"/>
                    </a:lnTo>
                    <a:lnTo>
                      <a:pt x="14" y="204"/>
                    </a:lnTo>
                    <a:lnTo>
                      <a:pt x="24" y="205"/>
                    </a:lnTo>
                    <a:lnTo>
                      <a:pt x="26" y="198"/>
                    </a:lnTo>
                    <a:lnTo>
                      <a:pt x="21" y="197"/>
                    </a:lnTo>
                    <a:lnTo>
                      <a:pt x="15" y="197"/>
                    </a:lnTo>
                    <a:lnTo>
                      <a:pt x="10" y="195"/>
                    </a:lnTo>
                    <a:lnTo>
                      <a:pt x="11" y="188"/>
                    </a:lnTo>
                    <a:lnTo>
                      <a:pt x="13" y="178"/>
                    </a:lnTo>
                    <a:lnTo>
                      <a:pt x="23" y="163"/>
                    </a:lnTo>
                    <a:lnTo>
                      <a:pt x="40" y="141"/>
                    </a:lnTo>
                    <a:lnTo>
                      <a:pt x="32" y="130"/>
                    </a:lnTo>
                    <a:lnTo>
                      <a:pt x="26" y="128"/>
                    </a:lnTo>
                    <a:lnTo>
                      <a:pt x="24" y="122"/>
                    </a:lnTo>
                    <a:lnTo>
                      <a:pt x="28" y="115"/>
                    </a:lnTo>
                    <a:lnTo>
                      <a:pt x="28" y="109"/>
                    </a:lnTo>
                    <a:lnTo>
                      <a:pt x="24" y="101"/>
                    </a:lnTo>
                    <a:lnTo>
                      <a:pt x="26" y="96"/>
                    </a:lnTo>
                    <a:lnTo>
                      <a:pt x="22" y="92"/>
                    </a:lnTo>
                    <a:lnTo>
                      <a:pt x="24" y="83"/>
                    </a:lnTo>
                    <a:lnTo>
                      <a:pt x="23" y="75"/>
                    </a:lnTo>
                    <a:lnTo>
                      <a:pt x="24" y="63"/>
                    </a:lnTo>
                    <a:lnTo>
                      <a:pt x="15" y="48"/>
                    </a:lnTo>
                    <a:lnTo>
                      <a:pt x="21" y="40"/>
                    </a:lnTo>
                    <a:lnTo>
                      <a:pt x="17" y="31"/>
                    </a:lnTo>
                    <a:lnTo>
                      <a:pt x="9" y="26"/>
                    </a:lnTo>
                    <a:lnTo>
                      <a:pt x="9" y="21"/>
                    </a:lnTo>
                    <a:lnTo>
                      <a:pt x="15" y="13"/>
                    </a:lnTo>
                    <a:lnTo>
                      <a:pt x="20" y="11"/>
                    </a:lnTo>
                    <a:lnTo>
                      <a:pt x="21" y="8"/>
                    </a:lnTo>
                    <a:lnTo>
                      <a:pt x="33" y="3"/>
                    </a:lnTo>
                    <a:lnTo>
                      <a:pt x="38" y="3"/>
                    </a:lnTo>
                    <a:lnTo>
                      <a:pt x="38" y="1"/>
                    </a:lnTo>
                    <a:lnTo>
                      <a:pt x="43" y="0"/>
                    </a:lnTo>
                    <a:lnTo>
                      <a:pt x="50" y="3"/>
                    </a:lnTo>
                    <a:lnTo>
                      <a:pt x="50" y="5"/>
                    </a:lnTo>
                    <a:lnTo>
                      <a:pt x="44" y="6"/>
                    </a:lnTo>
                    <a:lnTo>
                      <a:pt x="46" y="9"/>
                    </a:lnTo>
                    <a:lnTo>
                      <a:pt x="52" y="10"/>
                    </a:lnTo>
                    <a:lnTo>
                      <a:pt x="56" y="12"/>
                    </a:lnTo>
                    <a:lnTo>
                      <a:pt x="65" y="11"/>
                    </a:lnTo>
                    <a:lnTo>
                      <a:pt x="79" y="14"/>
                    </a:lnTo>
                    <a:lnTo>
                      <a:pt x="92" y="23"/>
                    </a:lnTo>
                    <a:lnTo>
                      <a:pt x="103" y="27"/>
                    </a:lnTo>
                    <a:lnTo>
                      <a:pt x="108" y="29"/>
                    </a:lnTo>
                    <a:lnTo>
                      <a:pt x="112" y="32"/>
                    </a:lnTo>
                    <a:lnTo>
                      <a:pt x="116" y="32"/>
                    </a:lnTo>
                    <a:lnTo>
                      <a:pt x="121" y="35"/>
                    </a:lnTo>
                    <a:lnTo>
                      <a:pt x="125" y="38"/>
                    </a:lnTo>
                    <a:lnTo>
                      <a:pt x="125" y="52"/>
                    </a:lnTo>
                    <a:lnTo>
                      <a:pt x="106" y="66"/>
                    </a:lnTo>
                    <a:lnTo>
                      <a:pt x="95" y="66"/>
                    </a:lnTo>
                    <a:lnTo>
                      <a:pt x="82" y="61"/>
                    </a:lnTo>
                    <a:lnTo>
                      <a:pt x="70" y="56"/>
                    </a:lnTo>
                    <a:lnTo>
                      <a:pt x="61" y="52"/>
                    </a:lnTo>
                    <a:lnTo>
                      <a:pt x="55" y="52"/>
                    </a:lnTo>
                    <a:lnTo>
                      <a:pt x="44" y="45"/>
                    </a:lnTo>
                    <a:lnTo>
                      <a:pt x="44" y="50"/>
                    </a:lnTo>
                    <a:lnTo>
                      <a:pt x="55" y="58"/>
                    </a:lnTo>
                    <a:lnTo>
                      <a:pt x="66" y="70"/>
                    </a:lnTo>
                    <a:lnTo>
                      <a:pt x="67" y="77"/>
                    </a:lnTo>
                    <a:lnTo>
                      <a:pt x="62" y="85"/>
                    </a:lnTo>
                    <a:lnTo>
                      <a:pt x="67" y="91"/>
                    </a:lnTo>
                    <a:lnTo>
                      <a:pt x="66" y="104"/>
                    </a:lnTo>
                    <a:lnTo>
                      <a:pt x="66" y="109"/>
                    </a:lnTo>
                    <a:lnTo>
                      <a:pt x="74" y="107"/>
                    </a:lnTo>
                    <a:lnTo>
                      <a:pt x="82" y="118"/>
                    </a:lnTo>
                    <a:lnTo>
                      <a:pt x="94" y="116"/>
                    </a:lnTo>
                    <a:lnTo>
                      <a:pt x="96" y="111"/>
                    </a:lnTo>
                    <a:lnTo>
                      <a:pt x="92" y="108"/>
                    </a:lnTo>
                    <a:lnTo>
                      <a:pt x="88" y="106"/>
                    </a:lnTo>
                    <a:lnTo>
                      <a:pt x="82" y="96"/>
                    </a:lnTo>
                    <a:lnTo>
                      <a:pt x="84" y="88"/>
                    </a:lnTo>
                    <a:lnTo>
                      <a:pt x="89" y="89"/>
                    </a:lnTo>
                    <a:lnTo>
                      <a:pt x="92" y="94"/>
                    </a:lnTo>
                    <a:lnTo>
                      <a:pt x="105" y="101"/>
                    </a:lnTo>
                    <a:lnTo>
                      <a:pt x="115" y="100"/>
                    </a:lnTo>
                    <a:lnTo>
                      <a:pt x="118" y="94"/>
                    </a:lnTo>
                    <a:lnTo>
                      <a:pt x="110" y="79"/>
                    </a:lnTo>
                    <a:lnTo>
                      <a:pt x="122" y="68"/>
                    </a:lnTo>
                    <a:lnTo>
                      <a:pt x="130" y="63"/>
                    </a:lnTo>
                    <a:lnTo>
                      <a:pt x="131" y="55"/>
                    </a:lnTo>
                    <a:lnTo>
                      <a:pt x="140" y="56"/>
                    </a:lnTo>
                    <a:lnTo>
                      <a:pt x="151" y="64"/>
                    </a:lnTo>
                    <a:lnTo>
                      <a:pt x="156" y="48"/>
                    </a:lnTo>
                    <a:lnTo>
                      <a:pt x="149" y="44"/>
                    </a:lnTo>
                    <a:lnTo>
                      <a:pt x="149" y="41"/>
                    </a:lnTo>
                    <a:lnTo>
                      <a:pt x="152" y="38"/>
                    </a:lnTo>
                    <a:lnTo>
                      <a:pt x="152" y="30"/>
                    </a:lnTo>
                    <a:lnTo>
                      <a:pt x="149" y="28"/>
                    </a:lnTo>
                    <a:lnTo>
                      <a:pt x="143" y="24"/>
                    </a:lnTo>
                    <a:lnTo>
                      <a:pt x="144" y="22"/>
                    </a:lnTo>
                    <a:lnTo>
                      <a:pt x="148" y="21"/>
                    </a:lnTo>
                    <a:lnTo>
                      <a:pt x="160" y="23"/>
                    </a:lnTo>
                    <a:lnTo>
                      <a:pt x="171" y="26"/>
                    </a:lnTo>
                    <a:lnTo>
                      <a:pt x="177" y="34"/>
                    </a:lnTo>
                    <a:lnTo>
                      <a:pt x="164" y="36"/>
                    </a:lnTo>
                    <a:lnTo>
                      <a:pt x="164" y="38"/>
                    </a:lnTo>
                    <a:lnTo>
                      <a:pt x="160" y="41"/>
                    </a:lnTo>
                    <a:lnTo>
                      <a:pt x="165" y="44"/>
                    </a:lnTo>
                    <a:lnTo>
                      <a:pt x="166" y="47"/>
                    </a:lnTo>
                    <a:lnTo>
                      <a:pt x="177" y="50"/>
                    </a:lnTo>
                    <a:lnTo>
                      <a:pt x="185" y="47"/>
                    </a:lnTo>
                    <a:lnTo>
                      <a:pt x="187" y="42"/>
                    </a:lnTo>
                    <a:lnTo>
                      <a:pt x="185" y="37"/>
                    </a:lnTo>
                    <a:lnTo>
                      <a:pt x="189" y="36"/>
                    </a:lnTo>
                    <a:lnTo>
                      <a:pt x="193" y="39"/>
                    </a:lnTo>
                    <a:lnTo>
                      <a:pt x="195" y="38"/>
                    </a:lnTo>
                    <a:lnTo>
                      <a:pt x="195" y="35"/>
                    </a:lnTo>
                    <a:lnTo>
                      <a:pt x="203" y="35"/>
                    </a:lnTo>
                    <a:lnTo>
                      <a:pt x="209" y="31"/>
                    </a:lnTo>
                    <a:lnTo>
                      <a:pt x="214" y="26"/>
                    </a:lnTo>
                    <a:lnTo>
                      <a:pt x="223" y="23"/>
                    </a:lnTo>
                    <a:lnTo>
                      <a:pt x="226" y="24"/>
                    </a:lnTo>
                    <a:lnTo>
                      <a:pt x="227" y="27"/>
                    </a:lnTo>
                    <a:lnTo>
                      <a:pt x="231" y="25"/>
                    </a:lnTo>
                    <a:lnTo>
                      <a:pt x="230" y="22"/>
                    </a:lnTo>
                    <a:lnTo>
                      <a:pt x="234" y="21"/>
                    </a:lnTo>
                    <a:lnTo>
                      <a:pt x="239" y="18"/>
                    </a:lnTo>
                    <a:lnTo>
                      <a:pt x="246" y="17"/>
                    </a:lnTo>
                    <a:lnTo>
                      <a:pt x="243" y="20"/>
                    </a:lnTo>
                    <a:lnTo>
                      <a:pt x="245" y="24"/>
                    </a:lnTo>
                    <a:lnTo>
                      <a:pt x="239" y="27"/>
                    </a:lnTo>
                    <a:lnTo>
                      <a:pt x="242" y="30"/>
                    </a:lnTo>
                    <a:lnTo>
                      <a:pt x="247" y="28"/>
                    </a:lnTo>
                    <a:lnTo>
                      <a:pt x="249" y="29"/>
                    </a:lnTo>
                    <a:lnTo>
                      <a:pt x="254" y="29"/>
                    </a:lnTo>
                    <a:lnTo>
                      <a:pt x="254" y="26"/>
                    </a:lnTo>
                    <a:lnTo>
                      <a:pt x="258" y="23"/>
                    </a:lnTo>
                    <a:lnTo>
                      <a:pt x="264" y="23"/>
                    </a:lnTo>
                    <a:lnTo>
                      <a:pt x="264" y="24"/>
                    </a:lnTo>
                    <a:lnTo>
                      <a:pt x="271" y="24"/>
                    </a:lnTo>
                    <a:lnTo>
                      <a:pt x="277" y="20"/>
                    </a:lnTo>
                    <a:lnTo>
                      <a:pt x="282" y="20"/>
                    </a:lnTo>
                    <a:lnTo>
                      <a:pt x="287" y="17"/>
                    </a:lnTo>
                    <a:lnTo>
                      <a:pt x="292" y="19"/>
                    </a:lnTo>
                    <a:lnTo>
                      <a:pt x="292" y="24"/>
                    </a:lnTo>
                    <a:lnTo>
                      <a:pt x="296" y="26"/>
                    </a:lnTo>
                    <a:lnTo>
                      <a:pt x="300" y="24"/>
                    </a:lnTo>
                    <a:lnTo>
                      <a:pt x="299" y="21"/>
                    </a:lnTo>
                    <a:lnTo>
                      <a:pt x="307" y="19"/>
                    </a:lnTo>
                    <a:lnTo>
                      <a:pt x="308" y="11"/>
                    </a:lnTo>
                    <a:lnTo>
                      <a:pt x="304" y="8"/>
                    </a:lnTo>
                    <a:lnTo>
                      <a:pt x="310" y="3"/>
                    </a:lnTo>
                    <a:lnTo>
                      <a:pt x="336" y="6"/>
                    </a:lnTo>
                    <a:lnTo>
                      <a:pt x="341" y="21"/>
                    </a:lnTo>
                    <a:lnTo>
                      <a:pt x="336" y="25"/>
                    </a:lnTo>
                    <a:lnTo>
                      <a:pt x="342" y="53"/>
                    </a:lnTo>
                    <a:lnTo>
                      <a:pt x="340" y="64"/>
                    </a:lnTo>
                    <a:lnTo>
                      <a:pt x="332" y="68"/>
                    </a:lnTo>
                    <a:lnTo>
                      <a:pt x="305" y="101"/>
                    </a:lnTo>
                    <a:lnTo>
                      <a:pt x="302" y="137"/>
                    </a:lnTo>
                    <a:lnTo>
                      <a:pt x="307" y="144"/>
                    </a:lnTo>
                    <a:lnTo>
                      <a:pt x="301" y="171"/>
                    </a:lnTo>
                    <a:lnTo>
                      <a:pt x="297" y="207"/>
                    </a:lnTo>
                    <a:lnTo>
                      <a:pt x="300" y="226"/>
                    </a:lnTo>
                    <a:lnTo>
                      <a:pt x="301" y="252"/>
                    </a:lnTo>
                    <a:lnTo>
                      <a:pt x="297" y="268"/>
                    </a:lnTo>
                    <a:lnTo>
                      <a:pt x="288" y="273"/>
                    </a:lnTo>
                    <a:lnTo>
                      <a:pt x="284" y="285"/>
                    </a:lnTo>
                    <a:lnTo>
                      <a:pt x="292" y="293"/>
                    </a:lnTo>
                    <a:lnTo>
                      <a:pt x="278" y="323"/>
                    </a:lnTo>
                    <a:lnTo>
                      <a:pt x="276" y="335"/>
                    </a:lnTo>
                    <a:lnTo>
                      <a:pt x="291" y="351"/>
                    </a:lnTo>
                    <a:lnTo>
                      <a:pt x="300" y="36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66" name="Freeform 386"/>
              <p:cNvSpPr>
                <a:spLocks/>
              </p:cNvSpPr>
              <p:nvPr/>
            </p:nvSpPr>
            <p:spPr bwMode="gray">
              <a:xfrm>
                <a:off x="2732" y="2564"/>
                <a:ext cx="193" cy="159"/>
              </a:xfrm>
              <a:custGeom>
                <a:avLst/>
                <a:gdLst>
                  <a:gd name="T0" fmla="*/ 2147483647 w 148"/>
                  <a:gd name="T1" fmla="*/ 0 h 122"/>
                  <a:gd name="T2" fmla="*/ 2147483647 w 148"/>
                  <a:gd name="T3" fmla="*/ 2147483647 h 122"/>
                  <a:gd name="T4" fmla="*/ 2147483647 w 148"/>
                  <a:gd name="T5" fmla="*/ 2147483647 h 122"/>
                  <a:gd name="T6" fmla="*/ 2147483647 w 148"/>
                  <a:gd name="T7" fmla="*/ 2147483647 h 122"/>
                  <a:gd name="T8" fmla="*/ 2147483647 w 148"/>
                  <a:gd name="T9" fmla="*/ 2147483647 h 122"/>
                  <a:gd name="T10" fmla="*/ 2147483647 w 148"/>
                  <a:gd name="T11" fmla="*/ 2147483647 h 122"/>
                  <a:gd name="T12" fmla="*/ 2147483647 w 148"/>
                  <a:gd name="T13" fmla="*/ 2147483647 h 122"/>
                  <a:gd name="T14" fmla="*/ 2147483647 w 148"/>
                  <a:gd name="T15" fmla="*/ 2147483647 h 122"/>
                  <a:gd name="T16" fmla="*/ 2147483647 w 148"/>
                  <a:gd name="T17" fmla="*/ 2147483647 h 122"/>
                  <a:gd name="T18" fmla="*/ 2147483647 w 148"/>
                  <a:gd name="T19" fmla="*/ 2147483647 h 122"/>
                  <a:gd name="T20" fmla="*/ 2147483647 w 148"/>
                  <a:gd name="T21" fmla="*/ 2147483647 h 122"/>
                  <a:gd name="T22" fmla="*/ 2147483647 w 148"/>
                  <a:gd name="T23" fmla="*/ 2147483647 h 122"/>
                  <a:gd name="T24" fmla="*/ 2147483647 w 148"/>
                  <a:gd name="T25" fmla="*/ 2147483647 h 122"/>
                  <a:gd name="T26" fmla="*/ 2147483647 w 148"/>
                  <a:gd name="T27" fmla="*/ 2147483647 h 122"/>
                  <a:gd name="T28" fmla="*/ 2147483647 w 148"/>
                  <a:gd name="T29" fmla="*/ 2147483647 h 122"/>
                  <a:gd name="T30" fmla="*/ 2147483647 w 148"/>
                  <a:gd name="T31" fmla="*/ 2147483647 h 122"/>
                  <a:gd name="T32" fmla="*/ 2147483647 w 148"/>
                  <a:gd name="T33" fmla="*/ 2147483647 h 122"/>
                  <a:gd name="T34" fmla="*/ 2147483647 w 148"/>
                  <a:gd name="T35" fmla="*/ 2147483647 h 122"/>
                  <a:gd name="T36" fmla="*/ 2147483647 w 148"/>
                  <a:gd name="T37" fmla="*/ 2147483647 h 122"/>
                  <a:gd name="T38" fmla="*/ 2147483647 w 148"/>
                  <a:gd name="T39" fmla="*/ 2147483647 h 122"/>
                  <a:gd name="T40" fmla="*/ 2147483647 w 148"/>
                  <a:gd name="T41" fmla="*/ 2147483647 h 122"/>
                  <a:gd name="T42" fmla="*/ 2147483647 w 148"/>
                  <a:gd name="T43" fmla="*/ 2147483647 h 122"/>
                  <a:gd name="T44" fmla="*/ 2147483647 w 148"/>
                  <a:gd name="T45" fmla="*/ 2147483647 h 122"/>
                  <a:gd name="T46" fmla="*/ 2147483647 w 148"/>
                  <a:gd name="T47" fmla="*/ 2147483647 h 122"/>
                  <a:gd name="T48" fmla="*/ 0 w 148"/>
                  <a:gd name="T49" fmla="*/ 2147483647 h 122"/>
                  <a:gd name="T50" fmla="*/ 0 w 148"/>
                  <a:gd name="T51" fmla="*/ 2147483647 h 122"/>
                  <a:gd name="T52" fmla="*/ 2147483647 w 148"/>
                  <a:gd name="T53" fmla="*/ 2147483647 h 122"/>
                  <a:gd name="T54" fmla="*/ 2147483647 w 148"/>
                  <a:gd name="T55" fmla="*/ 2147483647 h 122"/>
                  <a:gd name="T56" fmla="*/ 2147483647 w 148"/>
                  <a:gd name="T57" fmla="*/ 2147483647 h 122"/>
                  <a:gd name="T58" fmla="*/ 2147483647 w 148"/>
                  <a:gd name="T59" fmla="*/ 2147483647 h 122"/>
                  <a:gd name="T60" fmla="*/ 2147483647 w 148"/>
                  <a:gd name="T61" fmla="*/ 2147483647 h 122"/>
                  <a:gd name="T62" fmla="*/ 2147483647 w 148"/>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
                  <a:gd name="T97" fmla="*/ 0 h 122"/>
                  <a:gd name="T98" fmla="*/ 148 w 148"/>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 h="122">
                    <a:moveTo>
                      <a:pt x="110" y="0"/>
                    </a:moveTo>
                    <a:lnTo>
                      <a:pt x="136" y="7"/>
                    </a:lnTo>
                    <a:lnTo>
                      <a:pt x="140" y="23"/>
                    </a:lnTo>
                    <a:lnTo>
                      <a:pt x="148" y="34"/>
                    </a:lnTo>
                    <a:lnTo>
                      <a:pt x="143" y="42"/>
                    </a:lnTo>
                    <a:lnTo>
                      <a:pt x="142" y="71"/>
                    </a:lnTo>
                    <a:lnTo>
                      <a:pt x="126" y="91"/>
                    </a:lnTo>
                    <a:lnTo>
                      <a:pt x="124" y="104"/>
                    </a:lnTo>
                    <a:lnTo>
                      <a:pt x="110" y="109"/>
                    </a:lnTo>
                    <a:lnTo>
                      <a:pt x="93" y="106"/>
                    </a:lnTo>
                    <a:lnTo>
                      <a:pt x="88" y="112"/>
                    </a:lnTo>
                    <a:lnTo>
                      <a:pt x="81" y="114"/>
                    </a:lnTo>
                    <a:lnTo>
                      <a:pt x="74" y="111"/>
                    </a:lnTo>
                    <a:lnTo>
                      <a:pt x="64" y="111"/>
                    </a:lnTo>
                    <a:lnTo>
                      <a:pt x="57" y="103"/>
                    </a:lnTo>
                    <a:lnTo>
                      <a:pt x="43" y="101"/>
                    </a:lnTo>
                    <a:lnTo>
                      <a:pt x="36" y="107"/>
                    </a:lnTo>
                    <a:lnTo>
                      <a:pt x="32" y="120"/>
                    </a:lnTo>
                    <a:lnTo>
                      <a:pt x="28" y="121"/>
                    </a:lnTo>
                    <a:lnTo>
                      <a:pt x="21" y="122"/>
                    </a:lnTo>
                    <a:lnTo>
                      <a:pt x="19" y="118"/>
                    </a:lnTo>
                    <a:lnTo>
                      <a:pt x="11" y="111"/>
                    </a:lnTo>
                    <a:lnTo>
                      <a:pt x="10" y="104"/>
                    </a:lnTo>
                    <a:lnTo>
                      <a:pt x="5" y="104"/>
                    </a:lnTo>
                    <a:lnTo>
                      <a:pt x="0" y="99"/>
                    </a:lnTo>
                    <a:lnTo>
                      <a:pt x="0" y="92"/>
                    </a:lnTo>
                    <a:lnTo>
                      <a:pt x="15" y="91"/>
                    </a:lnTo>
                    <a:lnTo>
                      <a:pt x="20" y="89"/>
                    </a:lnTo>
                    <a:lnTo>
                      <a:pt x="30" y="87"/>
                    </a:lnTo>
                    <a:lnTo>
                      <a:pt x="42" y="47"/>
                    </a:lnTo>
                    <a:lnTo>
                      <a:pt x="52" y="46"/>
                    </a:lnTo>
                    <a:lnTo>
                      <a:pt x="11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67" name="Freeform 387"/>
              <p:cNvSpPr>
                <a:spLocks/>
              </p:cNvSpPr>
              <p:nvPr/>
            </p:nvSpPr>
            <p:spPr bwMode="gray">
              <a:xfrm>
                <a:off x="2526" y="2655"/>
                <a:ext cx="68" cy="65"/>
              </a:xfrm>
              <a:custGeom>
                <a:avLst/>
                <a:gdLst>
                  <a:gd name="T0" fmla="*/ 2147483647 w 52"/>
                  <a:gd name="T1" fmla="*/ 2147483647 h 50"/>
                  <a:gd name="T2" fmla="*/ 2147483647 w 52"/>
                  <a:gd name="T3" fmla="*/ 2147483647 h 50"/>
                  <a:gd name="T4" fmla="*/ 2147483647 w 52"/>
                  <a:gd name="T5" fmla="*/ 2147483647 h 50"/>
                  <a:gd name="T6" fmla="*/ 2147483647 w 52"/>
                  <a:gd name="T7" fmla="*/ 2147483647 h 50"/>
                  <a:gd name="T8" fmla="*/ 2147483647 w 52"/>
                  <a:gd name="T9" fmla="*/ 2147483647 h 50"/>
                  <a:gd name="T10" fmla="*/ 2147483647 w 52"/>
                  <a:gd name="T11" fmla="*/ 2147483647 h 50"/>
                  <a:gd name="T12" fmla="*/ 2147483647 w 52"/>
                  <a:gd name="T13" fmla="*/ 2147483647 h 50"/>
                  <a:gd name="T14" fmla="*/ 2147483647 w 52"/>
                  <a:gd name="T15" fmla="*/ 2147483647 h 50"/>
                  <a:gd name="T16" fmla="*/ 2147483647 w 52"/>
                  <a:gd name="T17" fmla="*/ 2147483647 h 50"/>
                  <a:gd name="T18" fmla="*/ 0 w 52"/>
                  <a:gd name="T19" fmla="*/ 2147483647 h 50"/>
                  <a:gd name="T20" fmla="*/ 2147483647 w 52"/>
                  <a:gd name="T21" fmla="*/ 2147483647 h 50"/>
                  <a:gd name="T22" fmla="*/ 2147483647 w 52"/>
                  <a:gd name="T23" fmla="*/ 2147483647 h 50"/>
                  <a:gd name="T24" fmla="*/ 2147483647 w 52"/>
                  <a:gd name="T25" fmla="*/ 0 h 50"/>
                  <a:gd name="T26" fmla="*/ 2147483647 w 52"/>
                  <a:gd name="T27" fmla="*/ 2147483647 h 50"/>
                  <a:gd name="T28" fmla="*/ 2147483647 w 52"/>
                  <a:gd name="T29" fmla="*/ 2147483647 h 50"/>
                  <a:gd name="T30" fmla="*/ 2147483647 w 52"/>
                  <a:gd name="T31" fmla="*/ 2147483647 h 50"/>
                  <a:gd name="T32" fmla="*/ 2147483647 w 52"/>
                  <a:gd name="T33" fmla="*/ 2147483647 h 50"/>
                  <a:gd name="T34" fmla="*/ 2147483647 w 52"/>
                  <a:gd name="T35" fmla="*/ 2147483647 h 50"/>
                  <a:gd name="T36" fmla="*/ 2147483647 w 52"/>
                  <a:gd name="T37" fmla="*/ 2147483647 h 50"/>
                  <a:gd name="T38" fmla="*/ 2147483647 w 52"/>
                  <a:gd name="T39" fmla="*/ 2147483647 h 50"/>
                  <a:gd name="T40" fmla="*/ 2147483647 w 52"/>
                  <a:gd name="T41" fmla="*/ 2147483647 h 50"/>
                  <a:gd name="T42" fmla="*/ 2147483647 w 52"/>
                  <a:gd name="T43" fmla="*/ 2147483647 h 50"/>
                  <a:gd name="T44" fmla="*/ 2147483647 w 52"/>
                  <a:gd name="T45" fmla="*/ 2147483647 h 50"/>
                  <a:gd name="T46" fmla="*/ 2147483647 w 52"/>
                  <a:gd name="T47" fmla="*/ 2147483647 h 50"/>
                  <a:gd name="T48" fmla="*/ 2147483647 w 52"/>
                  <a:gd name="T49" fmla="*/ 2147483647 h 50"/>
                  <a:gd name="T50" fmla="*/ 2147483647 w 52"/>
                  <a:gd name="T51" fmla="*/ 2147483647 h 50"/>
                  <a:gd name="T52" fmla="*/ 2147483647 w 52"/>
                  <a:gd name="T53" fmla="*/ 2147483647 h 50"/>
                  <a:gd name="T54" fmla="*/ 2147483647 w 52"/>
                  <a:gd name="T55" fmla="*/ 2147483647 h 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
                  <a:gd name="T85" fmla="*/ 0 h 50"/>
                  <a:gd name="T86" fmla="*/ 52 w 52"/>
                  <a:gd name="T87" fmla="*/ 50 h 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 h="50">
                    <a:moveTo>
                      <a:pt x="2" y="46"/>
                    </a:moveTo>
                    <a:lnTo>
                      <a:pt x="3" y="41"/>
                    </a:lnTo>
                    <a:lnTo>
                      <a:pt x="18" y="39"/>
                    </a:lnTo>
                    <a:lnTo>
                      <a:pt x="28" y="42"/>
                    </a:lnTo>
                    <a:lnTo>
                      <a:pt x="31" y="39"/>
                    </a:lnTo>
                    <a:lnTo>
                      <a:pt x="28" y="34"/>
                    </a:lnTo>
                    <a:lnTo>
                      <a:pt x="20" y="32"/>
                    </a:lnTo>
                    <a:lnTo>
                      <a:pt x="3" y="34"/>
                    </a:lnTo>
                    <a:lnTo>
                      <a:pt x="1" y="29"/>
                    </a:lnTo>
                    <a:lnTo>
                      <a:pt x="0" y="22"/>
                    </a:lnTo>
                    <a:lnTo>
                      <a:pt x="3" y="16"/>
                    </a:lnTo>
                    <a:lnTo>
                      <a:pt x="6" y="3"/>
                    </a:lnTo>
                    <a:lnTo>
                      <a:pt x="13" y="0"/>
                    </a:lnTo>
                    <a:lnTo>
                      <a:pt x="17" y="1"/>
                    </a:lnTo>
                    <a:lnTo>
                      <a:pt x="23" y="2"/>
                    </a:lnTo>
                    <a:lnTo>
                      <a:pt x="25" y="3"/>
                    </a:lnTo>
                    <a:lnTo>
                      <a:pt x="28" y="5"/>
                    </a:lnTo>
                    <a:lnTo>
                      <a:pt x="31" y="7"/>
                    </a:lnTo>
                    <a:lnTo>
                      <a:pt x="35" y="13"/>
                    </a:lnTo>
                    <a:lnTo>
                      <a:pt x="44" y="22"/>
                    </a:lnTo>
                    <a:lnTo>
                      <a:pt x="46" y="38"/>
                    </a:lnTo>
                    <a:lnTo>
                      <a:pt x="52" y="43"/>
                    </a:lnTo>
                    <a:lnTo>
                      <a:pt x="52" y="50"/>
                    </a:lnTo>
                    <a:lnTo>
                      <a:pt x="39" y="47"/>
                    </a:lnTo>
                    <a:lnTo>
                      <a:pt x="30" y="47"/>
                    </a:lnTo>
                    <a:lnTo>
                      <a:pt x="16" y="46"/>
                    </a:lnTo>
                    <a:lnTo>
                      <a:pt x="5" y="50"/>
                    </a:lnTo>
                    <a:lnTo>
                      <a:pt x="2" y="4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68" name="Freeform 388"/>
              <p:cNvSpPr>
                <a:spLocks/>
              </p:cNvSpPr>
              <p:nvPr/>
            </p:nvSpPr>
            <p:spPr bwMode="gray">
              <a:xfrm>
                <a:off x="2583" y="2546"/>
                <a:ext cx="204" cy="202"/>
              </a:xfrm>
              <a:custGeom>
                <a:avLst/>
                <a:gdLst>
                  <a:gd name="T0" fmla="*/ 2147483647 w 156"/>
                  <a:gd name="T1" fmla="*/ 0 h 155"/>
                  <a:gd name="T2" fmla="*/ 2147483647 w 156"/>
                  <a:gd name="T3" fmla="*/ 2147483647 h 155"/>
                  <a:gd name="T4" fmla="*/ 2147483647 w 156"/>
                  <a:gd name="T5" fmla="*/ 2147483647 h 155"/>
                  <a:gd name="T6" fmla="*/ 2147483647 w 156"/>
                  <a:gd name="T7" fmla="*/ 2147483647 h 155"/>
                  <a:gd name="T8" fmla="*/ 2147483647 w 156"/>
                  <a:gd name="T9" fmla="*/ 2147483647 h 155"/>
                  <a:gd name="T10" fmla="*/ 2147483647 w 156"/>
                  <a:gd name="T11" fmla="*/ 2147483647 h 155"/>
                  <a:gd name="T12" fmla="*/ 2147483647 w 156"/>
                  <a:gd name="T13" fmla="*/ 2147483647 h 155"/>
                  <a:gd name="T14" fmla="*/ 2147483647 w 156"/>
                  <a:gd name="T15" fmla="*/ 2147483647 h 155"/>
                  <a:gd name="T16" fmla="*/ 2147483647 w 156"/>
                  <a:gd name="T17" fmla="*/ 2147483647 h 155"/>
                  <a:gd name="T18" fmla="*/ 2147483647 w 156"/>
                  <a:gd name="T19" fmla="*/ 2147483647 h 155"/>
                  <a:gd name="T20" fmla="*/ 2147483647 w 156"/>
                  <a:gd name="T21" fmla="*/ 2147483647 h 155"/>
                  <a:gd name="T22" fmla="*/ 2147483647 w 156"/>
                  <a:gd name="T23" fmla="*/ 2147483647 h 155"/>
                  <a:gd name="T24" fmla="*/ 2147483647 w 156"/>
                  <a:gd name="T25" fmla="*/ 2147483647 h 155"/>
                  <a:gd name="T26" fmla="*/ 2147483647 w 156"/>
                  <a:gd name="T27" fmla="*/ 2147483647 h 155"/>
                  <a:gd name="T28" fmla="*/ 2147483647 w 156"/>
                  <a:gd name="T29" fmla="*/ 2147483647 h 155"/>
                  <a:gd name="T30" fmla="*/ 2147483647 w 156"/>
                  <a:gd name="T31" fmla="*/ 2147483647 h 155"/>
                  <a:gd name="T32" fmla="*/ 2147483647 w 156"/>
                  <a:gd name="T33" fmla="*/ 2147483647 h 155"/>
                  <a:gd name="T34" fmla="*/ 2147483647 w 156"/>
                  <a:gd name="T35" fmla="*/ 2147483647 h 155"/>
                  <a:gd name="T36" fmla="*/ 2147483647 w 156"/>
                  <a:gd name="T37" fmla="*/ 2147483647 h 155"/>
                  <a:gd name="T38" fmla="*/ 2147483647 w 156"/>
                  <a:gd name="T39" fmla="*/ 2147483647 h 155"/>
                  <a:gd name="T40" fmla="*/ 2147483647 w 156"/>
                  <a:gd name="T41" fmla="*/ 2147483647 h 155"/>
                  <a:gd name="T42" fmla="*/ 2147483647 w 156"/>
                  <a:gd name="T43" fmla="*/ 2147483647 h 155"/>
                  <a:gd name="T44" fmla="*/ 2147483647 w 156"/>
                  <a:gd name="T45" fmla="*/ 2147483647 h 155"/>
                  <a:gd name="T46" fmla="*/ 2147483647 w 156"/>
                  <a:gd name="T47" fmla="*/ 2147483647 h 155"/>
                  <a:gd name="T48" fmla="*/ 2147483647 w 156"/>
                  <a:gd name="T49" fmla="*/ 2147483647 h 155"/>
                  <a:gd name="T50" fmla="*/ 2147483647 w 156"/>
                  <a:gd name="T51" fmla="*/ 2147483647 h 155"/>
                  <a:gd name="T52" fmla="*/ 2147483647 w 156"/>
                  <a:gd name="T53" fmla="*/ 2147483647 h 155"/>
                  <a:gd name="T54" fmla="*/ 2147483647 w 156"/>
                  <a:gd name="T55" fmla="*/ 2147483647 h 155"/>
                  <a:gd name="T56" fmla="*/ 2147483647 w 156"/>
                  <a:gd name="T57" fmla="*/ 2147483647 h 155"/>
                  <a:gd name="T58" fmla="*/ 2147483647 w 156"/>
                  <a:gd name="T59" fmla="*/ 2147483647 h 155"/>
                  <a:gd name="T60" fmla="*/ 2147483647 w 156"/>
                  <a:gd name="T61" fmla="*/ 2147483647 h 155"/>
                  <a:gd name="T62" fmla="*/ 2147483647 w 156"/>
                  <a:gd name="T63" fmla="*/ 2147483647 h 155"/>
                  <a:gd name="T64" fmla="*/ 2147483647 w 156"/>
                  <a:gd name="T65" fmla="*/ 2147483647 h 155"/>
                  <a:gd name="T66" fmla="*/ 2147483647 w 156"/>
                  <a:gd name="T67" fmla="*/ 2147483647 h 155"/>
                  <a:gd name="T68" fmla="*/ 0 w 156"/>
                  <a:gd name="T69" fmla="*/ 2147483647 h 155"/>
                  <a:gd name="T70" fmla="*/ 2147483647 w 156"/>
                  <a:gd name="T71" fmla="*/ 2147483647 h 155"/>
                  <a:gd name="T72" fmla="*/ 2147483647 w 156"/>
                  <a:gd name="T73" fmla="*/ 2147483647 h 155"/>
                  <a:gd name="T74" fmla="*/ 2147483647 w 156"/>
                  <a:gd name="T75" fmla="*/ 2147483647 h 155"/>
                  <a:gd name="T76" fmla="*/ 2147483647 w 156"/>
                  <a:gd name="T77" fmla="*/ 2147483647 h 155"/>
                  <a:gd name="T78" fmla="*/ 2147483647 w 156"/>
                  <a:gd name="T79" fmla="*/ 2147483647 h 155"/>
                  <a:gd name="T80" fmla="*/ 2147483647 w 156"/>
                  <a:gd name="T81" fmla="*/ 2147483647 h 155"/>
                  <a:gd name="T82" fmla="*/ 2147483647 w 156"/>
                  <a:gd name="T83" fmla="*/ 2147483647 h 155"/>
                  <a:gd name="T84" fmla="*/ 2147483647 w 156"/>
                  <a:gd name="T85" fmla="*/ 2147483647 h 155"/>
                  <a:gd name="T86" fmla="*/ 2147483647 w 156"/>
                  <a:gd name="T87" fmla="*/ 2147483647 h 155"/>
                  <a:gd name="T88" fmla="*/ 2147483647 w 156"/>
                  <a:gd name="T89" fmla="*/ 0 h 1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55"/>
                  <a:gd name="T137" fmla="*/ 156 w 156"/>
                  <a:gd name="T138" fmla="*/ 155 h 15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55">
                    <a:moveTo>
                      <a:pt x="70" y="0"/>
                    </a:moveTo>
                    <a:lnTo>
                      <a:pt x="124" y="43"/>
                    </a:lnTo>
                    <a:lnTo>
                      <a:pt x="128" y="51"/>
                    </a:lnTo>
                    <a:lnTo>
                      <a:pt x="135" y="50"/>
                    </a:lnTo>
                    <a:lnTo>
                      <a:pt x="139" y="52"/>
                    </a:lnTo>
                    <a:lnTo>
                      <a:pt x="140" y="57"/>
                    </a:lnTo>
                    <a:lnTo>
                      <a:pt x="140" y="62"/>
                    </a:lnTo>
                    <a:lnTo>
                      <a:pt x="156" y="61"/>
                    </a:lnTo>
                    <a:lnTo>
                      <a:pt x="144" y="101"/>
                    </a:lnTo>
                    <a:lnTo>
                      <a:pt x="134" y="103"/>
                    </a:lnTo>
                    <a:lnTo>
                      <a:pt x="129" y="105"/>
                    </a:lnTo>
                    <a:lnTo>
                      <a:pt x="114" y="106"/>
                    </a:lnTo>
                    <a:lnTo>
                      <a:pt x="111" y="103"/>
                    </a:lnTo>
                    <a:lnTo>
                      <a:pt x="101" y="104"/>
                    </a:lnTo>
                    <a:lnTo>
                      <a:pt x="97" y="110"/>
                    </a:lnTo>
                    <a:lnTo>
                      <a:pt x="92" y="110"/>
                    </a:lnTo>
                    <a:lnTo>
                      <a:pt x="84" y="123"/>
                    </a:lnTo>
                    <a:lnTo>
                      <a:pt x="77" y="121"/>
                    </a:lnTo>
                    <a:lnTo>
                      <a:pt x="76" y="125"/>
                    </a:lnTo>
                    <a:lnTo>
                      <a:pt x="67" y="134"/>
                    </a:lnTo>
                    <a:lnTo>
                      <a:pt x="68" y="139"/>
                    </a:lnTo>
                    <a:lnTo>
                      <a:pt x="65" y="141"/>
                    </a:lnTo>
                    <a:lnTo>
                      <a:pt x="63" y="153"/>
                    </a:lnTo>
                    <a:lnTo>
                      <a:pt x="57" y="153"/>
                    </a:lnTo>
                    <a:lnTo>
                      <a:pt x="52" y="148"/>
                    </a:lnTo>
                    <a:lnTo>
                      <a:pt x="47" y="153"/>
                    </a:lnTo>
                    <a:lnTo>
                      <a:pt x="38" y="155"/>
                    </a:lnTo>
                    <a:lnTo>
                      <a:pt x="32" y="140"/>
                    </a:lnTo>
                    <a:lnTo>
                      <a:pt x="27" y="135"/>
                    </a:lnTo>
                    <a:lnTo>
                      <a:pt x="25" y="138"/>
                    </a:lnTo>
                    <a:lnTo>
                      <a:pt x="18" y="139"/>
                    </a:lnTo>
                    <a:lnTo>
                      <a:pt x="8" y="134"/>
                    </a:lnTo>
                    <a:lnTo>
                      <a:pt x="8" y="127"/>
                    </a:lnTo>
                    <a:lnTo>
                      <a:pt x="2" y="122"/>
                    </a:lnTo>
                    <a:lnTo>
                      <a:pt x="0" y="106"/>
                    </a:lnTo>
                    <a:lnTo>
                      <a:pt x="2" y="99"/>
                    </a:lnTo>
                    <a:lnTo>
                      <a:pt x="6" y="98"/>
                    </a:lnTo>
                    <a:lnTo>
                      <a:pt x="10" y="103"/>
                    </a:lnTo>
                    <a:lnTo>
                      <a:pt x="15" y="99"/>
                    </a:lnTo>
                    <a:lnTo>
                      <a:pt x="22" y="100"/>
                    </a:lnTo>
                    <a:lnTo>
                      <a:pt x="26" y="97"/>
                    </a:lnTo>
                    <a:lnTo>
                      <a:pt x="28" y="99"/>
                    </a:lnTo>
                    <a:lnTo>
                      <a:pt x="61" y="98"/>
                    </a:lnTo>
                    <a:lnTo>
                      <a:pt x="50" y="1"/>
                    </a:lnTo>
                    <a:lnTo>
                      <a:pt x="7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69" name="Freeform 389"/>
              <p:cNvSpPr>
                <a:spLocks/>
              </p:cNvSpPr>
              <p:nvPr/>
            </p:nvSpPr>
            <p:spPr bwMode="gray">
              <a:xfrm>
                <a:off x="2665" y="2680"/>
                <a:ext cx="95" cy="77"/>
              </a:xfrm>
              <a:custGeom>
                <a:avLst/>
                <a:gdLst>
                  <a:gd name="T0" fmla="*/ 2147483647 w 73"/>
                  <a:gd name="T1" fmla="*/ 2147483647 h 59"/>
                  <a:gd name="T2" fmla="*/ 2147483647 w 73"/>
                  <a:gd name="T3" fmla="*/ 2147483647 h 59"/>
                  <a:gd name="T4" fmla="*/ 2147483647 w 73"/>
                  <a:gd name="T5" fmla="*/ 2147483647 h 59"/>
                  <a:gd name="T6" fmla="*/ 2147483647 w 73"/>
                  <a:gd name="T7" fmla="*/ 2147483647 h 59"/>
                  <a:gd name="T8" fmla="*/ 2147483647 w 73"/>
                  <a:gd name="T9" fmla="*/ 2147483647 h 59"/>
                  <a:gd name="T10" fmla="*/ 2147483647 w 73"/>
                  <a:gd name="T11" fmla="*/ 2147483647 h 59"/>
                  <a:gd name="T12" fmla="*/ 2147483647 w 73"/>
                  <a:gd name="T13" fmla="*/ 2147483647 h 59"/>
                  <a:gd name="T14" fmla="*/ 2147483647 w 73"/>
                  <a:gd name="T15" fmla="*/ 2147483647 h 59"/>
                  <a:gd name="T16" fmla="*/ 2147483647 w 73"/>
                  <a:gd name="T17" fmla="*/ 2147483647 h 59"/>
                  <a:gd name="T18" fmla="*/ 2147483647 w 73"/>
                  <a:gd name="T19" fmla="*/ 2147483647 h 59"/>
                  <a:gd name="T20" fmla="*/ 2147483647 w 73"/>
                  <a:gd name="T21" fmla="*/ 2147483647 h 59"/>
                  <a:gd name="T22" fmla="*/ 2147483647 w 73"/>
                  <a:gd name="T23" fmla="*/ 2147483647 h 59"/>
                  <a:gd name="T24" fmla="*/ 2147483647 w 73"/>
                  <a:gd name="T25" fmla="*/ 2147483647 h 59"/>
                  <a:gd name="T26" fmla="*/ 2147483647 w 73"/>
                  <a:gd name="T27" fmla="*/ 2147483647 h 59"/>
                  <a:gd name="T28" fmla="*/ 2147483647 w 73"/>
                  <a:gd name="T29" fmla="*/ 2147483647 h 59"/>
                  <a:gd name="T30" fmla="*/ 0 w 73"/>
                  <a:gd name="T31" fmla="*/ 2147483647 h 59"/>
                  <a:gd name="T32" fmla="*/ 2147483647 w 73"/>
                  <a:gd name="T33" fmla="*/ 2147483647 h 59"/>
                  <a:gd name="T34" fmla="*/ 2147483647 w 73"/>
                  <a:gd name="T35" fmla="*/ 2147483647 h 59"/>
                  <a:gd name="T36" fmla="*/ 2147483647 w 73"/>
                  <a:gd name="T37" fmla="*/ 2147483647 h 59"/>
                  <a:gd name="T38" fmla="*/ 2147483647 w 73"/>
                  <a:gd name="T39" fmla="*/ 2147483647 h 59"/>
                  <a:gd name="T40" fmla="*/ 2147483647 w 73"/>
                  <a:gd name="T41" fmla="*/ 2147483647 h 59"/>
                  <a:gd name="T42" fmla="*/ 2147483647 w 73"/>
                  <a:gd name="T43" fmla="*/ 2147483647 h 59"/>
                  <a:gd name="T44" fmla="*/ 2147483647 w 73"/>
                  <a:gd name="T45" fmla="*/ 2147483647 h 59"/>
                  <a:gd name="T46" fmla="*/ 2147483647 w 73"/>
                  <a:gd name="T47" fmla="*/ 2147483647 h 59"/>
                  <a:gd name="T48" fmla="*/ 2147483647 w 73"/>
                  <a:gd name="T49" fmla="*/ 2147483647 h 59"/>
                  <a:gd name="T50" fmla="*/ 2147483647 w 73"/>
                  <a:gd name="T51" fmla="*/ 0 h 59"/>
                  <a:gd name="T52" fmla="*/ 2147483647 w 73"/>
                  <a:gd name="T53" fmla="*/ 2147483647 h 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
                  <a:gd name="T82" fmla="*/ 0 h 59"/>
                  <a:gd name="T83" fmla="*/ 73 w 73"/>
                  <a:gd name="T84" fmla="*/ 59 h 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 h="59">
                    <a:moveTo>
                      <a:pt x="51" y="3"/>
                    </a:moveTo>
                    <a:lnTo>
                      <a:pt x="51" y="10"/>
                    </a:lnTo>
                    <a:lnTo>
                      <a:pt x="56" y="15"/>
                    </a:lnTo>
                    <a:lnTo>
                      <a:pt x="61" y="15"/>
                    </a:lnTo>
                    <a:lnTo>
                      <a:pt x="62" y="22"/>
                    </a:lnTo>
                    <a:lnTo>
                      <a:pt x="70" y="29"/>
                    </a:lnTo>
                    <a:lnTo>
                      <a:pt x="73" y="35"/>
                    </a:lnTo>
                    <a:lnTo>
                      <a:pt x="57" y="45"/>
                    </a:lnTo>
                    <a:lnTo>
                      <a:pt x="44" y="40"/>
                    </a:lnTo>
                    <a:lnTo>
                      <a:pt x="40" y="41"/>
                    </a:lnTo>
                    <a:lnTo>
                      <a:pt x="33" y="38"/>
                    </a:lnTo>
                    <a:lnTo>
                      <a:pt x="27" y="40"/>
                    </a:lnTo>
                    <a:lnTo>
                      <a:pt x="23" y="53"/>
                    </a:lnTo>
                    <a:lnTo>
                      <a:pt x="13" y="53"/>
                    </a:lnTo>
                    <a:lnTo>
                      <a:pt x="7" y="59"/>
                    </a:lnTo>
                    <a:lnTo>
                      <a:pt x="0" y="50"/>
                    </a:lnTo>
                    <a:lnTo>
                      <a:pt x="2" y="38"/>
                    </a:lnTo>
                    <a:lnTo>
                      <a:pt x="5" y="36"/>
                    </a:lnTo>
                    <a:lnTo>
                      <a:pt x="4" y="31"/>
                    </a:lnTo>
                    <a:lnTo>
                      <a:pt x="13" y="22"/>
                    </a:lnTo>
                    <a:lnTo>
                      <a:pt x="14" y="18"/>
                    </a:lnTo>
                    <a:lnTo>
                      <a:pt x="21" y="20"/>
                    </a:lnTo>
                    <a:lnTo>
                      <a:pt x="29" y="7"/>
                    </a:lnTo>
                    <a:lnTo>
                      <a:pt x="34" y="7"/>
                    </a:lnTo>
                    <a:lnTo>
                      <a:pt x="38" y="1"/>
                    </a:lnTo>
                    <a:lnTo>
                      <a:pt x="48" y="0"/>
                    </a:lnTo>
                    <a:lnTo>
                      <a:pt x="51"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70" name="Freeform 390"/>
              <p:cNvSpPr>
                <a:spLocks/>
              </p:cNvSpPr>
              <p:nvPr/>
            </p:nvSpPr>
            <p:spPr bwMode="gray">
              <a:xfrm>
                <a:off x="2590" y="2382"/>
                <a:ext cx="125" cy="118"/>
              </a:xfrm>
              <a:custGeom>
                <a:avLst/>
                <a:gdLst>
                  <a:gd name="T0" fmla="*/ 0 w 96"/>
                  <a:gd name="T1" fmla="*/ 2147483647 h 91"/>
                  <a:gd name="T2" fmla="*/ 2147483647 w 96"/>
                  <a:gd name="T3" fmla="*/ 2147483647 h 91"/>
                  <a:gd name="T4" fmla="*/ 2147483647 w 96"/>
                  <a:gd name="T5" fmla="*/ 2147483647 h 91"/>
                  <a:gd name="T6" fmla="*/ 2147483647 w 96"/>
                  <a:gd name="T7" fmla="*/ 2147483647 h 91"/>
                  <a:gd name="T8" fmla="*/ 2147483647 w 96"/>
                  <a:gd name="T9" fmla="*/ 2147483647 h 91"/>
                  <a:gd name="T10" fmla="*/ 2147483647 w 96"/>
                  <a:gd name="T11" fmla="*/ 2147483647 h 91"/>
                  <a:gd name="T12" fmla="*/ 2147483647 w 96"/>
                  <a:gd name="T13" fmla="*/ 2147483647 h 91"/>
                  <a:gd name="T14" fmla="*/ 2147483647 w 96"/>
                  <a:gd name="T15" fmla="*/ 2147483647 h 91"/>
                  <a:gd name="T16" fmla="*/ 2147483647 w 96"/>
                  <a:gd name="T17" fmla="*/ 2147483647 h 91"/>
                  <a:gd name="T18" fmla="*/ 2147483647 w 96"/>
                  <a:gd name="T19" fmla="*/ 2147483647 h 91"/>
                  <a:gd name="T20" fmla="*/ 2147483647 w 96"/>
                  <a:gd name="T21" fmla="*/ 2147483647 h 91"/>
                  <a:gd name="T22" fmla="*/ 2147483647 w 96"/>
                  <a:gd name="T23" fmla="*/ 2147483647 h 91"/>
                  <a:gd name="T24" fmla="*/ 2147483647 w 96"/>
                  <a:gd name="T25" fmla="*/ 2147483647 h 91"/>
                  <a:gd name="T26" fmla="*/ 2147483647 w 96"/>
                  <a:gd name="T27" fmla="*/ 2147483647 h 91"/>
                  <a:gd name="T28" fmla="*/ 2147483647 w 96"/>
                  <a:gd name="T29" fmla="*/ 2147483647 h 91"/>
                  <a:gd name="T30" fmla="*/ 2147483647 w 96"/>
                  <a:gd name="T31" fmla="*/ 0 h 91"/>
                  <a:gd name="T32" fmla="*/ 2147483647 w 96"/>
                  <a:gd name="T33" fmla="*/ 2147483647 h 91"/>
                  <a:gd name="T34" fmla="*/ 2147483647 w 96"/>
                  <a:gd name="T35" fmla="*/ 2147483647 h 91"/>
                  <a:gd name="T36" fmla="*/ 2147483647 w 96"/>
                  <a:gd name="T37" fmla="*/ 2147483647 h 91"/>
                  <a:gd name="T38" fmla="*/ 2147483647 w 96"/>
                  <a:gd name="T39" fmla="*/ 2147483647 h 91"/>
                  <a:gd name="T40" fmla="*/ 2147483647 w 96"/>
                  <a:gd name="T41" fmla="*/ 2147483647 h 91"/>
                  <a:gd name="T42" fmla="*/ 2147483647 w 96"/>
                  <a:gd name="T43" fmla="*/ 2147483647 h 91"/>
                  <a:gd name="T44" fmla="*/ 2147483647 w 96"/>
                  <a:gd name="T45" fmla="*/ 2147483647 h 91"/>
                  <a:gd name="T46" fmla="*/ 2147483647 w 96"/>
                  <a:gd name="T47" fmla="*/ 2147483647 h 91"/>
                  <a:gd name="T48" fmla="*/ 2147483647 w 96"/>
                  <a:gd name="T49" fmla="*/ 2147483647 h 91"/>
                  <a:gd name="T50" fmla="*/ 2147483647 w 96"/>
                  <a:gd name="T51" fmla="*/ 2147483647 h 91"/>
                  <a:gd name="T52" fmla="*/ 2147483647 w 96"/>
                  <a:gd name="T53" fmla="*/ 2147483647 h 91"/>
                  <a:gd name="T54" fmla="*/ 2147483647 w 96"/>
                  <a:gd name="T55" fmla="*/ 2147483647 h 91"/>
                  <a:gd name="T56" fmla="*/ 2147483647 w 96"/>
                  <a:gd name="T57" fmla="*/ 2147483647 h 91"/>
                  <a:gd name="T58" fmla="*/ 2147483647 w 96"/>
                  <a:gd name="T59" fmla="*/ 2147483647 h 91"/>
                  <a:gd name="T60" fmla="*/ 2147483647 w 96"/>
                  <a:gd name="T61" fmla="*/ 2147483647 h 91"/>
                  <a:gd name="T62" fmla="*/ 2147483647 w 96"/>
                  <a:gd name="T63" fmla="*/ 2147483647 h 91"/>
                  <a:gd name="T64" fmla="*/ 2147483647 w 96"/>
                  <a:gd name="T65" fmla="*/ 2147483647 h 91"/>
                  <a:gd name="T66" fmla="*/ 2147483647 w 96"/>
                  <a:gd name="T67" fmla="*/ 2147483647 h 91"/>
                  <a:gd name="T68" fmla="*/ 2147483647 w 96"/>
                  <a:gd name="T69" fmla="*/ 2147483647 h 91"/>
                  <a:gd name="T70" fmla="*/ 2147483647 w 96"/>
                  <a:gd name="T71" fmla="*/ 2147483647 h 91"/>
                  <a:gd name="T72" fmla="*/ 2147483647 w 96"/>
                  <a:gd name="T73" fmla="*/ 2147483647 h 91"/>
                  <a:gd name="T74" fmla="*/ 2147483647 w 96"/>
                  <a:gd name="T75" fmla="*/ 2147483647 h 91"/>
                  <a:gd name="T76" fmla="*/ 0 w 96"/>
                  <a:gd name="T77" fmla="*/ 2147483647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
                  <a:gd name="T118" fmla="*/ 0 h 91"/>
                  <a:gd name="T119" fmla="*/ 96 w 96"/>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 h="91">
                    <a:moveTo>
                      <a:pt x="0" y="91"/>
                    </a:moveTo>
                    <a:lnTo>
                      <a:pt x="4" y="86"/>
                    </a:lnTo>
                    <a:lnTo>
                      <a:pt x="9" y="83"/>
                    </a:lnTo>
                    <a:lnTo>
                      <a:pt x="15" y="76"/>
                    </a:lnTo>
                    <a:lnTo>
                      <a:pt x="18" y="69"/>
                    </a:lnTo>
                    <a:lnTo>
                      <a:pt x="18" y="54"/>
                    </a:lnTo>
                    <a:lnTo>
                      <a:pt x="21" y="46"/>
                    </a:lnTo>
                    <a:lnTo>
                      <a:pt x="22" y="40"/>
                    </a:lnTo>
                    <a:lnTo>
                      <a:pt x="23" y="36"/>
                    </a:lnTo>
                    <a:lnTo>
                      <a:pt x="33" y="28"/>
                    </a:lnTo>
                    <a:lnTo>
                      <a:pt x="39" y="26"/>
                    </a:lnTo>
                    <a:lnTo>
                      <a:pt x="45" y="22"/>
                    </a:lnTo>
                    <a:lnTo>
                      <a:pt x="46" y="17"/>
                    </a:lnTo>
                    <a:lnTo>
                      <a:pt x="53" y="8"/>
                    </a:lnTo>
                    <a:lnTo>
                      <a:pt x="53" y="3"/>
                    </a:lnTo>
                    <a:lnTo>
                      <a:pt x="57" y="0"/>
                    </a:lnTo>
                    <a:lnTo>
                      <a:pt x="60" y="1"/>
                    </a:lnTo>
                    <a:lnTo>
                      <a:pt x="60" y="4"/>
                    </a:lnTo>
                    <a:lnTo>
                      <a:pt x="64" y="5"/>
                    </a:lnTo>
                    <a:lnTo>
                      <a:pt x="66" y="7"/>
                    </a:lnTo>
                    <a:lnTo>
                      <a:pt x="73" y="8"/>
                    </a:lnTo>
                    <a:lnTo>
                      <a:pt x="82" y="8"/>
                    </a:lnTo>
                    <a:lnTo>
                      <a:pt x="85" y="9"/>
                    </a:lnTo>
                    <a:lnTo>
                      <a:pt x="91" y="10"/>
                    </a:lnTo>
                    <a:lnTo>
                      <a:pt x="95" y="30"/>
                    </a:lnTo>
                    <a:lnTo>
                      <a:pt x="96" y="34"/>
                    </a:lnTo>
                    <a:lnTo>
                      <a:pt x="93" y="47"/>
                    </a:lnTo>
                    <a:lnTo>
                      <a:pt x="86" y="48"/>
                    </a:lnTo>
                    <a:lnTo>
                      <a:pt x="78" y="48"/>
                    </a:lnTo>
                    <a:lnTo>
                      <a:pt x="76" y="58"/>
                    </a:lnTo>
                    <a:lnTo>
                      <a:pt x="72" y="59"/>
                    </a:lnTo>
                    <a:lnTo>
                      <a:pt x="67" y="62"/>
                    </a:lnTo>
                    <a:lnTo>
                      <a:pt x="64" y="62"/>
                    </a:lnTo>
                    <a:lnTo>
                      <a:pt x="60" y="66"/>
                    </a:lnTo>
                    <a:lnTo>
                      <a:pt x="59" y="69"/>
                    </a:lnTo>
                    <a:lnTo>
                      <a:pt x="36" y="76"/>
                    </a:lnTo>
                    <a:lnTo>
                      <a:pt x="28" y="83"/>
                    </a:lnTo>
                    <a:lnTo>
                      <a:pt x="28" y="91"/>
                    </a:lnTo>
                    <a:lnTo>
                      <a:pt x="0" y="9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71" name="Freeform 391"/>
              <p:cNvSpPr>
                <a:spLocks/>
              </p:cNvSpPr>
              <p:nvPr/>
            </p:nvSpPr>
            <p:spPr bwMode="gray">
              <a:xfrm>
                <a:off x="2524" y="2509"/>
                <a:ext cx="152" cy="175"/>
              </a:xfrm>
              <a:custGeom>
                <a:avLst/>
                <a:gdLst>
                  <a:gd name="T0" fmla="*/ 2147483647 w 116"/>
                  <a:gd name="T1" fmla="*/ 0 h 134"/>
                  <a:gd name="T2" fmla="*/ 2147483647 w 116"/>
                  <a:gd name="T3" fmla="*/ 2147483647 h 134"/>
                  <a:gd name="T4" fmla="*/ 2147483647 w 116"/>
                  <a:gd name="T5" fmla="*/ 2147483647 h 134"/>
                  <a:gd name="T6" fmla="*/ 2147483647 w 116"/>
                  <a:gd name="T7" fmla="*/ 2147483647 h 134"/>
                  <a:gd name="T8" fmla="*/ 2147483647 w 116"/>
                  <a:gd name="T9" fmla="*/ 2147483647 h 134"/>
                  <a:gd name="T10" fmla="*/ 2147483647 w 116"/>
                  <a:gd name="T11" fmla="*/ 2147483647 h 134"/>
                  <a:gd name="T12" fmla="*/ 2147483647 w 116"/>
                  <a:gd name="T13" fmla="*/ 2147483647 h 134"/>
                  <a:gd name="T14" fmla="*/ 2147483647 w 116"/>
                  <a:gd name="T15" fmla="*/ 2147483647 h 134"/>
                  <a:gd name="T16" fmla="*/ 2147483647 w 116"/>
                  <a:gd name="T17" fmla="*/ 2147483647 h 134"/>
                  <a:gd name="T18" fmla="*/ 2147483647 w 116"/>
                  <a:gd name="T19" fmla="*/ 2147483647 h 134"/>
                  <a:gd name="T20" fmla="*/ 2147483647 w 116"/>
                  <a:gd name="T21" fmla="*/ 2147483647 h 134"/>
                  <a:gd name="T22" fmla="*/ 2147483647 w 116"/>
                  <a:gd name="T23" fmla="*/ 2147483647 h 134"/>
                  <a:gd name="T24" fmla="*/ 2147483647 w 116"/>
                  <a:gd name="T25" fmla="*/ 2147483647 h 134"/>
                  <a:gd name="T26" fmla="*/ 2147483647 w 116"/>
                  <a:gd name="T27" fmla="*/ 2147483647 h 134"/>
                  <a:gd name="T28" fmla="*/ 2147483647 w 116"/>
                  <a:gd name="T29" fmla="*/ 2147483647 h 134"/>
                  <a:gd name="T30" fmla="*/ 2147483647 w 116"/>
                  <a:gd name="T31" fmla="*/ 2147483647 h 134"/>
                  <a:gd name="T32" fmla="*/ 2147483647 w 116"/>
                  <a:gd name="T33" fmla="*/ 2147483647 h 134"/>
                  <a:gd name="T34" fmla="*/ 2147483647 w 116"/>
                  <a:gd name="T35" fmla="*/ 2147483647 h 134"/>
                  <a:gd name="T36" fmla="*/ 2147483647 w 116"/>
                  <a:gd name="T37" fmla="*/ 2147483647 h 134"/>
                  <a:gd name="T38" fmla="*/ 2147483647 w 116"/>
                  <a:gd name="T39" fmla="*/ 2147483647 h 134"/>
                  <a:gd name="T40" fmla="*/ 2147483647 w 116"/>
                  <a:gd name="T41" fmla="*/ 2147483647 h 134"/>
                  <a:gd name="T42" fmla="*/ 2147483647 w 116"/>
                  <a:gd name="T43" fmla="*/ 2147483647 h 134"/>
                  <a:gd name="T44" fmla="*/ 2147483647 w 116"/>
                  <a:gd name="T45" fmla="*/ 2147483647 h 134"/>
                  <a:gd name="T46" fmla="*/ 2147483647 w 116"/>
                  <a:gd name="T47" fmla="*/ 2147483647 h 134"/>
                  <a:gd name="T48" fmla="*/ 2147483647 w 116"/>
                  <a:gd name="T49" fmla="*/ 2147483647 h 134"/>
                  <a:gd name="T50" fmla="*/ 0 w 116"/>
                  <a:gd name="T51" fmla="*/ 2147483647 h 134"/>
                  <a:gd name="T52" fmla="*/ 2147483647 w 116"/>
                  <a:gd name="T53" fmla="*/ 2147483647 h 134"/>
                  <a:gd name="T54" fmla="*/ 2147483647 w 116"/>
                  <a:gd name="T55" fmla="*/ 2147483647 h 134"/>
                  <a:gd name="T56" fmla="*/ 2147483647 w 116"/>
                  <a:gd name="T57" fmla="*/ 2147483647 h 134"/>
                  <a:gd name="T58" fmla="*/ 2147483647 w 116"/>
                  <a:gd name="T59" fmla="*/ 2147483647 h 134"/>
                  <a:gd name="T60" fmla="*/ 2147483647 w 116"/>
                  <a:gd name="T61" fmla="*/ 2147483647 h 134"/>
                  <a:gd name="T62" fmla="*/ 2147483647 w 116"/>
                  <a:gd name="T63" fmla="*/ 2147483647 h 134"/>
                  <a:gd name="T64" fmla="*/ 2147483647 w 116"/>
                  <a:gd name="T65" fmla="*/ 0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134"/>
                  <a:gd name="T101" fmla="*/ 116 w 116"/>
                  <a:gd name="T102" fmla="*/ 134 h 1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134">
                    <a:moveTo>
                      <a:pt x="80" y="0"/>
                    </a:moveTo>
                    <a:lnTo>
                      <a:pt x="116" y="29"/>
                    </a:lnTo>
                    <a:lnTo>
                      <a:pt x="95" y="29"/>
                    </a:lnTo>
                    <a:lnTo>
                      <a:pt x="106" y="126"/>
                    </a:lnTo>
                    <a:lnTo>
                      <a:pt x="74" y="127"/>
                    </a:lnTo>
                    <a:lnTo>
                      <a:pt x="71" y="125"/>
                    </a:lnTo>
                    <a:lnTo>
                      <a:pt x="67" y="128"/>
                    </a:lnTo>
                    <a:lnTo>
                      <a:pt x="60" y="127"/>
                    </a:lnTo>
                    <a:lnTo>
                      <a:pt x="55" y="131"/>
                    </a:lnTo>
                    <a:lnTo>
                      <a:pt x="51" y="126"/>
                    </a:lnTo>
                    <a:lnTo>
                      <a:pt x="47" y="127"/>
                    </a:lnTo>
                    <a:lnTo>
                      <a:pt x="45" y="134"/>
                    </a:lnTo>
                    <a:lnTo>
                      <a:pt x="36" y="125"/>
                    </a:lnTo>
                    <a:lnTo>
                      <a:pt x="32" y="119"/>
                    </a:lnTo>
                    <a:lnTo>
                      <a:pt x="29" y="117"/>
                    </a:lnTo>
                    <a:lnTo>
                      <a:pt x="24" y="114"/>
                    </a:lnTo>
                    <a:lnTo>
                      <a:pt x="18" y="113"/>
                    </a:lnTo>
                    <a:lnTo>
                      <a:pt x="14" y="112"/>
                    </a:lnTo>
                    <a:lnTo>
                      <a:pt x="7" y="115"/>
                    </a:lnTo>
                    <a:lnTo>
                      <a:pt x="10" y="105"/>
                    </a:lnTo>
                    <a:lnTo>
                      <a:pt x="10" y="102"/>
                    </a:lnTo>
                    <a:lnTo>
                      <a:pt x="6" y="88"/>
                    </a:lnTo>
                    <a:lnTo>
                      <a:pt x="7" y="81"/>
                    </a:lnTo>
                    <a:lnTo>
                      <a:pt x="3" y="73"/>
                    </a:lnTo>
                    <a:lnTo>
                      <a:pt x="1" y="71"/>
                    </a:lnTo>
                    <a:lnTo>
                      <a:pt x="0" y="67"/>
                    </a:lnTo>
                    <a:lnTo>
                      <a:pt x="38" y="67"/>
                    </a:lnTo>
                    <a:lnTo>
                      <a:pt x="37" y="53"/>
                    </a:lnTo>
                    <a:lnTo>
                      <a:pt x="41" y="43"/>
                    </a:lnTo>
                    <a:lnTo>
                      <a:pt x="48" y="43"/>
                    </a:lnTo>
                    <a:lnTo>
                      <a:pt x="47" y="14"/>
                    </a:lnTo>
                    <a:lnTo>
                      <a:pt x="78" y="14"/>
                    </a:lnTo>
                    <a:lnTo>
                      <a:pt x="8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72" name="Freeform 392"/>
              <p:cNvSpPr>
                <a:spLocks/>
              </p:cNvSpPr>
              <p:nvPr/>
            </p:nvSpPr>
            <p:spPr bwMode="gray">
              <a:xfrm>
                <a:off x="2524" y="2500"/>
                <a:ext cx="103" cy="96"/>
              </a:xfrm>
              <a:custGeom>
                <a:avLst/>
                <a:gdLst>
                  <a:gd name="T0" fmla="*/ 0 w 79"/>
                  <a:gd name="T1" fmla="*/ 2147483647 h 74"/>
                  <a:gd name="T2" fmla="*/ 2147483647 w 79"/>
                  <a:gd name="T3" fmla="*/ 2147483647 h 74"/>
                  <a:gd name="T4" fmla="*/ 2147483647 w 79"/>
                  <a:gd name="T5" fmla="*/ 2147483647 h 74"/>
                  <a:gd name="T6" fmla="*/ 2147483647 w 79"/>
                  <a:gd name="T7" fmla="*/ 2147483647 h 74"/>
                  <a:gd name="T8" fmla="*/ 2147483647 w 79"/>
                  <a:gd name="T9" fmla="*/ 2147483647 h 74"/>
                  <a:gd name="T10" fmla="*/ 2147483647 w 79"/>
                  <a:gd name="T11" fmla="*/ 2147483647 h 74"/>
                  <a:gd name="T12" fmla="*/ 2147483647 w 79"/>
                  <a:gd name="T13" fmla="*/ 2147483647 h 74"/>
                  <a:gd name="T14" fmla="*/ 2147483647 w 79"/>
                  <a:gd name="T15" fmla="*/ 2147483647 h 74"/>
                  <a:gd name="T16" fmla="*/ 2147483647 w 79"/>
                  <a:gd name="T17" fmla="*/ 2147483647 h 74"/>
                  <a:gd name="T18" fmla="*/ 2147483647 w 79"/>
                  <a:gd name="T19" fmla="*/ 2147483647 h 74"/>
                  <a:gd name="T20" fmla="*/ 2147483647 w 79"/>
                  <a:gd name="T21" fmla="*/ 2147483647 h 74"/>
                  <a:gd name="T22" fmla="*/ 2147483647 w 79"/>
                  <a:gd name="T23" fmla="*/ 0 h 74"/>
                  <a:gd name="T24" fmla="*/ 2147483647 w 79"/>
                  <a:gd name="T25" fmla="*/ 0 h 74"/>
                  <a:gd name="T26" fmla="*/ 2147483647 w 79"/>
                  <a:gd name="T27" fmla="*/ 2147483647 h 74"/>
                  <a:gd name="T28" fmla="*/ 2147483647 w 79"/>
                  <a:gd name="T29" fmla="*/ 2147483647 h 74"/>
                  <a:gd name="T30" fmla="*/ 2147483647 w 79"/>
                  <a:gd name="T31" fmla="*/ 2147483647 h 74"/>
                  <a:gd name="T32" fmla="*/ 2147483647 w 79"/>
                  <a:gd name="T33" fmla="*/ 2147483647 h 74"/>
                  <a:gd name="T34" fmla="*/ 2147483647 w 79"/>
                  <a:gd name="T35" fmla="*/ 2147483647 h 74"/>
                  <a:gd name="T36" fmla="*/ 2147483647 w 79"/>
                  <a:gd name="T37" fmla="*/ 2147483647 h 74"/>
                  <a:gd name="T38" fmla="*/ 2147483647 w 79"/>
                  <a:gd name="T39" fmla="*/ 2147483647 h 74"/>
                  <a:gd name="T40" fmla="*/ 0 w 79"/>
                  <a:gd name="T41" fmla="*/ 2147483647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74"/>
                  <a:gd name="T65" fmla="*/ 79 w 79"/>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74">
                    <a:moveTo>
                      <a:pt x="0" y="74"/>
                    </a:moveTo>
                    <a:lnTo>
                      <a:pt x="5" y="58"/>
                    </a:lnTo>
                    <a:lnTo>
                      <a:pt x="13" y="45"/>
                    </a:lnTo>
                    <a:lnTo>
                      <a:pt x="19" y="35"/>
                    </a:lnTo>
                    <a:lnTo>
                      <a:pt x="22" y="26"/>
                    </a:lnTo>
                    <a:lnTo>
                      <a:pt x="26" y="20"/>
                    </a:lnTo>
                    <a:lnTo>
                      <a:pt x="29" y="19"/>
                    </a:lnTo>
                    <a:lnTo>
                      <a:pt x="31" y="16"/>
                    </a:lnTo>
                    <a:lnTo>
                      <a:pt x="37" y="4"/>
                    </a:lnTo>
                    <a:lnTo>
                      <a:pt x="43" y="2"/>
                    </a:lnTo>
                    <a:lnTo>
                      <a:pt x="47" y="1"/>
                    </a:lnTo>
                    <a:lnTo>
                      <a:pt x="50" y="0"/>
                    </a:lnTo>
                    <a:lnTo>
                      <a:pt x="78" y="0"/>
                    </a:lnTo>
                    <a:lnTo>
                      <a:pt x="79" y="7"/>
                    </a:lnTo>
                    <a:lnTo>
                      <a:pt x="78" y="21"/>
                    </a:lnTo>
                    <a:lnTo>
                      <a:pt x="47" y="21"/>
                    </a:lnTo>
                    <a:lnTo>
                      <a:pt x="48" y="50"/>
                    </a:lnTo>
                    <a:lnTo>
                      <a:pt x="40" y="50"/>
                    </a:lnTo>
                    <a:lnTo>
                      <a:pt x="37" y="60"/>
                    </a:lnTo>
                    <a:lnTo>
                      <a:pt x="37" y="74"/>
                    </a:lnTo>
                    <a:lnTo>
                      <a:pt x="0" y="7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73" name="Freeform 393"/>
              <p:cNvSpPr>
                <a:spLocks/>
              </p:cNvSpPr>
              <p:nvPr/>
            </p:nvSpPr>
            <p:spPr bwMode="gray">
              <a:xfrm>
                <a:off x="2819" y="2357"/>
                <a:ext cx="50" cy="104"/>
              </a:xfrm>
              <a:custGeom>
                <a:avLst/>
                <a:gdLst>
                  <a:gd name="T0" fmla="*/ 2147483647 w 38"/>
                  <a:gd name="T1" fmla="*/ 2147483647 h 80"/>
                  <a:gd name="T2" fmla="*/ 2147483647 w 38"/>
                  <a:gd name="T3" fmla="*/ 2147483647 h 80"/>
                  <a:gd name="T4" fmla="*/ 2147483647 w 38"/>
                  <a:gd name="T5" fmla="*/ 2147483647 h 80"/>
                  <a:gd name="T6" fmla="*/ 2147483647 w 38"/>
                  <a:gd name="T7" fmla="*/ 0 h 80"/>
                  <a:gd name="T8" fmla="*/ 2147483647 w 38"/>
                  <a:gd name="T9" fmla="*/ 2147483647 h 80"/>
                  <a:gd name="T10" fmla="*/ 2147483647 w 38"/>
                  <a:gd name="T11" fmla="*/ 2147483647 h 80"/>
                  <a:gd name="T12" fmla="*/ 2147483647 w 38"/>
                  <a:gd name="T13" fmla="*/ 2147483647 h 80"/>
                  <a:gd name="T14" fmla="*/ 2147483647 w 38"/>
                  <a:gd name="T15" fmla="*/ 2147483647 h 80"/>
                  <a:gd name="T16" fmla="*/ 2147483647 w 38"/>
                  <a:gd name="T17" fmla="*/ 2147483647 h 80"/>
                  <a:gd name="T18" fmla="*/ 2147483647 w 38"/>
                  <a:gd name="T19" fmla="*/ 2147483647 h 80"/>
                  <a:gd name="T20" fmla="*/ 2147483647 w 38"/>
                  <a:gd name="T21" fmla="*/ 2147483647 h 80"/>
                  <a:gd name="T22" fmla="*/ 2147483647 w 38"/>
                  <a:gd name="T23" fmla="*/ 2147483647 h 80"/>
                  <a:gd name="T24" fmla="*/ 2147483647 w 38"/>
                  <a:gd name="T25" fmla="*/ 2147483647 h 80"/>
                  <a:gd name="T26" fmla="*/ 2147483647 w 38"/>
                  <a:gd name="T27" fmla="*/ 2147483647 h 80"/>
                  <a:gd name="T28" fmla="*/ 2147483647 w 38"/>
                  <a:gd name="T29" fmla="*/ 2147483647 h 80"/>
                  <a:gd name="T30" fmla="*/ 2147483647 w 38"/>
                  <a:gd name="T31" fmla="*/ 2147483647 h 80"/>
                  <a:gd name="T32" fmla="*/ 2147483647 w 38"/>
                  <a:gd name="T33" fmla="*/ 2147483647 h 80"/>
                  <a:gd name="T34" fmla="*/ 2147483647 w 38"/>
                  <a:gd name="T35" fmla="*/ 2147483647 h 80"/>
                  <a:gd name="T36" fmla="*/ 2147483647 w 38"/>
                  <a:gd name="T37" fmla="*/ 2147483647 h 80"/>
                  <a:gd name="T38" fmla="*/ 2147483647 w 38"/>
                  <a:gd name="T39" fmla="*/ 2147483647 h 80"/>
                  <a:gd name="T40" fmla="*/ 2147483647 w 38"/>
                  <a:gd name="T41" fmla="*/ 2147483647 h 80"/>
                  <a:gd name="T42" fmla="*/ 2147483647 w 38"/>
                  <a:gd name="T43" fmla="*/ 2147483647 h 80"/>
                  <a:gd name="T44" fmla="*/ 2147483647 w 38"/>
                  <a:gd name="T45" fmla="*/ 2147483647 h 80"/>
                  <a:gd name="T46" fmla="*/ 0 w 38"/>
                  <a:gd name="T47" fmla="*/ 2147483647 h 80"/>
                  <a:gd name="T48" fmla="*/ 0 w 38"/>
                  <a:gd name="T49" fmla="*/ 2147483647 h 80"/>
                  <a:gd name="T50" fmla="*/ 2147483647 w 38"/>
                  <a:gd name="T51" fmla="*/ 2147483647 h 80"/>
                  <a:gd name="T52" fmla="*/ 2147483647 w 38"/>
                  <a:gd name="T53" fmla="*/ 2147483647 h 80"/>
                  <a:gd name="T54" fmla="*/ 2147483647 w 38"/>
                  <a:gd name="T55" fmla="*/ 2147483647 h 80"/>
                  <a:gd name="T56" fmla="*/ 2147483647 w 38"/>
                  <a:gd name="T57" fmla="*/ 2147483647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80"/>
                  <a:gd name="T89" fmla="*/ 38 w 38"/>
                  <a:gd name="T90" fmla="*/ 80 h 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80">
                    <a:moveTo>
                      <a:pt x="6" y="6"/>
                    </a:moveTo>
                    <a:lnTo>
                      <a:pt x="13" y="5"/>
                    </a:lnTo>
                    <a:lnTo>
                      <a:pt x="17" y="1"/>
                    </a:lnTo>
                    <a:lnTo>
                      <a:pt x="23" y="0"/>
                    </a:lnTo>
                    <a:lnTo>
                      <a:pt x="26" y="3"/>
                    </a:lnTo>
                    <a:lnTo>
                      <a:pt x="31" y="3"/>
                    </a:lnTo>
                    <a:lnTo>
                      <a:pt x="32" y="6"/>
                    </a:lnTo>
                    <a:lnTo>
                      <a:pt x="29" y="10"/>
                    </a:lnTo>
                    <a:lnTo>
                      <a:pt x="29" y="15"/>
                    </a:lnTo>
                    <a:lnTo>
                      <a:pt x="33" y="22"/>
                    </a:lnTo>
                    <a:lnTo>
                      <a:pt x="33" y="29"/>
                    </a:lnTo>
                    <a:lnTo>
                      <a:pt x="25" y="36"/>
                    </a:lnTo>
                    <a:lnTo>
                      <a:pt x="26" y="42"/>
                    </a:lnTo>
                    <a:lnTo>
                      <a:pt x="30" y="46"/>
                    </a:lnTo>
                    <a:lnTo>
                      <a:pt x="37" y="49"/>
                    </a:lnTo>
                    <a:lnTo>
                      <a:pt x="38" y="59"/>
                    </a:lnTo>
                    <a:lnTo>
                      <a:pt x="34" y="63"/>
                    </a:lnTo>
                    <a:lnTo>
                      <a:pt x="27" y="64"/>
                    </a:lnTo>
                    <a:lnTo>
                      <a:pt x="27" y="75"/>
                    </a:lnTo>
                    <a:lnTo>
                      <a:pt x="22" y="80"/>
                    </a:lnTo>
                    <a:lnTo>
                      <a:pt x="19" y="80"/>
                    </a:lnTo>
                    <a:lnTo>
                      <a:pt x="12" y="62"/>
                    </a:lnTo>
                    <a:lnTo>
                      <a:pt x="7" y="54"/>
                    </a:lnTo>
                    <a:lnTo>
                      <a:pt x="0" y="46"/>
                    </a:lnTo>
                    <a:lnTo>
                      <a:pt x="0" y="39"/>
                    </a:lnTo>
                    <a:lnTo>
                      <a:pt x="7" y="28"/>
                    </a:lnTo>
                    <a:lnTo>
                      <a:pt x="8" y="19"/>
                    </a:lnTo>
                    <a:lnTo>
                      <a:pt x="7" y="16"/>
                    </a:lnTo>
                    <a:lnTo>
                      <a:pt x="6"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74" name="Freeform 394"/>
              <p:cNvSpPr>
                <a:spLocks/>
              </p:cNvSpPr>
              <p:nvPr/>
            </p:nvSpPr>
            <p:spPr bwMode="gray">
              <a:xfrm>
                <a:off x="2626" y="2361"/>
                <a:ext cx="249" cy="265"/>
              </a:xfrm>
              <a:custGeom>
                <a:avLst/>
                <a:gdLst>
                  <a:gd name="T0" fmla="*/ 2147483647 w 191"/>
                  <a:gd name="T1" fmla="*/ 2147483647 h 204"/>
                  <a:gd name="T2" fmla="*/ 2147483647 w 191"/>
                  <a:gd name="T3" fmla="*/ 2147483647 h 204"/>
                  <a:gd name="T4" fmla="*/ 2147483647 w 191"/>
                  <a:gd name="T5" fmla="*/ 2147483647 h 204"/>
                  <a:gd name="T6" fmla="*/ 2147483647 w 191"/>
                  <a:gd name="T7" fmla="*/ 2147483647 h 204"/>
                  <a:gd name="T8" fmla="*/ 2147483647 w 191"/>
                  <a:gd name="T9" fmla="*/ 2147483647 h 204"/>
                  <a:gd name="T10" fmla="*/ 2147483647 w 191"/>
                  <a:gd name="T11" fmla="*/ 2147483647 h 204"/>
                  <a:gd name="T12" fmla="*/ 2147483647 w 191"/>
                  <a:gd name="T13" fmla="*/ 2147483647 h 204"/>
                  <a:gd name="T14" fmla="*/ 2147483647 w 191"/>
                  <a:gd name="T15" fmla="*/ 2147483647 h 204"/>
                  <a:gd name="T16" fmla="*/ 2147483647 w 191"/>
                  <a:gd name="T17" fmla="*/ 2147483647 h 204"/>
                  <a:gd name="T18" fmla="*/ 2147483647 w 191"/>
                  <a:gd name="T19" fmla="*/ 2147483647 h 204"/>
                  <a:gd name="T20" fmla="*/ 2147483647 w 191"/>
                  <a:gd name="T21" fmla="*/ 2147483647 h 204"/>
                  <a:gd name="T22" fmla="*/ 2147483647 w 191"/>
                  <a:gd name="T23" fmla="*/ 2147483647 h 204"/>
                  <a:gd name="T24" fmla="*/ 2147483647 w 191"/>
                  <a:gd name="T25" fmla="*/ 2147483647 h 204"/>
                  <a:gd name="T26" fmla="*/ 2147483647 w 191"/>
                  <a:gd name="T27" fmla="*/ 2147483647 h 204"/>
                  <a:gd name="T28" fmla="*/ 2147483647 w 191"/>
                  <a:gd name="T29" fmla="*/ 2147483647 h 204"/>
                  <a:gd name="T30" fmla="*/ 2147483647 w 191"/>
                  <a:gd name="T31" fmla="*/ 2147483647 h 204"/>
                  <a:gd name="T32" fmla="*/ 2147483647 w 191"/>
                  <a:gd name="T33" fmla="*/ 2147483647 h 204"/>
                  <a:gd name="T34" fmla="*/ 2147483647 w 191"/>
                  <a:gd name="T35" fmla="*/ 2147483647 h 204"/>
                  <a:gd name="T36" fmla="*/ 2147483647 w 191"/>
                  <a:gd name="T37" fmla="*/ 2147483647 h 204"/>
                  <a:gd name="T38" fmla="*/ 2147483647 w 191"/>
                  <a:gd name="T39" fmla="*/ 2147483647 h 204"/>
                  <a:gd name="T40" fmla="*/ 0 w 191"/>
                  <a:gd name="T41" fmla="*/ 2147483647 h 204"/>
                  <a:gd name="T42" fmla="*/ 0 w 191"/>
                  <a:gd name="T43" fmla="*/ 2147483647 h 204"/>
                  <a:gd name="T44" fmla="*/ 2147483647 w 191"/>
                  <a:gd name="T45" fmla="*/ 2147483647 h 204"/>
                  <a:gd name="T46" fmla="*/ 2147483647 w 191"/>
                  <a:gd name="T47" fmla="*/ 2147483647 h 204"/>
                  <a:gd name="T48" fmla="*/ 2147483647 w 191"/>
                  <a:gd name="T49" fmla="*/ 2147483647 h 204"/>
                  <a:gd name="T50" fmla="*/ 2147483647 w 191"/>
                  <a:gd name="T51" fmla="*/ 2147483647 h 204"/>
                  <a:gd name="T52" fmla="*/ 2147483647 w 191"/>
                  <a:gd name="T53" fmla="*/ 2147483647 h 204"/>
                  <a:gd name="T54" fmla="*/ 2147483647 w 191"/>
                  <a:gd name="T55" fmla="*/ 2147483647 h 204"/>
                  <a:gd name="T56" fmla="*/ 2147483647 w 191"/>
                  <a:gd name="T57" fmla="*/ 2147483647 h 204"/>
                  <a:gd name="T58" fmla="*/ 2147483647 w 191"/>
                  <a:gd name="T59" fmla="*/ 2147483647 h 204"/>
                  <a:gd name="T60" fmla="*/ 2147483647 w 191"/>
                  <a:gd name="T61" fmla="*/ 2147483647 h 204"/>
                  <a:gd name="T62" fmla="*/ 2147483647 w 191"/>
                  <a:gd name="T63" fmla="*/ 2147483647 h 204"/>
                  <a:gd name="T64" fmla="*/ 2147483647 w 191"/>
                  <a:gd name="T65" fmla="*/ 2147483647 h 204"/>
                  <a:gd name="T66" fmla="*/ 2147483647 w 191"/>
                  <a:gd name="T67" fmla="*/ 2147483647 h 204"/>
                  <a:gd name="T68" fmla="*/ 2147483647 w 191"/>
                  <a:gd name="T69" fmla="*/ 2147483647 h 204"/>
                  <a:gd name="T70" fmla="*/ 2147483647 w 191"/>
                  <a:gd name="T71" fmla="*/ 2147483647 h 204"/>
                  <a:gd name="T72" fmla="*/ 2147483647 w 191"/>
                  <a:gd name="T73" fmla="*/ 2147483647 h 204"/>
                  <a:gd name="T74" fmla="*/ 2147483647 w 191"/>
                  <a:gd name="T75" fmla="*/ 2147483647 h 204"/>
                  <a:gd name="T76" fmla="*/ 2147483647 w 191"/>
                  <a:gd name="T77" fmla="*/ 2147483647 h 204"/>
                  <a:gd name="T78" fmla="*/ 2147483647 w 191"/>
                  <a:gd name="T79" fmla="*/ 2147483647 h 204"/>
                  <a:gd name="T80" fmla="*/ 2147483647 w 191"/>
                  <a:gd name="T81" fmla="*/ 2147483647 h 204"/>
                  <a:gd name="T82" fmla="*/ 2147483647 w 191"/>
                  <a:gd name="T83" fmla="*/ 2147483647 h 204"/>
                  <a:gd name="T84" fmla="*/ 2147483647 w 191"/>
                  <a:gd name="T85" fmla="*/ 2147483647 h 204"/>
                  <a:gd name="T86" fmla="*/ 2147483647 w 191"/>
                  <a:gd name="T87" fmla="*/ 2147483647 h 204"/>
                  <a:gd name="T88" fmla="*/ 2147483647 w 191"/>
                  <a:gd name="T89" fmla="*/ 2147483647 h 204"/>
                  <a:gd name="T90" fmla="*/ 2147483647 w 191"/>
                  <a:gd name="T91" fmla="*/ 2147483647 h 204"/>
                  <a:gd name="T92" fmla="*/ 2147483647 w 191"/>
                  <a:gd name="T93" fmla="*/ 2147483647 h 204"/>
                  <a:gd name="T94" fmla="*/ 2147483647 w 191"/>
                  <a:gd name="T95" fmla="*/ 0 h 204"/>
                  <a:gd name="T96" fmla="*/ 2147483647 w 191"/>
                  <a:gd name="T97" fmla="*/ 2147483647 h 204"/>
                  <a:gd name="T98" fmla="*/ 2147483647 w 191"/>
                  <a:gd name="T99" fmla="*/ 2147483647 h 204"/>
                  <a:gd name="T100" fmla="*/ 2147483647 w 191"/>
                  <a:gd name="T101" fmla="*/ 2147483647 h 204"/>
                  <a:gd name="T102" fmla="*/ 2147483647 w 191"/>
                  <a:gd name="T103" fmla="*/ 2147483647 h 204"/>
                  <a:gd name="T104" fmla="*/ 2147483647 w 191"/>
                  <a:gd name="T105" fmla="*/ 2147483647 h 204"/>
                  <a:gd name="T106" fmla="*/ 2147483647 w 191"/>
                  <a:gd name="T107" fmla="*/ 2147483647 h 204"/>
                  <a:gd name="T108" fmla="*/ 2147483647 w 191"/>
                  <a:gd name="T109" fmla="*/ 2147483647 h 204"/>
                  <a:gd name="T110" fmla="*/ 2147483647 w 191"/>
                  <a:gd name="T111" fmla="*/ 2147483647 h 204"/>
                  <a:gd name="T112" fmla="*/ 2147483647 w 191"/>
                  <a:gd name="T113" fmla="*/ 2147483647 h 2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1"/>
                  <a:gd name="T172" fmla="*/ 0 h 204"/>
                  <a:gd name="T173" fmla="*/ 191 w 191"/>
                  <a:gd name="T174" fmla="*/ 204 h 2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1" h="204">
                    <a:moveTo>
                      <a:pt x="167" y="77"/>
                    </a:moveTo>
                    <a:lnTo>
                      <a:pt x="170" y="94"/>
                    </a:lnTo>
                    <a:lnTo>
                      <a:pt x="170" y="99"/>
                    </a:lnTo>
                    <a:lnTo>
                      <a:pt x="172" y="105"/>
                    </a:lnTo>
                    <a:lnTo>
                      <a:pt x="172" y="115"/>
                    </a:lnTo>
                    <a:lnTo>
                      <a:pt x="166" y="122"/>
                    </a:lnTo>
                    <a:lnTo>
                      <a:pt x="168" y="133"/>
                    </a:lnTo>
                    <a:lnTo>
                      <a:pt x="176" y="145"/>
                    </a:lnTo>
                    <a:lnTo>
                      <a:pt x="185" y="143"/>
                    </a:lnTo>
                    <a:lnTo>
                      <a:pt x="191" y="156"/>
                    </a:lnTo>
                    <a:lnTo>
                      <a:pt x="133" y="202"/>
                    </a:lnTo>
                    <a:lnTo>
                      <a:pt x="123" y="203"/>
                    </a:lnTo>
                    <a:lnTo>
                      <a:pt x="107" y="204"/>
                    </a:lnTo>
                    <a:lnTo>
                      <a:pt x="107" y="199"/>
                    </a:lnTo>
                    <a:lnTo>
                      <a:pt x="106" y="194"/>
                    </a:lnTo>
                    <a:lnTo>
                      <a:pt x="102" y="192"/>
                    </a:lnTo>
                    <a:lnTo>
                      <a:pt x="95" y="193"/>
                    </a:lnTo>
                    <a:lnTo>
                      <a:pt x="91" y="185"/>
                    </a:lnTo>
                    <a:lnTo>
                      <a:pt x="37" y="142"/>
                    </a:lnTo>
                    <a:lnTo>
                      <a:pt x="1" y="114"/>
                    </a:lnTo>
                    <a:lnTo>
                      <a:pt x="0" y="107"/>
                    </a:lnTo>
                    <a:lnTo>
                      <a:pt x="0" y="99"/>
                    </a:lnTo>
                    <a:lnTo>
                      <a:pt x="8" y="92"/>
                    </a:lnTo>
                    <a:lnTo>
                      <a:pt x="31" y="85"/>
                    </a:lnTo>
                    <a:lnTo>
                      <a:pt x="32" y="82"/>
                    </a:lnTo>
                    <a:lnTo>
                      <a:pt x="36" y="78"/>
                    </a:lnTo>
                    <a:lnTo>
                      <a:pt x="39" y="78"/>
                    </a:lnTo>
                    <a:lnTo>
                      <a:pt x="44" y="75"/>
                    </a:lnTo>
                    <a:lnTo>
                      <a:pt x="48" y="74"/>
                    </a:lnTo>
                    <a:lnTo>
                      <a:pt x="50" y="64"/>
                    </a:lnTo>
                    <a:lnTo>
                      <a:pt x="58" y="64"/>
                    </a:lnTo>
                    <a:lnTo>
                      <a:pt x="65" y="63"/>
                    </a:lnTo>
                    <a:lnTo>
                      <a:pt x="68" y="50"/>
                    </a:lnTo>
                    <a:lnTo>
                      <a:pt x="67" y="46"/>
                    </a:lnTo>
                    <a:lnTo>
                      <a:pt x="63" y="26"/>
                    </a:lnTo>
                    <a:lnTo>
                      <a:pt x="67" y="22"/>
                    </a:lnTo>
                    <a:lnTo>
                      <a:pt x="73" y="19"/>
                    </a:lnTo>
                    <a:lnTo>
                      <a:pt x="77" y="17"/>
                    </a:lnTo>
                    <a:lnTo>
                      <a:pt x="84" y="11"/>
                    </a:lnTo>
                    <a:lnTo>
                      <a:pt x="89" y="8"/>
                    </a:lnTo>
                    <a:lnTo>
                      <a:pt x="96" y="6"/>
                    </a:lnTo>
                    <a:lnTo>
                      <a:pt x="105" y="6"/>
                    </a:lnTo>
                    <a:lnTo>
                      <a:pt x="109" y="3"/>
                    </a:lnTo>
                    <a:lnTo>
                      <a:pt x="120" y="2"/>
                    </a:lnTo>
                    <a:lnTo>
                      <a:pt x="124" y="3"/>
                    </a:lnTo>
                    <a:lnTo>
                      <a:pt x="130" y="3"/>
                    </a:lnTo>
                    <a:lnTo>
                      <a:pt x="137" y="2"/>
                    </a:lnTo>
                    <a:lnTo>
                      <a:pt x="147" y="0"/>
                    </a:lnTo>
                    <a:lnTo>
                      <a:pt x="154" y="3"/>
                    </a:lnTo>
                    <a:lnTo>
                      <a:pt x="155" y="13"/>
                    </a:lnTo>
                    <a:lnTo>
                      <a:pt x="156" y="16"/>
                    </a:lnTo>
                    <a:lnTo>
                      <a:pt x="155" y="25"/>
                    </a:lnTo>
                    <a:lnTo>
                      <a:pt x="148" y="36"/>
                    </a:lnTo>
                    <a:lnTo>
                      <a:pt x="148" y="43"/>
                    </a:lnTo>
                    <a:lnTo>
                      <a:pt x="155" y="51"/>
                    </a:lnTo>
                    <a:lnTo>
                      <a:pt x="160" y="59"/>
                    </a:lnTo>
                    <a:lnTo>
                      <a:pt x="167" y="7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75" name="Freeform 395"/>
              <p:cNvSpPr>
                <a:spLocks/>
              </p:cNvSpPr>
              <p:nvPr/>
            </p:nvSpPr>
            <p:spPr bwMode="gray">
              <a:xfrm>
                <a:off x="3028" y="2447"/>
                <a:ext cx="125" cy="140"/>
              </a:xfrm>
              <a:custGeom>
                <a:avLst/>
                <a:gdLst>
                  <a:gd name="T0" fmla="*/ 2147483647 w 96"/>
                  <a:gd name="T1" fmla="*/ 2147483647 h 108"/>
                  <a:gd name="T2" fmla="*/ 2147483647 w 96"/>
                  <a:gd name="T3" fmla="*/ 2147483647 h 108"/>
                  <a:gd name="T4" fmla="*/ 2147483647 w 96"/>
                  <a:gd name="T5" fmla="*/ 2147483647 h 108"/>
                  <a:gd name="T6" fmla="*/ 2147483647 w 96"/>
                  <a:gd name="T7" fmla="*/ 2147483647 h 108"/>
                  <a:gd name="T8" fmla="*/ 2147483647 w 96"/>
                  <a:gd name="T9" fmla="*/ 2147483647 h 108"/>
                  <a:gd name="T10" fmla="*/ 2147483647 w 96"/>
                  <a:gd name="T11" fmla="*/ 2147483647 h 108"/>
                  <a:gd name="T12" fmla="*/ 2147483647 w 96"/>
                  <a:gd name="T13" fmla="*/ 2147483647 h 108"/>
                  <a:gd name="T14" fmla="*/ 2147483647 w 96"/>
                  <a:gd name="T15" fmla="*/ 2147483647 h 108"/>
                  <a:gd name="T16" fmla="*/ 2147483647 w 96"/>
                  <a:gd name="T17" fmla="*/ 0 h 108"/>
                  <a:gd name="T18" fmla="*/ 2147483647 w 96"/>
                  <a:gd name="T19" fmla="*/ 2147483647 h 108"/>
                  <a:gd name="T20" fmla="*/ 2147483647 w 96"/>
                  <a:gd name="T21" fmla="*/ 2147483647 h 108"/>
                  <a:gd name="T22" fmla="*/ 2147483647 w 96"/>
                  <a:gd name="T23" fmla="*/ 2147483647 h 108"/>
                  <a:gd name="T24" fmla="*/ 2147483647 w 96"/>
                  <a:gd name="T25" fmla="*/ 2147483647 h 108"/>
                  <a:gd name="T26" fmla="*/ 2147483647 w 96"/>
                  <a:gd name="T27" fmla="*/ 2147483647 h 108"/>
                  <a:gd name="T28" fmla="*/ 2147483647 w 96"/>
                  <a:gd name="T29" fmla="*/ 2147483647 h 108"/>
                  <a:gd name="T30" fmla="*/ 2147483647 w 96"/>
                  <a:gd name="T31" fmla="*/ 2147483647 h 108"/>
                  <a:gd name="T32" fmla="*/ 2147483647 w 96"/>
                  <a:gd name="T33" fmla="*/ 2147483647 h 108"/>
                  <a:gd name="T34" fmla="*/ 2147483647 w 96"/>
                  <a:gd name="T35" fmla="*/ 2147483647 h 108"/>
                  <a:gd name="T36" fmla="*/ 2147483647 w 96"/>
                  <a:gd name="T37" fmla="*/ 2147483647 h 108"/>
                  <a:gd name="T38" fmla="*/ 2147483647 w 96"/>
                  <a:gd name="T39" fmla="*/ 2147483647 h 108"/>
                  <a:gd name="T40" fmla="*/ 2147483647 w 96"/>
                  <a:gd name="T41" fmla="*/ 2147483647 h 108"/>
                  <a:gd name="T42" fmla="*/ 2147483647 w 96"/>
                  <a:gd name="T43" fmla="*/ 2147483647 h 108"/>
                  <a:gd name="T44" fmla="*/ 2147483647 w 96"/>
                  <a:gd name="T45" fmla="*/ 2147483647 h 108"/>
                  <a:gd name="T46" fmla="*/ 2147483647 w 96"/>
                  <a:gd name="T47" fmla="*/ 2147483647 h 108"/>
                  <a:gd name="T48" fmla="*/ 2147483647 w 96"/>
                  <a:gd name="T49" fmla="*/ 2147483647 h 108"/>
                  <a:gd name="T50" fmla="*/ 2147483647 w 96"/>
                  <a:gd name="T51" fmla="*/ 2147483647 h 108"/>
                  <a:gd name="T52" fmla="*/ 2147483647 w 96"/>
                  <a:gd name="T53" fmla="*/ 2147483647 h 108"/>
                  <a:gd name="T54" fmla="*/ 2147483647 w 96"/>
                  <a:gd name="T55" fmla="*/ 2147483647 h 108"/>
                  <a:gd name="T56" fmla="*/ 2147483647 w 96"/>
                  <a:gd name="T57" fmla="*/ 2147483647 h 108"/>
                  <a:gd name="T58" fmla="*/ 2147483647 w 96"/>
                  <a:gd name="T59" fmla="*/ 2147483647 h 108"/>
                  <a:gd name="T60" fmla="*/ 2147483647 w 96"/>
                  <a:gd name="T61" fmla="*/ 2147483647 h 108"/>
                  <a:gd name="T62" fmla="*/ 2147483647 w 96"/>
                  <a:gd name="T63" fmla="*/ 2147483647 h 108"/>
                  <a:gd name="T64" fmla="*/ 2147483647 w 96"/>
                  <a:gd name="T65" fmla="*/ 2147483647 h 108"/>
                  <a:gd name="T66" fmla="*/ 2147483647 w 96"/>
                  <a:gd name="T67" fmla="*/ 2147483647 h 108"/>
                  <a:gd name="T68" fmla="*/ 2147483647 w 96"/>
                  <a:gd name="T69" fmla="*/ 2147483647 h 108"/>
                  <a:gd name="T70" fmla="*/ 2147483647 w 96"/>
                  <a:gd name="T71" fmla="*/ 2147483647 h 108"/>
                  <a:gd name="T72" fmla="*/ 2147483647 w 96"/>
                  <a:gd name="T73" fmla="*/ 2147483647 h 108"/>
                  <a:gd name="T74" fmla="*/ 2147483647 w 96"/>
                  <a:gd name="T75" fmla="*/ 2147483647 h 108"/>
                  <a:gd name="T76" fmla="*/ 2147483647 w 96"/>
                  <a:gd name="T77" fmla="*/ 2147483647 h 108"/>
                  <a:gd name="T78" fmla="*/ 2147483647 w 96"/>
                  <a:gd name="T79" fmla="*/ 2147483647 h 108"/>
                  <a:gd name="T80" fmla="*/ 2147483647 w 96"/>
                  <a:gd name="T81" fmla="*/ 2147483647 h 108"/>
                  <a:gd name="T82" fmla="*/ 2147483647 w 96"/>
                  <a:gd name="T83" fmla="*/ 2147483647 h 108"/>
                  <a:gd name="T84" fmla="*/ 2147483647 w 96"/>
                  <a:gd name="T85" fmla="*/ 2147483647 h 108"/>
                  <a:gd name="T86" fmla="*/ 0 w 96"/>
                  <a:gd name="T87" fmla="*/ 2147483647 h 108"/>
                  <a:gd name="T88" fmla="*/ 2147483647 w 96"/>
                  <a:gd name="T89" fmla="*/ 2147483647 h 108"/>
                  <a:gd name="T90" fmla="*/ 2147483647 w 96"/>
                  <a:gd name="T91" fmla="*/ 2147483647 h 1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6"/>
                  <a:gd name="T139" fmla="*/ 0 h 108"/>
                  <a:gd name="T140" fmla="*/ 96 w 96"/>
                  <a:gd name="T141" fmla="*/ 108 h 1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6" h="108">
                    <a:moveTo>
                      <a:pt x="5" y="3"/>
                    </a:moveTo>
                    <a:lnTo>
                      <a:pt x="9" y="1"/>
                    </a:lnTo>
                    <a:lnTo>
                      <a:pt x="16" y="2"/>
                    </a:lnTo>
                    <a:lnTo>
                      <a:pt x="26" y="4"/>
                    </a:lnTo>
                    <a:lnTo>
                      <a:pt x="36" y="7"/>
                    </a:lnTo>
                    <a:lnTo>
                      <a:pt x="42" y="7"/>
                    </a:lnTo>
                    <a:lnTo>
                      <a:pt x="46" y="3"/>
                    </a:lnTo>
                    <a:lnTo>
                      <a:pt x="49" y="3"/>
                    </a:lnTo>
                    <a:lnTo>
                      <a:pt x="52" y="0"/>
                    </a:lnTo>
                    <a:lnTo>
                      <a:pt x="58" y="1"/>
                    </a:lnTo>
                    <a:lnTo>
                      <a:pt x="64" y="5"/>
                    </a:lnTo>
                    <a:lnTo>
                      <a:pt x="66" y="5"/>
                    </a:lnTo>
                    <a:lnTo>
                      <a:pt x="67" y="5"/>
                    </a:lnTo>
                    <a:lnTo>
                      <a:pt x="69" y="4"/>
                    </a:lnTo>
                    <a:lnTo>
                      <a:pt x="74" y="5"/>
                    </a:lnTo>
                    <a:lnTo>
                      <a:pt x="84" y="3"/>
                    </a:lnTo>
                    <a:lnTo>
                      <a:pt x="85" y="6"/>
                    </a:lnTo>
                    <a:lnTo>
                      <a:pt x="87" y="12"/>
                    </a:lnTo>
                    <a:lnTo>
                      <a:pt x="89" y="21"/>
                    </a:lnTo>
                    <a:lnTo>
                      <a:pt x="86" y="34"/>
                    </a:lnTo>
                    <a:lnTo>
                      <a:pt x="86" y="39"/>
                    </a:lnTo>
                    <a:lnTo>
                      <a:pt x="82" y="41"/>
                    </a:lnTo>
                    <a:lnTo>
                      <a:pt x="77" y="34"/>
                    </a:lnTo>
                    <a:lnTo>
                      <a:pt x="72" y="27"/>
                    </a:lnTo>
                    <a:lnTo>
                      <a:pt x="71" y="17"/>
                    </a:lnTo>
                    <a:lnTo>
                      <a:pt x="69" y="15"/>
                    </a:lnTo>
                    <a:lnTo>
                      <a:pt x="67" y="19"/>
                    </a:lnTo>
                    <a:lnTo>
                      <a:pt x="69" y="31"/>
                    </a:lnTo>
                    <a:lnTo>
                      <a:pt x="77" y="39"/>
                    </a:lnTo>
                    <a:lnTo>
                      <a:pt x="78" y="45"/>
                    </a:lnTo>
                    <a:lnTo>
                      <a:pt x="83" y="54"/>
                    </a:lnTo>
                    <a:lnTo>
                      <a:pt x="88" y="66"/>
                    </a:lnTo>
                    <a:lnTo>
                      <a:pt x="94" y="80"/>
                    </a:lnTo>
                    <a:lnTo>
                      <a:pt x="96" y="93"/>
                    </a:lnTo>
                    <a:lnTo>
                      <a:pt x="90" y="99"/>
                    </a:lnTo>
                    <a:lnTo>
                      <a:pt x="82" y="101"/>
                    </a:lnTo>
                    <a:lnTo>
                      <a:pt x="82" y="108"/>
                    </a:lnTo>
                    <a:lnTo>
                      <a:pt x="77" y="107"/>
                    </a:lnTo>
                    <a:lnTo>
                      <a:pt x="74" y="103"/>
                    </a:lnTo>
                    <a:lnTo>
                      <a:pt x="30" y="106"/>
                    </a:lnTo>
                    <a:lnTo>
                      <a:pt x="4" y="103"/>
                    </a:lnTo>
                    <a:lnTo>
                      <a:pt x="4" y="78"/>
                    </a:lnTo>
                    <a:lnTo>
                      <a:pt x="5" y="34"/>
                    </a:lnTo>
                    <a:lnTo>
                      <a:pt x="0" y="13"/>
                    </a:lnTo>
                    <a:lnTo>
                      <a:pt x="4" y="10"/>
                    </a:lnTo>
                    <a:lnTo>
                      <a:pt x="5"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76" name="Freeform 396"/>
              <p:cNvSpPr>
                <a:spLocks/>
              </p:cNvSpPr>
              <p:nvPr/>
            </p:nvSpPr>
            <p:spPr bwMode="gray">
              <a:xfrm>
                <a:off x="2995" y="2568"/>
                <a:ext cx="195" cy="264"/>
              </a:xfrm>
              <a:custGeom>
                <a:avLst/>
                <a:gdLst>
                  <a:gd name="T0" fmla="*/ 2147483647 w 149"/>
                  <a:gd name="T1" fmla="*/ 2147483647 h 203"/>
                  <a:gd name="T2" fmla="*/ 2147483647 w 149"/>
                  <a:gd name="T3" fmla="*/ 2147483647 h 203"/>
                  <a:gd name="T4" fmla="*/ 2147483647 w 149"/>
                  <a:gd name="T5" fmla="*/ 2147483647 h 203"/>
                  <a:gd name="T6" fmla="*/ 2147483647 w 149"/>
                  <a:gd name="T7" fmla="*/ 2147483647 h 203"/>
                  <a:gd name="T8" fmla="*/ 2147483647 w 149"/>
                  <a:gd name="T9" fmla="*/ 2147483647 h 203"/>
                  <a:gd name="T10" fmla="*/ 2147483647 w 149"/>
                  <a:gd name="T11" fmla="*/ 2147483647 h 203"/>
                  <a:gd name="T12" fmla="*/ 2147483647 w 149"/>
                  <a:gd name="T13" fmla="*/ 2147483647 h 203"/>
                  <a:gd name="T14" fmla="*/ 2147483647 w 149"/>
                  <a:gd name="T15" fmla="*/ 2147483647 h 203"/>
                  <a:gd name="T16" fmla="*/ 2147483647 w 149"/>
                  <a:gd name="T17" fmla="*/ 2147483647 h 203"/>
                  <a:gd name="T18" fmla="*/ 2147483647 w 149"/>
                  <a:gd name="T19" fmla="*/ 0 h 203"/>
                  <a:gd name="T20" fmla="*/ 2147483647 w 149"/>
                  <a:gd name="T21" fmla="*/ 2147483647 h 203"/>
                  <a:gd name="T22" fmla="*/ 2147483647 w 149"/>
                  <a:gd name="T23" fmla="*/ 2147483647 h 203"/>
                  <a:gd name="T24" fmla="*/ 2147483647 w 149"/>
                  <a:gd name="T25" fmla="*/ 2147483647 h 203"/>
                  <a:gd name="T26" fmla="*/ 2147483647 w 149"/>
                  <a:gd name="T27" fmla="*/ 2147483647 h 203"/>
                  <a:gd name="T28" fmla="*/ 2147483647 w 149"/>
                  <a:gd name="T29" fmla="*/ 2147483647 h 203"/>
                  <a:gd name="T30" fmla="*/ 2147483647 w 149"/>
                  <a:gd name="T31" fmla="*/ 2147483647 h 203"/>
                  <a:gd name="T32" fmla="*/ 2147483647 w 149"/>
                  <a:gd name="T33" fmla="*/ 2147483647 h 203"/>
                  <a:gd name="T34" fmla="*/ 2147483647 w 149"/>
                  <a:gd name="T35" fmla="*/ 2147483647 h 203"/>
                  <a:gd name="T36" fmla="*/ 2147483647 w 149"/>
                  <a:gd name="T37" fmla="*/ 2147483647 h 203"/>
                  <a:gd name="T38" fmla="*/ 2147483647 w 149"/>
                  <a:gd name="T39" fmla="*/ 2147483647 h 203"/>
                  <a:gd name="T40" fmla="*/ 2147483647 w 149"/>
                  <a:gd name="T41" fmla="*/ 2147483647 h 203"/>
                  <a:gd name="T42" fmla="*/ 2147483647 w 149"/>
                  <a:gd name="T43" fmla="*/ 2147483647 h 203"/>
                  <a:gd name="T44" fmla="*/ 2147483647 w 149"/>
                  <a:gd name="T45" fmla="*/ 2147483647 h 203"/>
                  <a:gd name="T46" fmla="*/ 2147483647 w 149"/>
                  <a:gd name="T47" fmla="*/ 2147483647 h 203"/>
                  <a:gd name="T48" fmla="*/ 2147483647 w 149"/>
                  <a:gd name="T49" fmla="*/ 2147483647 h 203"/>
                  <a:gd name="T50" fmla="*/ 2147483647 w 149"/>
                  <a:gd name="T51" fmla="*/ 2147483647 h 203"/>
                  <a:gd name="T52" fmla="*/ 2147483647 w 149"/>
                  <a:gd name="T53" fmla="*/ 2147483647 h 203"/>
                  <a:gd name="T54" fmla="*/ 2147483647 w 149"/>
                  <a:gd name="T55" fmla="*/ 2147483647 h 203"/>
                  <a:gd name="T56" fmla="*/ 2147483647 w 149"/>
                  <a:gd name="T57" fmla="*/ 2147483647 h 203"/>
                  <a:gd name="T58" fmla="*/ 2147483647 w 149"/>
                  <a:gd name="T59" fmla="*/ 2147483647 h 203"/>
                  <a:gd name="T60" fmla="*/ 2147483647 w 149"/>
                  <a:gd name="T61" fmla="*/ 2147483647 h 203"/>
                  <a:gd name="T62" fmla="*/ 2147483647 w 149"/>
                  <a:gd name="T63" fmla="*/ 2147483647 h 203"/>
                  <a:gd name="T64" fmla="*/ 2147483647 w 149"/>
                  <a:gd name="T65" fmla="*/ 2147483647 h 203"/>
                  <a:gd name="T66" fmla="*/ 2147483647 w 149"/>
                  <a:gd name="T67" fmla="*/ 2147483647 h 203"/>
                  <a:gd name="T68" fmla="*/ 2147483647 w 149"/>
                  <a:gd name="T69" fmla="*/ 2147483647 h 203"/>
                  <a:gd name="T70" fmla="*/ 2147483647 w 149"/>
                  <a:gd name="T71" fmla="*/ 2147483647 h 203"/>
                  <a:gd name="T72" fmla="*/ 2147483647 w 149"/>
                  <a:gd name="T73" fmla="*/ 2147483647 h 203"/>
                  <a:gd name="T74" fmla="*/ 2147483647 w 149"/>
                  <a:gd name="T75" fmla="*/ 2147483647 h 203"/>
                  <a:gd name="T76" fmla="*/ 2147483647 w 149"/>
                  <a:gd name="T77" fmla="*/ 2147483647 h 203"/>
                  <a:gd name="T78" fmla="*/ 2147483647 w 149"/>
                  <a:gd name="T79" fmla="*/ 2147483647 h 203"/>
                  <a:gd name="T80" fmla="*/ 2147483647 w 149"/>
                  <a:gd name="T81" fmla="*/ 2147483647 h 203"/>
                  <a:gd name="T82" fmla="*/ 2147483647 w 149"/>
                  <a:gd name="T83" fmla="*/ 2147483647 h 203"/>
                  <a:gd name="T84" fmla="*/ 2147483647 w 149"/>
                  <a:gd name="T85" fmla="*/ 2147483647 h 203"/>
                  <a:gd name="T86" fmla="*/ 2147483647 w 149"/>
                  <a:gd name="T87" fmla="*/ 2147483647 h 203"/>
                  <a:gd name="T88" fmla="*/ 2147483647 w 149"/>
                  <a:gd name="T89" fmla="*/ 2147483647 h 203"/>
                  <a:gd name="T90" fmla="*/ 2147483647 w 149"/>
                  <a:gd name="T91" fmla="*/ 2147483647 h 203"/>
                  <a:gd name="T92" fmla="*/ 2147483647 w 149"/>
                  <a:gd name="T93" fmla="*/ 2147483647 h 203"/>
                  <a:gd name="T94" fmla="*/ 2147483647 w 149"/>
                  <a:gd name="T95" fmla="*/ 2147483647 h 203"/>
                  <a:gd name="T96" fmla="*/ 2147483647 w 149"/>
                  <a:gd name="T97" fmla="*/ 2147483647 h 203"/>
                  <a:gd name="T98" fmla="*/ 2147483647 w 149"/>
                  <a:gd name="T99" fmla="*/ 2147483647 h 203"/>
                  <a:gd name="T100" fmla="*/ 2147483647 w 149"/>
                  <a:gd name="T101" fmla="*/ 2147483647 h 203"/>
                  <a:gd name="T102" fmla="*/ 0 w 149"/>
                  <a:gd name="T103" fmla="*/ 2147483647 h 203"/>
                  <a:gd name="T104" fmla="*/ 2147483647 w 149"/>
                  <a:gd name="T105" fmla="*/ 2147483647 h 203"/>
                  <a:gd name="T106" fmla="*/ 2147483647 w 149"/>
                  <a:gd name="T107" fmla="*/ 2147483647 h 203"/>
                  <a:gd name="T108" fmla="*/ 2147483647 w 149"/>
                  <a:gd name="T109" fmla="*/ 2147483647 h 203"/>
                  <a:gd name="T110" fmla="*/ 2147483647 w 149"/>
                  <a:gd name="T111" fmla="*/ 2147483647 h 203"/>
                  <a:gd name="T112" fmla="*/ 2147483647 w 149"/>
                  <a:gd name="T113" fmla="*/ 2147483647 h 203"/>
                  <a:gd name="T114" fmla="*/ 2147483647 w 149"/>
                  <a:gd name="T115" fmla="*/ 2147483647 h 2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9"/>
                  <a:gd name="T175" fmla="*/ 0 h 203"/>
                  <a:gd name="T176" fmla="*/ 149 w 149"/>
                  <a:gd name="T177" fmla="*/ 203 h 2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9" h="203">
                    <a:moveTo>
                      <a:pt x="19" y="35"/>
                    </a:moveTo>
                    <a:lnTo>
                      <a:pt x="27" y="33"/>
                    </a:lnTo>
                    <a:lnTo>
                      <a:pt x="29" y="10"/>
                    </a:lnTo>
                    <a:lnTo>
                      <a:pt x="55" y="13"/>
                    </a:lnTo>
                    <a:lnTo>
                      <a:pt x="99" y="10"/>
                    </a:lnTo>
                    <a:lnTo>
                      <a:pt x="102" y="14"/>
                    </a:lnTo>
                    <a:lnTo>
                      <a:pt x="107" y="15"/>
                    </a:lnTo>
                    <a:lnTo>
                      <a:pt x="107" y="8"/>
                    </a:lnTo>
                    <a:lnTo>
                      <a:pt x="115" y="6"/>
                    </a:lnTo>
                    <a:lnTo>
                      <a:pt x="121" y="0"/>
                    </a:lnTo>
                    <a:lnTo>
                      <a:pt x="131" y="9"/>
                    </a:lnTo>
                    <a:lnTo>
                      <a:pt x="135" y="17"/>
                    </a:lnTo>
                    <a:lnTo>
                      <a:pt x="136" y="35"/>
                    </a:lnTo>
                    <a:lnTo>
                      <a:pt x="136" y="42"/>
                    </a:lnTo>
                    <a:lnTo>
                      <a:pt x="149" y="56"/>
                    </a:lnTo>
                    <a:lnTo>
                      <a:pt x="135" y="66"/>
                    </a:lnTo>
                    <a:lnTo>
                      <a:pt x="130" y="76"/>
                    </a:lnTo>
                    <a:lnTo>
                      <a:pt x="128" y="93"/>
                    </a:lnTo>
                    <a:lnTo>
                      <a:pt x="127" y="114"/>
                    </a:lnTo>
                    <a:lnTo>
                      <a:pt x="118" y="116"/>
                    </a:lnTo>
                    <a:lnTo>
                      <a:pt x="117" y="126"/>
                    </a:lnTo>
                    <a:lnTo>
                      <a:pt x="109" y="131"/>
                    </a:lnTo>
                    <a:lnTo>
                      <a:pt x="108" y="145"/>
                    </a:lnTo>
                    <a:lnTo>
                      <a:pt x="102" y="155"/>
                    </a:lnTo>
                    <a:lnTo>
                      <a:pt x="113" y="172"/>
                    </a:lnTo>
                    <a:lnTo>
                      <a:pt x="117" y="183"/>
                    </a:lnTo>
                    <a:lnTo>
                      <a:pt x="124" y="192"/>
                    </a:lnTo>
                    <a:lnTo>
                      <a:pt x="107" y="194"/>
                    </a:lnTo>
                    <a:lnTo>
                      <a:pt x="101" y="202"/>
                    </a:lnTo>
                    <a:lnTo>
                      <a:pt x="88" y="203"/>
                    </a:lnTo>
                    <a:lnTo>
                      <a:pt x="81" y="200"/>
                    </a:lnTo>
                    <a:lnTo>
                      <a:pt x="77" y="203"/>
                    </a:lnTo>
                    <a:lnTo>
                      <a:pt x="70" y="193"/>
                    </a:lnTo>
                    <a:lnTo>
                      <a:pt x="65" y="194"/>
                    </a:lnTo>
                    <a:lnTo>
                      <a:pt x="60" y="192"/>
                    </a:lnTo>
                    <a:lnTo>
                      <a:pt x="58" y="194"/>
                    </a:lnTo>
                    <a:lnTo>
                      <a:pt x="53" y="194"/>
                    </a:lnTo>
                    <a:lnTo>
                      <a:pt x="50" y="188"/>
                    </a:lnTo>
                    <a:lnTo>
                      <a:pt x="47" y="183"/>
                    </a:lnTo>
                    <a:lnTo>
                      <a:pt x="37" y="176"/>
                    </a:lnTo>
                    <a:lnTo>
                      <a:pt x="37" y="169"/>
                    </a:lnTo>
                    <a:lnTo>
                      <a:pt x="29" y="161"/>
                    </a:lnTo>
                    <a:lnTo>
                      <a:pt x="25" y="160"/>
                    </a:lnTo>
                    <a:lnTo>
                      <a:pt x="21" y="154"/>
                    </a:lnTo>
                    <a:lnTo>
                      <a:pt x="15" y="152"/>
                    </a:lnTo>
                    <a:lnTo>
                      <a:pt x="17" y="139"/>
                    </a:lnTo>
                    <a:lnTo>
                      <a:pt x="11" y="131"/>
                    </a:lnTo>
                    <a:lnTo>
                      <a:pt x="12" y="128"/>
                    </a:lnTo>
                    <a:lnTo>
                      <a:pt x="11" y="124"/>
                    </a:lnTo>
                    <a:lnTo>
                      <a:pt x="5" y="119"/>
                    </a:lnTo>
                    <a:lnTo>
                      <a:pt x="5" y="114"/>
                    </a:lnTo>
                    <a:lnTo>
                      <a:pt x="0" y="109"/>
                    </a:lnTo>
                    <a:lnTo>
                      <a:pt x="2" y="105"/>
                    </a:lnTo>
                    <a:lnTo>
                      <a:pt x="5" y="91"/>
                    </a:lnTo>
                    <a:lnTo>
                      <a:pt x="7" y="87"/>
                    </a:lnTo>
                    <a:lnTo>
                      <a:pt x="6" y="80"/>
                    </a:lnTo>
                    <a:lnTo>
                      <a:pt x="19" y="78"/>
                    </a:lnTo>
                    <a:lnTo>
                      <a:pt x="19" y="3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77" name="Freeform 397"/>
              <p:cNvSpPr>
                <a:spLocks/>
              </p:cNvSpPr>
              <p:nvPr/>
            </p:nvSpPr>
            <p:spPr bwMode="gray">
              <a:xfrm>
                <a:off x="2843" y="2421"/>
                <a:ext cx="191" cy="192"/>
              </a:xfrm>
              <a:custGeom>
                <a:avLst/>
                <a:gdLst>
                  <a:gd name="T0" fmla="*/ 2147483647 w 147"/>
                  <a:gd name="T1" fmla="*/ 2147483647 h 148"/>
                  <a:gd name="T2" fmla="*/ 2147483647 w 147"/>
                  <a:gd name="T3" fmla="*/ 2147483647 h 148"/>
                  <a:gd name="T4" fmla="*/ 2147483647 w 147"/>
                  <a:gd name="T5" fmla="*/ 2147483647 h 148"/>
                  <a:gd name="T6" fmla="*/ 2147483647 w 147"/>
                  <a:gd name="T7" fmla="*/ 2147483647 h 148"/>
                  <a:gd name="T8" fmla="*/ 2147483647 w 147"/>
                  <a:gd name="T9" fmla="*/ 2147483647 h 148"/>
                  <a:gd name="T10" fmla="*/ 2147483647 w 147"/>
                  <a:gd name="T11" fmla="*/ 2147483647 h 148"/>
                  <a:gd name="T12" fmla="*/ 2147483647 w 147"/>
                  <a:gd name="T13" fmla="*/ 2147483647 h 148"/>
                  <a:gd name="T14" fmla="*/ 2147483647 w 147"/>
                  <a:gd name="T15" fmla="*/ 2147483647 h 148"/>
                  <a:gd name="T16" fmla="*/ 2147483647 w 147"/>
                  <a:gd name="T17" fmla="*/ 2147483647 h 148"/>
                  <a:gd name="T18" fmla="*/ 0 w 147"/>
                  <a:gd name="T19" fmla="*/ 2147483647 h 148"/>
                  <a:gd name="T20" fmla="*/ 2147483647 w 147"/>
                  <a:gd name="T21" fmla="*/ 2147483647 h 148"/>
                  <a:gd name="T22" fmla="*/ 2147483647 w 147"/>
                  <a:gd name="T23" fmla="*/ 2147483647 h 148"/>
                  <a:gd name="T24" fmla="*/ 2147483647 w 147"/>
                  <a:gd name="T25" fmla="*/ 2147483647 h 148"/>
                  <a:gd name="T26" fmla="*/ 2147483647 w 147"/>
                  <a:gd name="T27" fmla="*/ 2147483647 h 148"/>
                  <a:gd name="T28" fmla="*/ 2147483647 w 147"/>
                  <a:gd name="T29" fmla="*/ 2147483647 h 148"/>
                  <a:gd name="T30" fmla="*/ 2147483647 w 147"/>
                  <a:gd name="T31" fmla="*/ 2147483647 h 148"/>
                  <a:gd name="T32" fmla="*/ 2147483647 w 147"/>
                  <a:gd name="T33" fmla="*/ 2147483647 h 148"/>
                  <a:gd name="T34" fmla="*/ 2147483647 w 147"/>
                  <a:gd name="T35" fmla="*/ 2147483647 h 148"/>
                  <a:gd name="T36" fmla="*/ 2147483647 w 147"/>
                  <a:gd name="T37" fmla="*/ 2147483647 h 148"/>
                  <a:gd name="T38" fmla="*/ 2147483647 w 147"/>
                  <a:gd name="T39" fmla="*/ 2147483647 h 148"/>
                  <a:gd name="T40" fmla="*/ 2147483647 w 147"/>
                  <a:gd name="T41" fmla="*/ 0 h 148"/>
                  <a:gd name="T42" fmla="*/ 2147483647 w 147"/>
                  <a:gd name="T43" fmla="*/ 2147483647 h 148"/>
                  <a:gd name="T44" fmla="*/ 2147483647 w 147"/>
                  <a:gd name="T45" fmla="*/ 2147483647 h 148"/>
                  <a:gd name="T46" fmla="*/ 2147483647 w 147"/>
                  <a:gd name="T47" fmla="*/ 2147483647 h 148"/>
                  <a:gd name="T48" fmla="*/ 2147483647 w 147"/>
                  <a:gd name="T49" fmla="*/ 2147483647 h 148"/>
                  <a:gd name="T50" fmla="*/ 2147483647 w 147"/>
                  <a:gd name="T51" fmla="*/ 2147483647 h 148"/>
                  <a:gd name="T52" fmla="*/ 2147483647 w 147"/>
                  <a:gd name="T53" fmla="*/ 2147483647 h 148"/>
                  <a:gd name="T54" fmla="*/ 2147483647 w 147"/>
                  <a:gd name="T55" fmla="*/ 2147483647 h 148"/>
                  <a:gd name="T56" fmla="*/ 2147483647 w 147"/>
                  <a:gd name="T57" fmla="*/ 2147483647 h 148"/>
                  <a:gd name="T58" fmla="*/ 2147483647 w 147"/>
                  <a:gd name="T59" fmla="*/ 2147483647 h 148"/>
                  <a:gd name="T60" fmla="*/ 2147483647 w 147"/>
                  <a:gd name="T61" fmla="*/ 2147483647 h 148"/>
                  <a:gd name="T62" fmla="*/ 2147483647 w 147"/>
                  <a:gd name="T63" fmla="*/ 2147483647 h 148"/>
                  <a:gd name="T64" fmla="*/ 2147483647 w 147"/>
                  <a:gd name="T65" fmla="*/ 2147483647 h 148"/>
                  <a:gd name="T66" fmla="*/ 2147483647 w 147"/>
                  <a:gd name="T67" fmla="*/ 2147483647 h 148"/>
                  <a:gd name="T68" fmla="*/ 2147483647 w 147"/>
                  <a:gd name="T69" fmla="*/ 2147483647 h 148"/>
                  <a:gd name="T70" fmla="*/ 2147483647 w 147"/>
                  <a:gd name="T71" fmla="*/ 2147483647 h 148"/>
                  <a:gd name="T72" fmla="*/ 2147483647 w 147"/>
                  <a:gd name="T73" fmla="*/ 2147483647 h 148"/>
                  <a:gd name="T74" fmla="*/ 2147483647 w 147"/>
                  <a:gd name="T75" fmla="*/ 2147483647 h 148"/>
                  <a:gd name="T76" fmla="*/ 2147483647 w 147"/>
                  <a:gd name="T77" fmla="*/ 2147483647 h 148"/>
                  <a:gd name="T78" fmla="*/ 2147483647 w 147"/>
                  <a:gd name="T79" fmla="*/ 2147483647 h 148"/>
                  <a:gd name="T80" fmla="*/ 2147483647 w 147"/>
                  <a:gd name="T81" fmla="*/ 2147483647 h 148"/>
                  <a:gd name="T82" fmla="*/ 2147483647 w 147"/>
                  <a:gd name="T83" fmla="*/ 2147483647 h 148"/>
                  <a:gd name="T84" fmla="*/ 2147483647 w 147"/>
                  <a:gd name="T85" fmla="*/ 2147483647 h 148"/>
                  <a:gd name="T86" fmla="*/ 2147483647 w 147"/>
                  <a:gd name="T87" fmla="*/ 2147483647 h 1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7"/>
                  <a:gd name="T133" fmla="*/ 0 h 148"/>
                  <a:gd name="T134" fmla="*/ 147 w 147"/>
                  <a:gd name="T135" fmla="*/ 148 h 1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7" h="148">
                    <a:moveTo>
                      <a:pt x="146" y="123"/>
                    </a:moveTo>
                    <a:lnTo>
                      <a:pt x="144" y="146"/>
                    </a:lnTo>
                    <a:lnTo>
                      <a:pt x="136" y="148"/>
                    </a:lnTo>
                    <a:lnTo>
                      <a:pt x="65" y="108"/>
                    </a:lnTo>
                    <a:lnTo>
                      <a:pt x="51" y="117"/>
                    </a:lnTo>
                    <a:lnTo>
                      <a:pt x="25" y="110"/>
                    </a:lnTo>
                    <a:lnTo>
                      <a:pt x="19" y="97"/>
                    </a:lnTo>
                    <a:lnTo>
                      <a:pt x="10" y="99"/>
                    </a:lnTo>
                    <a:lnTo>
                      <a:pt x="2" y="87"/>
                    </a:lnTo>
                    <a:lnTo>
                      <a:pt x="0" y="76"/>
                    </a:lnTo>
                    <a:lnTo>
                      <a:pt x="6" y="69"/>
                    </a:lnTo>
                    <a:lnTo>
                      <a:pt x="6" y="59"/>
                    </a:lnTo>
                    <a:lnTo>
                      <a:pt x="4" y="53"/>
                    </a:lnTo>
                    <a:lnTo>
                      <a:pt x="4" y="48"/>
                    </a:lnTo>
                    <a:lnTo>
                      <a:pt x="1" y="31"/>
                    </a:lnTo>
                    <a:lnTo>
                      <a:pt x="4" y="31"/>
                    </a:lnTo>
                    <a:lnTo>
                      <a:pt x="9" y="26"/>
                    </a:lnTo>
                    <a:lnTo>
                      <a:pt x="9" y="15"/>
                    </a:lnTo>
                    <a:lnTo>
                      <a:pt x="16" y="14"/>
                    </a:lnTo>
                    <a:lnTo>
                      <a:pt x="20" y="10"/>
                    </a:lnTo>
                    <a:lnTo>
                      <a:pt x="19" y="0"/>
                    </a:lnTo>
                    <a:lnTo>
                      <a:pt x="29" y="6"/>
                    </a:lnTo>
                    <a:lnTo>
                      <a:pt x="42" y="6"/>
                    </a:lnTo>
                    <a:lnTo>
                      <a:pt x="48" y="9"/>
                    </a:lnTo>
                    <a:lnTo>
                      <a:pt x="53" y="9"/>
                    </a:lnTo>
                    <a:lnTo>
                      <a:pt x="59" y="23"/>
                    </a:lnTo>
                    <a:lnTo>
                      <a:pt x="74" y="26"/>
                    </a:lnTo>
                    <a:lnTo>
                      <a:pt x="90" y="36"/>
                    </a:lnTo>
                    <a:lnTo>
                      <a:pt x="97" y="32"/>
                    </a:lnTo>
                    <a:lnTo>
                      <a:pt x="101" y="27"/>
                    </a:lnTo>
                    <a:lnTo>
                      <a:pt x="97" y="21"/>
                    </a:lnTo>
                    <a:lnTo>
                      <a:pt x="98" y="13"/>
                    </a:lnTo>
                    <a:lnTo>
                      <a:pt x="110" y="5"/>
                    </a:lnTo>
                    <a:lnTo>
                      <a:pt x="118" y="3"/>
                    </a:lnTo>
                    <a:lnTo>
                      <a:pt x="127" y="5"/>
                    </a:lnTo>
                    <a:lnTo>
                      <a:pt x="128" y="12"/>
                    </a:lnTo>
                    <a:lnTo>
                      <a:pt x="136" y="15"/>
                    </a:lnTo>
                    <a:lnTo>
                      <a:pt x="143" y="17"/>
                    </a:lnTo>
                    <a:lnTo>
                      <a:pt x="147" y="23"/>
                    </a:lnTo>
                    <a:lnTo>
                      <a:pt x="146" y="30"/>
                    </a:lnTo>
                    <a:lnTo>
                      <a:pt x="142" y="33"/>
                    </a:lnTo>
                    <a:lnTo>
                      <a:pt x="147" y="54"/>
                    </a:lnTo>
                    <a:lnTo>
                      <a:pt x="146" y="98"/>
                    </a:lnTo>
                    <a:lnTo>
                      <a:pt x="146" y="12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78" name="Freeform 398"/>
              <p:cNvSpPr>
                <a:spLocks/>
              </p:cNvSpPr>
              <p:nvPr/>
            </p:nvSpPr>
            <p:spPr bwMode="gray">
              <a:xfrm>
                <a:off x="2894" y="2561"/>
                <a:ext cx="126" cy="222"/>
              </a:xfrm>
              <a:custGeom>
                <a:avLst/>
                <a:gdLst>
                  <a:gd name="T0" fmla="*/ 2147483647 w 97"/>
                  <a:gd name="T1" fmla="*/ 2147483647 h 170"/>
                  <a:gd name="T2" fmla="*/ 2147483647 w 97"/>
                  <a:gd name="T3" fmla="*/ 2147483647 h 170"/>
                  <a:gd name="T4" fmla="*/ 2147483647 w 97"/>
                  <a:gd name="T5" fmla="*/ 2147483647 h 170"/>
                  <a:gd name="T6" fmla="*/ 2147483647 w 97"/>
                  <a:gd name="T7" fmla="*/ 2147483647 h 170"/>
                  <a:gd name="T8" fmla="*/ 2147483647 w 97"/>
                  <a:gd name="T9" fmla="*/ 2147483647 h 170"/>
                  <a:gd name="T10" fmla="*/ 2147483647 w 97"/>
                  <a:gd name="T11" fmla="*/ 2147483647 h 170"/>
                  <a:gd name="T12" fmla="*/ 2147483647 w 97"/>
                  <a:gd name="T13" fmla="*/ 2147483647 h 170"/>
                  <a:gd name="T14" fmla="*/ 2147483647 w 97"/>
                  <a:gd name="T15" fmla="*/ 2147483647 h 170"/>
                  <a:gd name="T16" fmla="*/ 0 w 97"/>
                  <a:gd name="T17" fmla="*/ 2147483647 h 170"/>
                  <a:gd name="T18" fmla="*/ 2147483647 w 97"/>
                  <a:gd name="T19" fmla="*/ 2147483647 h 170"/>
                  <a:gd name="T20" fmla="*/ 2147483647 w 97"/>
                  <a:gd name="T21" fmla="*/ 2147483647 h 170"/>
                  <a:gd name="T22" fmla="*/ 2147483647 w 97"/>
                  <a:gd name="T23" fmla="*/ 2147483647 h 170"/>
                  <a:gd name="T24" fmla="*/ 2147483647 w 97"/>
                  <a:gd name="T25" fmla="*/ 2147483647 h 170"/>
                  <a:gd name="T26" fmla="*/ 2147483647 w 97"/>
                  <a:gd name="T27" fmla="*/ 2147483647 h 170"/>
                  <a:gd name="T28" fmla="*/ 2147483647 w 97"/>
                  <a:gd name="T29" fmla="*/ 2147483647 h 170"/>
                  <a:gd name="T30" fmla="*/ 2147483647 w 97"/>
                  <a:gd name="T31" fmla="*/ 0 h 170"/>
                  <a:gd name="T32" fmla="*/ 2147483647 w 97"/>
                  <a:gd name="T33" fmla="*/ 2147483647 h 170"/>
                  <a:gd name="T34" fmla="*/ 2147483647 w 97"/>
                  <a:gd name="T35" fmla="*/ 2147483647 h 170"/>
                  <a:gd name="T36" fmla="*/ 2147483647 w 97"/>
                  <a:gd name="T37" fmla="*/ 2147483647 h 170"/>
                  <a:gd name="T38" fmla="*/ 2147483647 w 97"/>
                  <a:gd name="T39" fmla="*/ 2147483647 h 170"/>
                  <a:gd name="T40" fmla="*/ 2147483647 w 97"/>
                  <a:gd name="T41" fmla="*/ 2147483647 h 170"/>
                  <a:gd name="T42" fmla="*/ 2147483647 w 97"/>
                  <a:gd name="T43" fmla="*/ 2147483647 h 170"/>
                  <a:gd name="T44" fmla="*/ 2147483647 w 97"/>
                  <a:gd name="T45" fmla="*/ 2147483647 h 170"/>
                  <a:gd name="T46" fmla="*/ 2147483647 w 97"/>
                  <a:gd name="T47" fmla="*/ 2147483647 h 170"/>
                  <a:gd name="T48" fmla="*/ 2147483647 w 97"/>
                  <a:gd name="T49" fmla="*/ 2147483647 h 170"/>
                  <a:gd name="T50" fmla="*/ 2147483647 w 97"/>
                  <a:gd name="T51" fmla="*/ 2147483647 h 170"/>
                  <a:gd name="T52" fmla="*/ 2147483647 w 97"/>
                  <a:gd name="T53" fmla="*/ 2147483647 h 170"/>
                  <a:gd name="T54" fmla="*/ 2147483647 w 97"/>
                  <a:gd name="T55" fmla="*/ 2147483647 h 170"/>
                  <a:gd name="T56" fmla="*/ 2147483647 w 97"/>
                  <a:gd name="T57" fmla="*/ 2147483647 h 170"/>
                  <a:gd name="T58" fmla="*/ 2147483647 w 97"/>
                  <a:gd name="T59" fmla="*/ 2147483647 h 170"/>
                  <a:gd name="T60" fmla="*/ 2147483647 w 97"/>
                  <a:gd name="T61" fmla="*/ 2147483647 h 1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7"/>
                  <a:gd name="T94" fmla="*/ 0 h 170"/>
                  <a:gd name="T95" fmla="*/ 97 w 97"/>
                  <a:gd name="T96" fmla="*/ 170 h 1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7" h="170">
                    <a:moveTo>
                      <a:pt x="18" y="170"/>
                    </a:moveTo>
                    <a:lnTo>
                      <a:pt x="13" y="158"/>
                    </a:lnTo>
                    <a:lnTo>
                      <a:pt x="4" y="152"/>
                    </a:lnTo>
                    <a:lnTo>
                      <a:pt x="5" y="144"/>
                    </a:lnTo>
                    <a:lnTo>
                      <a:pt x="15" y="141"/>
                    </a:lnTo>
                    <a:lnTo>
                      <a:pt x="16" y="123"/>
                    </a:lnTo>
                    <a:lnTo>
                      <a:pt x="7" y="111"/>
                    </a:lnTo>
                    <a:lnTo>
                      <a:pt x="4" y="110"/>
                    </a:lnTo>
                    <a:lnTo>
                      <a:pt x="0" y="106"/>
                    </a:lnTo>
                    <a:lnTo>
                      <a:pt x="2" y="93"/>
                    </a:lnTo>
                    <a:lnTo>
                      <a:pt x="18" y="73"/>
                    </a:lnTo>
                    <a:lnTo>
                      <a:pt x="19" y="44"/>
                    </a:lnTo>
                    <a:lnTo>
                      <a:pt x="24" y="36"/>
                    </a:lnTo>
                    <a:lnTo>
                      <a:pt x="16" y="25"/>
                    </a:lnTo>
                    <a:lnTo>
                      <a:pt x="12" y="9"/>
                    </a:lnTo>
                    <a:lnTo>
                      <a:pt x="26" y="0"/>
                    </a:lnTo>
                    <a:lnTo>
                      <a:pt x="97" y="40"/>
                    </a:lnTo>
                    <a:lnTo>
                      <a:pt x="97" y="83"/>
                    </a:lnTo>
                    <a:lnTo>
                      <a:pt x="84" y="85"/>
                    </a:lnTo>
                    <a:lnTo>
                      <a:pt x="85" y="92"/>
                    </a:lnTo>
                    <a:lnTo>
                      <a:pt x="83" y="96"/>
                    </a:lnTo>
                    <a:lnTo>
                      <a:pt x="80" y="110"/>
                    </a:lnTo>
                    <a:lnTo>
                      <a:pt x="78" y="114"/>
                    </a:lnTo>
                    <a:lnTo>
                      <a:pt x="83" y="119"/>
                    </a:lnTo>
                    <a:lnTo>
                      <a:pt x="83" y="124"/>
                    </a:lnTo>
                    <a:lnTo>
                      <a:pt x="78" y="128"/>
                    </a:lnTo>
                    <a:lnTo>
                      <a:pt x="75" y="139"/>
                    </a:lnTo>
                    <a:lnTo>
                      <a:pt x="62" y="154"/>
                    </a:lnTo>
                    <a:lnTo>
                      <a:pt x="51" y="154"/>
                    </a:lnTo>
                    <a:lnTo>
                      <a:pt x="46" y="165"/>
                    </a:lnTo>
                    <a:lnTo>
                      <a:pt x="18" y="17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79" name="Freeform 399"/>
              <p:cNvSpPr>
                <a:spLocks/>
              </p:cNvSpPr>
              <p:nvPr/>
            </p:nvSpPr>
            <p:spPr bwMode="gray">
              <a:xfrm>
                <a:off x="3162" y="2641"/>
                <a:ext cx="77" cy="78"/>
              </a:xfrm>
              <a:custGeom>
                <a:avLst/>
                <a:gdLst>
                  <a:gd name="T0" fmla="*/ 2147483647 w 59"/>
                  <a:gd name="T1" fmla="*/ 2147483647 h 60"/>
                  <a:gd name="T2" fmla="*/ 2147483647 w 59"/>
                  <a:gd name="T3" fmla="*/ 2147483647 h 60"/>
                  <a:gd name="T4" fmla="*/ 2147483647 w 59"/>
                  <a:gd name="T5" fmla="*/ 2147483647 h 60"/>
                  <a:gd name="T6" fmla="*/ 2147483647 w 59"/>
                  <a:gd name="T7" fmla="*/ 2147483647 h 60"/>
                  <a:gd name="T8" fmla="*/ 2147483647 w 59"/>
                  <a:gd name="T9" fmla="*/ 2147483647 h 60"/>
                  <a:gd name="T10" fmla="*/ 2147483647 w 59"/>
                  <a:gd name="T11" fmla="*/ 2147483647 h 60"/>
                  <a:gd name="T12" fmla="*/ 0 w 59"/>
                  <a:gd name="T13" fmla="*/ 2147483647 h 60"/>
                  <a:gd name="T14" fmla="*/ 2147483647 w 59"/>
                  <a:gd name="T15" fmla="*/ 2147483647 h 60"/>
                  <a:gd name="T16" fmla="*/ 2147483647 w 59"/>
                  <a:gd name="T17" fmla="*/ 2147483647 h 60"/>
                  <a:gd name="T18" fmla="*/ 2147483647 w 59"/>
                  <a:gd name="T19" fmla="*/ 0 h 60"/>
                  <a:gd name="T20" fmla="*/ 2147483647 w 59"/>
                  <a:gd name="T21" fmla="*/ 2147483647 h 60"/>
                  <a:gd name="T22" fmla="*/ 2147483647 w 59"/>
                  <a:gd name="T23" fmla="*/ 2147483647 h 60"/>
                  <a:gd name="T24" fmla="*/ 2147483647 w 59"/>
                  <a:gd name="T25" fmla="*/ 2147483647 h 60"/>
                  <a:gd name="T26" fmla="*/ 2147483647 w 59"/>
                  <a:gd name="T27" fmla="*/ 2147483647 h 60"/>
                  <a:gd name="T28" fmla="*/ 2147483647 w 59"/>
                  <a:gd name="T29" fmla="*/ 2147483647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
                  <a:gd name="T46" fmla="*/ 0 h 60"/>
                  <a:gd name="T47" fmla="*/ 59 w 59"/>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 h="60">
                    <a:moveTo>
                      <a:pt x="59" y="53"/>
                    </a:moveTo>
                    <a:lnTo>
                      <a:pt x="56" y="58"/>
                    </a:lnTo>
                    <a:lnTo>
                      <a:pt x="52" y="60"/>
                    </a:lnTo>
                    <a:lnTo>
                      <a:pt x="43" y="45"/>
                    </a:lnTo>
                    <a:lnTo>
                      <a:pt x="33" y="39"/>
                    </a:lnTo>
                    <a:lnTo>
                      <a:pt x="25" y="35"/>
                    </a:lnTo>
                    <a:lnTo>
                      <a:pt x="0" y="37"/>
                    </a:lnTo>
                    <a:lnTo>
                      <a:pt x="2" y="20"/>
                    </a:lnTo>
                    <a:lnTo>
                      <a:pt x="7" y="10"/>
                    </a:lnTo>
                    <a:lnTo>
                      <a:pt x="21" y="0"/>
                    </a:lnTo>
                    <a:lnTo>
                      <a:pt x="25" y="13"/>
                    </a:lnTo>
                    <a:lnTo>
                      <a:pt x="31" y="27"/>
                    </a:lnTo>
                    <a:lnTo>
                      <a:pt x="35" y="29"/>
                    </a:lnTo>
                    <a:lnTo>
                      <a:pt x="47" y="37"/>
                    </a:lnTo>
                    <a:lnTo>
                      <a:pt x="59" y="5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80" name="Freeform 400"/>
              <p:cNvSpPr>
                <a:spLocks/>
              </p:cNvSpPr>
              <p:nvPr/>
            </p:nvSpPr>
            <p:spPr bwMode="gray">
              <a:xfrm>
                <a:off x="3128" y="2686"/>
                <a:ext cx="180" cy="146"/>
              </a:xfrm>
              <a:custGeom>
                <a:avLst/>
                <a:gdLst>
                  <a:gd name="T0" fmla="*/ 2147483647 w 138"/>
                  <a:gd name="T1" fmla="*/ 2147483647 h 112"/>
                  <a:gd name="T2" fmla="*/ 2147483647 w 138"/>
                  <a:gd name="T3" fmla="*/ 2147483647 h 112"/>
                  <a:gd name="T4" fmla="*/ 2147483647 w 138"/>
                  <a:gd name="T5" fmla="*/ 2147483647 h 112"/>
                  <a:gd name="T6" fmla="*/ 0 w 138"/>
                  <a:gd name="T7" fmla="*/ 2147483647 h 112"/>
                  <a:gd name="T8" fmla="*/ 2147483647 w 138"/>
                  <a:gd name="T9" fmla="*/ 2147483647 h 112"/>
                  <a:gd name="T10" fmla="*/ 2147483647 w 138"/>
                  <a:gd name="T11" fmla="*/ 2147483647 h 112"/>
                  <a:gd name="T12" fmla="*/ 2147483647 w 138"/>
                  <a:gd name="T13" fmla="*/ 2147483647 h 112"/>
                  <a:gd name="T14" fmla="*/ 2147483647 w 138"/>
                  <a:gd name="T15" fmla="*/ 2147483647 h 112"/>
                  <a:gd name="T16" fmla="*/ 2147483647 w 138"/>
                  <a:gd name="T17" fmla="*/ 2147483647 h 112"/>
                  <a:gd name="T18" fmla="*/ 2147483647 w 138"/>
                  <a:gd name="T19" fmla="*/ 2147483647 h 112"/>
                  <a:gd name="T20" fmla="*/ 2147483647 w 138"/>
                  <a:gd name="T21" fmla="*/ 0 h 112"/>
                  <a:gd name="T22" fmla="*/ 2147483647 w 138"/>
                  <a:gd name="T23" fmla="*/ 2147483647 h 112"/>
                  <a:gd name="T24" fmla="*/ 2147483647 w 138"/>
                  <a:gd name="T25" fmla="*/ 2147483647 h 112"/>
                  <a:gd name="T26" fmla="*/ 2147483647 w 138"/>
                  <a:gd name="T27" fmla="*/ 2147483647 h 112"/>
                  <a:gd name="T28" fmla="*/ 2147483647 w 138"/>
                  <a:gd name="T29" fmla="*/ 2147483647 h 112"/>
                  <a:gd name="T30" fmla="*/ 2147483647 w 138"/>
                  <a:gd name="T31" fmla="*/ 2147483647 h 112"/>
                  <a:gd name="T32" fmla="*/ 2147483647 w 138"/>
                  <a:gd name="T33" fmla="*/ 2147483647 h 112"/>
                  <a:gd name="T34" fmla="*/ 2147483647 w 138"/>
                  <a:gd name="T35" fmla="*/ 2147483647 h 112"/>
                  <a:gd name="T36" fmla="*/ 2147483647 w 138"/>
                  <a:gd name="T37" fmla="*/ 2147483647 h 112"/>
                  <a:gd name="T38" fmla="*/ 2147483647 w 138"/>
                  <a:gd name="T39" fmla="*/ 2147483647 h 112"/>
                  <a:gd name="T40" fmla="*/ 2147483647 w 138"/>
                  <a:gd name="T41" fmla="*/ 2147483647 h 112"/>
                  <a:gd name="T42" fmla="*/ 2147483647 w 138"/>
                  <a:gd name="T43" fmla="*/ 2147483647 h 112"/>
                  <a:gd name="T44" fmla="*/ 2147483647 w 138"/>
                  <a:gd name="T45" fmla="*/ 2147483647 h 112"/>
                  <a:gd name="T46" fmla="*/ 2147483647 w 138"/>
                  <a:gd name="T47" fmla="*/ 2147483647 h 112"/>
                  <a:gd name="T48" fmla="*/ 2147483647 w 138"/>
                  <a:gd name="T49" fmla="*/ 2147483647 h 112"/>
                  <a:gd name="T50" fmla="*/ 2147483647 w 138"/>
                  <a:gd name="T51" fmla="*/ 2147483647 h 112"/>
                  <a:gd name="T52" fmla="*/ 2147483647 w 138"/>
                  <a:gd name="T53" fmla="*/ 2147483647 h 112"/>
                  <a:gd name="T54" fmla="*/ 2147483647 w 138"/>
                  <a:gd name="T55" fmla="*/ 2147483647 h 112"/>
                  <a:gd name="T56" fmla="*/ 2147483647 w 138"/>
                  <a:gd name="T57" fmla="*/ 2147483647 h 112"/>
                  <a:gd name="T58" fmla="*/ 2147483647 w 138"/>
                  <a:gd name="T59" fmla="*/ 2147483647 h 112"/>
                  <a:gd name="T60" fmla="*/ 2147483647 w 138"/>
                  <a:gd name="T61" fmla="*/ 2147483647 h 112"/>
                  <a:gd name="T62" fmla="*/ 2147483647 w 138"/>
                  <a:gd name="T63" fmla="*/ 2147483647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8"/>
                  <a:gd name="T97" fmla="*/ 0 h 112"/>
                  <a:gd name="T98" fmla="*/ 138 w 138"/>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8" h="112">
                    <a:moveTo>
                      <a:pt x="22" y="101"/>
                    </a:moveTo>
                    <a:lnTo>
                      <a:pt x="15" y="92"/>
                    </a:lnTo>
                    <a:lnTo>
                      <a:pt x="11" y="81"/>
                    </a:lnTo>
                    <a:lnTo>
                      <a:pt x="0" y="64"/>
                    </a:lnTo>
                    <a:lnTo>
                      <a:pt x="6" y="54"/>
                    </a:lnTo>
                    <a:lnTo>
                      <a:pt x="7" y="40"/>
                    </a:lnTo>
                    <a:lnTo>
                      <a:pt x="15" y="35"/>
                    </a:lnTo>
                    <a:lnTo>
                      <a:pt x="16" y="25"/>
                    </a:lnTo>
                    <a:lnTo>
                      <a:pt x="25" y="23"/>
                    </a:lnTo>
                    <a:lnTo>
                      <a:pt x="26" y="2"/>
                    </a:lnTo>
                    <a:lnTo>
                      <a:pt x="51" y="0"/>
                    </a:lnTo>
                    <a:lnTo>
                      <a:pt x="59" y="4"/>
                    </a:lnTo>
                    <a:lnTo>
                      <a:pt x="69" y="10"/>
                    </a:lnTo>
                    <a:lnTo>
                      <a:pt x="78" y="25"/>
                    </a:lnTo>
                    <a:lnTo>
                      <a:pt x="76" y="33"/>
                    </a:lnTo>
                    <a:lnTo>
                      <a:pt x="80" y="37"/>
                    </a:lnTo>
                    <a:lnTo>
                      <a:pt x="85" y="38"/>
                    </a:lnTo>
                    <a:lnTo>
                      <a:pt x="86" y="47"/>
                    </a:lnTo>
                    <a:lnTo>
                      <a:pt x="92" y="55"/>
                    </a:lnTo>
                    <a:lnTo>
                      <a:pt x="97" y="56"/>
                    </a:lnTo>
                    <a:lnTo>
                      <a:pt x="107" y="61"/>
                    </a:lnTo>
                    <a:lnTo>
                      <a:pt x="129" y="65"/>
                    </a:lnTo>
                    <a:lnTo>
                      <a:pt x="138" y="64"/>
                    </a:lnTo>
                    <a:lnTo>
                      <a:pt x="135" y="72"/>
                    </a:lnTo>
                    <a:lnTo>
                      <a:pt x="104" y="97"/>
                    </a:lnTo>
                    <a:lnTo>
                      <a:pt x="85" y="102"/>
                    </a:lnTo>
                    <a:lnTo>
                      <a:pt x="78" y="107"/>
                    </a:lnTo>
                    <a:lnTo>
                      <a:pt x="62" y="106"/>
                    </a:lnTo>
                    <a:lnTo>
                      <a:pt x="53" y="112"/>
                    </a:lnTo>
                    <a:lnTo>
                      <a:pt x="43" y="110"/>
                    </a:lnTo>
                    <a:lnTo>
                      <a:pt x="28" y="102"/>
                    </a:lnTo>
                    <a:lnTo>
                      <a:pt x="22" y="10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81" name="Freeform 401"/>
              <p:cNvSpPr>
                <a:spLocks noEditPoints="1"/>
              </p:cNvSpPr>
              <p:nvPr/>
            </p:nvSpPr>
            <p:spPr bwMode="gray">
              <a:xfrm>
                <a:off x="2926" y="3175"/>
                <a:ext cx="194" cy="195"/>
              </a:xfrm>
              <a:custGeom>
                <a:avLst/>
                <a:gdLst>
                  <a:gd name="T0" fmla="*/ 2147483647 w 149"/>
                  <a:gd name="T1" fmla="*/ 2147483647 h 150"/>
                  <a:gd name="T2" fmla="*/ 2147483647 w 149"/>
                  <a:gd name="T3" fmla="*/ 2147483647 h 150"/>
                  <a:gd name="T4" fmla="*/ 2147483647 w 149"/>
                  <a:gd name="T5" fmla="*/ 2147483647 h 150"/>
                  <a:gd name="T6" fmla="*/ 2147483647 w 149"/>
                  <a:gd name="T7" fmla="*/ 2147483647 h 150"/>
                  <a:gd name="T8" fmla="*/ 0 w 149"/>
                  <a:gd name="T9" fmla="*/ 2147483647 h 150"/>
                  <a:gd name="T10" fmla="*/ 2147483647 w 149"/>
                  <a:gd name="T11" fmla="*/ 2147483647 h 150"/>
                  <a:gd name="T12" fmla="*/ 2147483647 w 149"/>
                  <a:gd name="T13" fmla="*/ 2147483647 h 150"/>
                  <a:gd name="T14" fmla="*/ 2147483647 w 149"/>
                  <a:gd name="T15" fmla="*/ 2147483647 h 150"/>
                  <a:gd name="T16" fmla="*/ 2147483647 w 149"/>
                  <a:gd name="T17" fmla="*/ 2147483647 h 150"/>
                  <a:gd name="T18" fmla="*/ 2147483647 w 149"/>
                  <a:gd name="T19" fmla="*/ 2147483647 h 150"/>
                  <a:gd name="T20" fmla="*/ 2147483647 w 149"/>
                  <a:gd name="T21" fmla="*/ 2147483647 h 150"/>
                  <a:gd name="T22" fmla="*/ 2147483647 w 149"/>
                  <a:gd name="T23" fmla="*/ 2147483647 h 150"/>
                  <a:gd name="T24" fmla="*/ 2147483647 w 149"/>
                  <a:gd name="T25" fmla="*/ 2147483647 h 150"/>
                  <a:gd name="T26" fmla="*/ 2147483647 w 149"/>
                  <a:gd name="T27" fmla="*/ 2147483647 h 150"/>
                  <a:gd name="T28" fmla="*/ 2147483647 w 149"/>
                  <a:gd name="T29" fmla="*/ 2147483647 h 150"/>
                  <a:gd name="T30" fmla="*/ 2147483647 w 149"/>
                  <a:gd name="T31" fmla="*/ 2147483647 h 150"/>
                  <a:gd name="T32" fmla="*/ 2147483647 w 149"/>
                  <a:gd name="T33" fmla="*/ 2147483647 h 150"/>
                  <a:gd name="T34" fmla="*/ 2147483647 w 149"/>
                  <a:gd name="T35" fmla="*/ 2147483647 h 150"/>
                  <a:gd name="T36" fmla="*/ 2147483647 w 149"/>
                  <a:gd name="T37" fmla="*/ 2147483647 h 150"/>
                  <a:gd name="T38" fmla="*/ 2147483647 w 149"/>
                  <a:gd name="T39" fmla="*/ 2147483647 h 150"/>
                  <a:gd name="T40" fmla="*/ 2147483647 w 149"/>
                  <a:gd name="T41" fmla="*/ 2147483647 h 150"/>
                  <a:gd name="T42" fmla="*/ 2147483647 w 149"/>
                  <a:gd name="T43" fmla="*/ 2147483647 h 150"/>
                  <a:gd name="T44" fmla="*/ 2147483647 w 149"/>
                  <a:gd name="T45" fmla="*/ 2147483647 h 150"/>
                  <a:gd name="T46" fmla="*/ 2147483647 w 149"/>
                  <a:gd name="T47" fmla="*/ 2147483647 h 150"/>
                  <a:gd name="T48" fmla="*/ 2147483647 w 149"/>
                  <a:gd name="T49" fmla="*/ 2147483647 h 150"/>
                  <a:gd name="T50" fmla="*/ 2147483647 w 149"/>
                  <a:gd name="T51" fmla="*/ 2147483647 h 150"/>
                  <a:gd name="T52" fmla="*/ 2147483647 w 149"/>
                  <a:gd name="T53" fmla="*/ 2147483647 h 150"/>
                  <a:gd name="T54" fmla="*/ 2147483647 w 149"/>
                  <a:gd name="T55" fmla="*/ 2147483647 h 150"/>
                  <a:gd name="T56" fmla="*/ 2147483647 w 149"/>
                  <a:gd name="T57" fmla="*/ 2147483647 h 150"/>
                  <a:gd name="T58" fmla="*/ 2147483647 w 149"/>
                  <a:gd name="T59" fmla="*/ 2147483647 h 150"/>
                  <a:gd name="T60" fmla="*/ 2147483647 w 149"/>
                  <a:gd name="T61" fmla="*/ 2147483647 h 150"/>
                  <a:gd name="T62" fmla="*/ 2147483647 w 149"/>
                  <a:gd name="T63" fmla="*/ 2147483647 h 150"/>
                  <a:gd name="T64" fmla="*/ 0 w 149"/>
                  <a:gd name="T65" fmla="*/ 2147483647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
                  <a:gd name="T100" fmla="*/ 0 h 150"/>
                  <a:gd name="T101" fmla="*/ 149 w 149"/>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 h="150">
                    <a:moveTo>
                      <a:pt x="120" y="76"/>
                    </a:moveTo>
                    <a:lnTo>
                      <a:pt x="107" y="75"/>
                    </a:lnTo>
                    <a:lnTo>
                      <a:pt x="97" y="85"/>
                    </a:lnTo>
                    <a:lnTo>
                      <a:pt x="97" y="90"/>
                    </a:lnTo>
                    <a:lnTo>
                      <a:pt x="104" y="99"/>
                    </a:lnTo>
                    <a:lnTo>
                      <a:pt x="112" y="95"/>
                    </a:lnTo>
                    <a:lnTo>
                      <a:pt x="114" y="92"/>
                    </a:lnTo>
                    <a:lnTo>
                      <a:pt x="121" y="85"/>
                    </a:lnTo>
                    <a:lnTo>
                      <a:pt x="120" y="76"/>
                    </a:lnTo>
                    <a:close/>
                    <a:moveTo>
                      <a:pt x="0" y="75"/>
                    </a:moveTo>
                    <a:lnTo>
                      <a:pt x="5" y="70"/>
                    </a:lnTo>
                    <a:lnTo>
                      <a:pt x="9" y="70"/>
                    </a:lnTo>
                    <a:lnTo>
                      <a:pt x="11" y="73"/>
                    </a:lnTo>
                    <a:lnTo>
                      <a:pt x="16" y="76"/>
                    </a:lnTo>
                    <a:lnTo>
                      <a:pt x="22" y="78"/>
                    </a:lnTo>
                    <a:lnTo>
                      <a:pt x="33" y="75"/>
                    </a:lnTo>
                    <a:lnTo>
                      <a:pt x="34" y="28"/>
                    </a:lnTo>
                    <a:lnTo>
                      <a:pt x="40" y="35"/>
                    </a:lnTo>
                    <a:lnTo>
                      <a:pt x="43" y="54"/>
                    </a:lnTo>
                    <a:lnTo>
                      <a:pt x="52" y="54"/>
                    </a:lnTo>
                    <a:lnTo>
                      <a:pt x="63" y="38"/>
                    </a:lnTo>
                    <a:lnTo>
                      <a:pt x="68" y="38"/>
                    </a:lnTo>
                    <a:lnTo>
                      <a:pt x="74" y="41"/>
                    </a:lnTo>
                    <a:lnTo>
                      <a:pt x="82" y="41"/>
                    </a:lnTo>
                    <a:lnTo>
                      <a:pt x="88" y="33"/>
                    </a:lnTo>
                    <a:lnTo>
                      <a:pt x="90" y="20"/>
                    </a:lnTo>
                    <a:lnTo>
                      <a:pt x="99" y="17"/>
                    </a:lnTo>
                    <a:lnTo>
                      <a:pt x="101" y="13"/>
                    </a:lnTo>
                    <a:lnTo>
                      <a:pt x="112" y="3"/>
                    </a:lnTo>
                    <a:lnTo>
                      <a:pt x="118" y="3"/>
                    </a:lnTo>
                    <a:lnTo>
                      <a:pt x="124" y="0"/>
                    </a:lnTo>
                    <a:lnTo>
                      <a:pt x="137" y="3"/>
                    </a:lnTo>
                    <a:lnTo>
                      <a:pt x="141" y="29"/>
                    </a:lnTo>
                    <a:lnTo>
                      <a:pt x="140" y="40"/>
                    </a:lnTo>
                    <a:lnTo>
                      <a:pt x="135" y="39"/>
                    </a:lnTo>
                    <a:lnTo>
                      <a:pt x="131" y="40"/>
                    </a:lnTo>
                    <a:lnTo>
                      <a:pt x="129" y="57"/>
                    </a:lnTo>
                    <a:lnTo>
                      <a:pt x="132" y="62"/>
                    </a:lnTo>
                    <a:lnTo>
                      <a:pt x="139" y="62"/>
                    </a:lnTo>
                    <a:lnTo>
                      <a:pt x="142" y="54"/>
                    </a:lnTo>
                    <a:lnTo>
                      <a:pt x="149" y="54"/>
                    </a:lnTo>
                    <a:lnTo>
                      <a:pt x="149" y="59"/>
                    </a:lnTo>
                    <a:lnTo>
                      <a:pt x="147" y="64"/>
                    </a:lnTo>
                    <a:lnTo>
                      <a:pt x="147" y="71"/>
                    </a:lnTo>
                    <a:lnTo>
                      <a:pt x="140" y="79"/>
                    </a:lnTo>
                    <a:lnTo>
                      <a:pt x="130" y="93"/>
                    </a:lnTo>
                    <a:lnTo>
                      <a:pt x="128" y="102"/>
                    </a:lnTo>
                    <a:lnTo>
                      <a:pt x="119" y="113"/>
                    </a:lnTo>
                    <a:lnTo>
                      <a:pt x="115" y="120"/>
                    </a:lnTo>
                    <a:lnTo>
                      <a:pt x="102" y="130"/>
                    </a:lnTo>
                    <a:lnTo>
                      <a:pt x="92" y="137"/>
                    </a:lnTo>
                    <a:lnTo>
                      <a:pt x="85" y="139"/>
                    </a:lnTo>
                    <a:lnTo>
                      <a:pt x="82" y="141"/>
                    </a:lnTo>
                    <a:lnTo>
                      <a:pt x="63" y="140"/>
                    </a:lnTo>
                    <a:lnTo>
                      <a:pt x="54" y="142"/>
                    </a:lnTo>
                    <a:lnTo>
                      <a:pt x="43" y="144"/>
                    </a:lnTo>
                    <a:lnTo>
                      <a:pt x="38" y="148"/>
                    </a:lnTo>
                    <a:lnTo>
                      <a:pt x="32" y="150"/>
                    </a:lnTo>
                    <a:lnTo>
                      <a:pt x="17" y="135"/>
                    </a:lnTo>
                    <a:lnTo>
                      <a:pt x="16" y="130"/>
                    </a:lnTo>
                    <a:lnTo>
                      <a:pt x="18" y="126"/>
                    </a:lnTo>
                    <a:lnTo>
                      <a:pt x="19" y="118"/>
                    </a:lnTo>
                    <a:lnTo>
                      <a:pt x="14" y="104"/>
                    </a:lnTo>
                    <a:lnTo>
                      <a:pt x="7" y="92"/>
                    </a:lnTo>
                    <a:lnTo>
                      <a:pt x="2" y="81"/>
                    </a:lnTo>
                    <a:lnTo>
                      <a:pt x="0" y="7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82" name="Freeform 402"/>
              <p:cNvSpPr>
                <a:spLocks/>
              </p:cNvSpPr>
              <p:nvPr/>
            </p:nvSpPr>
            <p:spPr bwMode="gray">
              <a:xfrm>
                <a:off x="2530" y="2697"/>
                <a:ext cx="36" cy="12"/>
              </a:xfrm>
              <a:custGeom>
                <a:avLst/>
                <a:gdLst>
                  <a:gd name="T0" fmla="*/ 0 w 28"/>
                  <a:gd name="T1" fmla="*/ 2147483647 h 9"/>
                  <a:gd name="T2" fmla="*/ 2147483647 w 28"/>
                  <a:gd name="T3" fmla="*/ 2147483647 h 9"/>
                  <a:gd name="T4" fmla="*/ 0 w 28"/>
                  <a:gd name="T5" fmla="*/ 2147483647 h 9"/>
                  <a:gd name="T6" fmla="*/ 2147483647 w 28"/>
                  <a:gd name="T7" fmla="*/ 0 h 9"/>
                  <a:gd name="T8" fmla="*/ 2147483647 w 28"/>
                  <a:gd name="T9" fmla="*/ 2147483647 h 9"/>
                  <a:gd name="T10" fmla="*/ 2147483647 w 28"/>
                  <a:gd name="T11" fmla="*/ 2147483647 h 9"/>
                  <a:gd name="T12" fmla="*/ 2147483647 w 28"/>
                  <a:gd name="T13" fmla="*/ 2147483647 h 9"/>
                  <a:gd name="T14" fmla="*/ 2147483647 w 28"/>
                  <a:gd name="T15" fmla="*/ 2147483647 h 9"/>
                  <a:gd name="T16" fmla="*/ 0 w 28"/>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9"/>
                  <a:gd name="T29" fmla="*/ 28 w 28"/>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9">
                    <a:moveTo>
                      <a:pt x="0" y="9"/>
                    </a:moveTo>
                    <a:lnTo>
                      <a:pt x="1" y="4"/>
                    </a:lnTo>
                    <a:lnTo>
                      <a:pt x="0" y="2"/>
                    </a:lnTo>
                    <a:lnTo>
                      <a:pt x="17" y="0"/>
                    </a:lnTo>
                    <a:lnTo>
                      <a:pt x="25" y="2"/>
                    </a:lnTo>
                    <a:lnTo>
                      <a:pt x="28" y="7"/>
                    </a:lnTo>
                    <a:lnTo>
                      <a:pt x="24" y="9"/>
                    </a:lnTo>
                    <a:lnTo>
                      <a:pt x="15" y="7"/>
                    </a:lnTo>
                    <a:lnTo>
                      <a:pt x="0" y="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83" name="Freeform 403"/>
              <p:cNvSpPr>
                <a:spLocks/>
              </p:cNvSpPr>
              <p:nvPr/>
            </p:nvSpPr>
            <p:spPr bwMode="gray">
              <a:xfrm>
                <a:off x="2532" y="2715"/>
                <a:ext cx="33" cy="18"/>
              </a:xfrm>
              <a:custGeom>
                <a:avLst/>
                <a:gdLst>
                  <a:gd name="T0" fmla="*/ 2147483647 w 25"/>
                  <a:gd name="T1" fmla="*/ 2147483647 h 14"/>
                  <a:gd name="T2" fmla="*/ 2147483647 w 25"/>
                  <a:gd name="T3" fmla="*/ 2147483647 h 14"/>
                  <a:gd name="T4" fmla="*/ 2147483647 w 25"/>
                  <a:gd name="T5" fmla="*/ 2147483647 h 14"/>
                  <a:gd name="T6" fmla="*/ 0 w 25"/>
                  <a:gd name="T7" fmla="*/ 2147483647 h 14"/>
                  <a:gd name="T8" fmla="*/ 2147483647 w 25"/>
                  <a:gd name="T9" fmla="*/ 0 h 14"/>
                  <a:gd name="T10" fmla="*/ 2147483647 w 25"/>
                  <a:gd name="T11" fmla="*/ 2147483647 h 14"/>
                  <a:gd name="T12" fmla="*/ 2147483647 w 25"/>
                  <a:gd name="T13" fmla="*/ 2147483647 h 14"/>
                  <a:gd name="T14" fmla="*/ 2147483647 w 25"/>
                  <a:gd name="T15" fmla="*/ 2147483647 h 14"/>
                  <a:gd name="T16" fmla="*/ 2147483647 w 25"/>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4"/>
                  <a:gd name="T29" fmla="*/ 25 w 2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4">
                    <a:moveTo>
                      <a:pt x="12" y="14"/>
                    </a:moveTo>
                    <a:lnTo>
                      <a:pt x="9" y="9"/>
                    </a:lnTo>
                    <a:lnTo>
                      <a:pt x="3" y="6"/>
                    </a:lnTo>
                    <a:lnTo>
                      <a:pt x="0" y="4"/>
                    </a:lnTo>
                    <a:lnTo>
                      <a:pt x="11" y="0"/>
                    </a:lnTo>
                    <a:lnTo>
                      <a:pt x="25" y="1"/>
                    </a:lnTo>
                    <a:lnTo>
                      <a:pt x="24" y="11"/>
                    </a:lnTo>
                    <a:lnTo>
                      <a:pt x="18" y="12"/>
                    </a:lnTo>
                    <a:lnTo>
                      <a:pt x="12" y="1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84" name="Freeform 404"/>
              <p:cNvSpPr>
                <a:spLocks/>
              </p:cNvSpPr>
              <p:nvPr/>
            </p:nvSpPr>
            <p:spPr bwMode="gray">
              <a:xfrm>
                <a:off x="2434" y="2658"/>
                <a:ext cx="7" cy="2"/>
              </a:xfrm>
              <a:custGeom>
                <a:avLst/>
                <a:gdLst>
                  <a:gd name="T0" fmla="*/ 0 w 5"/>
                  <a:gd name="T1" fmla="*/ 2147483647 h 2"/>
                  <a:gd name="T2" fmla="*/ 2147483647 w 5"/>
                  <a:gd name="T3" fmla="*/ 0 h 2"/>
                  <a:gd name="T4" fmla="*/ 2147483647 w 5"/>
                  <a:gd name="T5" fmla="*/ 0 h 2"/>
                  <a:gd name="T6" fmla="*/ 2147483647 w 5"/>
                  <a:gd name="T7" fmla="*/ 2147483647 h 2"/>
                  <a:gd name="T8" fmla="*/ 0 w 5"/>
                  <a:gd name="T9" fmla="*/ 2147483647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2"/>
                    </a:moveTo>
                    <a:lnTo>
                      <a:pt x="1" y="0"/>
                    </a:lnTo>
                    <a:lnTo>
                      <a:pt x="4" y="0"/>
                    </a:lnTo>
                    <a:lnTo>
                      <a:pt x="5" y="2"/>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85" name="Freeform 405"/>
              <p:cNvSpPr>
                <a:spLocks/>
              </p:cNvSpPr>
              <p:nvPr/>
            </p:nvSpPr>
            <p:spPr bwMode="gray">
              <a:xfrm>
                <a:off x="2446" y="2679"/>
                <a:ext cx="5" cy="3"/>
              </a:xfrm>
              <a:custGeom>
                <a:avLst/>
                <a:gdLst>
                  <a:gd name="T0" fmla="*/ 0 w 4"/>
                  <a:gd name="T1" fmla="*/ 2147483647 h 3"/>
                  <a:gd name="T2" fmla="*/ 2147483647 w 4"/>
                  <a:gd name="T3" fmla="*/ 0 h 3"/>
                  <a:gd name="T4" fmla="*/ 2147483647 w 4"/>
                  <a:gd name="T5" fmla="*/ 2147483647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2" y="0"/>
                    </a:lnTo>
                    <a:lnTo>
                      <a:pt x="4" y="2"/>
                    </a:lnTo>
                    <a:lnTo>
                      <a:pt x="1"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86" name="Freeform 406"/>
              <p:cNvSpPr>
                <a:spLocks/>
              </p:cNvSpPr>
              <p:nvPr/>
            </p:nvSpPr>
            <p:spPr bwMode="gray">
              <a:xfrm>
                <a:off x="2433" y="2681"/>
                <a:ext cx="5" cy="5"/>
              </a:xfrm>
              <a:custGeom>
                <a:avLst/>
                <a:gdLst>
                  <a:gd name="T0" fmla="*/ 0 w 4"/>
                  <a:gd name="T1" fmla="*/ 2147483647 h 4"/>
                  <a:gd name="T2" fmla="*/ 2147483647 w 4"/>
                  <a:gd name="T3" fmla="*/ 0 h 4"/>
                  <a:gd name="T4" fmla="*/ 2147483647 w 4"/>
                  <a:gd name="T5" fmla="*/ 2147483647 h 4"/>
                  <a:gd name="T6" fmla="*/ 2147483647 w 4"/>
                  <a:gd name="T7" fmla="*/ 2147483647 h 4"/>
                  <a:gd name="T8" fmla="*/ 0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1"/>
                    </a:moveTo>
                    <a:lnTo>
                      <a:pt x="2" y="0"/>
                    </a:lnTo>
                    <a:lnTo>
                      <a:pt x="4" y="2"/>
                    </a:lnTo>
                    <a:lnTo>
                      <a:pt x="2" y="4"/>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87" name="Freeform 407"/>
              <p:cNvSpPr>
                <a:spLocks/>
              </p:cNvSpPr>
              <p:nvPr/>
            </p:nvSpPr>
            <p:spPr bwMode="gray">
              <a:xfrm>
                <a:off x="2740" y="2722"/>
                <a:ext cx="34" cy="78"/>
              </a:xfrm>
              <a:custGeom>
                <a:avLst/>
                <a:gdLst>
                  <a:gd name="T0" fmla="*/ 0 w 26"/>
                  <a:gd name="T1" fmla="*/ 2147483647 h 60"/>
                  <a:gd name="T2" fmla="*/ 2147483647 w 26"/>
                  <a:gd name="T3" fmla="*/ 2147483647 h 60"/>
                  <a:gd name="T4" fmla="*/ 2147483647 w 26"/>
                  <a:gd name="T5" fmla="*/ 2147483647 h 60"/>
                  <a:gd name="T6" fmla="*/ 2147483647 w 26"/>
                  <a:gd name="T7" fmla="*/ 0 h 60"/>
                  <a:gd name="T8" fmla="*/ 2147483647 w 26"/>
                  <a:gd name="T9" fmla="*/ 2147483647 h 60"/>
                  <a:gd name="T10" fmla="*/ 2147483647 w 26"/>
                  <a:gd name="T11" fmla="*/ 2147483647 h 60"/>
                  <a:gd name="T12" fmla="*/ 2147483647 w 26"/>
                  <a:gd name="T13" fmla="*/ 2147483647 h 60"/>
                  <a:gd name="T14" fmla="*/ 2147483647 w 26"/>
                  <a:gd name="T15" fmla="*/ 2147483647 h 60"/>
                  <a:gd name="T16" fmla="*/ 2147483647 w 26"/>
                  <a:gd name="T17" fmla="*/ 2147483647 h 60"/>
                  <a:gd name="T18" fmla="*/ 2147483647 w 26"/>
                  <a:gd name="T19" fmla="*/ 2147483647 h 60"/>
                  <a:gd name="T20" fmla="*/ 2147483647 w 26"/>
                  <a:gd name="T21" fmla="*/ 2147483647 h 60"/>
                  <a:gd name="T22" fmla="*/ 2147483647 w 26"/>
                  <a:gd name="T23" fmla="*/ 2147483647 h 60"/>
                  <a:gd name="T24" fmla="*/ 0 w 26"/>
                  <a:gd name="T25" fmla="*/ 2147483647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60"/>
                  <a:gd name="T41" fmla="*/ 26 w 26"/>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60">
                    <a:moveTo>
                      <a:pt x="0" y="13"/>
                    </a:moveTo>
                    <a:lnTo>
                      <a:pt x="16" y="3"/>
                    </a:lnTo>
                    <a:lnTo>
                      <a:pt x="15" y="1"/>
                    </a:lnTo>
                    <a:lnTo>
                      <a:pt x="22" y="0"/>
                    </a:lnTo>
                    <a:lnTo>
                      <a:pt x="26" y="9"/>
                    </a:lnTo>
                    <a:lnTo>
                      <a:pt x="26" y="23"/>
                    </a:lnTo>
                    <a:lnTo>
                      <a:pt x="19" y="33"/>
                    </a:lnTo>
                    <a:lnTo>
                      <a:pt x="20" y="59"/>
                    </a:lnTo>
                    <a:lnTo>
                      <a:pt x="9" y="60"/>
                    </a:lnTo>
                    <a:lnTo>
                      <a:pt x="9" y="33"/>
                    </a:lnTo>
                    <a:lnTo>
                      <a:pt x="5" y="23"/>
                    </a:lnTo>
                    <a:lnTo>
                      <a:pt x="1" y="18"/>
                    </a:lnTo>
                    <a:lnTo>
                      <a:pt x="0" y="1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88" name="Freeform 408"/>
              <p:cNvSpPr>
                <a:spLocks/>
              </p:cNvSpPr>
              <p:nvPr/>
            </p:nvSpPr>
            <p:spPr bwMode="gray">
              <a:xfrm>
                <a:off x="2730" y="2736"/>
                <a:ext cx="21" cy="69"/>
              </a:xfrm>
              <a:custGeom>
                <a:avLst/>
                <a:gdLst>
                  <a:gd name="T0" fmla="*/ 2147483647 w 16"/>
                  <a:gd name="T1" fmla="*/ 2147483647 h 53"/>
                  <a:gd name="T2" fmla="*/ 2147483647 w 16"/>
                  <a:gd name="T3" fmla="*/ 2147483647 h 53"/>
                  <a:gd name="T4" fmla="*/ 2147483647 w 16"/>
                  <a:gd name="T5" fmla="*/ 2147483647 h 53"/>
                  <a:gd name="T6" fmla="*/ 2147483647 w 16"/>
                  <a:gd name="T7" fmla="*/ 2147483647 h 53"/>
                  <a:gd name="T8" fmla="*/ 2147483647 w 16"/>
                  <a:gd name="T9" fmla="*/ 2147483647 h 53"/>
                  <a:gd name="T10" fmla="*/ 2147483647 w 16"/>
                  <a:gd name="T11" fmla="*/ 2147483647 h 53"/>
                  <a:gd name="T12" fmla="*/ 2147483647 w 16"/>
                  <a:gd name="T13" fmla="*/ 2147483647 h 53"/>
                  <a:gd name="T14" fmla="*/ 2147483647 w 16"/>
                  <a:gd name="T15" fmla="*/ 2147483647 h 53"/>
                  <a:gd name="T16" fmla="*/ 2147483647 w 16"/>
                  <a:gd name="T17" fmla="*/ 2147483647 h 53"/>
                  <a:gd name="T18" fmla="*/ 2147483647 w 16"/>
                  <a:gd name="T19" fmla="*/ 2147483647 h 53"/>
                  <a:gd name="T20" fmla="*/ 0 w 16"/>
                  <a:gd name="T21" fmla="*/ 0 h 53"/>
                  <a:gd name="T22" fmla="*/ 2147483647 w 16"/>
                  <a:gd name="T23" fmla="*/ 2147483647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53"/>
                  <a:gd name="T38" fmla="*/ 16 w 16"/>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53">
                    <a:moveTo>
                      <a:pt x="7" y="2"/>
                    </a:moveTo>
                    <a:lnTo>
                      <a:pt x="8" y="7"/>
                    </a:lnTo>
                    <a:lnTo>
                      <a:pt x="12" y="12"/>
                    </a:lnTo>
                    <a:lnTo>
                      <a:pt x="16" y="22"/>
                    </a:lnTo>
                    <a:lnTo>
                      <a:pt x="16" y="49"/>
                    </a:lnTo>
                    <a:lnTo>
                      <a:pt x="6" y="53"/>
                    </a:lnTo>
                    <a:lnTo>
                      <a:pt x="5" y="46"/>
                    </a:lnTo>
                    <a:lnTo>
                      <a:pt x="5" y="35"/>
                    </a:lnTo>
                    <a:lnTo>
                      <a:pt x="1" y="31"/>
                    </a:lnTo>
                    <a:lnTo>
                      <a:pt x="1" y="11"/>
                    </a:lnTo>
                    <a:lnTo>
                      <a:pt x="0" y="0"/>
                    </a:lnTo>
                    <a:lnTo>
                      <a:pt x="7"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89" name="Freeform 409"/>
              <p:cNvSpPr>
                <a:spLocks/>
              </p:cNvSpPr>
              <p:nvPr/>
            </p:nvSpPr>
            <p:spPr bwMode="gray">
              <a:xfrm>
                <a:off x="2691" y="2729"/>
                <a:ext cx="47" cy="89"/>
              </a:xfrm>
              <a:custGeom>
                <a:avLst/>
                <a:gdLst>
                  <a:gd name="T0" fmla="*/ 2147483647 w 36"/>
                  <a:gd name="T1" fmla="*/ 2147483647 h 68"/>
                  <a:gd name="T2" fmla="*/ 2147483647 w 36"/>
                  <a:gd name="T3" fmla="*/ 2147483647 h 68"/>
                  <a:gd name="T4" fmla="*/ 2147483647 w 36"/>
                  <a:gd name="T5" fmla="*/ 2147483647 h 68"/>
                  <a:gd name="T6" fmla="*/ 2147483647 w 36"/>
                  <a:gd name="T7" fmla="*/ 2147483647 h 68"/>
                  <a:gd name="T8" fmla="*/ 2147483647 w 36"/>
                  <a:gd name="T9" fmla="*/ 2147483647 h 68"/>
                  <a:gd name="T10" fmla="*/ 2147483647 w 36"/>
                  <a:gd name="T11" fmla="*/ 2147483647 h 68"/>
                  <a:gd name="T12" fmla="*/ 2147483647 w 36"/>
                  <a:gd name="T13" fmla="*/ 2147483647 h 68"/>
                  <a:gd name="T14" fmla="*/ 2147483647 w 36"/>
                  <a:gd name="T15" fmla="*/ 2147483647 h 68"/>
                  <a:gd name="T16" fmla="*/ 2147483647 w 36"/>
                  <a:gd name="T17" fmla="*/ 2147483647 h 68"/>
                  <a:gd name="T18" fmla="*/ 2147483647 w 36"/>
                  <a:gd name="T19" fmla="*/ 2147483647 h 68"/>
                  <a:gd name="T20" fmla="*/ 0 w 36"/>
                  <a:gd name="T21" fmla="*/ 2147483647 h 68"/>
                  <a:gd name="T22" fmla="*/ 2147483647 w 36"/>
                  <a:gd name="T23" fmla="*/ 2147483647 h 68"/>
                  <a:gd name="T24" fmla="*/ 2147483647 w 36"/>
                  <a:gd name="T25" fmla="*/ 2147483647 h 68"/>
                  <a:gd name="T26" fmla="*/ 2147483647 w 36"/>
                  <a:gd name="T27" fmla="*/ 2147483647 h 68"/>
                  <a:gd name="T28" fmla="*/ 2147483647 w 36"/>
                  <a:gd name="T29" fmla="*/ 2147483647 h 68"/>
                  <a:gd name="T30" fmla="*/ 2147483647 w 36"/>
                  <a:gd name="T31" fmla="*/ 0 h 68"/>
                  <a:gd name="T32" fmla="*/ 2147483647 w 36"/>
                  <a:gd name="T33" fmla="*/ 2147483647 h 68"/>
                  <a:gd name="T34" fmla="*/ 2147483647 w 36"/>
                  <a:gd name="T35" fmla="*/ 2147483647 h 68"/>
                  <a:gd name="T36" fmla="*/ 2147483647 w 36"/>
                  <a:gd name="T37" fmla="*/ 2147483647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68"/>
                  <a:gd name="T59" fmla="*/ 36 w 36"/>
                  <a:gd name="T60" fmla="*/ 68 h 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68">
                    <a:moveTo>
                      <a:pt x="30" y="5"/>
                    </a:moveTo>
                    <a:lnTo>
                      <a:pt x="31" y="16"/>
                    </a:lnTo>
                    <a:lnTo>
                      <a:pt x="31" y="36"/>
                    </a:lnTo>
                    <a:lnTo>
                      <a:pt x="35" y="40"/>
                    </a:lnTo>
                    <a:lnTo>
                      <a:pt x="35" y="51"/>
                    </a:lnTo>
                    <a:lnTo>
                      <a:pt x="36" y="58"/>
                    </a:lnTo>
                    <a:lnTo>
                      <a:pt x="29" y="60"/>
                    </a:lnTo>
                    <a:lnTo>
                      <a:pt x="10" y="68"/>
                    </a:lnTo>
                    <a:lnTo>
                      <a:pt x="5" y="66"/>
                    </a:lnTo>
                    <a:lnTo>
                      <a:pt x="2" y="58"/>
                    </a:lnTo>
                    <a:lnTo>
                      <a:pt x="0" y="51"/>
                    </a:lnTo>
                    <a:lnTo>
                      <a:pt x="8" y="36"/>
                    </a:lnTo>
                    <a:lnTo>
                      <a:pt x="8" y="31"/>
                    </a:lnTo>
                    <a:lnTo>
                      <a:pt x="3" y="15"/>
                    </a:lnTo>
                    <a:lnTo>
                      <a:pt x="7" y="2"/>
                    </a:lnTo>
                    <a:lnTo>
                      <a:pt x="13" y="0"/>
                    </a:lnTo>
                    <a:lnTo>
                      <a:pt x="20" y="3"/>
                    </a:lnTo>
                    <a:lnTo>
                      <a:pt x="24" y="2"/>
                    </a:lnTo>
                    <a:lnTo>
                      <a:pt x="3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90" name="Freeform 410"/>
              <p:cNvSpPr>
                <a:spLocks/>
              </p:cNvSpPr>
              <p:nvPr/>
            </p:nvSpPr>
            <p:spPr bwMode="gray">
              <a:xfrm>
                <a:off x="2548" y="2716"/>
                <a:ext cx="87" cy="69"/>
              </a:xfrm>
              <a:custGeom>
                <a:avLst/>
                <a:gdLst>
                  <a:gd name="T0" fmla="*/ 2147483647 w 67"/>
                  <a:gd name="T1" fmla="*/ 2147483647 h 53"/>
                  <a:gd name="T2" fmla="*/ 2147483647 w 67"/>
                  <a:gd name="T3" fmla="*/ 2147483647 h 53"/>
                  <a:gd name="T4" fmla="*/ 0 w 67"/>
                  <a:gd name="T5" fmla="*/ 2147483647 h 53"/>
                  <a:gd name="T6" fmla="*/ 2147483647 w 67"/>
                  <a:gd name="T7" fmla="*/ 2147483647 h 53"/>
                  <a:gd name="T8" fmla="*/ 2147483647 w 67"/>
                  <a:gd name="T9" fmla="*/ 2147483647 h 53"/>
                  <a:gd name="T10" fmla="*/ 2147483647 w 67"/>
                  <a:gd name="T11" fmla="*/ 0 h 53"/>
                  <a:gd name="T12" fmla="*/ 2147483647 w 67"/>
                  <a:gd name="T13" fmla="*/ 0 h 53"/>
                  <a:gd name="T14" fmla="*/ 2147483647 w 67"/>
                  <a:gd name="T15" fmla="*/ 2147483647 h 53"/>
                  <a:gd name="T16" fmla="*/ 2147483647 w 67"/>
                  <a:gd name="T17" fmla="*/ 2147483647 h 53"/>
                  <a:gd name="T18" fmla="*/ 2147483647 w 67"/>
                  <a:gd name="T19" fmla="*/ 2147483647 h 53"/>
                  <a:gd name="T20" fmla="*/ 2147483647 w 67"/>
                  <a:gd name="T21" fmla="*/ 2147483647 h 53"/>
                  <a:gd name="T22" fmla="*/ 2147483647 w 67"/>
                  <a:gd name="T23" fmla="*/ 2147483647 h 53"/>
                  <a:gd name="T24" fmla="*/ 2147483647 w 67"/>
                  <a:gd name="T25" fmla="*/ 2147483647 h 53"/>
                  <a:gd name="T26" fmla="*/ 2147483647 w 67"/>
                  <a:gd name="T27" fmla="*/ 2147483647 h 53"/>
                  <a:gd name="T28" fmla="*/ 2147483647 w 67"/>
                  <a:gd name="T29" fmla="*/ 2147483647 h 53"/>
                  <a:gd name="T30" fmla="*/ 2147483647 w 67"/>
                  <a:gd name="T31" fmla="*/ 2147483647 h 53"/>
                  <a:gd name="T32" fmla="*/ 2147483647 w 67"/>
                  <a:gd name="T33" fmla="*/ 2147483647 h 53"/>
                  <a:gd name="T34" fmla="*/ 2147483647 w 67"/>
                  <a:gd name="T35" fmla="*/ 2147483647 h 53"/>
                  <a:gd name="T36" fmla="*/ 2147483647 w 67"/>
                  <a:gd name="T37" fmla="*/ 2147483647 h 53"/>
                  <a:gd name="T38" fmla="*/ 2147483647 w 67"/>
                  <a:gd name="T39" fmla="*/ 2147483647 h 53"/>
                  <a:gd name="T40" fmla="*/ 2147483647 w 67"/>
                  <a:gd name="T41" fmla="*/ 2147483647 h 53"/>
                  <a:gd name="T42" fmla="*/ 2147483647 w 67"/>
                  <a:gd name="T43" fmla="*/ 2147483647 h 53"/>
                  <a:gd name="T44" fmla="*/ 2147483647 w 67"/>
                  <a:gd name="T45" fmla="*/ 2147483647 h 53"/>
                  <a:gd name="T46" fmla="*/ 2147483647 w 67"/>
                  <a:gd name="T47" fmla="*/ 2147483647 h 53"/>
                  <a:gd name="T48" fmla="*/ 2147483647 w 67"/>
                  <a:gd name="T49" fmla="*/ 2147483647 h 53"/>
                  <a:gd name="T50" fmla="*/ 2147483647 w 67"/>
                  <a:gd name="T51" fmla="*/ 2147483647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
                  <a:gd name="T79" fmla="*/ 0 h 53"/>
                  <a:gd name="T80" fmla="*/ 67 w 67"/>
                  <a:gd name="T81" fmla="*/ 53 h 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 h="53">
                    <a:moveTo>
                      <a:pt x="15" y="33"/>
                    </a:moveTo>
                    <a:lnTo>
                      <a:pt x="2" y="16"/>
                    </a:lnTo>
                    <a:lnTo>
                      <a:pt x="0" y="13"/>
                    </a:lnTo>
                    <a:lnTo>
                      <a:pt x="6" y="11"/>
                    </a:lnTo>
                    <a:lnTo>
                      <a:pt x="12" y="10"/>
                    </a:lnTo>
                    <a:lnTo>
                      <a:pt x="13" y="0"/>
                    </a:lnTo>
                    <a:lnTo>
                      <a:pt x="21" y="0"/>
                    </a:lnTo>
                    <a:lnTo>
                      <a:pt x="35" y="3"/>
                    </a:lnTo>
                    <a:lnTo>
                      <a:pt x="45" y="8"/>
                    </a:lnTo>
                    <a:lnTo>
                      <a:pt x="52" y="7"/>
                    </a:lnTo>
                    <a:lnTo>
                      <a:pt x="54" y="4"/>
                    </a:lnTo>
                    <a:lnTo>
                      <a:pt x="59" y="9"/>
                    </a:lnTo>
                    <a:lnTo>
                      <a:pt x="65" y="24"/>
                    </a:lnTo>
                    <a:lnTo>
                      <a:pt x="67" y="38"/>
                    </a:lnTo>
                    <a:lnTo>
                      <a:pt x="65" y="48"/>
                    </a:lnTo>
                    <a:lnTo>
                      <a:pt x="62" y="53"/>
                    </a:lnTo>
                    <a:lnTo>
                      <a:pt x="54" y="51"/>
                    </a:lnTo>
                    <a:lnTo>
                      <a:pt x="51" y="48"/>
                    </a:lnTo>
                    <a:lnTo>
                      <a:pt x="44" y="44"/>
                    </a:lnTo>
                    <a:lnTo>
                      <a:pt x="43" y="41"/>
                    </a:lnTo>
                    <a:lnTo>
                      <a:pt x="38" y="42"/>
                    </a:lnTo>
                    <a:lnTo>
                      <a:pt x="36" y="38"/>
                    </a:lnTo>
                    <a:lnTo>
                      <a:pt x="38" y="31"/>
                    </a:lnTo>
                    <a:lnTo>
                      <a:pt x="33" y="27"/>
                    </a:lnTo>
                    <a:lnTo>
                      <a:pt x="24" y="28"/>
                    </a:lnTo>
                    <a:lnTo>
                      <a:pt x="15" y="3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91" name="Freeform 411"/>
              <p:cNvSpPr>
                <a:spLocks/>
              </p:cNvSpPr>
              <p:nvPr/>
            </p:nvSpPr>
            <p:spPr bwMode="gray">
              <a:xfrm>
                <a:off x="2567" y="2752"/>
                <a:ext cx="38" cy="40"/>
              </a:xfrm>
              <a:custGeom>
                <a:avLst/>
                <a:gdLst>
                  <a:gd name="T0" fmla="*/ 2147483647 w 29"/>
                  <a:gd name="T1" fmla="*/ 2147483647 h 31"/>
                  <a:gd name="T2" fmla="*/ 2147483647 w 29"/>
                  <a:gd name="T3" fmla="*/ 2147483647 h 31"/>
                  <a:gd name="T4" fmla="*/ 2147483647 w 29"/>
                  <a:gd name="T5" fmla="*/ 2147483647 h 31"/>
                  <a:gd name="T6" fmla="*/ 0 w 29"/>
                  <a:gd name="T7" fmla="*/ 2147483647 h 31"/>
                  <a:gd name="T8" fmla="*/ 2147483647 w 29"/>
                  <a:gd name="T9" fmla="*/ 2147483647 h 31"/>
                  <a:gd name="T10" fmla="*/ 2147483647 w 29"/>
                  <a:gd name="T11" fmla="*/ 0 h 31"/>
                  <a:gd name="T12" fmla="*/ 2147483647 w 29"/>
                  <a:gd name="T13" fmla="*/ 2147483647 h 31"/>
                  <a:gd name="T14" fmla="*/ 2147483647 w 29"/>
                  <a:gd name="T15" fmla="*/ 2147483647 h 31"/>
                  <a:gd name="T16" fmla="*/ 2147483647 w 29"/>
                  <a:gd name="T17" fmla="*/ 2147483647 h 31"/>
                  <a:gd name="T18" fmla="*/ 2147483647 w 29"/>
                  <a:gd name="T19" fmla="*/ 2147483647 h 31"/>
                  <a:gd name="T20" fmla="*/ 2147483647 w 29"/>
                  <a:gd name="T21" fmla="*/ 2147483647 h 31"/>
                  <a:gd name="T22" fmla="*/ 2147483647 w 29"/>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31"/>
                  <a:gd name="T38" fmla="*/ 29 w 29"/>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31">
                    <a:moveTo>
                      <a:pt x="21" y="31"/>
                    </a:moveTo>
                    <a:lnTo>
                      <a:pt x="7" y="25"/>
                    </a:lnTo>
                    <a:lnTo>
                      <a:pt x="4" y="15"/>
                    </a:lnTo>
                    <a:lnTo>
                      <a:pt x="0" y="6"/>
                    </a:lnTo>
                    <a:lnTo>
                      <a:pt x="9" y="1"/>
                    </a:lnTo>
                    <a:lnTo>
                      <a:pt x="18" y="0"/>
                    </a:lnTo>
                    <a:lnTo>
                      <a:pt x="23" y="4"/>
                    </a:lnTo>
                    <a:lnTo>
                      <a:pt x="21" y="11"/>
                    </a:lnTo>
                    <a:lnTo>
                      <a:pt x="23" y="15"/>
                    </a:lnTo>
                    <a:lnTo>
                      <a:pt x="28" y="14"/>
                    </a:lnTo>
                    <a:lnTo>
                      <a:pt x="29" y="17"/>
                    </a:lnTo>
                    <a:lnTo>
                      <a:pt x="21" y="3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92" name="Freeform 412"/>
              <p:cNvSpPr>
                <a:spLocks/>
              </p:cNvSpPr>
              <p:nvPr/>
            </p:nvSpPr>
            <p:spPr bwMode="gray">
              <a:xfrm>
                <a:off x="2629" y="2739"/>
                <a:ext cx="73" cy="85"/>
              </a:xfrm>
              <a:custGeom>
                <a:avLst/>
                <a:gdLst>
                  <a:gd name="T0" fmla="*/ 2147483647 w 56"/>
                  <a:gd name="T1" fmla="*/ 2147483647 h 66"/>
                  <a:gd name="T2" fmla="*/ 2147483647 w 56"/>
                  <a:gd name="T3" fmla="*/ 2147483647 h 66"/>
                  <a:gd name="T4" fmla="*/ 2147483647 w 56"/>
                  <a:gd name="T5" fmla="*/ 2147483647 h 66"/>
                  <a:gd name="T6" fmla="*/ 2147483647 w 56"/>
                  <a:gd name="T7" fmla="*/ 2147483647 h 66"/>
                  <a:gd name="T8" fmla="*/ 2147483647 w 56"/>
                  <a:gd name="T9" fmla="*/ 2147483647 h 66"/>
                  <a:gd name="T10" fmla="*/ 2147483647 w 56"/>
                  <a:gd name="T11" fmla="*/ 2147483647 h 66"/>
                  <a:gd name="T12" fmla="*/ 2147483647 w 56"/>
                  <a:gd name="T13" fmla="*/ 2147483647 h 66"/>
                  <a:gd name="T14" fmla="*/ 0 w 56"/>
                  <a:gd name="T15" fmla="*/ 2147483647 h 66"/>
                  <a:gd name="T16" fmla="*/ 0 w 56"/>
                  <a:gd name="T17" fmla="*/ 2147483647 h 66"/>
                  <a:gd name="T18" fmla="*/ 2147483647 w 56"/>
                  <a:gd name="T19" fmla="*/ 2147483647 h 66"/>
                  <a:gd name="T20" fmla="*/ 2147483647 w 56"/>
                  <a:gd name="T21" fmla="*/ 2147483647 h 66"/>
                  <a:gd name="T22" fmla="*/ 2147483647 w 56"/>
                  <a:gd name="T23" fmla="*/ 2147483647 h 66"/>
                  <a:gd name="T24" fmla="*/ 2147483647 w 56"/>
                  <a:gd name="T25" fmla="*/ 2147483647 h 66"/>
                  <a:gd name="T26" fmla="*/ 2147483647 w 56"/>
                  <a:gd name="T27" fmla="*/ 0 h 66"/>
                  <a:gd name="T28" fmla="*/ 2147483647 w 56"/>
                  <a:gd name="T29" fmla="*/ 2147483647 h 66"/>
                  <a:gd name="T30" fmla="*/ 2147483647 w 56"/>
                  <a:gd name="T31" fmla="*/ 2147483647 h 66"/>
                  <a:gd name="T32" fmla="*/ 2147483647 w 56"/>
                  <a:gd name="T33" fmla="*/ 2147483647 h 66"/>
                  <a:gd name="T34" fmla="*/ 2147483647 w 56"/>
                  <a:gd name="T35" fmla="*/ 2147483647 h 66"/>
                  <a:gd name="T36" fmla="*/ 2147483647 w 56"/>
                  <a:gd name="T37" fmla="*/ 2147483647 h 66"/>
                  <a:gd name="T38" fmla="*/ 2147483647 w 56"/>
                  <a:gd name="T39" fmla="*/ 2147483647 h 66"/>
                  <a:gd name="T40" fmla="*/ 2147483647 w 56"/>
                  <a:gd name="T41" fmla="*/ 2147483647 h 66"/>
                  <a:gd name="T42" fmla="*/ 2147483647 w 56"/>
                  <a:gd name="T43" fmla="*/ 2147483647 h 66"/>
                  <a:gd name="T44" fmla="*/ 2147483647 w 56"/>
                  <a:gd name="T45" fmla="*/ 2147483647 h 66"/>
                  <a:gd name="T46" fmla="*/ 2147483647 w 56"/>
                  <a:gd name="T47" fmla="*/ 2147483647 h 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
                  <a:gd name="T73" fmla="*/ 0 h 66"/>
                  <a:gd name="T74" fmla="*/ 56 w 56"/>
                  <a:gd name="T75" fmla="*/ 66 h 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 h="66">
                    <a:moveTo>
                      <a:pt x="53" y="59"/>
                    </a:moveTo>
                    <a:lnTo>
                      <a:pt x="40" y="59"/>
                    </a:lnTo>
                    <a:lnTo>
                      <a:pt x="29" y="61"/>
                    </a:lnTo>
                    <a:lnTo>
                      <a:pt x="16" y="64"/>
                    </a:lnTo>
                    <a:lnTo>
                      <a:pt x="6" y="66"/>
                    </a:lnTo>
                    <a:lnTo>
                      <a:pt x="9" y="57"/>
                    </a:lnTo>
                    <a:lnTo>
                      <a:pt x="8" y="51"/>
                    </a:lnTo>
                    <a:lnTo>
                      <a:pt x="0" y="47"/>
                    </a:lnTo>
                    <a:lnTo>
                      <a:pt x="0" y="36"/>
                    </a:lnTo>
                    <a:lnTo>
                      <a:pt x="3" y="31"/>
                    </a:lnTo>
                    <a:lnTo>
                      <a:pt x="5" y="21"/>
                    </a:lnTo>
                    <a:lnTo>
                      <a:pt x="3" y="7"/>
                    </a:lnTo>
                    <a:lnTo>
                      <a:pt x="12" y="5"/>
                    </a:lnTo>
                    <a:lnTo>
                      <a:pt x="17" y="0"/>
                    </a:lnTo>
                    <a:lnTo>
                      <a:pt x="22" y="5"/>
                    </a:lnTo>
                    <a:lnTo>
                      <a:pt x="28" y="5"/>
                    </a:lnTo>
                    <a:lnTo>
                      <a:pt x="35" y="14"/>
                    </a:lnTo>
                    <a:lnTo>
                      <a:pt x="41" y="8"/>
                    </a:lnTo>
                    <a:lnTo>
                      <a:pt x="51" y="8"/>
                    </a:lnTo>
                    <a:lnTo>
                      <a:pt x="56" y="24"/>
                    </a:lnTo>
                    <a:lnTo>
                      <a:pt x="56" y="29"/>
                    </a:lnTo>
                    <a:lnTo>
                      <a:pt x="48" y="44"/>
                    </a:lnTo>
                    <a:lnTo>
                      <a:pt x="50" y="51"/>
                    </a:lnTo>
                    <a:lnTo>
                      <a:pt x="53" y="5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93" name="Freeform 413"/>
              <p:cNvSpPr>
                <a:spLocks/>
              </p:cNvSpPr>
              <p:nvPr/>
            </p:nvSpPr>
            <p:spPr bwMode="gray">
              <a:xfrm>
                <a:off x="2595" y="2774"/>
                <a:ext cx="46" cy="50"/>
              </a:xfrm>
              <a:custGeom>
                <a:avLst/>
                <a:gdLst>
                  <a:gd name="T0" fmla="*/ 2147483647 w 35"/>
                  <a:gd name="T1" fmla="*/ 2147483647 h 39"/>
                  <a:gd name="T2" fmla="*/ 2147483647 w 35"/>
                  <a:gd name="T3" fmla="*/ 2147483647 h 39"/>
                  <a:gd name="T4" fmla="*/ 2147483647 w 35"/>
                  <a:gd name="T5" fmla="*/ 2147483647 h 39"/>
                  <a:gd name="T6" fmla="*/ 2147483647 w 35"/>
                  <a:gd name="T7" fmla="*/ 2147483647 h 39"/>
                  <a:gd name="T8" fmla="*/ 2147483647 w 35"/>
                  <a:gd name="T9" fmla="*/ 2147483647 h 39"/>
                  <a:gd name="T10" fmla="*/ 2147483647 w 35"/>
                  <a:gd name="T11" fmla="*/ 2147483647 h 39"/>
                  <a:gd name="T12" fmla="*/ 2147483647 w 35"/>
                  <a:gd name="T13" fmla="*/ 2147483647 h 39"/>
                  <a:gd name="T14" fmla="*/ 0 w 35"/>
                  <a:gd name="T15" fmla="*/ 2147483647 h 39"/>
                  <a:gd name="T16" fmla="*/ 2147483647 w 35"/>
                  <a:gd name="T17" fmla="*/ 0 h 39"/>
                  <a:gd name="T18" fmla="*/ 2147483647 w 35"/>
                  <a:gd name="T19" fmla="*/ 2147483647 h 39"/>
                  <a:gd name="T20" fmla="*/ 2147483647 w 35"/>
                  <a:gd name="T21" fmla="*/ 2147483647 h 39"/>
                  <a:gd name="T22" fmla="*/ 2147483647 w 35"/>
                  <a:gd name="T23" fmla="*/ 2147483647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9"/>
                  <a:gd name="T38" fmla="*/ 35 w 35"/>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9">
                    <a:moveTo>
                      <a:pt x="26" y="9"/>
                    </a:moveTo>
                    <a:lnTo>
                      <a:pt x="26" y="20"/>
                    </a:lnTo>
                    <a:lnTo>
                      <a:pt x="34" y="24"/>
                    </a:lnTo>
                    <a:lnTo>
                      <a:pt x="35" y="30"/>
                    </a:lnTo>
                    <a:lnTo>
                      <a:pt x="32" y="39"/>
                    </a:lnTo>
                    <a:lnTo>
                      <a:pt x="19" y="34"/>
                    </a:lnTo>
                    <a:lnTo>
                      <a:pt x="9" y="23"/>
                    </a:lnTo>
                    <a:lnTo>
                      <a:pt x="0" y="14"/>
                    </a:lnTo>
                    <a:lnTo>
                      <a:pt x="8" y="0"/>
                    </a:lnTo>
                    <a:lnTo>
                      <a:pt x="15" y="4"/>
                    </a:lnTo>
                    <a:lnTo>
                      <a:pt x="18" y="7"/>
                    </a:lnTo>
                    <a:lnTo>
                      <a:pt x="26" y="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94" name="Freeform 414"/>
              <p:cNvSpPr>
                <a:spLocks/>
              </p:cNvSpPr>
              <p:nvPr/>
            </p:nvSpPr>
            <p:spPr bwMode="gray">
              <a:xfrm>
                <a:off x="2834" y="2832"/>
                <a:ext cx="3" cy="6"/>
              </a:xfrm>
              <a:custGeom>
                <a:avLst/>
                <a:gdLst>
                  <a:gd name="T0" fmla="*/ 0 w 3"/>
                  <a:gd name="T1" fmla="*/ 2147483647 h 4"/>
                  <a:gd name="T2" fmla="*/ 0 w 3"/>
                  <a:gd name="T3" fmla="*/ 2147483647 h 4"/>
                  <a:gd name="T4" fmla="*/ 2147483647 w 3"/>
                  <a:gd name="T5" fmla="*/ 0 h 4"/>
                  <a:gd name="T6" fmla="*/ 2147483647 w 3"/>
                  <a:gd name="T7" fmla="*/ 2147483647 h 4"/>
                  <a:gd name="T8" fmla="*/ 2147483647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4"/>
                    </a:moveTo>
                    <a:lnTo>
                      <a:pt x="0" y="2"/>
                    </a:lnTo>
                    <a:lnTo>
                      <a:pt x="1" y="0"/>
                    </a:lnTo>
                    <a:lnTo>
                      <a:pt x="3" y="1"/>
                    </a:lnTo>
                    <a:lnTo>
                      <a:pt x="3" y="2"/>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95" name="Freeform 415"/>
              <p:cNvSpPr>
                <a:spLocks/>
              </p:cNvSpPr>
              <p:nvPr/>
            </p:nvSpPr>
            <p:spPr bwMode="gray">
              <a:xfrm>
                <a:off x="2871" y="2943"/>
                <a:ext cx="17" cy="13"/>
              </a:xfrm>
              <a:custGeom>
                <a:avLst/>
                <a:gdLst>
                  <a:gd name="T0" fmla="*/ 0 w 13"/>
                  <a:gd name="T1" fmla="*/ 2147483647 h 10"/>
                  <a:gd name="T2" fmla="*/ 2147483647 w 13"/>
                  <a:gd name="T3" fmla="*/ 0 h 10"/>
                  <a:gd name="T4" fmla="*/ 2147483647 w 13"/>
                  <a:gd name="T5" fmla="*/ 2147483647 h 10"/>
                  <a:gd name="T6" fmla="*/ 2147483647 w 13"/>
                  <a:gd name="T7" fmla="*/ 2147483647 h 10"/>
                  <a:gd name="T8" fmla="*/ 2147483647 w 13"/>
                  <a:gd name="T9" fmla="*/ 2147483647 h 10"/>
                  <a:gd name="T10" fmla="*/ 2147483647 w 13"/>
                  <a:gd name="T11" fmla="*/ 2147483647 h 10"/>
                  <a:gd name="T12" fmla="*/ 0 w 13"/>
                  <a:gd name="T13" fmla="*/ 2147483647 h 10"/>
                  <a:gd name="T14" fmla="*/ 0 60000 65536"/>
                  <a:gd name="T15" fmla="*/ 0 60000 65536"/>
                  <a:gd name="T16" fmla="*/ 0 60000 65536"/>
                  <a:gd name="T17" fmla="*/ 0 60000 65536"/>
                  <a:gd name="T18" fmla="*/ 0 60000 65536"/>
                  <a:gd name="T19" fmla="*/ 0 60000 65536"/>
                  <a:gd name="T20" fmla="*/ 0 60000 65536"/>
                  <a:gd name="T21" fmla="*/ 0 w 13"/>
                  <a:gd name="T22" fmla="*/ 0 h 10"/>
                  <a:gd name="T23" fmla="*/ 13 w 1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0">
                    <a:moveTo>
                      <a:pt x="0" y="6"/>
                    </a:moveTo>
                    <a:lnTo>
                      <a:pt x="11" y="0"/>
                    </a:lnTo>
                    <a:lnTo>
                      <a:pt x="12" y="1"/>
                    </a:lnTo>
                    <a:lnTo>
                      <a:pt x="13" y="4"/>
                    </a:lnTo>
                    <a:lnTo>
                      <a:pt x="12" y="8"/>
                    </a:lnTo>
                    <a:lnTo>
                      <a:pt x="4" y="10"/>
                    </a:lnTo>
                    <a:lnTo>
                      <a:pt x="0"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96" name="Freeform 416"/>
              <p:cNvSpPr>
                <a:spLocks/>
              </p:cNvSpPr>
              <p:nvPr/>
            </p:nvSpPr>
            <p:spPr bwMode="gray">
              <a:xfrm>
                <a:off x="2764" y="2696"/>
                <a:ext cx="137" cy="127"/>
              </a:xfrm>
              <a:custGeom>
                <a:avLst/>
                <a:gdLst>
                  <a:gd name="T0" fmla="*/ 2147483647 w 105"/>
                  <a:gd name="T1" fmla="*/ 2147483647 h 98"/>
                  <a:gd name="T2" fmla="*/ 2147483647 w 105"/>
                  <a:gd name="T3" fmla="*/ 2147483647 h 98"/>
                  <a:gd name="T4" fmla="*/ 2147483647 w 105"/>
                  <a:gd name="T5" fmla="*/ 2147483647 h 98"/>
                  <a:gd name="T6" fmla="*/ 2147483647 w 105"/>
                  <a:gd name="T7" fmla="*/ 2147483647 h 98"/>
                  <a:gd name="T8" fmla="*/ 2147483647 w 105"/>
                  <a:gd name="T9" fmla="*/ 2147483647 h 98"/>
                  <a:gd name="T10" fmla="*/ 2147483647 w 105"/>
                  <a:gd name="T11" fmla="*/ 2147483647 h 98"/>
                  <a:gd name="T12" fmla="*/ 2147483647 w 105"/>
                  <a:gd name="T13" fmla="*/ 2147483647 h 98"/>
                  <a:gd name="T14" fmla="*/ 2147483647 w 105"/>
                  <a:gd name="T15" fmla="*/ 2147483647 h 98"/>
                  <a:gd name="T16" fmla="*/ 2147483647 w 105"/>
                  <a:gd name="T17" fmla="*/ 2147483647 h 98"/>
                  <a:gd name="T18" fmla="*/ 2147483647 w 105"/>
                  <a:gd name="T19" fmla="*/ 2147483647 h 98"/>
                  <a:gd name="T20" fmla="*/ 2147483647 w 105"/>
                  <a:gd name="T21" fmla="*/ 2147483647 h 98"/>
                  <a:gd name="T22" fmla="*/ 2147483647 w 105"/>
                  <a:gd name="T23" fmla="*/ 2147483647 h 98"/>
                  <a:gd name="T24" fmla="*/ 2147483647 w 105"/>
                  <a:gd name="T25" fmla="*/ 2147483647 h 98"/>
                  <a:gd name="T26" fmla="*/ 2147483647 w 105"/>
                  <a:gd name="T27" fmla="*/ 2147483647 h 98"/>
                  <a:gd name="T28" fmla="*/ 2147483647 w 105"/>
                  <a:gd name="T29" fmla="*/ 2147483647 h 98"/>
                  <a:gd name="T30" fmla="*/ 2147483647 w 105"/>
                  <a:gd name="T31" fmla="*/ 2147483647 h 98"/>
                  <a:gd name="T32" fmla="*/ 2147483647 w 105"/>
                  <a:gd name="T33" fmla="*/ 2147483647 h 98"/>
                  <a:gd name="T34" fmla="*/ 2147483647 w 105"/>
                  <a:gd name="T35" fmla="*/ 2147483647 h 98"/>
                  <a:gd name="T36" fmla="*/ 0 w 105"/>
                  <a:gd name="T37" fmla="*/ 2147483647 h 98"/>
                  <a:gd name="T38" fmla="*/ 2147483647 w 105"/>
                  <a:gd name="T39" fmla="*/ 2147483647 h 98"/>
                  <a:gd name="T40" fmla="*/ 2147483647 w 105"/>
                  <a:gd name="T41" fmla="*/ 2147483647 h 98"/>
                  <a:gd name="T42" fmla="*/ 2147483647 w 105"/>
                  <a:gd name="T43" fmla="*/ 2147483647 h 98"/>
                  <a:gd name="T44" fmla="*/ 2147483647 w 105"/>
                  <a:gd name="T45" fmla="*/ 2147483647 h 98"/>
                  <a:gd name="T46" fmla="*/ 2147483647 w 105"/>
                  <a:gd name="T47" fmla="*/ 2147483647 h 98"/>
                  <a:gd name="T48" fmla="*/ 2147483647 w 105"/>
                  <a:gd name="T49" fmla="*/ 0 h 98"/>
                  <a:gd name="T50" fmla="*/ 2147483647 w 105"/>
                  <a:gd name="T51" fmla="*/ 2147483647 h 98"/>
                  <a:gd name="T52" fmla="*/ 2147483647 w 105"/>
                  <a:gd name="T53" fmla="*/ 2147483647 h 98"/>
                  <a:gd name="T54" fmla="*/ 2147483647 w 105"/>
                  <a:gd name="T55" fmla="*/ 2147483647 h 98"/>
                  <a:gd name="T56" fmla="*/ 2147483647 w 105"/>
                  <a:gd name="T57" fmla="*/ 2147483647 h 98"/>
                  <a:gd name="T58" fmla="*/ 2147483647 w 105"/>
                  <a:gd name="T59" fmla="*/ 2147483647 h 98"/>
                  <a:gd name="T60" fmla="*/ 2147483647 w 105"/>
                  <a:gd name="T61" fmla="*/ 2147483647 h 98"/>
                  <a:gd name="T62" fmla="*/ 2147483647 w 105"/>
                  <a:gd name="T63" fmla="*/ 2147483647 h 98"/>
                  <a:gd name="T64" fmla="*/ 2147483647 w 105"/>
                  <a:gd name="T65" fmla="*/ 2147483647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98"/>
                  <a:gd name="T101" fmla="*/ 105 w 105"/>
                  <a:gd name="T102" fmla="*/ 98 h 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98">
                    <a:moveTo>
                      <a:pt x="99" y="3"/>
                    </a:moveTo>
                    <a:lnTo>
                      <a:pt x="103" y="7"/>
                    </a:lnTo>
                    <a:lnTo>
                      <a:pt x="104" y="12"/>
                    </a:lnTo>
                    <a:lnTo>
                      <a:pt x="105" y="28"/>
                    </a:lnTo>
                    <a:lnTo>
                      <a:pt x="100" y="31"/>
                    </a:lnTo>
                    <a:lnTo>
                      <a:pt x="93" y="45"/>
                    </a:lnTo>
                    <a:lnTo>
                      <a:pt x="87" y="52"/>
                    </a:lnTo>
                    <a:lnTo>
                      <a:pt x="83" y="71"/>
                    </a:lnTo>
                    <a:lnTo>
                      <a:pt x="78" y="77"/>
                    </a:lnTo>
                    <a:lnTo>
                      <a:pt x="73" y="70"/>
                    </a:lnTo>
                    <a:lnTo>
                      <a:pt x="66" y="70"/>
                    </a:lnTo>
                    <a:lnTo>
                      <a:pt x="55" y="85"/>
                    </a:lnTo>
                    <a:lnTo>
                      <a:pt x="52" y="98"/>
                    </a:lnTo>
                    <a:lnTo>
                      <a:pt x="32" y="97"/>
                    </a:lnTo>
                    <a:lnTo>
                      <a:pt x="26" y="96"/>
                    </a:lnTo>
                    <a:lnTo>
                      <a:pt x="24" y="89"/>
                    </a:lnTo>
                    <a:lnTo>
                      <a:pt x="12" y="79"/>
                    </a:lnTo>
                    <a:lnTo>
                      <a:pt x="1" y="79"/>
                    </a:lnTo>
                    <a:lnTo>
                      <a:pt x="0" y="53"/>
                    </a:lnTo>
                    <a:lnTo>
                      <a:pt x="7" y="43"/>
                    </a:lnTo>
                    <a:lnTo>
                      <a:pt x="7" y="29"/>
                    </a:lnTo>
                    <a:lnTo>
                      <a:pt x="3" y="20"/>
                    </a:lnTo>
                    <a:lnTo>
                      <a:pt x="7" y="19"/>
                    </a:lnTo>
                    <a:lnTo>
                      <a:pt x="11" y="6"/>
                    </a:lnTo>
                    <a:lnTo>
                      <a:pt x="18" y="0"/>
                    </a:lnTo>
                    <a:lnTo>
                      <a:pt x="32" y="2"/>
                    </a:lnTo>
                    <a:lnTo>
                      <a:pt x="39" y="10"/>
                    </a:lnTo>
                    <a:lnTo>
                      <a:pt x="49" y="10"/>
                    </a:lnTo>
                    <a:lnTo>
                      <a:pt x="56" y="13"/>
                    </a:lnTo>
                    <a:lnTo>
                      <a:pt x="63" y="11"/>
                    </a:lnTo>
                    <a:lnTo>
                      <a:pt x="68" y="5"/>
                    </a:lnTo>
                    <a:lnTo>
                      <a:pt x="85" y="8"/>
                    </a:lnTo>
                    <a:lnTo>
                      <a:pt x="99"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97" name="Freeform 417"/>
              <p:cNvSpPr>
                <a:spLocks/>
              </p:cNvSpPr>
              <p:nvPr/>
            </p:nvSpPr>
            <p:spPr bwMode="gray">
              <a:xfrm>
                <a:off x="2832" y="2705"/>
                <a:ext cx="85" cy="152"/>
              </a:xfrm>
              <a:custGeom>
                <a:avLst/>
                <a:gdLst>
                  <a:gd name="T0" fmla="*/ 0 w 65"/>
                  <a:gd name="T1" fmla="*/ 2147483647 h 117"/>
                  <a:gd name="T2" fmla="*/ 2147483647 w 65"/>
                  <a:gd name="T3" fmla="*/ 2147483647 h 117"/>
                  <a:gd name="T4" fmla="*/ 2147483647 w 65"/>
                  <a:gd name="T5" fmla="*/ 2147483647 h 117"/>
                  <a:gd name="T6" fmla="*/ 2147483647 w 65"/>
                  <a:gd name="T7" fmla="*/ 2147483647 h 117"/>
                  <a:gd name="T8" fmla="*/ 2147483647 w 65"/>
                  <a:gd name="T9" fmla="*/ 2147483647 h 117"/>
                  <a:gd name="T10" fmla="*/ 2147483647 w 65"/>
                  <a:gd name="T11" fmla="*/ 2147483647 h 117"/>
                  <a:gd name="T12" fmla="*/ 2147483647 w 65"/>
                  <a:gd name="T13" fmla="*/ 2147483647 h 117"/>
                  <a:gd name="T14" fmla="*/ 2147483647 w 65"/>
                  <a:gd name="T15" fmla="*/ 2147483647 h 117"/>
                  <a:gd name="T16" fmla="*/ 2147483647 w 65"/>
                  <a:gd name="T17" fmla="*/ 2147483647 h 117"/>
                  <a:gd name="T18" fmla="*/ 2147483647 w 65"/>
                  <a:gd name="T19" fmla="*/ 2147483647 h 117"/>
                  <a:gd name="T20" fmla="*/ 2147483647 w 65"/>
                  <a:gd name="T21" fmla="*/ 2147483647 h 117"/>
                  <a:gd name="T22" fmla="*/ 2147483647 w 65"/>
                  <a:gd name="T23" fmla="*/ 0 h 117"/>
                  <a:gd name="T24" fmla="*/ 2147483647 w 65"/>
                  <a:gd name="T25" fmla="*/ 2147483647 h 117"/>
                  <a:gd name="T26" fmla="*/ 2147483647 w 65"/>
                  <a:gd name="T27" fmla="*/ 2147483647 h 117"/>
                  <a:gd name="T28" fmla="*/ 2147483647 w 65"/>
                  <a:gd name="T29" fmla="*/ 2147483647 h 117"/>
                  <a:gd name="T30" fmla="*/ 2147483647 w 65"/>
                  <a:gd name="T31" fmla="*/ 2147483647 h 117"/>
                  <a:gd name="T32" fmla="*/ 2147483647 w 65"/>
                  <a:gd name="T33" fmla="*/ 2147483647 h 117"/>
                  <a:gd name="T34" fmla="*/ 2147483647 w 65"/>
                  <a:gd name="T35" fmla="*/ 2147483647 h 117"/>
                  <a:gd name="T36" fmla="*/ 2147483647 w 65"/>
                  <a:gd name="T37" fmla="*/ 2147483647 h 117"/>
                  <a:gd name="T38" fmla="*/ 2147483647 w 65"/>
                  <a:gd name="T39" fmla="*/ 2147483647 h 117"/>
                  <a:gd name="T40" fmla="*/ 2147483647 w 65"/>
                  <a:gd name="T41" fmla="*/ 2147483647 h 117"/>
                  <a:gd name="T42" fmla="*/ 2147483647 w 65"/>
                  <a:gd name="T43" fmla="*/ 2147483647 h 117"/>
                  <a:gd name="T44" fmla="*/ 2147483647 w 65"/>
                  <a:gd name="T45" fmla="*/ 2147483647 h 117"/>
                  <a:gd name="T46" fmla="*/ 2147483647 w 65"/>
                  <a:gd name="T47" fmla="*/ 2147483647 h 117"/>
                  <a:gd name="T48" fmla="*/ 2147483647 w 65"/>
                  <a:gd name="T49" fmla="*/ 2147483647 h 117"/>
                  <a:gd name="T50" fmla="*/ 2147483647 w 65"/>
                  <a:gd name="T51" fmla="*/ 2147483647 h 117"/>
                  <a:gd name="T52" fmla="*/ 2147483647 w 65"/>
                  <a:gd name="T53" fmla="*/ 2147483647 h 117"/>
                  <a:gd name="T54" fmla="*/ 2147483647 w 65"/>
                  <a:gd name="T55" fmla="*/ 2147483647 h 117"/>
                  <a:gd name="T56" fmla="*/ 2147483647 w 65"/>
                  <a:gd name="T57" fmla="*/ 2147483647 h 117"/>
                  <a:gd name="T58" fmla="*/ 0 w 65"/>
                  <a:gd name="T59" fmla="*/ 2147483647 h 1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5"/>
                  <a:gd name="T91" fmla="*/ 0 h 117"/>
                  <a:gd name="T92" fmla="*/ 65 w 65"/>
                  <a:gd name="T93" fmla="*/ 117 h 1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5" h="117">
                    <a:moveTo>
                      <a:pt x="0" y="91"/>
                    </a:moveTo>
                    <a:lnTo>
                      <a:pt x="3" y="78"/>
                    </a:lnTo>
                    <a:lnTo>
                      <a:pt x="14" y="63"/>
                    </a:lnTo>
                    <a:lnTo>
                      <a:pt x="21" y="63"/>
                    </a:lnTo>
                    <a:lnTo>
                      <a:pt x="26" y="70"/>
                    </a:lnTo>
                    <a:lnTo>
                      <a:pt x="31" y="64"/>
                    </a:lnTo>
                    <a:lnTo>
                      <a:pt x="35" y="45"/>
                    </a:lnTo>
                    <a:lnTo>
                      <a:pt x="41" y="38"/>
                    </a:lnTo>
                    <a:lnTo>
                      <a:pt x="48" y="24"/>
                    </a:lnTo>
                    <a:lnTo>
                      <a:pt x="53" y="21"/>
                    </a:lnTo>
                    <a:lnTo>
                      <a:pt x="52" y="5"/>
                    </a:lnTo>
                    <a:lnTo>
                      <a:pt x="51" y="0"/>
                    </a:lnTo>
                    <a:lnTo>
                      <a:pt x="54" y="1"/>
                    </a:lnTo>
                    <a:lnTo>
                      <a:pt x="63" y="13"/>
                    </a:lnTo>
                    <a:lnTo>
                      <a:pt x="62" y="31"/>
                    </a:lnTo>
                    <a:lnTo>
                      <a:pt x="52" y="34"/>
                    </a:lnTo>
                    <a:lnTo>
                      <a:pt x="51" y="42"/>
                    </a:lnTo>
                    <a:lnTo>
                      <a:pt x="60" y="48"/>
                    </a:lnTo>
                    <a:lnTo>
                      <a:pt x="65" y="60"/>
                    </a:lnTo>
                    <a:lnTo>
                      <a:pt x="55" y="77"/>
                    </a:lnTo>
                    <a:lnTo>
                      <a:pt x="55" y="84"/>
                    </a:lnTo>
                    <a:lnTo>
                      <a:pt x="65" y="108"/>
                    </a:lnTo>
                    <a:lnTo>
                      <a:pt x="59" y="117"/>
                    </a:lnTo>
                    <a:lnTo>
                      <a:pt x="54" y="113"/>
                    </a:lnTo>
                    <a:lnTo>
                      <a:pt x="40" y="113"/>
                    </a:lnTo>
                    <a:lnTo>
                      <a:pt x="27" y="113"/>
                    </a:lnTo>
                    <a:lnTo>
                      <a:pt x="12" y="113"/>
                    </a:lnTo>
                    <a:lnTo>
                      <a:pt x="12" y="104"/>
                    </a:lnTo>
                    <a:lnTo>
                      <a:pt x="7" y="97"/>
                    </a:lnTo>
                    <a:lnTo>
                      <a:pt x="0" y="9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98" name="Freeform 418"/>
              <p:cNvSpPr>
                <a:spLocks/>
              </p:cNvSpPr>
              <p:nvPr/>
            </p:nvSpPr>
            <p:spPr bwMode="gray">
              <a:xfrm>
                <a:off x="2839" y="2852"/>
                <a:ext cx="66" cy="90"/>
              </a:xfrm>
              <a:custGeom>
                <a:avLst/>
                <a:gdLst>
                  <a:gd name="T0" fmla="*/ 2147483647 w 51"/>
                  <a:gd name="T1" fmla="*/ 2147483647 h 69"/>
                  <a:gd name="T2" fmla="*/ 2147483647 w 51"/>
                  <a:gd name="T3" fmla="*/ 2147483647 h 69"/>
                  <a:gd name="T4" fmla="*/ 2147483647 w 51"/>
                  <a:gd name="T5" fmla="*/ 2147483647 h 69"/>
                  <a:gd name="T6" fmla="*/ 0 w 51"/>
                  <a:gd name="T7" fmla="*/ 2147483647 h 69"/>
                  <a:gd name="T8" fmla="*/ 2147483647 w 51"/>
                  <a:gd name="T9" fmla="*/ 2147483647 h 69"/>
                  <a:gd name="T10" fmla="*/ 2147483647 w 51"/>
                  <a:gd name="T11" fmla="*/ 2147483647 h 69"/>
                  <a:gd name="T12" fmla="*/ 2147483647 w 51"/>
                  <a:gd name="T13" fmla="*/ 2147483647 h 69"/>
                  <a:gd name="T14" fmla="*/ 2147483647 w 51"/>
                  <a:gd name="T15" fmla="*/ 2147483647 h 69"/>
                  <a:gd name="T16" fmla="*/ 2147483647 w 51"/>
                  <a:gd name="T17" fmla="*/ 0 h 69"/>
                  <a:gd name="T18" fmla="*/ 2147483647 w 51"/>
                  <a:gd name="T19" fmla="*/ 0 h 69"/>
                  <a:gd name="T20" fmla="*/ 2147483647 w 51"/>
                  <a:gd name="T21" fmla="*/ 2147483647 h 69"/>
                  <a:gd name="T22" fmla="*/ 2147483647 w 51"/>
                  <a:gd name="T23" fmla="*/ 2147483647 h 69"/>
                  <a:gd name="T24" fmla="*/ 2147483647 w 51"/>
                  <a:gd name="T25" fmla="*/ 2147483647 h 69"/>
                  <a:gd name="T26" fmla="*/ 2147483647 w 51"/>
                  <a:gd name="T27" fmla="*/ 2147483647 h 69"/>
                  <a:gd name="T28" fmla="*/ 2147483647 w 51"/>
                  <a:gd name="T29" fmla="*/ 2147483647 h 69"/>
                  <a:gd name="T30" fmla="*/ 2147483647 w 51"/>
                  <a:gd name="T31" fmla="*/ 2147483647 h 69"/>
                  <a:gd name="T32" fmla="*/ 2147483647 w 51"/>
                  <a:gd name="T33" fmla="*/ 2147483647 h 69"/>
                  <a:gd name="T34" fmla="*/ 2147483647 w 51"/>
                  <a:gd name="T35" fmla="*/ 2147483647 h 69"/>
                  <a:gd name="T36" fmla="*/ 2147483647 w 51"/>
                  <a:gd name="T37" fmla="*/ 2147483647 h 69"/>
                  <a:gd name="T38" fmla="*/ 2147483647 w 51"/>
                  <a:gd name="T39" fmla="*/ 2147483647 h 69"/>
                  <a:gd name="T40" fmla="*/ 2147483647 w 51"/>
                  <a:gd name="T41" fmla="*/ 2147483647 h 69"/>
                  <a:gd name="T42" fmla="*/ 2147483647 w 51"/>
                  <a:gd name="T43" fmla="*/ 2147483647 h 69"/>
                  <a:gd name="T44" fmla="*/ 2147483647 w 51"/>
                  <a:gd name="T45" fmla="*/ 2147483647 h 69"/>
                  <a:gd name="T46" fmla="*/ 2147483647 w 51"/>
                  <a:gd name="T47" fmla="*/ 2147483647 h 69"/>
                  <a:gd name="T48" fmla="*/ 2147483647 w 51"/>
                  <a:gd name="T49" fmla="*/ 2147483647 h 69"/>
                  <a:gd name="T50" fmla="*/ 2147483647 w 51"/>
                  <a:gd name="T51" fmla="*/ 2147483647 h 69"/>
                  <a:gd name="T52" fmla="*/ 2147483647 w 51"/>
                  <a:gd name="T53" fmla="*/ 2147483647 h 69"/>
                  <a:gd name="T54" fmla="*/ 2147483647 w 51"/>
                  <a:gd name="T55" fmla="*/ 2147483647 h 69"/>
                  <a:gd name="T56" fmla="*/ 2147483647 w 51"/>
                  <a:gd name="T57" fmla="*/ 2147483647 h 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
                  <a:gd name="T88" fmla="*/ 0 h 69"/>
                  <a:gd name="T89" fmla="*/ 51 w 51"/>
                  <a:gd name="T90" fmla="*/ 69 h 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 h="69">
                    <a:moveTo>
                      <a:pt x="23" y="69"/>
                    </a:moveTo>
                    <a:lnTo>
                      <a:pt x="13" y="53"/>
                    </a:lnTo>
                    <a:lnTo>
                      <a:pt x="6" y="44"/>
                    </a:lnTo>
                    <a:lnTo>
                      <a:pt x="0" y="32"/>
                    </a:lnTo>
                    <a:lnTo>
                      <a:pt x="5" y="20"/>
                    </a:lnTo>
                    <a:lnTo>
                      <a:pt x="4" y="15"/>
                    </a:lnTo>
                    <a:lnTo>
                      <a:pt x="5" y="9"/>
                    </a:lnTo>
                    <a:lnTo>
                      <a:pt x="22" y="9"/>
                    </a:lnTo>
                    <a:lnTo>
                      <a:pt x="22" y="0"/>
                    </a:lnTo>
                    <a:lnTo>
                      <a:pt x="35" y="0"/>
                    </a:lnTo>
                    <a:lnTo>
                      <a:pt x="33" y="7"/>
                    </a:lnTo>
                    <a:lnTo>
                      <a:pt x="41" y="14"/>
                    </a:lnTo>
                    <a:lnTo>
                      <a:pt x="48" y="10"/>
                    </a:lnTo>
                    <a:lnTo>
                      <a:pt x="50" y="12"/>
                    </a:lnTo>
                    <a:lnTo>
                      <a:pt x="51" y="19"/>
                    </a:lnTo>
                    <a:lnTo>
                      <a:pt x="45" y="23"/>
                    </a:lnTo>
                    <a:lnTo>
                      <a:pt x="43" y="30"/>
                    </a:lnTo>
                    <a:lnTo>
                      <a:pt x="45" y="32"/>
                    </a:lnTo>
                    <a:lnTo>
                      <a:pt x="48" y="33"/>
                    </a:lnTo>
                    <a:lnTo>
                      <a:pt x="45" y="53"/>
                    </a:lnTo>
                    <a:lnTo>
                      <a:pt x="39" y="47"/>
                    </a:lnTo>
                    <a:lnTo>
                      <a:pt x="35" y="41"/>
                    </a:lnTo>
                    <a:lnTo>
                      <a:pt x="28" y="40"/>
                    </a:lnTo>
                    <a:lnTo>
                      <a:pt x="28" y="44"/>
                    </a:lnTo>
                    <a:lnTo>
                      <a:pt x="26" y="50"/>
                    </a:lnTo>
                    <a:lnTo>
                      <a:pt x="22" y="48"/>
                    </a:lnTo>
                    <a:lnTo>
                      <a:pt x="24" y="54"/>
                    </a:lnTo>
                    <a:lnTo>
                      <a:pt x="31" y="62"/>
                    </a:lnTo>
                    <a:lnTo>
                      <a:pt x="23" y="6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899" name="Freeform 419"/>
              <p:cNvSpPr>
                <a:spLocks/>
              </p:cNvSpPr>
              <p:nvPr/>
            </p:nvSpPr>
            <p:spPr bwMode="gray">
              <a:xfrm>
                <a:off x="2867" y="2832"/>
                <a:ext cx="84" cy="119"/>
              </a:xfrm>
              <a:custGeom>
                <a:avLst/>
                <a:gdLst>
                  <a:gd name="T0" fmla="*/ 2147483647 w 64"/>
                  <a:gd name="T1" fmla="*/ 2147483647 h 91"/>
                  <a:gd name="T2" fmla="*/ 2147483647 w 64"/>
                  <a:gd name="T3" fmla="*/ 2147483647 h 91"/>
                  <a:gd name="T4" fmla="*/ 2147483647 w 64"/>
                  <a:gd name="T5" fmla="*/ 2147483647 h 91"/>
                  <a:gd name="T6" fmla="*/ 2147483647 w 64"/>
                  <a:gd name="T7" fmla="*/ 2147483647 h 91"/>
                  <a:gd name="T8" fmla="*/ 2147483647 w 64"/>
                  <a:gd name="T9" fmla="*/ 2147483647 h 91"/>
                  <a:gd name="T10" fmla="*/ 2147483647 w 64"/>
                  <a:gd name="T11" fmla="*/ 2147483647 h 91"/>
                  <a:gd name="T12" fmla="*/ 2147483647 w 64"/>
                  <a:gd name="T13" fmla="*/ 2147483647 h 91"/>
                  <a:gd name="T14" fmla="*/ 0 w 64"/>
                  <a:gd name="T15" fmla="*/ 2147483647 h 91"/>
                  <a:gd name="T16" fmla="*/ 2147483647 w 64"/>
                  <a:gd name="T17" fmla="*/ 2147483647 h 91"/>
                  <a:gd name="T18" fmla="*/ 2147483647 w 64"/>
                  <a:gd name="T19" fmla="*/ 2147483647 h 91"/>
                  <a:gd name="T20" fmla="*/ 2147483647 w 64"/>
                  <a:gd name="T21" fmla="*/ 2147483647 h 91"/>
                  <a:gd name="T22" fmla="*/ 2147483647 w 64"/>
                  <a:gd name="T23" fmla="*/ 2147483647 h 91"/>
                  <a:gd name="T24" fmla="*/ 2147483647 w 64"/>
                  <a:gd name="T25" fmla="*/ 2147483647 h 91"/>
                  <a:gd name="T26" fmla="*/ 2147483647 w 64"/>
                  <a:gd name="T27" fmla="*/ 2147483647 h 91"/>
                  <a:gd name="T28" fmla="*/ 2147483647 w 64"/>
                  <a:gd name="T29" fmla="*/ 2147483647 h 91"/>
                  <a:gd name="T30" fmla="*/ 2147483647 w 64"/>
                  <a:gd name="T31" fmla="*/ 2147483647 h 91"/>
                  <a:gd name="T32" fmla="*/ 2147483647 w 64"/>
                  <a:gd name="T33" fmla="*/ 2147483647 h 91"/>
                  <a:gd name="T34" fmla="*/ 2147483647 w 64"/>
                  <a:gd name="T35" fmla="*/ 2147483647 h 91"/>
                  <a:gd name="T36" fmla="*/ 2147483647 w 64"/>
                  <a:gd name="T37" fmla="*/ 2147483647 h 91"/>
                  <a:gd name="T38" fmla="*/ 2147483647 w 64"/>
                  <a:gd name="T39" fmla="*/ 2147483647 h 91"/>
                  <a:gd name="T40" fmla="*/ 2147483647 w 64"/>
                  <a:gd name="T41" fmla="*/ 2147483647 h 91"/>
                  <a:gd name="T42" fmla="*/ 2147483647 w 64"/>
                  <a:gd name="T43" fmla="*/ 2147483647 h 91"/>
                  <a:gd name="T44" fmla="*/ 2147483647 w 64"/>
                  <a:gd name="T45" fmla="*/ 2147483647 h 91"/>
                  <a:gd name="T46" fmla="*/ 2147483647 w 64"/>
                  <a:gd name="T47" fmla="*/ 2147483647 h 91"/>
                  <a:gd name="T48" fmla="*/ 2147483647 w 64"/>
                  <a:gd name="T49" fmla="*/ 2147483647 h 91"/>
                  <a:gd name="T50" fmla="*/ 2147483647 w 64"/>
                  <a:gd name="T51" fmla="*/ 2147483647 h 91"/>
                  <a:gd name="T52" fmla="*/ 2147483647 w 64"/>
                  <a:gd name="T53" fmla="*/ 2147483647 h 91"/>
                  <a:gd name="T54" fmla="*/ 2147483647 w 64"/>
                  <a:gd name="T55" fmla="*/ 2147483647 h 91"/>
                  <a:gd name="T56" fmla="*/ 2147483647 w 64"/>
                  <a:gd name="T57" fmla="*/ 0 h 91"/>
                  <a:gd name="T58" fmla="*/ 2147483647 w 64"/>
                  <a:gd name="T59" fmla="*/ 0 h 91"/>
                  <a:gd name="T60" fmla="*/ 2147483647 w 64"/>
                  <a:gd name="T61" fmla="*/ 0 h 91"/>
                  <a:gd name="T62" fmla="*/ 2147483647 w 64"/>
                  <a:gd name="T63" fmla="*/ 2147483647 h 91"/>
                  <a:gd name="T64" fmla="*/ 2147483647 w 64"/>
                  <a:gd name="T65" fmla="*/ 2147483647 h 91"/>
                  <a:gd name="T66" fmla="*/ 2147483647 w 64"/>
                  <a:gd name="T67" fmla="*/ 2147483647 h 91"/>
                  <a:gd name="T68" fmla="*/ 2147483647 w 64"/>
                  <a:gd name="T69" fmla="*/ 2147483647 h 91"/>
                  <a:gd name="T70" fmla="*/ 2147483647 w 64"/>
                  <a:gd name="T71" fmla="*/ 2147483647 h 91"/>
                  <a:gd name="T72" fmla="*/ 2147483647 w 64"/>
                  <a:gd name="T73" fmla="*/ 2147483647 h 91"/>
                  <a:gd name="T74" fmla="*/ 2147483647 w 64"/>
                  <a:gd name="T75" fmla="*/ 2147483647 h 91"/>
                  <a:gd name="T76" fmla="*/ 2147483647 w 64"/>
                  <a:gd name="T77" fmla="*/ 2147483647 h 91"/>
                  <a:gd name="T78" fmla="*/ 2147483647 w 64"/>
                  <a:gd name="T79" fmla="*/ 2147483647 h 91"/>
                  <a:gd name="T80" fmla="*/ 2147483647 w 64"/>
                  <a:gd name="T81" fmla="*/ 2147483647 h 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4"/>
                  <a:gd name="T124" fmla="*/ 0 h 91"/>
                  <a:gd name="T125" fmla="*/ 64 w 64"/>
                  <a:gd name="T126" fmla="*/ 91 h 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4" h="91">
                    <a:moveTo>
                      <a:pt x="16" y="89"/>
                    </a:moveTo>
                    <a:lnTo>
                      <a:pt x="15" y="86"/>
                    </a:lnTo>
                    <a:lnTo>
                      <a:pt x="14" y="85"/>
                    </a:lnTo>
                    <a:lnTo>
                      <a:pt x="3" y="91"/>
                    </a:lnTo>
                    <a:lnTo>
                      <a:pt x="1" y="84"/>
                    </a:lnTo>
                    <a:lnTo>
                      <a:pt x="9" y="77"/>
                    </a:lnTo>
                    <a:lnTo>
                      <a:pt x="2" y="69"/>
                    </a:lnTo>
                    <a:lnTo>
                      <a:pt x="0" y="63"/>
                    </a:lnTo>
                    <a:lnTo>
                      <a:pt x="4" y="65"/>
                    </a:lnTo>
                    <a:lnTo>
                      <a:pt x="6" y="59"/>
                    </a:lnTo>
                    <a:lnTo>
                      <a:pt x="6" y="55"/>
                    </a:lnTo>
                    <a:lnTo>
                      <a:pt x="13" y="56"/>
                    </a:lnTo>
                    <a:lnTo>
                      <a:pt x="17" y="62"/>
                    </a:lnTo>
                    <a:lnTo>
                      <a:pt x="23" y="68"/>
                    </a:lnTo>
                    <a:lnTo>
                      <a:pt x="26" y="48"/>
                    </a:lnTo>
                    <a:lnTo>
                      <a:pt x="23" y="47"/>
                    </a:lnTo>
                    <a:lnTo>
                      <a:pt x="21" y="45"/>
                    </a:lnTo>
                    <a:lnTo>
                      <a:pt x="23" y="38"/>
                    </a:lnTo>
                    <a:lnTo>
                      <a:pt x="29" y="34"/>
                    </a:lnTo>
                    <a:lnTo>
                      <a:pt x="28" y="27"/>
                    </a:lnTo>
                    <a:lnTo>
                      <a:pt x="26" y="25"/>
                    </a:lnTo>
                    <a:lnTo>
                      <a:pt x="19" y="29"/>
                    </a:lnTo>
                    <a:lnTo>
                      <a:pt x="11" y="22"/>
                    </a:lnTo>
                    <a:lnTo>
                      <a:pt x="13" y="15"/>
                    </a:lnTo>
                    <a:lnTo>
                      <a:pt x="27" y="15"/>
                    </a:lnTo>
                    <a:lnTo>
                      <a:pt x="32" y="19"/>
                    </a:lnTo>
                    <a:lnTo>
                      <a:pt x="38" y="10"/>
                    </a:lnTo>
                    <a:lnTo>
                      <a:pt x="43" y="2"/>
                    </a:lnTo>
                    <a:lnTo>
                      <a:pt x="49" y="0"/>
                    </a:lnTo>
                    <a:lnTo>
                      <a:pt x="58" y="0"/>
                    </a:lnTo>
                    <a:lnTo>
                      <a:pt x="64" y="0"/>
                    </a:lnTo>
                    <a:lnTo>
                      <a:pt x="64" y="11"/>
                    </a:lnTo>
                    <a:lnTo>
                      <a:pt x="58" y="19"/>
                    </a:lnTo>
                    <a:lnTo>
                      <a:pt x="57" y="36"/>
                    </a:lnTo>
                    <a:lnTo>
                      <a:pt x="53" y="50"/>
                    </a:lnTo>
                    <a:lnTo>
                      <a:pt x="46" y="54"/>
                    </a:lnTo>
                    <a:lnTo>
                      <a:pt x="40" y="80"/>
                    </a:lnTo>
                    <a:lnTo>
                      <a:pt x="23" y="89"/>
                    </a:lnTo>
                    <a:lnTo>
                      <a:pt x="23" y="84"/>
                    </a:lnTo>
                    <a:lnTo>
                      <a:pt x="20" y="84"/>
                    </a:lnTo>
                    <a:lnTo>
                      <a:pt x="16" y="8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00" name="Freeform 420"/>
              <p:cNvSpPr>
                <a:spLocks/>
              </p:cNvSpPr>
              <p:nvPr/>
            </p:nvSpPr>
            <p:spPr bwMode="gray">
              <a:xfrm>
                <a:off x="2845" y="2852"/>
                <a:ext cx="22" cy="12"/>
              </a:xfrm>
              <a:custGeom>
                <a:avLst/>
                <a:gdLst>
                  <a:gd name="T0" fmla="*/ 2147483647 w 17"/>
                  <a:gd name="T1" fmla="*/ 0 h 9"/>
                  <a:gd name="T2" fmla="*/ 2147483647 w 17"/>
                  <a:gd name="T3" fmla="*/ 0 h 9"/>
                  <a:gd name="T4" fmla="*/ 2147483647 w 17"/>
                  <a:gd name="T5" fmla="*/ 2147483647 h 9"/>
                  <a:gd name="T6" fmla="*/ 0 w 17"/>
                  <a:gd name="T7" fmla="*/ 2147483647 h 9"/>
                  <a:gd name="T8" fmla="*/ 2147483647 w 17"/>
                  <a:gd name="T9" fmla="*/ 0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2" y="0"/>
                    </a:moveTo>
                    <a:lnTo>
                      <a:pt x="17" y="0"/>
                    </a:lnTo>
                    <a:lnTo>
                      <a:pt x="17" y="9"/>
                    </a:lnTo>
                    <a:lnTo>
                      <a:pt x="0" y="9"/>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01" name="Freeform 421"/>
              <p:cNvSpPr>
                <a:spLocks/>
              </p:cNvSpPr>
              <p:nvPr/>
            </p:nvSpPr>
            <p:spPr bwMode="gray">
              <a:xfrm>
                <a:off x="2820" y="2857"/>
                <a:ext cx="6" cy="4"/>
              </a:xfrm>
              <a:custGeom>
                <a:avLst/>
                <a:gdLst>
                  <a:gd name="T0" fmla="*/ 0 w 4"/>
                  <a:gd name="T1" fmla="*/ 2147483647 h 3"/>
                  <a:gd name="T2" fmla="*/ 2147483647 w 4"/>
                  <a:gd name="T3" fmla="*/ 0 h 3"/>
                  <a:gd name="T4" fmla="*/ 2147483647 w 4"/>
                  <a:gd name="T5" fmla="*/ 2147483647 h 3"/>
                  <a:gd name="T6" fmla="*/ 2147483647 w 4"/>
                  <a:gd name="T7" fmla="*/ 2147483647 h 3"/>
                  <a:gd name="T8" fmla="*/ 2147483647 w 4"/>
                  <a:gd name="T9" fmla="*/ 2147483647 h 3"/>
                  <a:gd name="T10" fmla="*/ 0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lnTo>
                      <a:pt x="1" y="0"/>
                    </a:lnTo>
                    <a:lnTo>
                      <a:pt x="3" y="1"/>
                    </a:lnTo>
                    <a:lnTo>
                      <a:pt x="4" y="2"/>
                    </a:lnTo>
                    <a:lnTo>
                      <a:pt x="1" y="3"/>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02" name="Freeform 422"/>
              <p:cNvSpPr>
                <a:spLocks/>
              </p:cNvSpPr>
              <p:nvPr/>
            </p:nvSpPr>
            <p:spPr bwMode="gray">
              <a:xfrm>
                <a:off x="2817" y="2869"/>
                <a:ext cx="3" cy="4"/>
              </a:xfrm>
              <a:custGeom>
                <a:avLst/>
                <a:gdLst>
                  <a:gd name="T0" fmla="*/ 0 w 3"/>
                  <a:gd name="T1" fmla="*/ 2147483647 h 3"/>
                  <a:gd name="T2" fmla="*/ 0 w 3"/>
                  <a:gd name="T3" fmla="*/ 2147483647 h 3"/>
                  <a:gd name="T4" fmla="*/ 2147483647 w 3"/>
                  <a:gd name="T5" fmla="*/ 0 h 3"/>
                  <a:gd name="T6" fmla="*/ 2147483647 w 3"/>
                  <a:gd name="T7" fmla="*/ 2147483647 h 3"/>
                  <a:gd name="T8" fmla="*/ 2147483647 w 3"/>
                  <a:gd name="T9" fmla="*/ 2147483647 h 3"/>
                  <a:gd name="T10" fmla="*/ 0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2"/>
                    </a:moveTo>
                    <a:lnTo>
                      <a:pt x="0" y="1"/>
                    </a:lnTo>
                    <a:lnTo>
                      <a:pt x="1" y="0"/>
                    </a:lnTo>
                    <a:lnTo>
                      <a:pt x="3" y="2"/>
                    </a:lnTo>
                    <a:lnTo>
                      <a:pt x="2" y="3"/>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03" name="Freeform 423"/>
              <p:cNvSpPr>
                <a:spLocks/>
              </p:cNvSpPr>
              <p:nvPr/>
            </p:nvSpPr>
            <p:spPr bwMode="gray">
              <a:xfrm>
                <a:off x="3120" y="3003"/>
                <a:ext cx="36" cy="106"/>
              </a:xfrm>
              <a:custGeom>
                <a:avLst/>
                <a:gdLst>
                  <a:gd name="T0" fmla="*/ 0 w 27"/>
                  <a:gd name="T1" fmla="*/ 0 h 81"/>
                  <a:gd name="T2" fmla="*/ 2147483647 w 27"/>
                  <a:gd name="T3" fmla="*/ 0 h 81"/>
                  <a:gd name="T4" fmla="*/ 2147483647 w 27"/>
                  <a:gd name="T5" fmla="*/ 2147483647 h 81"/>
                  <a:gd name="T6" fmla="*/ 2147483647 w 27"/>
                  <a:gd name="T7" fmla="*/ 2147483647 h 81"/>
                  <a:gd name="T8" fmla="*/ 2147483647 w 27"/>
                  <a:gd name="T9" fmla="*/ 2147483647 h 81"/>
                  <a:gd name="T10" fmla="*/ 2147483647 w 27"/>
                  <a:gd name="T11" fmla="*/ 2147483647 h 81"/>
                  <a:gd name="T12" fmla="*/ 2147483647 w 27"/>
                  <a:gd name="T13" fmla="*/ 2147483647 h 81"/>
                  <a:gd name="T14" fmla="*/ 2147483647 w 27"/>
                  <a:gd name="T15" fmla="*/ 2147483647 h 81"/>
                  <a:gd name="T16" fmla="*/ 2147483647 w 27"/>
                  <a:gd name="T17" fmla="*/ 2147483647 h 81"/>
                  <a:gd name="T18" fmla="*/ 2147483647 w 27"/>
                  <a:gd name="T19" fmla="*/ 2147483647 h 81"/>
                  <a:gd name="T20" fmla="*/ 2147483647 w 27"/>
                  <a:gd name="T21" fmla="*/ 2147483647 h 81"/>
                  <a:gd name="T22" fmla="*/ 2147483647 w 27"/>
                  <a:gd name="T23" fmla="*/ 2147483647 h 81"/>
                  <a:gd name="T24" fmla="*/ 2147483647 w 27"/>
                  <a:gd name="T25" fmla="*/ 2147483647 h 81"/>
                  <a:gd name="T26" fmla="*/ 2147483647 w 27"/>
                  <a:gd name="T27" fmla="*/ 2147483647 h 81"/>
                  <a:gd name="T28" fmla="*/ 2147483647 w 27"/>
                  <a:gd name="T29" fmla="*/ 2147483647 h 81"/>
                  <a:gd name="T30" fmla="*/ 2147483647 w 27"/>
                  <a:gd name="T31" fmla="*/ 2147483647 h 81"/>
                  <a:gd name="T32" fmla="*/ 2147483647 w 27"/>
                  <a:gd name="T33" fmla="*/ 2147483647 h 81"/>
                  <a:gd name="T34" fmla="*/ 2147483647 w 27"/>
                  <a:gd name="T35" fmla="*/ 2147483647 h 81"/>
                  <a:gd name="T36" fmla="*/ 2147483647 w 27"/>
                  <a:gd name="T37" fmla="*/ 2147483647 h 81"/>
                  <a:gd name="T38" fmla="*/ 2147483647 w 27"/>
                  <a:gd name="T39" fmla="*/ 2147483647 h 81"/>
                  <a:gd name="T40" fmla="*/ 2147483647 w 27"/>
                  <a:gd name="T41" fmla="*/ 2147483647 h 81"/>
                  <a:gd name="T42" fmla="*/ 2147483647 w 27"/>
                  <a:gd name="T43" fmla="*/ 2147483647 h 81"/>
                  <a:gd name="T44" fmla="*/ 0 w 27"/>
                  <a:gd name="T45" fmla="*/ 0 h 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
                  <a:gd name="T70" fmla="*/ 0 h 81"/>
                  <a:gd name="T71" fmla="*/ 27 w 27"/>
                  <a:gd name="T72" fmla="*/ 81 h 8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 h="81">
                    <a:moveTo>
                      <a:pt x="0" y="0"/>
                    </a:moveTo>
                    <a:lnTo>
                      <a:pt x="7" y="0"/>
                    </a:lnTo>
                    <a:lnTo>
                      <a:pt x="14" y="2"/>
                    </a:lnTo>
                    <a:lnTo>
                      <a:pt x="18" y="11"/>
                    </a:lnTo>
                    <a:lnTo>
                      <a:pt x="19" y="23"/>
                    </a:lnTo>
                    <a:lnTo>
                      <a:pt x="18" y="36"/>
                    </a:lnTo>
                    <a:lnTo>
                      <a:pt x="23" y="44"/>
                    </a:lnTo>
                    <a:lnTo>
                      <a:pt x="27" y="52"/>
                    </a:lnTo>
                    <a:lnTo>
                      <a:pt x="27" y="64"/>
                    </a:lnTo>
                    <a:lnTo>
                      <a:pt x="23" y="72"/>
                    </a:lnTo>
                    <a:lnTo>
                      <a:pt x="25" y="80"/>
                    </a:lnTo>
                    <a:lnTo>
                      <a:pt x="22" y="81"/>
                    </a:lnTo>
                    <a:lnTo>
                      <a:pt x="16" y="77"/>
                    </a:lnTo>
                    <a:lnTo>
                      <a:pt x="15" y="70"/>
                    </a:lnTo>
                    <a:lnTo>
                      <a:pt x="15" y="62"/>
                    </a:lnTo>
                    <a:lnTo>
                      <a:pt x="15" y="53"/>
                    </a:lnTo>
                    <a:lnTo>
                      <a:pt x="10" y="52"/>
                    </a:lnTo>
                    <a:lnTo>
                      <a:pt x="7" y="48"/>
                    </a:lnTo>
                    <a:lnTo>
                      <a:pt x="2" y="48"/>
                    </a:lnTo>
                    <a:lnTo>
                      <a:pt x="4" y="30"/>
                    </a:lnTo>
                    <a:lnTo>
                      <a:pt x="7" y="27"/>
                    </a:lnTo>
                    <a:lnTo>
                      <a:pt x="6" y="9"/>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04" name="Freeform 424"/>
              <p:cNvSpPr>
                <a:spLocks/>
              </p:cNvSpPr>
              <p:nvPr/>
            </p:nvSpPr>
            <p:spPr bwMode="gray">
              <a:xfrm>
                <a:off x="3080" y="2890"/>
                <a:ext cx="20" cy="22"/>
              </a:xfrm>
              <a:custGeom>
                <a:avLst/>
                <a:gdLst>
                  <a:gd name="T0" fmla="*/ 0 w 15"/>
                  <a:gd name="T1" fmla="*/ 2147483647 h 17"/>
                  <a:gd name="T2" fmla="*/ 2147483647 w 15"/>
                  <a:gd name="T3" fmla="*/ 2147483647 h 17"/>
                  <a:gd name="T4" fmla="*/ 2147483647 w 15"/>
                  <a:gd name="T5" fmla="*/ 0 h 17"/>
                  <a:gd name="T6" fmla="*/ 2147483647 w 15"/>
                  <a:gd name="T7" fmla="*/ 2147483647 h 17"/>
                  <a:gd name="T8" fmla="*/ 2147483647 w 15"/>
                  <a:gd name="T9" fmla="*/ 2147483647 h 17"/>
                  <a:gd name="T10" fmla="*/ 2147483647 w 15"/>
                  <a:gd name="T11" fmla="*/ 2147483647 h 17"/>
                  <a:gd name="T12" fmla="*/ 2147483647 w 15"/>
                  <a:gd name="T13" fmla="*/ 2147483647 h 17"/>
                  <a:gd name="T14" fmla="*/ 2147483647 w 15"/>
                  <a:gd name="T15" fmla="*/ 2147483647 h 17"/>
                  <a:gd name="T16" fmla="*/ 2147483647 w 15"/>
                  <a:gd name="T17" fmla="*/ 2147483647 h 17"/>
                  <a:gd name="T18" fmla="*/ 2147483647 w 15"/>
                  <a:gd name="T19" fmla="*/ 2147483647 h 17"/>
                  <a:gd name="T20" fmla="*/ 2147483647 w 15"/>
                  <a:gd name="T21" fmla="*/ 2147483647 h 17"/>
                  <a:gd name="T22" fmla="*/ 2147483647 w 15"/>
                  <a:gd name="T23" fmla="*/ 2147483647 h 17"/>
                  <a:gd name="T24" fmla="*/ 0 w 15"/>
                  <a:gd name="T25" fmla="*/ 2147483647 h 17"/>
                  <a:gd name="T26" fmla="*/ 0 w 15"/>
                  <a:gd name="T27" fmla="*/ 2147483647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7"/>
                  <a:gd name="T44" fmla="*/ 15 w 15"/>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7">
                    <a:moveTo>
                      <a:pt x="0" y="5"/>
                    </a:moveTo>
                    <a:lnTo>
                      <a:pt x="5" y="3"/>
                    </a:lnTo>
                    <a:lnTo>
                      <a:pt x="8" y="0"/>
                    </a:lnTo>
                    <a:lnTo>
                      <a:pt x="12" y="1"/>
                    </a:lnTo>
                    <a:lnTo>
                      <a:pt x="15" y="6"/>
                    </a:lnTo>
                    <a:lnTo>
                      <a:pt x="14" y="9"/>
                    </a:lnTo>
                    <a:lnTo>
                      <a:pt x="11" y="11"/>
                    </a:lnTo>
                    <a:lnTo>
                      <a:pt x="10" y="16"/>
                    </a:lnTo>
                    <a:lnTo>
                      <a:pt x="7" y="16"/>
                    </a:lnTo>
                    <a:lnTo>
                      <a:pt x="5" y="17"/>
                    </a:lnTo>
                    <a:lnTo>
                      <a:pt x="3" y="17"/>
                    </a:lnTo>
                    <a:lnTo>
                      <a:pt x="3" y="15"/>
                    </a:lnTo>
                    <a:lnTo>
                      <a:pt x="0" y="15"/>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05" name="Freeform 425"/>
              <p:cNvSpPr>
                <a:spLocks/>
              </p:cNvSpPr>
              <p:nvPr/>
            </p:nvSpPr>
            <p:spPr bwMode="gray">
              <a:xfrm>
                <a:off x="3094" y="3226"/>
                <a:ext cx="17" cy="30"/>
              </a:xfrm>
              <a:custGeom>
                <a:avLst/>
                <a:gdLst>
                  <a:gd name="T0" fmla="*/ 2147483647 w 13"/>
                  <a:gd name="T1" fmla="*/ 2147483647 h 23"/>
                  <a:gd name="T2" fmla="*/ 2147483647 w 13"/>
                  <a:gd name="T3" fmla="*/ 2147483647 h 23"/>
                  <a:gd name="T4" fmla="*/ 2147483647 w 13"/>
                  <a:gd name="T5" fmla="*/ 2147483647 h 23"/>
                  <a:gd name="T6" fmla="*/ 0 w 13"/>
                  <a:gd name="T7" fmla="*/ 2147483647 h 23"/>
                  <a:gd name="T8" fmla="*/ 2147483647 w 13"/>
                  <a:gd name="T9" fmla="*/ 2147483647 h 23"/>
                  <a:gd name="T10" fmla="*/ 2147483647 w 13"/>
                  <a:gd name="T11" fmla="*/ 0 h 23"/>
                  <a:gd name="T12" fmla="*/ 2147483647 w 13"/>
                  <a:gd name="T13" fmla="*/ 2147483647 h 23"/>
                  <a:gd name="T14" fmla="*/ 2147483647 w 13"/>
                  <a:gd name="T15" fmla="*/ 2147483647 h 23"/>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23"/>
                  <a:gd name="T26" fmla="*/ 13 w 13"/>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23">
                    <a:moveTo>
                      <a:pt x="13" y="15"/>
                    </a:moveTo>
                    <a:lnTo>
                      <a:pt x="10" y="23"/>
                    </a:lnTo>
                    <a:lnTo>
                      <a:pt x="3" y="23"/>
                    </a:lnTo>
                    <a:lnTo>
                      <a:pt x="0" y="18"/>
                    </a:lnTo>
                    <a:lnTo>
                      <a:pt x="2" y="1"/>
                    </a:lnTo>
                    <a:lnTo>
                      <a:pt x="6" y="0"/>
                    </a:lnTo>
                    <a:lnTo>
                      <a:pt x="11" y="1"/>
                    </a:lnTo>
                    <a:lnTo>
                      <a:pt x="13" y="1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06" name="Freeform 426"/>
              <p:cNvSpPr>
                <a:spLocks/>
              </p:cNvSpPr>
              <p:nvPr/>
            </p:nvSpPr>
            <p:spPr bwMode="gray">
              <a:xfrm>
                <a:off x="3089" y="3016"/>
                <a:ext cx="127" cy="229"/>
              </a:xfrm>
              <a:custGeom>
                <a:avLst/>
                <a:gdLst>
                  <a:gd name="T0" fmla="*/ 2147483647 w 97"/>
                  <a:gd name="T1" fmla="*/ 2147483647 h 176"/>
                  <a:gd name="T2" fmla="*/ 2147483647 w 97"/>
                  <a:gd name="T3" fmla="*/ 2147483647 h 176"/>
                  <a:gd name="T4" fmla="*/ 2147483647 w 97"/>
                  <a:gd name="T5" fmla="*/ 2147483647 h 176"/>
                  <a:gd name="T6" fmla="*/ 2147483647 w 97"/>
                  <a:gd name="T7" fmla="*/ 2147483647 h 176"/>
                  <a:gd name="T8" fmla="*/ 2147483647 w 97"/>
                  <a:gd name="T9" fmla="*/ 2147483647 h 176"/>
                  <a:gd name="T10" fmla="*/ 2147483647 w 97"/>
                  <a:gd name="T11" fmla="*/ 2147483647 h 176"/>
                  <a:gd name="T12" fmla="*/ 2147483647 w 97"/>
                  <a:gd name="T13" fmla="*/ 2147483647 h 176"/>
                  <a:gd name="T14" fmla="*/ 2147483647 w 97"/>
                  <a:gd name="T15" fmla="*/ 2147483647 h 176"/>
                  <a:gd name="T16" fmla="*/ 2147483647 w 97"/>
                  <a:gd name="T17" fmla="*/ 2147483647 h 176"/>
                  <a:gd name="T18" fmla="*/ 2147483647 w 97"/>
                  <a:gd name="T19" fmla="*/ 2147483647 h 176"/>
                  <a:gd name="T20" fmla="*/ 2147483647 w 97"/>
                  <a:gd name="T21" fmla="*/ 2147483647 h 176"/>
                  <a:gd name="T22" fmla="*/ 2147483647 w 97"/>
                  <a:gd name="T23" fmla="*/ 2147483647 h 176"/>
                  <a:gd name="T24" fmla="*/ 2147483647 w 97"/>
                  <a:gd name="T25" fmla="*/ 2147483647 h 176"/>
                  <a:gd name="T26" fmla="*/ 2147483647 w 97"/>
                  <a:gd name="T27" fmla="*/ 2147483647 h 176"/>
                  <a:gd name="T28" fmla="*/ 0 w 97"/>
                  <a:gd name="T29" fmla="*/ 2147483647 h 176"/>
                  <a:gd name="T30" fmla="*/ 2147483647 w 97"/>
                  <a:gd name="T31" fmla="*/ 2147483647 h 176"/>
                  <a:gd name="T32" fmla="*/ 2147483647 w 97"/>
                  <a:gd name="T33" fmla="*/ 2147483647 h 176"/>
                  <a:gd name="T34" fmla="*/ 2147483647 w 97"/>
                  <a:gd name="T35" fmla="*/ 2147483647 h 176"/>
                  <a:gd name="T36" fmla="*/ 2147483647 w 97"/>
                  <a:gd name="T37" fmla="*/ 2147483647 h 176"/>
                  <a:gd name="T38" fmla="*/ 2147483647 w 97"/>
                  <a:gd name="T39" fmla="*/ 2147483647 h 176"/>
                  <a:gd name="T40" fmla="*/ 2147483647 w 97"/>
                  <a:gd name="T41" fmla="*/ 2147483647 h 176"/>
                  <a:gd name="T42" fmla="*/ 2147483647 w 97"/>
                  <a:gd name="T43" fmla="*/ 2147483647 h 176"/>
                  <a:gd name="T44" fmla="*/ 2147483647 w 97"/>
                  <a:gd name="T45" fmla="*/ 2147483647 h 176"/>
                  <a:gd name="T46" fmla="*/ 2147483647 w 97"/>
                  <a:gd name="T47" fmla="*/ 2147483647 h 176"/>
                  <a:gd name="T48" fmla="*/ 2147483647 w 97"/>
                  <a:gd name="T49" fmla="*/ 2147483647 h 176"/>
                  <a:gd name="T50" fmla="*/ 2147483647 w 97"/>
                  <a:gd name="T51" fmla="*/ 2147483647 h 176"/>
                  <a:gd name="T52" fmla="*/ 2147483647 w 97"/>
                  <a:gd name="T53" fmla="*/ 2147483647 h 176"/>
                  <a:gd name="T54" fmla="*/ 2147483647 w 97"/>
                  <a:gd name="T55" fmla="*/ 2147483647 h 176"/>
                  <a:gd name="T56" fmla="*/ 2147483647 w 97"/>
                  <a:gd name="T57" fmla="*/ 2147483647 h 176"/>
                  <a:gd name="T58" fmla="*/ 2147483647 w 97"/>
                  <a:gd name="T59" fmla="*/ 2147483647 h 176"/>
                  <a:gd name="T60" fmla="*/ 2147483647 w 97"/>
                  <a:gd name="T61" fmla="*/ 2147483647 h 176"/>
                  <a:gd name="T62" fmla="*/ 2147483647 w 97"/>
                  <a:gd name="T63" fmla="*/ 2147483647 h 176"/>
                  <a:gd name="T64" fmla="*/ 2147483647 w 97"/>
                  <a:gd name="T65" fmla="*/ 2147483647 h 176"/>
                  <a:gd name="T66" fmla="*/ 2147483647 w 97"/>
                  <a:gd name="T67" fmla="*/ 2147483647 h 176"/>
                  <a:gd name="T68" fmla="*/ 2147483647 w 97"/>
                  <a:gd name="T69" fmla="*/ 2147483647 h 176"/>
                  <a:gd name="T70" fmla="*/ 2147483647 w 97"/>
                  <a:gd name="T71" fmla="*/ 2147483647 h 176"/>
                  <a:gd name="T72" fmla="*/ 2147483647 w 97"/>
                  <a:gd name="T73" fmla="*/ 2147483647 h 176"/>
                  <a:gd name="T74" fmla="*/ 2147483647 w 97"/>
                  <a:gd name="T75" fmla="*/ 2147483647 h 176"/>
                  <a:gd name="T76" fmla="*/ 2147483647 w 97"/>
                  <a:gd name="T77" fmla="*/ 2147483647 h 176"/>
                  <a:gd name="T78" fmla="*/ 2147483647 w 97"/>
                  <a:gd name="T79" fmla="*/ 2147483647 h 176"/>
                  <a:gd name="T80" fmla="*/ 2147483647 w 97"/>
                  <a:gd name="T81" fmla="*/ 2147483647 h 176"/>
                  <a:gd name="T82" fmla="*/ 2147483647 w 97"/>
                  <a:gd name="T83" fmla="*/ 0 h 176"/>
                  <a:gd name="T84" fmla="*/ 2147483647 w 97"/>
                  <a:gd name="T85" fmla="*/ 2147483647 h 176"/>
                  <a:gd name="T86" fmla="*/ 2147483647 w 97"/>
                  <a:gd name="T87" fmla="*/ 2147483647 h 176"/>
                  <a:gd name="T88" fmla="*/ 2147483647 w 97"/>
                  <a:gd name="T89" fmla="*/ 2147483647 h 176"/>
                  <a:gd name="T90" fmla="*/ 2147483647 w 97"/>
                  <a:gd name="T91" fmla="*/ 2147483647 h 176"/>
                  <a:gd name="T92" fmla="*/ 2147483647 w 97"/>
                  <a:gd name="T93" fmla="*/ 2147483647 h 176"/>
                  <a:gd name="T94" fmla="*/ 2147483647 w 97"/>
                  <a:gd name="T95" fmla="*/ 2147483647 h 176"/>
                  <a:gd name="T96" fmla="*/ 2147483647 w 97"/>
                  <a:gd name="T97" fmla="*/ 2147483647 h 176"/>
                  <a:gd name="T98" fmla="*/ 2147483647 w 97"/>
                  <a:gd name="T99" fmla="*/ 2147483647 h 176"/>
                  <a:gd name="T100" fmla="*/ 2147483647 w 97"/>
                  <a:gd name="T101" fmla="*/ 2147483647 h 176"/>
                  <a:gd name="T102" fmla="*/ 2147483647 w 97"/>
                  <a:gd name="T103" fmla="*/ 2147483647 h 176"/>
                  <a:gd name="T104" fmla="*/ 2147483647 w 97"/>
                  <a:gd name="T105" fmla="*/ 2147483647 h 176"/>
                  <a:gd name="T106" fmla="*/ 2147483647 w 97"/>
                  <a:gd name="T107" fmla="*/ 2147483647 h 176"/>
                  <a:gd name="T108" fmla="*/ 2147483647 w 97"/>
                  <a:gd name="T109" fmla="*/ 2147483647 h 176"/>
                  <a:gd name="T110" fmla="*/ 2147483647 w 97"/>
                  <a:gd name="T111" fmla="*/ 2147483647 h 176"/>
                  <a:gd name="T112" fmla="*/ 2147483647 w 97"/>
                  <a:gd name="T113" fmla="*/ 2147483647 h 176"/>
                  <a:gd name="T114" fmla="*/ 2147483647 w 97"/>
                  <a:gd name="T115" fmla="*/ 2147483647 h 176"/>
                  <a:gd name="T116" fmla="*/ 2147483647 w 97"/>
                  <a:gd name="T117" fmla="*/ 2147483647 h 1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
                  <a:gd name="T178" fmla="*/ 0 h 176"/>
                  <a:gd name="T179" fmla="*/ 97 w 97"/>
                  <a:gd name="T180" fmla="*/ 176 h 1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 h="176">
                    <a:moveTo>
                      <a:pt x="24" y="176"/>
                    </a:moveTo>
                    <a:lnTo>
                      <a:pt x="17" y="176"/>
                    </a:lnTo>
                    <a:lnTo>
                      <a:pt x="15" y="162"/>
                    </a:lnTo>
                    <a:lnTo>
                      <a:pt x="16" y="151"/>
                    </a:lnTo>
                    <a:lnTo>
                      <a:pt x="12" y="125"/>
                    </a:lnTo>
                    <a:lnTo>
                      <a:pt x="17" y="121"/>
                    </a:lnTo>
                    <a:lnTo>
                      <a:pt x="18" y="109"/>
                    </a:lnTo>
                    <a:lnTo>
                      <a:pt x="27" y="103"/>
                    </a:lnTo>
                    <a:lnTo>
                      <a:pt x="28" y="100"/>
                    </a:lnTo>
                    <a:lnTo>
                      <a:pt x="24" y="93"/>
                    </a:lnTo>
                    <a:lnTo>
                      <a:pt x="24" y="87"/>
                    </a:lnTo>
                    <a:lnTo>
                      <a:pt x="26" y="84"/>
                    </a:lnTo>
                    <a:lnTo>
                      <a:pt x="25" y="69"/>
                    </a:lnTo>
                    <a:lnTo>
                      <a:pt x="21" y="64"/>
                    </a:lnTo>
                    <a:lnTo>
                      <a:pt x="0" y="56"/>
                    </a:lnTo>
                    <a:lnTo>
                      <a:pt x="2" y="47"/>
                    </a:lnTo>
                    <a:lnTo>
                      <a:pt x="6" y="46"/>
                    </a:lnTo>
                    <a:lnTo>
                      <a:pt x="13" y="41"/>
                    </a:lnTo>
                    <a:lnTo>
                      <a:pt x="19" y="42"/>
                    </a:lnTo>
                    <a:lnTo>
                      <a:pt x="26" y="38"/>
                    </a:lnTo>
                    <a:lnTo>
                      <a:pt x="31" y="38"/>
                    </a:lnTo>
                    <a:lnTo>
                      <a:pt x="34" y="42"/>
                    </a:lnTo>
                    <a:lnTo>
                      <a:pt x="39" y="43"/>
                    </a:lnTo>
                    <a:lnTo>
                      <a:pt x="39" y="52"/>
                    </a:lnTo>
                    <a:lnTo>
                      <a:pt x="39" y="60"/>
                    </a:lnTo>
                    <a:lnTo>
                      <a:pt x="40" y="67"/>
                    </a:lnTo>
                    <a:lnTo>
                      <a:pt x="46" y="71"/>
                    </a:lnTo>
                    <a:lnTo>
                      <a:pt x="49" y="70"/>
                    </a:lnTo>
                    <a:lnTo>
                      <a:pt x="47" y="62"/>
                    </a:lnTo>
                    <a:lnTo>
                      <a:pt x="51" y="54"/>
                    </a:lnTo>
                    <a:lnTo>
                      <a:pt x="51" y="42"/>
                    </a:lnTo>
                    <a:lnTo>
                      <a:pt x="47" y="34"/>
                    </a:lnTo>
                    <a:lnTo>
                      <a:pt x="42" y="26"/>
                    </a:lnTo>
                    <a:lnTo>
                      <a:pt x="43" y="13"/>
                    </a:lnTo>
                    <a:lnTo>
                      <a:pt x="56" y="14"/>
                    </a:lnTo>
                    <a:lnTo>
                      <a:pt x="62" y="16"/>
                    </a:lnTo>
                    <a:lnTo>
                      <a:pt x="68" y="15"/>
                    </a:lnTo>
                    <a:lnTo>
                      <a:pt x="76" y="13"/>
                    </a:lnTo>
                    <a:lnTo>
                      <a:pt x="81" y="9"/>
                    </a:lnTo>
                    <a:lnTo>
                      <a:pt x="87" y="6"/>
                    </a:lnTo>
                    <a:lnTo>
                      <a:pt x="89" y="2"/>
                    </a:lnTo>
                    <a:lnTo>
                      <a:pt x="94" y="0"/>
                    </a:lnTo>
                    <a:lnTo>
                      <a:pt x="95" y="18"/>
                    </a:lnTo>
                    <a:lnTo>
                      <a:pt x="97" y="28"/>
                    </a:lnTo>
                    <a:lnTo>
                      <a:pt x="96" y="49"/>
                    </a:lnTo>
                    <a:lnTo>
                      <a:pt x="84" y="68"/>
                    </a:lnTo>
                    <a:lnTo>
                      <a:pt x="68" y="74"/>
                    </a:lnTo>
                    <a:lnTo>
                      <a:pt x="60" y="82"/>
                    </a:lnTo>
                    <a:lnTo>
                      <a:pt x="55" y="88"/>
                    </a:lnTo>
                    <a:lnTo>
                      <a:pt x="51" y="90"/>
                    </a:lnTo>
                    <a:lnTo>
                      <a:pt x="42" y="97"/>
                    </a:lnTo>
                    <a:lnTo>
                      <a:pt x="42" y="103"/>
                    </a:lnTo>
                    <a:lnTo>
                      <a:pt x="47" y="120"/>
                    </a:lnTo>
                    <a:lnTo>
                      <a:pt x="49" y="140"/>
                    </a:lnTo>
                    <a:lnTo>
                      <a:pt x="45" y="154"/>
                    </a:lnTo>
                    <a:lnTo>
                      <a:pt x="28" y="160"/>
                    </a:lnTo>
                    <a:lnTo>
                      <a:pt x="23" y="167"/>
                    </a:lnTo>
                    <a:lnTo>
                      <a:pt x="25" y="170"/>
                    </a:lnTo>
                    <a:lnTo>
                      <a:pt x="24" y="17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07" name="Freeform 427"/>
              <p:cNvSpPr>
                <a:spLocks/>
              </p:cNvSpPr>
              <p:nvPr/>
            </p:nvSpPr>
            <p:spPr bwMode="gray">
              <a:xfrm>
                <a:off x="3084" y="2888"/>
                <a:ext cx="128" cy="149"/>
              </a:xfrm>
              <a:custGeom>
                <a:avLst/>
                <a:gdLst>
                  <a:gd name="T0" fmla="*/ 2147483647 w 98"/>
                  <a:gd name="T1" fmla="*/ 2147483647 h 114"/>
                  <a:gd name="T2" fmla="*/ 2147483647 w 98"/>
                  <a:gd name="T3" fmla="*/ 2147483647 h 114"/>
                  <a:gd name="T4" fmla="*/ 2147483647 w 98"/>
                  <a:gd name="T5" fmla="*/ 2147483647 h 114"/>
                  <a:gd name="T6" fmla="*/ 2147483647 w 98"/>
                  <a:gd name="T7" fmla="*/ 2147483647 h 114"/>
                  <a:gd name="T8" fmla="*/ 2147483647 w 98"/>
                  <a:gd name="T9" fmla="*/ 2147483647 h 114"/>
                  <a:gd name="T10" fmla="*/ 2147483647 w 98"/>
                  <a:gd name="T11" fmla="*/ 2147483647 h 114"/>
                  <a:gd name="T12" fmla="*/ 2147483647 w 98"/>
                  <a:gd name="T13" fmla="*/ 2147483647 h 114"/>
                  <a:gd name="T14" fmla="*/ 2147483647 w 98"/>
                  <a:gd name="T15" fmla="*/ 2147483647 h 114"/>
                  <a:gd name="T16" fmla="*/ 2147483647 w 98"/>
                  <a:gd name="T17" fmla="*/ 2147483647 h 114"/>
                  <a:gd name="T18" fmla="*/ 2147483647 w 98"/>
                  <a:gd name="T19" fmla="*/ 2147483647 h 114"/>
                  <a:gd name="T20" fmla="*/ 2147483647 w 98"/>
                  <a:gd name="T21" fmla="*/ 2147483647 h 114"/>
                  <a:gd name="T22" fmla="*/ 2147483647 w 98"/>
                  <a:gd name="T23" fmla="*/ 2147483647 h 114"/>
                  <a:gd name="T24" fmla="*/ 2147483647 w 98"/>
                  <a:gd name="T25" fmla="*/ 2147483647 h 114"/>
                  <a:gd name="T26" fmla="*/ 2147483647 w 98"/>
                  <a:gd name="T27" fmla="*/ 2147483647 h 114"/>
                  <a:gd name="T28" fmla="*/ 2147483647 w 98"/>
                  <a:gd name="T29" fmla="*/ 2147483647 h 114"/>
                  <a:gd name="T30" fmla="*/ 2147483647 w 98"/>
                  <a:gd name="T31" fmla="*/ 2147483647 h 114"/>
                  <a:gd name="T32" fmla="*/ 2147483647 w 98"/>
                  <a:gd name="T33" fmla="*/ 2147483647 h 114"/>
                  <a:gd name="T34" fmla="*/ 2147483647 w 98"/>
                  <a:gd name="T35" fmla="*/ 2147483647 h 114"/>
                  <a:gd name="T36" fmla="*/ 2147483647 w 98"/>
                  <a:gd name="T37" fmla="*/ 2147483647 h 114"/>
                  <a:gd name="T38" fmla="*/ 2147483647 w 98"/>
                  <a:gd name="T39" fmla="*/ 2147483647 h 114"/>
                  <a:gd name="T40" fmla="*/ 2147483647 w 98"/>
                  <a:gd name="T41" fmla="*/ 2147483647 h 114"/>
                  <a:gd name="T42" fmla="*/ 2147483647 w 98"/>
                  <a:gd name="T43" fmla="*/ 2147483647 h 114"/>
                  <a:gd name="T44" fmla="*/ 2147483647 w 98"/>
                  <a:gd name="T45" fmla="*/ 2147483647 h 114"/>
                  <a:gd name="T46" fmla="*/ 0 w 98"/>
                  <a:gd name="T47" fmla="*/ 2147483647 h 114"/>
                  <a:gd name="T48" fmla="*/ 0 w 98"/>
                  <a:gd name="T49" fmla="*/ 2147483647 h 114"/>
                  <a:gd name="T50" fmla="*/ 2147483647 w 98"/>
                  <a:gd name="T51" fmla="*/ 2147483647 h 114"/>
                  <a:gd name="T52" fmla="*/ 2147483647 w 98"/>
                  <a:gd name="T53" fmla="*/ 2147483647 h 114"/>
                  <a:gd name="T54" fmla="*/ 2147483647 w 98"/>
                  <a:gd name="T55" fmla="*/ 2147483647 h 114"/>
                  <a:gd name="T56" fmla="*/ 2147483647 w 98"/>
                  <a:gd name="T57" fmla="*/ 2147483647 h 114"/>
                  <a:gd name="T58" fmla="*/ 2147483647 w 98"/>
                  <a:gd name="T59" fmla="*/ 2147483647 h 114"/>
                  <a:gd name="T60" fmla="*/ 2147483647 w 98"/>
                  <a:gd name="T61" fmla="*/ 2147483647 h 114"/>
                  <a:gd name="T62" fmla="*/ 2147483647 w 98"/>
                  <a:gd name="T63" fmla="*/ 2147483647 h 114"/>
                  <a:gd name="T64" fmla="*/ 2147483647 w 98"/>
                  <a:gd name="T65" fmla="*/ 2147483647 h 114"/>
                  <a:gd name="T66" fmla="*/ 2147483647 w 98"/>
                  <a:gd name="T67" fmla="*/ 2147483647 h 114"/>
                  <a:gd name="T68" fmla="*/ 2147483647 w 98"/>
                  <a:gd name="T69" fmla="*/ 2147483647 h 114"/>
                  <a:gd name="T70" fmla="*/ 2147483647 w 98"/>
                  <a:gd name="T71" fmla="*/ 0 h 114"/>
                  <a:gd name="T72" fmla="*/ 2147483647 w 98"/>
                  <a:gd name="T73" fmla="*/ 2147483647 h 114"/>
                  <a:gd name="T74" fmla="*/ 2147483647 w 98"/>
                  <a:gd name="T75" fmla="*/ 2147483647 h 114"/>
                  <a:gd name="T76" fmla="*/ 2147483647 w 98"/>
                  <a:gd name="T77" fmla="*/ 2147483647 h 114"/>
                  <a:gd name="T78" fmla="*/ 2147483647 w 98"/>
                  <a:gd name="T79" fmla="*/ 2147483647 h 114"/>
                  <a:gd name="T80" fmla="*/ 2147483647 w 98"/>
                  <a:gd name="T81" fmla="*/ 2147483647 h 114"/>
                  <a:gd name="T82" fmla="*/ 2147483647 w 98"/>
                  <a:gd name="T83" fmla="*/ 2147483647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8"/>
                  <a:gd name="T127" fmla="*/ 0 h 114"/>
                  <a:gd name="T128" fmla="*/ 98 w 98"/>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8" h="114">
                    <a:moveTo>
                      <a:pt x="89" y="39"/>
                    </a:moveTo>
                    <a:lnTo>
                      <a:pt x="83" y="51"/>
                    </a:lnTo>
                    <a:lnTo>
                      <a:pt x="83" y="56"/>
                    </a:lnTo>
                    <a:lnTo>
                      <a:pt x="89" y="62"/>
                    </a:lnTo>
                    <a:lnTo>
                      <a:pt x="87" y="73"/>
                    </a:lnTo>
                    <a:lnTo>
                      <a:pt x="88" y="86"/>
                    </a:lnTo>
                    <a:lnTo>
                      <a:pt x="98" y="98"/>
                    </a:lnTo>
                    <a:lnTo>
                      <a:pt x="93" y="100"/>
                    </a:lnTo>
                    <a:lnTo>
                      <a:pt x="91" y="104"/>
                    </a:lnTo>
                    <a:lnTo>
                      <a:pt x="85" y="107"/>
                    </a:lnTo>
                    <a:lnTo>
                      <a:pt x="80" y="111"/>
                    </a:lnTo>
                    <a:lnTo>
                      <a:pt x="72" y="113"/>
                    </a:lnTo>
                    <a:lnTo>
                      <a:pt x="66" y="114"/>
                    </a:lnTo>
                    <a:lnTo>
                      <a:pt x="60" y="112"/>
                    </a:lnTo>
                    <a:lnTo>
                      <a:pt x="47" y="111"/>
                    </a:lnTo>
                    <a:lnTo>
                      <a:pt x="46" y="99"/>
                    </a:lnTo>
                    <a:lnTo>
                      <a:pt x="42" y="90"/>
                    </a:lnTo>
                    <a:lnTo>
                      <a:pt x="35" y="88"/>
                    </a:lnTo>
                    <a:lnTo>
                      <a:pt x="28" y="88"/>
                    </a:lnTo>
                    <a:lnTo>
                      <a:pt x="19" y="83"/>
                    </a:lnTo>
                    <a:lnTo>
                      <a:pt x="11" y="76"/>
                    </a:lnTo>
                    <a:lnTo>
                      <a:pt x="9" y="68"/>
                    </a:lnTo>
                    <a:lnTo>
                      <a:pt x="1" y="56"/>
                    </a:lnTo>
                    <a:lnTo>
                      <a:pt x="0" y="44"/>
                    </a:lnTo>
                    <a:lnTo>
                      <a:pt x="0" y="42"/>
                    </a:lnTo>
                    <a:lnTo>
                      <a:pt x="1" y="37"/>
                    </a:lnTo>
                    <a:lnTo>
                      <a:pt x="5" y="34"/>
                    </a:lnTo>
                    <a:lnTo>
                      <a:pt x="6" y="30"/>
                    </a:lnTo>
                    <a:lnTo>
                      <a:pt x="10" y="28"/>
                    </a:lnTo>
                    <a:lnTo>
                      <a:pt x="11" y="20"/>
                    </a:lnTo>
                    <a:lnTo>
                      <a:pt x="7" y="17"/>
                    </a:lnTo>
                    <a:lnTo>
                      <a:pt x="8" y="12"/>
                    </a:lnTo>
                    <a:lnTo>
                      <a:pt x="11" y="10"/>
                    </a:lnTo>
                    <a:lnTo>
                      <a:pt x="12" y="7"/>
                    </a:lnTo>
                    <a:lnTo>
                      <a:pt x="9" y="2"/>
                    </a:lnTo>
                    <a:lnTo>
                      <a:pt x="13" y="0"/>
                    </a:lnTo>
                    <a:lnTo>
                      <a:pt x="39" y="1"/>
                    </a:lnTo>
                    <a:lnTo>
                      <a:pt x="53" y="11"/>
                    </a:lnTo>
                    <a:lnTo>
                      <a:pt x="72" y="19"/>
                    </a:lnTo>
                    <a:lnTo>
                      <a:pt x="73" y="24"/>
                    </a:lnTo>
                    <a:lnTo>
                      <a:pt x="72" y="30"/>
                    </a:lnTo>
                    <a:lnTo>
                      <a:pt x="89" y="3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08" name="Freeform 428"/>
              <p:cNvSpPr>
                <a:spLocks/>
              </p:cNvSpPr>
              <p:nvPr/>
            </p:nvSpPr>
            <p:spPr bwMode="gray">
              <a:xfrm>
                <a:off x="3080" y="2821"/>
                <a:ext cx="68" cy="75"/>
              </a:xfrm>
              <a:custGeom>
                <a:avLst/>
                <a:gdLst>
                  <a:gd name="T0" fmla="*/ 2147483647 w 52"/>
                  <a:gd name="T1" fmla="*/ 2147483647 h 58"/>
                  <a:gd name="T2" fmla="*/ 2147483647 w 52"/>
                  <a:gd name="T3" fmla="*/ 2147483647 h 58"/>
                  <a:gd name="T4" fmla="*/ 2147483647 w 52"/>
                  <a:gd name="T5" fmla="*/ 2147483647 h 58"/>
                  <a:gd name="T6" fmla="*/ 2147483647 w 52"/>
                  <a:gd name="T7" fmla="*/ 2147483647 h 58"/>
                  <a:gd name="T8" fmla="*/ 2147483647 w 52"/>
                  <a:gd name="T9" fmla="*/ 2147483647 h 58"/>
                  <a:gd name="T10" fmla="*/ 0 w 52"/>
                  <a:gd name="T11" fmla="*/ 2147483647 h 58"/>
                  <a:gd name="T12" fmla="*/ 2147483647 w 52"/>
                  <a:gd name="T13" fmla="*/ 2147483647 h 58"/>
                  <a:gd name="T14" fmla="*/ 2147483647 w 52"/>
                  <a:gd name="T15" fmla="*/ 2147483647 h 58"/>
                  <a:gd name="T16" fmla="*/ 2147483647 w 52"/>
                  <a:gd name="T17" fmla="*/ 2147483647 h 58"/>
                  <a:gd name="T18" fmla="*/ 2147483647 w 52"/>
                  <a:gd name="T19" fmla="*/ 2147483647 h 58"/>
                  <a:gd name="T20" fmla="*/ 2147483647 w 52"/>
                  <a:gd name="T21" fmla="*/ 2147483647 h 58"/>
                  <a:gd name="T22" fmla="*/ 2147483647 w 52"/>
                  <a:gd name="T23" fmla="*/ 2147483647 h 58"/>
                  <a:gd name="T24" fmla="*/ 2147483647 w 52"/>
                  <a:gd name="T25" fmla="*/ 2147483647 h 58"/>
                  <a:gd name="T26" fmla="*/ 2147483647 w 52"/>
                  <a:gd name="T27" fmla="*/ 0 h 58"/>
                  <a:gd name="T28" fmla="*/ 2147483647 w 52"/>
                  <a:gd name="T29" fmla="*/ 2147483647 h 58"/>
                  <a:gd name="T30" fmla="*/ 2147483647 w 52"/>
                  <a:gd name="T31" fmla="*/ 2147483647 h 58"/>
                  <a:gd name="T32" fmla="*/ 2147483647 w 52"/>
                  <a:gd name="T33" fmla="*/ 2147483647 h 58"/>
                  <a:gd name="T34" fmla="*/ 2147483647 w 52"/>
                  <a:gd name="T35" fmla="*/ 2147483647 h 58"/>
                  <a:gd name="T36" fmla="*/ 2147483647 w 52"/>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58"/>
                  <a:gd name="T59" fmla="*/ 52 w 52"/>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58">
                    <a:moveTo>
                      <a:pt x="42" y="53"/>
                    </a:moveTo>
                    <a:lnTo>
                      <a:pt x="16" y="52"/>
                    </a:lnTo>
                    <a:lnTo>
                      <a:pt x="12" y="54"/>
                    </a:lnTo>
                    <a:lnTo>
                      <a:pt x="8" y="53"/>
                    </a:lnTo>
                    <a:lnTo>
                      <a:pt x="5" y="56"/>
                    </a:lnTo>
                    <a:lnTo>
                      <a:pt x="0" y="58"/>
                    </a:lnTo>
                    <a:lnTo>
                      <a:pt x="3" y="45"/>
                    </a:lnTo>
                    <a:lnTo>
                      <a:pt x="13" y="28"/>
                    </a:lnTo>
                    <a:lnTo>
                      <a:pt x="15" y="19"/>
                    </a:lnTo>
                    <a:lnTo>
                      <a:pt x="12" y="9"/>
                    </a:lnTo>
                    <a:lnTo>
                      <a:pt x="16" y="6"/>
                    </a:lnTo>
                    <a:lnTo>
                      <a:pt x="23" y="9"/>
                    </a:lnTo>
                    <a:lnTo>
                      <a:pt x="36" y="8"/>
                    </a:lnTo>
                    <a:lnTo>
                      <a:pt x="42" y="0"/>
                    </a:lnTo>
                    <a:lnTo>
                      <a:pt x="44" y="7"/>
                    </a:lnTo>
                    <a:lnTo>
                      <a:pt x="52" y="21"/>
                    </a:lnTo>
                    <a:lnTo>
                      <a:pt x="52" y="30"/>
                    </a:lnTo>
                    <a:lnTo>
                      <a:pt x="43" y="37"/>
                    </a:lnTo>
                    <a:lnTo>
                      <a:pt x="42" y="5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09" name="Freeform 429"/>
              <p:cNvSpPr>
                <a:spLocks/>
              </p:cNvSpPr>
              <p:nvPr/>
            </p:nvSpPr>
            <p:spPr bwMode="gray">
              <a:xfrm>
                <a:off x="3080" y="2909"/>
                <a:ext cx="18" cy="28"/>
              </a:xfrm>
              <a:custGeom>
                <a:avLst/>
                <a:gdLst>
                  <a:gd name="T0" fmla="*/ 0 w 14"/>
                  <a:gd name="T1" fmla="*/ 0 h 21"/>
                  <a:gd name="T2" fmla="*/ 2147483647 w 14"/>
                  <a:gd name="T3" fmla="*/ 0 h 21"/>
                  <a:gd name="T4" fmla="*/ 2147483647 w 14"/>
                  <a:gd name="T5" fmla="*/ 2147483647 h 21"/>
                  <a:gd name="T6" fmla="*/ 2147483647 w 14"/>
                  <a:gd name="T7" fmla="*/ 2147483647 h 21"/>
                  <a:gd name="T8" fmla="*/ 2147483647 w 14"/>
                  <a:gd name="T9" fmla="*/ 2147483647 h 21"/>
                  <a:gd name="T10" fmla="*/ 2147483647 w 14"/>
                  <a:gd name="T11" fmla="*/ 2147483647 h 21"/>
                  <a:gd name="T12" fmla="*/ 2147483647 w 14"/>
                  <a:gd name="T13" fmla="*/ 2147483647 h 21"/>
                  <a:gd name="T14" fmla="*/ 2147483647 w 14"/>
                  <a:gd name="T15" fmla="*/ 2147483647 h 21"/>
                  <a:gd name="T16" fmla="*/ 2147483647 w 14"/>
                  <a:gd name="T17" fmla="*/ 2147483647 h 21"/>
                  <a:gd name="T18" fmla="*/ 2147483647 w 14"/>
                  <a:gd name="T19" fmla="*/ 2147483647 h 21"/>
                  <a:gd name="T20" fmla="*/ 2147483647 w 14"/>
                  <a:gd name="T21" fmla="*/ 2147483647 h 21"/>
                  <a:gd name="T22" fmla="*/ 2147483647 w 14"/>
                  <a:gd name="T23" fmla="*/ 2147483647 h 21"/>
                  <a:gd name="T24" fmla="*/ 2147483647 w 14"/>
                  <a:gd name="T25" fmla="*/ 2147483647 h 21"/>
                  <a:gd name="T26" fmla="*/ 0 w 1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21"/>
                  <a:gd name="T44" fmla="*/ 14 w 14"/>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21">
                    <a:moveTo>
                      <a:pt x="0" y="0"/>
                    </a:moveTo>
                    <a:lnTo>
                      <a:pt x="3" y="0"/>
                    </a:lnTo>
                    <a:lnTo>
                      <a:pt x="3" y="2"/>
                    </a:lnTo>
                    <a:lnTo>
                      <a:pt x="5" y="2"/>
                    </a:lnTo>
                    <a:lnTo>
                      <a:pt x="7" y="1"/>
                    </a:lnTo>
                    <a:lnTo>
                      <a:pt x="10" y="1"/>
                    </a:lnTo>
                    <a:lnTo>
                      <a:pt x="14" y="4"/>
                    </a:lnTo>
                    <a:lnTo>
                      <a:pt x="13" y="12"/>
                    </a:lnTo>
                    <a:lnTo>
                      <a:pt x="9" y="14"/>
                    </a:lnTo>
                    <a:lnTo>
                      <a:pt x="8" y="18"/>
                    </a:lnTo>
                    <a:lnTo>
                      <a:pt x="4" y="21"/>
                    </a:lnTo>
                    <a:lnTo>
                      <a:pt x="4" y="13"/>
                    </a:lnTo>
                    <a:lnTo>
                      <a:pt x="1" y="9"/>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10" name="Freeform 430"/>
              <p:cNvSpPr>
                <a:spLocks/>
              </p:cNvSpPr>
              <p:nvPr/>
            </p:nvSpPr>
            <p:spPr bwMode="gray">
              <a:xfrm>
                <a:off x="3053" y="3273"/>
                <a:ext cx="31" cy="31"/>
              </a:xfrm>
              <a:custGeom>
                <a:avLst/>
                <a:gdLst>
                  <a:gd name="T0" fmla="*/ 2147483647 w 24"/>
                  <a:gd name="T1" fmla="*/ 2147483647 h 24"/>
                  <a:gd name="T2" fmla="*/ 2147483647 w 24"/>
                  <a:gd name="T3" fmla="*/ 2147483647 h 24"/>
                  <a:gd name="T4" fmla="*/ 2147483647 w 24"/>
                  <a:gd name="T5" fmla="*/ 2147483647 h 24"/>
                  <a:gd name="T6" fmla="*/ 2147483647 w 24"/>
                  <a:gd name="T7" fmla="*/ 2147483647 h 24"/>
                  <a:gd name="T8" fmla="*/ 2147483647 w 24"/>
                  <a:gd name="T9" fmla="*/ 2147483647 h 24"/>
                  <a:gd name="T10" fmla="*/ 0 w 24"/>
                  <a:gd name="T11" fmla="*/ 2147483647 h 24"/>
                  <a:gd name="T12" fmla="*/ 0 w 24"/>
                  <a:gd name="T13" fmla="*/ 2147483647 h 24"/>
                  <a:gd name="T14" fmla="*/ 2147483647 w 24"/>
                  <a:gd name="T15" fmla="*/ 0 h 24"/>
                  <a:gd name="T16" fmla="*/ 2147483647 w 24"/>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4"/>
                  <a:gd name="T29" fmla="*/ 24 w 24"/>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4">
                    <a:moveTo>
                      <a:pt x="23" y="1"/>
                    </a:moveTo>
                    <a:lnTo>
                      <a:pt x="24" y="10"/>
                    </a:lnTo>
                    <a:lnTo>
                      <a:pt x="17" y="17"/>
                    </a:lnTo>
                    <a:lnTo>
                      <a:pt x="15" y="20"/>
                    </a:lnTo>
                    <a:lnTo>
                      <a:pt x="7" y="24"/>
                    </a:lnTo>
                    <a:lnTo>
                      <a:pt x="0" y="15"/>
                    </a:lnTo>
                    <a:lnTo>
                      <a:pt x="0" y="10"/>
                    </a:lnTo>
                    <a:lnTo>
                      <a:pt x="10" y="0"/>
                    </a:lnTo>
                    <a:lnTo>
                      <a:pt x="23"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11" name="Freeform 431"/>
              <p:cNvSpPr>
                <a:spLocks/>
              </p:cNvSpPr>
              <p:nvPr/>
            </p:nvSpPr>
            <p:spPr bwMode="gray">
              <a:xfrm>
                <a:off x="2997" y="2987"/>
                <a:ext cx="133" cy="133"/>
              </a:xfrm>
              <a:custGeom>
                <a:avLst/>
                <a:gdLst>
                  <a:gd name="T0" fmla="*/ 2147483647 w 102"/>
                  <a:gd name="T1" fmla="*/ 2147483647 h 102"/>
                  <a:gd name="T2" fmla="*/ 0 w 102"/>
                  <a:gd name="T3" fmla="*/ 2147483647 h 102"/>
                  <a:gd name="T4" fmla="*/ 0 w 102"/>
                  <a:gd name="T5" fmla="*/ 2147483647 h 102"/>
                  <a:gd name="T6" fmla="*/ 2147483647 w 102"/>
                  <a:gd name="T7" fmla="*/ 2147483647 h 102"/>
                  <a:gd name="T8" fmla="*/ 2147483647 w 102"/>
                  <a:gd name="T9" fmla="*/ 2147483647 h 102"/>
                  <a:gd name="T10" fmla="*/ 2147483647 w 102"/>
                  <a:gd name="T11" fmla="*/ 2147483647 h 102"/>
                  <a:gd name="T12" fmla="*/ 2147483647 w 102"/>
                  <a:gd name="T13" fmla="*/ 2147483647 h 102"/>
                  <a:gd name="T14" fmla="*/ 2147483647 w 102"/>
                  <a:gd name="T15" fmla="*/ 2147483647 h 102"/>
                  <a:gd name="T16" fmla="*/ 2147483647 w 102"/>
                  <a:gd name="T17" fmla="*/ 2147483647 h 102"/>
                  <a:gd name="T18" fmla="*/ 2147483647 w 102"/>
                  <a:gd name="T19" fmla="*/ 2147483647 h 102"/>
                  <a:gd name="T20" fmla="*/ 2147483647 w 102"/>
                  <a:gd name="T21" fmla="*/ 2147483647 h 102"/>
                  <a:gd name="T22" fmla="*/ 2147483647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2147483647 h 102"/>
                  <a:gd name="T38" fmla="*/ 2147483647 w 102"/>
                  <a:gd name="T39" fmla="*/ 2147483647 h 102"/>
                  <a:gd name="T40" fmla="*/ 2147483647 w 102"/>
                  <a:gd name="T41" fmla="*/ 2147483647 h 102"/>
                  <a:gd name="T42" fmla="*/ 2147483647 w 102"/>
                  <a:gd name="T43" fmla="*/ 2147483647 h 102"/>
                  <a:gd name="T44" fmla="*/ 2147483647 w 102"/>
                  <a:gd name="T45" fmla="*/ 2147483647 h 102"/>
                  <a:gd name="T46" fmla="*/ 2147483647 w 102"/>
                  <a:gd name="T47" fmla="*/ 0 h 102"/>
                  <a:gd name="T48" fmla="*/ 2147483647 w 102"/>
                  <a:gd name="T49" fmla="*/ 2147483647 h 102"/>
                  <a:gd name="T50" fmla="*/ 2147483647 w 102"/>
                  <a:gd name="T51" fmla="*/ 2147483647 h 102"/>
                  <a:gd name="T52" fmla="*/ 2147483647 w 102"/>
                  <a:gd name="T53" fmla="*/ 2147483647 h 102"/>
                  <a:gd name="T54" fmla="*/ 2147483647 w 102"/>
                  <a:gd name="T55" fmla="*/ 2147483647 h 102"/>
                  <a:gd name="T56" fmla="*/ 2147483647 w 102"/>
                  <a:gd name="T57" fmla="*/ 2147483647 h 102"/>
                  <a:gd name="T58" fmla="*/ 2147483647 w 102"/>
                  <a:gd name="T59" fmla="*/ 2147483647 h 102"/>
                  <a:gd name="T60" fmla="*/ 2147483647 w 102"/>
                  <a:gd name="T61" fmla="*/ 2147483647 h 102"/>
                  <a:gd name="T62" fmla="*/ 2147483647 w 102"/>
                  <a:gd name="T63" fmla="*/ 2147483647 h 102"/>
                  <a:gd name="T64" fmla="*/ 2147483647 w 102"/>
                  <a:gd name="T65" fmla="*/ 2147483647 h 102"/>
                  <a:gd name="T66" fmla="*/ 2147483647 w 102"/>
                  <a:gd name="T67" fmla="*/ 2147483647 h 102"/>
                  <a:gd name="T68" fmla="*/ 2147483647 w 102"/>
                  <a:gd name="T69" fmla="*/ 2147483647 h 102"/>
                  <a:gd name="T70" fmla="*/ 2147483647 w 102"/>
                  <a:gd name="T71" fmla="*/ 2147483647 h 102"/>
                  <a:gd name="T72" fmla="*/ 2147483647 w 102"/>
                  <a:gd name="T73" fmla="*/ 2147483647 h 102"/>
                  <a:gd name="T74" fmla="*/ 2147483647 w 102"/>
                  <a:gd name="T75" fmla="*/ 2147483647 h 102"/>
                  <a:gd name="T76" fmla="*/ 2147483647 w 102"/>
                  <a:gd name="T77" fmla="*/ 2147483647 h 102"/>
                  <a:gd name="T78" fmla="*/ 2147483647 w 102"/>
                  <a:gd name="T79" fmla="*/ 2147483647 h 102"/>
                  <a:gd name="T80" fmla="*/ 2147483647 w 102"/>
                  <a:gd name="T81" fmla="*/ 2147483647 h 102"/>
                  <a:gd name="T82" fmla="*/ 2147483647 w 102"/>
                  <a:gd name="T83" fmla="*/ 2147483647 h 102"/>
                  <a:gd name="T84" fmla="*/ 2147483647 w 102"/>
                  <a:gd name="T85" fmla="*/ 2147483647 h 102"/>
                  <a:gd name="T86" fmla="*/ 2147483647 w 102"/>
                  <a:gd name="T87" fmla="*/ 2147483647 h 102"/>
                  <a:gd name="T88" fmla="*/ 2147483647 w 102"/>
                  <a:gd name="T89" fmla="*/ 2147483647 h 102"/>
                  <a:gd name="T90" fmla="*/ 2147483647 w 102"/>
                  <a:gd name="T91" fmla="*/ 2147483647 h 1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2"/>
                  <a:gd name="T139" fmla="*/ 0 h 102"/>
                  <a:gd name="T140" fmla="*/ 102 w 102"/>
                  <a:gd name="T141" fmla="*/ 102 h 1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2" h="102">
                    <a:moveTo>
                      <a:pt x="7" y="94"/>
                    </a:moveTo>
                    <a:lnTo>
                      <a:pt x="0" y="87"/>
                    </a:lnTo>
                    <a:lnTo>
                      <a:pt x="0" y="49"/>
                    </a:lnTo>
                    <a:lnTo>
                      <a:pt x="18" y="48"/>
                    </a:lnTo>
                    <a:lnTo>
                      <a:pt x="19" y="34"/>
                    </a:lnTo>
                    <a:lnTo>
                      <a:pt x="22" y="32"/>
                    </a:lnTo>
                    <a:lnTo>
                      <a:pt x="26" y="33"/>
                    </a:lnTo>
                    <a:lnTo>
                      <a:pt x="28" y="31"/>
                    </a:lnTo>
                    <a:lnTo>
                      <a:pt x="32" y="34"/>
                    </a:lnTo>
                    <a:lnTo>
                      <a:pt x="34" y="38"/>
                    </a:lnTo>
                    <a:lnTo>
                      <a:pt x="38" y="38"/>
                    </a:lnTo>
                    <a:lnTo>
                      <a:pt x="40" y="33"/>
                    </a:lnTo>
                    <a:lnTo>
                      <a:pt x="43" y="34"/>
                    </a:lnTo>
                    <a:lnTo>
                      <a:pt x="65" y="56"/>
                    </a:lnTo>
                    <a:lnTo>
                      <a:pt x="69" y="53"/>
                    </a:lnTo>
                    <a:lnTo>
                      <a:pt x="70" y="39"/>
                    </a:lnTo>
                    <a:lnTo>
                      <a:pt x="67" y="37"/>
                    </a:lnTo>
                    <a:lnTo>
                      <a:pt x="64" y="41"/>
                    </a:lnTo>
                    <a:lnTo>
                      <a:pt x="60" y="41"/>
                    </a:lnTo>
                    <a:lnTo>
                      <a:pt x="55" y="35"/>
                    </a:lnTo>
                    <a:lnTo>
                      <a:pt x="59" y="11"/>
                    </a:lnTo>
                    <a:lnTo>
                      <a:pt x="63" y="6"/>
                    </a:lnTo>
                    <a:lnTo>
                      <a:pt x="68" y="4"/>
                    </a:lnTo>
                    <a:lnTo>
                      <a:pt x="78" y="0"/>
                    </a:lnTo>
                    <a:lnTo>
                      <a:pt x="86" y="7"/>
                    </a:lnTo>
                    <a:lnTo>
                      <a:pt x="95" y="12"/>
                    </a:lnTo>
                    <a:lnTo>
                      <a:pt x="101" y="21"/>
                    </a:lnTo>
                    <a:lnTo>
                      <a:pt x="102" y="39"/>
                    </a:lnTo>
                    <a:lnTo>
                      <a:pt x="99" y="42"/>
                    </a:lnTo>
                    <a:lnTo>
                      <a:pt x="97" y="60"/>
                    </a:lnTo>
                    <a:lnTo>
                      <a:pt x="90" y="64"/>
                    </a:lnTo>
                    <a:lnTo>
                      <a:pt x="84" y="63"/>
                    </a:lnTo>
                    <a:lnTo>
                      <a:pt x="77" y="68"/>
                    </a:lnTo>
                    <a:lnTo>
                      <a:pt x="73" y="69"/>
                    </a:lnTo>
                    <a:lnTo>
                      <a:pt x="71" y="78"/>
                    </a:lnTo>
                    <a:lnTo>
                      <a:pt x="63" y="80"/>
                    </a:lnTo>
                    <a:lnTo>
                      <a:pt x="60" y="83"/>
                    </a:lnTo>
                    <a:lnTo>
                      <a:pt x="59" y="88"/>
                    </a:lnTo>
                    <a:lnTo>
                      <a:pt x="52" y="93"/>
                    </a:lnTo>
                    <a:lnTo>
                      <a:pt x="47" y="95"/>
                    </a:lnTo>
                    <a:lnTo>
                      <a:pt x="42" y="102"/>
                    </a:lnTo>
                    <a:lnTo>
                      <a:pt x="33" y="102"/>
                    </a:lnTo>
                    <a:lnTo>
                      <a:pt x="30" y="99"/>
                    </a:lnTo>
                    <a:lnTo>
                      <a:pt x="24" y="97"/>
                    </a:lnTo>
                    <a:lnTo>
                      <a:pt x="13" y="96"/>
                    </a:lnTo>
                    <a:lnTo>
                      <a:pt x="7" y="9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12" name="Freeform 432"/>
              <p:cNvSpPr>
                <a:spLocks/>
              </p:cNvSpPr>
              <p:nvPr/>
            </p:nvSpPr>
            <p:spPr bwMode="gray">
              <a:xfrm>
                <a:off x="2904" y="2723"/>
                <a:ext cx="156" cy="122"/>
              </a:xfrm>
              <a:custGeom>
                <a:avLst/>
                <a:gdLst>
                  <a:gd name="T0" fmla="*/ 2147483647 w 120"/>
                  <a:gd name="T1" fmla="*/ 2147483647 h 94"/>
                  <a:gd name="T2" fmla="*/ 0 w 120"/>
                  <a:gd name="T3" fmla="*/ 2147483647 h 94"/>
                  <a:gd name="T4" fmla="*/ 0 w 120"/>
                  <a:gd name="T5" fmla="*/ 2147483647 h 94"/>
                  <a:gd name="T6" fmla="*/ 2147483647 w 120"/>
                  <a:gd name="T7" fmla="*/ 2147483647 h 94"/>
                  <a:gd name="T8" fmla="*/ 2147483647 w 120"/>
                  <a:gd name="T9" fmla="*/ 2147483647 h 94"/>
                  <a:gd name="T10" fmla="*/ 2147483647 w 120"/>
                  <a:gd name="T11" fmla="*/ 2147483647 h 94"/>
                  <a:gd name="T12" fmla="*/ 2147483647 w 120"/>
                  <a:gd name="T13" fmla="*/ 2147483647 h 94"/>
                  <a:gd name="T14" fmla="*/ 2147483647 w 120"/>
                  <a:gd name="T15" fmla="*/ 2147483647 h 94"/>
                  <a:gd name="T16" fmla="*/ 2147483647 w 120"/>
                  <a:gd name="T17" fmla="*/ 2147483647 h 94"/>
                  <a:gd name="T18" fmla="*/ 2147483647 w 120"/>
                  <a:gd name="T19" fmla="*/ 0 h 94"/>
                  <a:gd name="T20" fmla="*/ 2147483647 w 120"/>
                  <a:gd name="T21" fmla="*/ 2147483647 h 94"/>
                  <a:gd name="T22" fmla="*/ 2147483647 w 120"/>
                  <a:gd name="T23" fmla="*/ 2147483647 h 94"/>
                  <a:gd name="T24" fmla="*/ 2147483647 w 120"/>
                  <a:gd name="T25" fmla="*/ 2147483647 h 94"/>
                  <a:gd name="T26" fmla="*/ 2147483647 w 120"/>
                  <a:gd name="T27" fmla="*/ 2147483647 h 94"/>
                  <a:gd name="T28" fmla="*/ 2147483647 w 120"/>
                  <a:gd name="T29" fmla="*/ 2147483647 h 94"/>
                  <a:gd name="T30" fmla="*/ 2147483647 w 120"/>
                  <a:gd name="T31" fmla="*/ 2147483647 h 94"/>
                  <a:gd name="T32" fmla="*/ 2147483647 w 120"/>
                  <a:gd name="T33" fmla="*/ 2147483647 h 94"/>
                  <a:gd name="T34" fmla="*/ 2147483647 w 120"/>
                  <a:gd name="T35" fmla="*/ 2147483647 h 94"/>
                  <a:gd name="T36" fmla="*/ 2147483647 w 120"/>
                  <a:gd name="T37" fmla="*/ 2147483647 h 94"/>
                  <a:gd name="T38" fmla="*/ 2147483647 w 120"/>
                  <a:gd name="T39" fmla="*/ 2147483647 h 94"/>
                  <a:gd name="T40" fmla="*/ 2147483647 w 120"/>
                  <a:gd name="T41" fmla="*/ 2147483647 h 94"/>
                  <a:gd name="T42" fmla="*/ 2147483647 w 120"/>
                  <a:gd name="T43" fmla="*/ 2147483647 h 94"/>
                  <a:gd name="T44" fmla="*/ 2147483647 w 120"/>
                  <a:gd name="T45" fmla="*/ 2147483647 h 94"/>
                  <a:gd name="T46" fmla="*/ 2147483647 w 120"/>
                  <a:gd name="T47" fmla="*/ 2147483647 h 94"/>
                  <a:gd name="T48" fmla="*/ 2147483647 w 120"/>
                  <a:gd name="T49" fmla="*/ 2147483647 h 94"/>
                  <a:gd name="T50" fmla="*/ 2147483647 w 120"/>
                  <a:gd name="T51" fmla="*/ 2147483647 h 94"/>
                  <a:gd name="T52" fmla="*/ 2147483647 w 120"/>
                  <a:gd name="T53" fmla="*/ 2147483647 h 94"/>
                  <a:gd name="T54" fmla="*/ 2147483647 w 120"/>
                  <a:gd name="T55" fmla="*/ 2147483647 h 94"/>
                  <a:gd name="T56" fmla="*/ 2147483647 w 120"/>
                  <a:gd name="T57" fmla="*/ 2147483647 h 94"/>
                  <a:gd name="T58" fmla="*/ 2147483647 w 120"/>
                  <a:gd name="T59" fmla="*/ 2147483647 h 94"/>
                  <a:gd name="T60" fmla="*/ 2147483647 w 120"/>
                  <a:gd name="T61" fmla="*/ 2147483647 h 94"/>
                  <a:gd name="T62" fmla="*/ 2147483647 w 120"/>
                  <a:gd name="T63" fmla="*/ 2147483647 h 94"/>
                  <a:gd name="T64" fmla="*/ 2147483647 w 120"/>
                  <a:gd name="T65" fmla="*/ 2147483647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0"/>
                  <a:gd name="T100" fmla="*/ 0 h 94"/>
                  <a:gd name="T101" fmla="*/ 120 w 12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0" h="94">
                    <a:moveTo>
                      <a:pt x="10" y="94"/>
                    </a:moveTo>
                    <a:lnTo>
                      <a:pt x="0" y="70"/>
                    </a:lnTo>
                    <a:lnTo>
                      <a:pt x="0" y="63"/>
                    </a:lnTo>
                    <a:lnTo>
                      <a:pt x="10" y="46"/>
                    </a:lnTo>
                    <a:lnTo>
                      <a:pt x="38" y="41"/>
                    </a:lnTo>
                    <a:lnTo>
                      <a:pt x="43" y="30"/>
                    </a:lnTo>
                    <a:lnTo>
                      <a:pt x="54" y="30"/>
                    </a:lnTo>
                    <a:lnTo>
                      <a:pt x="67" y="15"/>
                    </a:lnTo>
                    <a:lnTo>
                      <a:pt x="70" y="4"/>
                    </a:lnTo>
                    <a:lnTo>
                      <a:pt x="75" y="0"/>
                    </a:lnTo>
                    <a:lnTo>
                      <a:pt x="81" y="5"/>
                    </a:lnTo>
                    <a:lnTo>
                      <a:pt x="82" y="9"/>
                    </a:lnTo>
                    <a:lnTo>
                      <a:pt x="81" y="12"/>
                    </a:lnTo>
                    <a:lnTo>
                      <a:pt x="87" y="20"/>
                    </a:lnTo>
                    <a:lnTo>
                      <a:pt x="85" y="33"/>
                    </a:lnTo>
                    <a:lnTo>
                      <a:pt x="91" y="35"/>
                    </a:lnTo>
                    <a:lnTo>
                      <a:pt x="95" y="41"/>
                    </a:lnTo>
                    <a:lnTo>
                      <a:pt x="99" y="42"/>
                    </a:lnTo>
                    <a:lnTo>
                      <a:pt x="107" y="50"/>
                    </a:lnTo>
                    <a:lnTo>
                      <a:pt x="107" y="57"/>
                    </a:lnTo>
                    <a:lnTo>
                      <a:pt x="117" y="64"/>
                    </a:lnTo>
                    <a:lnTo>
                      <a:pt x="120" y="69"/>
                    </a:lnTo>
                    <a:lnTo>
                      <a:pt x="103" y="68"/>
                    </a:lnTo>
                    <a:lnTo>
                      <a:pt x="80" y="77"/>
                    </a:lnTo>
                    <a:lnTo>
                      <a:pt x="71" y="80"/>
                    </a:lnTo>
                    <a:lnTo>
                      <a:pt x="59" y="77"/>
                    </a:lnTo>
                    <a:lnTo>
                      <a:pt x="51" y="71"/>
                    </a:lnTo>
                    <a:lnTo>
                      <a:pt x="37" y="74"/>
                    </a:lnTo>
                    <a:lnTo>
                      <a:pt x="36" y="84"/>
                    </a:lnTo>
                    <a:lnTo>
                      <a:pt x="30" y="84"/>
                    </a:lnTo>
                    <a:lnTo>
                      <a:pt x="21" y="84"/>
                    </a:lnTo>
                    <a:lnTo>
                      <a:pt x="15" y="86"/>
                    </a:lnTo>
                    <a:lnTo>
                      <a:pt x="10" y="9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13" name="Freeform 433"/>
              <p:cNvSpPr>
                <a:spLocks/>
              </p:cNvSpPr>
              <p:nvPr/>
            </p:nvSpPr>
            <p:spPr bwMode="gray">
              <a:xfrm>
                <a:off x="2970" y="3119"/>
                <a:ext cx="102" cy="126"/>
              </a:xfrm>
              <a:custGeom>
                <a:avLst/>
                <a:gdLst>
                  <a:gd name="T0" fmla="*/ 2147483647 w 78"/>
                  <a:gd name="T1" fmla="*/ 2147483647 h 97"/>
                  <a:gd name="T2" fmla="*/ 2147483647 w 78"/>
                  <a:gd name="T3" fmla="*/ 2147483647 h 97"/>
                  <a:gd name="T4" fmla="*/ 2147483647 w 78"/>
                  <a:gd name="T5" fmla="*/ 2147483647 h 97"/>
                  <a:gd name="T6" fmla="*/ 2147483647 w 78"/>
                  <a:gd name="T7" fmla="*/ 2147483647 h 97"/>
                  <a:gd name="T8" fmla="*/ 2147483647 w 78"/>
                  <a:gd name="T9" fmla="*/ 2147483647 h 97"/>
                  <a:gd name="T10" fmla="*/ 2147483647 w 78"/>
                  <a:gd name="T11" fmla="*/ 2147483647 h 97"/>
                  <a:gd name="T12" fmla="*/ 2147483647 w 78"/>
                  <a:gd name="T13" fmla="*/ 2147483647 h 97"/>
                  <a:gd name="T14" fmla="*/ 2147483647 w 78"/>
                  <a:gd name="T15" fmla="*/ 2147483647 h 97"/>
                  <a:gd name="T16" fmla="*/ 2147483647 w 78"/>
                  <a:gd name="T17" fmla="*/ 2147483647 h 97"/>
                  <a:gd name="T18" fmla="*/ 2147483647 w 78"/>
                  <a:gd name="T19" fmla="*/ 2147483647 h 97"/>
                  <a:gd name="T20" fmla="*/ 2147483647 w 78"/>
                  <a:gd name="T21" fmla="*/ 2147483647 h 97"/>
                  <a:gd name="T22" fmla="*/ 2147483647 w 78"/>
                  <a:gd name="T23" fmla="*/ 2147483647 h 97"/>
                  <a:gd name="T24" fmla="*/ 0 w 78"/>
                  <a:gd name="T25" fmla="*/ 2147483647 h 97"/>
                  <a:gd name="T26" fmla="*/ 2147483647 w 78"/>
                  <a:gd name="T27" fmla="*/ 2147483647 h 97"/>
                  <a:gd name="T28" fmla="*/ 2147483647 w 78"/>
                  <a:gd name="T29" fmla="*/ 2147483647 h 97"/>
                  <a:gd name="T30" fmla="*/ 2147483647 w 78"/>
                  <a:gd name="T31" fmla="*/ 2147483647 h 97"/>
                  <a:gd name="T32" fmla="*/ 2147483647 w 78"/>
                  <a:gd name="T33" fmla="*/ 2147483647 h 97"/>
                  <a:gd name="T34" fmla="*/ 2147483647 w 78"/>
                  <a:gd name="T35" fmla="*/ 2147483647 h 97"/>
                  <a:gd name="T36" fmla="*/ 2147483647 w 78"/>
                  <a:gd name="T37" fmla="*/ 0 h 97"/>
                  <a:gd name="T38" fmla="*/ 2147483647 w 78"/>
                  <a:gd name="T39" fmla="*/ 2147483647 h 97"/>
                  <a:gd name="T40" fmla="*/ 2147483647 w 78"/>
                  <a:gd name="T41" fmla="*/ 2147483647 h 97"/>
                  <a:gd name="T42" fmla="*/ 2147483647 w 78"/>
                  <a:gd name="T43" fmla="*/ 2147483647 h 97"/>
                  <a:gd name="T44" fmla="*/ 2147483647 w 78"/>
                  <a:gd name="T45" fmla="*/ 2147483647 h 97"/>
                  <a:gd name="T46" fmla="*/ 2147483647 w 78"/>
                  <a:gd name="T47" fmla="*/ 2147483647 h 97"/>
                  <a:gd name="T48" fmla="*/ 2147483647 w 78"/>
                  <a:gd name="T49" fmla="*/ 2147483647 h 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97"/>
                  <a:gd name="T77" fmla="*/ 78 w 78"/>
                  <a:gd name="T78" fmla="*/ 97 h 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97">
                    <a:moveTo>
                      <a:pt x="78" y="46"/>
                    </a:moveTo>
                    <a:lnTo>
                      <a:pt x="67" y="56"/>
                    </a:lnTo>
                    <a:lnTo>
                      <a:pt x="65" y="60"/>
                    </a:lnTo>
                    <a:lnTo>
                      <a:pt x="56" y="63"/>
                    </a:lnTo>
                    <a:lnTo>
                      <a:pt x="54" y="76"/>
                    </a:lnTo>
                    <a:lnTo>
                      <a:pt x="48" y="84"/>
                    </a:lnTo>
                    <a:lnTo>
                      <a:pt x="40" y="84"/>
                    </a:lnTo>
                    <a:lnTo>
                      <a:pt x="34" y="81"/>
                    </a:lnTo>
                    <a:lnTo>
                      <a:pt x="29" y="81"/>
                    </a:lnTo>
                    <a:lnTo>
                      <a:pt x="18" y="97"/>
                    </a:lnTo>
                    <a:lnTo>
                      <a:pt x="9" y="97"/>
                    </a:lnTo>
                    <a:lnTo>
                      <a:pt x="6" y="78"/>
                    </a:lnTo>
                    <a:lnTo>
                      <a:pt x="0" y="71"/>
                    </a:lnTo>
                    <a:lnTo>
                      <a:pt x="1" y="43"/>
                    </a:lnTo>
                    <a:lnTo>
                      <a:pt x="10" y="41"/>
                    </a:lnTo>
                    <a:lnTo>
                      <a:pt x="11" y="8"/>
                    </a:lnTo>
                    <a:lnTo>
                      <a:pt x="28" y="2"/>
                    </a:lnTo>
                    <a:lnTo>
                      <a:pt x="36" y="5"/>
                    </a:lnTo>
                    <a:lnTo>
                      <a:pt x="46" y="0"/>
                    </a:lnTo>
                    <a:lnTo>
                      <a:pt x="53" y="1"/>
                    </a:lnTo>
                    <a:lnTo>
                      <a:pt x="54" y="8"/>
                    </a:lnTo>
                    <a:lnTo>
                      <a:pt x="67" y="19"/>
                    </a:lnTo>
                    <a:lnTo>
                      <a:pt x="69" y="26"/>
                    </a:lnTo>
                    <a:lnTo>
                      <a:pt x="74" y="39"/>
                    </a:lnTo>
                    <a:lnTo>
                      <a:pt x="78" y="4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14" name="Freeform 434"/>
              <p:cNvSpPr>
                <a:spLocks/>
              </p:cNvSpPr>
              <p:nvPr/>
            </p:nvSpPr>
            <p:spPr bwMode="gray">
              <a:xfrm>
                <a:off x="3040" y="3089"/>
                <a:ext cx="86" cy="90"/>
              </a:xfrm>
              <a:custGeom>
                <a:avLst/>
                <a:gdLst>
                  <a:gd name="T0" fmla="*/ 2147483647 w 66"/>
                  <a:gd name="T1" fmla="*/ 2147483647 h 69"/>
                  <a:gd name="T2" fmla="*/ 2147483647 w 66"/>
                  <a:gd name="T3" fmla="*/ 2147483647 h 69"/>
                  <a:gd name="T4" fmla="*/ 2147483647 w 66"/>
                  <a:gd name="T5" fmla="*/ 0 h 69"/>
                  <a:gd name="T6" fmla="*/ 2147483647 w 66"/>
                  <a:gd name="T7" fmla="*/ 2147483647 h 69"/>
                  <a:gd name="T8" fmla="*/ 2147483647 w 66"/>
                  <a:gd name="T9" fmla="*/ 2147483647 h 69"/>
                  <a:gd name="T10" fmla="*/ 2147483647 w 66"/>
                  <a:gd name="T11" fmla="*/ 2147483647 h 69"/>
                  <a:gd name="T12" fmla="*/ 2147483647 w 66"/>
                  <a:gd name="T13" fmla="*/ 2147483647 h 69"/>
                  <a:gd name="T14" fmla="*/ 2147483647 w 66"/>
                  <a:gd name="T15" fmla="*/ 2147483647 h 69"/>
                  <a:gd name="T16" fmla="*/ 2147483647 w 66"/>
                  <a:gd name="T17" fmla="*/ 2147483647 h 69"/>
                  <a:gd name="T18" fmla="*/ 2147483647 w 66"/>
                  <a:gd name="T19" fmla="*/ 2147483647 h 69"/>
                  <a:gd name="T20" fmla="*/ 2147483647 w 66"/>
                  <a:gd name="T21" fmla="*/ 2147483647 h 69"/>
                  <a:gd name="T22" fmla="*/ 2147483647 w 66"/>
                  <a:gd name="T23" fmla="*/ 2147483647 h 69"/>
                  <a:gd name="T24" fmla="*/ 2147483647 w 66"/>
                  <a:gd name="T25" fmla="*/ 2147483647 h 69"/>
                  <a:gd name="T26" fmla="*/ 2147483647 w 66"/>
                  <a:gd name="T27" fmla="*/ 2147483647 h 69"/>
                  <a:gd name="T28" fmla="*/ 2147483647 w 66"/>
                  <a:gd name="T29" fmla="*/ 2147483647 h 69"/>
                  <a:gd name="T30" fmla="*/ 2147483647 w 66"/>
                  <a:gd name="T31" fmla="*/ 2147483647 h 69"/>
                  <a:gd name="T32" fmla="*/ 2147483647 w 66"/>
                  <a:gd name="T33" fmla="*/ 2147483647 h 69"/>
                  <a:gd name="T34" fmla="*/ 2147483647 w 66"/>
                  <a:gd name="T35" fmla="*/ 2147483647 h 69"/>
                  <a:gd name="T36" fmla="*/ 2147483647 w 66"/>
                  <a:gd name="T37" fmla="*/ 2147483647 h 69"/>
                  <a:gd name="T38" fmla="*/ 2147483647 w 66"/>
                  <a:gd name="T39" fmla="*/ 2147483647 h 69"/>
                  <a:gd name="T40" fmla="*/ 0 w 66"/>
                  <a:gd name="T41" fmla="*/ 2147483647 h 69"/>
                  <a:gd name="T42" fmla="*/ 2147483647 w 66"/>
                  <a:gd name="T43" fmla="*/ 2147483647 h 69"/>
                  <a:gd name="T44" fmla="*/ 2147483647 w 66"/>
                  <a:gd name="T45" fmla="*/ 2147483647 h 69"/>
                  <a:gd name="T46" fmla="*/ 2147483647 w 66"/>
                  <a:gd name="T47" fmla="*/ 2147483647 h 69"/>
                  <a:gd name="T48" fmla="*/ 2147483647 w 66"/>
                  <a:gd name="T49" fmla="*/ 2147483647 h 69"/>
                  <a:gd name="T50" fmla="*/ 2147483647 w 66"/>
                  <a:gd name="T51" fmla="*/ 2147483647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69"/>
                  <a:gd name="T80" fmla="*/ 66 w 66"/>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69">
                    <a:moveTo>
                      <a:pt x="27" y="5"/>
                    </a:moveTo>
                    <a:lnTo>
                      <a:pt x="30" y="2"/>
                    </a:lnTo>
                    <a:lnTo>
                      <a:pt x="38" y="0"/>
                    </a:lnTo>
                    <a:lnTo>
                      <a:pt x="59" y="8"/>
                    </a:lnTo>
                    <a:lnTo>
                      <a:pt x="63" y="13"/>
                    </a:lnTo>
                    <a:lnTo>
                      <a:pt x="64" y="28"/>
                    </a:lnTo>
                    <a:lnTo>
                      <a:pt x="62" y="31"/>
                    </a:lnTo>
                    <a:lnTo>
                      <a:pt x="62" y="37"/>
                    </a:lnTo>
                    <a:lnTo>
                      <a:pt x="66" y="44"/>
                    </a:lnTo>
                    <a:lnTo>
                      <a:pt x="65" y="47"/>
                    </a:lnTo>
                    <a:lnTo>
                      <a:pt x="56" y="53"/>
                    </a:lnTo>
                    <a:lnTo>
                      <a:pt x="55" y="65"/>
                    </a:lnTo>
                    <a:lnTo>
                      <a:pt x="50" y="69"/>
                    </a:lnTo>
                    <a:lnTo>
                      <a:pt x="37" y="66"/>
                    </a:lnTo>
                    <a:lnTo>
                      <a:pt x="31" y="69"/>
                    </a:lnTo>
                    <a:lnTo>
                      <a:pt x="25" y="69"/>
                    </a:lnTo>
                    <a:lnTo>
                      <a:pt x="21" y="62"/>
                    </a:lnTo>
                    <a:lnTo>
                      <a:pt x="16" y="49"/>
                    </a:lnTo>
                    <a:lnTo>
                      <a:pt x="14" y="42"/>
                    </a:lnTo>
                    <a:lnTo>
                      <a:pt x="1" y="31"/>
                    </a:lnTo>
                    <a:lnTo>
                      <a:pt x="0" y="24"/>
                    </a:lnTo>
                    <a:lnTo>
                      <a:pt x="9" y="24"/>
                    </a:lnTo>
                    <a:lnTo>
                      <a:pt x="14" y="17"/>
                    </a:lnTo>
                    <a:lnTo>
                      <a:pt x="19" y="15"/>
                    </a:lnTo>
                    <a:lnTo>
                      <a:pt x="26" y="10"/>
                    </a:lnTo>
                    <a:lnTo>
                      <a:pt x="27"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15" name="Freeform 435"/>
              <p:cNvSpPr>
                <a:spLocks/>
              </p:cNvSpPr>
              <p:nvPr/>
            </p:nvSpPr>
            <p:spPr bwMode="gray">
              <a:xfrm>
                <a:off x="2871" y="2961"/>
                <a:ext cx="150" cy="159"/>
              </a:xfrm>
              <a:custGeom>
                <a:avLst/>
                <a:gdLst>
                  <a:gd name="T0" fmla="*/ 2147483647 w 115"/>
                  <a:gd name="T1" fmla="*/ 2147483647 h 122"/>
                  <a:gd name="T2" fmla="*/ 0 w 115"/>
                  <a:gd name="T3" fmla="*/ 2147483647 h 122"/>
                  <a:gd name="T4" fmla="*/ 2147483647 w 115"/>
                  <a:gd name="T5" fmla="*/ 2147483647 h 122"/>
                  <a:gd name="T6" fmla="*/ 2147483647 w 115"/>
                  <a:gd name="T7" fmla="*/ 2147483647 h 122"/>
                  <a:gd name="T8" fmla="*/ 2147483647 w 115"/>
                  <a:gd name="T9" fmla="*/ 2147483647 h 122"/>
                  <a:gd name="T10" fmla="*/ 2147483647 w 115"/>
                  <a:gd name="T11" fmla="*/ 2147483647 h 122"/>
                  <a:gd name="T12" fmla="*/ 2147483647 w 115"/>
                  <a:gd name="T13" fmla="*/ 2147483647 h 122"/>
                  <a:gd name="T14" fmla="*/ 2147483647 w 115"/>
                  <a:gd name="T15" fmla="*/ 2147483647 h 122"/>
                  <a:gd name="T16" fmla="*/ 2147483647 w 115"/>
                  <a:gd name="T17" fmla="*/ 2147483647 h 122"/>
                  <a:gd name="T18" fmla="*/ 2147483647 w 115"/>
                  <a:gd name="T19" fmla="*/ 2147483647 h 122"/>
                  <a:gd name="T20" fmla="*/ 2147483647 w 115"/>
                  <a:gd name="T21" fmla="*/ 2147483647 h 122"/>
                  <a:gd name="T22" fmla="*/ 2147483647 w 115"/>
                  <a:gd name="T23" fmla="*/ 2147483647 h 122"/>
                  <a:gd name="T24" fmla="*/ 2147483647 w 115"/>
                  <a:gd name="T25" fmla="*/ 0 h 122"/>
                  <a:gd name="T26" fmla="*/ 2147483647 w 115"/>
                  <a:gd name="T27" fmla="*/ 2147483647 h 122"/>
                  <a:gd name="T28" fmla="*/ 2147483647 w 115"/>
                  <a:gd name="T29" fmla="*/ 2147483647 h 122"/>
                  <a:gd name="T30" fmla="*/ 2147483647 w 115"/>
                  <a:gd name="T31" fmla="*/ 2147483647 h 122"/>
                  <a:gd name="T32" fmla="*/ 2147483647 w 115"/>
                  <a:gd name="T33" fmla="*/ 2147483647 h 122"/>
                  <a:gd name="T34" fmla="*/ 2147483647 w 115"/>
                  <a:gd name="T35" fmla="*/ 2147483647 h 122"/>
                  <a:gd name="T36" fmla="*/ 2147483647 w 115"/>
                  <a:gd name="T37" fmla="*/ 2147483647 h 122"/>
                  <a:gd name="T38" fmla="*/ 2147483647 w 115"/>
                  <a:gd name="T39" fmla="*/ 2147483647 h 122"/>
                  <a:gd name="T40" fmla="*/ 2147483647 w 115"/>
                  <a:gd name="T41" fmla="*/ 2147483647 h 122"/>
                  <a:gd name="T42" fmla="*/ 2147483647 w 115"/>
                  <a:gd name="T43" fmla="*/ 2147483647 h 122"/>
                  <a:gd name="T44" fmla="*/ 2147483647 w 115"/>
                  <a:gd name="T45" fmla="*/ 2147483647 h 122"/>
                  <a:gd name="T46" fmla="*/ 2147483647 w 115"/>
                  <a:gd name="T47" fmla="*/ 2147483647 h 122"/>
                  <a:gd name="T48" fmla="*/ 2147483647 w 115"/>
                  <a:gd name="T49" fmla="*/ 2147483647 h 122"/>
                  <a:gd name="T50" fmla="*/ 2147483647 w 115"/>
                  <a:gd name="T51" fmla="*/ 2147483647 h 122"/>
                  <a:gd name="T52" fmla="*/ 2147483647 w 115"/>
                  <a:gd name="T53" fmla="*/ 2147483647 h 122"/>
                  <a:gd name="T54" fmla="*/ 2147483647 w 115"/>
                  <a:gd name="T55" fmla="*/ 2147483647 h 122"/>
                  <a:gd name="T56" fmla="*/ 2147483647 w 115"/>
                  <a:gd name="T57" fmla="*/ 2147483647 h 122"/>
                  <a:gd name="T58" fmla="*/ 2147483647 w 115"/>
                  <a:gd name="T59" fmla="*/ 2147483647 h 122"/>
                  <a:gd name="T60" fmla="*/ 2147483647 w 115"/>
                  <a:gd name="T61" fmla="*/ 2147483647 h 122"/>
                  <a:gd name="T62" fmla="*/ 2147483647 w 115"/>
                  <a:gd name="T63" fmla="*/ 2147483647 h 122"/>
                  <a:gd name="T64" fmla="*/ 2147483647 w 115"/>
                  <a:gd name="T65" fmla="*/ 2147483647 h 122"/>
                  <a:gd name="T66" fmla="*/ 2147483647 w 115"/>
                  <a:gd name="T67" fmla="*/ 2147483647 h 122"/>
                  <a:gd name="T68" fmla="*/ 2147483647 w 115"/>
                  <a:gd name="T69" fmla="*/ 2147483647 h 122"/>
                  <a:gd name="T70" fmla="*/ 2147483647 w 115"/>
                  <a:gd name="T71" fmla="*/ 2147483647 h 122"/>
                  <a:gd name="T72" fmla="*/ 2147483647 w 115"/>
                  <a:gd name="T73" fmla="*/ 2147483647 h 122"/>
                  <a:gd name="T74" fmla="*/ 2147483647 w 115"/>
                  <a:gd name="T75" fmla="*/ 2147483647 h 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5"/>
                  <a:gd name="T115" fmla="*/ 0 h 122"/>
                  <a:gd name="T116" fmla="*/ 115 w 115"/>
                  <a:gd name="T117" fmla="*/ 122 h 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5" h="122">
                    <a:moveTo>
                      <a:pt x="1" y="116"/>
                    </a:moveTo>
                    <a:lnTo>
                      <a:pt x="0" y="107"/>
                    </a:lnTo>
                    <a:lnTo>
                      <a:pt x="1" y="98"/>
                    </a:lnTo>
                    <a:lnTo>
                      <a:pt x="9" y="72"/>
                    </a:lnTo>
                    <a:lnTo>
                      <a:pt x="14" y="68"/>
                    </a:lnTo>
                    <a:lnTo>
                      <a:pt x="20" y="57"/>
                    </a:lnTo>
                    <a:lnTo>
                      <a:pt x="17" y="47"/>
                    </a:lnTo>
                    <a:lnTo>
                      <a:pt x="14" y="38"/>
                    </a:lnTo>
                    <a:lnTo>
                      <a:pt x="14" y="20"/>
                    </a:lnTo>
                    <a:lnTo>
                      <a:pt x="11" y="14"/>
                    </a:lnTo>
                    <a:lnTo>
                      <a:pt x="8" y="6"/>
                    </a:lnTo>
                    <a:lnTo>
                      <a:pt x="9" y="1"/>
                    </a:lnTo>
                    <a:lnTo>
                      <a:pt x="46" y="0"/>
                    </a:lnTo>
                    <a:lnTo>
                      <a:pt x="51" y="8"/>
                    </a:lnTo>
                    <a:lnTo>
                      <a:pt x="56" y="19"/>
                    </a:lnTo>
                    <a:lnTo>
                      <a:pt x="71" y="18"/>
                    </a:lnTo>
                    <a:lnTo>
                      <a:pt x="71" y="9"/>
                    </a:lnTo>
                    <a:lnTo>
                      <a:pt x="80" y="8"/>
                    </a:lnTo>
                    <a:lnTo>
                      <a:pt x="86" y="12"/>
                    </a:lnTo>
                    <a:lnTo>
                      <a:pt x="94" y="14"/>
                    </a:lnTo>
                    <a:lnTo>
                      <a:pt x="96" y="41"/>
                    </a:lnTo>
                    <a:lnTo>
                      <a:pt x="100" y="51"/>
                    </a:lnTo>
                    <a:lnTo>
                      <a:pt x="114" y="51"/>
                    </a:lnTo>
                    <a:lnTo>
                      <a:pt x="115" y="54"/>
                    </a:lnTo>
                    <a:lnTo>
                      <a:pt x="114" y="68"/>
                    </a:lnTo>
                    <a:lnTo>
                      <a:pt x="96" y="69"/>
                    </a:lnTo>
                    <a:lnTo>
                      <a:pt x="96" y="107"/>
                    </a:lnTo>
                    <a:lnTo>
                      <a:pt x="103" y="114"/>
                    </a:lnTo>
                    <a:lnTo>
                      <a:pt x="96" y="120"/>
                    </a:lnTo>
                    <a:lnTo>
                      <a:pt x="86" y="120"/>
                    </a:lnTo>
                    <a:lnTo>
                      <a:pt x="75" y="122"/>
                    </a:lnTo>
                    <a:lnTo>
                      <a:pt x="67" y="120"/>
                    </a:lnTo>
                    <a:lnTo>
                      <a:pt x="59" y="114"/>
                    </a:lnTo>
                    <a:lnTo>
                      <a:pt x="31" y="113"/>
                    </a:lnTo>
                    <a:lnTo>
                      <a:pt x="22" y="117"/>
                    </a:lnTo>
                    <a:lnTo>
                      <a:pt x="18" y="113"/>
                    </a:lnTo>
                    <a:lnTo>
                      <a:pt x="8" y="113"/>
                    </a:lnTo>
                    <a:lnTo>
                      <a:pt x="1" y="11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16" name="Freeform 436"/>
              <p:cNvSpPr>
                <a:spLocks/>
              </p:cNvSpPr>
              <p:nvPr/>
            </p:nvSpPr>
            <p:spPr bwMode="gray">
              <a:xfrm>
                <a:off x="2877" y="2811"/>
                <a:ext cx="223" cy="249"/>
              </a:xfrm>
              <a:custGeom>
                <a:avLst/>
                <a:gdLst>
                  <a:gd name="T0" fmla="*/ 2147483647 w 171"/>
                  <a:gd name="T1" fmla="*/ 2147483647 h 191"/>
                  <a:gd name="T2" fmla="*/ 2147483647 w 171"/>
                  <a:gd name="T3" fmla="*/ 2147483647 h 191"/>
                  <a:gd name="T4" fmla="*/ 2147483647 w 171"/>
                  <a:gd name="T5" fmla="*/ 2147483647 h 191"/>
                  <a:gd name="T6" fmla="*/ 2147483647 w 171"/>
                  <a:gd name="T7" fmla="*/ 2147483647 h 191"/>
                  <a:gd name="T8" fmla="*/ 2147483647 w 171"/>
                  <a:gd name="T9" fmla="*/ 2147483647 h 191"/>
                  <a:gd name="T10" fmla="*/ 2147483647 w 171"/>
                  <a:gd name="T11" fmla="*/ 2147483647 h 191"/>
                  <a:gd name="T12" fmla="*/ 2147483647 w 171"/>
                  <a:gd name="T13" fmla="*/ 2147483647 h 191"/>
                  <a:gd name="T14" fmla="*/ 2147483647 w 171"/>
                  <a:gd name="T15" fmla="*/ 2147483647 h 191"/>
                  <a:gd name="T16" fmla="*/ 2147483647 w 171"/>
                  <a:gd name="T17" fmla="*/ 2147483647 h 191"/>
                  <a:gd name="T18" fmla="*/ 2147483647 w 171"/>
                  <a:gd name="T19" fmla="*/ 2147483647 h 191"/>
                  <a:gd name="T20" fmla="*/ 2147483647 w 171"/>
                  <a:gd name="T21" fmla="*/ 2147483647 h 191"/>
                  <a:gd name="T22" fmla="*/ 2147483647 w 171"/>
                  <a:gd name="T23" fmla="*/ 2147483647 h 191"/>
                  <a:gd name="T24" fmla="*/ 2147483647 w 171"/>
                  <a:gd name="T25" fmla="*/ 2147483647 h 191"/>
                  <a:gd name="T26" fmla="*/ 2147483647 w 171"/>
                  <a:gd name="T27" fmla="*/ 2147483647 h 191"/>
                  <a:gd name="T28" fmla="*/ 2147483647 w 171"/>
                  <a:gd name="T29" fmla="*/ 2147483647 h 191"/>
                  <a:gd name="T30" fmla="*/ 2147483647 w 171"/>
                  <a:gd name="T31" fmla="*/ 2147483647 h 191"/>
                  <a:gd name="T32" fmla="*/ 2147483647 w 171"/>
                  <a:gd name="T33" fmla="*/ 2147483647 h 191"/>
                  <a:gd name="T34" fmla="*/ 2147483647 w 171"/>
                  <a:gd name="T35" fmla="*/ 2147483647 h 191"/>
                  <a:gd name="T36" fmla="*/ 2147483647 w 171"/>
                  <a:gd name="T37" fmla="*/ 2147483647 h 191"/>
                  <a:gd name="T38" fmla="*/ 2147483647 w 171"/>
                  <a:gd name="T39" fmla="*/ 2147483647 h 191"/>
                  <a:gd name="T40" fmla="*/ 2147483647 w 171"/>
                  <a:gd name="T41" fmla="*/ 2147483647 h 191"/>
                  <a:gd name="T42" fmla="*/ 2147483647 w 171"/>
                  <a:gd name="T43" fmla="*/ 2147483647 h 191"/>
                  <a:gd name="T44" fmla="*/ 2147483647 w 171"/>
                  <a:gd name="T45" fmla="*/ 2147483647 h 191"/>
                  <a:gd name="T46" fmla="*/ 2147483647 w 171"/>
                  <a:gd name="T47" fmla="*/ 2147483647 h 191"/>
                  <a:gd name="T48" fmla="*/ 2147483647 w 171"/>
                  <a:gd name="T49" fmla="*/ 2147483647 h 191"/>
                  <a:gd name="T50" fmla="*/ 2147483647 w 171"/>
                  <a:gd name="T51" fmla="*/ 2147483647 h 191"/>
                  <a:gd name="T52" fmla="*/ 2147483647 w 171"/>
                  <a:gd name="T53" fmla="*/ 2147483647 h 191"/>
                  <a:gd name="T54" fmla="*/ 2147483647 w 171"/>
                  <a:gd name="T55" fmla="*/ 2147483647 h 191"/>
                  <a:gd name="T56" fmla="*/ 2147483647 w 171"/>
                  <a:gd name="T57" fmla="*/ 2147483647 h 191"/>
                  <a:gd name="T58" fmla="*/ 2147483647 w 171"/>
                  <a:gd name="T59" fmla="*/ 2147483647 h 191"/>
                  <a:gd name="T60" fmla="*/ 2147483647 w 171"/>
                  <a:gd name="T61" fmla="*/ 2147483647 h 191"/>
                  <a:gd name="T62" fmla="*/ 2147483647 w 171"/>
                  <a:gd name="T63" fmla="*/ 2147483647 h 191"/>
                  <a:gd name="T64" fmla="*/ 2147483647 w 171"/>
                  <a:gd name="T65" fmla="*/ 2147483647 h 191"/>
                  <a:gd name="T66" fmla="*/ 2147483647 w 171"/>
                  <a:gd name="T67" fmla="*/ 2147483647 h 191"/>
                  <a:gd name="T68" fmla="*/ 2147483647 w 171"/>
                  <a:gd name="T69" fmla="*/ 2147483647 h 1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1"/>
                  <a:gd name="T106" fmla="*/ 0 h 191"/>
                  <a:gd name="T107" fmla="*/ 171 w 171"/>
                  <a:gd name="T108" fmla="*/ 191 h 1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1" h="191">
                    <a:moveTo>
                      <a:pt x="170" y="135"/>
                    </a:moveTo>
                    <a:lnTo>
                      <a:pt x="160" y="139"/>
                    </a:lnTo>
                    <a:lnTo>
                      <a:pt x="155" y="141"/>
                    </a:lnTo>
                    <a:lnTo>
                      <a:pt x="151" y="146"/>
                    </a:lnTo>
                    <a:lnTo>
                      <a:pt x="147" y="170"/>
                    </a:lnTo>
                    <a:lnTo>
                      <a:pt x="152" y="176"/>
                    </a:lnTo>
                    <a:lnTo>
                      <a:pt x="156" y="176"/>
                    </a:lnTo>
                    <a:lnTo>
                      <a:pt x="159" y="172"/>
                    </a:lnTo>
                    <a:lnTo>
                      <a:pt x="162" y="174"/>
                    </a:lnTo>
                    <a:lnTo>
                      <a:pt x="161" y="188"/>
                    </a:lnTo>
                    <a:lnTo>
                      <a:pt x="157" y="191"/>
                    </a:lnTo>
                    <a:lnTo>
                      <a:pt x="135" y="169"/>
                    </a:lnTo>
                    <a:lnTo>
                      <a:pt x="132" y="168"/>
                    </a:lnTo>
                    <a:lnTo>
                      <a:pt x="130" y="173"/>
                    </a:lnTo>
                    <a:lnTo>
                      <a:pt x="126" y="173"/>
                    </a:lnTo>
                    <a:lnTo>
                      <a:pt x="124" y="169"/>
                    </a:lnTo>
                    <a:lnTo>
                      <a:pt x="120" y="166"/>
                    </a:lnTo>
                    <a:lnTo>
                      <a:pt x="118" y="168"/>
                    </a:lnTo>
                    <a:lnTo>
                      <a:pt x="114" y="167"/>
                    </a:lnTo>
                    <a:lnTo>
                      <a:pt x="111" y="169"/>
                    </a:lnTo>
                    <a:lnTo>
                      <a:pt x="110" y="166"/>
                    </a:lnTo>
                    <a:lnTo>
                      <a:pt x="96" y="166"/>
                    </a:lnTo>
                    <a:lnTo>
                      <a:pt x="92" y="156"/>
                    </a:lnTo>
                    <a:lnTo>
                      <a:pt x="90" y="129"/>
                    </a:lnTo>
                    <a:lnTo>
                      <a:pt x="82" y="127"/>
                    </a:lnTo>
                    <a:lnTo>
                      <a:pt x="76" y="123"/>
                    </a:lnTo>
                    <a:lnTo>
                      <a:pt x="67" y="124"/>
                    </a:lnTo>
                    <a:lnTo>
                      <a:pt x="67" y="133"/>
                    </a:lnTo>
                    <a:lnTo>
                      <a:pt x="52" y="134"/>
                    </a:lnTo>
                    <a:lnTo>
                      <a:pt x="47" y="123"/>
                    </a:lnTo>
                    <a:lnTo>
                      <a:pt x="42" y="115"/>
                    </a:lnTo>
                    <a:lnTo>
                      <a:pt x="5" y="116"/>
                    </a:lnTo>
                    <a:lnTo>
                      <a:pt x="0" y="111"/>
                    </a:lnTo>
                    <a:lnTo>
                      <a:pt x="8" y="109"/>
                    </a:lnTo>
                    <a:lnTo>
                      <a:pt x="9" y="105"/>
                    </a:lnTo>
                    <a:lnTo>
                      <a:pt x="13" y="100"/>
                    </a:lnTo>
                    <a:lnTo>
                      <a:pt x="16" y="100"/>
                    </a:lnTo>
                    <a:lnTo>
                      <a:pt x="16" y="105"/>
                    </a:lnTo>
                    <a:lnTo>
                      <a:pt x="33" y="96"/>
                    </a:lnTo>
                    <a:lnTo>
                      <a:pt x="39" y="70"/>
                    </a:lnTo>
                    <a:lnTo>
                      <a:pt x="46" y="66"/>
                    </a:lnTo>
                    <a:lnTo>
                      <a:pt x="50" y="52"/>
                    </a:lnTo>
                    <a:lnTo>
                      <a:pt x="51" y="35"/>
                    </a:lnTo>
                    <a:lnTo>
                      <a:pt x="57" y="27"/>
                    </a:lnTo>
                    <a:lnTo>
                      <a:pt x="57" y="16"/>
                    </a:lnTo>
                    <a:lnTo>
                      <a:pt x="58" y="6"/>
                    </a:lnTo>
                    <a:lnTo>
                      <a:pt x="72" y="3"/>
                    </a:lnTo>
                    <a:lnTo>
                      <a:pt x="80" y="9"/>
                    </a:lnTo>
                    <a:lnTo>
                      <a:pt x="92" y="12"/>
                    </a:lnTo>
                    <a:lnTo>
                      <a:pt x="101" y="9"/>
                    </a:lnTo>
                    <a:lnTo>
                      <a:pt x="124" y="0"/>
                    </a:lnTo>
                    <a:lnTo>
                      <a:pt x="141" y="1"/>
                    </a:lnTo>
                    <a:lnTo>
                      <a:pt x="144" y="7"/>
                    </a:lnTo>
                    <a:lnTo>
                      <a:pt x="149" y="7"/>
                    </a:lnTo>
                    <a:lnTo>
                      <a:pt x="151" y="5"/>
                    </a:lnTo>
                    <a:lnTo>
                      <a:pt x="156" y="7"/>
                    </a:lnTo>
                    <a:lnTo>
                      <a:pt x="161" y="6"/>
                    </a:lnTo>
                    <a:lnTo>
                      <a:pt x="168" y="16"/>
                    </a:lnTo>
                    <a:lnTo>
                      <a:pt x="171" y="26"/>
                    </a:lnTo>
                    <a:lnTo>
                      <a:pt x="169" y="35"/>
                    </a:lnTo>
                    <a:lnTo>
                      <a:pt x="159" y="52"/>
                    </a:lnTo>
                    <a:lnTo>
                      <a:pt x="156" y="65"/>
                    </a:lnTo>
                    <a:lnTo>
                      <a:pt x="156" y="75"/>
                    </a:lnTo>
                    <a:lnTo>
                      <a:pt x="157" y="84"/>
                    </a:lnTo>
                    <a:lnTo>
                      <a:pt x="160" y="88"/>
                    </a:lnTo>
                    <a:lnTo>
                      <a:pt x="160" y="96"/>
                    </a:lnTo>
                    <a:lnTo>
                      <a:pt x="159" y="101"/>
                    </a:lnTo>
                    <a:lnTo>
                      <a:pt x="159" y="103"/>
                    </a:lnTo>
                    <a:lnTo>
                      <a:pt x="160" y="115"/>
                    </a:lnTo>
                    <a:lnTo>
                      <a:pt x="168" y="127"/>
                    </a:lnTo>
                    <a:lnTo>
                      <a:pt x="170" y="13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17" name="Freeform 437"/>
              <p:cNvSpPr>
                <a:spLocks/>
              </p:cNvSpPr>
              <p:nvPr/>
            </p:nvSpPr>
            <p:spPr bwMode="gray">
              <a:xfrm>
                <a:off x="2873" y="3109"/>
                <a:ext cx="167" cy="168"/>
              </a:xfrm>
              <a:custGeom>
                <a:avLst/>
                <a:gdLst>
                  <a:gd name="T0" fmla="*/ 2147483647 w 128"/>
                  <a:gd name="T1" fmla="*/ 2147483647 h 129"/>
                  <a:gd name="T2" fmla="*/ 2147483647 w 128"/>
                  <a:gd name="T3" fmla="*/ 2147483647 h 129"/>
                  <a:gd name="T4" fmla="*/ 2147483647 w 128"/>
                  <a:gd name="T5" fmla="*/ 2147483647 h 129"/>
                  <a:gd name="T6" fmla="*/ 2147483647 w 128"/>
                  <a:gd name="T7" fmla="*/ 2147483647 h 129"/>
                  <a:gd name="T8" fmla="*/ 2147483647 w 128"/>
                  <a:gd name="T9" fmla="*/ 2147483647 h 129"/>
                  <a:gd name="T10" fmla="*/ 2147483647 w 128"/>
                  <a:gd name="T11" fmla="*/ 2147483647 h 129"/>
                  <a:gd name="T12" fmla="*/ 2147483647 w 128"/>
                  <a:gd name="T13" fmla="*/ 2147483647 h 129"/>
                  <a:gd name="T14" fmla="*/ 2147483647 w 128"/>
                  <a:gd name="T15" fmla="*/ 2147483647 h 129"/>
                  <a:gd name="T16" fmla="*/ 2147483647 w 128"/>
                  <a:gd name="T17" fmla="*/ 2147483647 h 129"/>
                  <a:gd name="T18" fmla="*/ 2147483647 w 128"/>
                  <a:gd name="T19" fmla="*/ 2147483647 h 129"/>
                  <a:gd name="T20" fmla="*/ 0 w 128"/>
                  <a:gd name="T21" fmla="*/ 2147483647 h 129"/>
                  <a:gd name="T22" fmla="*/ 2147483647 w 128"/>
                  <a:gd name="T23" fmla="*/ 0 h 129"/>
                  <a:gd name="T24" fmla="*/ 2147483647 w 128"/>
                  <a:gd name="T25" fmla="*/ 0 h 129"/>
                  <a:gd name="T26" fmla="*/ 2147483647 w 128"/>
                  <a:gd name="T27" fmla="*/ 2147483647 h 129"/>
                  <a:gd name="T28" fmla="*/ 2147483647 w 128"/>
                  <a:gd name="T29" fmla="*/ 0 h 129"/>
                  <a:gd name="T30" fmla="*/ 2147483647 w 128"/>
                  <a:gd name="T31" fmla="*/ 2147483647 h 129"/>
                  <a:gd name="T32" fmla="*/ 2147483647 w 128"/>
                  <a:gd name="T33" fmla="*/ 2147483647 h 129"/>
                  <a:gd name="T34" fmla="*/ 2147483647 w 128"/>
                  <a:gd name="T35" fmla="*/ 2147483647 h 129"/>
                  <a:gd name="T36" fmla="*/ 2147483647 w 128"/>
                  <a:gd name="T37" fmla="*/ 2147483647 h 129"/>
                  <a:gd name="T38" fmla="*/ 2147483647 w 128"/>
                  <a:gd name="T39" fmla="*/ 2147483647 h 129"/>
                  <a:gd name="T40" fmla="*/ 2147483647 w 128"/>
                  <a:gd name="T41" fmla="*/ 2147483647 h 129"/>
                  <a:gd name="T42" fmla="*/ 2147483647 w 128"/>
                  <a:gd name="T43" fmla="*/ 2147483647 h 129"/>
                  <a:gd name="T44" fmla="*/ 2147483647 w 128"/>
                  <a:gd name="T45" fmla="*/ 2147483647 h 129"/>
                  <a:gd name="T46" fmla="*/ 2147483647 w 128"/>
                  <a:gd name="T47" fmla="*/ 2147483647 h 129"/>
                  <a:gd name="T48" fmla="*/ 2147483647 w 128"/>
                  <a:gd name="T49" fmla="*/ 2147483647 h 129"/>
                  <a:gd name="T50" fmla="*/ 2147483647 w 128"/>
                  <a:gd name="T51" fmla="*/ 2147483647 h 129"/>
                  <a:gd name="T52" fmla="*/ 2147483647 w 128"/>
                  <a:gd name="T53" fmla="*/ 2147483647 h 129"/>
                  <a:gd name="T54" fmla="*/ 2147483647 w 128"/>
                  <a:gd name="T55" fmla="*/ 2147483647 h 129"/>
                  <a:gd name="T56" fmla="*/ 2147483647 w 128"/>
                  <a:gd name="T57" fmla="*/ 2147483647 h 129"/>
                  <a:gd name="T58" fmla="*/ 2147483647 w 128"/>
                  <a:gd name="T59" fmla="*/ 2147483647 h 129"/>
                  <a:gd name="T60" fmla="*/ 2147483647 w 128"/>
                  <a:gd name="T61" fmla="*/ 2147483647 h 129"/>
                  <a:gd name="T62" fmla="*/ 2147483647 w 128"/>
                  <a:gd name="T63" fmla="*/ 2147483647 h 129"/>
                  <a:gd name="T64" fmla="*/ 2147483647 w 128"/>
                  <a:gd name="T65" fmla="*/ 2147483647 h 129"/>
                  <a:gd name="T66" fmla="*/ 2147483647 w 128"/>
                  <a:gd name="T67" fmla="*/ 2147483647 h 129"/>
                  <a:gd name="T68" fmla="*/ 2147483647 w 128"/>
                  <a:gd name="T69" fmla="*/ 2147483647 h 129"/>
                  <a:gd name="T70" fmla="*/ 2147483647 w 128"/>
                  <a:gd name="T71" fmla="*/ 2147483647 h 129"/>
                  <a:gd name="T72" fmla="*/ 2147483647 w 128"/>
                  <a:gd name="T73" fmla="*/ 2147483647 h 129"/>
                  <a:gd name="T74" fmla="*/ 2147483647 w 128"/>
                  <a:gd name="T75" fmla="*/ 2147483647 h 12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129"/>
                  <a:gd name="T116" fmla="*/ 128 w 128"/>
                  <a:gd name="T117" fmla="*/ 129 h 12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129">
                    <a:moveTo>
                      <a:pt x="41" y="126"/>
                    </a:moveTo>
                    <a:lnTo>
                      <a:pt x="36" y="119"/>
                    </a:lnTo>
                    <a:lnTo>
                      <a:pt x="32" y="110"/>
                    </a:lnTo>
                    <a:lnTo>
                      <a:pt x="28" y="94"/>
                    </a:lnTo>
                    <a:lnTo>
                      <a:pt x="25" y="81"/>
                    </a:lnTo>
                    <a:lnTo>
                      <a:pt x="21" y="61"/>
                    </a:lnTo>
                    <a:lnTo>
                      <a:pt x="20" y="54"/>
                    </a:lnTo>
                    <a:lnTo>
                      <a:pt x="6" y="26"/>
                    </a:lnTo>
                    <a:lnTo>
                      <a:pt x="6" y="22"/>
                    </a:lnTo>
                    <a:lnTo>
                      <a:pt x="2" y="16"/>
                    </a:lnTo>
                    <a:lnTo>
                      <a:pt x="0" y="3"/>
                    </a:lnTo>
                    <a:lnTo>
                      <a:pt x="7" y="0"/>
                    </a:lnTo>
                    <a:lnTo>
                      <a:pt x="17" y="0"/>
                    </a:lnTo>
                    <a:lnTo>
                      <a:pt x="21" y="4"/>
                    </a:lnTo>
                    <a:lnTo>
                      <a:pt x="30" y="0"/>
                    </a:lnTo>
                    <a:lnTo>
                      <a:pt x="58" y="1"/>
                    </a:lnTo>
                    <a:lnTo>
                      <a:pt x="66" y="7"/>
                    </a:lnTo>
                    <a:lnTo>
                      <a:pt x="74" y="9"/>
                    </a:lnTo>
                    <a:lnTo>
                      <a:pt x="85" y="7"/>
                    </a:lnTo>
                    <a:lnTo>
                      <a:pt x="95" y="7"/>
                    </a:lnTo>
                    <a:lnTo>
                      <a:pt x="102" y="1"/>
                    </a:lnTo>
                    <a:lnTo>
                      <a:pt x="108" y="3"/>
                    </a:lnTo>
                    <a:lnTo>
                      <a:pt x="119" y="4"/>
                    </a:lnTo>
                    <a:lnTo>
                      <a:pt x="125" y="6"/>
                    </a:lnTo>
                    <a:lnTo>
                      <a:pt x="128" y="9"/>
                    </a:lnTo>
                    <a:lnTo>
                      <a:pt x="121" y="8"/>
                    </a:lnTo>
                    <a:lnTo>
                      <a:pt x="111" y="13"/>
                    </a:lnTo>
                    <a:lnTo>
                      <a:pt x="103" y="10"/>
                    </a:lnTo>
                    <a:lnTo>
                      <a:pt x="86" y="16"/>
                    </a:lnTo>
                    <a:lnTo>
                      <a:pt x="85" y="49"/>
                    </a:lnTo>
                    <a:lnTo>
                      <a:pt x="76" y="51"/>
                    </a:lnTo>
                    <a:lnTo>
                      <a:pt x="74" y="126"/>
                    </a:lnTo>
                    <a:lnTo>
                      <a:pt x="63" y="129"/>
                    </a:lnTo>
                    <a:lnTo>
                      <a:pt x="57" y="127"/>
                    </a:lnTo>
                    <a:lnTo>
                      <a:pt x="52" y="124"/>
                    </a:lnTo>
                    <a:lnTo>
                      <a:pt x="50" y="121"/>
                    </a:lnTo>
                    <a:lnTo>
                      <a:pt x="46" y="121"/>
                    </a:lnTo>
                    <a:lnTo>
                      <a:pt x="41" y="12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18" name="Freeform 438"/>
              <p:cNvSpPr>
                <a:spLocks/>
              </p:cNvSpPr>
              <p:nvPr/>
            </p:nvSpPr>
            <p:spPr bwMode="gray">
              <a:xfrm>
                <a:off x="3247" y="3038"/>
                <a:ext cx="86" cy="193"/>
              </a:xfrm>
              <a:custGeom>
                <a:avLst/>
                <a:gdLst>
                  <a:gd name="T0" fmla="*/ 2147483647 w 66"/>
                  <a:gd name="T1" fmla="*/ 2147483647 h 148"/>
                  <a:gd name="T2" fmla="*/ 2147483647 w 66"/>
                  <a:gd name="T3" fmla="*/ 0 h 148"/>
                  <a:gd name="T4" fmla="*/ 2147483647 w 66"/>
                  <a:gd name="T5" fmla="*/ 2147483647 h 148"/>
                  <a:gd name="T6" fmla="*/ 2147483647 w 66"/>
                  <a:gd name="T7" fmla="*/ 2147483647 h 148"/>
                  <a:gd name="T8" fmla="*/ 2147483647 w 66"/>
                  <a:gd name="T9" fmla="*/ 2147483647 h 148"/>
                  <a:gd name="T10" fmla="*/ 2147483647 w 66"/>
                  <a:gd name="T11" fmla="*/ 2147483647 h 148"/>
                  <a:gd name="T12" fmla="*/ 2147483647 w 66"/>
                  <a:gd name="T13" fmla="*/ 2147483647 h 148"/>
                  <a:gd name="T14" fmla="*/ 2147483647 w 66"/>
                  <a:gd name="T15" fmla="*/ 2147483647 h 148"/>
                  <a:gd name="T16" fmla="*/ 2147483647 w 66"/>
                  <a:gd name="T17" fmla="*/ 2147483647 h 148"/>
                  <a:gd name="T18" fmla="*/ 2147483647 w 66"/>
                  <a:gd name="T19" fmla="*/ 2147483647 h 148"/>
                  <a:gd name="T20" fmla="*/ 2147483647 w 66"/>
                  <a:gd name="T21" fmla="*/ 2147483647 h 148"/>
                  <a:gd name="T22" fmla="*/ 2147483647 w 66"/>
                  <a:gd name="T23" fmla="*/ 2147483647 h 148"/>
                  <a:gd name="T24" fmla="*/ 2147483647 w 66"/>
                  <a:gd name="T25" fmla="*/ 2147483647 h 148"/>
                  <a:gd name="T26" fmla="*/ 2147483647 w 66"/>
                  <a:gd name="T27" fmla="*/ 2147483647 h 148"/>
                  <a:gd name="T28" fmla="*/ 2147483647 w 66"/>
                  <a:gd name="T29" fmla="*/ 2147483647 h 148"/>
                  <a:gd name="T30" fmla="*/ 2147483647 w 66"/>
                  <a:gd name="T31" fmla="*/ 2147483647 h 148"/>
                  <a:gd name="T32" fmla="*/ 2147483647 w 66"/>
                  <a:gd name="T33" fmla="*/ 2147483647 h 148"/>
                  <a:gd name="T34" fmla="*/ 2147483647 w 66"/>
                  <a:gd name="T35" fmla="*/ 2147483647 h 148"/>
                  <a:gd name="T36" fmla="*/ 2147483647 w 66"/>
                  <a:gd name="T37" fmla="*/ 2147483647 h 148"/>
                  <a:gd name="T38" fmla="*/ 0 w 66"/>
                  <a:gd name="T39" fmla="*/ 2147483647 h 148"/>
                  <a:gd name="T40" fmla="*/ 0 w 66"/>
                  <a:gd name="T41" fmla="*/ 2147483647 h 148"/>
                  <a:gd name="T42" fmla="*/ 2147483647 w 66"/>
                  <a:gd name="T43" fmla="*/ 2147483647 h 148"/>
                  <a:gd name="T44" fmla="*/ 2147483647 w 66"/>
                  <a:gd name="T45" fmla="*/ 2147483647 h 148"/>
                  <a:gd name="T46" fmla="*/ 2147483647 w 66"/>
                  <a:gd name="T47" fmla="*/ 2147483647 h 148"/>
                  <a:gd name="T48" fmla="*/ 2147483647 w 66"/>
                  <a:gd name="T49" fmla="*/ 2147483647 h 148"/>
                  <a:gd name="T50" fmla="*/ 2147483647 w 66"/>
                  <a:gd name="T51" fmla="*/ 2147483647 h 148"/>
                  <a:gd name="T52" fmla="*/ 2147483647 w 66"/>
                  <a:gd name="T53" fmla="*/ 2147483647 h 148"/>
                  <a:gd name="T54" fmla="*/ 2147483647 w 66"/>
                  <a:gd name="T55" fmla="*/ 2147483647 h 148"/>
                  <a:gd name="T56" fmla="*/ 2147483647 w 66"/>
                  <a:gd name="T57" fmla="*/ 2147483647 h 148"/>
                  <a:gd name="T58" fmla="*/ 2147483647 w 66"/>
                  <a:gd name="T59" fmla="*/ 2147483647 h 148"/>
                  <a:gd name="T60" fmla="*/ 2147483647 w 66"/>
                  <a:gd name="T61" fmla="*/ 2147483647 h 148"/>
                  <a:gd name="T62" fmla="*/ 2147483647 w 66"/>
                  <a:gd name="T63" fmla="*/ 2147483647 h 148"/>
                  <a:gd name="T64" fmla="*/ 2147483647 w 66"/>
                  <a:gd name="T65" fmla="*/ 2147483647 h 148"/>
                  <a:gd name="T66" fmla="*/ 2147483647 w 66"/>
                  <a:gd name="T67" fmla="*/ 2147483647 h 148"/>
                  <a:gd name="T68" fmla="*/ 2147483647 w 66"/>
                  <a:gd name="T69" fmla="*/ 2147483647 h 148"/>
                  <a:gd name="T70" fmla="*/ 2147483647 w 66"/>
                  <a:gd name="T71" fmla="*/ 2147483647 h 148"/>
                  <a:gd name="T72" fmla="*/ 2147483647 w 66"/>
                  <a:gd name="T73" fmla="*/ 2147483647 h 1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6"/>
                  <a:gd name="T112" fmla="*/ 0 h 148"/>
                  <a:gd name="T113" fmla="*/ 66 w 66"/>
                  <a:gd name="T114" fmla="*/ 148 h 1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6" h="148">
                    <a:moveTo>
                      <a:pt x="55" y="1"/>
                    </a:moveTo>
                    <a:lnTo>
                      <a:pt x="58" y="0"/>
                    </a:lnTo>
                    <a:lnTo>
                      <a:pt x="60" y="4"/>
                    </a:lnTo>
                    <a:lnTo>
                      <a:pt x="61" y="15"/>
                    </a:lnTo>
                    <a:lnTo>
                      <a:pt x="66" y="34"/>
                    </a:lnTo>
                    <a:lnTo>
                      <a:pt x="65" y="41"/>
                    </a:lnTo>
                    <a:lnTo>
                      <a:pt x="60" y="42"/>
                    </a:lnTo>
                    <a:lnTo>
                      <a:pt x="60" y="56"/>
                    </a:lnTo>
                    <a:lnTo>
                      <a:pt x="58" y="59"/>
                    </a:lnTo>
                    <a:lnTo>
                      <a:pt x="51" y="85"/>
                    </a:lnTo>
                    <a:lnTo>
                      <a:pt x="47" y="100"/>
                    </a:lnTo>
                    <a:lnTo>
                      <a:pt x="43" y="112"/>
                    </a:lnTo>
                    <a:lnTo>
                      <a:pt x="39" y="133"/>
                    </a:lnTo>
                    <a:lnTo>
                      <a:pt x="33" y="142"/>
                    </a:lnTo>
                    <a:lnTo>
                      <a:pt x="26" y="143"/>
                    </a:lnTo>
                    <a:lnTo>
                      <a:pt x="19" y="148"/>
                    </a:lnTo>
                    <a:lnTo>
                      <a:pt x="12" y="145"/>
                    </a:lnTo>
                    <a:lnTo>
                      <a:pt x="7" y="138"/>
                    </a:lnTo>
                    <a:lnTo>
                      <a:pt x="5" y="123"/>
                    </a:lnTo>
                    <a:lnTo>
                      <a:pt x="0" y="117"/>
                    </a:lnTo>
                    <a:lnTo>
                      <a:pt x="0" y="106"/>
                    </a:lnTo>
                    <a:lnTo>
                      <a:pt x="8" y="94"/>
                    </a:lnTo>
                    <a:lnTo>
                      <a:pt x="10" y="75"/>
                    </a:lnTo>
                    <a:lnTo>
                      <a:pt x="7" y="69"/>
                    </a:lnTo>
                    <a:lnTo>
                      <a:pt x="9" y="52"/>
                    </a:lnTo>
                    <a:lnTo>
                      <a:pt x="12" y="47"/>
                    </a:lnTo>
                    <a:lnTo>
                      <a:pt x="17" y="45"/>
                    </a:lnTo>
                    <a:lnTo>
                      <a:pt x="19" y="42"/>
                    </a:lnTo>
                    <a:lnTo>
                      <a:pt x="24" y="42"/>
                    </a:lnTo>
                    <a:lnTo>
                      <a:pt x="30" y="37"/>
                    </a:lnTo>
                    <a:lnTo>
                      <a:pt x="36" y="35"/>
                    </a:lnTo>
                    <a:lnTo>
                      <a:pt x="39" y="30"/>
                    </a:lnTo>
                    <a:lnTo>
                      <a:pt x="44" y="26"/>
                    </a:lnTo>
                    <a:lnTo>
                      <a:pt x="44" y="20"/>
                    </a:lnTo>
                    <a:lnTo>
                      <a:pt x="48" y="18"/>
                    </a:lnTo>
                    <a:lnTo>
                      <a:pt x="53" y="8"/>
                    </a:lnTo>
                    <a:lnTo>
                      <a:pt x="55"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19" name="Freeform 439"/>
              <p:cNvSpPr>
                <a:spLocks/>
              </p:cNvSpPr>
              <p:nvPr/>
            </p:nvSpPr>
            <p:spPr bwMode="gray">
              <a:xfrm>
                <a:off x="3393" y="3162"/>
                <a:ext cx="9" cy="5"/>
              </a:xfrm>
              <a:custGeom>
                <a:avLst/>
                <a:gdLst>
                  <a:gd name="T0" fmla="*/ 0 w 7"/>
                  <a:gd name="T1" fmla="*/ 2147483647 h 4"/>
                  <a:gd name="T2" fmla="*/ 2147483647 w 7"/>
                  <a:gd name="T3" fmla="*/ 0 h 4"/>
                  <a:gd name="T4" fmla="*/ 2147483647 w 7"/>
                  <a:gd name="T5" fmla="*/ 0 h 4"/>
                  <a:gd name="T6" fmla="*/ 2147483647 w 7"/>
                  <a:gd name="T7" fmla="*/ 2147483647 h 4"/>
                  <a:gd name="T8" fmla="*/ 2147483647 w 7"/>
                  <a:gd name="T9" fmla="*/ 2147483647 h 4"/>
                  <a:gd name="T10" fmla="*/ 2147483647 w 7"/>
                  <a:gd name="T11" fmla="*/ 2147483647 h 4"/>
                  <a:gd name="T12" fmla="*/ 0 w 7"/>
                  <a:gd name="T13" fmla="*/ 2147483647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0" y="2"/>
                    </a:moveTo>
                    <a:lnTo>
                      <a:pt x="1" y="0"/>
                    </a:lnTo>
                    <a:lnTo>
                      <a:pt x="5" y="0"/>
                    </a:lnTo>
                    <a:lnTo>
                      <a:pt x="7" y="2"/>
                    </a:lnTo>
                    <a:lnTo>
                      <a:pt x="4" y="4"/>
                    </a:lnTo>
                    <a:lnTo>
                      <a:pt x="1" y="4"/>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20" name="Freeform 440"/>
              <p:cNvSpPr>
                <a:spLocks/>
              </p:cNvSpPr>
              <p:nvPr/>
            </p:nvSpPr>
            <p:spPr bwMode="gray">
              <a:xfrm>
                <a:off x="3390" y="2939"/>
                <a:ext cx="4" cy="4"/>
              </a:xfrm>
              <a:custGeom>
                <a:avLst/>
                <a:gdLst>
                  <a:gd name="T0" fmla="*/ 0 w 3"/>
                  <a:gd name="T1" fmla="*/ 2147483647 h 3"/>
                  <a:gd name="T2" fmla="*/ 2147483647 w 3"/>
                  <a:gd name="T3" fmla="*/ 0 h 3"/>
                  <a:gd name="T4" fmla="*/ 2147483647 w 3"/>
                  <a:gd name="T5" fmla="*/ 2147483647 h 3"/>
                  <a:gd name="T6" fmla="*/ 2147483647 w 3"/>
                  <a:gd name="T7" fmla="*/ 2147483647 h 3"/>
                  <a:gd name="T8" fmla="*/ 0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2"/>
                    </a:moveTo>
                    <a:lnTo>
                      <a:pt x="1" y="0"/>
                    </a:lnTo>
                    <a:lnTo>
                      <a:pt x="3" y="2"/>
                    </a:lnTo>
                    <a:lnTo>
                      <a:pt x="2" y="3"/>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21" name="Freeform 441"/>
              <p:cNvSpPr>
                <a:spLocks/>
              </p:cNvSpPr>
              <p:nvPr/>
            </p:nvSpPr>
            <p:spPr bwMode="gray">
              <a:xfrm>
                <a:off x="3135" y="2818"/>
                <a:ext cx="95" cy="121"/>
              </a:xfrm>
              <a:custGeom>
                <a:avLst/>
                <a:gdLst>
                  <a:gd name="T0" fmla="*/ 2147483647 w 73"/>
                  <a:gd name="T1" fmla="*/ 2147483647 h 93"/>
                  <a:gd name="T2" fmla="*/ 2147483647 w 73"/>
                  <a:gd name="T3" fmla="*/ 2147483647 h 93"/>
                  <a:gd name="T4" fmla="*/ 2147483647 w 73"/>
                  <a:gd name="T5" fmla="*/ 2147483647 h 93"/>
                  <a:gd name="T6" fmla="*/ 2147483647 w 73"/>
                  <a:gd name="T7" fmla="*/ 2147483647 h 93"/>
                  <a:gd name="T8" fmla="*/ 2147483647 w 73"/>
                  <a:gd name="T9" fmla="*/ 2147483647 h 93"/>
                  <a:gd name="T10" fmla="*/ 0 w 73"/>
                  <a:gd name="T11" fmla="*/ 2147483647 h 93"/>
                  <a:gd name="T12" fmla="*/ 2147483647 w 73"/>
                  <a:gd name="T13" fmla="*/ 2147483647 h 93"/>
                  <a:gd name="T14" fmla="*/ 2147483647 w 73"/>
                  <a:gd name="T15" fmla="*/ 2147483647 h 93"/>
                  <a:gd name="T16" fmla="*/ 2147483647 w 73"/>
                  <a:gd name="T17" fmla="*/ 2147483647 h 93"/>
                  <a:gd name="T18" fmla="*/ 2147483647 w 73"/>
                  <a:gd name="T19" fmla="*/ 2147483647 h 93"/>
                  <a:gd name="T20" fmla="*/ 0 w 73"/>
                  <a:gd name="T21" fmla="*/ 2147483647 h 93"/>
                  <a:gd name="T22" fmla="*/ 2147483647 w 73"/>
                  <a:gd name="T23" fmla="*/ 0 h 93"/>
                  <a:gd name="T24" fmla="*/ 2147483647 w 73"/>
                  <a:gd name="T25" fmla="*/ 2147483647 h 93"/>
                  <a:gd name="T26" fmla="*/ 2147483647 w 73"/>
                  <a:gd name="T27" fmla="*/ 2147483647 h 93"/>
                  <a:gd name="T28" fmla="*/ 2147483647 w 73"/>
                  <a:gd name="T29" fmla="*/ 2147483647 h 93"/>
                  <a:gd name="T30" fmla="*/ 2147483647 w 73"/>
                  <a:gd name="T31" fmla="*/ 2147483647 h 93"/>
                  <a:gd name="T32" fmla="*/ 2147483647 w 73"/>
                  <a:gd name="T33" fmla="*/ 2147483647 h 93"/>
                  <a:gd name="T34" fmla="*/ 2147483647 w 73"/>
                  <a:gd name="T35" fmla="*/ 2147483647 h 93"/>
                  <a:gd name="T36" fmla="*/ 2147483647 w 73"/>
                  <a:gd name="T37" fmla="*/ 2147483647 h 93"/>
                  <a:gd name="T38" fmla="*/ 2147483647 w 73"/>
                  <a:gd name="T39" fmla="*/ 2147483647 h 93"/>
                  <a:gd name="T40" fmla="*/ 2147483647 w 73"/>
                  <a:gd name="T41" fmla="*/ 2147483647 h 93"/>
                  <a:gd name="T42" fmla="*/ 2147483647 w 73"/>
                  <a:gd name="T43" fmla="*/ 2147483647 h 93"/>
                  <a:gd name="T44" fmla="*/ 2147483647 w 73"/>
                  <a:gd name="T45" fmla="*/ 2147483647 h 93"/>
                  <a:gd name="T46" fmla="*/ 2147483647 w 73"/>
                  <a:gd name="T47" fmla="*/ 2147483647 h 93"/>
                  <a:gd name="T48" fmla="*/ 2147483647 w 73"/>
                  <a:gd name="T49" fmla="*/ 2147483647 h 93"/>
                  <a:gd name="T50" fmla="*/ 2147483647 w 73"/>
                  <a:gd name="T51" fmla="*/ 2147483647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
                  <a:gd name="T79" fmla="*/ 0 h 93"/>
                  <a:gd name="T80" fmla="*/ 73 w 7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 h="93">
                    <a:moveTo>
                      <a:pt x="50" y="93"/>
                    </a:moveTo>
                    <a:lnTo>
                      <a:pt x="33" y="84"/>
                    </a:lnTo>
                    <a:lnTo>
                      <a:pt x="34" y="78"/>
                    </a:lnTo>
                    <a:lnTo>
                      <a:pt x="33" y="73"/>
                    </a:lnTo>
                    <a:lnTo>
                      <a:pt x="14" y="65"/>
                    </a:lnTo>
                    <a:lnTo>
                      <a:pt x="0" y="55"/>
                    </a:lnTo>
                    <a:lnTo>
                      <a:pt x="1" y="39"/>
                    </a:lnTo>
                    <a:lnTo>
                      <a:pt x="10" y="32"/>
                    </a:lnTo>
                    <a:lnTo>
                      <a:pt x="10" y="23"/>
                    </a:lnTo>
                    <a:lnTo>
                      <a:pt x="2" y="9"/>
                    </a:lnTo>
                    <a:lnTo>
                      <a:pt x="0" y="2"/>
                    </a:lnTo>
                    <a:lnTo>
                      <a:pt x="17" y="0"/>
                    </a:lnTo>
                    <a:lnTo>
                      <a:pt x="23" y="1"/>
                    </a:lnTo>
                    <a:lnTo>
                      <a:pt x="38" y="9"/>
                    </a:lnTo>
                    <a:lnTo>
                      <a:pt x="48" y="11"/>
                    </a:lnTo>
                    <a:lnTo>
                      <a:pt x="57" y="5"/>
                    </a:lnTo>
                    <a:lnTo>
                      <a:pt x="73" y="6"/>
                    </a:lnTo>
                    <a:lnTo>
                      <a:pt x="67" y="12"/>
                    </a:lnTo>
                    <a:lnTo>
                      <a:pt x="67" y="55"/>
                    </a:lnTo>
                    <a:lnTo>
                      <a:pt x="72" y="59"/>
                    </a:lnTo>
                    <a:lnTo>
                      <a:pt x="67" y="66"/>
                    </a:lnTo>
                    <a:lnTo>
                      <a:pt x="63" y="68"/>
                    </a:lnTo>
                    <a:lnTo>
                      <a:pt x="63" y="72"/>
                    </a:lnTo>
                    <a:lnTo>
                      <a:pt x="56" y="74"/>
                    </a:lnTo>
                    <a:lnTo>
                      <a:pt x="54" y="83"/>
                    </a:lnTo>
                    <a:lnTo>
                      <a:pt x="50" y="9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22" name="Freeform 442"/>
              <p:cNvSpPr>
                <a:spLocks/>
              </p:cNvSpPr>
              <p:nvPr/>
            </p:nvSpPr>
            <p:spPr bwMode="gray">
              <a:xfrm>
                <a:off x="3227" y="2710"/>
                <a:ext cx="23" cy="26"/>
              </a:xfrm>
              <a:custGeom>
                <a:avLst/>
                <a:gdLst>
                  <a:gd name="T0" fmla="*/ 2147483647 w 17"/>
                  <a:gd name="T1" fmla="*/ 2147483647 h 20"/>
                  <a:gd name="T2" fmla="*/ 2147483647 w 17"/>
                  <a:gd name="T3" fmla="*/ 2147483647 h 20"/>
                  <a:gd name="T4" fmla="*/ 2147483647 w 17"/>
                  <a:gd name="T5" fmla="*/ 0 h 20"/>
                  <a:gd name="T6" fmla="*/ 2147483647 w 17"/>
                  <a:gd name="T7" fmla="*/ 0 h 20"/>
                  <a:gd name="T8" fmla="*/ 2147483647 w 17"/>
                  <a:gd name="T9" fmla="*/ 2147483647 h 20"/>
                  <a:gd name="T10" fmla="*/ 2147483647 w 17"/>
                  <a:gd name="T11" fmla="*/ 2147483647 h 20"/>
                  <a:gd name="T12" fmla="*/ 2147483647 w 17"/>
                  <a:gd name="T13" fmla="*/ 2147483647 h 20"/>
                  <a:gd name="T14" fmla="*/ 2147483647 w 17"/>
                  <a:gd name="T15" fmla="*/ 2147483647 h 20"/>
                  <a:gd name="T16" fmla="*/ 2147483647 w 17"/>
                  <a:gd name="T17" fmla="*/ 2147483647 h 20"/>
                  <a:gd name="T18" fmla="*/ 2147483647 w 17"/>
                  <a:gd name="T19" fmla="*/ 2147483647 h 20"/>
                  <a:gd name="T20" fmla="*/ 0 w 17"/>
                  <a:gd name="T21" fmla="*/ 2147483647 h 20"/>
                  <a:gd name="T22" fmla="*/ 2147483647 w 17"/>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20"/>
                  <a:gd name="T38" fmla="*/ 17 w 17"/>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20">
                    <a:moveTo>
                      <a:pt x="2" y="7"/>
                    </a:moveTo>
                    <a:lnTo>
                      <a:pt x="6" y="5"/>
                    </a:lnTo>
                    <a:lnTo>
                      <a:pt x="9" y="0"/>
                    </a:lnTo>
                    <a:lnTo>
                      <a:pt x="12" y="0"/>
                    </a:lnTo>
                    <a:lnTo>
                      <a:pt x="15" y="2"/>
                    </a:lnTo>
                    <a:lnTo>
                      <a:pt x="17" y="7"/>
                    </a:lnTo>
                    <a:lnTo>
                      <a:pt x="9" y="11"/>
                    </a:lnTo>
                    <a:lnTo>
                      <a:pt x="15" y="16"/>
                    </a:lnTo>
                    <a:lnTo>
                      <a:pt x="9" y="20"/>
                    </a:lnTo>
                    <a:lnTo>
                      <a:pt x="4" y="19"/>
                    </a:lnTo>
                    <a:lnTo>
                      <a:pt x="0" y="15"/>
                    </a:lnTo>
                    <a:lnTo>
                      <a:pt x="2" y="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23" name="Freeform 443"/>
              <p:cNvSpPr>
                <a:spLocks/>
              </p:cNvSpPr>
              <p:nvPr/>
            </p:nvSpPr>
            <p:spPr bwMode="gray">
              <a:xfrm>
                <a:off x="3222" y="2719"/>
                <a:ext cx="119" cy="176"/>
              </a:xfrm>
              <a:custGeom>
                <a:avLst/>
                <a:gdLst>
                  <a:gd name="T0" fmla="*/ 2147483647 w 91"/>
                  <a:gd name="T1" fmla="*/ 2147483647 h 135"/>
                  <a:gd name="T2" fmla="*/ 0 w 91"/>
                  <a:gd name="T3" fmla="*/ 2147483647 h 135"/>
                  <a:gd name="T4" fmla="*/ 0 w 91"/>
                  <a:gd name="T5" fmla="*/ 2147483647 h 135"/>
                  <a:gd name="T6" fmla="*/ 2147483647 w 91"/>
                  <a:gd name="T7" fmla="*/ 2147483647 h 135"/>
                  <a:gd name="T8" fmla="*/ 2147483647 w 91"/>
                  <a:gd name="T9" fmla="*/ 2147483647 h 135"/>
                  <a:gd name="T10" fmla="*/ 2147483647 w 91"/>
                  <a:gd name="T11" fmla="*/ 2147483647 h 135"/>
                  <a:gd name="T12" fmla="*/ 2147483647 w 91"/>
                  <a:gd name="T13" fmla="*/ 2147483647 h 135"/>
                  <a:gd name="T14" fmla="*/ 2147483647 w 91"/>
                  <a:gd name="T15" fmla="*/ 2147483647 h 135"/>
                  <a:gd name="T16" fmla="*/ 2147483647 w 91"/>
                  <a:gd name="T17" fmla="*/ 2147483647 h 135"/>
                  <a:gd name="T18" fmla="*/ 2147483647 w 91"/>
                  <a:gd name="T19" fmla="*/ 2147483647 h 135"/>
                  <a:gd name="T20" fmla="*/ 2147483647 w 91"/>
                  <a:gd name="T21" fmla="*/ 2147483647 h 135"/>
                  <a:gd name="T22" fmla="*/ 2147483647 w 91"/>
                  <a:gd name="T23" fmla="*/ 2147483647 h 135"/>
                  <a:gd name="T24" fmla="*/ 2147483647 w 91"/>
                  <a:gd name="T25" fmla="*/ 2147483647 h 135"/>
                  <a:gd name="T26" fmla="*/ 2147483647 w 91"/>
                  <a:gd name="T27" fmla="*/ 2147483647 h 135"/>
                  <a:gd name="T28" fmla="*/ 2147483647 w 91"/>
                  <a:gd name="T29" fmla="*/ 2147483647 h 135"/>
                  <a:gd name="T30" fmla="*/ 2147483647 w 91"/>
                  <a:gd name="T31" fmla="*/ 2147483647 h 135"/>
                  <a:gd name="T32" fmla="*/ 2147483647 w 91"/>
                  <a:gd name="T33" fmla="*/ 2147483647 h 135"/>
                  <a:gd name="T34" fmla="*/ 2147483647 w 91"/>
                  <a:gd name="T35" fmla="*/ 2147483647 h 135"/>
                  <a:gd name="T36" fmla="*/ 2147483647 w 91"/>
                  <a:gd name="T37" fmla="*/ 2147483647 h 135"/>
                  <a:gd name="T38" fmla="*/ 2147483647 w 91"/>
                  <a:gd name="T39" fmla="*/ 2147483647 h 135"/>
                  <a:gd name="T40" fmla="*/ 2147483647 w 91"/>
                  <a:gd name="T41" fmla="*/ 2147483647 h 135"/>
                  <a:gd name="T42" fmla="*/ 2147483647 w 91"/>
                  <a:gd name="T43" fmla="*/ 2147483647 h 135"/>
                  <a:gd name="T44" fmla="*/ 2147483647 w 91"/>
                  <a:gd name="T45" fmla="*/ 2147483647 h 135"/>
                  <a:gd name="T46" fmla="*/ 2147483647 w 91"/>
                  <a:gd name="T47" fmla="*/ 0 h 135"/>
                  <a:gd name="T48" fmla="*/ 2147483647 w 91"/>
                  <a:gd name="T49" fmla="*/ 0 h 135"/>
                  <a:gd name="T50" fmla="*/ 2147483647 w 91"/>
                  <a:gd name="T51" fmla="*/ 2147483647 h 135"/>
                  <a:gd name="T52" fmla="*/ 2147483647 w 91"/>
                  <a:gd name="T53" fmla="*/ 2147483647 h 135"/>
                  <a:gd name="T54" fmla="*/ 2147483647 w 91"/>
                  <a:gd name="T55" fmla="*/ 2147483647 h 135"/>
                  <a:gd name="T56" fmla="*/ 2147483647 w 91"/>
                  <a:gd name="T57" fmla="*/ 2147483647 h 135"/>
                  <a:gd name="T58" fmla="*/ 2147483647 w 91"/>
                  <a:gd name="T59" fmla="*/ 2147483647 h 135"/>
                  <a:gd name="T60" fmla="*/ 2147483647 w 91"/>
                  <a:gd name="T61" fmla="*/ 2147483647 h 135"/>
                  <a:gd name="T62" fmla="*/ 2147483647 w 91"/>
                  <a:gd name="T63" fmla="*/ 2147483647 h 135"/>
                  <a:gd name="T64" fmla="*/ 2147483647 w 91"/>
                  <a:gd name="T65" fmla="*/ 2147483647 h 135"/>
                  <a:gd name="T66" fmla="*/ 2147483647 w 91"/>
                  <a:gd name="T67" fmla="*/ 2147483647 h 135"/>
                  <a:gd name="T68" fmla="*/ 2147483647 w 91"/>
                  <a:gd name="T69" fmla="*/ 2147483647 h 135"/>
                  <a:gd name="T70" fmla="*/ 2147483647 w 91"/>
                  <a:gd name="T71" fmla="*/ 2147483647 h 135"/>
                  <a:gd name="T72" fmla="*/ 2147483647 w 91"/>
                  <a:gd name="T73" fmla="*/ 2147483647 h 135"/>
                  <a:gd name="T74" fmla="*/ 2147483647 w 91"/>
                  <a:gd name="T75" fmla="*/ 2147483647 h 135"/>
                  <a:gd name="T76" fmla="*/ 2147483647 w 91"/>
                  <a:gd name="T77" fmla="*/ 2147483647 h 1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135"/>
                  <a:gd name="T119" fmla="*/ 91 w 91"/>
                  <a:gd name="T120" fmla="*/ 135 h 1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135">
                    <a:moveTo>
                      <a:pt x="5" y="135"/>
                    </a:moveTo>
                    <a:lnTo>
                      <a:pt x="0" y="131"/>
                    </a:lnTo>
                    <a:lnTo>
                      <a:pt x="0" y="88"/>
                    </a:lnTo>
                    <a:lnTo>
                      <a:pt x="6" y="82"/>
                    </a:lnTo>
                    <a:lnTo>
                      <a:pt x="13" y="77"/>
                    </a:lnTo>
                    <a:lnTo>
                      <a:pt x="32" y="72"/>
                    </a:lnTo>
                    <a:lnTo>
                      <a:pt x="63" y="47"/>
                    </a:lnTo>
                    <a:lnTo>
                      <a:pt x="66" y="39"/>
                    </a:lnTo>
                    <a:lnTo>
                      <a:pt x="57" y="40"/>
                    </a:lnTo>
                    <a:lnTo>
                      <a:pt x="35" y="36"/>
                    </a:lnTo>
                    <a:lnTo>
                      <a:pt x="25" y="31"/>
                    </a:lnTo>
                    <a:lnTo>
                      <a:pt x="20" y="30"/>
                    </a:lnTo>
                    <a:lnTo>
                      <a:pt x="14" y="22"/>
                    </a:lnTo>
                    <a:lnTo>
                      <a:pt x="13" y="13"/>
                    </a:lnTo>
                    <a:lnTo>
                      <a:pt x="19" y="9"/>
                    </a:lnTo>
                    <a:lnTo>
                      <a:pt x="27" y="17"/>
                    </a:lnTo>
                    <a:lnTo>
                      <a:pt x="32" y="18"/>
                    </a:lnTo>
                    <a:lnTo>
                      <a:pt x="37" y="16"/>
                    </a:lnTo>
                    <a:lnTo>
                      <a:pt x="50" y="13"/>
                    </a:lnTo>
                    <a:lnTo>
                      <a:pt x="57" y="10"/>
                    </a:lnTo>
                    <a:lnTo>
                      <a:pt x="66" y="10"/>
                    </a:lnTo>
                    <a:lnTo>
                      <a:pt x="68" y="8"/>
                    </a:lnTo>
                    <a:lnTo>
                      <a:pt x="81" y="4"/>
                    </a:lnTo>
                    <a:lnTo>
                      <a:pt x="86" y="0"/>
                    </a:lnTo>
                    <a:lnTo>
                      <a:pt x="89" y="0"/>
                    </a:lnTo>
                    <a:lnTo>
                      <a:pt x="91" y="4"/>
                    </a:lnTo>
                    <a:lnTo>
                      <a:pt x="90" y="21"/>
                    </a:lnTo>
                    <a:lnTo>
                      <a:pt x="87" y="34"/>
                    </a:lnTo>
                    <a:lnTo>
                      <a:pt x="75" y="51"/>
                    </a:lnTo>
                    <a:lnTo>
                      <a:pt x="73" y="56"/>
                    </a:lnTo>
                    <a:lnTo>
                      <a:pt x="70" y="64"/>
                    </a:lnTo>
                    <a:lnTo>
                      <a:pt x="66" y="71"/>
                    </a:lnTo>
                    <a:lnTo>
                      <a:pt x="56" y="85"/>
                    </a:lnTo>
                    <a:lnTo>
                      <a:pt x="49" y="94"/>
                    </a:lnTo>
                    <a:lnTo>
                      <a:pt x="40" y="99"/>
                    </a:lnTo>
                    <a:lnTo>
                      <a:pt x="29" y="108"/>
                    </a:lnTo>
                    <a:lnTo>
                      <a:pt x="19" y="117"/>
                    </a:lnTo>
                    <a:lnTo>
                      <a:pt x="14" y="124"/>
                    </a:lnTo>
                    <a:lnTo>
                      <a:pt x="5" y="13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24" name="Freeform 444"/>
              <p:cNvSpPr>
                <a:spLocks/>
              </p:cNvSpPr>
              <p:nvPr/>
            </p:nvSpPr>
            <p:spPr bwMode="gray">
              <a:xfrm>
                <a:off x="3418" y="3150"/>
                <a:ext cx="6" cy="8"/>
              </a:xfrm>
              <a:custGeom>
                <a:avLst/>
                <a:gdLst>
                  <a:gd name="T0" fmla="*/ 0 w 5"/>
                  <a:gd name="T1" fmla="*/ 2147483647 h 6"/>
                  <a:gd name="T2" fmla="*/ 0 w 5"/>
                  <a:gd name="T3" fmla="*/ 2147483647 h 6"/>
                  <a:gd name="T4" fmla="*/ 2147483647 w 5"/>
                  <a:gd name="T5" fmla="*/ 0 h 6"/>
                  <a:gd name="T6" fmla="*/ 2147483647 w 5"/>
                  <a:gd name="T7" fmla="*/ 2147483647 h 6"/>
                  <a:gd name="T8" fmla="*/ 2147483647 w 5"/>
                  <a:gd name="T9" fmla="*/ 2147483647 h 6"/>
                  <a:gd name="T10" fmla="*/ 2147483647 w 5"/>
                  <a:gd name="T11" fmla="*/ 2147483647 h 6"/>
                  <a:gd name="T12" fmla="*/ 2147483647 w 5"/>
                  <a:gd name="T13" fmla="*/ 2147483647 h 6"/>
                  <a:gd name="T14" fmla="*/ 0 w 5"/>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6"/>
                  <a:gd name="T26" fmla="*/ 5 w 5"/>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6">
                    <a:moveTo>
                      <a:pt x="0" y="4"/>
                    </a:moveTo>
                    <a:lnTo>
                      <a:pt x="0" y="1"/>
                    </a:lnTo>
                    <a:lnTo>
                      <a:pt x="3" y="0"/>
                    </a:lnTo>
                    <a:lnTo>
                      <a:pt x="5" y="3"/>
                    </a:lnTo>
                    <a:lnTo>
                      <a:pt x="4" y="5"/>
                    </a:lnTo>
                    <a:lnTo>
                      <a:pt x="3" y="6"/>
                    </a:lnTo>
                    <a:lnTo>
                      <a:pt x="1" y="5"/>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25" name="Freeform 446"/>
              <p:cNvSpPr>
                <a:spLocks/>
              </p:cNvSpPr>
              <p:nvPr/>
            </p:nvSpPr>
            <p:spPr bwMode="gray">
              <a:xfrm>
                <a:off x="4430" y="2908"/>
                <a:ext cx="121" cy="107"/>
              </a:xfrm>
              <a:custGeom>
                <a:avLst/>
                <a:gdLst>
                  <a:gd name="T0" fmla="*/ 2147483647 w 93"/>
                  <a:gd name="T1" fmla="*/ 0 h 82"/>
                  <a:gd name="T2" fmla="*/ 2147483647 w 93"/>
                  <a:gd name="T3" fmla="*/ 2147483647 h 82"/>
                  <a:gd name="T4" fmla="*/ 2147483647 w 93"/>
                  <a:gd name="T5" fmla="*/ 2147483647 h 82"/>
                  <a:gd name="T6" fmla="*/ 2147483647 w 93"/>
                  <a:gd name="T7" fmla="*/ 2147483647 h 82"/>
                  <a:gd name="T8" fmla="*/ 2147483647 w 93"/>
                  <a:gd name="T9" fmla="*/ 2147483647 h 82"/>
                  <a:gd name="T10" fmla="*/ 2147483647 w 93"/>
                  <a:gd name="T11" fmla="*/ 2147483647 h 82"/>
                  <a:gd name="T12" fmla="*/ 2147483647 w 93"/>
                  <a:gd name="T13" fmla="*/ 2147483647 h 82"/>
                  <a:gd name="T14" fmla="*/ 2147483647 w 93"/>
                  <a:gd name="T15" fmla="*/ 2147483647 h 82"/>
                  <a:gd name="T16" fmla="*/ 2147483647 w 93"/>
                  <a:gd name="T17" fmla="*/ 2147483647 h 82"/>
                  <a:gd name="T18" fmla="*/ 2147483647 w 93"/>
                  <a:gd name="T19" fmla="*/ 2147483647 h 82"/>
                  <a:gd name="T20" fmla="*/ 2147483647 w 93"/>
                  <a:gd name="T21" fmla="*/ 2147483647 h 82"/>
                  <a:gd name="T22" fmla="*/ 2147483647 w 93"/>
                  <a:gd name="T23" fmla="*/ 2147483647 h 82"/>
                  <a:gd name="T24" fmla="*/ 2147483647 w 93"/>
                  <a:gd name="T25" fmla="*/ 2147483647 h 82"/>
                  <a:gd name="T26" fmla="*/ 2147483647 w 93"/>
                  <a:gd name="T27" fmla="*/ 2147483647 h 82"/>
                  <a:gd name="T28" fmla="*/ 2147483647 w 93"/>
                  <a:gd name="T29" fmla="*/ 2147483647 h 82"/>
                  <a:gd name="T30" fmla="*/ 2147483647 w 93"/>
                  <a:gd name="T31" fmla="*/ 2147483647 h 82"/>
                  <a:gd name="T32" fmla="*/ 2147483647 w 93"/>
                  <a:gd name="T33" fmla="*/ 2147483647 h 82"/>
                  <a:gd name="T34" fmla="*/ 2147483647 w 93"/>
                  <a:gd name="T35" fmla="*/ 2147483647 h 82"/>
                  <a:gd name="T36" fmla="*/ 2147483647 w 93"/>
                  <a:gd name="T37" fmla="*/ 2147483647 h 82"/>
                  <a:gd name="T38" fmla="*/ 2147483647 w 93"/>
                  <a:gd name="T39" fmla="*/ 2147483647 h 82"/>
                  <a:gd name="T40" fmla="*/ 2147483647 w 93"/>
                  <a:gd name="T41" fmla="*/ 2147483647 h 82"/>
                  <a:gd name="T42" fmla="*/ 2147483647 w 93"/>
                  <a:gd name="T43" fmla="*/ 2147483647 h 82"/>
                  <a:gd name="T44" fmla="*/ 2147483647 w 93"/>
                  <a:gd name="T45" fmla="*/ 2147483647 h 82"/>
                  <a:gd name="T46" fmla="*/ 2147483647 w 93"/>
                  <a:gd name="T47" fmla="*/ 2147483647 h 82"/>
                  <a:gd name="T48" fmla="*/ 2147483647 w 93"/>
                  <a:gd name="T49" fmla="*/ 2147483647 h 82"/>
                  <a:gd name="T50" fmla="*/ 2147483647 w 93"/>
                  <a:gd name="T51" fmla="*/ 2147483647 h 82"/>
                  <a:gd name="T52" fmla="*/ 2147483647 w 93"/>
                  <a:gd name="T53" fmla="*/ 2147483647 h 82"/>
                  <a:gd name="T54" fmla="*/ 2147483647 w 93"/>
                  <a:gd name="T55" fmla="*/ 2147483647 h 82"/>
                  <a:gd name="T56" fmla="*/ 2147483647 w 93"/>
                  <a:gd name="T57" fmla="*/ 2147483647 h 82"/>
                  <a:gd name="T58" fmla="*/ 2147483647 w 93"/>
                  <a:gd name="T59" fmla="*/ 2147483647 h 82"/>
                  <a:gd name="T60" fmla="*/ 2147483647 w 93"/>
                  <a:gd name="T61" fmla="*/ 2147483647 h 82"/>
                  <a:gd name="T62" fmla="*/ 2147483647 w 93"/>
                  <a:gd name="T63" fmla="*/ 2147483647 h 82"/>
                  <a:gd name="T64" fmla="*/ 2147483647 w 93"/>
                  <a:gd name="T65" fmla="*/ 2147483647 h 82"/>
                  <a:gd name="T66" fmla="*/ 2147483647 w 93"/>
                  <a:gd name="T67" fmla="*/ 2147483647 h 82"/>
                  <a:gd name="T68" fmla="*/ 2147483647 w 93"/>
                  <a:gd name="T69" fmla="*/ 2147483647 h 82"/>
                  <a:gd name="T70" fmla="*/ 2147483647 w 93"/>
                  <a:gd name="T71" fmla="*/ 2147483647 h 82"/>
                  <a:gd name="T72" fmla="*/ 2147483647 w 93"/>
                  <a:gd name="T73" fmla="*/ 2147483647 h 82"/>
                  <a:gd name="T74" fmla="*/ 2147483647 w 93"/>
                  <a:gd name="T75" fmla="*/ 2147483647 h 82"/>
                  <a:gd name="T76" fmla="*/ 0 w 93"/>
                  <a:gd name="T77" fmla="*/ 2147483647 h 82"/>
                  <a:gd name="T78" fmla="*/ 2147483647 w 93"/>
                  <a:gd name="T79" fmla="*/ 2147483647 h 82"/>
                  <a:gd name="T80" fmla="*/ 2147483647 w 93"/>
                  <a:gd name="T81" fmla="*/ 0 h 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3"/>
                  <a:gd name="T124" fmla="*/ 0 h 82"/>
                  <a:gd name="T125" fmla="*/ 93 w 93"/>
                  <a:gd name="T126" fmla="*/ 82 h 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3" h="82">
                    <a:moveTo>
                      <a:pt x="3" y="0"/>
                    </a:moveTo>
                    <a:lnTo>
                      <a:pt x="12" y="4"/>
                    </a:lnTo>
                    <a:lnTo>
                      <a:pt x="26" y="10"/>
                    </a:lnTo>
                    <a:lnTo>
                      <a:pt x="32" y="12"/>
                    </a:lnTo>
                    <a:lnTo>
                      <a:pt x="40" y="19"/>
                    </a:lnTo>
                    <a:lnTo>
                      <a:pt x="46" y="22"/>
                    </a:lnTo>
                    <a:lnTo>
                      <a:pt x="47" y="30"/>
                    </a:lnTo>
                    <a:lnTo>
                      <a:pt x="62" y="37"/>
                    </a:lnTo>
                    <a:lnTo>
                      <a:pt x="65" y="39"/>
                    </a:lnTo>
                    <a:lnTo>
                      <a:pt x="64" y="43"/>
                    </a:lnTo>
                    <a:lnTo>
                      <a:pt x="59" y="44"/>
                    </a:lnTo>
                    <a:lnTo>
                      <a:pt x="59" y="47"/>
                    </a:lnTo>
                    <a:lnTo>
                      <a:pt x="63" y="54"/>
                    </a:lnTo>
                    <a:lnTo>
                      <a:pt x="69" y="54"/>
                    </a:lnTo>
                    <a:lnTo>
                      <a:pt x="69" y="59"/>
                    </a:lnTo>
                    <a:lnTo>
                      <a:pt x="73" y="67"/>
                    </a:lnTo>
                    <a:lnTo>
                      <a:pt x="80" y="69"/>
                    </a:lnTo>
                    <a:lnTo>
                      <a:pt x="91" y="77"/>
                    </a:lnTo>
                    <a:lnTo>
                      <a:pt x="93" y="81"/>
                    </a:lnTo>
                    <a:lnTo>
                      <a:pt x="90" y="82"/>
                    </a:lnTo>
                    <a:lnTo>
                      <a:pt x="83" y="79"/>
                    </a:lnTo>
                    <a:lnTo>
                      <a:pt x="75" y="77"/>
                    </a:lnTo>
                    <a:lnTo>
                      <a:pt x="66" y="77"/>
                    </a:lnTo>
                    <a:lnTo>
                      <a:pt x="61" y="73"/>
                    </a:lnTo>
                    <a:lnTo>
                      <a:pt x="59" y="67"/>
                    </a:lnTo>
                    <a:lnTo>
                      <a:pt x="54" y="64"/>
                    </a:lnTo>
                    <a:lnTo>
                      <a:pt x="51" y="57"/>
                    </a:lnTo>
                    <a:lnTo>
                      <a:pt x="46" y="56"/>
                    </a:lnTo>
                    <a:lnTo>
                      <a:pt x="36" y="51"/>
                    </a:lnTo>
                    <a:lnTo>
                      <a:pt x="30" y="52"/>
                    </a:lnTo>
                    <a:lnTo>
                      <a:pt x="31" y="58"/>
                    </a:lnTo>
                    <a:lnTo>
                      <a:pt x="23" y="58"/>
                    </a:lnTo>
                    <a:lnTo>
                      <a:pt x="22" y="60"/>
                    </a:lnTo>
                    <a:lnTo>
                      <a:pt x="27" y="65"/>
                    </a:lnTo>
                    <a:lnTo>
                      <a:pt x="23" y="68"/>
                    </a:lnTo>
                    <a:lnTo>
                      <a:pt x="6" y="68"/>
                    </a:lnTo>
                    <a:lnTo>
                      <a:pt x="4" y="47"/>
                    </a:lnTo>
                    <a:lnTo>
                      <a:pt x="2" y="43"/>
                    </a:lnTo>
                    <a:lnTo>
                      <a:pt x="0" y="39"/>
                    </a:lnTo>
                    <a:lnTo>
                      <a:pt x="4" y="35"/>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26" name="Freeform 447"/>
              <p:cNvSpPr>
                <a:spLocks/>
              </p:cNvSpPr>
              <p:nvPr/>
            </p:nvSpPr>
            <p:spPr bwMode="gray">
              <a:xfrm>
                <a:off x="4521" y="2927"/>
                <a:ext cx="48" cy="29"/>
              </a:xfrm>
              <a:custGeom>
                <a:avLst/>
                <a:gdLst>
                  <a:gd name="T0" fmla="*/ 2147483647 w 37"/>
                  <a:gd name="T1" fmla="*/ 2147483647 h 22"/>
                  <a:gd name="T2" fmla="*/ 2147483647 w 37"/>
                  <a:gd name="T3" fmla="*/ 2147483647 h 22"/>
                  <a:gd name="T4" fmla="*/ 2147483647 w 37"/>
                  <a:gd name="T5" fmla="*/ 2147483647 h 22"/>
                  <a:gd name="T6" fmla="*/ 2147483647 w 37"/>
                  <a:gd name="T7" fmla="*/ 2147483647 h 22"/>
                  <a:gd name="T8" fmla="*/ 2147483647 w 37"/>
                  <a:gd name="T9" fmla="*/ 2147483647 h 22"/>
                  <a:gd name="T10" fmla="*/ 2147483647 w 37"/>
                  <a:gd name="T11" fmla="*/ 2147483647 h 22"/>
                  <a:gd name="T12" fmla="*/ 2147483647 w 37"/>
                  <a:gd name="T13" fmla="*/ 2147483647 h 22"/>
                  <a:gd name="T14" fmla="*/ 2147483647 w 37"/>
                  <a:gd name="T15" fmla="*/ 2147483647 h 22"/>
                  <a:gd name="T16" fmla="*/ 0 w 37"/>
                  <a:gd name="T17" fmla="*/ 2147483647 h 22"/>
                  <a:gd name="T18" fmla="*/ 2147483647 w 37"/>
                  <a:gd name="T19" fmla="*/ 2147483647 h 22"/>
                  <a:gd name="T20" fmla="*/ 2147483647 w 37"/>
                  <a:gd name="T21" fmla="*/ 2147483647 h 22"/>
                  <a:gd name="T22" fmla="*/ 2147483647 w 37"/>
                  <a:gd name="T23" fmla="*/ 2147483647 h 22"/>
                  <a:gd name="T24" fmla="*/ 2147483647 w 37"/>
                  <a:gd name="T25" fmla="*/ 2147483647 h 22"/>
                  <a:gd name="T26" fmla="*/ 2147483647 w 37"/>
                  <a:gd name="T27" fmla="*/ 2147483647 h 22"/>
                  <a:gd name="T28" fmla="*/ 2147483647 w 37"/>
                  <a:gd name="T29" fmla="*/ 2147483647 h 22"/>
                  <a:gd name="T30" fmla="*/ 2147483647 w 37"/>
                  <a:gd name="T31" fmla="*/ 2147483647 h 22"/>
                  <a:gd name="T32" fmla="*/ 2147483647 w 37"/>
                  <a:gd name="T33" fmla="*/ 0 h 22"/>
                  <a:gd name="T34" fmla="*/ 2147483647 w 37"/>
                  <a:gd name="T35" fmla="*/ 2147483647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
                  <a:gd name="T55" fmla="*/ 0 h 22"/>
                  <a:gd name="T56" fmla="*/ 37 w 37"/>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 h="22">
                    <a:moveTo>
                      <a:pt x="31" y="2"/>
                    </a:moveTo>
                    <a:lnTo>
                      <a:pt x="31" y="7"/>
                    </a:lnTo>
                    <a:lnTo>
                      <a:pt x="22" y="15"/>
                    </a:lnTo>
                    <a:lnTo>
                      <a:pt x="13" y="15"/>
                    </a:lnTo>
                    <a:lnTo>
                      <a:pt x="11" y="15"/>
                    </a:lnTo>
                    <a:lnTo>
                      <a:pt x="6" y="14"/>
                    </a:lnTo>
                    <a:lnTo>
                      <a:pt x="4" y="13"/>
                    </a:lnTo>
                    <a:lnTo>
                      <a:pt x="2" y="13"/>
                    </a:lnTo>
                    <a:lnTo>
                      <a:pt x="0" y="13"/>
                    </a:lnTo>
                    <a:lnTo>
                      <a:pt x="1" y="17"/>
                    </a:lnTo>
                    <a:lnTo>
                      <a:pt x="8" y="22"/>
                    </a:lnTo>
                    <a:lnTo>
                      <a:pt x="18" y="21"/>
                    </a:lnTo>
                    <a:lnTo>
                      <a:pt x="34" y="14"/>
                    </a:lnTo>
                    <a:lnTo>
                      <a:pt x="36" y="15"/>
                    </a:lnTo>
                    <a:lnTo>
                      <a:pt x="36" y="6"/>
                    </a:lnTo>
                    <a:lnTo>
                      <a:pt x="37" y="4"/>
                    </a:lnTo>
                    <a:lnTo>
                      <a:pt x="34" y="0"/>
                    </a:lnTo>
                    <a:lnTo>
                      <a:pt x="31"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27" name="Freeform 448"/>
              <p:cNvSpPr>
                <a:spLocks/>
              </p:cNvSpPr>
              <p:nvPr/>
            </p:nvSpPr>
            <p:spPr bwMode="gray">
              <a:xfrm>
                <a:off x="4542" y="2904"/>
                <a:ext cx="36" cy="31"/>
              </a:xfrm>
              <a:custGeom>
                <a:avLst/>
                <a:gdLst>
                  <a:gd name="T0" fmla="*/ 2147483647 w 28"/>
                  <a:gd name="T1" fmla="*/ 0 h 24"/>
                  <a:gd name="T2" fmla="*/ 2147483647 w 28"/>
                  <a:gd name="T3" fmla="*/ 2147483647 h 24"/>
                  <a:gd name="T4" fmla="*/ 2147483647 w 28"/>
                  <a:gd name="T5" fmla="*/ 2147483647 h 24"/>
                  <a:gd name="T6" fmla="*/ 2147483647 w 28"/>
                  <a:gd name="T7" fmla="*/ 2147483647 h 24"/>
                  <a:gd name="T8" fmla="*/ 2147483647 w 28"/>
                  <a:gd name="T9" fmla="*/ 2147483647 h 24"/>
                  <a:gd name="T10" fmla="*/ 2147483647 w 28"/>
                  <a:gd name="T11" fmla="*/ 2147483647 h 24"/>
                  <a:gd name="T12" fmla="*/ 2147483647 w 28"/>
                  <a:gd name="T13" fmla="*/ 2147483647 h 24"/>
                  <a:gd name="T14" fmla="*/ 2147483647 w 28"/>
                  <a:gd name="T15" fmla="*/ 2147483647 h 24"/>
                  <a:gd name="T16" fmla="*/ 2147483647 w 28"/>
                  <a:gd name="T17" fmla="*/ 2147483647 h 24"/>
                  <a:gd name="T18" fmla="*/ 2147483647 w 28"/>
                  <a:gd name="T19" fmla="*/ 2147483647 h 24"/>
                  <a:gd name="T20" fmla="*/ 2147483647 w 28"/>
                  <a:gd name="T21" fmla="*/ 2147483647 h 24"/>
                  <a:gd name="T22" fmla="*/ 2147483647 w 28"/>
                  <a:gd name="T23" fmla="*/ 2147483647 h 24"/>
                  <a:gd name="T24" fmla="*/ 0 w 28"/>
                  <a:gd name="T25" fmla="*/ 2147483647 h 24"/>
                  <a:gd name="T26" fmla="*/ 0 w 28"/>
                  <a:gd name="T27" fmla="*/ 0 h 24"/>
                  <a:gd name="T28" fmla="*/ 2147483647 w 28"/>
                  <a:gd name="T29" fmla="*/ 0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4"/>
                  <a:gd name="T47" fmla="*/ 28 w 28"/>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4">
                    <a:moveTo>
                      <a:pt x="3" y="0"/>
                    </a:moveTo>
                    <a:lnTo>
                      <a:pt x="7" y="2"/>
                    </a:lnTo>
                    <a:lnTo>
                      <a:pt x="12" y="3"/>
                    </a:lnTo>
                    <a:lnTo>
                      <a:pt x="18" y="7"/>
                    </a:lnTo>
                    <a:lnTo>
                      <a:pt x="23" y="13"/>
                    </a:lnTo>
                    <a:lnTo>
                      <a:pt x="27" y="16"/>
                    </a:lnTo>
                    <a:lnTo>
                      <a:pt x="28" y="22"/>
                    </a:lnTo>
                    <a:lnTo>
                      <a:pt x="25" y="24"/>
                    </a:lnTo>
                    <a:lnTo>
                      <a:pt x="21" y="15"/>
                    </a:lnTo>
                    <a:lnTo>
                      <a:pt x="18" y="14"/>
                    </a:lnTo>
                    <a:lnTo>
                      <a:pt x="15" y="8"/>
                    </a:lnTo>
                    <a:lnTo>
                      <a:pt x="7" y="5"/>
                    </a:lnTo>
                    <a:lnTo>
                      <a:pt x="0" y="3"/>
                    </a:lnTo>
                    <a:lnTo>
                      <a:pt x="0" y="0"/>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28" name="Freeform 449"/>
              <p:cNvSpPr>
                <a:spLocks/>
              </p:cNvSpPr>
              <p:nvPr/>
            </p:nvSpPr>
            <p:spPr bwMode="gray">
              <a:xfrm>
                <a:off x="4598" y="2946"/>
                <a:ext cx="13" cy="19"/>
              </a:xfrm>
              <a:custGeom>
                <a:avLst/>
                <a:gdLst>
                  <a:gd name="T0" fmla="*/ 0 w 10"/>
                  <a:gd name="T1" fmla="*/ 2147483647 h 15"/>
                  <a:gd name="T2" fmla="*/ 2147483647 w 10"/>
                  <a:gd name="T3" fmla="*/ 0 h 15"/>
                  <a:gd name="T4" fmla="*/ 2147483647 w 10"/>
                  <a:gd name="T5" fmla="*/ 2147483647 h 15"/>
                  <a:gd name="T6" fmla="*/ 2147483647 w 10"/>
                  <a:gd name="T7" fmla="*/ 2147483647 h 15"/>
                  <a:gd name="T8" fmla="*/ 2147483647 w 10"/>
                  <a:gd name="T9" fmla="*/ 2147483647 h 15"/>
                  <a:gd name="T10" fmla="*/ 2147483647 w 10"/>
                  <a:gd name="T11" fmla="*/ 2147483647 h 15"/>
                  <a:gd name="T12" fmla="*/ 2147483647 w 10"/>
                  <a:gd name="T13" fmla="*/ 2147483647 h 15"/>
                  <a:gd name="T14" fmla="*/ 2147483647 w 10"/>
                  <a:gd name="T15" fmla="*/ 2147483647 h 15"/>
                  <a:gd name="T16" fmla="*/ 2147483647 w 10"/>
                  <a:gd name="T17" fmla="*/ 2147483647 h 15"/>
                  <a:gd name="T18" fmla="*/ 0 w 10"/>
                  <a:gd name="T19" fmla="*/ 214748364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5"/>
                  <a:gd name="T32" fmla="*/ 10 w 1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5">
                    <a:moveTo>
                      <a:pt x="0" y="3"/>
                    </a:moveTo>
                    <a:lnTo>
                      <a:pt x="1" y="0"/>
                    </a:lnTo>
                    <a:lnTo>
                      <a:pt x="9" y="8"/>
                    </a:lnTo>
                    <a:lnTo>
                      <a:pt x="10" y="10"/>
                    </a:lnTo>
                    <a:lnTo>
                      <a:pt x="10" y="15"/>
                    </a:lnTo>
                    <a:lnTo>
                      <a:pt x="8" y="13"/>
                    </a:lnTo>
                    <a:lnTo>
                      <a:pt x="5" y="11"/>
                    </a:lnTo>
                    <a:lnTo>
                      <a:pt x="4" y="9"/>
                    </a:lnTo>
                    <a:lnTo>
                      <a:pt x="2" y="7"/>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29" name="Freeform 450"/>
              <p:cNvSpPr>
                <a:spLocks/>
              </p:cNvSpPr>
              <p:nvPr/>
            </p:nvSpPr>
            <p:spPr bwMode="gray">
              <a:xfrm>
                <a:off x="4619" y="2959"/>
                <a:ext cx="11" cy="10"/>
              </a:xfrm>
              <a:custGeom>
                <a:avLst/>
                <a:gdLst>
                  <a:gd name="T0" fmla="*/ 0 w 9"/>
                  <a:gd name="T1" fmla="*/ 2147483647 h 8"/>
                  <a:gd name="T2" fmla="*/ 2147483647 w 9"/>
                  <a:gd name="T3" fmla="*/ 0 h 8"/>
                  <a:gd name="T4" fmla="*/ 2147483647 w 9"/>
                  <a:gd name="T5" fmla="*/ 2147483647 h 8"/>
                  <a:gd name="T6" fmla="*/ 2147483647 w 9"/>
                  <a:gd name="T7" fmla="*/ 2147483647 h 8"/>
                  <a:gd name="T8" fmla="*/ 2147483647 w 9"/>
                  <a:gd name="T9" fmla="*/ 2147483647 h 8"/>
                  <a:gd name="T10" fmla="*/ 0 w 9"/>
                  <a:gd name="T11" fmla="*/ 2147483647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0" y="4"/>
                    </a:moveTo>
                    <a:lnTo>
                      <a:pt x="1" y="0"/>
                    </a:lnTo>
                    <a:lnTo>
                      <a:pt x="5" y="2"/>
                    </a:lnTo>
                    <a:lnTo>
                      <a:pt x="9" y="7"/>
                    </a:lnTo>
                    <a:lnTo>
                      <a:pt x="6" y="8"/>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30" name="Freeform 451"/>
              <p:cNvSpPr>
                <a:spLocks/>
              </p:cNvSpPr>
              <p:nvPr/>
            </p:nvSpPr>
            <p:spPr bwMode="gray">
              <a:xfrm>
                <a:off x="4642" y="2970"/>
                <a:ext cx="18" cy="13"/>
              </a:xfrm>
              <a:custGeom>
                <a:avLst/>
                <a:gdLst>
                  <a:gd name="T0" fmla="*/ 0 w 14"/>
                  <a:gd name="T1" fmla="*/ 2147483647 h 10"/>
                  <a:gd name="T2" fmla="*/ 0 w 14"/>
                  <a:gd name="T3" fmla="*/ 2147483647 h 10"/>
                  <a:gd name="T4" fmla="*/ 2147483647 w 14"/>
                  <a:gd name="T5" fmla="*/ 0 h 10"/>
                  <a:gd name="T6" fmla="*/ 2147483647 w 14"/>
                  <a:gd name="T7" fmla="*/ 2147483647 h 10"/>
                  <a:gd name="T8" fmla="*/ 2147483647 w 14"/>
                  <a:gd name="T9" fmla="*/ 2147483647 h 10"/>
                  <a:gd name="T10" fmla="*/ 2147483647 w 14"/>
                  <a:gd name="T11" fmla="*/ 2147483647 h 10"/>
                  <a:gd name="T12" fmla="*/ 0 w 14"/>
                  <a:gd name="T13" fmla="*/ 2147483647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0" y="5"/>
                    </a:moveTo>
                    <a:lnTo>
                      <a:pt x="0" y="2"/>
                    </a:lnTo>
                    <a:lnTo>
                      <a:pt x="2" y="0"/>
                    </a:lnTo>
                    <a:lnTo>
                      <a:pt x="11" y="5"/>
                    </a:lnTo>
                    <a:lnTo>
                      <a:pt x="14" y="10"/>
                    </a:lnTo>
                    <a:lnTo>
                      <a:pt x="11" y="10"/>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31" name="Freeform 452"/>
              <p:cNvSpPr>
                <a:spLocks/>
              </p:cNvSpPr>
              <p:nvPr/>
            </p:nvSpPr>
            <p:spPr bwMode="gray">
              <a:xfrm>
                <a:off x="4668" y="2985"/>
                <a:ext cx="14" cy="17"/>
              </a:xfrm>
              <a:custGeom>
                <a:avLst/>
                <a:gdLst>
                  <a:gd name="T0" fmla="*/ 2147483647 w 11"/>
                  <a:gd name="T1" fmla="*/ 2147483647 h 13"/>
                  <a:gd name="T2" fmla="*/ 0 w 11"/>
                  <a:gd name="T3" fmla="*/ 2147483647 h 13"/>
                  <a:gd name="T4" fmla="*/ 2147483647 w 11"/>
                  <a:gd name="T5" fmla="*/ 0 h 13"/>
                  <a:gd name="T6" fmla="*/ 2147483647 w 11"/>
                  <a:gd name="T7" fmla="*/ 2147483647 h 13"/>
                  <a:gd name="T8" fmla="*/ 2147483647 w 11"/>
                  <a:gd name="T9" fmla="*/ 2147483647 h 13"/>
                  <a:gd name="T10" fmla="*/ 2147483647 w 11"/>
                  <a:gd name="T11" fmla="*/ 2147483647 h 13"/>
                  <a:gd name="T12" fmla="*/ 2147483647 w 11"/>
                  <a:gd name="T13" fmla="*/ 2147483647 h 13"/>
                  <a:gd name="T14" fmla="*/ 2147483647 w 11"/>
                  <a:gd name="T15" fmla="*/ 2147483647 h 13"/>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3"/>
                  <a:gd name="T26" fmla="*/ 11 w 11"/>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3">
                    <a:moveTo>
                      <a:pt x="1" y="6"/>
                    </a:moveTo>
                    <a:lnTo>
                      <a:pt x="0" y="2"/>
                    </a:lnTo>
                    <a:lnTo>
                      <a:pt x="1" y="0"/>
                    </a:lnTo>
                    <a:lnTo>
                      <a:pt x="5" y="1"/>
                    </a:lnTo>
                    <a:lnTo>
                      <a:pt x="11" y="10"/>
                    </a:lnTo>
                    <a:lnTo>
                      <a:pt x="10" y="13"/>
                    </a:lnTo>
                    <a:lnTo>
                      <a:pt x="7" y="12"/>
                    </a:lnTo>
                    <a:lnTo>
                      <a:pt x="1"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32" name="Freeform 453"/>
              <p:cNvSpPr>
                <a:spLocks/>
              </p:cNvSpPr>
              <p:nvPr/>
            </p:nvSpPr>
            <p:spPr bwMode="gray">
              <a:xfrm>
                <a:off x="4679" y="3008"/>
                <a:ext cx="10" cy="9"/>
              </a:xfrm>
              <a:custGeom>
                <a:avLst/>
                <a:gdLst>
                  <a:gd name="T0" fmla="*/ 2147483647 w 8"/>
                  <a:gd name="T1" fmla="*/ 2147483647 h 7"/>
                  <a:gd name="T2" fmla="*/ 2147483647 w 8"/>
                  <a:gd name="T3" fmla="*/ 2147483647 h 7"/>
                  <a:gd name="T4" fmla="*/ 0 w 8"/>
                  <a:gd name="T5" fmla="*/ 0 h 7"/>
                  <a:gd name="T6" fmla="*/ 2147483647 w 8"/>
                  <a:gd name="T7" fmla="*/ 0 h 7"/>
                  <a:gd name="T8" fmla="*/ 2147483647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6" y="7"/>
                    </a:moveTo>
                    <a:lnTo>
                      <a:pt x="1" y="3"/>
                    </a:lnTo>
                    <a:lnTo>
                      <a:pt x="0" y="0"/>
                    </a:lnTo>
                    <a:lnTo>
                      <a:pt x="4" y="0"/>
                    </a:lnTo>
                    <a:lnTo>
                      <a:pt x="7" y="2"/>
                    </a:lnTo>
                    <a:lnTo>
                      <a:pt x="8" y="6"/>
                    </a:lnTo>
                    <a:lnTo>
                      <a:pt x="6" y="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33" name="Freeform 454"/>
              <p:cNvSpPr>
                <a:spLocks/>
              </p:cNvSpPr>
              <p:nvPr/>
            </p:nvSpPr>
            <p:spPr bwMode="gray">
              <a:xfrm>
                <a:off x="4660" y="3023"/>
                <a:ext cx="8" cy="5"/>
              </a:xfrm>
              <a:custGeom>
                <a:avLst/>
                <a:gdLst>
                  <a:gd name="T0" fmla="*/ 2147483647 w 6"/>
                  <a:gd name="T1" fmla="*/ 2147483647 h 4"/>
                  <a:gd name="T2" fmla="*/ 0 w 6"/>
                  <a:gd name="T3" fmla="*/ 2147483647 h 4"/>
                  <a:gd name="T4" fmla="*/ 0 w 6"/>
                  <a:gd name="T5" fmla="*/ 2147483647 h 4"/>
                  <a:gd name="T6" fmla="*/ 2147483647 w 6"/>
                  <a:gd name="T7" fmla="*/ 0 h 4"/>
                  <a:gd name="T8" fmla="*/ 2147483647 w 6"/>
                  <a:gd name="T9" fmla="*/ 2147483647 h 4"/>
                  <a:gd name="T10" fmla="*/ 2147483647 w 6"/>
                  <a:gd name="T11" fmla="*/ 2147483647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2" y="4"/>
                    </a:moveTo>
                    <a:lnTo>
                      <a:pt x="0" y="3"/>
                    </a:lnTo>
                    <a:lnTo>
                      <a:pt x="0" y="1"/>
                    </a:lnTo>
                    <a:lnTo>
                      <a:pt x="3" y="0"/>
                    </a:lnTo>
                    <a:lnTo>
                      <a:pt x="6" y="3"/>
                    </a:lnTo>
                    <a:lnTo>
                      <a:pt x="2"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34" name="Freeform 455"/>
              <p:cNvSpPr>
                <a:spLocks/>
              </p:cNvSpPr>
              <p:nvPr/>
            </p:nvSpPr>
            <p:spPr bwMode="gray">
              <a:xfrm>
                <a:off x="4659" y="2995"/>
                <a:ext cx="10" cy="7"/>
              </a:xfrm>
              <a:custGeom>
                <a:avLst/>
                <a:gdLst>
                  <a:gd name="T0" fmla="*/ 2147483647 w 8"/>
                  <a:gd name="T1" fmla="*/ 2147483647 h 5"/>
                  <a:gd name="T2" fmla="*/ 0 w 8"/>
                  <a:gd name="T3" fmla="*/ 2147483647 h 5"/>
                  <a:gd name="T4" fmla="*/ 0 w 8"/>
                  <a:gd name="T5" fmla="*/ 0 h 5"/>
                  <a:gd name="T6" fmla="*/ 2147483647 w 8"/>
                  <a:gd name="T7" fmla="*/ 0 h 5"/>
                  <a:gd name="T8" fmla="*/ 2147483647 w 8"/>
                  <a:gd name="T9" fmla="*/ 2147483647 h 5"/>
                  <a:gd name="T10" fmla="*/ 2147483647 w 8"/>
                  <a:gd name="T11" fmla="*/ 2147483647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4" y="5"/>
                    </a:moveTo>
                    <a:lnTo>
                      <a:pt x="0" y="1"/>
                    </a:lnTo>
                    <a:lnTo>
                      <a:pt x="0" y="0"/>
                    </a:lnTo>
                    <a:lnTo>
                      <a:pt x="4" y="0"/>
                    </a:lnTo>
                    <a:lnTo>
                      <a:pt x="8" y="3"/>
                    </a:lnTo>
                    <a:lnTo>
                      <a:pt x="4"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35" name="Freeform 456"/>
              <p:cNvSpPr>
                <a:spLocks/>
              </p:cNvSpPr>
              <p:nvPr/>
            </p:nvSpPr>
            <p:spPr bwMode="gray">
              <a:xfrm>
                <a:off x="4551" y="3002"/>
                <a:ext cx="5" cy="9"/>
              </a:xfrm>
              <a:custGeom>
                <a:avLst/>
                <a:gdLst>
                  <a:gd name="T0" fmla="*/ 0 w 4"/>
                  <a:gd name="T1" fmla="*/ 2147483647 h 7"/>
                  <a:gd name="T2" fmla="*/ 2147483647 w 4"/>
                  <a:gd name="T3" fmla="*/ 2147483647 h 7"/>
                  <a:gd name="T4" fmla="*/ 2147483647 w 4"/>
                  <a:gd name="T5" fmla="*/ 2147483647 h 7"/>
                  <a:gd name="T6" fmla="*/ 2147483647 w 4"/>
                  <a:gd name="T7" fmla="*/ 2147483647 h 7"/>
                  <a:gd name="T8" fmla="*/ 2147483647 w 4"/>
                  <a:gd name="T9" fmla="*/ 2147483647 h 7"/>
                  <a:gd name="T10" fmla="*/ 2147483647 w 4"/>
                  <a:gd name="T11" fmla="*/ 0 h 7"/>
                  <a:gd name="T12" fmla="*/ 0 w 4"/>
                  <a:gd name="T13" fmla="*/ 2147483647 h 7"/>
                  <a:gd name="T14" fmla="*/ 0 60000 65536"/>
                  <a:gd name="T15" fmla="*/ 0 60000 65536"/>
                  <a:gd name="T16" fmla="*/ 0 60000 65536"/>
                  <a:gd name="T17" fmla="*/ 0 60000 65536"/>
                  <a:gd name="T18" fmla="*/ 0 60000 65536"/>
                  <a:gd name="T19" fmla="*/ 0 60000 65536"/>
                  <a:gd name="T20" fmla="*/ 0 60000 65536"/>
                  <a:gd name="T21" fmla="*/ 0 w 4"/>
                  <a:gd name="T22" fmla="*/ 0 h 7"/>
                  <a:gd name="T23" fmla="*/ 4 w 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7">
                    <a:moveTo>
                      <a:pt x="0" y="2"/>
                    </a:moveTo>
                    <a:lnTo>
                      <a:pt x="1" y="4"/>
                    </a:lnTo>
                    <a:lnTo>
                      <a:pt x="2" y="7"/>
                    </a:lnTo>
                    <a:lnTo>
                      <a:pt x="4" y="7"/>
                    </a:lnTo>
                    <a:lnTo>
                      <a:pt x="4" y="4"/>
                    </a:lnTo>
                    <a:lnTo>
                      <a:pt x="1" y="0"/>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36" name="Freeform 457"/>
              <p:cNvSpPr>
                <a:spLocks/>
              </p:cNvSpPr>
              <p:nvPr/>
            </p:nvSpPr>
            <p:spPr bwMode="gray">
              <a:xfrm>
                <a:off x="4572" y="3012"/>
                <a:ext cx="6" cy="5"/>
              </a:xfrm>
              <a:custGeom>
                <a:avLst/>
                <a:gdLst>
                  <a:gd name="T0" fmla="*/ 0 w 5"/>
                  <a:gd name="T1" fmla="*/ 2147483647 h 4"/>
                  <a:gd name="T2" fmla="*/ 0 w 5"/>
                  <a:gd name="T3" fmla="*/ 2147483647 h 4"/>
                  <a:gd name="T4" fmla="*/ 2147483647 w 5"/>
                  <a:gd name="T5" fmla="*/ 0 h 4"/>
                  <a:gd name="T6" fmla="*/ 2147483647 w 5"/>
                  <a:gd name="T7" fmla="*/ 2147483647 h 4"/>
                  <a:gd name="T8" fmla="*/ 2147483647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3"/>
                    </a:moveTo>
                    <a:lnTo>
                      <a:pt x="0" y="1"/>
                    </a:lnTo>
                    <a:lnTo>
                      <a:pt x="3" y="0"/>
                    </a:lnTo>
                    <a:lnTo>
                      <a:pt x="5" y="3"/>
                    </a:lnTo>
                    <a:lnTo>
                      <a:pt x="3" y="4"/>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37" name="Freeform 458"/>
              <p:cNvSpPr>
                <a:spLocks/>
              </p:cNvSpPr>
              <p:nvPr/>
            </p:nvSpPr>
            <p:spPr bwMode="gray">
              <a:xfrm>
                <a:off x="4744" y="3071"/>
                <a:ext cx="5" cy="13"/>
              </a:xfrm>
              <a:custGeom>
                <a:avLst/>
                <a:gdLst>
                  <a:gd name="T0" fmla="*/ 2147483647 w 4"/>
                  <a:gd name="T1" fmla="*/ 2147483647 h 10"/>
                  <a:gd name="T2" fmla="*/ 2147483647 w 4"/>
                  <a:gd name="T3" fmla="*/ 2147483647 h 10"/>
                  <a:gd name="T4" fmla="*/ 2147483647 w 4"/>
                  <a:gd name="T5" fmla="*/ 2147483647 h 10"/>
                  <a:gd name="T6" fmla="*/ 0 w 4"/>
                  <a:gd name="T7" fmla="*/ 0 h 10"/>
                  <a:gd name="T8" fmla="*/ 0 w 4"/>
                  <a:gd name="T9" fmla="*/ 2147483647 h 10"/>
                  <a:gd name="T10" fmla="*/ 0 w 4"/>
                  <a:gd name="T11" fmla="*/ 2147483647 h 10"/>
                  <a:gd name="T12" fmla="*/ 2147483647 w 4"/>
                  <a:gd name="T13" fmla="*/ 2147483647 h 10"/>
                  <a:gd name="T14" fmla="*/ 0 60000 65536"/>
                  <a:gd name="T15" fmla="*/ 0 60000 65536"/>
                  <a:gd name="T16" fmla="*/ 0 60000 65536"/>
                  <a:gd name="T17" fmla="*/ 0 60000 65536"/>
                  <a:gd name="T18" fmla="*/ 0 60000 65536"/>
                  <a:gd name="T19" fmla="*/ 0 60000 65536"/>
                  <a:gd name="T20" fmla="*/ 0 60000 65536"/>
                  <a:gd name="T21" fmla="*/ 0 w 4"/>
                  <a:gd name="T22" fmla="*/ 0 h 10"/>
                  <a:gd name="T23" fmla="*/ 4 w 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0">
                    <a:moveTo>
                      <a:pt x="2" y="10"/>
                    </a:moveTo>
                    <a:lnTo>
                      <a:pt x="4" y="6"/>
                    </a:lnTo>
                    <a:lnTo>
                      <a:pt x="4" y="2"/>
                    </a:lnTo>
                    <a:lnTo>
                      <a:pt x="0" y="0"/>
                    </a:lnTo>
                    <a:lnTo>
                      <a:pt x="0" y="3"/>
                    </a:lnTo>
                    <a:lnTo>
                      <a:pt x="0" y="7"/>
                    </a:lnTo>
                    <a:lnTo>
                      <a:pt x="2" y="1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38" name="Freeform 459"/>
              <p:cNvSpPr>
                <a:spLocks/>
              </p:cNvSpPr>
              <p:nvPr/>
            </p:nvSpPr>
            <p:spPr bwMode="gray">
              <a:xfrm>
                <a:off x="4749" y="3085"/>
                <a:ext cx="8" cy="8"/>
              </a:xfrm>
              <a:custGeom>
                <a:avLst/>
                <a:gdLst>
                  <a:gd name="T0" fmla="*/ 0 w 6"/>
                  <a:gd name="T1" fmla="*/ 2147483647 h 6"/>
                  <a:gd name="T2" fmla="*/ 2147483647 w 6"/>
                  <a:gd name="T3" fmla="*/ 0 h 6"/>
                  <a:gd name="T4" fmla="*/ 2147483647 w 6"/>
                  <a:gd name="T5" fmla="*/ 2147483647 h 6"/>
                  <a:gd name="T6" fmla="*/ 2147483647 w 6"/>
                  <a:gd name="T7" fmla="*/ 2147483647 h 6"/>
                  <a:gd name="T8" fmla="*/ 0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0" y="2"/>
                    </a:moveTo>
                    <a:lnTo>
                      <a:pt x="1" y="0"/>
                    </a:lnTo>
                    <a:lnTo>
                      <a:pt x="6" y="4"/>
                    </a:lnTo>
                    <a:lnTo>
                      <a:pt x="5" y="6"/>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39" name="Freeform 460"/>
              <p:cNvSpPr>
                <a:spLocks/>
              </p:cNvSpPr>
              <p:nvPr/>
            </p:nvSpPr>
            <p:spPr bwMode="gray">
              <a:xfrm>
                <a:off x="4770" y="3120"/>
                <a:ext cx="5" cy="7"/>
              </a:xfrm>
              <a:custGeom>
                <a:avLst/>
                <a:gdLst>
                  <a:gd name="T0" fmla="*/ 0 w 4"/>
                  <a:gd name="T1" fmla="*/ 2147483647 h 5"/>
                  <a:gd name="T2" fmla="*/ 0 w 4"/>
                  <a:gd name="T3" fmla="*/ 2147483647 h 5"/>
                  <a:gd name="T4" fmla="*/ 2147483647 w 4"/>
                  <a:gd name="T5" fmla="*/ 0 h 5"/>
                  <a:gd name="T6" fmla="*/ 2147483647 w 4"/>
                  <a:gd name="T7" fmla="*/ 2147483647 h 5"/>
                  <a:gd name="T8" fmla="*/ 2147483647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3"/>
                    </a:moveTo>
                    <a:lnTo>
                      <a:pt x="0" y="1"/>
                    </a:lnTo>
                    <a:lnTo>
                      <a:pt x="2" y="0"/>
                    </a:lnTo>
                    <a:lnTo>
                      <a:pt x="4" y="4"/>
                    </a:lnTo>
                    <a:lnTo>
                      <a:pt x="2" y="5"/>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40" name="Freeform 461"/>
              <p:cNvSpPr>
                <a:spLocks/>
              </p:cNvSpPr>
              <p:nvPr/>
            </p:nvSpPr>
            <p:spPr bwMode="gray">
              <a:xfrm>
                <a:off x="4772" y="3132"/>
                <a:ext cx="3" cy="4"/>
              </a:xfrm>
              <a:custGeom>
                <a:avLst/>
                <a:gdLst>
                  <a:gd name="T0" fmla="*/ 0 w 2"/>
                  <a:gd name="T1" fmla="*/ 2147483647 h 3"/>
                  <a:gd name="T2" fmla="*/ 0 w 2"/>
                  <a:gd name="T3" fmla="*/ 0 h 3"/>
                  <a:gd name="T4" fmla="*/ 2147483647 w 2"/>
                  <a:gd name="T5" fmla="*/ 0 h 3"/>
                  <a:gd name="T6" fmla="*/ 2147483647 w 2"/>
                  <a:gd name="T7" fmla="*/ 2147483647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2" y="2"/>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41" name="Freeform 462"/>
              <p:cNvSpPr>
                <a:spLocks/>
              </p:cNvSpPr>
              <p:nvPr/>
            </p:nvSpPr>
            <p:spPr bwMode="gray">
              <a:xfrm>
                <a:off x="4749" y="3150"/>
                <a:ext cx="4" cy="5"/>
              </a:xfrm>
              <a:custGeom>
                <a:avLst/>
                <a:gdLst>
                  <a:gd name="T0" fmla="*/ 0 w 3"/>
                  <a:gd name="T1" fmla="*/ 2147483647 h 4"/>
                  <a:gd name="T2" fmla="*/ 0 w 3"/>
                  <a:gd name="T3" fmla="*/ 2147483647 h 4"/>
                  <a:gd name="T4" fmla="*/ 2147483647 w 3"/>
                  <a:gd name="T5" fmla="*/ 0 h 4"/>
                  <a:gd name="T6" fmla="*/ 2147483647 w 3"/>
                  <a:gd name="T7" fmla="*/ 2147483647 h 4"/>
                  <a:gd name="T8" fmla="*/ 2147483647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4"/>
                    </a:moveTo>
                    <a:lnTo>
                      <a:pt x="0" y="1"/>
                    </a:lnTo>
                    <a:lnTo>
                      <a:pt x="1" y="0"/>
                    </a:lnTo>
                    <a:lnTo>
                      <a:pt x="3" y="2"/>
                    </a:lnTo>
                    <a:lnTo>
                      <a:pt x="2" y="4"/>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42" name="Freeform 463"/>
              <p:cNvSpPr>
                <a:spLocks/>
              </p:cNvSpPr>
              <p:nvPr/>
            </p:nvSpPr>
            <p:spPr bwMode="gray">
              <a:xfrm>
                <a:off x="4740" y="3148"/>
                <a:ext cx="2" cy="2"/>
              </a:xfrm>
              <a:custGeom>
                <a:avLst/>
                <a:gdLst>
                  <a:gd name="T0" fmla="*/ 2147483647 w 2"/>
                  <a:gd name="T1" fmla="*/ 2147483647 h 2"/>
                  <a:gd name="T2" fmla="*/ 2147483647 w 2"/>
                  <a:gd name="T3" fmla="*/ 0 h 2"/>
                  <a:gd name="T4" fmla="*/ 0 w 2"/>
                  <a:gd name="T5" fmla="*/ 0 h 2"/>
                  <a:gd name="T6" fmla="*/ 0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lnTo>
                      <a:pt x="2" y="0"/>
                    </a:lnTo>
                    <a:lnTo>
                      <a:pt x="0" y="0"/>
                    </a:lnTo>
                    <a:lnTo>
                      <a:pt x="0" y="2"/>
                    </a:lnTo>
                    <a:lnTo>
                      <a:pt x="2"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43" name="Freeform 464"/>
              <p:cNvSpPr>
                <a:spLocks/>
              </p:cNvSpPr>
              <p:nvPr/>
            </p:nvSpPr>
            <p:spPr bwMode="gray">
              <a:xfrm>
                <a:off x="4711" y="3145"/>
                <a:ext cx="34" cy="27"/>
              </a:xfrm>
              <a:custGeom>
                <a:avLst/>
                <a:gdLst>
                  <a:gd name="T0" fmla="*/ 2147483647 w 26"/>
                  <a:gd name="T1" fmla="*/ 2147483647 h 21"/>
                  <a:gd name="T2" fmla="*/ 2147483647 w 26"/>
                  <a:gd name="T3" fmla="*/ 2147483647 h 21"/>
                  <a:gd name="T4" fmla="*/ 2147483647 w 26"/>
                  <a:gd name="T5" fmla="*/ 2147483647 h 21"/>
                  <a:gd name="T6" fmla="*/ 2147483647 w 26"/>
                  <a:gd name="T7" fmla="*/ 2147483647 h 21"/>
                  <a:gd name="T8" fmla="*/ 2147483647 w 26"/>
                  <a:gd name="T9" fmla="*/ 2147483647 h 21"/>
                  <a:gd name="T10" fmla="*/ 2147483647 w 26"/>
                  <a:gd name="T11" fmla="*/ 2147483647 h 21"/>
                  <a:gd name="T12" fmla="*/ 2147483647 w 26"/>
                  <a:gd name="T13" fmla="*/ 2147483647 h 21"/>
                  <a:gd name="T14" fmla="*/ 2147483647 w 26"/>
                  <a:gd name="T15" fmla="*/ 2147483647 h 21"/>
                  <a:gd name="T16" fmla="*/ 2147483647 w 26"/>
                  <a:gd name="T17" fmla="*/ 2147483647 h 21"/>
                  <a:gd name="T18" fmla="*/ 2147483647 w 26"/>
                  <a:gd name="T19" fmla="*/ 2147483647 h 21"/>
                  <a:gd name="T20" fmla="*/ 2147483647 w 26"/>
                  <a:gd name="T21" fmla="*/ 2147483647 h 21"/>
                  <a:gd name="T22" fmla="*/ 0 w 26"/>
                  <a:gd name="T23" fmla="*/ 2147483647 h 21"/>
                  <a:gd name="T24" fmla="*/ 0 w 26"/>
                  <a:gd name="T25" fmla="*/ 0 h 21"/>
                  <a:gd name="T26" fmla="*/ 2147483647 w 26"/>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21"/>
                  <a:gd name="T44" fmla="*/ 26 w 26"/>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21">
                    <a:moveTo>
                      <a:pt x="4" y="1"/>
                    </a:moveTo>
                    <a:lnTo>
                      <a:pt x="6" y="3"/>
                    </a:lnTo>
                    <a:lnTo>
                      <a:pt x="9" y="3"/>
                    </a:lnTo>
                    <a:lnTo>
                      <a:pt x="15" y="9"/>
                    </a:lnTo>
                    <a:lnTo>
                      <a:pt x="25" y="16"/>
                    </a:lnTo>
                    <a:lnTo>
                      <a:pt x="26" y="19"/>
                    </a:lnTo>
                    <a:lnTo>
                      <a:pt x="25" y="21"/>
                    </a:lnTo>
                    <a:lnTo>
                      <a:pt x="19" y="19"/>
                    </a:lnTo>
                    <a:lnTo>
                      <a:pt x="9" y="12"/>
                    </a:lnTo>
                    <a:lnTo>
                      <a:pt x="7" y="11"/>
                    </a:lnTo>
                    <a:lnTo>
                      <a:pt x="1" y="6"/>
                    </a:lnTo>
                    <a:lnTo>
                      <a:pt x="0" y="3"/>
                    </a:lnTo>
                    <a:lnTo>
                      <a:pt x="0" y="0"/>
                    </a:lnTo>
                    <a:lnTo>
                      <a:pt x="4"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44" name="Freeform 465"/>
              <p:cNvSpPr>
                <a:spLocks/>
              </p:cNvSpPr>
              <p:nvPr/>
            </p:nvSpPr>
            <p:spPr bwMode="gray">
              <a:xfrm>
                <a:off x="4871" y="3106"/>
                <a:ext cx="13" cy="10"/>
              </a:xfrm>
              <a:custGeom>
                <a:avLst/>
                <a:gdLst>
                  <a:gd name="T0" fmla="*/ 2147483647 w 10"/>
                  <a:gd name="T1" fmla="*/ 2147483647 h 8"/>
                  <a:gd name="T2" fmla="*/ 2147483647 w 10"/>
                  <a:gd name="T3" fmla="*/ 2147483647 h 8"/>
                  <a:gd name="T4" fmla="*/ 2147483647 w 10"/>
                  <a:gd name="T5" fmla="*/ 2147483647 h 8"/>
                  <a:gd name="T6" fmla="*/ 2147483647 w 10"/>
                  <a:gd name="T7" fmla="*/ 0 h 8"/>
                  <a:gd name="T8" fmla="*/ 0 w 10"/>
                  <a:gd name="T9" fmla="*/ 2147483647 h 8"/>
                  <a:gd name="T10" fmla="*/ 0 w 10"/>
                  <a:gd name="T11" fmla="*/ 2147483647 h 8"/>
                  <a:gd name="T12" fmla="*/ 2147483647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3" y="8"/>
                    </a:moveTo>
                    <a:lnTo>
                      <a:pt x="10" y="8"/>
                    </a:lnTo>
                    <a:lnTo>
                      <a:pt x="10" y="3"/>
                    </a:lnTo>
                    <a:lnTo>
                      <a:pt x="8" y="0"/>
                    </a:lnTo>
                    <a:lnTo>
                      <a:pt x="0" y="1"/>
                    </a:lnTo>
                    <a:lnTo>
                      <a:pt x="0" y="6"/>
                    </a:lnTo>
                    <a:lnTo>
                      <a:pt x="3" y="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45" name="Freeform 466"/>
              <p:cNvSpPr>
                <a:spLocks/>
              </p:cNvSpPr>
              <p:nvPr/>
            </p:nvSpPr>
            <p:spPr bwMode="gray">
              <a:xfrm>
                <a:off x="4883" y="3086"/>
                <a:ext cx="18" cy="11"/>
              </a:xfrm>
              <a:custGeom>
                <a:avLst/>
                <a:gdLst>
                  <a:gd name="T0" fmla="*/ 2147483647 w 14"/>
                  <a:gd name="T1" fmla="*/ 2147483647 h 8"/>
                  <a:gd name="T2" fmla="*/ 2147483647 w 14"/>
                  <a:gd name="T3" fmla="*/ 2147483647 h 8"/>
                  <a:gd name="T4" fmla="*/ 2147483647 w 14"/>
                  <a:gd name="T5" fmla="*/ 0 h 8"/>
                  <a:gd name="T6" fmla="*/ 2147483647 w 14"/>
                  <a:gd name="T7" fmla="*/ 2147483647 h 8"/>
                  <a:gd name="T8" fmla="*/ 0 w 14"/>
                  <a:gd name="T9" fmla="*/ 2147483647 h 8"/>
                  <a:gd name="T10" fmla="*/ 2147483647 w 14"/>
                  <a:gd name="T11" fmla="*/ 2147483647 h 8"/>
                  <a:gd name="T12" fmla="*/ 0 60000 65536"/>
                  <a:gd name="T13" fmla="*/ 0 60000 65536"/>
                  <a:gd name="T14" fmla="*/ 0 60000 65536"/>
                  <a:gd name="T15" fmla="*/ 0 60000 65536"/>
                  <a:gd name="T16" fmla="*/ 0 60000 65536"/>
                  <a:gd name="T17" fmla="*/ 0 60000 65536"/>
                  <a:gd name="T18" fmla="*/ 0 w 14"/>
                  <a:gd name="T19" fmla="*/ 0 h 8"/>
                  <a:gd name="T20" fmla="*/ 14 w 14"/>
                  <a:gd name="T21" fmla="*/ 8 h 8"/>
                </a:gdLst>
                <a:ahLst/>
                <a:cxnLst>
                  <a:cxn ang="T12">
                    <a:pos x="T0" y="T1"/>
                  </a:cxn>
                  <a:cxn ang="T13">
                    <a:pos x="T2" y="T3"/>
                  </a:cxn>
                  <a:cxn ang="T14">
                    <a:pos x="T4" y="T5"/>
                  </a:cxn>
                  <a:cxn ang="T15">
                    <a:pos x="T6" y="T7"/>
                  </a:cxn>
                  <a:cxn ang="T16">
                    <a:pos x="T8" y="T9"/>
                  </a:cxn>
                  <a:cxn ang="T17">
                    <a:pos x="T10" y="T11"/>
                  </a:cxn>
                </a:cxnLst>
                <a:rect l="T18" t="T19" r="T20" b="T21"/>
                <a:pathLst>
                  <a:path w="14" h="8">
                    <a:moveTo>
                      <a:pt x="4" y="8"/>
                    </a:moveTo>
                    <a:lnTo>
                      <a:pt x="14" y="3"/>
                    </a:lnTo>
                    <a:lnTo>
                      <a:pt x="12" y="0"/>
                    </a:lnTo>
                    <a:lnTo>
                      <a:pt x="8" y="2"/>
                    </a:lnTo>
                    <a:lnTo>
                      <a:pt x="0" y="7"/>
                    </a:lnTo>
                    <a:lnTo>
                      <a:pt x="4" y="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46" name="Freeform 467"/>
              <p:cNvSpPr>
                <a:spLocks/>
              </p:cNvSpPr>
              <p:nvPr/>
            </p:nvSpPr>
            <p:spPr bwMode="gray">
              <a:xfrm>
                <a:off x="4817" y="3351"/>
                <a:ext cx="69" cy="117"/>
              </a:xfrm>
              <a:custGeom>
                <a:avLst/>
                <a:gdLst>
                  <a:gd name="T0" fmla="*/ 2147483647 w 53"/>
                  <a:gd name="T1" fmla="*/ 2147483647 h 90"/>
                  <a:gd name="T2" fmla="*/ 0 w 53"/>
                  <a:gd name="T3" fmla="*/ 2147483647 h 90"/>
                  <a:gd name="T4" fmla="*/ 0 w 53"/>
                  <a:gd name="T5" fmla="*/ 0 h 90"/>
                  <a:gd name="T6" fmla="*/ 2147483647 w 53"/>
                  <a:gd name="T7" fmla="*/ 2147483647 h 90"/>
                  <a:gd name="T8" fmla="*/ 2147483647 w 53"/>
                  <a:gd name="T9" fmla="*/ 2147483647 h 90"/>
                  <a:gd name="T10" fmla="*/ 2147483647 w 53"/>
                  <a:gd name="T11" fmla="*/ 2147483647 h 90"/>
                  <a:gd name="T12" fmla="*/ 2147483647 w 53"/>
                  <a:gd name="T13" fmla="*/ 2147483647 h 90"/>
                  <a:gd name="T14" fmla="*/ 2147483647 w 53"/>
                  <a:gd name="T15" fmla="*/ 2147483647 h 90"/>
                  <a:gd name="T16" fmla="*/ 2147483647 w 53"/>
                  <a:gd name="T17" fmla="*/ 2147483647 h 90"/>
                  <a:gd name="T18" fmla="*/ 2147483647 w 53"/>
                  <a:gd name="T19" fmla="*/ 2147483647 h 90"/>
                  <a:gd name="T20" fmla="*/ 2147483647 w 53"/>
                  <a:gd name="T21" fmla="*/ 2147483647 h 90"/>
                  <a:gd name="T22" fmla="*/ 2147483647 w 53"/>
                  <a:gd name="T23" fmla="*/ 2147483647 h 90"/>
                  <a:gd name="T24" fmla="*/ 2147483647 w 53"/>
                  <a:gd name="T25" fmla="*/ 2147483647 h 90"/>
                  <a:gd name="T26" fmla="*/ 2147483647 w 53"/>
                  <a:gd name="T27" fmla="*/ 2147483647 h 90"/>
                  <a:gd name="T28" fmla="*/ 2147483647 w 53"/>
                  <a:gd name="T29" fmla="*/ 2147483647 h 90"/>
                  <a:gd name="T30" fmla="*/ 2147483647 w 53"/>
                  <a:gd name="T31" fmla="*/ 2147483647 h 90"/>
                  <a:gd name="T32" fmla="*/ 2147483647 w 53"/>
                  <a:gd name="T33" fmla="*/ 2147483647 h 90"/>
                  <a:gd name="T34" fmla="*/ 2147483647 w 53"/>
                  <a:gd name="T35" fmla="*/ 2147483647 h 90"/>
                  <a:gd name="T36" fmla="*/ 2147483647 w 53"/>
                  <a:gd name="T37" fmla="*/ 2147483647 h 90"/>
                  <a:gd name="T38" fmla="*/ 2147483647 w 53"/>
                  <a:gd name="T39" fmla="*/ 2147483647 h 90"/>
                  <a:gd name="T40" fmla="*/ 2147483647 w 53"/>
                  <a:gd name="T41" fmla="*/ 2147483647 h 90"/>
                  <a:gd name="T42" fmla="*/ 2147483647 w 53"/>
                  <a:gd name="T43" fmla="*/ 2147483647 h 90"/>
                  <a:gd name="T44" fmla="*/ 2147483647 w 53"/>
                  <a:gd name="T45" fmla="*/ 2147483647 h 90"/>
                  <a:gd name="T46" fmla="*/ 2147483647 w 53"/>
                  <a:gd name="T47" fmla="*/ 2147483647 h 90"/>
                  <a:gd name="T48" fmla="*/ 2147483647 w 53"/>
                  <a:gd name="T49" fmla="*/ 2147483647 h 90"/>
                  <a:gd name="T50" fmla="*/ 2147483647 w 53"/>
                  <a:gd name="T51" fmla="*/ 2147483647 h 90"/>
                  <a:gd name="T52" fmla="*/ 2147483647 w 53"/>
                  <a:gd name="T53" fmla="*/ 2147483647 h 90"/>
                  <a:gd name="T54" fmla="*/ 2147483647 w 53"/>
                  <a:gd name="T55" fmla="*/ 2147483647 h 90"/>
                  <a:gd name="T56" fmla="*/ 2147483647 w 53"/>
                  <a:gd name="T57" fmla="*/ 2147483647 h 90"/>
                  <a:gd name="T58" fmla="*/ 2147483647 w 53"/>
                  <a:gd name="T59" fmla="*/ 2147483647 h 90"/>
                  <a:gd name="T60" fmla="*/ 2147483647 w 53"/>
                  <a:gd name="T61" fmla="*/ 2147483647 h 90"/>
                  <a:gd name="T62" fmla="*/ 2147483647 w 53"/>
                  <a:gd name="T63" fmla="*/ 2147483647 h 90"/>
                  <a:gd name="T64" fmla="*/ 2147483647 w 53"/>
                  <a:gd name="T65" fmla="*/ 2147483647 h 90"/>
                  <a:gd name="T66" fmla="*/ 2147483647 w 53"/>
                  <a:gd name="T67" fmla="*/ 2147483647 h 90"/>
                  <a:gd name="T68" fmla="*/ 2147483647 w 53"/>
                  <a:gd name="T69" fmla="*/ 2147483647 h 90"/>
                  <a:gd name="T70" fmla="*/ 2147483647 w 53"/>
                  <a:gd name="T71" fmla="*/ 2147483647 h 90"/>
                  <a:gd name="T72" fmla="*/ 2147483647 w 53"/>
                  <a:gd name="T73" fmla="*/ 2147483647 h 90"/>
                  <a:gd name="T74" fmla="*/ 2147483647 w 53"/>
                  <a:gd name="T75" fmla="*/ 2147483647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
                  <a:gd name="T115" fmla="*/ 0 h 90"/>
                  <a:gd name="T116" fmla="*/ 53 w 53"/>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 h="90">
                    <a:moveTo>
                      <a:pt x="3" y="10"/>
                    </a:moveTo>
                    <a:lnTo>
                      <a:pt x="0" y="5"/>
                    </a:lnTo>
                    <a:lnTo>
                      <a:pt x="0" y="0"/>
                    </a:lnTo>
                    <a:lnTo>
                      <a:pt x="10" y="10"/>
                    </a:lnTo>
                    <a:lnTo>
                      <a:pt x="13" y="10"/>
                    </a:lnTo>
                    <a:lnTo>
                      <a:pt x="17" y="15"/>
                    </a:lnTo>
                    <a:lnTo>
                      <a:pt x="17" y="20"/>
                    </a:lnTo>
                    <a:lnTo>
                      <a:pt x="21" y="29"/>
                    </a:lnTo>
                    <a:lnTo>
                      <a:pt x="24" y="32"/>
                    </a:lnTo>
                    <a:lnTo>
                      <a:pt x="26" y="30"/>
                    </a:lnTo>
                    <a:lnTo>
                      <a:pt x="25" y="25"/>
                    </a:lnTo>
                    <a:lnTo>
                      <a:pt x="29" y="30"/>
                    </a:lnTo>
                    <a:lnTo>
                      <a:pt x="31" y="39"/>
                    </a:lnTo>
                    <a:lnTo>
                      <a:pt x="38" y="44"/>
                    </a:lnTo>
                    <a:lnTo>
                      <a:pt x="45" y="42"/>
                    </a:lnTo>
                    <a:lnTo>
                      <a:pt x="47" y="37"/>
                    </a:lnTo>
                    <a:lnTo>
                      <a:pt x="53" y="35"/>
                    </a:lnTo>
                    <a:lnTo>
                      <a:pt x="53" y="44"/>
                    </a:lnTo>
                    <a:lnTo>
                      <a:pt x="50" y="48"/>
                    </a:lnTo>
                    <a:lnTo>
                      <a:pt x="49" y="61"/>
                    </a:lnTo>
                    <a:lnTo>
                      <a:pt x="44" y="59"/>
                    </a:lnTo>
                    <a:lnTo>
                      <a:pt x="38" y="59"/>
                    </a:lnTo>
                    <a:lnTo>
                      <a:pt x="38" y="61"/>
                    </a:lnTo>
                    <a:lnTo>
                      <a:pt x="40" y="66"/>
                    </a:lnTo>
                    <a:lnTo>
                      <a:pt x="36" y="70"/>
                    </a:lnTo>
                    <a:lnTo>
                      <a:pt x="28" y="88"/>
                    </a:lnTo>
                    <a:lnTo>
                      <a:pt x="23" y="90"/>
                    </a:lnTo>
                    <a:lnTo>
                      <a:pt x="17" y="87"/>
                    </a:lnTo>
                    <a:lnTo>
                      <a:pt x="22" y="81"/>
                    </a:lnTo>
                    <a:lnTo>
                      <a:pt x="23" y="74"/>
                    </a:lnTo>
                    <a:lnTo>
                      <a:pt x="17" y="66"/>
                    </a:lnTo>
                    <a:lnTo>
                      <a:pt x="10" y="64"/>
                    </a:lnTo>
                    <a:lnTo>
                      <a:pt x="10" y="59"/>
                    </a:lnTo>
                    <a:lnTo>
                      <a:pt x="18" y="57"/>
                    </a:lnTo>
                    <a:lnTo>
                      <a:pt x="20" y="48"/>
                    </a:lnTo>
                    <a:lnTo>
                      <a:pt x="17" y="33"/>
                    </a:lnTo>
                    <a:lnTo>
                      <a:pt x="13" y="25"/>
                    </a:lnTo>
                    <a:lnTo>
                      <a:pt x="3" y="1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47" name="Freeform 468"/>
              <p:cNvSpPr>
                <a:spLocks/>
              </p:cNvSpPr>
              <p:nvPr/>
            </p:nvSpPr>
            <p:spPr bwMode="gray">
              <a:xfrm>
                <a:off x="4744" y="3454"/>
                <a:ext cx="88" cy="106"/>
              </a:xfrm>
              <a:custGeom>
                <a:avLst/>
                <a:gdLst>
                  <a:gd name="T0" fmla="*/ 2147483647 w 68"/>
                  <a:gd name="T1" fmla="*/ 2147483647 h 81"/>
                  <a:gd name="T2" fmla="*/ 2147483647 w 68"/>
                  <a:gd name="T3" fmla="*/ 2147483647 h 81"/>
                  <a:gd name="T4" fmla="*/ 2147483647 w 68"/>
                  <a:gd name="T5" fmla="*/ 2147483647 h 81"/>
                  <a:gd name="T6" fmla="*/ 2147483647 w 68"/>
                  <a:gd name="T7" fmla="*/ 2147483647 h 81"/>
                  <a:gd name="T8" fmla="*/ 2147483647 w 68"/>
                  <a:gd name="T9" fmla="*/ 2147483647 h 81"/>
                  <a:gd name="T10" fmla="*/ 2147483647 w 68"/>
                  <a:gd name="T11" fmla="*/ 2147483647 h 81"/>
                  <a:gd name="T12" fmla="*/ 2147483647 w 68"/>
                  <a:gd name="T13" fmla="*/ 2147483647 h 81"/>
                  <a:gd name="T14" fmla="*/ 2147483647 w 68"/>
                  <a:gd name="T15" fmla="*/ 2147483647 h 81"/>
                  <a:gd name="T16" fmla="*/ 2147483647 w 68"/>
                  <a:gd name="T17" fmla="*/ 2147483647 h 81"/>
                  <a:gd name="T18" fmla="*/ 2147483647 w 68"/>
                  <a:gd name="T19" fmla="*/ 2147483647 h 81"/>
                  <a:gd name="T20" fmla="*/ 2147483647 w 68"/>
                  <a:gd name="T21" fmla="*/ 2147483647 h 81"/>
                  <a:gd name="T22" fmla="*/ 2147483647 w 68"/>
                  <a:gd name="T23" fmla="*/ 2147483647 h 81"/>
                  <a:gd name="T24" fmla="*/ 2147483647 w 68"/>
                  <a:gd name="T25" fmla="*/ 2147483647 h 81"/>
                  <a:gd name="T26" fmla="*/ 2147483647 w 68"/>
                  <a:gd name="T27" fmla="*/ 2147483647 h 81"/>
                  <a:gd name="T28" fmla="*/ 2147483647 w 68"/>
                  <a:gd name="T29" fmla="*/ 2147483647 h 81"/>
                  <a:gd name="T30" fmla="*/ 0 w 68"/>
                  <a:gd name="T31" fmla="*/ 2147483647 h 81"/>
                  <a:gd name="T32" fmla="*/ 2147483647 w 68"/>
                  <a:gd name="T33" fmla="*/ 2147483647 h 81"/>
                  <a:gd name="T34" fmla="*/ 2147483647 w 68"/>
                  <a:gd name="T35" fmla="*/ 2147483647 h 81"/>
                  <a:gd name="T36" fmla="*/ 2147483647 w 68"/>
                  <a:gd name="T37" fmla="*/ 2147483647 h 81"/>
                  <a:gd name="T38" fmla="*/ 2147483647 w 68"/>
                  <a:gd name="T39" fmla="*/ 2147483647 h 81"/>
                  <a:gd name="T40" fmla="*/ 2147483647 w 68"/>
                  <a:gd name="T41" fmla="*/ 2147483647 h 81"/>
                  <a:gd name="T42" fmla="*/ 2147483647 w 68"/>
                  <a:gd name="T43" fmla="*/ 2147483647 h 81"/>
                  <a:gd name="T44" fmla="*/ 2147483647 w 68"/>
                  <a:gd name="T45" fmla="*/ 2147483647 h 81"/>
                  <a:gd name="T46" fmla="*/ 2147483647 w 68"/>
                  <a:gd name="T47" fmla="*/ 2147483647 h 81"/>
                  <a:gd name="T48" fmla="*/ 2147483647 w 68"/>
                  <a:gd name="T49" fmla="*/ 2147483647 h 81"/>
                  <a:gd name="T50" fmla="*/ 2147483647 w 68"/>
                  <a:gd name="T51" fmla="*/ 0 h 81"/>
                  <a:gd name="T52" fmla="*/ 2147483647 w 68"/>
                  <a:gd name="T53" fmla="*/ 2147483647 h 8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8"/>
                  <a:gd name="T82" fmla="*/ 0 h 81"/>
                  <a:gd name="T83" fmla="*/ 68 w 68"/>
                  <a:gd name="T84" fmla="*/ 81 h 8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8" h="81">
                    <a:moveTo>
                      <a:pt x="58" y="3"/>
                    </a:moveTo>
                    <a:lnTo>
                      <a:pt x="58" y="9"/>
                    </a:lnTo>
                    <a:lnTo>
                      <a:pt x="61" y="9"/>
                    </a:lnTo>
                    <a:lnTo>
                      <a:pt x="63" y="5"/>
                    </a:lnTo>
                    <a:lnTo>
                      <a:pt x="68" y="6"/>
                    </a:lnTo>
                    <a:lnTo>
                      <a:pt x="67" y="21"/>
                    </a:lnTo>
                    <a:lnTo>
                      <a:pt x="61" y="30"/>
                    </a:lnTo>
                    <a:lnTo>
                      <a:pt x="58" y="35"/>
                    </a:lnTo>
                    <a:lnTo>
                      <a:pt x="56" y="42"/>
                    </a:lnTo>
                    <a:lnTo>
                      <a:pt x="48" y="45"/>
                    </a:lnTo>
                    <a:lnTo>
                      <a:pt x="43" y="51"/>
                    </a:lnTo>
                    <a:lnTo>
                      <a:pt x="36" y="68"/>
                    </a:lnTo>
                    <a:lnTo>
                      <a:pt x="23" y="81"/>
                    </a:lnTo>
                    <a:lnTo>
                      <a:pt x="8" y="75"/>
                    </a:lnTo>
                    <a:lnTo>
                      <a:pt x="1" y="75"/>
                    </a:lnTo>
                    <a:lnTo>
                      <a:pt x="0" y="70"/>
                    </a:lnTo>
                    <a:lnTo>
                      <a:pt x="5" y="58"/>
                    </a:lnTo>
                    <a:lnTo>
                      <a:pt x="11" y="50"/>
                    </a:lnTo>
                    <a:lnTo>
                      <a:pt x="21" y="44"/>
                    </a:lnTo>
                    <a:lnTo>
                      <a:pt x="29" y="35"/>
                    </a:lnTo>
                    <a:lnTo>
                      <a:pt x="40" y="28"/>
                    </a:lnTo>
                    <a:lnTo>
                      <a:pt x="44" y="22"/>
                    </a:lnTo>
                    <a:lnTo>
                      <a:pt x="44" y="17"/>
                    </a:lnTo>
                    <a:lnTo>
                      <a:pt x="50" y="8"/>
                    </a:lnTo>
                    <a:lnTo>
                      <a:pt x="50" y="2"/>
                    </a:lnTo>
                    <a:lnTo>
                      <a:pt x="56" y="0"/>
                    </a:lnTo>
                    <a:lnTo>
                      <a:pt x="58"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48" name="Freeform 469"/>
              <p:cNvSpPr>
                <a:spLocks/>
              </p:cNvSpPr>
              <p:nvPr/>
            </p:nvSpPr>
            <p:spPr bwMode="gray">
              <a:xfrm>
                <a:off x="4755" y="3562"/>
                <a:ext cx="6" cy="9"/>
              </a:xfrm>
              <a:custGeom>
                <a:avLst/>
                <a:gdLst>
                  <a:gd name="T0" fmla="*/ 2147483647 w 4"/>
                  <a:gd name="T1" fmla="*/ 0 h 7"/>
                  <a:gd name="T2" fmla="*/ 2147483647 w 4"/>
                  <a:gd name="T3" fmla="*/ 2147483647 h 7"/>
                  <a:gd name="T4" fmla="*/ 0 w 4"/>
                  <a:gd name="T5" fmla="*/ 2147483647 h 7"/>
                  <a:gd name="T6" fmla="*/ 2147483647 w 4"/>
                  <a:gd name="T7" fmla="*/ 0 h 7"/>
                  <a:gd name="T8" fmla="*/ 2147483647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4" y="0"/>
                    </a:moveTo>
                    <a:lnTo>
                      <a:pt x="4" y="5"/>
                    </a:lnTo>
                    <a:lnTo>
                      <a:pt x="0" y="7"/>
                    </a:lnTo>
                    <a:lnTo>
                      <a:pt x="1" y="0"/>
                    </a:lnTo>
                    <a:lnTo>
                      <a:pt x="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49" name="Freeform 470"/>
              <p:cNvSpPr>
                <a:spLocks/>
              </p:cNvSpPr>
              <p:nvPr/>
            </p:nvSpPr>
            <p:spPr bwMode="gray">
              <a:xfrm>
                <a:off x="4951" y="3494"/>
                <a:ext cx="5" cy="6"/>
              </a:xfrm>
              <a:custGeom>
                <a:avLst/>
                <a:gdLst>
                  <a:gd name="T0" fmla="*/ 2147483647 w 4"/>
                  <a:gd name="T1" fmla="*/ 2147483647 h 4"/>
                  <a:gd name="T2" fmla="*/ 0 w 4"/>
                  <a:gd name="T3" fmla="*/ 2147483647 h 4"/>
                  <a:gd name="T4" fmla="*/ 2147483647 w 4"/>
                  <a:gd name="T5" fmla="*/ 0 h 4"/>
                  <a:gd name="T6" fmla="*/ 2147483647 w 4"/>
                  <a:gd name="T7" fmla="*/ 2147483647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4"/>
                    </a:moveTo>
                    <a:lnTo>
                      <a:pt x="0" y="2"/>
                    </a:lnTo>
                    <a:lnTo>
                      <a:pt x="2" y="0"/>
                    </a:lnTo>
                    <a:lnTo>
                      <a:pt x="4" y="1"/>
                    </a:lnTo>
                    <a:lnTo>
                      <a:pt x="2"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50" name="Freeform 471"/>
              <p:cNvSpPr>
                <a:spLocks/>
              </p:cNvSpPr>
              <p:nvPr/>
            </p:nvSpPr>
            <p:spPr bwMode="gray">
              <a:xfrm>
                <a:off x="4467" y="3444"/>
                <a:ext cx="4" cy="6"/>
              </a:xfrm>
              <a:custGeom>
                <a:avLst/>
                <a:gdLst>
                  <a:gd name="T0" fmla="*/ 0 w 3"/>
                  <a:gd name="T1" fmla="*/ 2147483647 h 5"/>
                  <a:gd name="T2" fmla="*/ 0 w 3"/>
                  <a:gd name="T3" fmla="*/ 0 h 5"/>
                  <a:gd name="T4" fmla="*/ 2147483647 w 3"/>
                  <a:gd name="T5" fmla="*/ 0 h 5"/>
                  <a:gd name="T6" fmla="*/ 2147483647 w 3"/>
                  <a:gd name="T7" fmla="*/ 2147483647 h 5"/>
                  <a:gd name="T8" fmla="*/ 2147483647 w 3"/>
                  <a:gd name="T9" fmla="*/ 2147483647 h 5"/>
                  <a:gd name="T10" fmla="*/ 0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2"/>
                    </a:moveTo>
                    <a:lnTo>
                      <a:pt x="0" y="0"/>
                    </a:lnTo>
                    <a:lnTo>
                      <a:pt x="1" y="0"/>
                    </a:lnTo>
                    <a:lnTo>
                      <a:pt x="3" y="2"/>
                    </a:lnTo>
                    <a:lnTo>
                      <a:pt x="1" y="5"/>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51" name="Freeform 472"/>
              <p:cNvSpPr>
                <a:spLocks/>
              </p:cNvSpPr>
              <p:nvPr/>
            </p:nvSpPr>
            <p:spPr bwMode="gray">
              <a:xfrm>
                <a:off x="4517" y="3444"/>
                <a:ext cx="5" cy="7"/>
              </a:xfrm>
              <a:custGeom>
                <a:avLst/>
                <a:gdLst>
                  <a:gd name="T0" fmla="*/ 0 w 4"/>
                  <a:gd name="T1" fmla="*/ 2147483647 h 6"/>
                  <a:gd name="T2" fmla="*/ 2147483647 w 4"/>
                  <a:gd name="T3" fmla="*/ 0 h 6"/>
                  <a:gd name="T4" fmla="*/ 2147483647 w 4"/>
                  <a:gd name="T5" fmla="*/ 2147483647 h 6"/>
                  <a:gd name="T6" fmla="*/ 2147483647 w 4"/>
                  <a:gd name="T7" fmla="*/ 2147483647 h 6"/>
                  <a:gd name="T8" fmla="*/ 2147483647 w 4"/>
                  <a:gd name="T9" fmla="*/ 2147483647 h 6"/>
                  <a:gd name="T10" fmla="*/ 0 w 4"/>
                  <a:gd name="T11" fmla="*/ 2147483647 h 6"/>
                  <a:gd name="T12" fmla="*/ 0 w 4"/>
                  <a:gd name="T13" fmla="*/ 2147483647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0" y="3"/>
                    </a:moveTo>
                    <a:lnTo>
                      <a:pt x="1" y="0"/>
                    </a:lnTo>
                    <a:lnTo>
                      <a:pt x="3" y="1"/>
                    </a:lnTo>
                    <a:lnTo>
                      <a:pt x="4" y="6"/>
                    </a:lnTo>
                    <a:lnTo>
                      <a:pt x="2" y="6"/>
                    </a:lnTo>
                    <a:lnTo>
                      <a:pt x="0" y="4"/>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52" name="Freeform 473"/>
              <p:cNvSpPr>
                <a:spLocks/>
              </p:cNvSpPr>
              <p:nvPr/>
            </p:nvSpPr>
            <p:spPr bwMode="gray">
              <a:xfrm>
                <a:off x="4475" y="3460"/>
                <a:ext cx="48" cy="51"/>
              </a:xfrm>
              <a:custGeom>
                <a:avLst/>
                <a:gdLst>
                  <a:gd name="T0" fmla="*/ 2147483647 w 37"/>
                  <a:gd name="T1" fmla="*/ 2147483647 h 39"/>
                  <a:gd name="T2" fmla="*/ 2147483647 w 37"/>
                  <a:gd name="T3" fmla="*/ 2147483647 h 39"/>
                  <a:gd name="T4" fmla="*/ 2147483647 w 37"/>
                  <a:gd name="T5" fmla="*/ 2147483647 h 39"/>
                  <a:gd name="T6" fmla="*/ 2147483647 w 37"/>
                  <a:gd name="T7" fmla="*/ 2147483647 h 39"/>
                  <a:gd name="T8" fmla="*/ 2147483647 w 37"/>
                  <a:gd name="T9" fmla="*/ 2147483647 h 39"/>
                  <a:gd name="T10" fmla="*/ 2147483647 w 37"/>
                  <a:gd name="T11" fmla="*/ 2147483647 h 39"/>
                  <a:gd name="T12" fmla="*/ 2147483647 w 37"/>
                  <a:gd name="T13" fmla="*/ 0 h 39"/>
                  <a:gd name="T14" fmla="*/ 2147483647 w 37"/>
                  <a:gd name="T15" fmla="*/ 0 h 39"/>
                  <a:gd name="T16" fmla="*/ 0 w 37"/>
                  <a:gd name="T17" fmla="*/ 2147483647 h 39"/>
                  <a:gd name="T18" fmla="*/ 2147483647 w 37"/>
                  <a:gd name="T19" fmla="*/ 2147483647 h 39"/>
                  <a:gd name="T20" fmla="*/ 2147483647 w 37"/>
                  <a:gd name="T21" fmla="*/ 2147483647 h 39"/>
                  <a:gd name="T22" fmla="*/ 2147483647 w 37"/>
                  <a:gd name="T23" fmla="*/ 2147483647 h 39"/>
                  <a:gd name="T24" fmla="*/ 2147483647 w 37"/>
                  <a:gd name="T25" fmla="*/ 2147483647 h 39"/>
                  <a:gd name="T26" fmla="*/ 2147483647 w 37"/>
                  <a:gd name="T27" fmla="*/ 2147483647 h 39"/>
                  <a:gd name="T28" fmla="*/ 2147483647 w 37"/>
                  <a:gd name="T29" fmla="*/ 2147483647 h 39"/>
                  <a:gd name="T30" fmla="*/ 2147483647 w 37"/>
                  <a:gd name="T31" fmla="*/ 2147483647 h 39"/>
                  <a:gd name="T32" fmla="*/ 2147483647 w 37"/>
                  <a:gd name="T33" fmla="*/ 2147483647 h 39"/>
                  <a:gd name="T34" fmla="*/ 2147483647 w 37"/>
                  <a:gd name="T35" fmla="*/ 2147483647 h 39"/>
                  <a:gd name="T36" fmla="*/ 2147483647 w 37"/>
                  <a:gd name="T37" fmla="*/ 2147483647 h 39"/>
                  <a:gd name="T38" fmla="*/ 2147483647 w 37"/>
                  <a:gd name="T39" fmla="*/ 2147483647 h 39"/>
                  <a:gd name="T40" fmla="*/ 2147483647 w 37"/>
                  <a:gd name="T41" fmla="*/ 2147483647 h 39"/>
                  <a:gd name="T42" fmla="*/ 2147483647 w 37"/>
                  <a:gd name="T43" fmla="*/ 2147483647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39"/>
                  <a:gd name="T68" fmla="*/ 37 w 37"/>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39">
                    <a:moveTo>
                      <a:pt x="37" y="2"/>
                    </a:moveTo>
                    <a:lnTo>
                      <a:pt x="33" y="1"/>
                    </a:lnTo>
                    <a:lnTo>
                      <a:pt x="30" y="1"/>
                    </a:lnTo>
                    <a:lnTo>
                      <a:pt x="25" y="6"/>
                    </a:lnTo>
                    <a:lnTo>
                      <a:pt x="20" y="7"/>
                    </a:lnTo>
                    <a:lnTo>
                      <a:pt x="12" y="4"/>
                    </a:lnTo>
                    <a:lnTo>
                      <a:pt x="5" y="0"/>
                    </a:lnTo>
                    <a:lnTo>
                      <a:pt x="2" y="0"/>
                    </a:lnTo>
                    <a:lnTo>
                      <a:pt x="0" y="3"/>
                    </a:lnTo>
                    <a:lnTo>
                      <a:pt x="3" y="9"/>
                    </a:lnTo>
                    <a:lnTo>
                      <a:pt x="6" y="13"/>
                    </a:lnTo>
                    <a:lnTo>
                      <a:pt x="7" y="24"/>
                    </a:lnTo>
                    <a:lnTo>
                      <a:pt x="11" y="30"/>
                    </a:lnTo>
                    <a:lnTo>
                      <a:pt x="14" y="36"/>
                    </a:lnTo>
                    <a:lnTo>
                      <a:pt x="16" y="39"/>
                    </a:lnTo>
                    <a:lnTo>
                      <a:pt x="24" y="38"/>
                    </a:lnTo>
                    <a:lnTo>
                      <a:pt x="26" y="33"/>
                    </a:lnTo>
                    <a:lnTo>
                      <a:pt x="30" y="33"/>
                    </a:lnTo>
                    <a:lnTo>
                      <a:pt x="32" y="26"/>
                    </a:lnTo>
                    <a:lnTo>
                      <a:pt x="35" y="22"/>
                    </a:lnTo>
                    <a:lnTo>
                      <a:pt x="37" y="11"/>
                    </a:lnTo>
                    <a:lnTo>
                      <a:pt x="37"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53" name="Freeform 474"/>
              <p:cNvSpPr>
                <a:spLocks/>
              </p:cNvSpPr>
              <p:nvPr/>
            </p:nvSpPr>
            <p:spPr bwMode="gray">
              <a:xfrm>
                <a:off x="4744" y="3071"/>
                <a:ext cx="5" cy="13"/>
              </a:xfrm>
              <a:custGeom>
                <a:avLst/>
                <a:gdLst>
                  <a:gd name="T0" fmla="*/ 2147483647 w 4"/>
                  <a:gd name="T1" fmla="*/ 2147483647 h 10"/>
                  <a:gd name="T2" fmla="*/ 2147483647 w 4"/>
                  <a:gd name="T3" fmla="*/ 2147483647 h 10"/>
                  <a:gd name="T4" fmla="*/ 2147483647 w 4"/>
                  <a:gd name="T5" fmla="*/ 2147483647 h 10"/>
                  <a:gd name="T6" fmla="*/ 0 w 4"/>
                  <a:gd name="T7" fmla="*/ 0 h 10"/>
                  <a:gd name="T8" fmla="*/ 0 w 4"/>
                  <a:gd name="T9" fmla="*/ 2147483647 h 10"/>
                  <a:gd name="T10" fmla="*/ 0 w 4"/>
                  <a:gd name="T11" fmla="*/ 2147483647 h 10"/>
                  <a:gd name="T12" fmla="*/ 2147483647 w 4"/>
                  <a:gd name="T13" fmla="*/ 2147483647 h 10"/>
                  <a:gd name="T14" fmla="*/ 0 60000 65536"/>
                  <a:gd name="T15" fmla="*/ 0 60000 65536"/>
                  <a:gd name="T16" fmla="*/ 0 60000 65536"/>
                  <a:gd name="T17" fmla="*/ 0 60000 65536"/>
                  <a:gd name="T18" fmla="*/ 0 60000 65536"/>
                  <a:gd name="T19" fmla="*/ 0 60000 65536"/>
                  <a:gd name="T20" fmla="*/ 0 60000 65536"/>
                  <a:gd name="T21" fmla="*/ 0 w 4"/>
                  <a:gd name="T22" fmla="*/ 0 h 10"/>
                  <a:gd name="T23" fmla="*/ 4 w 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0">
                    <a:moveTo>
                      <a:pt x="2" y="10"/>
                    </a:moveTo>
                    <a:lnTo>
                      <a:pt x="4" y="6"/>
                    </a:lnTo>
                    <a:lnTo>
                      <a:pt x="4" y="2"/>
                    </a:lnTo>
                    <a:lnTo>
                      <a:pt x="0" y="0"/>
                    </a:lnTo>
                    <a:lnTo>
                      <a:pt x="0" y="3"/>
                    </a:lnTo>
                    <a:lnTo>
                      <a:pt x="0" y="7"/>
                    </a:lnTo>
                    <a:lnTo>
                      <a:pt x="2" y="1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54" name="Freeform 475"/>
              <p:cNvSpPr>
                <a:spLocks/>
              </p:cNvSpPr>
              <p:nvPr/>
            </p:nvSpPr>
            <p:spPr bwMode="gray">
              <a:xfrm>
                <a:off x="4749" y="3085"/>
                <a:ext cx="8" cy="8"/>
              </a:xfrm>
              <a:custGeom>
                <a:avLst/>
                <a:gdLst>
                  <a:gd name="T0" fmla="*/ 0 w 6"/>
                  <a:gd name="T1" fmla="*/ 2147483647 h 6"/>
                  <a:gd name="T2" fmla="*/ 2147483647 w 6"/>
                  <a:gd name="T3" fmla="*/ 0 h 6"/>
                  <a:gd name="T4" fmla="*/ 2147483647 w 6"/>
                  <a:gd name="T5" fmla="*/ 2147483647 h 6"/>
                  <a:gd name="T6" fmla="*/ 2147483647 w 6"/>
                  <a:gd name="T7" fmla="*/ 2147483647 h 6"/>
                  <a:gd name="T8" fmla="*/ 0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0" y="2"/>
                    </a:moveTo>
                    <a:lnTo>
                      <a:pt x="1" y="0"/>
                    </a:lnTo>
                    <a:lnTo>
                      <a:pt x="6" y="4"/>
                    </a:lnTo>
                    <a:lnTo>
                      <a:pt x="5" y="6"/>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55" name="Freeform 476"/>
              <p:cNvSpPr>
                <a:spLocks/>
              </p:cNvSpPr>
              <p:nvPr/>
            </p:nvSpPr>
            <p:spPr bwMode="gray">
              <a:xfrm>
                <a:off x="4770" y="3120"/>
                <a:ext cx="5" cy="7"/>
              </a:xfrm>
              <a:custGeom>
                <a:avLst/>
                <a:gdLst>
                  <a:gd name="T0" fmla="*/ 0 w 4"/>
                  <a:gd name="T1" fmla="*/ 2147483647 h 5"/>
                  <a:gd name="T2" fmla="*/ 0 w 4"/>
                  <a:gd name="T3" fmla="*/ 2147483647 h 5"/>
                  <a:gd name="T4" fmla="*/ 2147483647 w 4"/>
                  <a:gd name="T5" fmla="*/ 0 h 5"/>
                  <a:gd name="T6" fmla="*/ 2147483647 w 4"/>
                  <a:gd name="T7" fmla="*/ 2147483647 h 5"/>
                  <a:gd name="T8" fmla="*/ 2147483647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3"/>
                    </a:moveTo>
                    <a:lnTo>
                      <a:pt x="0" y="1"/>
                    </a:lnTo>
                    <a:lnTo>
                      <a:pt x="2" y="0"/>
                    </a:lnTo>
                    <a:lnTo>
                      <a:pt x="4" y="4"/>
                    </a:lnTo>
                    <a:lnTo>
                      <a:pt x="2" y="5"/>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56" name="Freeform 477"/>
              <p:cNvSpPr>
                <a:spLocks/>
              </p:cNvSpPr>
              <p:nvPr/>
            </p:nvSpPr>
            <p:spPr bwMode="gray">
              <a:xfrm>
                <a:off x="4772" y="3132"/>
                <a:ext cx="3" cy="4"/>
              </a:xfrm>
              <a:custGeom>
                <a:avLst/>
                <a:gdLst>
                  <a:gd name="T0" fmla="*/ 0 w 2"/>
                  <a:gd name="T1" fmla="*/ 2147483647 h 3"/>
                  <a:gd name="T2" fmla="*/ 0 w 2"/>
                  <a:gd name="T3" fmla="*/ 0 h 3"/>
                  <a:gd name="T4" fmla="*/ 2147483647 w 2"/>
                  <a:gd name="T5" fmla="*/ 0 h 3"/>
                  <a:gd name="T6" fmla="*/ 2147483647 w 2"/>
                  <a:gd name="T7" fmla="*/ 2147483647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2" y="2"/>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57" name="Freeform 478"/>
              <p:cNvSpPr>
                <a:spLocks/>
              </p:cNvSpPr>
              <p:nvPr/>
            </p:nvSpPr>
            <p:spPr bwMode="gray">
              <a:xfrm>
                <a:off x="4749" y="3150"/>
                <a:ext cx="4" cy="5"/>
              </a:xfrm>
              <a:custGeom>
                <a:avLst/>
                <a:gdLst>
                  <a:gd name="T0" fmla="*/ 0 w 3"/>
                  <a:gd name="T1" fmla="*/ 2147483647 h 4"/>
                  <a:gd name="T2" fmla="*/ 0 w 3"/>
                  <a:gd name="T3" fmla="*/ 2147483647 h 4"/>
                  <a:gd name="T4" fmla="*/ 2147483647 w 3"/>
                  <a:gd name="T5" fmla="*/ 0 h 4"/>
                  <a:gd name="T6" fmla="*/ 2147483647 w 3"/>
                  <a:gd name="T7" fmla="*/ 2147483647 h 4"/>
                  <a:gd name="T8" fmla="*/ 2147483647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4"/>
                    </a:moveTo>
                    <a:lnTo>
                      <a:pt x="0" y="1"/>
                    </a:lnTo>
                    <a:lnTo>
                      <a:pt x="1" y="0"/>
                    </a:lnTo>
                    <a:lnTo>
                      <a:pt x="3" y="2"/>
                    </a:lnTo>
                    <a:lnTo>
                      <a:pt x="2" y="4"/>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58" name="Freeform 479"/>
              <p:cNvSpPr>
                <a:spLocks/>
              </p:cNvSpPr>
              <p:nvPr/>
            </p:nvSpPr>
            <p:spPr bwMode="gray">
              <a:xfrm>
                <a:off x="4740" y="3148"/>
                <a:ext cx="2" cy="2"/>
              </a:xfrm>
              <a:custGeom>
                <a:avLst/>
                <a:gdLst>
                  <a:gd name="T0" fmla="*/ 2147483647 w 2"/>
                  <a:gd name="T1" fmla="*/ 2147483647 h 2"/>
                  <a:gd name="T2" fmla="*/ 2147483647 w 2"/>
                  <a:gd name="T3" fmla="*/ 0 h 2"/>
                  <a:gd name="T4" fmla="*/ 0 w 2"/>
                  <a:gd name="T5" fmla="*/ 0 h 2"/>
                  <a:gd name="T6" fmla="*/ 0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lnTo>
                      <a:pt x="2" y="0"/>
                    </a:lnTo>
                    <a:lnTo>
                      <a:pt x="0" y="0"/>
                    </a:lnTo>
                    <a:lnTo>
                      <a:pt x="0" y="2"/>
                    </a:lnTo>
                    <a:lnTo>
                      <a:pt x="2"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59" name="Freeform 480"/>
              <p:cNvSpPr>
                <a:spLocks/>
              </p:cNvSpPr>
              <p:nvPr/>
            </p:nvSpPr>
            <p:spPr bwMode="gray">
              <a:xfrm>
                <a:off x="4711" y="3145"/>
                <a:ext cx="34" cy="27"/>
              </a:xfrm>
              <a:custGeom>
                <a:avLst/>
                <a:gdLst>
                  <a:gd name="T0" fmla="*/ 2147483647 w 26"/>
                  <a:gd name="T1" fmla="*/ 2147483647 h 21"/>
                  <a:gd name="T2" fmla="*/ 2147483647 w 26"/>
                  <a:gd name="T3" fmla="*/ 2147483647 h 21"/>
                  <a:gd name="T4" fmla="*/ 2147483647 w 26"/>
                  <a:gd name="T5" fmla="*/ 2147483647 h 21"/>
                  <a:gd name="T6" fmla="*/ 2147483647 w 26"/>
                  <a:gd name="T7" fmla="*/ 2147483647 h 21"/>
                  <a:gd name="T8" fmla="*/ 2147483647 w 26"/>
                  <a:gd name="T9" fmla="*/ 2147483647 h 21"/>
                  <a:gd name="T10" fmla="*/ 2147483647 w 26"/>
                  <a:gd name="T11" fmla="*/ 2147483647 h 21"/>
                  <a:gd name="T12" fmla="*/ 2147483647 w 26"/>
                  <a:gd name="T13" fmla="*/ 2147483647 h 21"/>
                  <a:gd name="T14" fmla="*/ 2147483647 w 26"/>
                  <a:gd name="T15" fmla="*/ 2147483647 h 21"/>
                  <a:gd name="T16" fmla="*/ 2147483647 w 26"/>
                  <a:gd name="T17" fmla="*/ 2147483647 h 21"/>
                  <a:gd name="T18" fmla="*/ 2147483647 w 26"/>
                  <a:gd name="T19" fmla="*/ 2147483647 h 21"/>
                  <a:gd name="T20" fmla="*/ 2147483647 w 26"/>
                  <a:gd name="T21" fmla="*/ 2147483647 h 21"/>
                  <a:gd name="T22" fmla="*/ 0 w 26"/>
                  <a:gd name="T23" fmla="*/ 2147483647 h 21"/>
                  <a:gd name="T24" fmla="*/ 0 w 26"/>
                  <a:gd name="T25" fmla="*/ 0 h 21"/>
                  <a:gd name="T26" fmla="*/ 2147483647 w 26"/>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21"/>
                  <a:gd name="T44" fmla="*/ 26 w 26"/>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21">
                    <a:moveTo>
                      <a:pt x="4" y="1"/>
                    </a:moveTo>
                    <a:lnTo>
                      <a:pt x="6" y="3"/>
                    </a:lnTo>
                    <a:lnTo>
                      <a:pt x="9" y="3"/>
                    </a:lnTo>
                    <a:lnTo>
                      <a:pt x="15" y="9"/>
                    </a:lnTo>
                    <a:lnTo>
                      <a:pt x="25" y="16"/>
                    </a:lnTo>
                    <a:lnTo>
                      <a:pt x="26" y="19"/>
                    </a:lnTo>
                    <a:lnTo>
                      <a:pt x="25" y="21"/>
                    </a:lnTo>
                    <a:lnTo>
                      <a:pt x="19" y="19"/>
                    </a:lnTo>
                    <a:lnTo>
                      <a:pt x="9" y="12"/>
                    </a:lnTo>
                    <a:lnTo>
                      <a:pt x="7" y="11"/>
                    </a:lnTo>
                    <a:lnTo>
                      <a:pt x="1" y="6"/>
                    </a:lnTo>
                    <a:lnTo>
                      <a:pt x="0" y="3"/>
                    </a:lnTo>
                    <a:lnTo>
                      <a:pt x="0" y="0"/>
                    </a:lnTo>
                    <a:lnTo>
                      <a:pt x="4"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60" name="Freeform 481"/>
              <p:cNvSpPr>
                <a:spLocks/>
              </p:cNvSpPr>
              <p:nvPr/>
            </p:nvSpPr>
            <p:spPr bwMode="gray">
              <a:xfrm>
                <a:off x="4871" y="3106"/>
                <a:ext cx="13" cy="10"/>
              </a:xfrm>
              <a:custGeom>
                <a:avLst/>
                <a:gdLst>
                  <a:gd name="T0" fmla="*/ 2147483647 w 10"/>
                  <a:gd name="T1" fmla="*/ 2147483647 h 8"/>
                  <a:gd name="T2" fmla="*/ 2147483647 w 10"/>
                  <a:gd name="T3" fmla="*/ 2147483647 h 8"/>
                  <a:gd name="T4" fmla="*/ 2147483647 w 10"/>
                  <a:gd name="T5" fmla="*/ 2147483647 h 8"/>
                  <a:gd name="T6" fmla="*/ 2147483647 w 10"/>
                  <a:gd name="T7" fmla="*/ 0 h 8"/>
                  <a:gd name="T8" fmla="*/ 0 w 10"/>
                  <a:gd name="T9" fmla="*/ 2147483647 h 8"/>
                  <a:gd name="T10" fmla="*/ 0 w 10"/>
                  <a:gd name="T11" fmla="*/ 2147483647 h 8"/>
                  <a:gd name="T12" fmla="*/ 2147483647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3" y="8"/>
                    </a:moveTo>
                    <a:lnTo>
                      <a:pt x="10" y="8"/>
                    </a:lnTo>
                    <a:lnTo>
                      <a:pt x="10" y="3"/>
                    </a:lnTo>
                    <a:lnTo>
                      <a:pt x="8" y="0"/>
                    </a:lnTo>
                    <a:lnTo>
                      <a:pt x="0" y="1"/>
                    </a:lnTo>
                    <a:lnTo>
                      <a:pt x="0" y="6"/>
                    </a:lnTo>
                    <a:lnTo>
                      <a:pt x="3" y="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61" name="Freeform 482"/>
              <p:cNvSpPr>
                <a:spLocks/>
              </p:cNvSpPr>
              <p:nvPr/>
            </p:nvSpPr>
            <p:spPr bwMode="gray">
              <a:xfrm>
                <a:off x="4883" y="3086"/>
                <a:ext cx="18" cy="11"/>
              </a:xfrm>
              <a:custGeom>
                <a:avLst/>
                <a:gdLst>
                  <a:gd name="T0" fmla="*/ 2147483647 w 14"/>
                  <a:gd name="T1" fmla="*/ 2147483647 h 8"/>
                  <a:gd name="T2" fmla="*/ 2147483647 w 14"/>
                  <a:gd name="T3" fmla="*/ 2147483647 h 8"/>
                  <a:gd name="T4" fmla="*/ 2147483647 w 14"/>
                  <a:gd name="T5" fmla="*/ 0 h 8"/>
                  <a:gd name="T6" fmla="*/ 2147483647 w 14"/>
                  <a:gd name="T7" fmla="*/ 2147483647 h 8"/>
                  <a:gd name="T8" fmla="*/ 0 w 14"/>
                  <a:gd name="T9" fmla="*/ 2147483647 h 8"/>
                  <a:gd name="T10" fmla="*/ 2147483647 w 14"/>
                  <a:gd name="T11" fmla="*/ 2147483647 h 8"/>
                  <a:gd name="T12" fmla="*/ 0 60000 65536"/>
                  <a:gd name="T13" fmla="*/ 0 60000 65536"/>
                  <a:gd name="T14" fmla="*/ 0 60000 65536"/>
                  <a:gd name="T15" fmla="*/ 0 60000 65536"/>
                  <a:gd name="T16" fmla="*/ 0 60000 65536"/>
                  <a:gd name="T17" fmla="*/ 0 60000 65536"/>
                  <a:gd name="T18" fmla="*/ 0 w 14"/>
                  <a:gd name="T19" fmla="*/ 0 h 8"/>
                  <a:gd name="T20" fmla="*/ 14 w 14"/>
                  <a:gd name="T21" fmla="*/ 8 h 8"/>
                </a:gdLst>
                <a:ahLst/>
                <a:cxnLst>
                  <a:cxn ang="T12">
                    <a:pos x="T0" y="T1"/>
                  </a:cxn>
                  <a:cxn ang="T13">
                    <a:pos x="T2" y="T3"/>
                  </a:cxn>
                  <a:cxn ang="T14">
                    <a:pos x="T4" y="T5"/>
                  </a:cxn>
                  <a:cxn ang="T15">
                    <a:pos x="T6" y="T7"/>
                  </a:cxn>
                  <a:cxn ang="T16">
                    <a:pos x="T8" y="T9"/>
                  </a:cxn>
                  <a:cxn ang="T17">
                    <a:pos x="T10" y="T11"/>
                  </a:cxn>
                </a:cxnLst>
                <a:rect l="T18" t="T19" r="T20" b="T21"/>
                <a:pathLst>
                  <a:path w="14" h="8">
                    <a:moveTo>
                      <a:pt x="4" y="8"/>
                    </a:moveTo>
                    <a:lnTo>
                      <a:pt x="14" y="3"/>
                    </a:lnTo>
                    <a:lnTo>
                      <a:pt x="12" y="0"/>
                    </a:lnTo>
                    <a:lnTo>
                      <a:pt x="8" y="2"/>
                    </a:lnTo>
                    <a:lnTo>
                      <a:pt x="0" y="7"/>
                    </a:lnTo>
                    <a:lnTo>
                      <a:pt x="4" y="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62" name="Freeform 483"/>
              <p:cNvSpPr>
                <a:spLocks/>
              </p:cNvSpPr>
              <p:nvPr/>
            </p:nvSpPr>
            <p:spPr bwMode="gray">
              <a:xfrm>
                <a:off x="4817" y="3351"/>
                <a:ext cx="69" cy="117"/>
              </a:xfrm>
              <a:custGeom>
                <a:avLst/>
                <a:gdLst>
                  <a:gd name="T0" fmla="*/ 2147483647 w 53"/>
                  <a:gd name="T1" fmla="*/ 2147483647 h 90"/>
                  <a:gd name="T2" fmla="*/ 0 w 53"/>
                  <a:gd name="T3" fmla="*/ 2147483647 h 90"/>
                  <a:gd name="T4" fmla="*/ 0 w 53"/>
                  <a:gd name="T5" fmla="*/ 0 h 90"/>
                  <a:gd name="T6" fmla="*/ 2147483647 w 53"/>
                  <a:gd name="T7" fmla="*/ 2147483647 h 90"/>
                  <a:gd name="T8" fmla="*/ 2147483647 w 53"/>
                  <a:gd name="T9" fmla="*/ 2147483647 h 90"/>
                  <a:gd name="T10" fmla="*/ 2147483647 w 53"/>
                  <a:gd name="T11" fmla="*/ 2147483647 h 90"/>
                  <a:gd name="T12" fmla="*/ 2147483647 w 53"/>
                  <a:gd name="T13" fmla="*/ 2147483647 h 90"/>
                  <a:gd name="T14" fmla="*/ 2147483647 w 53"/>
                  <a:gd name="T15" fmla="*/ 2147483647 h 90"/>
                  <a:gd name="T16" fmla="*/ 2147483647 w 53"/>
                  <a:gd name="T17" fmla="*/ 2147483647 h 90"/>
                  <a:gd name="T18" fmla="*/ 2147483647 w 53"/>
                  <a:gd name="T19" fmla="*/ 2147483647 h 90"/>
                  <a:gd name="T20" fmla="*/ 2147483647 w 53"/>
                  <a:gd name="T21" fmla="*/ 2147483647 h 90"/>
                  <a:gd name="T22" fmla="*/ 2147483647 w 53"/>
                  <a:gd name="T23" fmla="*/ 2147483647 h 90"/>
                  <a:gd name="T24" fmla="*/ 2147483647 w 53"/>
                  <a:gd name="T25" fmla="*/ 2147483647 h 90"/>
                  <a:gd name="T26" fmla="*/ 2147483647 w 53"/>
                  <a:gd name="T27" fmla="*/ 2147483647 h 90"/>
                  <a:gd name="T28" fmla="*/ 2147483647 w 53"/>
                  <a:gd name="T29" fmla="*/ 2147483647 h 90"/>
                  <a:gd name="T30" fmla="*/ 2147483647 w 53"/>
                  <a:gd name="T31" fmla="*/ 2147483647 h 90"/>
                  <a:gd name="T32" fmla="*/ 2147483647 w 53"/>
                  <a:gd name="T33" fmla="*/ 2147483647 h 90"/>
                  <a:gd name="T34" fmla="*/ 2147483647 w 53"/>
                  <a:gd name="T35" fmla="*/ 2147483647 h 90"/>
                  <a:gd name="T36" fmla="*/ 2147483647 w 53"/>
                  <a:gd name="T37" fmla="*/ 2147483647 h 90"/>
                  <a:gd name="T38" fmla="*/ 2147483647 w 53"/>
                  <a:gd name="T39" fmla="*/ 2147483647 h 90"/>
                  <a:gd name="T40" fmla="*/ 2147483647 w 53"/>
                  <a:gd name="T41" fmla="*/ 2147483647 h 90"/>
                  <a:gd name="T42" fmla="*/ 2147483647 w 53"/>
                  <a:gd name="T43" fmla="*/ 2147483647 h 90"/>
                  <a:gd name="T44" fmla="*/ 2147483647 w 53"/>
                  <a:gd name="T45" fmla="*/ 2147483647 h 90"/>
                  <a:gd name="T46" fmla="*/ 2147483647 w 53"/>
                  <a:gd name="T47" fmla="*/ 2147483647 h 90"/>
                  <a:gd name="T48" fmla="*/ 2147483647 w 53"/>
                  <a:gd name="T49" fmla="*/ 2147483647 h 90"/>
                  <a:gd name="T50" fmla="*/ 2147483647 w 53"/>
                  <a:gd name="T51" fmla="*/ 2147483647 h 90"/>
                  <a:gd name="T52" fmla="*/ 2147483647 w 53"/>
                  <a:gd name="T53" fmla="*/ 2147483647 h 90"/>
                  <a:gd name="T54" fmla="*/ 2147483647 w 53"/>
                  <a:gd name="T55" fmla="*/ 2147483647 h 90"/>
                  <a:gd name="T56" fmla="*/ 2147483647 w 53"/>
                  <a:gd name="T57" fmla="*/ 2147483647 h 90"/>
                  <a:gd name="T58" fmla="*/ 2147483647 w 53"/>
                  <a:gd name="T59" fmla="*/ 2147483647 h 90"/>
                  <a:gd name="T60" fmla="*/ 2147483647 w 53"/>
                  <a:gd name="T61" fmla="*/ 2147483647 h 90"/>
                  <a:gd name="T62" fmla="*/ 2147483647 w 53"/>
                  <a:gd name="T63" fmla="*/ 2147483647 h 90"/>
                  <a:gd name="T64" fmla="*/ 2147483647 w 53"/>
                  <a:gd name="T65" fmla="*/ 2147483647 h 90"/>
                  <a:gd name="T66" fmla="*/ 2147483647 w 53"/>
                  <a:gd name="T67" fmla="*/ 2147483647 h 90"/>
                  <a:gd name="T68" fmla="*/ 2147483647 w 53"/>
                  <a:gd name="T69" fmla="*/ 2147483647 h 90"/>
                  <a:gd name="T70" fmla="*/ 2147483647 w 53"/>
                  <a:gd name="T71" fmla="*/ 2147483647 h 90"/>
                  <a:gd name="T72" fmla="*/ 2147483647 w 53"/>
                  <a:gd name="T73" fmla="*/ 2147483647 h 90"/>
                  <a:gd name="T74" fmla="*/ 2147483647 w 53"/>
                  <a:gd name="T75" fmla="*/ 2147483647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
                  <a:gd name="T115" fmla="*/ 0 h 90"/>
                  <a:gd name="T116" fmla="*/ 53 w 53"/>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 h="90">
                    <a:moveTo>
                      <a:pt x="3" y="10"/>
                    </a:moveTo>
                    <a:lnTo>
                      <a:pt x="0" y="5"/>
                    </a:lnTo>
                    <a:lnTo>
                      <a:pt x="0" y="0"/>
                    </a:lnTo>
                    <a:lnTo>
                      <a:pt x="10" y="10"/>
                    </a:lnTo>
                    <a:lnTo>
                      <a:pt x="13" y="10"/>
                    </a:lnTo>
                    <a:lnTo>
                      <a:pt x="17" y="15"/>
                    </a:lnTo>
                    <a:lnTo>
                      <a:pt x="17" y="20"/>
                    </a:lnTo>
                    <a:lnTo>
                      <a:pt x="21" y="29"/>
                    </a:lnTo>
                    <a:lnTo>
                      <a:pt x="24" y="32"/>
                    </a:lnTo>
                    <a:lnTo>
                      <a:pt x="26" y="30"/>
                    </a:lnTo>
                    <a:lnTo>
                      <a:pt x="25" y="25"/>
                    </a:lnTo>
                    <a:lnTo>
                      <a:pt x="29" y="30"/>
                    </a:lnTo>
                    <a:lnTo>
                      <a:pt x="31" y="39"/>
                    </a:lnTo>
                    <a:lnTo>
                      <a:pt x="38" y="44"/>
                    </a:lnTo>
                    <a:lnTo>
                      <a:pt x="45" y="42"/>
                    </a:lnTo>
                    <a:lnTo>
                      <a:pt x="47" y="37"/>
                    </a:lnTo>
                    <a:lnTo>
                      <a:pt x="53" y="35"/>
                    </a:lnTo>
                    <a:lnTo>
                      <a:pt x="53" y="44"/>
                    </a:lnTo>
                    <a:lnTo>
                      <a:pt x="50" y="48"/>
                    </a:lnTo>
                    <a:lnTo>
                      <a:pt x="49" y="61"/>
                    </a:lnTo>
                    <a:lnTo>
                      <a:pt x="44" y="59"/>
                    </a:lnTo>
                    <a:lnTo>
                      <a:pt x="38" y="59"/>
                    </a:lnTo>
                    <a:lnTo>
                      <a:pt x="38" y="61"/>
                    </a:lnTo>
                    <a:lnTo>
                      <a:pt x="40" y="66"/>
                    </a:lnTo>
                    <a:lnTo>
                      <a:pt x="36" y="70"/>
                    </a:lnTo>
                    <a:lnTo>
                      <a:pt x="28" y="88"/>
                    </a:lnTo>
                    <a:lnTo>
                      <a:pt x="23" y="90"/>
                    </a:lnTo>
                    <a:lnTo>
                      <a:pt x="17" y="87"/>
                    </a:lnTo>
                    <a:lnTo>
                      <a:pt x="22" y="81"/>
                    </a:lnTo>
                    <a:lnTo>
                      <a:pt x="23" y="74"/>
                    </a:lnTo>
                    <a:lnTo>
                      <a:pt x="17" y="66"/>
                    </a:lnTo>
                    <a:lnTo>
                      <a:pt x="10" y="64"/>
                    </a:lnTo>
                    <a:lnTo>
                      <a:pt x="10" y="59"/>
                    </a:lnTo>
                    <a:lnTo>
                      <a:pt x="18" y="57"/>
                    </a:lnTo>
                    <a:lnTo>
                      <a:pt x="20" y="48"/>
                    </a:lnTo>
                    <a:lnTo>
                      <a:pt x="17" y="33"/>
                    </a:lnTo>
                    <a:lnTo>
                      <a:pt x="13" y="25"/>
                    </a:lnTo>
                    <a:lnTo>
                      <a:pt x="3" y="1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63" name="Freeform 484"/>
              <p:cNvSpPr>
                <a:spLocks/>
              </p:cNvSpPr>
              <p:nvPr/>
            </p:nvSpPr>
            <p:spPr bwMode="gray">
              <a:xfrm>
                <a:off x="4744" y="3454"/>
                <a:ext cx="88" cy="106"/>
              </a:xfrm>
              <a:custGeom>
                <a:avLst/>
                <a:gdLst>
                  <a:gd name="T0" fmla="*/ 2147483647 w 68"/>
                  <a:gd name="T1" fmla="*/ 2147483647 h 81"/>
                  <a:gd name="T2" fmla="*/ 2147483647 w 68"/>
                  <a:gd name="T3" fmla="*/ 2147483647 h 81"/>
                  <a:gd name="T4" fmla="*/ 2147483647 w 68"/>
                  <a:gd name="T5" fmla="*/ 2147483647 h 81"/>
                  <a:gd name="T6" fmla="*/ 2147483647 w 68"/>
                  <a:gd name="T7" fmla="*/ 2147483647 h 81"/>
                  <a:gd name="T8" fmla="*/ 2147483647 w 68"/>
                  <a:gd name="T9" fmla="*/ 2147483647 h 81"/>
                  <a:gd name="T10" fmla="*/ 2147483647 w 68"/>
                  <a:gd name="T11" fmla="*/ 2147483647 h 81"/>
                  <a:gd name="T12" fmla="*/ 2147483647 w 68"/>
                  <a:gd name="T13" fmla="*/ 2147483647 h 81"/>
                  <a:gd name="T14" fmla="*/ 2147483647 w 68"/>
                  <a:gd name="T15" fmla="*/ 2147483647 h 81"/>
                  <a:gd name="T16" fmla="*/ 2147483647 w 68"/>
                  <a:gd name="T17" fmla="*/ 2147483647 h 81"/>
                  <a:gd name="T18" fmla="*/ 2147483647 w 68"/>
                  <a:gd name="T19" fmla="*/ 2147483647 h 81"/>
                  <a:gd name="T20" fmla="*/ 2147483647 w 68"/>
                  <a:gd name="T21" fmla="*/ 2147483647 h 81"/>
                  <a:gd name="T22" fmla="*/ 2147483647 w 68"/>
                  <a:gd name="T23" fmla="*/ 2147483647 h 81"/>
                  <a:gd name="T24" fmla="*/ 2147483647 w 68"/>
                  <a:gd name="T25" fmla="*/ 2147483647 h 81"/>
                  <a:gd name="T26" fmla="*/ 2147483647 w 68"/>
                  <a:gd name="T27" fmla="*/ 2147483647 h 81"/>
                  <a:gd name="T28" fmla="*/ 2147483647 w 68"/>
                  <a:gd name="T29" fmla="*/ 2147483647 h 81"/>
                  <a:gd name="T30" fmla="*/ 0 w 68"/>
                  <a:gd name="T31" fmla="*/ 2147483647 h 81"/>
                  <a:gd name="T32" fmla="*/ 2147483647 w 68"/>
                  <a:gd name="T33" fmla="*/ 2147483647 h 81"/>
                  <a:gd name="T34" fmla="*/ 2147483647 w 68"/>
                  <a:gd name="T35" fmla="*/ 2147483647 h 81"/>
                  <a:gd name="T36" fmla="*/ 2147483647 w 68"/>
                  <a:gd name="T37" fmla="*/ 2147483647 h 81"/>
                  <a:gd name="T38" fmla="*/ 2147483647 w 68"/>
                  <a:gd name="T39" fmla="*/ 2147483647 h 81"/>
                  <a:gd name="T40" fmla="*/ 2147483647 w 68"/>
                  <a:gd name="T41" fmla="*/ 2147483647 h 81"/>
                  <a:gd name="T42" fmla="*/ 2147483647 w 68"/>
                  <a:gd name="T43" fmla="*/ 2147483647 h 81"/>
                  <a:gd name="T44" fmla="*/ 2147483647 w 68"/>
                  <a:gd name="T45" fmla="*/ 2147483647 h 81"/>
                  <a:gd name="T46" fmla="*/ 2147483647 w 68"/>
                  <a:gd name="T47" fmla="*/ 2147483647 h 81"/>
                  <a:gd name="T48" fmla="*/ 2147483647 w 68"/>
                  <a:gd name="T49" fmla="*/ 2147483647 h 81"/>
                  <a:gd name="T50" fmla="*/ 2147483647 w 68"/>
                  <a:gd name="T51" fmla="*/ 0 h 81"/>
                  <a:gd name="T52" fmla="*/ 2147483647 w 68"/>
                  <a:gd name="T53" fmla="*/ 2147483647 h 8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8"/>
                  <a:gd name="T82" fmla="*/ 0 h 81"/>
                  <a:gd name="T83" fmla="*/ 68 w 68"/>
                  <a:gd name="T84" fmla="*/ 81 h 8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8" h="81">
                    <a:moveTo>
                      <a:pt x="58" y="3"/>
                    </a:moveTo>
                    <a:lnTo>
                      <a:pt x="58" y="9"/>
                    </a:lnTo>
                    <a:lnTo>
                      <a:pt x="61" y="9"/>
                    </a:lnTo>
                    <a:lnTo>
                      <a:pt x="63" y="5"/>
                    </a:lnTo>
                    <a:lnTo>
                      <a:pt x="68" y="6"/>
                    </a:lnTo>
                    <a:lnTo>
                      <a:pt x="67" y="21"/>
                    </a:lnTo>
                    <a:lnTo>
                      <a:pt x="61" y="30"/>
                    </a:lnTo>
                    <a:lnTo>
                      <a:pt x="58" y="35"/>
                    </a:lnTo>
                    <a:lnTo>
                      <a:pt x="56" y="42"/>
                    </a:lnTo>
                    <a:lnTo>
                      <a:pt x="48" y="45"/>
                    </a:lnTo>
                    <a:lnTo>
                      <a:pt x="43" y="51"/>
                    </a:lnTo>
                    <a:lnTo>
                      <a:pt x="36" y="68"/>
                    </a:lnTo>
                    <a:lnTo>
                      <a:pt x="23" y="81"/>
                    </a:lnTo>
                    <a:lnTo>
                      <a:pt x="8" y="75"/>
                    </a:lnTo>
                    <a:lnTo>
                      <a:pt x="1" y="75"/>
                    </a:lnTo>
                    <a:lnTo>
                      <a:pt x="0" y="70"/>
                    </a:lnTo>
                    <a:lnTo>
                      <a:pt x="5" y="58"/>
                    </a:lnTo>
                    <a:lnTo>
                      <a:pt x="11" y="50"/>
                    </a:lnTo>
                    <a:lnTo>
                      <a:pt x="21" y="44"/>
                    </a:lnTo>
                    <a:lnTo>
                      <a:pt x="29" y="35"/>
                    </a:lnTo>
                    <a:lnTo>
                      <a:pt x="40" y="28"/>
                    </a:lnTo>
                    <a:lnTo>
                      <a:pt x="44" y="22"/>
                    </a:lnTo>
                    <a:lnTo>
                      <a:pt x="44" y="17"/>
                    </a:lnTo>
                    <a:lnTo>
                      <a:pt x="50" y="8"/>
                    </a:lnTo>
                    <a:lnTo>
                      <a:pt x="50" y="2"/>
                    </a:lnTo>
                    <a:lnTo>
                      <a:pt x="56" y="0"/>
                    </a:lnTo>
                    <a:lnTo>
                      <a:pt x="58"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64" name="Freeform 485"/>
              <p:cNvSpPr>
                <a:spLocks/>
              </p:cNvSpPr>
              <p:nvPr/>
            </p:nvSpPr>
            <p:spPr bwMode="gray">
              <a:xfrm>
                <a:off x="4755" y="3562"/>
                <a:ext cx="6" cy="9"/>
              </a:xfrm>
              <a:custGeom>
                <a:avLst/>
                <a:gdLst>
                  <a:gd name="T0" fmla="*/ 2147483647 w 4"/>
                  <a:gd name="T1" fmla="*/ 0 h 7"/>
                  <a:gd name="T2" fmla="*/ 2147483647 w 4"/>
                  <a:gd name="T3" fmla="*/ 2147483647 h 7"/>
                  <a:gd name="T4" fmla="*/ 0 w 4"/>
                  <a:gd name="T5" fmla="*/ 2147483647 h 7"/>
                  <a:gd name="T6" fmla="*/ 2147483647 w 4"/>
                  <a:gd name="T7" fmla="*/ 0 h 7"/>
                  <a:gd name="T8" fmla="*/ 2147483647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4" y="0"/>
                    </a:moveTo>
                    <a:lnTo>
                      <a:pt x="4" y="5"/>
                    </a:lnTo>
                    <a:lnTo>
                      <a:pt x="0" y="7"/>
                    </a:lnTo>
                    <a:lnTo>
                      <a:pt x="1" y="0"/>
                    </a:lnTo>
                    <a:lnTo>
                      <a:pt x="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65" name="Freeform 486"/>
              <p:cNvSpPr>
                <a:spLocks/>
              </p:cNvSpPr>
              <p:nvPr/>
            </p:nvSpPr>
            <p:spPr bwMode="gray">
              <a:xfrm>
                <a:off x="4521" y="2927"/>
                <a:ext cx="48" cy="29"/>
              </a:xfrm>
              <a:custGeom>
                <a:avLst/>
                <a:gdLst>
                  <a:gd name="T0" fmla="*/ 0 w 37"/>
                  <a:gd name="T1" fmla="*/ 2147483647 h 22"/>
                  <a:gd name="T2" fmla="*/ 2147483647 w 37"/>
                  <a:gd name="T3" fmla="*/ 2147483647 h 22"/>
                  <a:gd name="T4" fmla="*/ 2147483647 w 37"/>
                  <a:gd name="T5" fmla="*/ 2147483647 h 22"/>
                  <a:gd name="T6" fmla="*/ 2147483647 w 37"/>
                  <a:gd name="T7" fmla="*/ 2147483647 h 22"/>
                  <a:gd name="T8" fmla="*/ 2147483647 w 37"/>
                  <a:gd name="T9" fmla="*/ 2147483647 h 22"/>
                  <a:gd name="T10" fmla="*/ 2147483647 w 37"/>
                  <a:gd name="T11" fmla="*/ 2147483647 h 22"/>
                  <a:gd name="T12" fmla="*/ 2147483647 w 37"/>
                  <a:gd name="T13" fmla="*/ 2147483647 h 22"/>
                  <a:gd name="T14" fmla="*/ 2147483647 w 37"/>
                  <a:gd name="T15" fmla="*/ 2147483647 h 22"/>
                  <a:gd name="T16" fmla="*/ 2147483647 w 37"/>
                  <a:gd name="T17" fmla="*/ 0 h 22"/>
                  <a:gd name="T18" fmla="*/ 2147483647 w 37"/>
                  <a:gd name="T19" fmla="*/ 2147483647 h 22"/>
                  <a:gd name="T20" fmla="*/ 2147483647 w 37"/>
                  <a:gd name="T21" fmla="*/ 2147483647 h 22"/>
                  <a:gd name="T22" fmla="*/ 2147483647 w 37"/>
                  <a:gd name="T23" fmla="*/ 2147483647 h 22"/>
                  <a:gd name="T24" fmla="*/ 2147483647 w 37"/>
                  <a:gd name="T25" fmla="*/ 2147483647 h 22"/>
                  <a:gd name="T26" fmla="*/ 2147483647 w 37"/>
                  <a:gd name="T27" fmla="*/ 2147483647 h 22"/>
                  <a:gd name="T28" fmla="*/ 2147483647 w 37"/>
                  <a:gd name="T29" fmla="*/ 2147483647 h 22"/>
                  <a:gd name="T30" fmla="*/ 2147483647 w 37"/>
                  <a:gd name="T31" fmla="*/ 2147483647 h 22"/>
                  <a:gd name="T32" fmla="*/ 2147483647 w 37"/>
                  <a:gd name="T33" fmla="*/ 2147483647 h 22"/>
                  <a:gd name="T34" fmla="*/ 0 w 37"/>
                  <a:gd name="T35" fmla="*/ 2147483647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
                  <a:gd name="T55" fmla="*/ 0 h 22"/>
                  <a:gd name="T56" fmla="*/ 37 w 37"/>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 h="22">
                    <a:moveTo>
                      <a:pt x="0" y="13"/>
                    </a:moveTo>
                    <a:lnTo>
                      <a:pt x="1" y="17"/>
                    </a:lnTo>
                    <a:lnTo>
                      <a:pt x="8" y="22"/>
                    </a:lnTo>
                    <a:lnTo>
                      <a:pt x="18" y="21"/>
                    </a:lnTo>
                    <a:lnTo>
                      <a:pt x="34" y="14"/>
                    </a:lnTo>
                    <a:lnTo>
                      <a:pt x="36" y="15"/>
                    </a:lnTo>
                    <a:lnTo>
                      <a:pt x="36" y="6"/>
                    </a:lnTo>
                    <a:lnTo>
                      <a:pt x="37" y="4"/>
                    </a:lnTo>
                    <a:lnTo>
                      <a:pt x="34" y="0"/>
                    </a:lnTo>
                    <a:lnTo>
                      <a:pt x="31" y="2"/>
                    </a:lnTo>
                    <a:lnTo>
                      <a:pt x="31" y="7"/>
                    </a:lnTo>
                    <a:lnTo>
                      <a:pt x="22" y="15"/>
                    </a:lnTo>
                    <a:lnTo>
                      <a:pt x="13" y="15"/>
                    </a:lnTo>
                    <a:lnTo>
                      <a:pt x="11" y="15"/>
                    </a:lnTo>
                    <a:lnTo>
                      <a:pt x="6" y="14"/>
                    </a:lnTo>
                    <a:lnTo>
                      <a:pt x="4" y="13"/>
                    </a:lnTo>
                    <a:lnTo>
                      <a:pt x="2" y="13"/>
                    </a:lnTo>
                    <a:lnTo>
                      <a:pt x="0" y="1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66" name="Freeform 487"/>
              <p:cNvSpPr>
                <a:spLocks/>
              </p:cNvSpPr>
              <p:nvPr/>
            </p:nvSpPr>
            <p:spPr bwMode="gray">
              <a:xfrm>
                <a:off x="4542" y="2904"/>
                <a:ext cx="36" cy="31"/>
              </a:xfrm>
              <a:custGeom>
                <a:avLst/>
                <a:gdLst>
                  <a:gd name="T0" fmla="*/ 2147483647 w 28"/>
                  <a:gd name="T1" fmla="*/ 2147483647 h 24"/>
                  <a:gd name="T2" fmla="*/ 2147483647 w 28"/>
                  <a:gd name="T3" fmla="*/ 0 h 24"/>
                  <a:gd name="T4" fmla="*/ 0 w 28"/>
                  <a:gd name="T5" fmla="*/ 0 h 24"/>
                  <a:gd name="T6" fmla="*/ 0 w 28"/>
                  <a:gd name="T7" fmla="*/ 2147483647 h 24"/>
                  <a:gd name="T8" fmla="*/ 2147483647 w 28"/>
                  <a:gd name="T9" fmla="*/ 2147483647 h 24"/>
                  <a:gd name="T10" fmla="*/ 2147483647 w 28"/>
                  <a:gd name="T11" fmla="*/ 2147483647 h 24"/>
                  <a:gd name="T12" fmla="*/ 2147483647 w 28"/>
                  <a:gd name="T13" fmla="*/ 2147483647 h 24"/>
                  <a:gd name="T14" fmla="*/ 2147483647 w 28"/>
                  <a:gd name="T15" fmla="*/ 2147483647 h 24"/>
                  <a:gd name="T16" fmla="*/ 2147483647 w 28"/>
                  <a:gd name="T17" fmla="*/ 2147483647 h 24"/>
                  <a:gd name="T18" fmla="*/ 2147483647 w 28"/>
                  <a:gd name="T19" fmla="*/ 2147483647 h 24"/>
                  <a:gd name="T20" fmla="*/ 2147483647 w 28"/>
                  <a:gd name="T21" fmla="*/ 2147483647 h 24"/>
                  <a:gd name="T22" fmla="*/ 2147483647 w 28"/>
                  <a:gd name="T23" fmla="*/ 2147483647 h 24"/>
                  <a:gd name="T24" fmla="*/ 2147483647 w 28"/>
                  <a:gd name="T25" fmla="*/ 2147483647 h 24"/>
                  <a:gd name="T26" fmla="*/ 2147483647 w 28"/>
                  <a:gd name="T27" fmla="*/ 2147483647 h 24"/>
                  <a:gd name="T28" fmla="*/ 2147483647 w 28"/>
                  <a:gd name="T29" fmla="*/ 2147483647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4"/>
                  <a:gd name="T47" fmla="*/ 28 w 28"/>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4">
                    <a:moveTo>
                      <a:pt x="7" y="2"/>
                    </a:moveTo>
                    <a:lnTo>
                      <a:pt x="3" y="0"/>
                    </a:lnTo>
                    <a:lnTo>
                      <a:pt x="0" y="0"/>
                    </a:lnTo>
                    <a:lnTo>
                      <a:pt x="0" y="3"/>
                    </a:lnTo>
                    <a:lnTo>
                      <a:pt x="7" y="5"/>
                    </a:lnTo>
                    <a:lnTo>
                      <a:pt x="15" y="8"/>
                    </a:lnTo>
                    <a:lnTo>
                      <a:pt x="18" y="14"/>
                    </a:lnTo>
                    <a:lnTo>
                      <a:pt x="21" y="15"/>
                    </a:lnTo>
                    <a:lnTo>
                      <a:pt x="25" y="24"/>
                    </a:lnTo>
                    <a:lnTo>
                      <a:pt x="28" y="22"/>
                    </a:lnTo>
                    <a:lnTo>
                      <a:pt x="27" y="16"/>
                    </a:lnTo>
                    <a:lnTo>
                      <a:pt x="23" y="13"/>
                    </a:lnTo>
                    <a:lnTo>
                      <a:pt x="18" y="7"/>
                    </a:lnTo>
                    <a:lnTo>
                      <a:pt x="12" y="3"/>
                    </a:lnTo>
                    <a:lnTo>
                      <a:pt x="7"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67" name="Freeform 488"/>
              <p:cNvSpPr>
                <a:spLocks/>
              </p:cNvSpPr>
              <p:nvPr/>
            </p:nvSpPr>
            <p:spPr bwMode="gray">
              <a:xfrm>
                <a:off x="4598" y="2946"/>
                <a:ext cx="13" cy="19"/>
              </a:xfrm>
              <a:custGeom>
                <a:avLst/>
                <a:gdLst>
                  <a:gd name="T0" fmla="*/ 0 w 10"/>
                  <a:gd name="T1" fmla="*/ 2147483647 h 15"/>
                  <a:gd name="T2" fmla="*/ 2147483647 w 10"/>
                  <a:gd name="T3" fmla="*/ 2147483647 h 15"/>
                  <a:gd name="T4" fmla="*/ 2147483647 w 10"/>
                  <a:gd name="T5" fmla="*/ 2147483647 h 15"/>
                  <a:gd name="T6" fmla="*/ 2147483647 w 10"/>
                  <a:gd name="T7" fmla="*/ 2147483647 h 15"/>
                  <a:gd name="T8" fmla="*/ 2147483647 w 10"/>
                  <a:gd name="T9" fmla="*/ 2147483647 h 15"/>
                  <a:gd name="T10" fmla="*/ 2147483647 w 10"/>
                  <a:gd name="T11" fmla="*/ 2147483647 h 15"/>
                  <a:gd name="T12" fmla="*/ 2147483647 w 10"/>
                  <a:gd name="T13" fmla="*/ 2147483647 h 15"/>
                  <a:gd name="T14" fmla="*/ 2147483647 w 10"/>
                  <a:gd name="T15" fmla="*/ 2147483647 h 15"/>
                  <a:gd name="T16" fmla="*/ 2147483647 w 10"/>
                  <a:gd name="T17" fmla="*/ 0 h 15"/>
                  <a:gd name="T18" fmla="*/ 0 w 10"/>
                  <a:gd name="T19" fmla="*/ 214748364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5"/>
                  <a:gd name="T32" fmla="*/ 10 w 1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5">
                    <a:moveTo>
                      <a:pt x="0" y="3"/>
                    </a:moveTo>
                    <a:lnTo>
                      <a:pt x="2" y="7"/>
                    </a:lnTo>
                    <a:lnTo>
                      <a:pt x="4" y="9"/>
                    </a:lnTo>
                    <a:lnTo>
                      <a:pt x="5" y="11"/>
                    </a:lnTo>
                    <a:lnTo>
                      <a:pt x="8" y="13"/>
                    </a:lnTo>
                    <a:lnTo>
                      <a:pt x="10" y="15"/>
                    </a:lnTo>
                    <a:lnTo>
                      <a:pt x="10" y="10"/>
                    </a:lnTo>
                    <a:lnTo>
                      <a:pt x="9" y="8"/>
                    </a:lnTo>
                    <a:lnTo>
                      <a:pt x="1" y="0"/>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68" name="Freeform 489"/>
              <p:cNvSpPr>
                <a:spLocks/>
              </p:cNvSpPr>
              <p:nvPr/>
            </p:nvSpPr>
            <p:spPr bwMode="gray">
              <a:xfrm>
                <a:off x="4619" y="2959"/>
                <a:ext cx="11" cy="10"/>
              </a:xfrm>
              <a:custGeom>
                <a:avLst/>
                <a:gdLst>
                  <a:gd name="T0" fmla="*/ 2147483647 w 9"/>
                  <a:gd name="T1" fmla="*/ 2147483647 h 8"/>
                  <a:gd name="T2" fmla="*/ 2147483647 w 9"/>
                  <a:gd name="T3" fmla="*/ 2147483647 h 8"/>
                  <a:gd name="T4" fmla="*/ 2147483647 w 9"/>
                  <a:gd name="T5" fmla="*/ 0 h 8"/>
                  <a:gd name="T6" fmla="*/ 0 w 9"/>
                  <a:gd name="T7" fmla="*/ 2147483647 h 8"/>
                  <a:gd name="T8" fmla="*/ 2147483647 w 9"/>
                  <a:gd name="T9" fmla="*/ 2147483647 h 8"/>
                  <a:gd name="T10" fmla="*/ 2147483647 w 9"/>
                  <a:gd name="T11" fmla="*/ 2147483647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9" y="7"/>
                    </a:moveTo>
                    <a:lnTo>
                      <a:pt x="5" y="2"/>
                    </a:lnTo>
                    <a:lnTo>
                      <a:pt x="1" y="0"/>
                    </a:lnTo>
                    <a:lnTo>
                      <a:pt x="0" y="4"/>
                    </a:lnTo>
                    <a:lnTo>
                      <a:pt x="6" y="8"/>
                    </a:lnTo>
                    <a:lnTo>
                      <a:pt x="9" y="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69" name="Freeform 490"/>
              <p:cNvSpPr>
                <a:spLocks/>
              </p:cNvSpPr>
              <p:nvPr/>
            </p:nvSpPr>
            <p:spPr bwMode="gray">
              <a:xfrm>
                <a:off x="4642" y="2970"/>
                <a:ext cx="18" cy="13"/>
              </a:xfrm>
              <a:custGeom>
                <a:avLst/>
                <a:gdLst>
                  <a:gd name="T0" fmla="*/ 2147483647 w 14"/>
                  <a:gd name="T1" fmla="*/ 2147483647 h 10"/>
                  <a:gd name="T2" fmla="*/ 2147483647 w 14"/>
                  <a:gd name="T3" fmla="*/ 2147483647 h 10"/>
                  <a:gd name="T4" fmla="*/ 2147483647 w 14"/>
                  <a:gd name="T5" fmla="*/ 0 h 10"/>
                  <a:gd name="T6" fmla="*/ 0 w 14"/>
                  <a:gd name="T7" fmla="*/ 2147483647 h 10"/>
                  <a:gd name="T8" fmla="*/ 0 w 14"/>
                  <a:gd name="T9" fmla="*/ 2147483647 h 10"/>
                  <a:gd name="T10" fmla="*/ 2147483647 w 14"/>
                  <a:gd name="T11" fmla="*/ 2147483647 h 10"/>
                  <a:gd name="T12" fmla="*/ 2147483647 w 14"/>
                  <a:gd name="T13" fmla="*/ 2147483647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14" y="10"/>
                    </a:moveTo>
                    <a:lnTo>
                      <a:pt x="11" y="5"/>
                    </a:lnTo>
                    <a:lnTo>
                      <a:pt x="2" y="0"/>
                    </a:lnTo>
                    <a:lnTo>
                      <a:pt x="0" y="2"/>
                    </a:lnTo>
                    <a:lnTo>
                      <a:pt x="0" y="5"/>
                    </a:lnTo>
                    <a:lnTo>
                      <a:pt x="11" y="10"/>
                    </a:lnTo>
                    <a:lnTo>
                      <a:pt x="14" y="1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70" name="Freeform 491"/>
              <p:cNvSpPr>
                <a:spLocks/>
              </p:cNvSpPr>
              <p:nvPr/>
            </p:nvSpPr>
            <p:spPr bwMode="gray">
              <a:xfrm>
                <a:off x="4668" y="2985"/>
                <a:ext cx="14" cy="17"/>
              </a:xfrm>
              <a:custGeom>
                <a:avLst/>
                <a:gdLst>
                  <a:gd name="T0" fmla="*/ 2147483647 w 11"/>
                  <a:gd name="T1" fmla="*/ 2147483647 h 13"/>
                  <a:gd name="T2" fmla="*/ 2147483647 w 11"/>
                  <a:gd name="T3" fmla="*/ 2147483647 h 13"/>
                  <a:gd name="T4" fmla="*/ 2147483647 w 11"/>
                  <a:gd name="T5" fmla="*/ 0 h 13"/>
                  <a:gd name="T6" fmla="*/ 0 w 11"/>
                  <a:gd name="T7" fmla="*/ 2147483647 h 13"/>
                  <a:gd name="T8" fmla="*/ 2147483647 w 11"/>
                  <a:gd name="T9" fmla="*/ 2147483647 h 13"/>
                  <a:gd name="T10" fmla="*/ 2147483647 w 11"/>
                  <a:gd name="T11" fmla="*/ 2147483647 h 13"/>
                  <a:gd name="T12" fmla="*/ 2147483647 w 11"/>
                  <a:gd name="T13" fmla="*/ 2147483647 h 13"/>
                  <a:gd name="T14" fmla="*/ 2147483647 w 11"/>
                  <a:gd name="T15" fmla="*/ 2147483647 h 13"/>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3"/>
                  <a:gd name="T26" fmla="*/ 11 w 11"/>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3">
                    <a:moveTo>
                      <a:pt x="11" y="10"/>
                    </a:moveTo>
                    <a:lnTo>
                      <a:pt x="5" y="1"/>
                    </a:lnTo>
                    <a:lnTo>
                      <a:pt x="1" y="0"/>
                    </a:lnTo>
                    <a:lnTo>
                      <a:pt x="0" y="2"/>
                    </a:lnTo>
                    <a:lnTo>
                      <a:pt x="1" y="6"/>
                    </a:lnTo>
                    <a:lnTo>
                      <a:pt x="7" y="12"/>
                    </a:lnTo>
                    <a:lnTo>
                      <a:pt x="10" y="13"/>
                    </a:lnTo>
                    <a:lnTo>
                      <a:pt x="11" y="1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71" name="Freeform 492"/>
              <p:cNvSpPr>
                <a:spLocks/>
              </p:cNvSpPr>
              <p:nvPr/>
            </p:nvSpPr>
            <p:spPr bwMode="gray">
              <a:xfrm>
                <a:off x="4679" y="3008"/>
                <a:ext cx="10" cy="9"/>
              </a:xfrm>
              <a:custGeom>
                <a:avLst/>
                <a:gdLst>
                  <a:gd name="T0" fmla="*/ 2147483647 w 8"/>
                  <a:gd name="T1" fmla="*/ 0 h 7"/>
                  <a:gd name="T2" fmla="*/ 0 w 8"/>
                  <a:gd name="T3" fmla="*/ 0 h 7"/>
                  <a:gd name="T4" fmla="*/ 2147483647 w 8"/>
                  <a:gd name="T5" fmla="*/ 2147483647 h 7"/>
                  <a:gd name="T6" fmla="*/ 2147483647 w 8"/>
                  <a:gd name="T7" fmla="*/ 2147483647 h 7"/>
                  <a:gd name="T8" fmla="*/ 2147483647 w 8"/>
                  <a:gd name="T9" fmla="*/ 2147483647 h 7"/>
                  <a:gd name="T10" fmla="*/ 2147483647 w 8"/>
                  <a:gd name="T11" fmla="*/ 2147483647 h 7"/>
                  <a:gd name="T12" fmla="*/ 2147483647 w 8"/>
                  <a:gd name="T13" fmla="*/ 0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4" y="0"/>
                    </a:moveTo>
                    <a:lnTo>
                      <a:pt x="0" y="0"/>
                    </a:lnTo>
                    <a:lnTo>
                      <a:pt x="1" y="3"/>
                    </a:lnTo>
                    <a:lnTo>
                      <a:pt x="6" y="7"/>
                    </a:lnTo>
                    <a:lnTo>
                      <a:pt x="8" y="6"/>
                    </a:lnTo>
                    <a:lnTo>
                      <a:pt x="7" y="2"/>
                    </a:lnTo>
                    <a:lnTo>
                      <a:pt x="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72" name="Freeform 493"/>
              <p:cNvSpPr>
                <a:spLocks/>
              </p:cNvSpPr>
              <p:nvPr/>
            </p:nvSpPr>
            <p:spPr bwMode="gray">
              <a:xfrm>
                <a:off x="4660" y="3023"/>
                <a:ext cx="8" cy="5"/>
              </a:xfrm>
              <a:custGeom>
                <a:avLst/>
                <a:gdLst>
                  <a:gd name="T0" fmla="*/ 0 w 6"/>
                  <a:gd name="T1" fmla="*/ 2147483647 h 4"/>
                  <a:gd name="T2" fmla="*/ 0 w 6"/>
                  <a:gd name="T3" fmla="*/ 2147483647 h 4"/>
                  <a:gd name="T4" fmla="*/ 2147483647 w 6"/>
                  <a:gd name="T5" fmla="*/ 2147483647 h 4"/>
                  <a:gd name="T6" fmla="*/ 2147483647 w 6"/>
                  <a:gd name="T7" fmla="*/ 2147483647 h 4"/>
                  <a:gd name="T8" fmla="*/ 2147483647 w 6"/>
                  <a:gd name="T9" fmla="*/ 0 h 4"/>
                  <a:gd name="T10" fmla="*/ 0 w 6"/>
                  <a:gd name="T11" fmla="*/ 2147483647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0" y="1"/>
                    </a:moveTo>
                    <a:lnTo>
                      <a:pt x="0" y="3"/>
                    </a:lnTo>
                    <a:lnTo>
                      <a:pt x="2" y="4"/>
                    </a:lnTo>
                    <a:lnTo>
                      <a:pt x="6" y="3"/>
                    </a:lnTo>
                    <a:lnTo>
                      <a:pt x="3" y="0"/>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73" name="Freeform 494"/>
              <p:cNvSpPr>
                <a:spLocks/>
              </p:cNvSpPr>
              <p:nvPr/>
            </p:nvSpPr>
            <p:spPr bwMode="gray">
              <a:xfrm>
                <a:off x="4659" y="2995"/>
                <a:ext cx="10" cy="7"/>
              </a:xfrm>
              <a:custGeom>
                <a:avLst/>
                <a:gdLst>
                  <a:gd name="T0" fmla="*/ 0 w 8"/>
                  <a:gd name="T1" fmla="*/ 0 h 5"/>
                  <a:gd name="T2" fmla="*/ 0 w 8"/>
                  <a:gd name="T3" fmla="*/ 2147483647 h 5"/>
                  <a:gd name="T4" fmla="*/ 2147483647 w 8"/>
                  <a:gd name="T5" fmla="*/ 2147483647 h 5"/>
                  <a:gd name="T6" fmla="*/ 2147483647 w 8"/>
                  <a:gd name="T7" fmla="*/ 2147483647 h 5"/>
                  <a:gd name="T8" fmla="*/ 2147483647 w 8"/>
                  <a:gd name="T9" fmla="*/ 0 h 5"/>
                  <a:gd name="T10" fmla="*/ 0 w 8"/>
                  <a:gd name="T11" fmla="*/ 0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0" y="0"/>
                    </a:moveTo>
                    <a:lnTo>
                      <a:pt x="0" y="1"/>
                    </a:lnTo>
                    <a:lnTo>
                      <a:pt x="4" y="5"/>
                    </a:lnTo>
                    <a:lnTo>
                      <a:pt x="8" y="3"/>
                    </a:lnTo>
                    <a:lnTo>
                      <a:pt x="4" y="0"/>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74" name="Freeform 495"/>
              <p:cNvSpPr>
                <a:spLocks/>
              </p:cNvSpPr>
              <p:nvPr/>
            </p:nvSpPr>
            <p:spPr bwMode="gray">
              <a:xfrm>
                <a:off x="4551" y="3002"/>
                <a:ext cx="5" cy="9"/>
              </a:xfrm>
              <a:custGeom>
                <a:avLst/>
                <a:gdLst>
                  <a:gd name="T0" fmla="*/ 0 w 4"/>
                  <a:gd name="T1" fmla="*/ 2147483647 h 7"/>
                  <a:gd name="T2" fmla="*/ 2147483647 w 4"/>
                  <a:gd name="T3" fmla="*/ 2147483647 h 7"/>
                  <a:gd name="T4" fmla="*/ 2147483647 w 4"/>
                  <a:gd name="T5" fmla="*/ 2147483647 h 7"/>
                  <a:gd name="T6" fmla="*/ 2147483647 w 4"/>
                  <a:gd name="T7" fmla="*/ 2147483647 h 7"/>
                  <a:gd name="T8" fmla="*/ 2147483647 w 4"/>
                  <a:gd name="T9" fmla="*/ 2147483647 h 7"/>
                  <a:gd name="T10" fmla="*/ 2147483647 w 4"/>
                  <a:gd name="T11" fmla="*/ 0 h 7"/>
                  <a:gd name="T12" fmla="*/ 0 w 4"/>
                  <a:gd name="T13" fmla="*/ 2147483647 h 7"/>
                  <a:gd name="T14" fmla="*/ 0 60000 65536"/>
                  <a:gd name="T15" fmla="*/ 0 60000 65536"/>
                  <a:gd name="T16" fmla="*/ 0 60000 65536"/>
                  <a:gd name="T17" fmla="*/ 0 60000 65536"/>
                  <a:gd name="T18" fmla="*/ 0 60000 65536"/>
                  <a:gd name="T19" fmla="*/ 0 60000 65536"/>
                  <a:gd name="T20" fmla="*/ 0 60000 65536"/>
                  <a:gd name="T21" fmla="*/ 0 w 4"/>
                  <a:gd name="T22" fmla="*/ 0 h 7"/>
                  <a:gd name="T23" fmla="*/ 4 w 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7">
                    <a:moveTo>
                      <a:pt x="0" y="2"/>
                    </a:moveTo>
                    <a:lnTo>
                      <a:pt x="1" y="4"/>
                    </a:lnTo>
                    <a:lnTo>
                      <a:pt x="2" y="7"/>
                    </a:lnTo>
                    <a:lnTo>
                      <a:pt x="4" y="7"/>
                    </a:lnTo>
                    <a:lnTo>
                      <a:pt x="4" y="4"/>
                    </a:lnTo>
                    <a:lnTo>
                      <a:pt x="1" y="0"/>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75" name="Freeform 496"/>
              <p:cNvSpPr>
                <a:spLocks/>
              </p:cNvSpPr>
              <p:nvPr/>
            </p:nvSpPr>
            <p:spPr bwMode="gray">
              <a:xfrm>
                <a:off x="4572" y="3012"/>
                <a:ext cx="6" cy="5"/>
              </a:xfrm>
              <a:custGeom>
                <a:avLst/>
                <a:gdLst>
                  <a:gd name="T0" fmla="*/ 0 w 5"/>
                  <a:gd name="T1" fmla="*/ 2147483647 h 4"/>
                  <a:gd name="T2" fmla="*/ 2147483647 w 5"/>
                  <a:gd name="T3" fmla="*/ 2147483647 h 4"/>
                  <a:gd name="T4" fmla="*/ 2147483647 w 5"/>
                  <a:gd name="T5" fmla="*/ 2147483647 h 4"/>
                  <a:gd name="T6" fmla="*/ 2147483647 w 5"/>
                  <a:gd name="T7" fmla="*/ 0 h 4"/>
                  <a:gd name="T8" fmla="*/ 0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3"/>
                    </a:moveTo>
                    <a:lnTo>
                      <a:pt x="3" y="4"/>
                    </a:lnTo>
                    <a:lnTo>
                      <a:pt x="5" y="3"/>
                    </a:lnTo>
                    <a:lnTo>
                      <a:pt x="3" y="0"/>
                    </a:lnTo>
                    <a:lnTo>
                      <a:pt x="0" y="1"/>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76" name="Freeform 497"/>
              <p:cNvSpPr>
                <a:spLocks/>
              </p:cNvSpPr>
              <p:nvPr/>
            </p:nvSpPr>
            <p:spPr bwMode="gray">
              <a:xfrm>
                <a:off x="4467" y="3444"/>
                <a:ext cx="4" cy="6"/>
              </a:xfrm>
              <a:custGeom>
                <a:avLst/>
                <a:gdLst>
                  <a:gd name="T0" fmla="*/ 0 w 3"/>
                  <a:gd name="T1" fmla="*/ 2147483647 h 5"/>
                  <a:gd name="T2" fmla="*/ 2147483647 w 3"/>
                  <a:gd name="T3" fmla="*/ 2147483647 h 5"/>
                  <a:gd name="T4" fmla="*/ 2147483647 w 3"/>
                  <a:gd name="T5" fmla="*/ 2147483647 h 5"/>
                  <a:gd name="T6" fmla="*/ 2147483647 w 3"/>
                  <a:gd name="T7" fmla="*/ 0 h 5"/>
                  <a:gd name="T8" fmla="*/ 0 w 3"/>
                  <a:gd name="T9" fmla="*/ 0 h 5"/>
                  <a:gd name="T10" fmla="*/ 0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2"/>
                    </a:moveTo>
                    <a:lnTo>
                      <a:pt x="1" y="5"/>
                    </a:lnTo>
                    <a:lnTo>
                      <a:pt x="3" y="2"/>
                    </a:lnTo>
                    <a:lnTo>
                      <a:pt x="1" y="0"/>
                    </a:lnTo>
                    <a:lnTo>
                      <a:pt x="0" y="0"/>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77" name="Freeform 498"/>
              <p:cNvSpPr>
                <a:spLocks/>
              </p:cNvSpPr>
              <p:nvPr/>
            </p:nvSpPr>
            <p:spPr bwMode="gray">
              <a:xfrm>
                <a:off x="4517" y="3444"/>
                <a:ext cx="5" cy="7"/>
              </a:xfrm>
              <a:custGeom>
                <a:avLst/>
                <a:gdLst>
                  <a:gd name="T0" fmla="*/ 2147483647 w 4"/>
                  <a:gd name="T1" fmla="*/ 2147483647 h 6"/>
                  <a:gd name="T2" fmla="*/ 2147483647 w 4"/>
                  <a:gd name="T3" fmla="*/ 2147483647 h 6"/>
                  <a:gd name="T4" fmla="*/ 2147483647 w 4"/>
                  <a:gd name="T5" fmla="*/ 0 h 6"/>
                  <a:gd name="T6" fmla="*/ 0 w 4"/>
                  <a:gd name="T7" fmla="*/ 2147483647 h 6"/>
                  <a:gd name="T8" fmla="*/ 0 w 4"/>
                  <a:gd name="T9" fmla="*/ 2147483647 h 6"/>
                  <a:gd name="T10" fmla="*/ 2147483647 w 4"/>
                  <a:gd name="T11" fmla="*/ 2147483647 h 6"/>
                  <a:gd name="T12" fmla="*/ 2147483647 w 4"/>
                  <a:gd name="T13" fmla="*/ 2147483647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4" y="6"/>
                    </a:moveTo>
                    <a:lnTo>
                      <a:pt x="3" y="1"/>
                    </a:lnTo>
                    <a:lnTo>
                      <a:pt x="1" y="0"/>
                    </a:lnTo>
                    <a:lnTo>
                      <a:pt x="0" y="3"/>
                    </a:lnTo>
                    <a:lnTo>
                      <a:pt x="0" y="4"/>
                    </a:lnTo>
                    <a:lnTo>
                      <a:pt x="2" y="6"/>
                    </a:lnTo>
                    <a:lnTo>
                      <a:pt x="4"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78" name="Freeform 499"/>
              <p:cNvSpPr>
                <a:spLocks/>
              </p:cNvSpPr>
              <p:nvPr/>
            </p:nvSpPr>
            <p:spPr bwMode="gray">
              <a:xfrm>
                <a:off x="4475" y="3460"/>
                <a:ext cx="48" cy="51"/>
              </a:xfrm>
              <a:custGeom>
                <a:avLst/>
                <a:gdLst>
                  <a:gd name="T0" fmla="*/ 2147483647 w 37"/>
                  <a:gd name="T1" fmla="*/ 2147483647 h 39"/>
                  <a:gd name="T2" fmla="*/ 2147483647 w 37"/>
                  <a:gd name="T3" fmla="*/ 2147483647 h 39"/>
                  <a:gd name="T4" fmla="*/ 2147483647 w 37"/>
                  <a:gd name="T5" fmla="*/ 2147483647 h 39"/>
                  <a:gd name="T6" fmla="*/ 2147483647 w 37"/>
                  <a:gd name="T7" fmla="*/ 0 h 39"/>
                  <a:gd name="T8" fmla="*/ 2147483647 w 37"/>
                  <a:gd name="T9" fmla="*/ 0 h 39"/>
                  <a:gd name="T10" fmla="*/ 0 w 37"/>
                  <a:gd name="T11" fmla="*/ 2147483647 h 39"/>
                  <a:gd name="T12" fmla="*/ 2147483647 w 37"/>
                  <a:gd name="T13" fmla="*/ 2147483647 h 39"/>
                  <a:gd name="T14" fmla="*/ 2147483647 w 37"/>
                  <a:gd name="T15" fmla="*/ 2147483647 h 39"/>
                  <a:gd name="T16" fmla="*/ 2147483647 w 37"/>
                  <a:gd name="T17" fmla="*/ 2147483647 h 39"/>
                  <a:gd name="T18" fmla="*/ 2147483647 w 37"/>
                  <a:gd name="T19" fmla="*/ 2147483647 h 39"/>
                  <a:gd name="T20" fmla="*/ 2147483647 w 37"/>
                  <a:gd name="T21" fmla="*/ 2147483647 h 39"/>
                  <a:gd name="T22" fmla="*/ 2147483647 w 37"/>
                  <a:gd name="T23" fmla="*/ 2147483647 h 39"/>
                  <a:gd name="T24" fmla="*/ 2147483647 w 37"/>
                  <a:gd name="T25" fmla="*/ 2147483647 h 39"/>
                  <a:gd name="T26" fmla="*/ 2147483647 w 37"/>
                  <a:gd name="T27" fmla="*/ 2147483647 h 39"/>
                  <a:gd name="T28" fmla="*/ 2147483647 w 37"/>
                  <a:gd name="T29" fmla="*/ 2147483647 h 39"/>
                  <a:gd name="T30" fmla="*/ 2147483647 w 37"/>
                  <a:gd name="T31" fmla="*/ 2147483647 h 39"/>
                  <a:gd name="T32" fmla="*/ 2147483647 w 37"/>
                  <a:gd name="T33" fmla="*/ 2147483647 h 39"/>
                  <a:gd name="T34" fmla="*/ 2147483647 w 37"/>
                  <a:gd name="T35" fmla="*/ 2147483647 h 39"/>
                  <a:gd name="T36" fmla="*/ 2147483647 w 37"/>
                  <a:gd name="T37" fmla="*/ 2147483647 h 39"/>
                  <a:gd name="T38" fmla="*/ 2147483647 w 37"/>
                  <a:gd name="T39" fmla="*/ 2147483647 h 39"/>
                  <a:gd name="T40" fmla="*/ 2147483647 w 37"/>
                  <a:gd name="T41" fmla="*/ 2147483647 h 39"/>
                  <a:gd name="T42" fmla="*/ 2147483647 w 37"/>
                  <a:gd name="T43" fmla="*/ 2147483647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39"/>
                  <a:gd name="T68" fmla="*/ 37 w 37"/>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39">
                    <a:moveTo>
                      <a:pt x="25" y="6"/>
                    </a:moveTo>
                    <a:lnTo>
                      <a:pt x="20" y="7"/>
                    </a:lnTo>
                    <a:lnTo>
                      <a:pt x="12" y="4"/>
                    </a:lnTo>
                    <a:lnTo>
                      <a:pt x="5" y="0"/>
                    </a:lnTo>
                    <a:lnTo>
                      <a:pt x="2" y="0"/>
                    </a:lnTo>
                    <a:lnTo>
                      <a:pt x="0" y="3"/>
                    </a:lnTo>
                    <a:lnTo>
                      <a:pt x="3" y="9"/>
                    </a:lnTo>
                    <a:lnTo>
                      <a:pt x="6" y="13"/>
                    </a:lnTo>
                    <a:lnTo>
                      <a:pt x="7" y="24"/>
                    </a:lnTo>
                    <a:lnTo>
                      <a:pt x="11" y="30"/>
                    </a:lnTo>
                    <a:lnTo>
                      <a:pt x="14" y="36"/>
                    </a:lnTo>
                    <a:lnTo>
                      <a:pt x="16" y="39"/>
                    </a:lnTo>
                    <a:lnTo>
                      <a:pt x="24" y="38"/>
                    </a:lnTo>
                    <a:lnTo>
                      <a:pt x="26" y="33"/>
                    </a:lnTo>
                    <a:lnTo>
                      <a:pt x="30" y="33"/>
                    </a:lnTo>
                    <a:lnTo>
                      <a:pt x="32" y="26"/>
                    </a:lnTo>
                    <a:lnTo>
                      <a:pt x="35" y="22"/>
                    </a:lnTo>
                    <a:lnTo>
                      <a:pt x="37" y="11"/>
                    </a:lnTo>
                    <a:lnTo>
                      <a:pt x="37" y="2"/>
                    </a:lnTo>
                    <a:lnTo>
                      <a:pt x="33" y="1"/>
                    </a:lnTo>
                    <a:lnTo>
                      <a:pt x="30" y="1"/>
                    </a:lnTo>
                    <a:lnTo>
                      <a:pt x="25"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79" name="Freeform 500"/>
              <p:cNvSpPr>
                <a:spLocks/>
              </p:cNvSpPr>
              <p:nvPr/>
            </p:nvSpPr>
            <p:spPr bwMode="gray">
              <a:xfrm>
                <a:off x="4744" y="3071"/>
                <a:ext cx="5" cy="13"/>
              </a:xfrm>
              <a:custGeom>
                <a:avLst/>
                <a:gdLst>
                  <a:gd name="T0" fmla="*/ 0 w 4"/>
                  <a:gd name="T1" fmla="*/ 2147483647 h 10"/>
                  <a:gd name="T2" fmla="*/ 0 w 4"/>
                  <a:gd name="T3" fmla="*/ 2147483647 h 10"/>
                  <a:gd name="T4" fmla="*/ 2147483647 w 4"/>
                  <a:gd name="T5" fmla="*/ 2147483647 h 10"/>
                  <a:gd name="T6" fmla="*/ 2147483647 w 4"/>
                  <a:gd name="T7" fmla="*/ 2147483647 h 10"/>
                  <a:gd name="T8" fmla="*/ 2147483647 w 4"/>
                  <a:gd name="T9" fmla="*/ 2147483647 h 10"/>
                  <a:gd name="T10" fmla="*/ 0 w 4"/>
                  <a:gd name="T11" fmla="*/ 0 h 10"/>
                  <a:gd name="T12" fmla="*/ 0 w 4"/>
                  <a:gd name="T13" fmla="*/ 2147483647 h 10"/>
                  <a:gd name="T14" fmla="*/ 0 60000 65536"/>
                  <a:gd name="T15" fmla="*/ 0 60000 65536"/>
                  <a:gd name="T16" fmla="*/ 0 60000 65536"/>
                  <a:gd name="T17" fmla="*/ 0 60000 65536"/>
                  <a:gd name="T18" fmla="*/ 0 60000 65536"/>
                  <a:gd name="T19" fmla="*/ 0 60000 65536"/>
                  <a:gd name="T20" fmla="*/ 0 60000 65536"/>
                  <a:gd name="T21" fmla="*/ 0 w 4"/>
                  <a:gd name="T22" fmla="*/ 0 h 10"/>
                  <a:gd name="T23" fmla="*/ 4 w 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0">
                    <a:moveTo>
                      <a:pt x="0" y="3"/>
                    </a:moveTo>
                    <a:lnTo>
                      <a:pt x="0" y="7"/>
                    </a:lnTo>
                    <a:lnTo>
                      <a:pt x="2" y="10"/>
                    </a:lnTo>
                    <a:lnTo>
                      <a:pt x="4" y="6"/>
                    </a:lnTo>
                    <a:lnTo>
                      <a:pt x="4" y="2"/>
                    </a:lnTo>
                    <a:lnTo>
                      <a:pt x="0" y="0"/>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80" name="Freeform 501"/>
              <p:cNvSpPr>
                <a:spLocks/>
              </p:cNvSpPr>
              <p:nvPr/>
            </p:nvSpPr>
            <p:spPr bwMode="gray">
              <a:xfrm>
                <a:off x="4749" y="3085"/>
                <a:ext cx="8" cy="8"/>
              </a:xfrm>
              <a:custGeom>
                <a:avLst/>
                <a:gdLst>
                  <a:gd name="T0" fmla="*/ 2147483647 w 6"/>
                  <a:gd name="T1" fmla="*/ 2147483647 h 6"/>
                  <a:gd name="T2" fmla="*/ 2147483647 w 6"/>
                  <a:gd name="T3" fmla="*/ 2147483647 h 6"/>
                  <a:gd name="T4" fmla="*/ 2147483647 w 6"/>
                  <a:gd name="T5" fmla="*/ 0 h 6"/>
                  <a:gd name="T6" fmla="*/ 0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5" y="6"/>
                    </a:moveTo>
                    <a:lnTo>
                      <a:pt x="6" y="4"/>
                    </a:lnTo>
                    <a:lnTo>
                      <a:pt x="1" y="0"/>
                    </a:lnTo>
                    <a:lnTo>
                      <a:pt x="0" y="2"/>
                    </a:lnTo>
                    <a:lnTo>
                      <a:pt x="5"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81" name="Freeform 502"/>
              <p:cNvSpPr>
                <a:spLocks/>
              </p:cNvSpPr>
              <p:nvPr/>
            </p:nvSpPr>
            <p:spPr bwMode="gray">
              <a:xfrm>
                <a:off x="4770" y="3120"/>
                <a:ext cx="5" cy="7"/>
              </a:xfrm>
              <a:custGeom>
                <a:avLst/>
                <a:gdLst>
                  <a:gd name="T0" fmla="*/ 2147483647 w 4"/>
                  <a:gd name="T1" fmla="*/ 0 h 5"/>
                  <a:gd name="T2" fmla="*/ 0 w 4"/>
                  <a:gd name="T3" fmla="*/ 2147483647 h 5"/>
                  <a:gd name="T4" fmla="*/ 0 w 4"/>
                  <a:gd name="T5" fmla="*/ 2147483647 h 5"/>
                  <a:gd name="T6" fmla="*/ 2147483647 w 4"/>
                  <a:gd name="T7" fmla="*/ 2147483647 h 5"/>
                  <a:gd name="T8" fmla="*/ 2147483647 w 4"/>
                  <a:gd name="T9" fmla="*/ 2147483647 h 5"/>
                  <a:gd name="T10" fmla="*/ 2147483647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2" y="0"/>
                    </a:moveTo>
                    <a:lnTo>
                      <a:pt x="0" y="1"/>
                    </a:lnTo>
                    <a:lnTo>
                      <a:pt x="0" y="3"/>
                    </a:lnTo>
                    <a:lnTo>
                      <a:pt x="2" y="5"/>
                    </a:lnTo>
                    <a:lnTo>
                      <a:pt x="4" y="4"/>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82" name="Freeform 503"/>
              <p:cNvSpPr>
                <a:spLocks/>
              </p:cNvSpPr>
              <p:nvPr/>
            </p:nvSpPr>
            <p:spPr bwMode="gray">
              <a:xfrm>
                <a:off x="4772" y="3132"/>
                <a:ext cx="3" cy="4"/>
              </a:xfrm>
              <a:custGeom>
                <a:avLst/>
                <a:gdLst>
                  <a:gd name="T0" fmla="*/ 0 w 2"/>
                  <a:gd name="T1" fmla="*/ 2147483647 h 3"/>
                  <a:gd name="T2" fmla="*/ 2147483647 w 2"/>
                  <a:gd name="T3" fmla="*/ 2147483647 h 3"/>
                  <a:gd name="T4" fmla="*/ 2147483647 w 2"/>
                  <a:gd name="T5" fmla="*/ 0 h 3"/>
                  <a:gd name="T6" fmla="*/ 0 w 2"/>
                  <a:gd name="T7" fmla="*/ 0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2" y="2"/>
                    </a:lnTo>
                    <a:lnTo>
                      <a:pt x="2" y="0"/>
                    </a:lnTo>
                    <a:lnTo>
                      <a:pt x="0" y="0"/>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83" name="Freeform 504"/>
              <p:cNvSpPr>
                <a:spLocks/>
              </p:cNvSpPr>
              <p:nvPr/>
            </p:nvSpPr>
            <p:spPr bwMode="gray">
              <a:xfrm>
                <a:off x="4749" y="3150"/>
                <a:ext cx="4" cy="5"/>
              </a:xfrm>
              <a:custGeom>
                <a:avLst/>
                <a:gdLst>
                  <a:gd name="T0" fmla="*/ 0 w 3"/>
                  <a:gd name="T1" fmla="*/ 2147483647 h 4"/>
                  <a:gd name="T2" fmla="*/ 2147483647 w 3"/>
                  <a:gd name="T3" fmla="*/ 2147483647 h 4"/>
                  <a:gd name="T4" fmla="*/ 2147483647 w 3"/>
                  <a:gd name="T5" fmla="*/ 2147483647 h 4"/>
                  <a:gd name="T6" fmla="*/ 2147483647 w 3"/>
                  <a:gd name="T7" fmla="*/ 0 h 4"/>
                  <a:gd name="T8" fmla="*/ 0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4"/>
                    </a:moveTo>
                    <a:lnTo>
                      <a:pt x="2" y="4"/>
                    </a:lnTo>
                    <a:lnTo>
                      <a:pt x="3" y="2"/>
                    </a:lnTo>
                    <a:lnTo>
                      <a:pt x="1" y="0"/>
                    </a:lnTo>
                    <a:lnTo>
                      <a:pt x="0" y="1"/>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84" name="Freeform 505"/>
              <p:cNvSpPr>
                <a:spLocks/>
              </p:cNvSpPr>
              <p:nvPr/>
            </p:nvSpPr>
            <p:spPr bwMode="gray">
              <a:xfrm>
                <a:off x="4740" y="3148"/>
                <a:ext cx="2" cy="2"/>
              </a:xfrm>
              <a:custGeom>
                <a:avLst/>
                <a:gdLst>
                  <a:gd name="T0" fmla="*/ 2147483647 w 2"/>
                  <a:gd name="T1" fmla="*/ 2147483647 h 2"/>
                  <a:gd name="T2" fmla="*/ 2147483647 w 2"/>
                  <a:gd name="T3" fmla="*/ 0 h 2"/>
                  <a:gd name="T4" fmla="*/ 0 w 2"/>
                  <a:gd name="T5" fmla="*/ 0 h 2"/>
                  <a:gd name="T6" fmla="*/ 0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lnTo>
                      <a:pt x="2" y="0"/>
                    </a:lnTo>
                    <a:lnTo>
                      <a:pt x="0" y="0"/>
                    </a:lnTo>
                    <a:lnTo>
                      <a:pt x="0" y="2"/>
                    </a:lnTo>
                    <a:lnTo>
                      <a:pt x="2"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85" name="Freeform 506"/>
              <p:cNvSpPr>
                <a:spLocks/>
              </p:cNvSpPr>
              <p:nvPr/>
            </p:nvSpPr>
            <p:spPr bwMode="gray">
              <a:xfrm>
                <a:off x="4711" y="3145"/>
                <a:ext cx="34" cy="27"/>
              </a:xfrm>
              <a:custGeom>
                <a:avLst/>
                <a:gdLst>
                  <a:gd name="T0" fmla="*/ 2147483647 w 26"/>
                  <a:gd name="T1" fmla="*/ 2147483647 h 21"/>
                  <a:gd name="T2" fmla="*/ 2147483647 w 26"/>
                  <a:gd name="T3" fmla="*/ 2147483647 h 21"/>
                  <a:gd name="T4" fmla="*/ 2147483647 w 26"/>
                  <a:gd name="T5" fmla="*/ 2147483647 h 21"/>
                  <a:gd name="T6" fmla="*/ 2147483647 w 26"/>
                  <a:gd name="T7" fmla="*/ 2147483647 h 21"/>
                  <a:gd name="T8" fmla="*/ 2147483647 w 26"/>
                  <a:gd name="T9" fmla="*/ 2147483647 h 21"/>
                  <a:gd name="T10" fmla="*/ 0 w 26"/>
                  <a:gd name="T11" fmla="*/ 0 h 21"/>
                  <a:gd name="T12" fmla="*/ 0 w 26"/>
                  <a:gd name="T13" fmla="*/ 2147483647 h 21"/>
                  <a:gd name="T14" fmla="*/ 2147483647 w 26"/>
                  <a:gd name="T15" fmla="*/ 2147483647 h 21"/>
                  <a:gd name="T16" fmla="*/ 2147483647 w 26"/>
                  <a:gd name="T17" fmla="*/ 2147483647 h 21"/>
                  <a:gd name="T18" fmla="*/ 2147483647 w 26"/>
                  <a:gd name="T19" fmla="*/ 2147483647 h 21"/>
                  <a:gd name="T20" fmla="*/ 2147483647 w 26"/>
                  <a:gd name="T21" fmla="*/ 2147483647 h 21"/>
                  <a:gd name="T22" fmla="*/ 2147483647 w 26"/>
                  <a:gd name="T23" fmla="*/ 2147483647 h 21"/>
                  <a:gd name="T24" fmla="*/ 2147483647 w 26"/>
                  <a:gd name="T25" fmla="*/ 2147483647 h 21"/>
                  <a:gd name="T26" fmla="*/ 2147483647 w 26"/>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21"/>
                  <a:gd name="T44" fmla="*/ 26 w 26"/>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21">
                    <a:moveTo>
                      <a:pt x="25" y="16"/>
                    </a:moveTo>
                    <a:lnTo>
                      <a:pt x="15" y="9"/>
                    </a:lnTo>
                    <a:lnTo>
                      <a:pt x="9" y="3"/>
                    </a:lnTo>
                    <a:lnTo>
                      <a:pt x="6" y="3"/>
                    </a:lnTo>
                    <a:lnTo>
                      <a:pt x="4" y="1"/>
                    </a:lnTo>
                    <a:lnTo>
                      <a:pt x="0" y="0"/>
                    </a:lnTo>
                    <a:lnTo>
                      <a:pt x="0" y="3"/>
                    </a:lnTo>
                    <a:lnTo>
                      <a:pt x="1" y="6"/>
                    </a:lnTo>
                    <a:lnTo>
                      <a:pt x="7" y="11"/>
                    </a:lnTo>
                    <a:lnTo>
                      <a:pt x="9" y="12"/>
                    </a:lnTo>
                    <a:lnTo>
                      <a:pt x="19" y="19"/>
                    </a:lnTo>
                    <a:lnTo>
                      <a:pt x="25" y="21"/>
                    </a:lnTo>
                    <a:lnTo>
                      <a:pt x="26" y="19"/>
                    </a:lnTo>
                    <a:lnTo>
                      <a:pt x="25" y="1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86" name="Freeform 507"/>
              <p:cNvSpPr>
                <a:spLocks/>
              </p:cNvSpPr>
              <p:nvPr/>
            </p:nvSpPr>
            <p:spPr bwMode="gray">
              <a:xfrm>
                <a:off x="4871" y="3106"/>
                <a:ext cx="13" cy="10"/>
              </a:xfrm>
              <a:custGeom>
                <a:avLst/>
                <a:gdLst>
                  <a:gd name="T0" fmla="*/ 0 w 10"/>
                  <a:gd name="T1" fmla="*/ 2147483647 h 8"/>
                  <a:gd name="T2" fmla="*/ 2147483647 w 10"/>
                  <a:gd name="T3" fmla="*/ 2147483647 h 8"/>
                  <a:gd name="T4" fmla="*/ 2147483647 w 10"/>
                  <a:gd name="T5" fmla="*/ 2147483647 h 8"/>
                  <a:gd name="T6" fmla="*/ 2147483647 w 10"/>
                  <a:gd name="T7" fmla="*/ 2147483647 h 8"/>
                  <a:gd name="T8" fmla="*/ 2147483647 w 10"/>
                  <a:gd name="T9" fmla="*/ 0 h 8"/>
                  <a:gd name="T10" fmla="*/ 0 w 10"/>
                  <a:gd name="T11" fmla="*/ 2147483647 h 8"/>
                  <a:gd name="T12" fmla="*/ 0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0" y="6"/>
                    </a:moveTo>
                    <a:lnTo>
                      <a:pt x="3" y="8"/>
                    </a:lnTo>
                    <a:lnTo>
                      <a:pt x="10" y="8"/>
                    </a:lnTo>
                    <a:lnTo>
                      <a:pt x="10" y="3"/>
                    </a:lnTo>
                    <a:lnTo>
                      <a:pt x="8" y="0"/>
                    </a:lnTo>
                    <a:lnTo>
                      <a:pt x="0" y="1"/>
                    </a:lnTo>
                    <a:lnTo>
                      <a:pt x="0"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87" name="Freeform 508"/>
              <p:cNvSpPr>
                <a:spLocks/>
              </p:cNvSpPr>
              <p:nvPr/>
            </p:nvSpPr>
            <p:spPr bwMode="gray">
              <a:xfrm>
                <a:off x="4883" y="3086"/>
                <a:ext cx="18" cy="11"/>
              </a:xfrm>
              <a:custGeom>
                <a:avLst/>
                <a:gdLst>
                  <a:gd name="T0" fmla="*/ 2147483647 w 14"/>
                  <a:gd name="T1" fmla="*/ 2147483647 h 8"/>
                  <a:gd name="T2" fmla="*/ 0 w 14"/>
                  <a:gd name="T3" fmla="*/ 2147483647 h 8"/>
                  <a:gd name="T4" fmla="*/ 2147483647 w 14"/>
                  <a:gd name="T5" fmla="*/ 2147483647 h 8"/>
                  <a:gd name="T6" fmla="*/ 2147483647 w 14"/>
                  <a:gd name="T7" fmla="*/ 2147483647 h 8"/>
                  <a:gd name="T8" fmla="*/ 2147483647 w 14"/>
                  <a:gd name="T9" fmla="*/ 0 h 8"/>
                  <a:gd name="T10" fmla="*/ 2147483647 w 14"/>
                  <a:gd name="T11" fmla="*/ 2147483647 h 8"/>
                  <a:gd name="T12" fmla="*/ 0 60000 65536"/>
                  <a:gd name="T13" fmla="*/ 0 60000 65536"/>
                  <a:gd name="T14" fmla="*/ 0 60000 65536"/>
                  <a:gd name="T15" fmla="*/ 0 60000 65536"/>
                  <a:gd name="T16" fmla="*/ 0 60000 65536"/>
                  <a:gd name="T17" fmla="*/ 0 60000 65536"/>
                  <a:gd name="T18" fmla="*/ 0 w 14"/>
                  <a:gd name="T19" fmla="*/ 0 h 8"/>
                  <a:gd name="T20" fmla="*/ 14 w 14"/>
                  <a:gd name="T21" fmla="*/ 8 h 8"/>
                </a:gdLst>
                <a:ahLst/>
                <a:cxnLst>
                  <a:cxn ang="T12">
                    <a:pos x="T0" y="T1"/>
                  </a:cxn>
                  <a:cxn ang="T13">
                    <a:pos x="T2" y="T3"/>
                  </a:cxn>
                  <a:cxn ang="T14">
                    <a:pos x="T4" y="T5"/>
                  </a:cxn>
                  <a:cxn ang="T15">
                    <a:pos x="T6" y="T7"/>
                  </a:cxn>
                  <a:cxn ang="T16">
                    <a:pos x="T8" y="T9"/>
                  </a:cxn>
                  <a:cxn ang="T17">
                    <a:pos x="T10" y="T11"/>
                  </a:cxn>
                </a:cxnLst>
                <a:rect l="T18" t="T19" r="T20" b="T21"/>
                <a:pathLst>
                  <a:path w="14" h="8">
                    <a:moveTo>
                      <a:pt x="8" y="2"/>
                    </a:moveTo>
                    <a:lnTo>
                      <a:pt x="0" y="7"/>
                    </a:lnTo>
                    <a:lnTo>
                      <a:pt x="4" y="8"/>
                    </a:lnTo>
                    <a:lnTo>
                      <a:pt x="14" y="3"/>
                    </a:lnTo>
                    <a:lnTo>
                      <a:pt x="12" y="0"/>
                    </a:lnTo>
                    <a:lnTo>
                      <a:pt x="8"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88" name="Freeform 509"/>
              <p:cNvSpPr>
                <a:spLocks noEditPoints="1"/>
              </p:cNvSpPr>
              <p:nvPr/>
            </p:nvSpPr>
            <p:spPr bwMode="gray">
              <a:xfrm>
                <a:off x="4744" y="3351"/>
                <a:ext cx="142" cy="209"/>
              </a:xfrm>
              <a:custGeom>
                <a:avLst/>
                <a:gdLst>
                  <a:gd name="T0" fmla="*/ 2147483647 w 109"/>
                  <a:gd name="T1" fmla="*/ 2147483647 h 160"/>
                  <a:gd name="T2" fmla="*/ 2147483647 w 109"/>
                  <a:gd name="T3" fmla="*/ 2147483647 h 160"/>
                  <a:gd name="T4" fmla="*/ 2147483647 w 109"/>
                  <a:gd name="T5" fmla="*/ 2147483647 h 160"/>
                  <a:gd name="T6" fmla="*/ 2147483647 w 109"/>
                  <a:gd name="T7" fmla="*/ 2147483647 h 160"/>
                  <a:gd name="T8" fmla="*/ 2147483647 w 109"/>
                  <a:gd name="T9" fmla="*/ 2147483647 h 160"/>
                  <a:gd name="T10" fmla="*/ 2147483647 w 109"/>
                  <a:gd name="T11" fmla="*/ 2147483647 h 160"/>
                  <a:gd name="T12" fmla="*/ 2147483647 w 109"/>
                  <a:gd name="T13" fmla="*/ 2147483647 h 160"/>
                  <a:gd name="T14" fmla="*/ 2147483647 w 109"/>
                  <a:gd name="T15" fmla="*/ 2147483647 h 160"/>
                  <a:gd name="T16" fmla="*/ 2147483647 w 109"/>
                  <a:gd name="T17" fmla="*/ 2147483647 h 160"/>
                  <a:gd name="T18" fmla="*/ 2147483647 w 109"/>
                  <a:gd name="T19" fmla="*/ 2147483647 h 160"/>
                  <a:gd name="T20" fmla="*/ 2147483647 w 109"/>
                  <a:gd name="T21" fmla="*/ 2147483647 h 160"/>
                  <a:gd name="T22" fmla="*/ 2147483647 w 109"/>
                  <a:gd name="T23" fmla="*/ 2147483647 h 160"/>
                  <a:gd name="T24" fmla="*/ 2147483647 w 109"/>
                  <a:gd name="T25" fmla="*/ 2147483647 h 160"/>
                  <a:gd name="T26" fmla="*/ 2147483647 w 109"/>
                  <a:gd name="T27" fmla="*/ 2147483647 h 160"/>
                  <a:gd name="T28" fmla="*/ 2147483647 w 109"/>
                  <a:gd name="T29" fmla="*/ 2147483647 h 160"/>
                  <a:gd name="T30" fmla="*/ 2147483647 w 109"/>
                  <a:gd name="T31" fmla="*/ 2147483647 h 160"/>
                  <a:gd name="T32" fmla="*/ 2147483647 w 109"/>
                  <a:gd name="T33" fmla="*/ 2147483647 h 160"/>
                  <a:gd name="T34" fmla="*/ 2147483647 w 109"/>
                  <a:gd name="T35" fmla="*/ 2147483647 h 160"/>
                  <a:gd name="T36" fmla="*/ 2147483647 w 109"/>
                  <a:gd name="T37" fmla="*/ 2147483647 h 160"/>
                  <a:gd name="T38" fmla="*/ 2147483647 w 109"/>
                  <a:gd name="T39" fmla="*/ 2147483647 h 160"/>
                  <a:gd name="T40" fmla="*/ 2147483647 w 109"/>
                  <a:gd name="T41" fmla="*/ 2147483647 h 160"/>
                  <a:gd name="T42" fmla="*/ 2147483647 w 109"/>
                  <a:gd name="T43" fmla="*/ 2147483647 h 160"/>
                  <a:gd name="T44" fmla="*/ 2147483647 w 109"/>
                  <a:gd name="T45" fmla="*/ 2147483647 h 160"/>
                  <a:gd name="T46" fmla="*/ 2147483647 w 109"/>
                  <a:gd name="T47" fmla="*/ 2147483647 h 160"/>
                  <a:gd name="T48" fmla="*/ 2147483647 w 109"/>
                  <a:gd name="T49" fmla="*/ 2147483647 h 160"/>
                  <a:gd name="T50" fmla="*/ 0 w 109"/>
                  <a:gd name="T51" fmla="*/ 2147483647 h 160"/>
                  <a:gd name="T52" fmla="*/ 2147483647 w 109"/>
                  <a:gd name="T53" fmla="*/ 2147483647 h 160"/>
                  <a:gd name="T54" fmla="*/ 2147483647 w 109"/>
                  <a:gd name="T55" fmla="*/ 2147483647 h 160"/>
                  <a:gd name="T56" fmla="*/ 2147483647 w 109"/>
                  <a:gd name="T57" fmla="*/ 2147483647 h 160"/>
                  <a:gd name="T58" fmla="*/ 2147483647 w 109"/>
                  <a:gd name="T59" fmla="*/ 2147483647 h 160"/>
                  <a:gd name="T60" fmla="*/ 2147483647 w 109"/>
                  <a:gd name="T61" fmla="*/ 2147483647 h 160"/>
                  <a:gd name="T62" fmla="*/ 2147483647 w 109"/>
                  <a:gd name="T63" fmla="*/ 2147483647 h 1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160"/>
                  <a:gd name="T98" fmla="*/ 109 w 109"/>
                  <a:gd name="T99" fmla="*/ 160 h 1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160">
                    <a:moveTo>
                      <a:pt x="101" y="42"/>
                    </a:moveTo>
                    <a:lnTo>
                      <a:pt x="94" y="44"/>
                    </a:lnTo>
                    <a:lnTo>
                      <a:pt x="87" y="39"/>
                    </a:lnTo>
                    <a:lnTo>
                      <a:pt x="85" y="30"/>
                    </a:lnTo>
                    <a:lnTo>
                      <a:pt x="81" y="25"/>
                    </a:lnTo>
                    <a:lnTo>
                      <a:pt x="82" y="30"/>
                    </a:lnTo>
                    <a:lnTo>
                      <a:pt x="80" y="32"/>
                    </a:lnTo>
                    <a:lnTo>
                      <a:pt x="77" y="29"/>
                    </a:lnTo>
                    <a:lnTo>
                      <a:pt x="73" y="20"/>
                    </a:lnTo>
                    <a:lnTo>
                      <a:pt x="73" y="15"/>
                    </a:lnTo>
                    <a:lnTo>
                      <a:pt x="69" y="10"/>
                    </a:lnTo>
                    <a:lnTo>
                      <a:pt x="66" y="10"/>
                    </a:lnTo>
                    <a:lnTo>
                      <a:pt x="56" y="0"/>
                    </a:lnTo>
                    <a:lnTo>
                      <a:pt x="56" y="5"/>
                    </a:lnTo>
                    <a:lnTo>
                      <a:pt x="59" y="10"/>
                    </a:lnTo>
                    <a:lnTo>
                      <a:pt x="69" y="25"/>
                    </a:lnTo>
                    <a:lnTo>
                      <a:pt x="73" y="33"/>
                    </a:lnTo>
                    <a:lnTo>
                      <a:pt x="76" y="48"/>
                    </a:lnTo>
                    <a:lnTo>
                      <a:pt x="74" y="57"/>
                    </a:lnTo>
                    <a:lnTo>
                      <a:pt x="66" y="59"/>
                    </a:lnTo>
                    <a:lnTo>
                      <a:pt x="66" y="64"/>
                    </a:lnTo>
                    <a:lnTo>
                      <a:pt x="73" y="66"/>
                    </a:lnTo>
                    <a:lnTo>
                      <a:pt x="79" y="74"/>
                    </a:lnTo>
                    <a:lnTo>
                      <a:pt x="78" y="81"/>
                    </a:lnTo>
                    <a:lnTo>
                      <a:pt x="73" y="87"/>
                    </a:lnTo>
                    <a:lnTo>
                      <a:pt x="79" y="90"/>
                    </a:lnTo>
                    <a:lnTo>
                      <a:pt x="84" y="88"/>
                    </a:lnTo>
                    <a:lnTo>
                      <a:pt x="92" y="70"/>
                    </a:lnTo>
                    <a:lnTo>
                      <a:pt x="96" y="66"/>
                    </a:lnTo>
                    <a:lnTo>
                      <a:pt x="94" y="61"/>
                    </a:lnTo>
                    <a:lnTo>
                      <a:pt x="94" y="59"/>
                    </a:lnTo>
                    <a:lnTo>
                      <a:pt x="100" y="59"/>
                    </a:lnTo>
                    <a:lnTo>
                      <a:pt x="105" y="61"/>
                    </a:lnTo>
                    <a:lnTo>
                      <a:pt x="106" y="48"/>
                    </a:lnTo>
                    <a:lnTo>
                      <a:pt x="109" y="44"/>
                    </a:lnTo>
                    <a:lnTo>
                      <a:pt x="109" y="35"/>
                    </a:lnTo>
                    <a:lnTo>
                      <a:pt x="103" y="37"/>
                    </a:lnTo>
                    <a:lnTo>
                      <a:pt x="101" y="42"/>
                    </a:lnTo>
                    <a:close/>
                    <a:moveTo>
                      <a:pt x="61" y="88"/>
                    </a:moveTo>
                    <a:lnTo>
                      <a:pt x="58" y="88"/>
                    </a:lnTo>
                    <a:lnTo>
                      <a:pt x="58" y="82"/>
                    </a:lnTo>
                    <a:lnTo>
                      <a:pt x="56" y="79"/>
                    </a:lnTo>
                    <a:lnTo>
                      <a:pt x="50" y="81"/>
                    </a:lnTo>
                    <a:lnTo>
                      <a:pt x="50" y="87"/>
                    </a:lnTo>
                    <a:lnTo>
                      <a:pt x="44" y="96"/>
                    </a:lnTo>
                    <a:lnTo>
                      <a:pt x="44" y="101"/>
                    </a:lnTo>
                    <a:lnTo>
                      <a:pt x="40" y="107"/>
                    </a:lnTo>
                    <a:lnTo>
                      <a:pt x="29" y="114"/>
                    </a:lnTo>
                    <a:lnTo>
                      <a:pt x="21" y="123"/>
                    </a:lnTo>
                    <a:lnTo>
                      <a:pt x="11" y="129"/>
                    </a:lnTo>
                    <a:lnTo>
                      <a:pt x="5" y="137"/>
                    </a:lnTo>
                    <a:lnTo>
                      <a:pt x="0" y="149"/>
                    </a:lnTo>
                    <a:lnTo>
                      <a:pt x="1" y="154"/>
                    </a:lnTo>
                    <a:lnTo>
                      <a:pt x="8" y="154"/>
                    </a:lnTo>
                    <a:lnTo>
                      <a:pt x="23" y="160"/>
                    </a:lnTo>
                    <a:lnTo>
                      <a:pt x="36" y="147"/>
                    </a:lnTo>
                    <a:lnTo>
                      <a:pt x="43" y="130"/>
                    </a:lnTo>
                    <a:lnTo>
                      <a:pt x="48" y="124"/>
                    </a:lnTo>
                    <a:lnTo>
                      <a:pt x="56" y="121"/>
                    </a:lnTo>
                    <a:lnTo>
                      <a:pt x="58" y="114"/>
                    </a:lnTo>
                    <a:lnTo>
                      <a:pt x="61" y="109"/>
                    </a:lnTo>
                    <a:lnTo>
                      <a:pt x="67" y="100"/>
                    </a:lnTo>
                    <a:lnTo>
                      <a:pt x="68" y="85"/>
                    </a:lnTo>
                    <a:lnTo>
                      <a:pt x="63" y="84"/>
                    </a:lnTo>
                    <a:lnTo>
                      <a:pt x="61" y="8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89" name="Freeform 510"/>
              <p:cNvSpPr>
                <a:spLocks/>
              </p:cNvSpPr>
              <p:nvPr/>
            </p:nvSpPr>
            <p:spPr bwMode="gray">
              <a:xfrm>
                <a:off x="4755" y="3562"/>
                <a:ext cx="6" cy="9"/>
              </a:xfrm>
              <a:custGeom>
                <a:avLst/>
                <a:gdLst>
                  <a:gd name="T0" fmla="*/ 0 w 4"/>
                  <a:gd name="T1" fmla="*/ 2147483647 h 7"/>
                  <a:gd name="T2" fmla="*/ 2147483647 w 4"/>
                  <a:gd name="T3" fmla="*/ 2147483647 h 7"/>
                  <a:gd name="T4" fmla="*/ 2147483647 w 4"/>
                  <a:gd name="T5" fmla="*/ 0 h 7"/>
                  <a:gd name="T6" fmla="*/ 2147483647 w 4"/>
                  <a:gd name="T7" fmla="*/ 0 h 7"/>
                  <a:gd name="T8" fmla="*/ 0 w 4"/>
                  <a:gd name="T9" fmla="*/ 2147483647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7"/>
                    </a:moveTo>
                    <a:lnTo>
                      <a:pt x="4" y="5"/>
                    </a:lnTo>
                    <a:lnTo>
                      <a:pt x="4" y="0"/>
                    </a:lnTo>
                    <a:lnTo>
                      <a:pt x="1" y="0"/>
                    </a:lnTo>
                    <a:lnTo>
                      <a:pt x="0" y="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90" name="Freeform 511"/>
              <p:cNvSpPr>
                <a:spLocks/>
              </p:cNvSpPr>
              <p:nvPr/>
            </p:nvSpPr>
            <p:spPr bwMode="gray">
              <a:xfrm>
                <a:off x="4985" y="3067"/>
                <a:ext cx="6" cy="6"/>
              </a:xfrm>
              <a:custGeom>
                <a:avLst/>
                <a:gdLst>
                  <a:gd name="T0" fmla="*/ 2147483647 w 5"/>
                  <a:gd name="T1" fmla="*/ 0 h 5"/>
                  <a:gd name="T2" fmla="*/ 0 w 5"/>
                  <a:gd name="T3" fmla="*/ 2147483647 h 5"/>
                  <a:gd name="T4" fmla="*/ 0 w 5"/>
                  <a:gd name="T5" fmla="*/ 2147483647 h 5"/>
                  <a:gd name="T6" fmla="*/ 2147483647 w 5"/>
                  <a:gd name="T7" fmla="*/ 2147483647 h 5"/>
                  <a:gd name="T8" fmla="*/ 2147483647 w 5"/>
                  <a:gd name="T9" fmla="*/ 2147483647 h 5"/>
                  <a:gd name="T10" fmla="*/ 2147483647 w 5"/>
                  <a:gd name="T11" fmla="*/ 0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2" y="0"/>
                    </a:moveTo>
                    <a:lnTo>
                      <a:pt x="0" y="1"/>
                    </a:lnTo>
                    <a:lnTo>
                      <a:pt x="0" y="3"/>
                    </a:lnTo>
                    <a:lnTo>
                      <a:pt x="2" y="5"/>
                    </a:lnTo>
                    <a:lnTo>
                      <a:pt x="5" y="4"/>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91" name="Freeform 512"/>
              <p:cNvSpPr>
                <a:spLocks/>
              </p:cNvSpPr>
              <p:nvPr/>
            </p:nvSpPr>
            <p:spPr bwMode="gray">
              <a:xfrm>
                <a:off x="4987" y="3079"/>
                <a:ext cx="4" cy="5"/>
              </a:xfrm>
              <a:custGeom>
                <a:avLst/>
                <a:gdLst>
                  <a:gd name="T0" fmla="*/ 0 w 3"/>
                  <a:gd name="T1" fmla="*/ 2147483647 h 4"/>
                  <a:gd name="T2" fmla="*/ 2147483647 w 3"/>
                  <a:gd name="T3" fmla="*/ 2147483647 h 4"/>
                  <a:gd name="T4" fmla="*/ 2147483647 w 3"/>
                  <a:gd name="T5" fmla="*/ 0 h 4"/>
                  <a:gd name="T6" fmla="*/ 0 w 3"/>
                  <a:gd name="T7" fmla="*/ 0 h 4"/>
                  <a:gd name="T8" fmla="*/ 0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4"/>
                    </a:moveTo>
                    <a:lnTo>
                      <a:pt x="3" y="3"/>
                    </a:lnTo>
                    <a:lnTo>
                      <a:pt x="3" y="0"/>
                    </a:lnTo>
                    <a:lnTo>
                      <a:pt x="0" y="0"/>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92" name="Freeform 513"/>
              <p:cNvSpPr>
                <a:spLocks/>
              </p:cNvSpPr>
              <p:nvPr/>
            </p:nvSpPr>
            <p:spPr bwMode="gray">
              <a:xfrm>
                <a:off x="4993" y="3167"/>
                <a:ext cx="6" cy="5"/>
              </a:xfrm>
              <a:custGeom>
                <a:avLst/>
                <a:gdLst>
                  <a:gd name="T0" fmla="*/ 0 w 5"/>
                  <a:gd name="T1" fmla="*/ 2147483647 h 4"/>
                  <a:gd name="T2" fmla="*/ 2147483647 w 5"/>
                  <a:gd name="T3" fmla="*/ 2147483647 h 4"/>
                  <a:gd name="T4" fmla="*/ 2147483647 w 5"/>
                  <a:gd name="T5" fmla="*/ 2147483647 h 4"/>
                  <a:gd name="T6" fmla="*/ 2147483647 w 5"/>
                  <a:gd name="T7" fmla="*/ 0 h 4"/>
                  <a:gd name="T8" fmla="*/ 2147483647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4"/>
                    </a:moveTo>
                    <a:lnTo>
                      <a:pt x="2" y="4"/>
                    </a:lnTo>
                    <a:lnTo>
                      <a:pt x="5" y="2"/>
                    </a:lnTo>
                    <a:lnTo>
                      <a:pt x="2" y="0"/>
                    </a:lnTo>
                    <a:lnTo>
                      <a:pt x="1" y="1"/>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93" name="Freeform 514"/>
              <p:cNvSpPr>
                <a:spLocks/>
              </p:cNvSpPr>
              <p:nvPr/>
            </p:nvSpPr>
            <p:spPr bwMode="gray">
              <a:xfrm>
                <a:off x="4092" y="3015"/>
                <a:ext cx="494" cy="418"/>
              </a:xfrm>
              <a:custGeom>
                <a:avLst/>
                <a:gdLst>
                  <a:gd name="T0" fmla="*/ 2147483647 w 379"/>
                  <a:gd name="T1" fmla="*/ 2147483647 h 321"/>
                  <a:gd name="T2" fmla="*/ 2147483647 w 379"/>
                  <a:gd name="T3" fmla="*/ 2147483647 h 321"/>
                  <a:gd name="T4" fmla="*/ 2147483647 w 379"/>
                  <a:gd name="T5" fmla="*/ 2147483647 h 321"/>
                  <a:gd name="T6" fmla="*/ 2147483647 w 379"/>
                  <a:gd name="T7" fmla="*/ 2147483647 h 321"/>
                  <a:gd name="T8" fmla="*/ 2147483647 w 379"/>
                  <a:gd name="T9" fmla="*/ 2147483647 h 321"/>
                  <a:gd name="T10" fmla="*/ 2147483647 w 379"/>
                  <a:gd name="T11" fmla="*/ 2147483647 h 321"/>
                  <a:gd name="T12" fmla="*/ 2147483647 w 379"/>
                  <a:gd name="T13" fmla="*/ 2147483647 h 321"/>
                  <a:gd name="T14" fmla="*/ 2147483647 w 379"/>
                  <a:gd name="T15" fmla="*/ 2147483647 h 321"/>
                  <a:gd name="T16" fmla="*/ 2147483647 w 379"/>
                  <a:gd name="T17" fmla="*/ 2147483647 h 321"/>
                  <a:gd name="T18" fmla="*/ 2147483647 w 379"/>
                  <a:gd name="T19" fmla="*/ 2147483647 h 321"/>
                  <a:gd name="T20" fmla="*/ 2147483647 w 379"/>
                  <a:gd name="T21" fmla="*/ 2147483647 h 321"/>
                  <a:gd name="T22" fmla="*/ 2147483647 w 379"/>
                  <a:gd name="T23" fmla="*/ 2147483647 h 321"/>
                  <a:gd name="T24" fmla="*/ 2147483647 w 379"/>
                  <a:gd name="T25" fmla="*/ 2147483647 h 321"/>
                  <a:gd name="T26" fmla="*/ 2147483647 w 379"/>
                  <a:gd name="T27" fmla="*/ 2147483647 h 321"/>
                  <a:gd name="T28" fmla="*/ 2147483647 w 379"/>
                  <a:gd name="T29" fmla="*/ 2147483647 h 321"/>
                  <a:gd name="T30" fmla="*/ 2147483647 w 379"/>
                  <a:gd name="T31" fmla="*/ 2147483647 h 321"/>
                  <a:gd name="T32" fmla="*/ 2147483647 w 379"/>
                  <a:gd name="T33" fmla="*/ 2147483647 h 321"/>
                  <a:gd name="T34" fmla="*/ 2147483647 w 379"/>
                  <a:gd name="T35" fmla="*/ 2147483647 h 321"/>
                  <a:gd name="T36" fmla="*/ 2147483647 w 379"/>
                  <a:gd name="T37" fmla="*/ 2147483647 h 321"/>
                  <a:gd name="T38" fmla="*/ 2147483647 w 379"/>
                  <a:gd name="T39" fmla="*/ 2147483647 h 321"/>
                  <a:gd name="T40" fmla="*/ 2147483647 w 379"/>
                  <a:gd name="T41" fmla="*/ 2147483647 h 321"/>
                  <a:gd name="T42" fmla="*/ 2147483647 w 379"/>
                  <a:gd name="T43" fmla="*/ 2147483647 h 321"/>
                  <a:gd name="T44" fmla="*/ 2147483647 w 379"/>
                  <a:gd name="T45" fmla="*/ 2147483647 h 321"/>
                  <a:gd name="T46" fmla="*/ 2147483647 w 379"/>
                  <a:gd name="T47" fmla="*/ 2147483647 h 321"/>
                  <a:gd name="T48" fmla="*/ 2147483647 w 379"/>
                  <a:gd name="T49" fmla="*/ 2147483647 h 321"/>
                  <a:gd name="T50" fmla="*/ 2147483647 w 379"/>
                  <a:gd name="T51" fmla="*/ 2147483647 h 321"/>
                  <a:gd name="T52" fmla="*/ 2147483647 w 379"/>
                  <a:gd name="T53" fmla="*/ 2147483647 h 321"/>
                  <a:gd name="T54" fmla="*/ 2147483647 w 379"/>
                  <a:gd name="T55" fmla="*/ 2147483647 h 321"/>
                  <a:gd name="T56" fmla="*/ 2147483647 w 379"/>
                  <a:gd name="T57" fmla="*/ 2147483647 h 321"/>
                  <a:gd name="T58" fmla="*/ 2147483647 w 379"/>
                  <a:gd name="T59" fmla="*/ 2147483647 h 321"/>
                  <a:gd name="T60" fmla="*/ 2147483647 w 379"/>
                  <a:gd name="T61" fmla="*/ 2147483647 h 321"/>
                  <a:gd name="T62" fmla="*/ 2147483647 w 379"/>
                  <a:gd name="T63" fmla="*/ 2147483647 h 321"/>
                  <a:gd name="T64" fmla="*/ 2147483647 w 379"/>
                  <a:gd name="T65" fmla="*/ 2147483647 h 321"/>
                  <a:gd name="T66" fmla="*/ 2147483647 w 379"/>
                  <a:gd name="T67" fmla="*/ 2147483647 h 321"/>
                  <a:gd name="T68" fmla="*/ 2147483647 w 379"/>
                  <a:gd name="T69" fmla="*/ 2147483647 h 321"/>
                  <a:gd name="T70" fmla="*/ 2147483647 w 379"/>
                  <a:gd name="T71" fmla="*/ 2147483647 h 321"/>
                  <a:gd name="T72" fmla="*/ 2147483647 w 379"/>
                  <a:gd name="T73" fmla="*/ 2147483647 h 321"/>
                  <a:gd name="T74" fmla="*/ 2147483647 w 379"/>
                  <a:gd name="T75" fmla="*/ 2147483647 h 321"/>
                  <a:gd name="T76" fmla="*/ 2147483647 w 379"/>
                  <a:gd name="T77" fmla="*/ 2147483647 h 321"/>
                  <a:gd name="T78" fmla="*/ 2147483647 w 379"/>
                  <a:gd name="T79" fmla="*/ 2147483647 h 321"/>
                  <a:gd name="T80" fmla="*/ 2147483647 w 379"/>
                  <a:gd name="T81" fmla="*/ 2147483647 h 321"/>
                  <a:gd name="T82" fmla="*/ 2147483647 w 379"/>
                  <a:gd name="T83" fmla="*/ 2147483647 h 321"/>
                  <a:gd name="T84" fmla="*/ 2147483647 w 379"/>
                  <a:gd name="T85" fmla="*/ 2147483647 h 321"/>
                  <a:gd name="T86" fmla="*/ 2147483647 w 379"/>
                  <a:gd name="T87" fmla="*/ 2147483647 h 321"/>
                  <a:gd name="T88" fmla="*/ 2147483647 w 379"/>
                  <a:gd name="T89" fmla="*/ 2147483647 h 321"/>
                  <a:gd name="T90" fmla="*/ 2147483647 w 379"/>
                  <a:gd name="T91" fmla="*/ 2147483647 h 321"/>
                  <a:gd name="T92" fmla="*/ 2147483647 w 379"/>
                  <a:gd name="T93" fmla="*/ 2147483647 h 321"/>
                  <a:gd name="T94" fmla="*/ 2147483647 w 379"/>
                  <a:gd name="T95" fmla="*/ 2147483647 h 321"/>
                  <a:gd name="T96" fmla="*/ 2147483647 w 379"/>
                  <a:gd name="T97" fmla="*/ 2147483647 h 321"/>
                  <a:gd name="T98" fmla="*/ 2147483647 w 379"/>
                  <a:gd name="T99" fmla="*/ 2147483647 h 321"/>
                  <a:gd name="T100" fmla="*/ 2147483647 w 379"/>
                  <a:gd name="T101" fmla="*/ 2147483647 h 321"/>
                  <a:gd name="T102" fmla="*/ 2147483647 w 379"/>
                  <a:gd name="T103" fmla="*/ 2147483647 h 321"/>
                  <a:gd name="T104" fmla="*/ 2147483647 w 379"/>
                  <a:gd name="T105" fmla="*/ 2147483647 h 321"/>
                  <a:gd name="T106" fmla="*/ 2147483647 w 379"/>
                  <a:gd name="T107" fmla="*/ 2147483647 h 321"/>
                  <a:gd name="T108" fmla="*/ 2147483647 w 379"/>
                  <a:gd name="T109" fmla="*/ 2147483647 h 321"/>
                  <a:gd name="T110" fmla="*/ 2147483647 w 379"/>
                  <a:gd name="T111" fmla="*/ 2147483647 h 321"/>
                  <a:gd name="T112" fmla="*/ 2147483647 w 379"/>
                  <a:gd name="T113" fmla="*/ 2147483647 h 321"/>
                  <a:gd name="T114" fmla="*/ 2147483647 w 379"/>
                  <a:gd name="T115" fmla="*/ 2147483647 h 321"/>
                  <a:gd name="T116" fmla="*/ 2147483647 w 379"/>
                  <a:gd name="T117" fmla="*/ 2147483647 h 321"/>
                  <a:gd name="T118" fmla="*/ 2147483647 w 379"/>
                  <a:gd name="T119" fmla="*/ 2147483647 h 321"/>
                  <a:gd name="T120" fmla="*/ 2147483647 w 379"/>
                  <a:gd name="T121" fmla="*/ 2147483647 h 3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9"/>
                  <a:gd name="T184" fmla="*/ 0 h 321"/>
                  <a:gd name="T185" fmla="*/ 379 w 379"/>
                  <a:gd name="T186" fmla="*/ 321 h 3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9" h="321">
                    <a:moveTo>
                      <a:pt x="321" y="310"/>
                    </a:moveTo>
                    <a:lnTo>
                      <a:pt x="325" y="305"/>
                    </a:lnTo>
                    <a:lnTo>
                      <a:pt x="330" y="304"/>
                    </a:lnTo>
                    <a:lnTo>
                      <a:pt x="345" y="299"/>
                    </a:lnTo>
                    <a:lnTo>
                      <a:pt x="346" y="293"/>
                    </a:lnTo>
                    <a:lnTo>
                      <a:pt x="345" y="284"/>
                    </a:lnTo>
                    <a:lnTo>
                      <a:pt x="353" y="268"/>
                    </a:lnTo>
                    <a:lnTo>
                      <a:pt x="352" y="264"/>
                    </a:lnTo>
                    <a:lnTo>
                      <a:pt x="358" y="253"/>
                    </a:lnTo>
                    <a:lnTo>
                      <a:pt x="358" y="249"/>
                    </a:lnTo>
                    <a:lnTo>
                      <a:pt x="368" y="236"/>
                    </a:lnTo>
                    <a:lnTo>
                      <a:pt x="371" y="231"/>
                    </a:lnTo>
                    <a:lnTo>
                      <a:pt x="371" y="228"/>
                    </a:lnTo>
                    <a:lnTo>
                      <a:pt x="375" y="222"/>
                    </a:lnTo>
                    <a:lnTo>
                      <a:pt x="375" y="219"/>
                    </a:lnTo>
                    <a:lnTo>
                      <a:pt x="374" y="212"/>
                    </a:lnTo>
                    <a:lnTo>
                      <a:pt x="377" y="203"/>
                    </a:lnTo>
                    <a:lnTo>
                      <a:pt x="377" y="190"/>
                    </a:lnTo>
                    <a:lnTo>
                      <a:pt x="379" y="184"/>
                    </a:lnTo>
                    <a:lnTo>
                      <a:pt x="374" y="178"/>
                    </a:lnTo>
                    <a:lnTo>
                      <a:pt x="373" y="171"/>
                    </a:lnTo>
                    <a:lnTo>
                      <a:pt x="375" y="156"/>
                    </a:lnTo>
                    <a:lnTo>
                      <a:pt x="374" y="154"/>
                    </a:lnTo>
                    <a:lnTo>
                      <a:pt x="371" y="157"/>
                    </a:lnTo>
                    <a:lnTo>
                      <a:pt x="367" y="150"/>
                    </a:lnTo>
                    <a:lnTo>
                      <a:pt x="362" y="141"/>
                    </a:lnTo>
                    <a:lnTo>
                      <a:pt x="358" y="138"/>
                    </a:lnTo>
                    <a:lnTo>
                      <a:pt x="352" y="132"/>
                    </a:lnTo>
                    <a:lnTo>
                      <a:pt x="351" y="125"/>
                    </a:lnTo>
                    <a:lnTo>
                      <a:pt x="348" y="125"/>
                    </a:lnTo>
                    <a:lnTo>
                      <a:pt x="344" y="126"/>
                    </a:lnTo>
                    <a:lnTo>
                      <a:pt x="338" y="121"/>
                    </a:lnTo>
                    <a:lnTo>
                      <a:pt x="339" y="111"/>
                    </a:lnTo>
                    <a:lnTo>
                      <a:pt x="334" y="105"/>
                    </a:lnTo>
                    <a:lnTo>
                      <a:pt x="333" y="100"/>
                    </a:lnTo>
                    <a:lnTo>
                      <a:pt x="332" y="97"/>
                    </a:lnTo>
                    <a:lnTo>
                      <a:pt x="325" y="96"/>
                    </a:lnTo>
                    <a:lnTo>
                      <a:pt x="321" y="90"/>
                    </a:lnTo>
                    <a:lnTo>
                      <a:pt x="314" y="89"/>
                    </a:lnTo>
                    <a:lnTo>
                      <a:pt x="312" y="82"/>
                    </a:lnTo>
                    <a:lnTo>
                      <a:pt x="310" y="77"/>
                    </a:lnTo>
                    <a:lnTo>
                      <a:pt x="308" y="65"/>
                    </a:lnTo>
                    <a:lnTo>
                      <a:pt x="303" y="59"/>
                    </a:lnTo>
                    <a:lnTo>
                      <a:pt x="302" y="41"/>
                    </a:lnTo>
                    <a:lnTo>
                      <a:pt x="299" y="39"/>
                    </a:lnTo>
                    <a:lnTo>
                      <a:pt x="294" y="36"/>
                    </a:lnTo>
                    <a:lnTo>
                      <a:pt x="292" y="35"/>
                    </a:lnTo>
                    <a:lnTo>
                      <a:pt x="290" y="39"/>
                    </a:lnTo>
                    <a:lnTo>
                      <a:pt x="288" y="30"/>
                    </a:lnTo>
                    <a:lnTo>
                      <a:pt x="284" y="20"/>
                    </a:lnTo>
                    <a:lnTo>
                      <a:pt x="283" y="13"/>
                    </a:lnTo>
                    <a:lnTo>
                      <a:pt x="280" y="10"/>
                    </a:lnTo>
                    <a:lnTo>
                      <a:pt x="280" y="3"/>
                    </a:lnTo>
                    <a:lnTo>
                      <a:pt x="277" y="0"/>
                    </a:lnTo>
                    <a:lnTo>
                      <a:pt x="275" y="1"/>
                    </a:lnTo>
                    <a:lnTo>
                      <a:pt x="273" y="8"/>
                    </a:lnTo>
                    <a:lnTo>
                      <a:pt x="272" y="12"/>
                    </a:lnTo>
                    <a:lnTo>
                      <a:pt x="269" y="14"/>
                    </a:lnTo>
                    <a:lnTo>
                      <a:pt x="268" y="18"/>
                    </a:lnTo>
                    <a:lnTo>
                      <a:pt x="271" y="22"/>
                    </a:lnTo>
                    <a:lnTo>
                      <a:pt x="269" y="24"/>
                    </a:lnTo>
                    <a:lnTo>
                      <a:pt x="267" y="27"/>
                    </a:lnTo>
                    <a:lnTo>
                      <a:pt x="267" y="32"/>
                    </a:lnTo>
                    <a:lnTo>
                      <a:pt x="270" y="36"/>
                    </a:lnTo>
                    <a:lnTo>
                      <a:pt x="269" y="41"/>
                    </a:lnTo>
                    <a:lnTo>
                      <a:pt x="266" y="52"/>
                    </a:lnTo>
                    <a:lnTo>
                      <a:pt x="263" y="68"/>
                    </a:lnTo>
                    <a:lnTo>
                      <a:pt x="257" y="73"/>
                    </a:lnTo>
                    <a:lnTo>
                      <a:pt x="249" y="73"/>
                    </a:lnTo>
                    <a:lnTo>
                      <a:pt x="244" y="68"/>
                    </a:lnTo>
                    <a:lnTo>
                      <a:pt x="241" y="65"/>
                    </a:lnTo>
                    <a:lnTo>
                      <a:pt x="234" y="62"/>
                    </a:lnTo>
                    <a:lnTo>
                      <a:pt x="227" y="56"/>
                    </a:lnTo>
                    <a:lnTo>
                      <a:pt x="226" y="53"/>
                    </a:lnTo>
                    <a:lnTo>
                      <a:pt x="220" y="53"/>
                    </a:lnTo>
                    <a:lnTo>
                      <a:pt x="219" y="50"/>
                    </a:lnTo>
                    <a:lnTo>
                      <a:pt x="214" y="47"/>
                    </a:lnTo>
                    <a:lnTo>
                      <a:pt x="211" y="45"/>
                    </a:lnTo>
                    <a:lnTo>
                      <a:pt x="212" y="41"/>
                    </a:lnTo>
                    <a:lnTo>
                      <a:pt x="215" y="38"/>
                    </a:lnTo>
                    <a:lnTo>
                      <a:pt x="215" y="30"/>
                    </a:lnTo>
                    <a:lnTo>
                      <a:pt x="220" y="27"/>
                    </a:lnTo>
                    <a:lnTo>
                      <a:pt x="222" y="25"/>
                    </a:lnTo>
                    <a:lnTo>
                      <a:pt x="223" y="20"/>
                    </a:lnTo>
                    <a:lnTo>
                      <a:pt x="223" y="15"/>
                    </a:lnTo>
                    <a:lnTo>
                      <a:pt x="220" y="15"/>
                    </a:lnTo>
                    <a:lnTo>
                      <a:pt x="216" y="16"/>
                    </a:lnTo>
                    <a:lnTo>
                      <a:pt x="214" y="14"/>
                    </a:lnTo>
                    <a:lnTo>
                      <a:pt x="206" y="14"/>
                    </a:lnTo>
                    <a:lnTo>
                      <a:pt x="201" y="11"/>
                    </a:lnTo>
                    <a:lnTo>
                      <a:pt x="191" y="11"/>
                    </a:lnTo>
                    <a:lnTo>
                      <a:pt x="186" y="7"/>
                    </a:lnTo>
                    <a:lnTo>
                      <a:pt x="178" y="7"/>
                    </a:lnTo>
                    <a:lnTo>
                      <a:pt x="178" y="9"/>
                    </a:lnTo>
                    <a:lnTo>
                      <a:pt x="185" y="13"/>
                    </a:lnTo>
                    <a:lnTo>
                      <a:pt x="183" y="18"/>
                    </a:lnTo>
                    <a:lnTo>
                      <a:pt x="171" y="17"/>
                    </a:lnTo>
                    <a:lnTo>
                      <a:pt x="166" y="18"/>
                    </a:lnTo>
                    <a:lnTo>
                      <a:pt x="161" y="23"/>
                    </a:lnTo>
                    <a:lnTo>
                      <a:pt x="161" y="27"/>
                    </a:lnTo>
                    <a:lnTo>
                      <a:pt x="159" y="29"/>
                    </a:lnTo>
                    <a:lnTo>
                      <a:pt x="155" y="39"/>
                    </a:lnTo>
                    <a:lnTo>
                      <a:pt x="160" y="44"/>
                    </a:lnTo>
                    <a:lnTo>
                      <a:pt x="160" y="49"/>
                    </a:lnTo>
                    <a:lnTo>
                      <a:pt x="159" y="52"/>
                    </a:lnTo>
                    <a:lnTo>
                      <a:pt x="157" y="47"/>
                    </a:lnTo>
                    <a:lnTo>
                      <a:pt x="153" y="47"/>
                    </a:lnTo>
                    <a:lnTo>
                      <a:pt x="150" y="47"/>
                    </a:lnTo>
                    <a:lnTo>
                      <a:pt x="150" y="44"/>
                    </a:lnTo>
                    <a:lnTo>
                      <a:pt x="148" y="44"/>
                    </a:lnTo>
                    <a:lnTo>
                      <a:pt x="145" y="47"/>
                    </a:lnTo>
                    <a:lnTo>
                      <a:pt x="138" y="32"/>
                    </a:lnTo>
                    <a:lnTo>
                      <a:pt x="134" y="33"/>
                    </a:lnTo>
                    <a:lnTo>
                      <a:pt x="131" y="35"/>
                    </a:lnTo>
                    <a:lnTo>
                      <a:pt x="128" y="35"/>
                    </a:lnTo>
                    <a:lnTo>
                      <a:pt x="124" y="40"/>
                    </a:lnTo>
                    <a:lnTo>
                      <a:pt x="121" y="39"/>
                    </a:lnTo>
                    <a:lnTo>
                      <a:pt x="116" y="43"/>
                    </a:lnTo>
                    <a:lnTo>
                      <a:pt x="116" y="48"/>
                    </a:lnTo>
                    <a:lnTo>
                      <a:pt x="110" y="49"/>
                    </a:lnTo>
                    <a:lnTo>
                      <a:pt x="108" y="61"/>
                    </a:lnTo>
                    <a:lnTo>
                      <a:pt x="105" y="61"/>
                    </a:lnTo>
                    <a:lnTo>
                      <a:pt x="102" y="62"/>
                    </a:lnTo>
                    <a:lnTo>
                      <a:pt x="101" y="63"/>
                    </a:lnTo>
                    <a:lnTo>
                      <a:pt x="103" y="66"/>
                    </a:lnTo>
                    <a:lnTo>
                      <a:pt x="98" y="67"/>
                    </a:lnTo>
                    <a:lnTo>
                      <a:pt x="93" y="61"/>
                    </a:lnTo>
                    <a:lnTo>
                      <a:pt x="90" y="65"/>
                    </a:lnTo>
                    <a:lnTo>
                      <a:pt x="88" y="72"/>
                    </a:lnTo>
                    <a:lnTo>
                      <a:pt x="87" y="77"/>
                    </a:lnTo>
                    <a:lnTo>
                      <a:pt x="90" y="79"/>
                    </a:lnTo>
                    <a:lnTo>
                      <a:pt x="84" y="87"/>
                    </a:lnTo>
                    <a:lnTo>
                      <a:pt x="82" y="90"/>
                    </a:lnTo>
                    <a:lnTo>
                      <a:pt x="73" y="96"/>
                    </a:lnTo>
                    <a:lnTo>
                      <a:pt x="70" y="98"/>
                    </a:lnTo>
                    <a:lnTo>
                      <a:pt x="61" y="98"/>
                    </a:lnTo>
                    <a:lnTo>
                      <a:pt x="58" y="102"/>
                    </a:lnTo>
                    <a:lnTo>
                      <a:pt x="52" y="103"/>
                    </a:lnTo>
                    <a:lnTo>
                      <a:pt x="47" y="108"/>
                    </a:lnTo>
                    <a:lnTo>
                      <a:pt x="42" y="108"/>
                    </a:lnTo>
                    <a:lnTo>
                      <a:pt x="39" y="106"/>
                    </a:lnTo>
                    <a:lnTo>
                      <a:pt x="35" y="107"/>
                    </a:lnTo>
                    <a:lnTo>
                      <a:pt x="27" y="115"/>
                    </a:lnTo>
                    <a:lnTo>
                      <a:pt x="26" y="115"/>
                    </a:lnTo>
                    <a:lnTo>
                      <a:pt x="20" y="118"/>
                    </a:lnTo>
                    <a:lnTo>
                      <a:pt x="16" y="124"/>
                    </a:lnTo>
                    <a:lnTo>
                      <a:pt x="14" y="121"/>
                    </a:lnTo>
                    <a:lnTo>
                      <a:pt x="13" y="119"/>
                    </a:lnTo>
                    <a:lnTo>
                      <a:pt x="11" y="122"/>
                    </a:lnTo>
                    <a:lnTo>
                      <a:pt x="7" y="145"/>
                    </a:lnTo>
                    <a:lnTo>
                      <a:pt x="9" y="152"/>
                    </a:lnTo>
                    <a:lnTo>
                      <a:pt x="13" y="164"/>
                    </a:lnTo>
                    <a:lnTo>
                      <a:pt x="13" y="168"/>
                    </a:lnTo>
                    <a:lnTo>
                      <a:pt x="12" y="168"/>
                    </a:lnTo>
                    <a:lnTo>
                      <a:pt x="9" y="163"/>
                    </a:lnTo>
                    <a:lnTo>
                      <a:pt x="7" y="163"/>
                    </a:lnTo>
                    <a:lnTo>
                      <a:pt x="8" y="166"/>
                    </a:lnTo>
                    <a:lnTo>
                      <a:pt x="10" y="171"/>
                    </a:lnTo>
                    <a:lnTo>
                      <a:pt x="9" y="173"/>
                    </a:lnTo>
                    <a:lnTo>
                      <a:pt x="2" y="161"/>
                    </a:lnTo>
                    <a:lnTo>
                      <a:pt x="0" y="161"/>
                    </a:lnTo>
                    <a:lnTo>
                      <a:pt x="0" y="163"/>
                    </a:lnTo>
                    <a:lnTo>
                      <a:pt x="9" y="178"/>
                    </a:lnTo>
                    <a:lnTo>
                      <a:pt x="10" y="182"/>
                    </a:lnTo>
                    <a:lnTo>
                      <a:pt x="13" y="188"/>
                    </a:lnTo>
                    <a:lnTo>
                      <a:pt x="13" y="191"/>
                    </a:lnTo>
                    <a:lnTo>
                      <a:pt x="19" y="199"/>
                    </a:lnTo>
                    <a:lnTo>
                      <a:pt x="19" y="202"/>
                    </a:lnTo>
                    <a:lnTo>
                      <a:pt x="20" y="219"/>
                    </a:lnTo>
                    <a:lnTo>
                      <a:pt x="24" y="225"/>
                    </a:lnTo>
                    <a:lnTo>
                      <a:pt x="25" y="230"/>
                    </a:lnTo>
                    <a:lnTo>
                      <a:pt x="27" y="239"/>
                    </a:lnTo>
                    <a:lnTo>
                      <a:pt x="26" y="242"/>
                    </a:lnTo>
                    <a:lnTo>
                      <a:pt x="24" y="254"/>
                    </a:lnTo>
                    <a:lnTo>
                      <a:pt x="21" y="255"/>
                    </a:lnTo>
                    <a:lnTo>
                      <a:pt x="20" y="260"/>
                    </a:lnTo>
                    <a:lnTo>
                      <a:pt x="21" y="265"/>
                    </a:lnTo>
                    <a:lnTo>
                      <a:pt x="30" y="267"/>
                    </a:lnTo>
                    <a:lnTo>
                      <a:pt x="33" y="272"/>
                    </a:lnTo>
                    <a:lnTo>
                      <a:pt x="42" y="273"/>
                    </a:lnTo>
                    <a:lnTo>
                      <a:pt x="53" y="273"/>
                    </a:lnTo>
                    <a:lnTo>
                      <a:pt x="55" y="272"/>
                    </a:lnTo>
                    <a:lnTo>
                      <a:pt x="55" y="267"/>
                    </a:lnTo>
                    <a:lnTo>
                      <a:pt x="61" y="265"/>
                    </a:lnTo>
                    <a:lnTo>
                      <a:pt x="64" y="262"/>
                    </a:lnTo>
                    <a:lnTo>
                      <a:pt x="73" y="259"/>
                    </a:lnTo>
                    <a:lnTo>
                      <a:pt x="76" y="257"/>
                    </a:lnTo>
                    <a:lnTo>
                      <a:pt x="90" y="257"/>
                    </a:lnTo>
                    <a:lnTo>
                      <a:pt x="92" y="259"/>
                    </a:lnTo>
                    <a:lnTo>
                      <a:pt x="99" y="259"/>
                    </a:lnTo>
                    <a:lnTo>
                      <a:pt x="104" y="255"/>
                    </a:lnTo>
                    <a:lnTo>
                      <a:pt x="104" y="251"/>
                    </a:lnTo>
                    <a:lnTo>
                      <a:pt x="112" y="246"/>
                    </a:lnTo>
                    <a:lnTo>
                      <a:pt x="117" y="246"/>
                    </a:lnTo>
                    <a:lnTo>
                      <a:pt x="125" y="239"/>
                    </a:lnTo>
                    <a:lnTo>
                      <a:pt x="137" y="238"/>
                    </a:lnTo>
                    <a:lnTo>
                      <a:pt x="150" y="232"/>
                    </a:lnTo>
                    <a:lnTo>
                      <a:pt x="171" y="230"/>
                    </a:lnTo>
                    <a:lnTo>
                      <a:pt x="181" y="239"/>
                    </a:lnTo>
                    <a:lnTo>
                      <a:pt x="186" y="237"/>
                    </a:lnTo>
                    <a:lnTo>
                      <a:pt x="195" y="240"/>
                    </a:lnTo>
                    <a:lnTo>
                      <a:pt x="200" y="250"/>
                    </a:lnTo>
                    <a:lnTo>
                      <a:pt x="206" y="255"/>
                    </a:lnTo>
                    <a:lnTo>
                      <a:pt x="206" y="262"/>
                    </a:lnTo>
                    <a:lnTo>
                      <a:pt x="204" y="265"/>
                    </a:lnTo>
                    <a:lnTo>
                      <a:pt x="206" y="268"/>
                    </a:lnTo>
                    <a:lnTo>
                      <a:pt x="213" y="271"/>
                    </a:lnTo>
                    <a:lnTo>
                      <a:pt x="218" y="267"/>
                    </a:lnTo>
                    <a:lnTo>
                      <a:pt x="217" y="262"/>
                    </a:lnTo>
                    <a:lnTo>
                      <a:pt x="225" y="252"/>
                    </a:lnTo>
                    <a:lnTo>
                      <a:pt x="228" y="250"/>
                    </a:lnTo>
                    <a:lnTo>
                      <a:pt x="229" y="246"/>
                    </a:lnTo>
                    <a:lnTo>
                      <a:pt x="234" y="247"/>
                    </a:lnTo>
                    <a:lnTo>
                      <a:pt x="233" y="254"/>
                    </a:lnTo>
                    <a:lnTo>
                      <a:pt x="229" y="260"/>
                    </a:lnTo>
                    <a:lnTo>
                      <a:pt x="228" y="267"/>
                    </a:lnTo>
                    <a:lnTo>
                      <a:pt x="225" y="270"/>
                    </a:lnTo>
                    <a:lnTo>
                      <a:pt x="223" y="272"/>
                    </a:lnTo>
                    <a:lnTo>
                      <a:pt x="223" y="276"/>
                    </a:lnTo>
                    <a:lnTo>
                      <a:pt x="228" y="276"/>
                    </a:lnTo>
                    <a:lnTo>
                      <a:pt x="233" y="271"/>
                    </a:lnTo>
                    <a:lnTo>
                      <a:pt x="233" y="267"/>
                    </a:lnTo>
                    <a:lnTo>
                      <a:pt x="237" y="267"/>
                    </a:lnTo>
                    <a:lnTo>
                      <a:pt x="240" y="272"/>
                    </a:lnTo>
                    <a:lnTo>
                      <a:pt x="234" y="275"/>
                    </a:lnTo>
                    <a:lnTo>
                      <a:pt x="236" y="279"/>
                    </a:lnTo>
                    <a:lnTo>
                      <a:pt x="244" y="282"/>
                    </a:lnTo>
                    <a:lnTo>
                      <a:pt x="246" y="286"/>
                    </a:lnTo>
                    <a:lnTo>
                      <a:pt x="250" y="290"/>
                    </a:lnTo>
                    <a:lnTo>
                      <a:pt x="248" y="297"/>
                    </a:lnTo>
                    <a:lnTo>
                      <a:pt x="252" y="302"/>
                    </a:lnTo>
                    <a:lnTo>
                      <a:pt x="254" y="307"/>
                    </a:lnTo>
                    <a:lnTo>
                      <a:pt x="258" y="310"/>
                    </a:lnTo>
                    <a:lnTo>
                      <a:pt x="265" y="312"/>
                    </a:lnTo>
                    <a:lnTo>
                      <a:pt x="267" y="314"/>
                    </a:lnTo>
                    <a:lnTo>
                      <a:pt x="269" y="314"/>
                    </a:lnTo>
                    <a:lnTo>
                      <a:pt x="271" y="314"/>
                    </a:lnTo>
                    <a:lnTo>
                      <a:pt x="288" y="321"/>
                    </a:lnTo>
                    <a:lnTo>
                      <a:pt x="287" y="315"/>
                    </a:lnTo>
                    <a:lnTo>
                      <a:pt x="292" y="313"/>
                    </a:lnTo>
                    <a:lnTo>
                      <a:pt x="295" y="306"/>
                    </a:lnTo>
                    <a:lnTo>
                      <a:pt x="303" y="307"/>
                    </a:lnTo>
                    <a:lnTo>
                      <a:pt x="302" y="314"/>
                    </a:lnTo>
                    <a:lnTo>
                      <a:pt x="307" y="318"/>
                    </a:lnTo>
                    <a:lnTo>
                      <a:pt x="314" y="317"/>
                    </a:lnTo>
                    <a:lnTo>
                      <a:pt x="320" y="314"/>
                    </a:lnTo>
                    <a:lnTo>
                      <a:pt x="321" y="31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94" name="Freeform 516"/>
              <p:cNvSpPr>
                <a:spLocks/>
              </p:cNvSpPr>
              <p:nvPr/>
            </p:nvSpPr>
            <p:spPr bwMode="gray">
              <a:xfrm>
                <a:off x="4327" y="2395"/>
                <a:ext cx="28" cy="24"/>
              </a:xfrm>
              <a:custGeom>
                <a:avLst/>
                <a:gdLst>
                  <a:gd name="T0" fmla="*/ 2147483647 w 22"/>
                  <a:gd name="T1" fmla="*/ 2147483647 h 18"/>
                  <a:gd name="T2" fmla="*/ 2147483647 w 22"/>
                  <a:gd name="T3" fmla="*/ 0 h 18"/>
                  <a:gd name="T4" fmla="*/ 2147483647 w 22"/>
                  <a:gd name="T5" fmla="*/ 2147483647 h 18"/>
                  <a:gd name="T6" fmla="*/ 2147483647 w 22"/>
                  <a:gd name="T7" fmla="*/ 2147483647 h 18"/>
                  <a:gd name="T8" fmla="*/ 2147483647 w 22"/>
                  <a:gd name="T9" fmla="*/ 2147483647 h 18"/>
                  <a:gd name="T10" fmla="*/ 0 w 22"/>
                  <a:gd name="T11" fmla="*/ 2147483647 h 18"/>
                  <a:gd name="T12" fmla="*/ 2147483647 w 22"/>
                  <a:gd name="T13" fmla="*/ 2147483647 h 18"/>
                  <a:gd name="T14" fmla="*/ 2147483647 w 22"/>
                  <a:gd name="T15" fmla="*/ 2147483647 h 18"/>
                  <a:gd name="T16" fmla="*/ 2147483647 w 22"/>
                  <a:gd name="T17" fmla="*/ 2147483647 h 18"/>
                  <a:gd name="T18" fmla="*/ 2147483647 w 22"/>
                  <a:gd name="T19" fmla="*/ 2147483647 h 18"/>
                  <a:gd name="T20" fmla="*/ 2147483647 w 22"/>
                  <a:gd name="T21" fmla="*/ 2147483647 h 18"/>
                  <a:gd name="T22" fmla="*/ 2147483647 w 22"/>
                  <a:gd name="T23" fmla="*/ 2147483647 h 18"/>
                  <a:gd name="T24" fmla="*/ 2147483647 w 22"/>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8"/>
                  <a:gd name="T41" fmla="*/ 22 w 2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8">
                    <a:moveTo>
                      <a:pt x="22" y="2"/>
                    </a:moveTo>
                    <a:lnTo>
                      <a:pt x="18" y="0"/>
                    </a:lnTo>
                    <a:lnTo>
                      <a:pt x="14" y="1"/>
                    </a:lnTo>
                    <a:lnTo>
                      <a:pt x="10" y="6"/>
                    </a:lnTo>
                    <a:lnTo>
                      <a:pt x="4" y="7"/>
                    </a:lnTo>
                    <a:lnTo>
                      <a:pt x="0" y="11"/>
                    </a:lnTo>
                    <a:lnTo>
                      <a:pt x="3" y="18"/>
                    </a:lnTo>
                    <a:lnTo>
                      <a:pt x="7" y="18"/>
                    </a:lnTo>
                    <a:lnTo>
                      <a:pt x="9" y="13"/>
                    </a:lnTo>
                    <a:lnTo>
                      <a:pt x="13" y="10"/>
                    </a:lnTo>
                    <a:lnTo>
                      <a:pt x="16" y="11"/>
                    </a:lnTo>
                    <a:lnTo>
                      <a:pt x="20" y="10"/>
                    </a:lnTo>
                    <a:lnTo>
                      <a:pt x="22"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95" name="Freeform 517"/>
              <p:cNvSpPr>
                <a:spLocks/>
              </p:cNvSpPr>
              <p:nvPr/>
            </p:nvSpPr>
            <p:spPr bwMode="gray">
              <a:xfrm>
                <a:off x="4294" y="2403"/>
                <a:ext cx="29" cy="45"/>
              </a:xfrm>
              <a:custGeom>
                <a:avLst/>
                <a:gdLst>
                  <a:gd name="T0" fmla="*/ 2147483647 w 23"/>
                  <a:gd name="T1" fmla="*/ 0 h 34"/>
                  <a:gd name="T2" fmla="*/ 2147483647 w 23"/>
                  <a:gd name="T3" fmla="*/ 2147483647 h 34"/>
                  <a:gd name="T4" fmla="*/ 2147483647 w 23"/>
                  <a:gd name="T5" fmla="*/ 2147483647 h 34"/>
                  <a:gd name="T6" fmla="*/ 2147483647 w 23"/>
                  <a:gd name="T7" fmla="*/ 2147483647 h 34"/>
                  <a:gd name="T8" fmla="*/ 2147483647 w 23"/>
                  <a:gd name="T9" fmla="*/ 2147483647 h 34"/>
                  <a:gd name="T10" fmla="*/ 2147483647 w 23"/>
                  <a:gd name="T11" fmla="*/ 2147483647 h 34"/>
                  <a:gd name="T12" fmla="*/ 2147483647 w 23"/>
                  <a:gd name="T13" fmla="*/ 2147483647 h 34"/>
                  <a:gd name="T14" fmla="*/ 2147483647 w 23"/>
                  <a:gd name="T15" fmla="*/ 2147483647 h 34"/>
                  <a:gd name="T16" fmla="*/ 2147483647 w 23"/>
                  <a:gd name="T17" fmla="*/ 2147483647 h 34"/>
                  <a:gd name="T18" fmla="*/ 2147483647 w 23"/>
                  <a:gd name="T19" fmla="*/ 2147483647 h 34"/>
                  <a:gd name="T20" fmla="*/ 2147483647 w 23"/>
                  <a:gd name="T21" fmla="*/ 2147483647 h 34"/>
                  <a:gd name="T22" fmla="*/ 2147483647 w 23"/>
                  <a:gd name="T23" fmla="*/ 2147483647 h 34"/>
                  <a:gd name="T24" fmla="*/ 2147483647 w 23"/>
                  <a:gd name="T25" fmla="*/ 2147483647 h 34"/>
                  <a:gd name="T26" fmla="*/ 2147483647 w 23"/>
                  <a:gd name="T27" fmla="*/ 2147483647 h 34"/>
                  <a:gd name="T28" fmla="*/ 2147483647 w 23"/>
                  <a:gd name="T29" fmla="*/ 2147483647 h 34"/>
                  <a:gd name="T30" fmla="*/ 2147483647 w 23"/>
                  <a:gd name="T31" fmla="*/ 2147483647 h 34"/>
                  <a:gd name="T32" fmla="*/ 2147483647 w 23"/>
                  <a:gd name="T33" fmla="*/ 2147483647 h 34"/>
                  <a:gd name="T34" fmla="*/ 2147483647 w 23"/>
                  <a:gd name="T35" fmla="*/ 2147483647 h 34"/>
                  <a:gd name="T36" fmla="*/ 2147483647 w 23"/>
                  <a:gd name="T37" fmla="*/ 2147483647 h 34"/>
                  <a:gd name="T38" fmla="*/ 2147483647 w 23"/>
                  <a:gd name="T39" fmla="*/ 2147483647 h 34"/>
                  <a:gd name="T40" fmla="*/ 2147483647 w 23"/>
                  <a:gd name="T41" fmla="*/ 2147483647 h 34"/>
                  <a:gd name="T42" fmla="*/ 0 w 23"/>
                  <a:gd name="T43" fmla="*/ 2147483647 h 34"/>
                  <a:gd name="T44" fmla="*/ 2147483647 w 23"/>
                  <a:gd name="T45" fmla="*/ 2147483647 h 34"/>
                  <a:gd name="T46" fmla="*/ 2147483647 w 23"/>
                  <a:gd name="T47" fmla="*/ 0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
                  <a:gd name="T73" fmla="*/ 0 h 34"/>
                  <a:gd name="T74" fmla="*/ 23 w 23"/>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 h="34">
                    <a:moveTo>
                      <a:pt x="11" y="0"/>
                    </a:moveTo>
                    <a:lnTo>
                      <a:pt x="19" y="4"/>
                    </a:lnTo>
                    <a:lnTo>
                      <a:pt x="20" y="8"/>
                    </a:lnTo>
                    <a:lnTo>
                      <a:pt x="23" y="14"/>
                    </a:lnTo>
                    <a:lnTo>
                      <a:pt x="18" y="21"/>
                    </a:lnTo>
                    <a:lnTo>
                      <a:pt x="17" y="32"/>
                    </a:lnTo>
                    <a:lnTo>
                      <a:pt x="11" y="34"/>
                    </a:lnTo>
                    <a:lnTo>
                      <a:pt x="11" y="28"/>
                    </a:lnTo>
                    <a:lnTo>
                      <a:pt x="9" y="28"/>
                    </a:lnTo>
                    <a:lnTo>
                      <a:pt x="7" y="31"/>
                    </a:lnTo>
                    <a:lnTo>
                      <a:pt x="5" y="30"/>
                    </a:lnTo>
                    <a:lnTo>
                      <a:pt x="6" y="21"/>
                    </a:lnTo>
                    <a:lnTo>
                      <a:pt x="7" y="21"/>
                    </a:lnTo>
                    <a:lnTo>
                      <a:pt x="8" y="19"/>
                    </a:lnTo>
                    <a:lnTo>
                      <a:pt x="9" y="18"/>
                    </a:lnTo>
                    <a:lnTo>
                      <a:pt x="10" y="15"/>
                    </a:lnTo>
                    <a:lnTo>
                      <a:pt x="10" y="13"/>
                    </a:lnTo>
                    <a:lnTo>
                      <a:pt x="9" y="11"/>
                    </a:lnTo>
                    <a:lnTo>
                      <a:pt x="9" y="10"/>
                    </a:lnTo>
                    <a:lnTo>
                      <a:pt x="5" y="14"/>
                    </a:lnTo>
                    <a:lnTo>
                      <a:pt x="1" y="10"/>
                    </a:lnTo>
                    <a:lnTo>
                      <a:pt x="0" y="5"/>
                    </a:lnTo>
                    <a:lnTo>
                      <a:pt x="6" y="3"/>
                    </a:lnTo>
                    <a:lnTo>
                      <a:pt x="1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96" name="Freeform 518"/>
              <p:cNvSpPr>
                <a:spLocks/>
              </p:cNvSpPr>
              <p:nvPr/>
            </p:nvSpPr>
            <p:spPr bwMode="gray">
              <a:xfrm>
                <a:off x="4287" y="2391"/>
                <a:ext cx="5" cy="6"/>
              </a:xfrm>
              <a:custGeom>
                <a:avLst/>
                <a:gdLst>
                  <a:gd name="T0" fmla="*/ 2147483647 w 4"/>
                  <a:gd name="T1" fmla="*/ 0 h 4"/>
                  <a:gd name="T2" fmla="*/ 2147483647 w 4"/>
                  <a:gd name="T3" fmla="*/ 2147483647 h 4"/>
                  <a:gd name="T4" fmla="*/ 0 w 4"/>
                  <a:gd name="T5" fmla="*/ 2147483647 h 4"/>
                  <a:gd name="T6" fmla="*/ 0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4" y="0"/>
                    </a:moveTo>
                    <a:lnTo>
                      <a:pt x="4" y="4"/>
                    </a:lnTo>
                    <a:lnTo>
                      <a:pt x="0" y="4"/>
                    </a:lnTo>
                    <a:lnTo>
                      <a:pt x="0" y="3"/>
                    </a:lnTo>
                    <a:lnTo>
                      <a:pt x="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97" name="Freeform 519"/>
              <p:cNvSpPr>
                <a:spLocks/>
              </p:cNvSpPr>
              <p:nvPr/>
            </p:nvSpPr>
            <p:spPr bwMode="gray">
              <a:xfrm>
                <a:off x="4254" y="2407"/>
                <a:ext cx="9" cy="5"/>
              </a:xfrm>
              <a:custGeom>
                <a:avLst/>
                <a:gdLst>
                  <a:gd name="T0" fmla="*/ 2147483647 w 7"/>
                  <a:gd name="T1" fmla="*/ 2147483647 h 4"/>
                  <a:gd name="T2" fmla="*/ 0 w 7"/>
                  <a:gd name="T3" fmla="*/ 2147483647 h 4"/>
                  <a:gd name="T4" fmla="*/ 2147483647 w 7"/>
                  <a:gd name="T5" fmla="*/ 2147483647 h 4"/>
                  <a:gd name="T6" fmla="*/ 2147483647 w 7"/>
                  <a:gd name="T7" fmla="*/ 0 h 4"/>
                  <a:gd name="T8" fmla="*/ 2147483647 w 7"/>
                  <a:gd name="T9" fmla="*/ 2147483647 h 4"/>
                  <a:gd name="T10" fmla="*/ 2147483647 w 7"/>
                  <a:gd name="T11" fmla="*/ 2147483647 h 4"/>
                  <a:gd name="T12" fmla="*/ 2147483647 w 7"/>
                  <a:gd name="T13" fmla="*/ 2147483647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1" y="4"/>
                    </a:moveTo>
                    <a:lnTo>
                      <a:pt x="0" y="2"/>
                    </a:lnTo>
                    <a:lnTo>
                      <a:pt x="2" y="1"/>
                    </a:lnTo>
                    <a:lnTo>
                      <a:pt x="5" y="0"/>
                    </a:lnTo>
                    <a:lnTo>
                      <a:pt x="7" y="2"/>
                    </a:lnTo>
                    <a:lnTo>
                      <a:pt x="4" y="4"/>
                    </a:lnTo>
                    <a:lnTo>
                      <a:pt x="1"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98" name="Freeform 520"/>
              <p:cNvSpPr>
                <a:spLocks/>
              </p:cNvSpPr>
              <p:nvPr/>
            </p:nvSpPr>
            <p:spPr bwMode="gray">
              <a:xfrm>
                <a:off x="4287" y="2415"/>
                <a:ext cx="4" cy="2"/>
              </a:xfrm>
              <a:custGeom>
                <a:avLst/>
                <a:gdLst>
                  <a:gd name="T0" fmla="*/ 0 w 3"/>
                  <a:gd name="T1" fmla="*/ 2147483647 h 2"/>
                  <a:gd name="T2" fmla="*/ 2147483647 w 3"/>
                  <a:gd name="T3" fmla="*/ 0 h 2"/>
                  <a:gd name="T4" fmla="*/ 2147483647 w 3"/>
                  <a:gd name="T5" fmla="*/ 2147483647 h 2"/>
                  <a:gd name="T6" fmla="*/ 2147483647 w 3"/>
                  <a:gd name="T7" fmla="*/ 2147483647 h 2"/>
                  <a:gd name="T8" fmla="*/ 2147483647 w 3"/>
                  <a:gd name="T9" fmla="*/ 2147483647 h 2"/>
                  <a:gd name="T10" fmla="*/ 0 w 3"/>
                  <a:gd name="T11" fmla="*/ 2147483647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1"/>
                    </a:moveTo>
                    <a:lnTo>
                      <a:pt x="1" y="0"/>
                    </a:lnTo>
                    <a:lnTo>
                      <a:pt x="3" y="1"/>
                    </a:lnTo>
                    <a:lnTo>
                      <a:pt x="2" y="2"/>
                    </a:lnTo>
                    <a:lnTo>
                      <a:pt x="1"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8999" name="Freeform 521"/>
              <p:cNvSpPr>
                <a:spLocks/>
              </p:cNvSpPr>
              <p:nvPr/>
            </p:nvSpPr>
            <p:spPr bwMode="gray">
              <a:xfrm>
                <a:off x="4295" y="2403"/>
                <a:ext cx="2" cy="3"/>
              </a:xfrm>
              <a:custGeom>
                <a:avLst/>
                <a:gdLst>
                  <a:gd name="T0" fmla="*/ 0 w 2"/>
                  <a:gd name="T1" fmla="*/ 2147483647 h 2"/>
                  <a:gd name="T2" fmla="*/ 2147483647 w 2"/>
                  <a:gd name="T3" fmla="*/ 0 h 2"/>
                  <a:gd name="T4" fmla="*/ 2147483647 w 2"/>
                  <a:gd name="T5" fmla="*/ 0 h 2"/>
                  <a:gd name="T6" fmla="*/ 2147483647 w 2"/>
                  <a:gd name="T7" fmla="*/ 2147483647 h 2"/>
                  <a:gd name="T8" fmla="*/ 0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2"/>
                    </a:moveTo>
                    <a:lnTo>
                      <a:pt x="1" y="0"/>
                    </a:lnTo>
                    <a:lnTo>
                      <a:pt x="2" y="0"/>
                    </a:lnTo>
                    <a:lnTo>
                      <a:pt x="2" y="2"/>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00" name="Freeform 522"/>
              <p:cNvSpPr>
                <a:spLocks/>
              </p:cNvSpPr>
              <p:nvPr/>
            </p:nvSpPr>
            <p:spPr bwMode="gray">
              <a:xfrm>
                <a:off x="4309" y="2453"/>
                <a:ext cx="6" cy="6"/>
              </a:xfrm>
              <a:custGeom>
                <a:avLst/>
                <a:gdLst>
                  <a:gd name="T0" fmla="*/ 2147483647 w 4"/>
                  <a:gd name="T1" fmla="*/ 0 h 5"/>
                  <a:gd name="T2" fmla="*/ 0 w 4"/>
                  <a:gd name="T3" fmla="*/ 2147483647 h 5"/>
                  <a:gd name="T4" fmla="*/ 0 w 4"/>
                  <a:gd name="T5" fmla="*/ 2147483647 h 5"/>
                  <a:gd name="T6" fmla="*/ 2147483647 w 4"/>
                  <a:gd name="T7" fmla="*/ 2147483647 h 5"/>
                  <a:gd name="T8" fmla="*/ 2147483647 w 4"/>
                  <a:gd name="T9" fmla="*/ 0 h 5"/>
                  <a:gd name="T10" fmla="*/ 2147483647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1" y="0"/>
                    </a:moveTo>
                    <a:lnTo>
                      <a:pt x="0" y="3"/>
                    </a:lnTo>
                    <a:lnTo>
                      <a:pt x="0" y="5"/>
                    </a:lnTo>
                    <a:lnTo>
                      <a:pt x="1" y="5"/>
                    </a:lnTo>
                    <a:lnTo>
                      <a:pt x="4" y="0"/>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01" name="Freeform 523"/>
              <p:cNvSpPr>
                <a:spLocks/>
              </p:cNvSpPr>
              <p:nvPr/>
            </p:nvSpPr>
            <p:spPr bwMode="gray">
              <a:xfrm>
                <a:off x="4303" y="2458"/>
                <a:ext cx="3" cy="4"/>
              </a:xfrm>
              <a:custGeom>
                <a:avLst/>
                <a:gdLst>
                  <a:gd name="T0" fmla="*/ 2147483647 w 3"/>
                  <a:gd name="T1" fmla="*/ 0 h 3"/>
                  <a:gd name="T2" fmla="*/ 2147483647 w 3"/>
                  <a:gd name="T3" fmla="*/ 2147483647 h 3"/>
                  <a:gd name="T4" fmla="*/ 2147483647 w 3"/>
                  <a:gd name="T5" fmla="*/ 2147483647 h 3"/>
                  <a:gd name="T6" fmla="*/ 0 w 3"/>
                  <a:gd name="T7" fmla="*/ 2147483647 h 3"/>
                  <a:gd name="T8" fmla="*/ 0 w 3"/>
                  <a:gd name="T9" fmla="*/ 2147483647 h 3"/>
                  <a:gd name="T10" fmla="*/ 2147483647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1" y="0"/>
                    </a:moveTo>
                    <a:lnTo>
                      <a:pt x="3" y="1"/>
                    </a:lnTo>
                    <a:lnTo>
                      <a:pt x="2" y="2"/>
                    </a:lnTo>
                    <a:lnTo>
                      <a:pt x="0" y="3"/>
                    </a:lnTo>
                    <a:lnTo>
                      <a:pt x="0" y="1"/>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02" name="Freeform 524"/>
              <p:cNvSpPr>
                <a:spLocks/>
              </p:cNvSpPr>
              <p:nvPr/>
            </p:nvSpPr>
            <p:spPr bwMode="gray">
              <a:xfrm>
                <a:off x="4181" y="2533"/>
                <a:ext cx="19" cy="44"/>
              </a:xfrm>
              <a:custGeom>
                <a:avLst/>
                <a:gdLst>
                  <a:gd name="T0" fmla="*/ 2147483647 w 14"/>
                  <a:gd name="T1" fmla="*/ 2147483647 h 33"/>
                  <a:gd name="T2" fmla="*/ 2147483647 w 14"/>
                  <a:gd name="T3" fmla="*/ 0 h 33"/>
                  <a:gd name="T4" fmla="*/ 2147483647 w 14"/>
                  <a:gd name="T5" fmla="*/ 2147483647 h 33"/>
                  <a:gd name="T6" fmla="*/ 2147483647 w 14"/>
                  <a:gd name="T7" fmla="*/ 2147483647 h 33"/>
                  <a:gd name="T8" fmla="*/ 2147483647 w 14"/>
                  <a:gd name="T9" fmla="*/ 2147483647 h 33"/>
                  <a:gd name="T10" fmla="*/ 2147483647 w 14"/>
                  <a:gd name="T11" fmla="*/ 2147483647 h 33"/>
                  <a:gd name="T12" fmla="*/ 2147483647 w 14"/>
                  <a:gd name="T13" fmla="*/ 2147483647 h 33"/>
                  <a:gd name="T14" fmla="*/ 2147483647 w 14"/>
                  <a:gd name="T15" fmla="*/ 2147483647 h 33"/>
                  <a:gd name="T16" fmla="*/ 0 w 14"/>
                  <a:gd name="T17" fmla="*/ 2147483647 h 33"/>
                  <a:gd name="T18" fmla="*/ 2147483647 w 14"/>
                  <a:gd name="T19" fmla="*/ 2147483647 h 33"/>
                  <a:gd name="T20" fmla="*/ 2147483647 w 14"/>
                  <a:gd name="T21" fmla="*/ 2147483647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33"/>
                  <a:gd name="T35" fmla="*/ 14 w 14"/>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33">
                    <a:moveTo>
                      <a:pt x="7" y="2"/>
                    </a:moveTo>
                    <a:lnTo>
                      <a:pt x="9" y="0"/>
                    </a:lnTo>
                    <a:lnTo>
                      <a:pt x="14" y="2"/>
                    </a:lnTo>
                    <a:lnTo>
                      <a:pt x="14" y="15"/>
                    </a:lnTo>
                    <a:lnTo>
                      <a:pt x="10" y="21"/>
                    </a:lnTo>
                    <a:lnTo>
                      <a:pt x="7" y="32"/>
                    </a:lnTo>
                    <a:lnTo>
                      <a:pt x="3" y="33"/>
                    </a:lnTo>
                    <a:lnTo>
                      <a:pt x="1" y="28"/>
                    </a:lnTo>
                    <a:lnTo>
                      <a:pt x="0" y="17"/>
                    </a:lnTo>
                    <a:lnTo>
                      <a:pt x="7" y="7"/>
                    </a:lnTo>
                    <a:lnTo>
                      <a:pt x="7"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03" name="Freeform 525"/>
              <p:cNvSpPr>
                <a:spLocks/>
              </p:cNvSpPr>
              <p:nvPr/>
            </p:nvSpPr>
            <p:spPr bwMode="gray">
              <a:xfrm>
                <a:off x="4285" y="2487"/>
                <a:ext cx="10" cy="5"/>
              </a:xfrm>
              <a:custGeom>
                <a:avLst/>
                <a:gdLst>
                  <a:gd name="T0" fmla="*/ 2147483647 w 7"/>
                  <a:gd name="T1" fmla="*/ 0 h 4"/>
                  <a:gd name="T2" fmla="*/ 2147483647 w 7"/>
                  <a:gd name="T3" fmla="*/ 0 h 4"/>
                  <a:gd name="T4" fmla="*/ 0 w 7"/>
                  <a:gd name="T5" fmla="*/ 2147483647 h 4"/>
                  <a:gd name="T6" fmla="*/ 0 w 7"/>
                  <a:gd name="T7" fmla="*/ 2147483647 h 4"/>
                  <a:gd name="T8" fmla="*/ 2147483647 w 7"/>
                  <a:gd name="T9" fmla="*/ 2147483647 h 4"/>
                  <a:gd name="T10" fmla="*/ 2147483647 w 7"/>
                  <a:gd name="T11" fmla="*/ 2147483647 h 4"/>
                  <a:gd name="T12" fmla="*/ 2147483647 w 7"/>
                  <a:gd name="T13" fmla="*/ 0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7" y="0"/>
                    </a:moveTo>
                    <a:lnTo>
                      <a:pt x="4" y="0"/>
                    </a:lnTo>
                    <a:lnTo>
                      <a:pt x="0" y="3"/>
                    </a:lnTo>
                    <a:lnTo>
                      <a:pt x="0" y="4"/>
                    </a:lnTo>
                    <a:lnTo>
                      <a:pt x="5" y="4"/>
                    </a:lnTo>
                    <a:lnTo>
                      <a:pt x="7" y="1"/>
                    </a:lnTo>
                    <a:lnTo>
                      <a:pt x="7"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04" name="Freeform 526"/>
              <p:cNvSpPr>
                <a:spLocks/>
              </p:cNvSpPr>
              <p:nvPr/>
            </p:nvSpPr>
            <p:spPr bwMode="gray">
              <a:xfrm>
                <a:off x="4285" y="2495"/>
                <a:ext cx="5" cy="5"/>
              </a:xfrm>
              <a:custGeom>
                <a:avLst/>
                <a:gdLst>
                  <a:gd name="T0" fmla="*/ 2147483647 w 4"/>
                  <a:gd name="T1" fmla="*/ 0 h 3"/>
                  <a:gd name="T2" fmla="*/ 2147483647 w 4"/>
                  <a:gd name="T3" fmla="*/ 0 h 3"/>
                  <a:gd name="T4" fmla="*/ 2147483647 w 4"/>
                  <a:gd name="T5" fmla="*/ 2147483647 h 3"/>
                  <a:gd name="T6" fmla="*/ 2147483647 w 4"/>
                  <a:gd name="T7" fmla="*/ 2147483647 h 3"/>
                  <a:gd name="T8" fmla="*/ 0 w 4"/>
                  <a:gd name="T9" fmla="*/ 2147483647 h 3"/>
                  <a:gd name="T10" fmla="*/ 2147483647 w 4"/>
                  <a:gd name="T11" fmla="*/ 0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1" y="0"/>
                    </a:moveTo>
                    <a:lnTo>
                      <a:pt x="3" y="0"/>
                    </a:lnTo>
                    <a:lnTo>
                      <a:pt x="4" y="2"/>
                    </a:lnTo>
                    <a:lnTo>
                      <a:pt x="2" y="3"/>
                    </a:lnTo>
                    <a:lnTo>
                      <a:pt x="0" y="2"/>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05" name="Freeform 527"/>
              <p:cNvSpPr>
                <a:spLocks/>
              </p:cNvSpPr>
              <p:nvPr/>
            </p:nvSpPr>
            <p:spPr bwMode="gray">
              <a:xfrm>
                <a:off x="4270" y="2511"/>
                <a:ext cx="9" cy="10"/>
              </a:xfrm>
              <a:custGeom>
                <a:avLst/>
                <a:gdLst>
                  <a:gd name="T0" fmla="*/ 2147483647 w 7"/>
                  <a:gd name="T1" fmla="*/ 2147483647 h 7"/>
                  <a:gd name="T2" fmla="*/ 2147483647 w 7"/>
                  <a:gd name="T3" fmla="*/ 0 h 7"/>
                  <a:gd name="T4" fmla="*/ 2147483647 w 7"/>
                  <a:gd name="T5" fmla="*/ 2147483647 h 7"/>
                  <a:gd name="T6" fmla="*/ 2147483647 w 7"/>
                  <a:gd name="T7" fmla="*/ 2147483647 h 7"/>
                  <a:gd name="T8" fmla="*/ 2147483647 w 7"/>
                  <a:gd name="T9" fmla="*/ 2147483647 h 7"/>
                  <a:gd name="T10" fmla="*/ 0 w 7"/>
                  <a:gd name="T11" fmla="*/ 2147483647 h 7"/>
                  <a:gd name="T12" fmla="*/ 2147483647 w 7"/>
                  <a:gd name="T13" fmla="*/ 2147483647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2" y="4"/>
                    </a:moveTo>
                    <a:lnTo>
                      <a:pt x="4" y="0"/>
                    </a:lnTo>
                    <a:lnTo>
                      <a:pt x="7" y="1"/>
                    </a:lnTo>
                    <a:lnTo>
                      <a:pt x="5" y="4"/>
                    </a:lnTo>
                    <a:lnTo>
                      <a:pt x="1" y="7"/>
                    </a:lnTo>
                    <a:lnTo>
                      <a:pt x="0" y="4"/>
                    </a:lnTo>
                    <a:lnTo>
                      <a:pt x="2"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06" name="Freeform 528"/>
              <p:cNvSpPr>
                <a:spLocks/>
              </p:cNvSpPr>
              <p:nvPr/>
            </p:nvSpPr>
            <p:spPr bwMode="gray">
              <a:xfrm>
                <a:off x="4239" y="2537"/>
                <a:ext cx="6" cy="3"/>
              </a:xfrm>
              <a:custGeom>
                <a:avLst/>
                <a:gdLst>
                  <a:gd name="T0" fmla="*/ 0 w 5"/>
                  <a:gd name="T1" fmla="*/ 2147483647 h 3"/>
                  <a:gd name="T2" fmla="*/ 2147483647 w 5"/>
                  <a:gd name="T3" fmla="*/ 0 h 3"/>
                  <a:gd name="T4" fmla="*/ 2147483647 w 5"/>
                  <a:gd name="T5" fmla="*/ 2147483647 h 3"/>
                  <a:gd name="T6" fmla="*/ 2147483647 w 5"/>
                  <a:gd name="T7" fmla="*/ 2147483647 h 3"/>
                  <a:gd name="T8" fmla="*/ 2147483647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2"/>
                    </a:moveTo>
                    <a:lnTo>
                      <a:pt x="2" y="0"/>
                    </a:lnTo>
                    <a:lnTo>
                      <a:pt x="4" y="1"/>
                    </a:lnTo>
                    <a:lnTo>
                      <a:pt x="5" y="2"/>
                    </a:lnTo>
                    <a:lnTo>
                      <a:pt x="2" y="3"/>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07" name="Freeform 529"/>
              <p:cNvSpPr>
                <a:spLocks/>
              </p:cNvSpPr>
              <p:nvPr/>
            </p:nvSpPr>
            <p:spPr bwMode="gray">
              <a:xfrm>
                <a:off x="4228" y="2540"/>
                <a:ext cx="4" cy="7"/>
              </a:xfrm>
              <a:custGeom>
                <a:avLst/>
                <a:gdLst>
                  <a:gd name="T0" fmla="*/ 0 w 3"/>
                  <a:gd name="T1" fmla="*/ 2147483647 h 5"/>
                  <a:gd name="T2" fmla="*/ 2147483647 w 3"/>
                  <a:gd name="T3" fmla="*/ 0 h 5"/>
                  <a:gd name="T4" fmla="*/ 2147483647 w 3"/>
                  <a:gd name="T5" fmla="*/ 2147483647 h 5"/>
                  <a:gd name="T6" fmla="*/ 2147483647 w 3"/>
                  <a:gd name="T7" fmla="*/ 2147483647 h 5"/>
                  <a:gd name="T8" fmla="*/ 2147483647 w 3"/>
                  <a:gd name="T9" fmla="*/ 2147483647 h 5"/>
                  <a:gd name="T10" fmla="*/ 0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3"/>
                    </a:moveTo>
                    <a:lnTo>
                      <a:pt x="2" y="0"/>
                    </a:lnTo>
                    <a:lnTo>
                      <a:pt x="3" y="1"/>
                    </a:lnTo>
                    <a:lnTo>
                      <a:pt x="3" y="5"/>
                    </a:lnTo>
                    <a:lnTo>
                      <a:pt x="1" y="4"/>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08" name="Freeform 530"/>
              <p:cNvSpPr>
                <a:spLocks/>
              </p:cNvSpPr>
              <p:nvPr/>
            </p:nvSpPr>
            <p:spPr bwMode="gray">
              <a:xfrm>
                <a:off x="4221" y="2545"/>
                <a:ext cx="6" cy="3"/>
              </a:xfrm>
              <a:custGeom>
                <a:avLst/>
                <a:gdLst>
                  <a:gd name="T0" fmla="*/ 0 w 5"/>
                  <a:gd name="T1" fmla="*/ 2147483647 h 2"/>
                  <a:gd name="T2" fmla="*/ 2147483647 w 5"/>
                  <a:gd name="T3" fmla="*/ 0 h 2"/>
                  <a:gd name="T4" fmla="*/ 2147483647 w 5"/>
                  <a:gd name="T5" fmla="*/ 0 h 2"/>
                  <a:gd name="T6" fmla="*/ 2147483647 w 5"/>
                  <a:gd name="T7" fmla="*/ 2147483647 h 2"/>
                  <a:gd name="T8" fmla="*/ 2147483647 w 5"/>
                  <a:gd name="T9" fmla="*/ 2147483647 h 2"/>
                  <a:gd name="T10" fmla="*/ 0 w 5"/>
                  <a:gd name="T11" fmla="*/ 2147483647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1"/>
                    </a:moveTo>
                    <a:lnTo>
                      <a:pt x="2" y="0"/>
                    </a:lnTo>
                    <a:lnTo>
                      <a:pt x="5" y="0"/>
                    </a:lnTo>
                    <a:lnTo>
                      <a:pt x="5" y="2"/>
                    </a:lnTo>
                    <a:lnTo>
                      <a:pt x="2"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09" name="Freeform 531"/>
              <p:cNvSpPr>
                <a:spLocks/>
              </p:cNvSpPr>
              <p:nvPr/>
            </p:nvSpPr>
            <p:spPr bwMode="gray">
              <a:xfrm>
                <a:off x="4091" y="2966"/>
                <a:ext cx="19" cy="4"/>
              </a:xfrm>
              <a:custGeom>
                <a:avLst/>
                <a:gdLst>
                  <a:gd name="T0" fmla="*/ 0 w 14"/>
                  <a:gd name="T1" fmla="*/ 2147483647 h 3"/>
                  <a:gd name="T2" fmla="*/ 0 w 14"/>
                  <a:gd name="T3" fmla="*/ 2147483647 h 3"/>
                  <a:gd name="T4" fmla="*/ 2147483647 w 14"/>
                  <a:gd name="T5" fmla="*/ 2147483647 h 3"/>
                  <a:gd name="T6" fmla="*/ 2147483647 w 14"/>
                  <a:gd name="T7" fmla="*/ 0 h 3"/>
                  <a:gd name="T8" fmla="*/ 0 w 14"/>
                  <a:gd name="T9" fmla="*/ 2147483647 h 3"/>
                  <a:gd name="T10" fmla="*/ 0 60000 65536"/>
                  <a:gd name="T11" fmla="*/ 0 60000 65536"/>
                  <a:gd name="T12" fmla="*/ 0 60000 65536"/>
                  <a:gd name="T13" fmla="*/ 0 60000 65536"/>
                  <a:gd name="T14" fmla="*/ 0 60000 65536"/>
                  <a:gd name="T15" fmla="*/ 0 w 14"/>
                  <a:gd name="T16" fmla="*/ 0 h 3"/>
                  <a:gd name="T17" fmla="*/ 14 w 14"/>
                  <a:gd name="T18" fmla="*/ 3 h 3"/>
                </a:gdLst>
                <a:ahLst/>
                <a:cxnLst>
                  <a:cxn ang="T10">
                    <a:pos x="T0" y="T1"/>
                  </a:cxn>
                  <a:cxn ang="T11">
                    <a:pos x="T2" y="T3"/>
                  </a:cxn>
                  <a:cxn ang="T12">
                    <a:pos x="T4" y="T5"/>
                  </a:cxn>
                  <a:cxn ang="T13">
                    <a:pos x="T6" y="T7"/>
                  </a:cxn>
                  <a:cxn ang="T14">
                    <a:pos x="T8" y="T9"/>
                  </a:cxn>
                </a:cxnLst>
                <a:rect l="T15" t="T16" r="T17" b="T18"/>
                <a:pathLst>
                  <a:path w="14" h="3">
                    <a:moveTo>
                      <a:pt x="0" y="1"/>
                    </a:moveTo>
                    <a:lnTo>
                      <a:pt x="0" y="3"/>
                    </a:lnTo>
                    <a:lnTo>
                      <a:pt x="13" y="2"/>
                    </a:lnTo>
                    <a:lnTo>
                      <a:pt x="14" y="0"/>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10" name="Freeform 532"/>
              <p:cNvSpPr>
                <a:spLocks/>
              </p:cNvSpPr>
              <p:nvPr/>
            </p:nvSpPr>
            <p:spPr bwMode="gray">
              <a:xfrm>
                <a:off x="4112" y="2980"/>
                <a:ext cx="12" cy="10"/>
              </a:xfrm>
              <a:custGeom>
                <a:avLst/>
                <a:gdLst>
                  <a:gd name="T0" fmla="*/ 0 w 9"/>
                  <a:gd name="T1" fmla="*/ 0 h 7"/>
                  <a:gd name="T2" fmla="*/ 2147483647 w 9"/>
                  <a:gd name="T3" fmla="*/ 2147483647 h 7"/>
                  <a:gd name="T4" fmla="*/ 2147483647 w 9"/>
                  <a:gd name="T5" fmla="*/ 2147483647 h 7"/>
                  <a:gd name="T6" fmla="*/ 2147483647 w 9"/>
                  <a:gd name="T7" fmla="*/ 2147483647 h 7"/>
                  <a:gd name="T8" fmla="*/ 2147483647 w 9"/>
                  <a:gd name="T9" fmla="*/ 2147483647 h 7"/>
                  <a:gd name="T10" fmla="*/ 0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0" y="0"/>
                    </a:moveTo>
                    <a:lnTo>
                      <a:pt x="1" y="5"/>
                    </a:lnTo>
                    <a:lnTo>
                      <a:pt x="5" y="7"/>
                    </a:lnTo>
                    <a:lnTo>
                      <a:pt x="9" y="6"/>
                    </a:lnTo>
                    <a:lnTo>
                      <a:pt x="8" y="1"/>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11" name="Freeform 533"/>
              <p:cNvSpPr>
                <a:spLocks/>
              </p:cNvSpPr>
              <p:nvPr/>
            </p:nvSpPr>
            <p:spPr bwMode="gray">
              <a:xfrm>
                <a:off x="4131" y="2914"/>
                <a:ext cx="2" cy="11"/>
              </a:xfrm>
              <a:custGeom>
                <a:avLst/>
                <a:gdLst>
                  <a:gd name="T0" fmla="*/ 0 w 2"/>
                  <a:gd name="T1" fmla="*/ 2147483647 h 8"/>
                  <a:gd name="T2" fmla="*/ 0 w 2"/>
                  <a:gd name="T3" fmla="*/ 2147483647 h 8"/>
                  <a:gd name="T4" fmla="*/ 2147483647 w 2"/>
                  <a:gd name="T5" fmla="*/ 2147483647 h 8"/>
                  <a:gd name="T6" fmla="*/ 2147483647 w 2"/>
                  <a:gd name="T7" fmla="*/ 0 h 8"/>
                  <a:gd name="T8" fmla="*/ 0 w 2"/>
                  <a:gd name="T9" fmla="*/ 2147483647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0" y="4"/>
                    </a:moveTo>
                    <a:lnTo>
                      <a:pt x="0" y="8"/>
                    </a:lnTo>
                    <a:lnTo>
                      <a:pt x="2" y="8"/>
                    </a:lnTo>
                    <a:lnTo>
                      <a:pt x="2" y="0"/>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12" name="Freeform 534"/>
              <p:cNvSpPr>
                <a:spLocks/>
              </p:cNvSpPr>
              <p:nvPr/>
            </p:nvSpPr>
            <p:spPr bwMode="gray">
              <a:xfrm>
                <a:off x="4129" y="2983"/>
                <a:ext cx="42" cy="12"/>
              </a:xfrm>
              <a:custGeom>
                <a:avLst/>
                <a:gdLst>
                  <a:gd name="T0" fmla="*/ 0 w 32"/>
                  <a:gd name="T1" fmla="*/ 2147483647 h 9"/>
                  <a:gd name="T2" fmla="*/ 2147483647 w 32"/>
                  <a:gd name="T3" fmla="*/ 0 h 9"/>
                  <a:gd name="T4" fmla="*/ 2147483647 w 32"/>
                  <a:gd name="T5" fmla="*/ 2147483647 h 9"/>
                  <a:gd name="T6" fmla="*/ 2147483647 w 32"/>
                  <a:gd name="T7" fmla="*/ 2147483647 h 9"/>
                  <a:gd name="T8" fmla="*/ 2147483647 w 32"/>
                  <a:gd name="T9" fmla="*/ 2147483647 h 9"/>
                  <a:gd name="T10" fmla="*/ 2147483647 w 32"/>
                  <a:gd name="T11" fmla="*/ 2147483647 h 9"/>
                  <a:gd name="T12" fmla="*/ 2147483647 w 32"/>
                  <a:gd name="T13" fmla="*/ 0 h 9"/>
                  <a:gd name="T14" fmla="*/ 2147483647 w 32"/>
                  <a:gd name="T15" fmla="*/ 2147483647 h 9"/>
                  <a:gd name="T16" fmla="*/ 2147483647 w 32"/>
                  <a:gd name="T17" fmla="*/ 2147483647 h 9"/>
                  <a:gd name="T18" fmla="*/ 2147483647 w 32"/>
                  <a:gd name="T19" fmla="*/ 2147483647 h 9"/>
                  <a:gd name="T20" fmla="*/ 2147483647 w 32"/>
                  <a:gd name="T21" fmla="*/ 2147483647 h 9"/>
                  <a:gd name="T22" fmla="*/ 0 w 32"/>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9"/>
                  <a:gd name="T38" fmla="*/ 32 w 32"/>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9">
                    <a:moveTo>
                      <a:pt x="0" y="3"/>
                    </a:moveTo>
                    <a:lnTo>
                      <a:pt x="3" y="0"/>
                    </a:lnTo>
                    <a:lnTo>
                      <a:pt x="7" y="3"/>
                    </a:lnTo>
                    <a:lnTo>
                      <a:pt x="13" y="1"/>
                    </a:lnTo>
                    <a:lnTo>
                      <a:pt x="18" y="2"/>
                    </a:lnTo>
                    <a:lnTo>
                      <a:pt x="19" y="1"/>
                    </a:lnTo>
                    <a:lnTo>
                      <a:pt x="30" y="0"/>
                    </a:lnTo>
                    <a:lnTo>
                      <a:pt x="32" y="3"/>
                    </a:lnTo>
                    <a:lnTo>
                      <a:pt x="29" y="6"/>
                    </a:lnTo>
                    <a:lnTo>
                      <a:pt x="11" y="9"/>
                    </a:lnTo>
                    <a:lnTo>
                      <a:pt x="1" y="6"/>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13" name="Freeform 535"/>
              <p:cNvSpPr>
                <a:spLocks/>
              </p:cNvSpPr>
              <p:nvPr/>
            </p:nvSpPr>
            <p:spPr bwMode="gray">
              <a:xfrm>
                <a:off x="4175" y="2985"/>
                <a:ext cx="30" cy="7"/>
              </a:xfrm>
              <a:custGeom>
                <a:avLst/>
                <a:gdLst>
                  <a:gd name="T0" fmla="*/ 0 w 23"/>
                  <a:gd name="T1" fmla="*/ 2147483647 h 6"/>
                  <a:gd name="T2" fmla="*/ 2147483647 w 23"/>
                  <a:gd name="T3" fmla="*/ 0 h 6"/>
                  <a:gd name="T4" fmla="*/ 2147483647 w 23"/>
                  <a:gd name="T5" fmla="*/ 0 h 6"/>
                  <a:gd name="T6" fmla="*/ 2147483647 w 23"/>
                  <a:gd name="T7" fmla="*/ 2147483647 h 6"/>
                  <a:gd name="T8" fmla="*/ 2147483647 w 23"/>
                  <a:gd name="T9" fmla="*/ 2147483647 h 6"/>
                  <a:gd name="T10" fmla="*/ 2147483647 w 23"/>
                  <a:gd name="T11" fmla="*/ 2147483647 h 6"/>
                  <a:gd name="T12" fmla="*/ 0 w 23"/>
                  <a:gd name="T13" fmla="*/ 2147483647 h 6"/>
                  <a:gd name="T14" fmla="*/ 0 60000 65536"/>
                  <a:gd name="T15" fmla="*/ 0 60000 65536"/>
                  <a:gd name="T16" fmla="*/ 0 60000 65536"/>
                  <a:gd name="T17" fmla="*/ 0 60000 65536"/>
                  <a:gd name="T18" fmla="*/ 0 60000 65536"/>
                  <a:gd name="T19" fmla="*/ 0 60000 65536"/>
                  <a:gd name="T20" fmla="*/ 0 60000 65536"/>
                  <a:gd name="T21" fmla="*/ 0 w 23"/>
                  <a:gd name="T22" fmla="*/ 0 h 6"/>
                  <a:gd name="T23" fmla="*/ 23 w 2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6">
                    <a:moveTo>
                      <a:pt x="0" y="3"/>
                    </a:moveTo>
                    <a:lnTo>
                      <a:pt x="9" y="0"/>
                    </a:lnTo>
                    <a:lnTo>
                      <a:pt x="22" y="0"/>
                    </a:lnTo>
                    <a:lnTo>
                      <a:pt x="23" y="3"/>
                    </a:lnTo>
                    <a:lnTo>
                      <a:pt x="21" y="5"/>
                    </a:lnTo>
                    <a:lnTo>
                      <a:pt x="2" y="6"/>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14" name="Freeform 536"/>
              <p:cNvSpPr>
                <a:spLocks/>
              </p:cNvSpPr>
              <p:nvPr/>
            </p:nvSpPr>
            <p:spPr bwMode="gray">
              <a:xfrm>
                <a:off x="4167" y="2996"/>
                <a:ext cx="22" cy="15"/>
              </a:xfrm>
              <a:custGeom>
                <a:avLst/>
                <a:gdLst>
                  <a:gd name="T0" fmla="*/ 0 w 17"/>
                  <a:gd name="T1" fmla="*/ 2147483647 h 11"/>
                  <a:gd name="T2" fmla="*/ 2147483647 w 17"/>
                  <a:gd name="T3" fmla="*/ 0 h 11"/>
                  <a:gd name="T4" fmla="*/ 2147483647 w 17"/>
                  <a:gd name="T5" fmla="*/ 2147483647 h 11"/>
                  <a:gd name="T6" fmla="*/ 2147483647 w 17"/>
                  <a:gd name="T7" fmla="*/ 2147483647 h 11"/>
                  <a:gd name="T8" fmla="*/ 2147483647 w 17"/>
                  <a:gd name="T9" fmla="*/ 2147483647 h 11"/>
                  <a:gd name="T10" fmla="*/ 2147483647 w 17"/>
                  <a:gd name="T11" fmla="*/ 2147483647 h 11"/>
                  <a:gd name="T12" fmla="*/ 0 w 17"/>
                  <a:gd name="T13" fmla="*/ 2147483647 h 11"/>
                  <a:gd name="T14" fmla="*/ 0 60000 65536"/>
                  <a:gd name="T15" fmla="*/ 0 60000 65536"/>
                  <a:gd name="T16" fmla="*/ 0 60000 65536"/>
                  <a:gd name="T17" fmla="*/ 0 60000 65536"/>
                  <a:gd name="T18" fmla="*/ 0 60000 65536"/>
                  <a:gd name="T19" fmla="*/ 0 60000 65536"/>
                  <a:gd name="T20" fmla="*/ 0 60000 65536"/>
                  <a:gd name="T21" fmla="*/ 0 w 17"/>
                  <a:gd name="T22" fmla="*/ 0 h 11"/>
                  <a:gd name="T23" fmla="*/ 17 w 1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1">
                    <a:moveTo>
                      <a:pt x="0" y="2"/>
                    </a:moveTo>
                    <a:lnTo>
                      <a:pt x="1" y="0"/>
                    </a:lnTo>
                    <a:lnTo>
                      <a:pt x="10" y="2"/>
                    </a:lnTo>
                    <a:lnTo>
                      <a:pt x="17" y="9"/>
                    </a:lnTo>
                    <a:lnTo>
                      <a:pt x="14" y="11"/>
                    </a:lnTo>
                    <a:lnTo>
                      <a:pt x="6" y="8"/>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15" name="Freeform 537"/>
              <p:cNvSpPr>
                <a:spLocks/>
              </p:cNvSpPr>
              <p:nvPr/>
            </p:nvSpPr>
            <p:spPr bwMode="gray">
              <a:xfrm>
                <a:off x="4221" y="2985"/>
                <a:ext cx="44" cy="24"/>
              </a:xfrm>
              <a:custGeom>
                <a:avLst/>
                <a:gdLst>
                  <a:gd name="T0" fmla="*/ 2147483647 w 33"/>
                  <a:gd name="T1" fmla="*/ 0 h 19"/>
                  <a:gd name="T2" fmla="*/ 2147483647 w 33"/>
                  <a:gd name="T3" fmla="*/ 2147483647 h 19"/>
                  <a:gd name="T4" fmla="*/ 2147483647 w 33"/>
                  <a:gd name="T5" fmla="*/ 2147483647 h 19"/>
                  <a:gd name="T6" fmla="*/ 2147483647 w 33"/>
                  <a:gd name="T7" fmla="*/ 2147483647 h 19"/>
                  <a:gd name="T8" fmla="*/ 2147483647 w 33"/>
                  <a:gd name="T9" fmla="*/ 2147483647 h 19"/>
                  <a:gd name="T10" fmla="*/ 2147483647 w 33"/>
                  <a:gd name="T11" fmla="*/ 2147483647 h 19"/>
                  <a:gd name="T12" fmla="*/ 2147483647 w 33"/>
                  <a:gd name="T13" fmla="*/ 2147483647 h 19"/>
                  <a:gd name="T14" fmla="*/ 0 w 33"/>
                  <a:gd name="T15" fmla="*/ 2147483647 h 19"/>
                  <a:gd name="T16" fmla="*/ 0 w 33"/>
                  <a:gd name="T17" fmla="*/ 2147483647 h 19"/>
                  <a:gd name="T18" fmla="*/ 2147483647 w 33"/>
                  <a:gd name="T19" fmla="*/ 2147483647 h 19"/>
                  <a:gd name="T20" fmla="*/ 2147483647 w 33"/>
                  <a:gd name="T21" fmla="*/ 2147483647 h 19"/>
                  <a:gd name="T22" fmla="*/ 2147483647 w 33"/>
                  <a:gd name="T23" fmla="*/ 2147483647 h 19"/>
                  <a:gd name="T24" fmla="*/ 2147483647 w 33"/>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19"/>
                  <a:gd name="T41" fmla="*/ 33 w 33"/>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19">
                    <a:moveTo>
                      <a:pt x="32" y="0"/>
                    </a:moveTo>
                    <a:lnTo>
                      <a:pt x="33" y="3"/>
                    </a:lnTo>
                    <a:lnTo>
                      <a:pt x="31" y="6"/>
                    </a:lnTo>
                    <a:lnTo>
                      <a:pt x="22" y="9"/>
                    </a:lnTo>
                    <a:lnTo>
                      <a:pt x="17" y="10"/>
                    </a:lnTo>
                    <a:lnTo>
                      <a:pt x="13" y="15"/>
                    </a:lnTo>
                    <a:lnTo>
                      <a:pt x="5" y="19"/>
                    </a:lnTo>
                    <a:lnTo>
                      <a:pt x="0" y="19"/>
                    </a:lnTo>
                    <a:lnTo>
                      <a:pt x="0" y="15"/>
                    </a:lnTo>
                    <a:lnTo>
                      <a:pt x="4" y="10"/>
                    </a:lnTo>
                    <a:lnTo>
                      <a:pt x="8" y="9"/>
                    </a:lnTo>
                    <a:lnTo>
                      <a:pt x="15" y="3"/>
                    </a:lnTo>
                    <a:lnTo>
                      <a:pt x="3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16" name="Freeform 538"/>
              <p:cNvSpPr>
                <a:spLocks/>
              </p:cNvSpPr>
              <p:nvPr/>
            </p:nvSpPr>
            <p:spPr bwMode="gray">
              <a:xfrm>
                <a:off x="4227" y="2982"/>
                <a:ext cx="13" cy="7"/>
              </a:xfrm>
              <a:custGeom>
                <a:avLst/>
                <a:gdLst>
                  <a:gd name="T0" fmla="*/ 0 w 10"/>
                  <a:gd name="T1" fmla="*/ 2147483647 h 5"/>
                  <a:gd name="T2" fmla="*/ 2147483647 w 10"/>
                  <a:gd name="T3" fmla="*/ 2147483647 h 5"/>
                  <a:gd name="T4" fmla="*/ 2147483647 w 10"/>
                  <a:gd name="T5" fmla="*/ 2147483647 h 5"/>
                  <a:gd name="T6" fmla="*/ 2147483647 w 10"/>
                  <a:gd name="T7" fmla="*/ 0 h 5"/>
                  <a:gd name="T8" fmla="*/ 2147483647 w 10"/>
                  <a:gd name="T9" fmla="*/ 2147483647 h 5"/>
                  <a:gd name="T10" fmla="*/ 2147483647 w 10"/>
                  <a:gd name="T11" fmla="*/ 2147483647 h 5"/>
                  <a:gd name="T12" fmla="*/ 0 w 10"/>
                  <a:gd name="T13" fmla="*/ 2147483647 h 5"/>
                  <a:gd name="T14" fmla="*/ 0 60000 65536"/>
                  <a:gd name="T15" fmla="*/ 0 60000 65536"/>
                  <a:gd name="T16" fmla="*/ 0 60000 65536"/>
                  <a:gd name="T17" fmla="*/ 0 60000 65536"/>
                  <a:gd name="T18" fmla="*/ 0 60000 65536"/>
                  <a:gd name="T19" fmla="*/ 0 60000 65536"/>
                  <a:gd name="T20" fmla="*/ 0 60000 65536"/>
                  <a:gd name="T21" fmla="*/ 0 w 10"/>
                  <a:gd name="T22" fmla="*/ 0 h 5"/>
                  <a:gd name="T23" fmla="*/ 10 w 10"/>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5">
                    <a:moveTo>
                      <a:pt x="0" y="5"/>
                    </a:moveTo>
                    <a:lnTo>
                      <a:pt x="1" y="2"/>
                    </a:lnTo>
                    <a:lnTo>
                      <a:pt x="5" y="1"/>
                    </a:lnTo>
                    <a:lnTo>
                      <a:pt x="10" y="0"/>
                    </a:lnTo>
                    <a:lnTo>
                      <a:pt x="10" y="2"/>
                    </a:lnTo>
                    <a:lnTo>
                      <a:pt x="5" y="4"/>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17" name="Freeform 539"/>
              <p:cNvSpPr>
                <a:spLocks/>
              </p:cNvSpPr>
              <p:nvPr/>
            </p:nvSpPr>
            <p:spPr bwMode="gray">
              <a:xfrm>
                <a:off x="4216" y="2982"/>
                <a:ext cx="9" cy="7"/>
              </a:xfrm>
              <a:custGeom>
                <a:avLst/>
                <a:gdLst>
                  <a:gd name="T0" fmla="*/ 0 w 6"/>
                  <a:gd name="T1" fmla="*/ 2147483647 h 5"/>
                  <a:gd name="T2" fmla="*/ 2147483647 w 6"/>
                  <a:gd name="T3" fmla="*/ 2147483647 h 5"/>
                  <a:gd name="T4" fmla="*/ 2147483647 w 6"/>
                  <a:gd name="T5" fmla="*/ 0 h 5"/>
                  <a:gd name="T6" fmla="*/ 2147483647 w 6"/>
                  <a:gd name="T7" fmla="*/ 2147483647 h 5"/>
                  <a:gd name="T8" fmla="*/ 2147483647 w 6"/>
                  <a:gd name="T9" fmla="*/ 2147483647 h 5"/>
                  <a:gd name="T10" fmla="*/ 0 w 6"/>
                  <a:gd name="T11" fmla="*/ 2147483647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0" y="3"/>
                    </a:moveTo>
                    <a:lnTo>
                      <a:pt x="2" y="1"/>
                    </a:lnTo>
                    <a:lnTo>
                      <a:pt x="6" y="0"/>
                    </a:lnTo>
                    <a:lnTo>
                      <a:pt x="6" y="1"/>
                    </a:lnTo>
                    <a:lnTo>
                      <a:pt x="1" y="5"/>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18" name="Freeform 540"/>
              <p:cNvSpPr>
                <a:spLocks/>
              </p:cNvSpPr>
              <p:nvPr/>
            </p:nvSpPr>
            <p:spPr bwMode="gray">
              <a:xfrm>
                <a:off x="4207" y="2980"/>
                <a:ext cx="9" cy="9"/>
              </a:xfrm>
              <a:custGeom>
                <a:avLst/>
                <a:gdLst>
                  <a:gd name="T0" fmla="*/ 0 w 7"/>
                  <a:gd name="T1" fmla="*/ 2147483647 h 6"/>
                  <a:gd name="T2" fmla="*/ 2147483647 w 7"/>
                  <a:gd name="T3" fmla="*/ 0 h 6"/>
                  <a:gd name="T4" fmla="*/ 2147483647 w 7"/>
                  <a:gd name="T5" fmla="*/ 2147483647 h 6"/>
                  <a:gd name="T6" fmla="*/ 2147483647 w 7"/>
                  <a:gd name="T7" fmla="*/ 2147483647 h 6"/>
                  <a:gd name="T8" fmla="*/ 0 w 7"/>
                  <a:gd name="T9" fmla="*/ 2147483647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0" y="5"/>
                    </a:moveTo>
                    <a:lnTo>
                      <a:pt x="4" y="0"/>
                    </a:lnTo>
                    <a:lnTo>
                      <a:pt x="7" y="2"/>
                    </a:lnTo>
                    <a:lnTo>
                      <a:pt x="2" y="6"/>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19" name="Freeform 541"/>
              <p:cNvSpPr>
                <a:spLocks/>
              </p:cNvSpPr>
              <p:nvPr/>
            </p:nvSpPr>
            <p:spPr bwMode="gray">
              <a:xfrm>
                <a:off x="4249" y="2973"/>
                <a:ext cx="10" cy="7"/>
              </a:xfrm>
              <a:custGeom>
                <a:avLst/>
                <a:gdLst>
                  <a:gd name="T0" fmla="*/ 0 w 8"/>
                  <a:gd name="T1" fmla="*/ 2147483647 h 6"/>
                  <a:gd name="T2" fmla="*/ 2147483647 w 8"/>
                  <a:gd name="T3" fmla="*/ 0 h 6"/>
                  <a:gd name="T4" fmla="*/ 2147483647 w 8"/>
                  <a:gd name="T5" fmla="*/ 2147483647 h 6"/>
                  <a:gd name="T6" fmla="*/ 2147483647 w 8"/>
                  <a:gd name="T7" fmla="*/ 2147483647 h 6"/>
                  <a:gd name="T8" fmla="*/ 2147483647 w 8"/>
                  <a:gd name="T9" fmla="*/ 2147483647 h 6"/>
                  <a:gd name="T10" fmla="*/ 0 w 8"/>
                  <a:gd name="T11" fmla="*/ 2147483647 h 6"/>
                  <a:gd name="T12" fmla="*/ 0 60000 65536"/>
                  <a:gd name="T13" fmla="*/ 0 60000 65536"/>
                  <a:gd name="T14" fmla="*/ 0 60000 65536"/>
                  <a:gd name="T15" fmla="*/ 0 60000 65536"/>
                  <a:gd name="T16" fmla="*/ 0 60000 65536"/>
                  <a:gd name="T17" fmla="*/ 0 60000 65536"/>
                  <a:gd name="T18" fmla="*/ 0 w 8"/>
                  <a:gd name="T19" fmla="*/ 0 h 6"/>
                  <a:gd name="T20" fmla="*/ 8 w 8"/>
                  <a:gd name="T21" fmla="*/ 6 h 6"/>
                </a:gdLst>
                <a:ahLst/>
                <a:cxnLst>
                  <a:cxn ang="T12">
                    <a:pos x="T0" y="T1"/>
                  </a:cxn>
                  <a:cxn ang="T13">
                    <a:pos x="T2" y="T3"/>
                  </a:cxn>
                  <a:cxn ang="T14">
                    <a:pos x="T4" y="T5"/>
                  </a:cxn>
                  <a:cxn ang="T15">
                    <a:pos x="T6" y="T7"/>
                  </a:cxn>
                  <a:cxn ang="T16">
                    <a:pos x="T8" y="T9"/>
                  </a:cxn>
                  <a:cxn ang="T17">
                    <a:pos x="T10" y="T11"/>
                  </a:cxn>
                </a:cxnLst>
                <a:rect l="T18" t="T19" r="T20" b="T21"/>
                <a:pathLst>
                  <a:path w="8" h="6">
                    <a:moveTo>
                      <a:pt x="0" y="3"/>
                    </a:moveTo>
                    <a:lnTo>
                      <a:pt x="7" y="0"/>
                    </a:lnTo>
                    <a:lnTo>
                      <a:pt x="8" y="2"/>
                    </a:lnTo>
                    <a:lnTo>
                      <a:pt x="7" y="4"/>
                    </a:lnTo>
                    <a:lnTo>
                      <a:pt x="1" y="6"/>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20" name="Freeform 542"/>
              <p:cNvSpPr>
                <a:spLocks/>
              </p:cNvSpPr>
              <p:nvPr/>
            </p:nvSpPr>
            <p:spPr bwMode="gray">
              <a:xfrm>
                <a:off x="4166" y="2853"/>
                <a:ext cx="74" cy="96"/>
              </a:xfrm>
              <a:custGeom>
                <a:avLst/>
                <a:gdLst>
                  <a:gd name="T0" fmla="*/ 2147483647 w 57"/>
                  <a:gd name="T1" fmla="*/ 0 h 74"/>
                  <a:gd name="T2" fmla="*/ 2147483647 w 57"/>
                  <a:gd name="T3" fmla="*/ 2147483647 h 74"/>
                  <a:gd name="T4" fmla="*/ 2147483647 w 57"/>
                  <a:gd name="T5" fmla="*/ 2147483647 h 74"/>
                  <a:gd name="T6" fmla="*/ 2147483647 w 57"/>
                  <a:gd name="T7" fmla="*/ 2147483647 h 74"/>
                  <a:gd name="T8" fmla="*/ 2147483647 w 57"/>
                  <a:gd name="T9" fmla="*/ 2147483647 h 74"/>
                  <a:gd name="T10" fmla="*/ 2147483647 w 57"/>
                  <a:gd name="T11" fmla="*/ 2147483647 h 74"/>
                  <a:gd name="T12" fmla="*/ 2147483647 w 57"/>
                  <a:gd name="T13" fmla="*/ 2147483647 h 74"/>
                  <a:gd name="T14" fmla="*/ 2147483647 w 57"/>
                  <a:gd name="T15" fmla="*/ 2147483647 h 74"/>
                  <a:gd name="T16" fmla="*/ 2147483647 w 57"/>
                  <a:gd name="T17" fmla="*/ 2147483647 h 74"/>
                  <a:gd name="T18" fmla="*/ 2147483647 w 57"/>
                  <a:gd name="T19" fmla="*/ 2147483647 h 74"/>
                  <a:gd name="T20" fmla="*/ 2147483647 w 57"/>
                  <a:gd name="T21" fmla="*/ 2147483647 h 74"/>
                  <a:gd name="T22" fmla="*/ 2147483647 w 57"/>
                  <a:gd name="T23" fmla="*/ 2147483647 h 74"/>
                  <a:gd name="T24" fmla="*/ 2147483647 w 57"/>
                  <a:gd name="T25" fmla="*/ 2147483647 h 74"/>
                  <a:gd name="T26" fmla="*/ 2147483647 w 57"/>
                  <a:gd name="T27" fmla="*/ 2147483647 h 74"/>
                  <a:gd name="T28" fmla="*/ 2147483647 w 57"/>
                  <a:gd name="T29" fmla="*/ 2147483647 h 74"/>
                  <a:gd name="T30" fmla="*/ 0 w 57"/>
                  <a:gd name="T31" fmla="*/ 2147483647 h 74"/>
                  <a:gd name="T32" fmla="*/ 2147483647 w 57"/>
                  <a:gd name="T33" fmla="*/ 2147483647 h 74"/>
                  <a:gd name="T34" fmla="*/ 2147483647 w 57"/>
                  <a:gd name="T35" fmla="*/ 2147483647 h 74"/>
                  <a:gd name="T36" fmla="*/ 2147483647 w 57"/>
                  <a:gd name="T37" fmla="*/ 2147483647 h 74"/>
                  <a:gd name="T38" fmla="*/ 2147483647 w 57"/>
                  <a:gd name="T39" fmla="*/ 2147483647 h 74"/>
                  <a:gd name="T40" fmla="*/ 2147483647 w 57"/>
                  <a:gd name="T41" fmla="*/ 2147483647 h 74"/>
                  <a:gd name="T42" fmla="*/ 2147483647 w 57"/>
                  <a:gd name="T43" fmla="*/ 2147483647 h 74"/>
                  <a:gd name="T44" fmla="*/ 2147483647 w 57"/>
                  <a:gd name="T45" fmla="*/ 2147483647 h 74"/>
                  <a:gd name="T46" fmla="*/ 2147483647 w 57"/>
                  <a:gd name="T47" fmla="*/ 2147483647 h 74"/>
                  <a:gd name="T48" fmla="*/ 2147483647 w 57"/>
                  <a:gd name="T49" fmla="*/ 2147483647 h 74"/>
                  <a:gd name="T50" fmla="*/ 2147483647 w 57"/>
                  <a:gd name="T51" fmla="*/ 2147483647 h 74"/>
                  <a:gd name="T52" fmla="*/ 2147483647 w 57"/>
                  <a:gd name="T53" fmla="*/ 2147483647 h 74"/>
                  <a:gd name="T54" fmla="*/ 2147483647 w 57"/>
                  <a:gd name="T55" fmla="*/ 2147483647 h 74"/>
                  <a:gd name="T56" fmla="*/ 2147483647 w 57"/>
                  <a:gd name="T57" fmla="*/ 2147483647 h 74"/>
                  <a:gd name="T58" fmla="*/ 2147483647 w 57"/>
                  <a:gd name="T59" fmla="*/ 2147483647 h 74"/>
                  <a:gd name="T60" fmla="*/ 2147483647 w 57"/>
                  <a:gd name="T61" fmla="*/ 2147483647 h 74"/>
                  <a:gd name="T62" fmla="*/ 2147483647 w 57"/>
                  <a:gd name="T63" fmla="*/ 2147483647 h 74"/>
                  <a:gd name="T64" fmla="*/ 2147483647 w 57"/>
                  <a:gd name="T65" fmla="*/ 2147483647 h 74"/>
                  <a:gd name="T66" fmla="*/ 2147483647 w 57"/>
                  <a:gd name="T67" fmla="*/ 2147483647 h 74"/>
                  <a:gd name="T68" fmla="*/ 2147483647 w 57"/>
                  <a:gd name="T69" fmla="*/ 2147483647 h 74"/>
                  <a:gd name="T70" fmla="*/ 2147483647 w 57"/>
                  <a:gd name="T71" fmla="*/ 2147483647 h 74"/>
                  <a:gd name="T72" fmla="*/ 2147483647 w 57"/>
                  <a:gd name="T73" fmla="*/ 2147483647 h 74"/>
                  <a:gd name="T74" fmla="*/ 2147483647 w 57"/>
                  <a:gd name="T75" fmla="*/ 2147483647 h 74"/>
                  <a:gd name="T76" fmla="*/ 2147483647 w 57"/>
                  <a:gd name="T77" fmla="*/ 2147483647 h 74"/>
                  <a:gd name="T78" fmla="*/ 2147483647 w 57"/>
                  <a:gd name="T79" fmla="*/ 2147483647 h 74"/>
                  <a:gd name="T80" fmla="*/ 2147483647 w 57"/>
                  <a:gd name="T81" fmla="*/ 2147483647 h 74"/>
                  <a:gd name="T82" fmla="*/ 2147483647 w 57"/>
                  <a:gd name="T83" fmla="*/ 2147483647 h 74"/>
                  <a:gd name="T84" fmla="*/ 2147483647 w 57"/>
                  <a:gd name="T85" fmla="*/ 2147483647 h 74"/>
                  <a:gd name="T86" fmla="*/ 2147483647 w 57"/>
                  <a:gd name="T87" fmla="*/ 2147483647 h 74"/>
                  <a:gd name="T88" fmla="*/ 2147483647 w 57"/>
                  <a:gd name="T89" fmla="*/ 2147483647 h 74"/>
                  <a:gd name="T90" fmla="*/ 2147483647 w 57"/>
                  <a:gd name="T91" fmla="*/ 2147483647 h 74"/>
                  <a:gd name="T92" fmla="*/ 2147483647 w 57"/>
                  <a:gd name="T93" fmla="*/ 2147483647 h 74"/>
                  <a:gd name="T94" fmla="*/ 2147483647 w 57"/>
                  <a:gd name="T95" fmla="*/ 2147483647 h 74"/>
                  <a:gd name="T96" fmla="*/ 2147483647 w 57"/>
                  <a:gd name="T97" fmla="*/ 2147483647 h 74"/>
                  <a:gd name="T98" fmla="*/ 2147483647 w 57"/>
                  <a:gd name="T99" fmla="*/ 2147483647 h 74"/>
                  <a:gd name="T100" fmla="*/ 2147483647 w 57"/>
                  <a:gd name="T101" fmla="*/ 2147483647 h 74"/>
                  <a:gd name="T102" fmla="*/ 2147483647 w 57"/>
                  <a:gd name="T103" fmla="*/ 2147483647 h 74"/>
                  <a:gd name="T104" fmla="*/ 2147483647 w 57"/>
                  <a:gd name="T105" fmla="*/ 2147483647 h 74"/>
                  <a:gd name="T106" fmla="*/ 2147483647 w 57"/>
                  <a:gd name="T107" fmla="*/ 2147483647 h 74"/>
                  <a:gd name="T108" fmla="*/ 2147483647 w 57"/>
                  <a:gd name="T109" fmla="*/ 2147483647 h 74"/>
                  <a:gd name="T110" fmla="*/ 2147483647 w 57"/>
                  <a:gd name="T111" fmla="*/ 0 h 74"/>
                  <a:gd name="T112" fmla="*/ 2147483647 w 57"/>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74"/>
                  <a:gd name="T173" fmla="*/ 57 w 57"/>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74">
                    <a:moveTo>
                      <a:pt x="52" y="0"/>
                    </a:moveTo>
                    <a:lnTo>
                      <a:pt x="50" y="5"/>
                    </a:lnTo>
                    <a:lnTo>
                      <a:pt x="43" y="7"/>
                    </a:lnTo>
                    <a:lnTo>
                      <a:pt x="32" y="8"/>
                    </a:lnTo>
                    <a:lnTo>
                      <a:pt x="22" y="3"/>
                    </a:lnTo>
                    <a:lnTo>
                      <a:pt x="19" y="3"/>
                    </a:lnTo>
                    <a:lnTo>
                      <a:pt x="16" y="8"/>
                    </a:lnTo>
                    <a:lnTo>
                      <a:pt x="13" y="8"/>
                    </a:lnTo>
                    <a:lnTo>
                      <a:pt x="10" y="9"/>
                    </a:lnTo>
                    <a:lnTo>
                      <a:pt x="8" y="18"/>
                    </a:lnTo>
                    <a:lnTo>
                      <a:pt x="5" y="23"/>
                    </a:lnTo>
                    <a:lnTo>
                      <a:pt x="4" y="28"/>
                    </a:lnTo>
                    <a:lnTo>
                      <a:pt x="5" y="36"/>
                    </a:lnTo>
                    <a:lnTo>
                      <a:pt x="3" y="42"/>
                    </a:lnTo>
                    <a:lnTo>
                      <a:pt x="1" y="42"/>
                    </a:lnTo>
                    <a:lnTo>
                      <a:pt x="0" y="52"/>
                    </a:lnTo>
                    <a:lnTo>
                      <a:pt x="5" y="52"/>
                    </a:lnTo>
                    <a:lnTo>
                      <a:pt x="7" y="56"/>
                    </a:lnTo>
                    <a:lnTo>
                      <a:pt x="8" y="65"/>
                    </a:lnTo>
                    <a:lnTo>
                      <a:pt x="5" y="71"/>
                    </a:lnTo>
                    <a:lnTo>
                      <a:pt x="5" y="74"/>
                    </a:lnTo>
                    <a:lnTo>
                      <a:pt x="9" y="74"/>
                    </a:lnTo>
                    <a:lnTo>
                      <a:pt x="12" y="66"/>
                    </a:lnTo>
                    <a:lnTo>
                      <a:pt x="13" y="49"/>
                    </a:lnTo>
                    <a:lnTo>
                      <a:pt x="11" y="46"/>
                    </a:lnTo>
                    <a:lnTo>
                      <a:pt x="12" y="44"/>
                    </a:lnTo>
                    <a:lnTo>
                      <a:pt x="15" y="45"/>
                    </a:lnTo>
                    <a:lnTo>
                      <a:pt x="16" y="41"/>
                    </a:lnTo>
                    <a:lnTo>
                      <a:pt x="20" y="44"/>
                    </a:lnTo>
                    <a:lnTo>
                      <a:pt x="20" y="54"/>
                    </a:lnTo>
                    <a:lnTo>
                      <a:pt x="25" y="60"/>
                    </a:lnTo>
                    <a:lnTo>
                      <a:pt x="24" y="67"/>
                    </a:lnTo>
                    <a:lnTo>
                      <a:pt x="28" y="68"/>
                    </a:lnTo>
                    <a:lnTo>
                      <a:pt x="30" y="60"/>
                    </a:lnTo>
                    <a:lnTo>
                      <a:pt x="33" y="60"/>
                    </a:lnTo>
                    <a:lnTo>
                      <a:pt x="33" y="57"/>
                    </a:lnTo>
                    <a:lnTo>
                      <a:pt x="30" y="51"/>
                    </a:lnTo>
                    <a:lnTo>
                      <a:pt x="30" y="41"/>
                    </a:lnTo>
                    <a:lnTo>
                      <a:pt x="23" y="38"/>
                    </a:lnTo>
                    <a:lnTo>
                      <a:pt x="22" y="35"/>
                    </a:lnTo>
                    <a:lnTo>
                      <a:pt x="23" y="34"/>
                    </a:lnTo>
                    <a:lnTo>
                      <a:pt x="29" y="35"/>
                    </a:lnTo>
                    <a:lnTo>
                      <a:pt x="35" y="27"/>
                    </a:lnTo>
                    <a:lnTo>
                      <a:pt x="41" y="27"/>
                    </a:lnTo>
                    <a:lnTo>
                      <a:pt x="43" y="25"/>
                    </a:lnTo>
                    <a:lnTo>
                      <a:pt x="39" y="22"/>
                    </a:lnTo>
                    <a:lnTo>
                      <a:pt x="30" y="23"/>
                    </a:lnTo>
                    <a:lnTo>
                      <a:pt x="22" y="26"/>
                    </a:lnTo>
                    <a:lnTo>
                      <a:pt x="19" y="31"/>
                    </a:lnTo>
                    <a:lnTo>
                      <a:pt x="10" y="23"/>
                    </a:lnTo>
                    <a:lnTo>
                      <a:pt x="11" y="17"/>
                    </a:lnTo>
                    <a:lnTo>
                      <a:pt x="15" y="13"/>
                    </a:lnTo>
                    <a:lnTo>
                      <a:pt x="39" y="13"/>
                    </a:lnTo>
                    <a:lnTo>
                      <a:pt x="44" y="15"/>
                    </a:lnTo>
                    <a:lnTo>
                      <a:pt x="53" y="11"/>
                    </a:lnTo>
                    <a:lnTo>
                      <a:pt x="57" y="0"/>
                    </a:lnTo>
                    <a:lnTo>
                      <a:pt x="5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21" name="Freeform 543"/>
              <p:cNvSpPr>
                <a:spLocks/>
              </p:cNvSpPr>
              <p:nvPr/>
            </p:nvSpPr>
            <p:spPr bwMode="gray">
              <a:xfrm>
                <a:off x="4176" y="2627"/>
                <a:ext cx="35" cy="68"/>
              </a:xfrm>
              <a:custGeom>
                <a:avLst/>
                <a:gdLst>
                  <a:gd name="T0" fmla="*/ 2147483647 w 26"/>
                  <a:gd name="T1" fmla="*/ 2147483647 h 52"/>
                  <a:gd name="T2" fmla="*/ 2147483647 w 26"/>
                  <a:gd name="T3" fmla="*/ 2147483647 h 52"/>
                  <a:gd name="T4" fmla="*/ 2147483647 w 26"/>
                  <a:gd name="T5" fmla="*/ 0 h 52"/>
                  <a:gd name="T6" fmla="*/ 2147483647 w 26"/>
                  <a:gd name="T7" fmla="*/ 2147483647 h 52"/>
                  <a:gd name="T8" fmla="*/ 2147483647 w 26"/>
                  <a:gd name="T9" fmla="*/ 2147483647 h 52"/>
                  <a:gd name="T10" fmla="*/ 2147483647 w 26"/>
                  <a:gd name="T11" fmla="*/ 2147483647 h 52"/>
                  <a:gd name="T12" fmla="*/ 2147483647 w 26"/>
                  <a:gd name="T13" fmla="*/ 2147483647 h 52"/>
                  <a:gd name="T14" fmla="*/ 2147483647 w 26"/>
                  <a:gd name="T15" fmla="*/ 2147483647 h 52"/>
                  <a:gd name="T16" fmla="*/ 2147483647 w 26"/>
                  <a:gd name="T17" fmla="*/ 2147483647 h 52"/>
                  <a:gd name="T18" fmla="*/ 2147483647 w 26"/>
                  <a:gd name="T19" fmla="*/ 2147483647 h 52"/>
                  <a:gd name="T20" fmla="*/ 2147483647 w 26"/>
                  <a:gd name="T21" fmla="*/ 2147483647 h 52"/>
                  <a:gd name="T22" fmla="*/ 2147483647 w 26"/>
                  <a:gd name="T23" fmla="*/ 2147483647 h 52"/>
                  <a:gd name="T24" fmla="*/ 2147483647 w 26"/>
                  <a:gd name="T25" fmla="*/ 2147483647 h 52"/>
                  <a:gd name="T26" fmla="*/ 2147483647 w 26"/>
                  <a:gd name="T27" fmla="*/ 2147483647 h 52"/>
                  <a:gd name="T28" fmla="*/ 2147483647 w 26"/>
                  <a:gd name="T29" fmla="*/ 2147483647 h 52"/>
                  <a:gd name="T30" fmla="*/ 2147483647 w 26"/>
                  <a:gd name="T31" fmla="*/ 2147483647 h 52"/>
                  <a:gd name="T32" fmla="*/ 0 w 26"/>
                  <a:gd name="T33" fmla="*/ 2147483647 h 52"/>
                  <a:gd name="T34" fmla="*/ 2147483647 w 26"/>
                  <a:gd name="T35" fmla="*/ 2147483647 h 52"/>
                  <a:gd name="T36" fmla="*/ 2147483647 w 26"/>
                  <a:gd name="T37" fmla="*/ 2147483647 h 52"/>
                  <a:gd name="T38" fmla="*/ 2147483647 w 26"/>
                  <a:gd name="T39" fmla="*/ 2147483647 h 52"/>
                  <a:gd name="T40" fmla="*/ 2147483647 w 26"/>
                  <a:gd name="T41" fmla="*/ 2147483647 h 52"/>
                  <a:gd name="T42" fmla="*/ 2147483647 w 26"/>
                  <a:gd name="T43" fmla="*/ 2147483647 h 52"/>
                  <a:gd name="T44" fmla="*/ 2147483647 w 26"/>
                  <a:gd name="T45" fmla="*/ 2147483647 h 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52"/>
                  <a:gd name="T71" fmla="*/ 26 w 26"/>
                  <a:gd name="T72" fmla="*/ 52 h 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52">
                    <a:moveTo>
                      <a:pt x="12" y="1"/>
                    </a:moveTo>
                    <a:lnTo>
                      <a:pt x="16" y="3"/>
                    </a:lnTo>
                    <a:lnTo>
                      <a:pt x="21" y="0"/>
                    </a:lnTo>
                    <a:lnTo>
                      <a:pt x="24" y="1"/>
                    </a:lnTo>
                    <a:lnTo>
                      <a:pt x="23" y="11"/>
                    </a:lnTo>
                    <a:lnTo>
                      <a:pt x="26" y="15"/>
                    </a:lnTo>
                    <a:lnTo>
                      <a:pt x="25" y="21"/>
                    </a:lnTo>
                    <a:lnTo>
                      <a:pt x="17" y="29"/>
                    </a:lnTo>
                    <a:lnTo>
                      <a:pt x="15" y="33"/>
                    </a:lnTo>
                    <a:lnTo>
                      <a:pt x="18" y="42"/>
                    </a:lnTo>
                    <a:lnTo>
                      <a:pt x="19" y="45"/>
                    </a:lnTo>
                    <a:lnTo>
                      <a:pt x="18" y="50"/>
                    </a:lnTo>
                    <a:lnTo>
                      <a:pt x="16" y="52"/>
                    </a:lnTo>
                    <a:lnTo>
                      <a:pt x="10" y="48"/>
                    </a:lnTo>
                    <a:lnTo>
                      <a:pt x="10" y="40"/>
                    </a:lnTo>
                    <a:lnTo>
                      <a:pt x="4" y="37"/>
                    </a:lnTo>
                    <a:lnTo>
                      <a:pt x="0" y="27"/>
                    </a:lnTo>
                    <a:lnTo>
                      <a:pt x="1" y="23"/>
                    </a:lnTo>
                    <a:lnTo>
                      <a:pt x="4" y="23"/>
                    </a:lnTo>
                    <a:lnTo>
                      <a:pt x="7" y="8"/>
                    </a:lnTo>
                    <a:lnTo>
                      <a:pt x="9" y="5"/>
                    </a:lnTo>
                    <a:lnTo>
                      <a:pt x="9" y="1"/>
                    </a:lnTo>
                    <a:lnTo>
                      <a:pt x="12"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22" name="Freeform 544"/>
              <p:cNvSpPr>
                <a:spLocks/>
              </p:cNvSpPr>
              <p:nvPr/>
            </p:nvSpPr>
            <p:spPr bwMode="gray">
              <a:xfrm>
                <a:off x="4183" y="2695"/>
                <a:ext cx="14" cy="16"/>
              </a:xfrm>
              <a:custGeom>
                <a:avLst/>
                <a:gdLst>
                  <a:gd name="T0" fmla="*/ 2147483647 w 11"/>
                  <a:gd name="T1" fmla="*/ 0 h 12"/>
                  <a:gd name="T2" fmla="*/ 2147483647 w 11"/>
                  <a:gd name="T3" fmla="*/ 2147483647 h 12"/>
                  <a:gd name="T4" fmla="*/ 2147483647 w 11"/>
                  <a:gd name="T5" fmla="*/ 2147483647 h 12"/>
                  <a:gd name="T6" fmla="*/ 2147483647 w 11"/>
                  <a:gd name="T7" fmla="*/ 2147483647 h 12"/>
                  <a:gd name="T8" fmla="*/ 2147483647 w 11"/>
                  <a:gd name="T9" fmla="*/ 2147483647 h 12"/>
                  <a:gd name="T10" fmla="*/ 2147483647 w 11"/>
                  <a:gd name="T11" fmla="*/ 2147483647 h 12"/>
                  <a:gd name="T12" fmla="*/ 0 w 11"/>
                  <a:gd name="T13" fmla="*/ 2147483647 h 12"/>
                  <a:gd name="T14" fmla="*/ 2147483647 w 11"/>
                  <a:gd name="T15" fmla="*/ 0 h 12"/>
                  <a:gd name="T16" fmla="*/ 2147483647 w 11"/>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2"/>
                  <a:gd name="T29" fmla="*/ 11 w 11"/>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2">
                    <a:moveTo>
                      <a:pt x="6" y="0"/>
                    </a:moveTo>
                    <a:lnTo>
                      <a:pt x="10" y="4"/>
                    </a:lnTo>
                    <a:lnTo>
                      <a:pt x="11" y="10"/>
                    </a:lnTo>
                    <a:lnTo>
                      <a:pt x="9" y="12"/>
                    </a:lnTo>
                    <a:lnTo>
                      <a:pt x="6" y="11"/>
                    </a:lnTo>
                    <a:lnTo>
                      <a:pt x="4" y="5"/>
                    </a:lnTo>
                    <a:lnTo>
                      <a:pt x="0" y="1"/>
                    </a:lnTo>
                    <a:lnTo>
                      <a:pt x="1" y="0"/>
                    </a:lnTo>
                    <a:lnTo>
                      <a:pt x="6"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23" name="Freeform 545"/>
              <p:cNvSpPr>
                <a:spLocks/>
              </p:cNvSpPr>
              <p:nvPr/>
            </p:nvSpPr>
            <p:spPr bwMode="gray">
              <a:xfrm>
                <a:off x="4202" y="2686"/>
                <a:ext cx="28" cy="21"/>
              </a:xfrm>
              <a:custGeom>
                <a:avLst/>
                <a:gdLst>
                  <a:gd name="T0" fmla="*/ 0 w 21"/>
                  <a:gd name="T1" fmla="*/ 2147483647 h 16"/>
                  <a:gd name="T2" fmla="*/ 2147483647 w 21"/>
                  <a:gd name="T3" fmla="*/ 0 h 16"/>
                  <a:gd name="T4" fmla="*/ 2147483647 w 21"/>
                  <a:gd name="T5" fmla="*/ 0 h 16"/>
                  <a:gd name="T6" fmla="*/ 2147483647 w 21"/>
                  <a:gd name="T7" fmla="*/ 2147483647 h 16"/>
                  <a:gd name="T8" fmla="*/ 2147483647 w 21"/>
                  <a:gd name="T9" fmla="*/ 2147483647 h 16"/>
                  <a:gd name="T10" fmla="*/ 2147483647 w 21"/>
                  <a:gd name="T11" fmla="*/ 2147483647 h 16"/>
                  <a:gd name="T12" fmla="*/ 2147483647 w 21"/>
                  <a:gd name="T13" fmla="*/ 2147483647 h 16"/>
                  <a:gd name="T14" fmla="*/ 2147483647 w 21"/>
                  <a:gd name="T15" fmla="*/ 2147483647 h 16"/>
                  <a:gd name="T16" fmla="*/ 2147483647 w 21"/>
                  <a:gd name="T17" fmla="*/ 2147483647 h 16"/>
                  <a:gd name="T18" fmla="*/ 2147483647 w 21"/>
                  <a:gd name="T19" fmla="*/ 2147483647 h 16"/>
                  <a:gd name="T20" fmla="*/ 2147483647 w 21"/>
                  <a:gd name="T21" fmla="*/ 2147483647 h 16"/>
                  <a:gd name="T22" fmla="*/ 2147483647 w 21"/>
                  <a:gd name="T23" fmla="*/ 2147483647 h 16"/>
                  <a:gd name="T24" fmla="*/ 0 w 21"/>
                  <a:gd name="T25" fmla="*/ 214748364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6"/>
                  <a:gd name="T41" fmla="*/ 21 w 21"/>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6">
                    <a:moveTo>
                      <a:pt x="0" y="3"/>
                    </a:moveTo>
                    <a:lnTo>
                      <a:pt x="4" y="0"/>
                    </a:lnTo>
                    <a:lnTo>
                      <a:pt x="7" y="0"/>
                    </a:lnTo>
                    <a:lnTo>
                      <a:pt x="10" y="4"/>
                    </a:lnTo>
                    <a:lnTo>
                      <a:pt x="14" y="1"/>
                    </a:lnTo>
                    <a:lnTo>
                      <a:pt x="17" y="6"/>
                    </a:lnTo>
                    <a:lnTo>
                      <a:pt x="18" y="12"/>
                    </a:lnTo>
                    <a:lnTo>
                      <a:pt x="21" y="13"/>
                    </a:lnTo>
                    <a:lnTo>
                      <a:pt x="20" y="16"/>
                    </a:lnTo>
                    <a:lnTo>
                      <a:pt x="12" y="11"/>
                    </a:lnTo>
                    <a:lnTo>
                      <a:pt x="7" y="7"/>
                    </a:lnTo>
                    <a:lnTo>
                      <a:pt x="5" y="9"/>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24" name="Freeform 546"/>
              <p:cNvSpPr>
                <a:spLocks/>
              </p:cNvSpPr>
              <p:nvPr/>
            </p:nvSpPr>
            <p:spPr bwMode="gray">
              <a:xfrm>
                <a:off x="4232" y="2710"/>
                <a:ext cx="13" cy="17"/>
              </a:xfrm>
              <a:custGeom>
                <a:avLst/>
                <a:gdLst>
                  <a:gd name="T0" fmla="*/ 0 w 10"/>
                  <a:gd name="T1" fmla="*/ 2147483647 h 13"/>
                  <a:gd name="T2" fmla="*/ 2147483647 w 10"/>
                  <a:gd name="T3" fmla="*/ 0 h 13"/>
                  <a:gd name="T4" fmla="*/ 2147483647 w 10"/>
                  <a:gd name="T5" fmla="*/ 2147483647 h 13"/>
                  <a:gd name="T6" fmla="*/ 2147483647 w 10"/>
                  <a:gd name="T7" fmla="*/ 2147483647 h 13"/>
                  <a:gd name="T8" fmla="*/ 2147483647 w 10"/>
                  <a:gd name="T9" fmla="*/ 2147483647 h 13"/>
                  <a:gd name="T10" fmla="*/ 2147483647 w 10"/>
                  <a:gd name="T11" fmla="*/ 2147483647 h 13"/>
                  <a:gd name="T12" fmla="*/ 2147483647 w 10"/>
                  <a:gd name="T13" fmla="*/ 2147483647 h 13"/>
                  <a:gd name="T14" fmla="*/ 0 w 10"/>
                  <a:gd name="T15" fmla="*/ 2147483647 h 13"/>
                  <a:gd name="T16" fmla="*/ 0 w 10"/>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0" y="1"/>
                    </a:moveTo>
                    <a:lnTo>
                      <a:pt x="3" y="0"/>
                    </a:lnTo>
                    <a:lnTo>
                      <a:pt x="8" y="1"/>
                    </a:lnTo>
                    <a:lnTo>
                      <a:pt x="10" y="6"/>
                    </a:lnTo>
                    <a:lnTo>
                      <a:pt x="10" y="13"/>
                    </a:lnTo>
                    <a:lnTo>
                      <a:pt x="6" y="11"/>
                    </a:lnTo>
                    <a:lnTo>
                      <a:pt x="4" y="6"/>
                    </a:lnTo>
                    <a:lnTo>
                      <a:pt x="0"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25" name="Freeform 547"/>
              <p:cNvSpPr>
                <a:spLocks/>
              </p:cNvSpPr>
              <p:nvPr/>
            </p:nvSpPr>
            <p:spPr bwMode="gray">
              <a:xfrm>
                <a:off x="4227" y="2687"/>
                <a:ext cx="5" cy="7"/>
              </a:xfrm>
              <a:custGeom>
                <a:avLst/>
                <a:gdLst>
                  <a:gd name="T0" fmla="*/ 2147483647 w 4"/>
                  <a:gd name="T1" fmla="*/ 2147483647 h 5"/>
                  <a:gd name="T2" fmla="*/ 0 w 4"/>
                  <a:gd name="T3" fmla="*/ 2147483647 h 5"/>
                  <a:gd name="T4" fmla="*/ 2147483647 w 4"/>
                  <a:gd name="T5" fmla="*/ 0 h 5"/>
                  <a:gd name="T6" fmla="*/ 2147483647 w 4"/>
                  <a:gd name="T7" fmla="*/ 2147483647 h 5"/>
                  <a:gd name="T8" fmla="*/ 2147483647 w 4"/>
                  <a:gd name="T9" fmla="*/ 2147483647 h 5"/>
                  <a:gd name="T10" fmla="*/ 2147483647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1" y="5"/>
                    </a:moveTo>
                    <a:lnTo>
                      <a:pt x="0" y="3"/>
                    </a:lnTo>
                    <a:lnTo>
                      <a:pt x="1" y="0"/>
                    </a:lnTo>
                    <a:lnTo>
                      <a:pt x="4" y="1"/>
                    </a:lnTo>
                    <a:lnTo>
                      <a:pt x="4" y="4"/>
                    </a:lnTo>
                    <a:lnTo>
                      <a:pt x="1"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26" name="Freeform 548"/>
              <p:cNvSpPr>
                <a:spLocks/>
              </p:cNvSpPr>
              <p:nvPr/>
            </p:nvSpPr>
            <p:spPr bwMode="gray">
              <a:xfrm>
                <a:off x="4218" y="2711"/>
                <a:ext cx="8" cy="6"/>
              </a:xfrm>
              <a:custGeom>
                <a:avLst/>
                <a:gdLst>
                  <a:gd name="T0" fmla="*/ 0 w 6"/>
                  <a:gd name="T1" fmla="*/ 2147483647 h 5"/>
                  <a:gd name="T2" fmla="*/ 0 w 6"/>
                  <a:gd name="T3" fmla="*/ 0 h 5"/>
                  <a:gd name="T4" fmla="*/ 2147483647 w 6"/>
                  <a:gd name="T5" fmla="*/ 0 h 5"/>
                  <a:gd name="T6" fmla="*/ 2147483647 w 6"/>
                  <a:gd name="T7" fmla="*/ 2147483647 h 5"/>
                  <a:gd name="T8" fmla="*/ 2147483647 w 6"/>
                  <a:gd name="T9" fmla="*/ 2147483647 h 5"/>
                  <a:gd name="T10" fmla="*/ 2147483647 w 6"/>
                  <a:gd name="T11" fmla="*/ 2147483647 h 5"/>
                  <a:gd name="T12" fmla="*/ 0 w 6"/>
                  <a:gd name="T13" fmla="*/ 2147483647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5"/>
                    </a:moveTo>
                    <a:lnTo>
                      <a:pt x="0" y="0"/>
                    </a:lnTo>
                    <a:lnTo>
                      <a:pt x="3" y="0"/>
                    </a:lnTo>
                    <a:lnTo>
                      <a:pt x="6" y="3"/>
                    </a:lnTo>
                    <a:lnTo>
                      <a:pt x="6" y="5"/>
                    </a:lnTo>
                    <a:lnTo>
                      <a:pt x="2" y="3"/>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27" name="Freeform 549"/>
              <p:cNvSpPr>
                <a:spLocks/>
              </p:cNvSpPr>
              <p:nvPr/>
            </p:nvSpPr>
            <p:spPr bwMode="gray">
              <a:xfrm>
                <a:off x="4205" y="2722"/>
                <a:ext cx="11" cy="15"/>
              </a:xfrm>
              <a:custGeom>
                <a:avLst/>
                <a:gdLst>
                  <a:gd name="T0" fmla="*/ 2147483647 w 8"/>
                  <a:gd name="T1" fmla="*/ 0 h 11"/>
                  <a:gd name="T2" fmla="*/ 0 w 8"/>
                  <a:gd name="T3" fmla="*/ 2147483647 h 11"/>
                  <a:gd name="T4" fmla="*/ 2147483647 w 8"/>
                  <a:gd name="T5" fmla="*/ 2147483647 h 11"/>
                  <a:gd name="T6" fmla="*/ 2147483647 w 8"/>
                  <a:gd name="T7" fmla="*/ 2147483647 h 11"/>
                  <a:gd name="T8" fmla="*/ 2147483647 w 8"/>
                  <a:gd name="T9" fmla="*/ 0 h 11"/>
                  <a:gd name="T10" fmla="*/ 2147483647 w 8"/>
                  <a:gd name="T11" fmla="*/ 0 h 11"/>
                  <a:gd name="T12" fmla="*/ 0 60000 65536"/>
                  <a:gd name="T13" fmla="*/ 0 60000 65536"/>
                  <a:gd name="T14" fmla="*/ 0 60000 65536"/>
                  <a:gd name="T15" fmla="*/ 0 60000 65536"/>
                  <a:gd name="T16" fmla="*/ 0 60000 65536"/>
                  <a:gd name="T17" fmla="*/ 0 60000 65536"/>
                  <a:gd name="T18" fmla="*/ 0 w 8"/>
                  <a:gd name="T19" fmla="*/ 0 h 11"/>
                  <a:gd name="T20" fmla="*/ 8 w 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8" h="11">
                    <a:moveTo>
                      <a:pt x="1" y="0"/>
                    </a:moveTo>
                    <a:lnTo>
                      <a:pt x="0" y="11"/>
                    </a:lnTo>
                    <a:lnTo>
                      <a:pt x="6" y="6"/>
                    </a:lnTo>
                    <a:lnTo>
                      <a:pt x="8" y="1"/>
                    </a:lnTo>
                    <a:lnTo>
                      <a:pt x="5" y="0"/>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28" name="Freeform 550"/>
              <p:cNvSpPr>
                <a:spLocks/>
              </p:cNvSpPr>
              <p:nvPr/>
            </p:nvSpPr>
            <p:spPr bwMode="gray">
              <a:xfrm>
                <a:off x="4207" y="2732"/>
                <a:ext cx="14" cy="21"/>
              </a:xfrm>
              <a:custGeom>
                <a:avLst/>
                <a:gdLst>
                  <a:gd name="T0" fmla="*/ 2147483647 w 11"/>
                  <a:gd name="T1" fmla="*/ 2147483647 h 16"/>
                  <a:gd name="T2" fmla="*/ 2147483647 w 11"/>
                  <a:gd name="T3" fmla="*/ 2147483647 h 16"/>
                  <a:gd name="T4" fmla="*/ 2147483647 w 11"/>
                  <a:gd name="T5" fmla="*/ 2147483647 h 16"/>
                  <a:gd name="T6" fmla="*/ 2147483647 w 11"/>
                  <a:gd name="T7" fmla="*/ 2147483647 h 16"/>
                  <a:gd name="T8" fmla="*/ 0 w 11"/>
                  <a:gd name="T9" fmla="*/ 2147483647 h 16"/>
                  <a:gd name="T10" fmla="*/ 2147483647 w 11"/>
                  <a:gd name="T11" fmla="*/ 2147483647 h 16"/>
                  <a:gd name="T12" fmla="*/ 2147483647 w 11"/>
                  <a:gd name="T13" fmla="*/ 2147483647 h 16"/>
                  <a:gd name="T14" fmla="*/ 2147483647 w 11"/>
                  <a:gd name="T15" fmla="*/ 2147483647 h 16"/>
                  <a:gd name="T16" fmla="*/ 2147483647 w 11"/>
                  <a:gd name="T17" fmla="*/ 0 h 16"/>
                  <a:gd name="T18" fmla="*/ 2147483647 w 11"/>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6"/>
                  <a:gd name="T32" fmla="*/ 11 w 1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6">
                    <a:moveTo>
                      <a:pt x="11" y="1"/>
                    </a:moveTo>
                    <a:lnTo>
                      <a:pt x="11" y="9"/>
                    </a:lnTo>
                    <a:lnTo>
                      <a:pt x="8" y="14"/>
                    </a:lnTo>
                    <a:lnTo>
                      <a:pt x="5" y="16"/>
                    </a:lnTo>
                    <a:lnTo>
                      <a:pt x="0" y="13"/>
                    </a:lnTo>
                    <a:lnTo>
                      <a:pt x="1" y="9"/>
                    </a:lnTo>
                    <a:lnTo>
                      <a:pt x="8" y="7"/>
                    </a:lnTo>
                    <a:lnTo>
                      <a:pt x="5" y="4"/>
                    </a:lnTo>
                    <a:lnTo>
                      <a:pt x="7" y="0"/>
                    </a:lnTo>
                    <a:lnTo>
                      <a:pt x="11"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29" name="Freeform 551"/>
              <p:cNvSpPr>
                <a:spLocks/>
              </p:cNvSpPr>
              <p:nvPr/>
            </p:nvSpPr>
            <p:spPr bwMode="gray">
              <a:xfrm>
                <a:off x="4223" y="2729"/>
                <a:ext cx="5" cy="19"/>
              </a:xfrm>
              <a:custGeom>
                <a:avLst/>
                <a:gdLst>
                  <a:gd name="T0" fmla="*/ 2147483647 w 4"/>
                  <a:gd name="T1" fmla="*/ 0 h 14"/>
                  <a:gd name="T2" fmla="*/ 0 w 4"/>
                  <a:gd name="T3" fmla="*/ 2147483647 h 14"/>
                  <a:gd name="T4" fmla="*/ 2147483647 w 4"/>
                  <a:gd name="T5" fmla="*/ 2147483647 h 14"/>
                  <a:gd name="T6" fmla="*/ 2147483647 w 4"/>
                  <a:gd name="T7" fmla="*/ 2147483647 h 14"/>
                  <a:gd name="T8" fmla="*/ 2147483647 w 4"/>
                  <a:gd name="T9" fmla="*/ 0 h 14"/>
                  <a:gd name="T10" fmla="*/ 0 60000 65536"/>
                  <a:gd name="T11" fmla="*/ 0 60000 65536"/>
                  <a:gd name="T12" fmla="*/ 0 60000 65536"/>
                  <a:gd name="T13" fmla="*/ 0 60000 65536"/>
                  <a:gd name="T14" fmla="*/ 0 60000 65536"/>
                  <a:gd name="T15" fmla="*/ 0 w 4"/>
                  <a:gd name="T16" fmla="*/ 0 h 14"/>
                  <a:gd name="T17" fmla="*/ 4 w 4"/>
                  <a:gd name="T18" fmla="*/ 14 h 14"/>
                </a:gdLst>
                <a:ahLst/>
                <a:cxnLst>
                  <a:cxn ang="T10">
                    <a:pos x="T0" y="T1"/>
                  </a:cxn>
                  <a:cxn ang="T11">
                    <a:pos x="T2" y="T3"/>
                  </a:cxn>
                  <a:cxn ang="T12">
                    <a:pos x="T4" y="T5"/>
                  </a:cxn>
                  <a:cxn ang="T13">
                    <a:pos x="T6" y="T7"/>
                  </a:cxn>
                  <a:cxn ang="T14">
                    <a:pos x="T8" y="T9"/>
                  </a:cxn>
                </a:cxnLst>
                <a:rect l="T15" t="T16" r="T17" b="T18"/>
                <a:pathLst>
                  <a:path w="4" h="14">
                    <a:moveTo>
                      <a:pt x="2" y="0"/>
                    </a:moveTo>
                    <a:lnTo>
                      <a:pt x="0" y="14"/>
                    </a:lnTo>
                    <a:lnTo>
                      <a:pt x="3" y="13"/>
                    </a:lnTo>
                    <a:lnTo>
                      <a:pt x="4" y="9"/>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30" name="Freeform 552"/>
              <p:cNvSpPr>
                <a:spLocks/>
              </p:cNvSpPr>
              <p:nvPr/>
            </p:nvSpPr>
            <p:spPr bwMode="gray">
              <a:xfrm>
                <a:off x="4230" y="2727"/>
                <a:ext cx="12" cy="12"/>
              </a:xfrm>
              <a:custGeom>
                <a:avLst/>
                <a:gdLst>
                  <a:gd name="T0" fmla="*/ 0 w 9"/>
                  <a:gd name="T1" fmla="*/ 0 h 10"/>
                  <a:gd name="T2" fmla="*/ 2147483647 w 9"/>
                  <a:gd name="T3" fmla="*/ 0 h 10"/>
                  <a:gd name="T4" fmla="*/ 2147483647 w 9"/>
                  <a:gd name="T5" fmla="*/ 2147483647 h 10"/>
                  <a:gd name="T6" fmla="*/ 2147483647 w 9"/>
                  <a:gd name="T7" fmla="*/ 2147483647 h 10"/>
                  <a:gd name="T8" fmla="*/ 2147483647 w 9"/>
                  <a:gd name="T9" fmla="*/ 2147483647 h 10"/>
                  <a:gd name="T10" fmla="*/ 2147483647 w 9"/>
                  <a:gd name="T11" fmla="*/ 2147483647 h 10"/>
                  <a:gd name="T12" fmla="*/ 0 w 9"/>
                  <a:gd name="T13" fmla="*/ 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0" y="0"/>
                    </a:moveTo>
                    <a:lnTo>
                      <a:pt x="5" y="0"/>
                    </a:lnTo>
                    <a:lnTo>
                      <a:pt x="8" y="5"/>
                    </a:lnTo>
                    <a:lnTo>
                      <a:pt x="9" y="9"/>
                    </a:lnTo>
                    <a:lnTo>
                      <a:pt x="5" y="10"/>
                    </a:lnTo>
                    <a:lnTo>
                      <a:pt x="5" y="5"/>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31" name="Freeform 553"/>
              <p:cNvSpPr>
                <a:spLocks/>
              </p:cNvSpPr>
              <p:nvPr/>
            </p:nvSpPr>
            <p:spPr bwMode="gray">
              <a:xfrm>
                <a:off x="4228" y="2741"/>
                <a:ext cx="9" cy="7"/>
              </a:xfrm>
              <a:custGeom>
                <a:avLst/>
                <a:gdLst>
                  <a:gd name="T0" fmla="*/ 0 w 7"/>
                  <a:gd name="T1" fmla="*/ 2147483647 h 6"/>
                  <a:gd name="T2" fmla="*/ 2147483647 w 7"/>
                  <a:gd name="T3" fmla="*/ 2147483647 h 6"/>
                  <a:gd name="T4" fmla="*/ 2147483647 w 7"/>
                  <a:gd name="T5" fmla="*/ 0 h 6"/>
                  <a:gd name="T6" fmla="*/ 2147483647 w 7"/>
                  <a:gd name="T7" fmla="*/ 2147483647 h 6"/>
                  <a:gd name="T8" fmla="*/ 2147483647 w 7"/>
                  <a:gd name="T9" fmla="*/ 2147483647 h 6"/>
                  <a:gd name="T10" fmla="*/ 0 w 7"/>
                  <a:gd name="T11" fmla="*/ 2147483647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0" y="5"/>
                    </a:moveTo>
                    <a:lnTo>
                      <a:pt x="3" y="1"/>
                    </a:lnTo>
                    <a:lnTo>
                      <a:pt x="4" y="0"/>
                    </a:lnTo>
                    <a:lnTo>
                      <a:pt x="7" y="1"/>
                    </a:lnTo>
                    <a:lnTo>
                      <a:pt x="4" y="6"/>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32" name="Freeform 554"/>
              <p:cNvSpPr>
                <a:spLocks/>
              </p:cNvSpPr>
              <p:nvPr/>
            </p:nvSpPr>
            <p:spPr bwMode="gray">
              <a:xfrm>
                <a:off x="4204" y="2748"/>
                <a:ext cx="54" cy="54"/>
              </a:xfrm>
              <a:custGeom>
                <a:avLst/>
                <a:gdLst>
                  <a:gd name="T0" fmla="*/ 2147483647 w 42"/>
                  <a:gd name="T1" fmla="*/ 2147483647 h 41"/>
                  <a:gd name="T2" fmla="*/ 2147483647 w 42"/>
                  <a:gd name="T3" fmla="*/ 2147483647 h 41"/>
                  <a:gd name="T4" fmla="*/ 2147483647 w 42"/>
                  <a:gd name="T5" fmla="*/ 2147483647 h 41"/>
                  <a:gd name="T6" fmla="*/ 2147483647 w 42"/>
                  <a:gd name="T7" fmla="*/ 2147483647 h 41"/>
                  <a:gd name="T8" fmla="*/ 2147483647 w 42"/>
                  <a:gd name="T9" fmla="*/ 2147483647 h 41"/>
                  <a:gd name="T10" fmla="*/ 2147483647 w 42"/>
                  <a:gd name="T11" fmla="*/ 2147483647 h 41"/>
                  <a:gd name="T12" fmla="*/ 2147483647 w 42"/>
                  <a:gd name="T13" fmla="*/ 2147483647 h 41"/>
                  <a:gd name="T14" fmla="*/ 2147483647 w 42"/>
                  <a:gd name="T15" fmla="*/ 2147483647 h 41"/>
                  <a:gd name="T16" fmla="*/ 2147483647 w 42"/>
                  <a:gd name="T17" fmla="*/ 2147483647 h 41"/>
                  <a:gd name="T18" fmla="*/ 2147483647 w 42"/>
                  <a:gd name="T19" fmla="*/ 2147483647 h 41"/>
                  <a:gd name="T20" fmla="*/ 2147483647 w 42"/>
                  <a:gd name="T21" fmla="*/ 2147483647 h 41"/>
                  <a:gd name="T22" fmla="*/ 2147483647 w 42"/>
                  <a:gd name="T23" fmla="*/ 2147483647 h 41"/>
                  <a:gd name="T24" fmla="*/ 2147483647 w 42"/>
                  <a:gd name="T25" fmla="*/ 2147483647 h 41"/>
                  <a:gd name="T26" fmla="*/ 2147483647 w 42"/>
                  <a:gd name="T27" fmla="*/ 2147483647 h 41"/>
                  <a:gd name="T28" fmla="*/ 2147483647 w 42"/>
                  <a:gd name="T29" fmla="*/ 2147483647 h 41"/>
                  <a:gd name="T30" fmla="*/ 2147483647 w 42"/>
                  <a:gd name="T31" fmla="*/ 2147483647 h 41"/>
                  <a:gd name="T32" fmla="*/ 2147483647 w 42"/>
                  <a:gd name="T33" fmla="*/ 2147483647 h 41"/>
                  <a:gd name="T34" fmla="*/ 2147483647 w 42"/>
                  <a:gd name="T35" fmla="*/ 2147483647 h 41"/>
                  <a:gd name="T36" fmla="*/ 2147483647 w 42"/>
                  <a:gd name="T37" fmla="*/ 2147483647 h 41"/>
                  <a:gd name="T38" fmla="*/ 2147483647 w 42"/>
                  <a:gd name="T39" fmla="*/ 2147483647 h 41"/>
                  <a:gd name="T40" fmla="*/ 2147483647 w 42"/>
                  <a:gd name="T41" fmla="*/ 0 h 41"/>
                  <a:gd name="T42" fmla="*/ 2147483647 w 42"/>
                  <a:gd name="T43" fmla="*/ 2147483647 h 41"/>
                  <a:gd name="T44" fmla="*/ 2147483647 w 42"/>
                  <a:gd name="T45" fmla="*/ 2147483647 h 41"/>
                  <a:gd name="T46" fmla="*/ 2147483647 w 42"/>
                  <a:gd name="T47" fmla="*/ 2147483647 h 41"/>
                  <a:gd name="T48" fmla="*/ 2147483647 w 42"/>
                  <a:gd name="T49" fmla="*/ 2147483647 h 41"/>
                  <a:gd name="T50" fmla="*/ 2147483647 w 42"/>
                  <a:gd name="T51" fmla="*/ 2147483647 h 41"/>
                  <a:gd name="T52" fmla="*/ 2147483647 w 42"/>
                  <a:gd name="T53" fmla="*/ 2147483647 h 41"/>
                  <a:gd name="T54" fmla="*/ 2147483647 w 42"/>
                  <a:gd name="T55" fmla="*/ 2147483647 h 41"/>
                  <a:gd name="T56" fmla="*/ 2147483647 w 42"/>
                  <a:gd name="T57" fmla="*/ 2147483647 h 41"/>
                  <a:gd name="T58" fmla="*/ 2147483647 w 42"/>
                  <a:gd name="T59" fmla="*/ 2147483647 h 41"/>
                  <a:gd name="T60" fmla="*/ 2147483647 w 42"/>
                  <a:gd name="T61" fmla="*/ 2147483647 h 41"/>
                  <a:gd name="T62" fmla="*/ 2147483647 w 42"/>
                  <a:gd name="T63" fmla="*/ 2147483647 h 41"/>
                  <a:gd name="T64" fmla="*/ 2147483647 w 42"/>
                  <a:gd name="T65" fmla="*/ 2147483647 h 41"/>
                  <a:gd name="T66" fmla="*/ 0 w 42"/>
                  <a:gd name="T67" fmla="*/ 2147483647 h 41"/>
                  <a:gd name="T68" fmla="*/ 0 w 42"/>
                  <a:gd name="T69" fmla="*/ 2147483647 h 41"/>
                  <a:gd name="T70" fmla="*/ 2147483647 w 42"/>
                  <a:gd name="T71" fmla="*/ 2147483647 h 41"/>
                  <a:gd name="T72" fmla="*/ 2147483647 w 42"/>
                  <a:gd name="T73" fmla="*/ 2147483647 h 41"/>
                  <a:gd name="T74" fmla="*/ 2147483647 w 42"/>
                  <a:gd name="T75" fmla="*/ 2147483647 h 41"/>
                  <a:gd name="T76" fmla="*/ 2147483647 w 42"/>
                  <a:gd name="T77" fmla="*/ 2147483647 h 41"/>
                  <a:gd name="T78" fmla="*/ 2147483647 w 42"/>
                  <a:gd name="T79" fmla="*/ 2147483647 h 41"/>
                  <a:gd name="T80" fmla="*/ 2147483647 w 42"/>
                  <a:gd name="T81" fmla="*/ 2147483647 h 41"/>
                  <a:gd name="T82" fmla="*/ 2147483647 w 42"/>
                  <a:gd name="T83" fmla="*/ 2147483647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
                  <a:gd name="T127" fmla="*/ 0 h 41"/>
                  <a:gd name="T128" fmla="*/ 42 w 42"/>
                  <a:gd name="T129" fmla="*/ 41 h 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 h="41">
                    <a:moveTo>
                      <a:pt x="18" y="21"/>
                    </a:moveTo>
                    <a:lnTo>
                      <a:pt x="21" y="24"/>
                    </a:lnTo>
                    <a:lnTo>
                      <a:pt x="19" y="29"/>
                    </a:lnTo>
                    <a:lnTo>
                      <a:pt x="19" y="32"/>
                    </a:lnTo>
                    <a:lnTo>
                      <a:pt x="26" y="39"/>
                    </a:lnTo>
                    <a:lnTo>
                      <a:pt x="28" y="37"/>
                    </a:lnTo>
                    <a:lnTo>
                      <a:pt x="30" y="36"/>
                    </a:lnTo>
                    <a:lnTo>
                      <a:pt x="30" y="39"/>
                    </a:lnTo>
                    <a:lnTo>
                      <a:pt x="32" y="41"/>
                    </a:lnTo>
                    <a:lnTo>
                      <a:pt x="33" y="40"/>
                    </a:lnTo>
                    <a:lnTo>
                      <a:pt x="33" y="33"/>
                    </a:lnTo>
                    <a:lnTo>
                      <a:pt x="31" y="31"/>
                    </a:lnTo>
                    <a:lnTo>
                      <a:pt x="32" y="27"/>
                    </a:lnTo>
                    <a:lnTo>
                      <a:pt x="34" y="26"/>
                    </a:lnTo>
                    <a:lnTo>
                      <a:pt x="38" y="30"/>
                    </a:lnTo>
                    <a:lnTo>
                      <a:pt x="41" y="26"/>
                    </a:lnTo>
                    <a:lnTo>
                      <a:pt x="42" y="20"/>
                    </a:lnTo>
                    <a:lnTo>
                      <a:pt x="39" y="16"/>
                    </a:lnTo>
                    <a:lnTo>
                      <a:pt x="39" y="11"/>
                    </a:lnTo>
                    <a:lnTo>
                      <a:pt x="38" y="4"/>
                    </a:lnTo>
                    <a:lnTo>
                      <a:pt x="31" y="0"/>
                    </a:lnTo>
                    <a:lnTo>
                      <a:pt x="33" y="4"/>
                    </a:lnTo>
                    <a:lnTo>
                      <a:pt x="31" y="8"/>
                    </a:lnTo>
                    <a:lnTo>
                      <a:pt x="30" y="7"/>
                    </a:lnTo>
                    <a:lnTo>
                      <a:pt x="27" y="7"/>
                    </a:lnTo>
                    <a:lnTo>
                      <a:pt x="26" y="11"/>
                    </a:lnTo>
                    <a:lnTo>
                      <a:pt x="23" y="11"/>
                    </a:lnTo>
                    <a:lnTo>
                      <a:pt x="22" y="16"/>
                    </a:lnTo>
                    <a:lnTo>
                      <a:pt x="19" y="17"/>
                    </a:lnTo>
                    <a:lnTo>
                      <a:pt x="18" y="12"/>
                    </a:lnTo>
                    <a:lnTo>
                      <a:pt x="13" y="9"/>
                    </a:lnTo>
                    <a:lnTo>
                      <a:pt x="6" y="17"/>
                    </a:lnTo>
                    <a:lnTo>
                      <a:pt x="3" y="18"/>
                    </a:lnTo>
                    <a:lnTo>
                      <a:pt x="0" y="23"/>
                    </a:lnTo>
                    <a:lnTo>
                      <a:pt x="0" y="26"/>
                    </a:lnTo>
                    <a:lnTo>
                      <a:pt x="2" y="25"/>
                    </a:lnTo>
                    <a:lnTo>
                      <a:pt x="4" y="24"/>
                    </a:lnTo>
                    <a:lnTo>
                      <a:pt x="4" y="22"/>
                    </a:lnTo>
                    <a:lnTo>
                      <a:pt x="7" y="19"/>
                    </a:lnTo>
                    <a:lnTo>
                      <a:pt x="10" y="23"/>
                    </a:lnTo>
                    <a:lnTo>
                      <a:pt x="12" y="21"/>
                    </a:lnTo>
                    <a:lnTo>
                      <a:pt x="18" y="2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33" name="Freeform 555"/>
              <p:cNvSpPr>
                <a:spLocks/>
              </p:cNvSpPr>
              <p:nvPr/>
            </p:nvSpPr>
            <p:spPr bwMode="gray">
              <a:xfrm>
                <a:off x="4244" y="2736"/>
                <a:ext cx="5" cy="7"/>
              </a:xfrm>
              <a:custGeom>
                <a:avLst/>
                <a:gdLst>
                  <a:gd name="T0" fmla="*/ 2147483647 w 4"/>
                  <a:gd name="T1" fmla="*/ 2147483647 h 5"/>
                  <a:gd name="T2" fmla="*/ 2147483647 w 4"/>
                  <a:gd name="T3" fmla="*/ 2147483647 h 5"/>
                  <a:gd name="T4" fmla="*/ 0 w 4"/>
                  <a:gd name="T5" fmla="*/ 2147483647 h 5"/>
                  <a:gd name="T6" fmla="*/ 2147483647 w 4"/>
                  <a:gd name="T7" fmla="*/ 2147483647 h 5"/>
                  <a:gd name="T8" fmla="*/ 2147483647 w 4"/>
                  <a:gd name="T9" fmla="*/ 0 h 5"/>
                  <a:gd name="T10" fmla="*/ 2147483647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4" y="4"/>
                    </a:moveTo>
                    <a:lnTo>
                      <a:pt x="2" y="5"/>
                    </a:lnTo>
                    <a:lnTo>
                      <a:pt x="0" y="4"/>
                    </a:lnTo>
                    <a:lnTo>
                      <a:pt x="1" y="1"/>
                    </a:lnTo>
                    <a:lnTo>
                      <a:pt x="4" y="0"/>
                    </a:lnTo>
                    <a:lnTo>
                      <a:pt x="4"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34" name="Freeform 556"/>
              <p:cNvSpPr>
                <a:spLocks/>
              </p:cNvSpPr>
              <p:nvPr/>
            </p:nvSpPr>
            <p:spPr bwMode="gray">
              <a:xfrm>
                <a:off x="4271" y="2855"/>
                <a:ext cx="16" cy="25"/>
              </a:xfrm>
              <a:custGeom>
                <a:avLst/>
                <a:gdLst>
                  <a:gd name="T0" fmla="*/ 0 w 12"/>
                  <a:gd name="T1" fmla="*/ 2147483647 h 19"/>
                  <a:gd name="T2" fmla="*/ 2147483647 w 12"/>
                  <a:gd name="T3" fmla="*/ 2147483647 h 19"/>
                  <a:gd name="T4" fmla="*/ 2147483647 w 12"/>
                  <a:gd name="T5" fmla="*/ 2147483647 h 19"/>
                  <a:gd name="T6" fmla="*/ 2147483647 w 12"/>
                  <a:gd name="T7" fmla="*/ 2147483647 h 19"/>
                  <a:gd name="T8" fmla="*/ 2147483647 w 12"/>
                  <a:gd name="T9" fmla="*/ 2147483647 h 19"/>
                  <a:gd name="T10" fmla="*/ 2147483647 w 12"/>
                  <a:gd name="T11" fmla="*/ 2147483647 h 19"/>
                  <a:gd name="T12" fmla="*/ 2147483647 w 12"/>
                  <a:gd name="T13" fmla="*/ 2147483647 h 19"/>
                  <a:gd name="T14" fmla="*/ 2147483647 w 12"/>
                  <a:gd name="T15" fmla="*/ 2147483647 h 19"/>
                  <a:gd name="T16" fmla="*/ 2147483647 w 12"/>
                  <a:gd name="T17" fmla="*/ 2147483647 h 19"/>
                  <a:gd name="T18" fmla="*/ 2147483647 w 12"/>
                  <a:gd name="T19" fmla="*/ 2147483647 h 19"/>
                  <a:gd name="T20" fmla="*/ 2147483647 w 12"/>
                  <a:gd name="T21" fmla="*/ 2147483647 h 19"/>
                  <a:gd name="T22" fmla="*/ 2147483647 w 12"/>
                  <a:gd name="T23" fmla="*/ 0 h 19"/>
                  <a:gd name="T24" fmla="*/ 2147483647 w 12"/>
                  <a:gd name="T25" fmla="*/ 0 h 19"/>
                  <a:gd name="T26" fmla="*/ 0 w 12"/>
                  <a:gd name="T27" fmla="*/ 214748364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9"/>
                  <a:gd name="T44" fmla="*/ 12 w 12"/>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9">
                    <a:moveTo>
                      <a:pt x="0" y="8"/>
                    </a:moveTo>
                    <a:lnTo>
                      <a:pt x="1" y="14"/>
                    </a:lnTo>
                    <a:lnTo>
                      <a:pt x="4" y="19"/>
                    </a:lnTo>
                    <a:lnTo>
                      <a:pt x="6" y="19"/>
                    </a:lnTo>
                    <a:lnTo>
                      <a:pt x="4" y="14"/>
                    </a:lnTo>
                    <a:lnTo>
                      <a:pt x="3" y="10"/>
                    </a:lnTo>
                    <a:lnTo>
                      <a:pt x="11" y="10"/>
                    </a:lnTo>
                    <a:lnTo>
                      <a:pt x="9" y="6"/>
                    </a:lnTo>
                    <a:lnTo>
                      <a:pt x="6" y="6"/>
                    </a:lnTo>
                    <a:lnTo>
                      <a:pt x="7" y="4"/>
                    </a:lnTo>
                    <a:lnTo>
                      <a:pt x="11" y="3"/>
                    </a:lnTo>
                    <a:lnTo>
                      <a:pt x="12" y="0"/>
                    </a:lnTo>
                    <a:lnTo>
                      <a:pt x="8" y="0"/>
                    </a:lnTo>
                    <a:lnTo>
                      <a:pt x="0" y="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35" name="Freeform 557"/>
              <p:cNvSpPr>
                <a:spLocks/>
              </p:cNvSpPr>
              <p:nvPr/>
            </p:nvSpPr>
            <p:spPr bwMode="gray">
              <a:xfrm>
                <a:off x="4270" y="2850"/>
                <a:ext cx="4" cy="11"/>
              </a:xfrm>
              <a:custGeom>
                <a:avLst/>
                <a:gdLst>
                  <a:gd name="T0" fmla="*/ 2147483647 w 3"/>
                  <a:gd name="T1" fmla="*/ 2147483647 h 8"/>
                  <a:gd name="T2" fmla="*/ 2147483647 w 3"/>
                  <a:gd name="T3" fmla="*/ 2147483647 h 8"/>
                  <a:gd name="T4" fmla="*/ 2147483647 w 3"/>
                  <a:gd name="T5" fmla="*/ 0 h 8"/>
                  <a:gd name="T6" fmla="*/ 0 w 3"/>
                  <a:gd name="T7" fmla="*/ 0 h 8"/>
                  <a:gd name="T8" fmla="*/ 2147483647 w 3"/>
                  <a:gd name="T9" fmla="*/ 2147483647 h 8"/>
                  <a:gd name="T10" fmla="*/ 0 60000 65536"/>
                  <a:gd name="T11" fmla="*/ 0 60000 65536"/>
                  <a:gd name="T12" fmla="*/ 0 60000 65536"/>
                  <a:gd name="T13" fmla="*/ 0 60000 65536"/>
                  <a:gd name="T14" fmla="*/ 0 60000 65536"/>
                  <a:gd name="T15" fmla="*/ 0 w 3"/>
                  <a:gd name="T16" fmla="*/ 0 h 8"/>
                  <a:gd name="T17" fmla="*/ 3 w 3"/>
                  <a:gd name="T18" fmla="*/ 8 h 8"/>
                </a:gdLst>
                <a:ahLst/>
                <a:cxnLst>
                  <a:cxn ang="T10">
                    <a:pos x="T0" y="T1"/>
                  </a:cxn>
                  <a:cxn ang="T11">
                    <a:pos x="T2" y="T3"/>
                  </a:cxn>
                  <a:cxn ang="T12">
                    <a:pos x="T4" y="T5"/>
                  </a:cxn>
                  <a:cxn ang="T13">
                    <a:pos x="T6" y="T7"/>
                  </a:cxn>
                  <a:cxn ang="T14">
                    <a:pos x="T8" y="T9"/>
                  </a:cxn>
                </a:cxnLst>
                <a:rect l="T15" t="T16" r="T17" b="T18"/>
                <a:pathLst>
                  <a:path w="3" h="8">
                    <a:moveTo>
                      <a:pt x="1" y="8"/>
                    </a:moveTo>
                    <a:lnTo>
                      <a:pt x="3" y="5"/>
                    </a:lnTo>
                    <a:lnTo>
                      <a:pt x="2" y="0"/>
                    </a:lnTo>
                    <a:lnTo>
                      <a:pt x="0" y="0"/>
                    </a:lnTo>
                    <a:lnTo>
                      <a:pt x="1" y="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36" name="Freeform 558"/>
              <p:cNvSpPr>
                <a:spLocks/>
              </p:cNvSpPr>
              <p:nvPr/>
            </p:nvSpPr>
            <p:spPr bwMode="gray">
              <a:xfrm>
                <a:off x="4279" y="2841"/>
                <a:ext cx="5" cy="7"/>
              </a:xfrm>
              <a:custGeom>
                <a:avLst/>
                <a:gdLst>
                  <a:gd name="T0" fmla="*/ 0 w 4"/>
                  <a:gd name="T1" fmla="*/ 2147483647 h 5"/>
                  <a:gd name="T2" fmla="*/ 2147483647 w 4"/>
                  <a:gd name="T3" fmla="*/ 0 h 5"/>
                  <a:gd name="T4" fmla="*/ 2147483647 w 4"/>
                  <a:gd name="T5" fmla="*/ 2147483647 h 5"/>
                  <a:gd name="T6" fmla="*/ 2147483647 w 4"/>
                  <a:gd name="T7" fmla="*/ 2147483647 h 5"/>
                  <a:gd name="T8" fmla="*/ 0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0" y="3"/>
                    </a:moveTo>
                    <a:lnTo>
                      <a:pt x="2" y="0"/>
                    </a:lnTo>
                    <a:lnTo>
                      <a:pt x="4" y="3"/>
                    </a:lnTo>
                    <a:lnTo>
                      <a:pt x="2" y="5"/>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37" name="Freeform 559"/>
              <p:cNvSpPr>
                <a:spLocks/>
              </p:cNvSpPr>
              <p:nvPr/>
            </p:nvSpPr>
            <p:spPr bwMode="gray">
              <a:xfrm>
                <a:off x="4258" y="2812"/>
                <a:ext cx="5" cy="9"/>
              </a:xfrm>
              <a:custGeom>
                <a:avLst/>
                <a:gdLst>
                  <a:gd name="T0" fmla="*/ 0 w 4"/>
                  <a:gd name="T1" fmla="*/ 2147483647 h 6"/>
                  <a:gd name="T2" fmla="*/ 2147483647 w 4"/>
                  <a:gd name="T3" fmla="*/ 0 h 6"/>
                  <a:gd name="T4" fmla="*/ 2147483647 w 4"/>
                  <a:gd name="T5" fmla="*/ 2147483647 h 6"/>
                  <a:gd name="T6" fmla="*/ 2147483647 w 4"/>
                  <a:gd name="T7" fmla="*/ 2147483647 h 6"/>
                  <a:gd name="T8" fmla="*/ 2147483647 w 4"/>
                  <a:gd name="T9" fmla="*/ 2147483647 h 6"/>
                  <a:gd name="T10" fmla="*/ 0 w 4"/>
                  <a:gd name="T11" fmla="*/ 2147483647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0" y="5"/>
                    </a:moveTo>
                    <a:lnTo>
                      <a:pt x="3" y="0"/>
                    </a:lnTo>
                    <a:lnTo>
                      <a:pt x="4" y="2"/>
                    </a:lnTo>
                    <a:lnTo>
                      <a:pt x="3" y="5"/>
                    </a:lnTo>
                    <a:lnTo>
                      <a:pt x="2" y="6"/>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38" name="Freeform 560"/>
              <p:cNvSpPr>
                <a:spLocks/>
              </p:cNvSpPr>
              <p:nvPr/>
            </p:nvSpPr>
            <p:spPr bwMode="gray">
              <a:xfrm>
                <a:off x="4268" y="2876"/>
                <a:ext cx="6" cy="9"/>
              </a:xfrm>
              <a:custGeom>
                <a:avLst/>
                <a:gdLst>
                  <a:gd name="T0" fmla="*/ 2147483647 w 5"/>
                  <a:gd name="T1" fmla="*/ 0 h 6"/>
                  <a:gd name="T2" fmla="*/ 2147483647 w 5"/>
                  <a:gd name="T3" fmla="*/ 2147483647 h 6"/>
                  <a:gd name="T4" fmla="*/ 2147483647 w 5"/>
                  <a:gd name="T5" fmla="*/ 2147483647 h 6"/>
                  <a:gd name="T6" fmla="*/ 2147483647 w 5"/>
                  <a:gd name="T7" fmla="*/ 2147483647 h 6"/>
                  <a:gd name="T8" fmla="*/ 2147483647 w 5"/>
                  <a:gd name="T9" fmla="*/ 2147483647 h 6"/>
                  <a:gd name="T10" fmla="*/ 0 w 5"/>
                  <a:gd name="T11" fmla="*/ 2147483647 h 6"/>
                  <a:gd name="T12" fmla="*/ 2147483647 w 5"/>
                  <a:gd name="T13" fmla="*/ 0 h 6"/>
                  <a:gd name="T14" fmla="*/ 0 60000 65536"/>
                  <a:gd name="T15" fmla="*/ 0 60000 65536"/>
                  <a:gd name="T16" fmla="*/ 0 60000 65536"/>
                  <a:gd name="T17" fmla="*/ 0 60000 65536"/>
                  <a:gd name="T18" fmla="*/ 0 60000 65536"/>
                  <a:gd name="T19" fmla="*/ 0 60000 65536"/>
                  <a:gd name="T20" fmla="*/ 0 60000 65536"/>
                  <a:gd name="T21" fmla="*/ 0 w 5"/>
                  <a:gd name="T22" fmla="*/ 0 h 6"/>
                  <a:gd name="T23" fmla="*/ 5 w 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6">
                    <a:moveTo>
                      <a:pt x="2" y="0"/>
                    </a:moveTo>
                    <a:lnTo>
                      <a:pt x="4" y="3"/>
                    </a:lnTo>
                    <a:lnTo>
                      <a:pt x="5" y="4"/>
                    </a:lnTo>
                    <a:lnTo>
                      <a:pt x="4" y="6"/>
                    </a:lnTo>
                    <a:lnTo>
                      <a:pt x="1" y="4"/>
                    </a:lnTo>
                    <a:lnTo>
                      <a:pt x="0" y="2"/>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39" name="Freeform 561"/>
              <p:cNvSpPr>
                <a:spLocks/>
              </p:cNvSpPr>
              <p:nvPr/>
            </p:nvSpPr>
            <p:spPr bwMode="gray">
              <a:xfrm>
                <a:off x="4254" y="2911"/>
                <a:ext cx="14" cy="10"/>
              </a:xfrm>
              <a:custGeom>
                <a:avLst/>
                <a:gdLst>
                  <a:gd name="T0" fmla="*/ 0 w 10"/>
                  <a:gd name="T1" fmla="*/ 2147483647 h 7"/>
                  <a:gd name="T2" fmla="*/ 2147483647 w 10"/>
                  <a:gd name="T3" fmla="*/ 0 h 7"/>
                  <a:gd name="T4" fmla="*/ 2147483647 w 10"/>
                  <a:gd name="T5" fmla="*/ 0 h 7"/>
                  <a:gd name="T6" fmla="*/ 2147483647 w 10"/>
                  <a:gd name="T7" fmla="*/ 2147483647 h 7"/>
                  <a:gd name="T8" fmla="*/ 2147483647 w 10"/>
                  <a:gd name="T9" fmla="*/ 2147483647 h 7"/>
                  <a:gd name="T10" fmla="*/ 2147483647 w 10"/>
                  <a:gd name="T11" fmla="*/ 2147483647 h 7"/>
                  <a:gd name="T12" fmla="*/ 0 w 10"/>
                  <a:gd name="T13" fmla="*/ 214748364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0" y="3"/>
                    </a:moveTo>
                    <a:lnTo>
                      <a:pt x="2" y="0"/>
                    </a:lnTo>
                    <a:lnTo>
                      <a:pt x="7" y="0"/>
                    </a:lnTo>
                    <a:lnTo>
                      <a:pt x="10" y="3"/>
                    </a:lnTo>
                    <a:lnTo>
                      <a:pt x="8" y="7"/>
                    </a:lnTo>
                    <a:lnTo>
                      <a:pt x="3" y="7"/>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40" name="Freeform 562"/>
              <p:cNvSpPr>
                <a:spLocks/>
              </p:cNvSpPr>
              <p:nvPr/>
            </p:nvSpPr>
            <p:spPr bwMode="gray">
              <a:xfrm>
                <a:off x="4275" y="2911"/>
                <a:ext cx="38" cy="15"/>
              </a:xfrm>
              <a:custGeom>
                <a:avLst/>
                <a:gdLst>
                  <a:gd name="T0" fmla="*/ 0 w 29"/>
                  <a:gd name="T1" fmla="*/ 2147483647 h 12"/>
                  <a:gd name="T2" fmla="*/ 2147483647 w 29"/>
                  <a:gd name="T3" fmla="*/ 0 h 12"/>
                  <a:gd name="T4" fmla="*/ 2147483647 w 29"/>
                  <a:gd name="T5" fmla="*/ 0 h 12"/>
                  <a:gd name="T6" fmla="*/ 2147483647 w 29"/>
                  <a:gd name="T7" fmla="*/ 2147483647 h 12"/>
                  <a:gd name="T8" fmla="*/ 2147483647 w 29"/>
                  <a:gd name="T9" fmla="*/ 2147483647 h 12"/>
                  <a:gd name="T10" fmla="*/ 2147483647 w 29"/>
                  <a:gd name="T11" fmla="*/ 2147483647 h 12"/>
                  <a:gd name="T12" fmla="*/ 2147483647 w 29"/>
                  <a:gd name="T13" fmla="*/ 2147483647 h 12"/>
                  <a:gd name="T14" fmla="*/ 2147483647 w 29"/>
                  <a:gd name="T15" fmla="*/ 2147483647 h 12"/>
                  <a:gd name="T16" fmla="*/ 2147483647 w 29"/>
                  <a:gd name="T17" fmla="*/ 2147483647 h 12"/>
                  <a:gd name="T18" fmla="*/ 2147483647 w 29"/>
                  <a:gd name="T19" fmla="*/ 2147483647 h 12"/>
                  <a:gd name="T20" fmla="*/ 2147483647 w 29"/>
                  <a:gd name="T21" fmla="*/ 2147483647 h 12"/>
                  <a:gd name="T22" fmla="*/ 2147483647 w 29"/>
                  <a:gd name="T23" fmla="*/ 2147483647 h 12"/>
                  <a:gd name="T24" fmla="*/ 0 w 29"/>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2"/>
                  <a:gd name="T41" fmla="*/ 29 w 29"/>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2">
                    <a:moveTo>
                      <a:pt x="0" y="3"/>
                    </a:moveTo>
                    <a:lnTo>
                      <a:pt x="8" y="0"/>
                    </a:lnTo>
                    <a:lnTo>
                      <a:pt x="18" y="0"/>
                    </a:lnTo>
                    <a:lnTo>
                      <a:pt x="22" y="3"/>
                    </a:lnTo>
                    <a:lnTo>
                      <a:pt x="26" y="3"/>
                    </a:lnTo>
                    <a:lnTo>
                      <a:pt x="29" y="5"/>
                    </a:lnTo>
                    <a:lnTo>
                      <a:pt x="29" y="11"/>
                    </a:lnTo>
                    <a:lnTo>
                      <a:pt x="27" y="12"/>
                    </a:lnTo>
                    <a:lnTo>
                      <a:pt x="19" y="5"/>
                    </a:lnTo>
                    <a:lnTo>
                      <a:pt x="12" y="4"/>
                    </a:lnTo>
                    <a:lnTo>
                      <a:pt x="6" y="5"/>
                    </a:lnTo>
                    <a:lnTo>
                      <a:pt x="2" y="8"/>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41" name="Freeform 563"/>
              <p:cNvSpPr>
                <a:spLocks/>
              </p:cNvSpPr>
              <p:nvPr/>
            </p:nvSpPr>
            <p:spPr bwMode="gray">
              <a:xfrm>
                <a:off x="4231" y="2893"/>
                <a:ext cx="20" cy="7"/>
              </a:xfrm>
              <a:custGeom>
                <a:avLst/>
                <a:gdLst>
                  <a:gd name="T0" fmla="*/ 2147483647 w 15"/>
                  <a:gd name="T1" fmla="*/ 2147483647 h 5"/>
                  <a:gd name="T2" fmla="*/ 0 w 15"/>
                  <a:gd name="T3" fmla="*/ 2147483647 h 5"/>
                  <a:gd name="T4" fmla="*/ 0 w 15"/>
                  <a:gd name="T5" fmla="*/ 2147483647 h 5"/>
                  <a:gd name="T6" fmla="*/ 2147483647 w 15"/>
                  <a:gd name="T7" fmla="*/ 0 h 5"/>
                  <a:gd name="T8" fmla="*/ 2147483647 w 15"/>
                  <a:gd name="T9" fmla="*/ 2147483647 h 5"/>
                  <a:gd name="T10" fmla="*/ 2147483647 w 15"/>
                  <a:gd name="T11" fmla="*/ 2147483647 h 5"/>
                  <a:gd name="T12" fmla="*/ 2147483647 w 15"/>
                  <a:gd name="T13" fmla="*/ 2147483647 h 5"/>
                  <a:gd name="T14" fmla="*/ 2147483647 w 15"/>
                  <a:gd name="T15" fmla="*/ 2147483647 h 5"/>
                  <a:gd name="T16" fmla="*/ 2147483647 w 15"/>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3" y="5"/>
                    </a:moveTo>
                    <a:lnTo>
                      <a:pt x="0" y="3"/>
                    </a:lnTo>
                    <a:lnTo>
                      <a:pt x="0" y="1"/>
                    </a:lnTo>
                    <a:lnTo>
                      <a:pt x="4" y="0"/>
                    </a:lnTo>
                    <a:lnTo>
                      <a:pt x="6" y="2"/>
                    </a:lnTo>
                    <a:lnTo>
                      <a:pt x="9" y="3"/>
                    </a:lnTo>
                    <a:lnTo>
                      <a:pt x="15" y="3"/>
                    </a:lnTo>
                    <a:lnTo>
                      <a:pt x="15" y="5"/>
                    </a:lnTo>
                    <a:lnTo>
                      <a:pt x="3"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42" name="Freeform 564"/>
              <p:cNvSpPr>
                <a:spLocks/>
              </p:cNvSpPr>
              <p:nvPr/>
            </p:nvSpPr>
            <p:spPr bwMode="gray">
              <a:xfrm>
                <a:off x="4209" y="2932"/>
                <a:ext cx="9" cy="17"/>
              </a:xfrm>
              <a:custGeom>
                <a:avLst/>
                <a:gdLst>
                  <a:gd name="T0" fmla="*/ 2147483647 w 7"/>
                  <a:gd name="T1" fmla="*/ 2147483647 h 13"/>
                  <a:gd name="T2" fmla="*/ 2147483647 w 7"/>
                  <a:gd name="T3" fmla="*/ 0 h 13"/>
                  <a:gd name="T4" fmla="*/ 2147483647 w 7"/>
                  <a:gd name="T5" fmla="*/ 2147483647 h 13"/>
                  <a:gd name="T6" fmla="*/ 2147483647 w 7"/>
                  <a:gd name="T7" fmla="*/ 2147483647 h 13"/>
                  <a:gd name="T8" fmla="*/ 2147483647 w 7"/>
                  <a:gd name="T9" fmla="*/ 2147483647 h 13"/>
                  <a:gd name="T10" fmla="*/ 0 w 7"/>
                  <a:gd name="T11" fmla="*/ 2147483647 h 13"/>
                  <a:gd name="T12" fmla="*/ 2147483647 w 7"/>
                  <a:gd name="T13" fmla="*/ 2147483647 h 13"/>
                  <a:gd name="T14" fmla="*/ 2147483647 w 7"/>
                  <a:gd name="T15" fmla="*/ 2147483647 h 13"/>
                  <a:gd name="T16" fmla="*/ 2147483647 w 7"/>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3"/>
                  <a:gd name="T29" fmla="*/ 7 w 7"/>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3">
                    <a:moveTo>
                      <a:pt x="7" y="2"/>
                    </a:moveTo>
                    <a:lnTo>
                      <a:pt x="5" y="0"/>
                    </a:lnTo>
                    <a:lnTo>
                      <a:pt x="3" y="2"/>
                    </a:lnTo>
                    <a:lnTo>
                      <a:pt x="4" y="5"/>
                    </a:lnTo>
                    <a:lnTo>
                      <a:pt x="2" y="10"/>
                    </a:lnTo>
                    <a:lnTo>
                      <a:pt x="0" y="12"/>
                    </a:lnTo>
                    <a:lnTo>
                      <a:pt x="2" y="13"/>
                    </a:lnTo>
                    <a:lnTo>
                      <a:pt x="5" y="9"/>
                    </a:lnTo>
                    <a:lnTo>
                      <a:pt x="7"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43" name="Freeform 565"/>
              <p:cNvSpPr>
                <a:spLocks/>
              </p:cNvSpPr>
              <p:nvPr/>
            </p:nvSpPr>
            <p:spPr bwMode="gray">
              <a:xfrm>
                <a:off x="4205" y="2938"/>
                <a:ext cx="6" cy="5"/>
              </a:xfrm>
              <a:custGeom>
                <a:avLst/>
                <a:gdLst>
                  <a:gd name="T0" fmla="*/ 2147483647 w 5"/>
                  <a:gd name="T1" fmla="*/ 2147483647 h 4"/>
                  <a:gd name="T2" fmla="*/ 2147483647 w 5"/>
                  <a:gd name="T3" fmla="*/ 2147483647 h 4"/>
                  <a:gd name="T4" fmla="*/ 2147483647 w 5"/>
                  <a:gd name="T5" fmla="*/ 2147483647 h 4"/>
                  <a:gd name="T6" fmla="*/ 0 w 5"/>
                  <a:gd name="T7" fmla="*/ 2147483647 h 4"/>
                  <a:gd name="T8" fmla="*/ 2147483647 w 5"/>
                  <a:gd name="T9" fmla="*/ 0 h 4"/>
                  <a:gd name="T10" fmla="*/ 2147483647 w 5"/>
                  <a:gd name="T11" fmla="*/ 0 h 4"/>
                  <a:gd name="T12" fmla="*/ 2147483647 w 5"/>
                  <a:gd name="T13" fmla="*/ 2147483647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2"/>
                    </a:moveTo>
                    <a:lnTo>
                      <a:pt x="3" y="3"/>
                    </a:lnTo>
                    <a:lnTo>
                      <a:pt x="3" y="4"/>
                    </a:lnTo>
                    <a:lnTo>
                      <a:pt x="0" y="4"/>
                    </a:lnTo>
                    <a:lnTo>
                      <a:pt x="2" y="0"/>
                    </a:lnTo>
                    <a:lnTo>
                      <a:pt x="4" y="0"/>
                    </a:lnTo>
                    <a:lnTo>
                      <a:pt x="5"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44" name="Freeform 566"/>
              <p:cNvSpPr>
                <a:spLocks/>
              </p:cNvSpPr>
              <p:nvPr/>
            </p:nvSpPr>
            <p:spPr bwMode="gray">
              <a:xfrm>
                <a:off x="4329" y="2947"/>
                <a:ext cx="8" cy="7"/>
              </a:xfrm>
              <a:custGeom>
                <a:avLst/>
                <a:gdLst>
                  <a:gd name="T0" fmla="*/ 2147483647 w 7"/>
                  <a:gd name="T1" fmla="*/ 2147483647 h 5"/>
                  <a:gd name="T2" fmla="*/ 0 w 7"/>
                  <a:gd name="T3" fmla="*/ 2147483647 h 5"/>
                  <a:gd name="T4" fmla="*/ 2147483647 w 7"/>
                  <a:gd name="T5" fmla="*/ 0 h 5"/>
                  <a:gd name="T6" fmla="*/ 2147483647 w 7"/>
                  <a:gd name="T7" fmla="*/ 2147483647 h 5"/>
                  <a:gd name="T8" fmla="*/ 2147483647 w 7"/>
                  <a:gd name="T9" fmla="*/ 2147483647 h 5"/>
                  <a:gd name="T10" fmla="*/ 2147483647 w 7"/>
                  <a:gd name="T11" fmla="*/ 2147483647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2" y="5"/>
                    </a:moveTo>
                    <a:lnTo>
                      <a:pt x="0" y="1"/>
                    </a:lnTo>
                    <a:lnTo>
                      <a:pt x="2" y="0"/>
                    </a:lnTo>
                    <a:lnTo>
                      <a:pt x="6" y="1"/>
                    </a:lnTo>
                    <a:lnTo>
                      <a:pt x="7" y="3"/>
                    </a:lnTo>
                    <a:lnTo>
                      <a:pt x="2"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45" name="Freeform 567"/>
              <p:cNvSpPr>
                <a:spLocks/>
              </p:cNvSpPr>
              <p:nvPr/>
            </p:nvSpPr>
            <p:spPr bwMode="gray">
              <a:xfrm>
                <a:off x="4313" y="2969"/>
                <a:ext cx="7" cy="11"/>
              </a:xfrm>
              <a:custGeom>
                <a:avLst/>
                <a:gdLst>
                  <a:gd name="T0" fmla="*/ 0 w 5"/>
                  <a:gd name="T1" fmla="*/ 2147483647 h 9"/>
                  <a:gd name="T2" fmla="*/ 0 w 5"/>
                  <a:gd name="T3" fmla="*/ 2147483647 h 9"/>
                  <a:gd name="T4" fmla="*/ 2147483647 w 5"/>
                  <a:gd name="T5" fmla="*/ 0 h 9"/>
                  <a:gd name="T6" fmla="*/ 2147483647 w 5"/>
                  <a:gd name="T7" fmla="*/ 2147483647 h 9"/>
                  <a:gd name="T8" fmla="*/ 2147483647 w 5"/>
                  <a:gd name="T9" fmla="*/ 2147483647 h 9"/>
                  <a:gd name="T10" fmla="*/ 0 w 5"/>
                  <a:gd name="T11" fmla="*/ 2147483647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0" y="9"/>
                    </a:moveTo>
                    <a:lnTo>
                      <a:pt x="0" y="6"/>
                    </a:lnTo>
                    <a:lnTo>
                      <a:pt x="4" y="0"/>
                    </a:lnTo>
                    <a:lnTo>
                      <a:pt x="5" y="3"/>
                    </a:lnTo>
                    <a:lnTo>
                      <a:pt x="4" y="7"/>
                    </a:lnTo>
                    <a:lnTo>
                      <a:pt x="0" y="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46" name="Freeform 568"/>
              <p:cNvSpPr>
                <a:spLocks/>
              </p:cNvSpPr>
              <p:nvPr/>
            </p:nvSpPr>
            <p:spPr bwMode="gray">
              <a:xfrm>
                <a:off x="4295" y="2977"/>
                <a:ext cx="5" cy="5"/>
              </a:xfrm>
              <a:custGeom>
                <a:avLst/>
                <a:gdLst>
                  <a:gd name="T0" fmla="*/ 0 w 4"/>
                  <a:gd name="T1" fmla="*/ 2147483647 h 4"/>
                  <a:gd name="T2" fmla="*/ 0 w 4"/>
                  <a:gd name="T3" fmla="*/ 0 h 4"/>
                  <a:gd name="T4" fmla="*/ 2147483647 w 4"/>
                  <a:gd name="T5" fmla="*/ 0 h 4"/>
                  <a:gd name="T6" fmla="*/ 2147483647 w 4"/>
                  <a:gd name="T7" fmla="*/ 2147483647 h 4"/>
                  <a:gd name="T8" fmla="*/ 2147483647 w 4"/>
                  <a:gd name="T9" fmla="*/ 2147483647 h 4"/>
                  <a:gd name="T10" fmla="*/ 0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2"/>
                    </a:moveTo>
                    <a:lnTo>
                      <a:pt x="0" y="0"/>
                    </a:lnTo>
                    <a:lnTo>
                      <a:pt x="4" y="0"/>
                    </a:lnTo>
                    <a:lnTo>
                      <a:pt x="4" y="4"/>
                    </a:lnTo>
                    <a:lnTo>
                      <a:pt x="2" y="4"/>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47" name="Freeform 569"/>
              <p:cNvSpPr>
                <a:spLocks/>
              </p:cNvSpPr>
              <p:nvPr/>
            </p:nvSpPr>
            <p:spPr bwMode="gray">
              <a:xfrm>
                <a:off x="4349" y="2956"/>
                <a:ext cx="4" cy="7"/>
              </a:xfrm>
              <a:custGeom>
                <a:avLst/>
                <a:gdLst>
                  <a:gd name="T0" fmla="*/ 0 w 3"/>
                  <a:gd name="T1" fmla="*/ 2147483647 h 5"/>
                  <a:gd name="T2" fmla="*/ 0 w 3"/>
                  <a:gd name="T3" fmla="*/ 2147483647 h 5"/>
                  <a:gd name="T4" fmla="*/ 2147483647 w 3"/>
                  <a:gd name="T5" fmla="*/ 0 h 5"/>
                  <a:gd name="T6" fmla="*/ 2147483647 w 3"/>
                  <a:gd name="T7" fmla="*/ 2147483647 h 5"/>
                  <a:gd name="T8" fmla="*/ 0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5"/>
                    </a:moveTo>
                    <a:lnTo>
                      <a:pt x="0" y="1"/>
                    </a:lnTo>
                    <a:lnTo>
                      <a:pt x="2" y="0"/>
                    </a:lnTo>
                    <a:lnTo>
                      <a:pt x="3" y="3"/>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48" name="Freeform 570"/>
              <p:cNvSpPr>
                <a:spLocks/>
              </p:cNvSpPr>
              <p:nvPr/>
            </p:nvSpPr>
            <p:spPr bwMode="gray">
              <a:xfrm>
                <a:off x="4353" y="2947"/>
                <a:ext cx="5" cy="7"/>
              </a:xfrm>
              <a:custGeom>
                <a:avLst/>
                <a:gdLst>
                  <a:gd name="T0" fmla="*/ 0 w 4"/>
                  <a:gd name="T1" fmla="*/ 2147483647 h 6"/>
                  <a:gd name="T2" fmla="*/ 2147483647 w 4"/>
                  <a:gd name="T3" fmla="*/ 0 h 6"/>
                  <a:gd name="T4" fmla="*/ 2147483647 w 4"/>
                  <a:gd name="T5" fmla="*/ 0 h 6"/>
                  <a:gd name="T6" fmla="*/ 2147483647 w 4"/>
                  <a:gd name="T7" fmla="*/ 2147483647 h 6"/>
                  <a:gd name="T8" fmla="*/ 0 w 4"/>
                  <a:gd name="T9" fmla="*/ 214748364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0" y="3"/>
                    </a:moveTo>
                    <a:lnTo>
                      <a:pt x="1" y="0"/>
                    </a:lnTo>
                    <a:lnTo>
                      <a:pt x="4" y="0"/>
                    </a:lnTo>
                    <a:lnTo>
                      <a:pt x="4" y="6"/>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49" name="Freeform 571"/>
              <p:cNvSpPr>
                <a:spLocks/>
              </p:cNvSpPr>
              <p:nvPr/>
            </p:nvSpPr>
            <p:spPr bwMode="gray">
              <a:xfrm>
                <a:off x="4393" y="2969"/>
                <a:ext cx="14" cy="16"/>
              </a:xfrm>
              <a:custGeom>
                <a:avLst/>
                <a:gdLst>
                  <a:gd name="T0" fmla="*/ 2147483647 w 11"/>
                  <a:gd name="T1" fmla="*/ 0 h 12"/>
                  <a:gd name="T2" fmla="*/ 2147483647 w 11"/>
                  <a:gd name="T3" fmla="*/ 2147483647 h 12"/>
                  <a:gd name="T4" fmla="*/ 2147483647 w 11"/>
                  <a:gd name="T5" fmla="*/ 2147483647 h 12"/>
                  <a:gd name="T6" fmla="*/ 0 w 11"/>
                  <a:gd name="T7" fmla="*/ 2147483647 h 12"/>
                  <a:gd name="T8" fmla="*/ 0 w 11"/>
                  <a:gd name="T9" fmla="*/ 2147483647 h 12"/>
                  <a:gd name="T10" fmla="*/ 2147483647 w 11"/>
                  <a:gd name="T11" fmla="*/ 2147483647 h 12"/>
                  <a:gd name="T12" fmla="*/ 2147483647 w 11"/>
                  <a:gd name="T13" fmla="*/ 0 h 12"/>
                  <a:gd name="T14" fmla="*/ 0 60000 65536"/>
                  <a:gd name="T15" fmla="*/ 0 60000 65536"/>
                  <a:gd name="T16" fmla="*/ 0 60000 65536"/>
                  <a:gd name="T17" fmla="*/ 0 60000 65536"/>
                  <a:gd name="T18" fmla="*/ 0 60000 65536"/>
                  <a:gd name="T19" fmla="*/ 0 60000 65536"/>
                  <a:gd name="T20" fmla="*/ 0 60000 65536"/>
                  <a:gd name="T21" fmla="*/ 0 w 11"/>
                  <a:gd name="T22" fmla="*/ 0 h 12"/>
                  <a:gd name="T23" fmla="*/ 11 w 11"/>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2">
                    <a:moveTo>
                      <a:pt x="9" y="0"/>
                    </a:moveTo>
                    <a:lnTo>
                      <a:pt x="10" y="4"/>
                    </a:lnTo>
                    <a:lnTo>
                      <a:pt x="11" y="11"/>
                    </a:lnTo>
                    <a:lnTo>
                      <a:pt x="0" y="12"/>
                    </a:lnTo>
                    <a:lnTo>
                      <a:pt x="0" y="9"/>
                    </a:lnTo>
                    <a:lnTo>
                      <a:pt x="4" y="1"/>
                    </a:lnTo>
                    <a:lnTo>
                      <a:pt x="9"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50" name="Freeform 572"/>
              <p:cNvSpPr>
                <a:spLocks/>
              </p:cNvSpPr>
              <p:nvPr/>
            </p:nvSpPr>
            <p:spPr bwMode="gray">
              <a:xfrm>
                <a:off x="4269" y="2890"/>
                <a:ext cx="8" cy="5"/>
              </a:xfrm>
              <a:custGeom>
                <a:avLst/>
                <a:gdLst>
                  <a:gd name="T0" fmla="*/ 2147483647 w 6"/>
                  <a:gd name="T1" fmla="*/ 2147483647 h 3"/>
                  <a:gd name="T2" fmla="*/ 2147483647 w 6"/>
                  <a:gd name="T3" fmla="*/ 2147483647 h 3"/>
                  <a:gd name="T4" fmla="*/ 2147483647 w 6"/>
                  <a:gd name="T5" fmla="*/ 2147483647 h 3"/>
                  <a:gd name="T6" fmla="*/ 2147483647 w 6"/>
                  <a:gd name="T7" fmla="*/ 0 h 3"/>
                  <a:gd name="T8" fmla="*/ 0 w 6"/>
                  <a:gd name="T9" fmla="*/ 2147483647 h 3"/>
                  <a:gd name="T10" fmla="*/ 2147483647 w 6"/>
                  <a:gd name="T11" fmla="*/ 2147483647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2" y="3"/>
                    </a:moveTo>
                    <a:lnTo>
                      <a:pt x="5" y="3"/>
                    </a:lnTo>
                    <a:lnTo>
                      <a:pt x="6" y="1"/>
                    </a:lnTo>
                    <a:lnTo>
                      <a:pt x="2" y="0"/>
                    </a:lnTo>
                    <a:lnTo>
                      <a:pt x="0" y="2"/>
                    </a:lnTo>
                    <a:lnTo>
                      <a:pt x="2"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51" name="Freeform 573"/>
              <p:cNvSpPr>
                <a:spLocks/>
              </p:cNvSpPr>
              <p:nvPr/>
            </p:nvSpPr>
            <p:spPr bwMode="gray">
              <a:xfrm>
                <a:off x="4299" y="2892"/>
                <a:ext cx="7" cy="7"/>
              </a:xfrm>
              <a:custGeom>
                <a:avLst/>
                <a:gdLst>
                  <a:gd name="T0" fmla="*/ 0 w 6"/>
                  <a:gd name="T1" fmla="*/ 2147483647 h 5"/>
                  <a:gd name="T2" fmla="*/ 0 w 6"/>
                  <a:gd name="T3" fmla="*/ 2147483647 h 5"/>
                  <a:gd name="T4" fmla="*/ 2147483647 w 6"/>
                  <a:gd name="T5" fmla="*/ 0 h 5"/>
                  <a:gd name="T6" fmla="*/ 2147483647 w 6"/>
                  <a:gd name="T7" fmla="*/ 0 h 5"/>
                  <a:gd name="T8" fmla="*/ 2147483647 w 6"/>
                  <a:gd name="T9" fmla="*/ 2147483647 h 5"/>
                  <a:gd name="T10" fmla="*/ 2147483647 w 6"/>
                  <a:gd name="T11" fmla="*/ 2147483647 h 5"/>
                  <a:gd name="T12" fmla="*/ 0 w 6"/>
                  <a:gd name="T13" fmla="*/ 2147483647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5"/>
                    </a:moveTo>
                    <a:lnTo>
                      <a:pt x="0" y="3"/>
                    </a:lnTo>
                    <a:lnTo>
                      <a:pt x="1" y="0"/>
                    </a:lnTo>
                    <a:lnTo>
                      <a:pt x="6" y="0"/>
                    </a:lnTo>
                    <a:lnTo>
                      <a:pt x="6" y="3"/>
                    </a:lnTo>
                    <a:lnTo>
                      <a:pt x="4" y="5"/>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52" name="Freeform 574"/>
              <p:cNvSpPr>
                <a:spLocks/>
              </p:cNvSpPr>
              <p:nvPr/>
            </p:nvSpPr>
            <p:spPr bwMode="gray">
              <a:xfrm>
                <a:off x="4363" y="2880"/>
                <a:ext cx="16" cy="10"/>
              </a:xfrm>
              <a:custGeom>
                <a:avLst/>
                <a:gdLst>
                  <a:gd name="T0" fmla="*/ 0 w 12"/>
                  <a:gd name="T1" fmla="*/ 0 h 8"/>
                  <a:gd name="T2" fmla="*/ 2147483647 w 12"/>
                  <a:gd name="T3" fmla="*/ 2147483647 h 8"/>
                  <a:gd name="T4" fmla="*/ 2147483647 w 12"/>
                  <a:gd name="T5" fmla="*/ 2147483647 h 8"/>
                  <a:gd name="T6" fmla="*/ 2147483647 w 12"/>
                  <a:gd name="T7" fmla="*/ 2147483647 h 8"/>
                  <a:gd name="T8" fmla="*/ 0 w 12"/>
                  <a:gd name="T9" fmla="*/ 0 h 8"/>
                  <a:gd name="T10" fmla="*/ 0 60000 65536"/>
                  <a:gd name="T11" fmla="*/ 0 60000 65536"/>
                  <a:gd name="T12" fmla="*/ 0 60000 65536"/>
                  <a:gd name="T13" fmla="*/ 0 60000 65536"/>
                  <a:gd name="T14" fmla="*/ 0 60000 65536"/>
                  <a:gd name="T15" fmla="*/ 0 w 12"/>
                  <a:gd name="T16" fmla="*/ 0 h 8"/>
                  <a:gd name="T17" fmla="*/ 12 w 12"/>
                  <a:gd name="T18" fmla="*/ 8 h 8"/>
                </a:gdLst>
                <a:ahLst/>
                <a:cxnLst>
                  <a:cxn ang="T10">
                    <a:pos x="T0" y="T1"/>
                  </a:cxn>
                  <a:cxn ang="T11">
                    <a:pos x="T2" y="T3"/>
                  </a:cxn>
                  <a:cxn ang="T12">
                    <a:pos x="T4" y="T5"/>
                  </a:cxn>
                  <a:cxn ang="T13">
                    <a:pos x="T6" y="T7"/>
                  </a:cxn>
                  <a:cxn ang="T14">
                    <a:pos x="T8" y="T9"/>
                  </a:cxn>
                </a:cxnLst>
                <a:rect l="T15" t="T16" r="T17" b="T18"/>
                <a:pathLst>
                  <a:path w="12" h="8">
                    <a:moveTo>
                      <a:pt x="0" y="0"/>
                    </a:moveTo>
                    <a:lnTo>
                      <a:pt x="8" y="8"/>
                    </a:lnTo>
                    <a:lnTo>
                      <a:pt x="12" y="6"/>
                    </a:lnTo>
                    <a:lnTo>
                      <a:pt x="6" y="1"/>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53" name="Freeform 575"/>
              <p:cNvSpPr>
                <a:spLocks/>
              </p:cNvSpPr>
              <p:nvPr/>
            </p:nvSpPr>
            <p:spPr bwMode="gray">
              <a:xfrm>
                <a:off x="5030" y="2548"/>
                <a:ext cx="5" cy="4"/>
              </a:xfrm>
              <a:custGeom>
                <a:avLst/>
                <a:gdLst>
                  <a:gd name="T0" fmla="*/ 0 w 4"/>
                  <a:gd name="T1" fmla="*/ 2147483647 h 3"/>
                  <a:gd name="T2" fmla="*/ 2147483647 w 4"/>
                  <a:gd name="T3" fmla="*/ 0 h 3"/>
                  <a:gd name="T4" fmla="*/ 2147483647 w 4"/>
                  <a:gd name="T5" fmla="*/ 2147483647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1" y="0"/>
                    </a:lnTo>
                    <a:lnTo>
                      <a:pt x="4" y="1"/>
                    </a:lnTo>
                    <a:lnTo>
                      <a:pt x="2"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54" name="Freeform 576"/>
              <p:cNvSpPr>
                <a:spLocks/>
              </p:cNvSpPr>
              <p:nvPr/>
            </p:nvSpPr>
            <p:spPr bwMode="gray">
              <a:xfrm>
                <a:off x="4111" y="2811"/>
                <a:ext cx="13" cy="11"/>
              </a:xfrm>
              <a:custGeom>
                <a:avLst/>
                <a:gdLst>
                  <a:gd name="T0" fmla="*/ 2147483647 w 10"/>
                  <a:gd name="T1" fmla="*/ 2147483647 h 8"/>
                  <a:gd name="T2" fmla="*/ 2147483647 w 10"/>
                  <a:gd name="T3" fmla="*/ 0 h 8"/>
                  <a:gd name="T4" fmla="*/ 2147483647 w 10"/>
                  <a:gd name="T5" fmla="*/ 2147483647 h 8"/>
                  <a:gd name="T6" fmla="*/ 0 w 10"/>
                  <a:gd name="T7" fmla="*/ 2147483647 h 8"/>
                  <a:gd name="T8" fmla="*/ 2147483647 w 10"/>
                  <a:gd name="T9" fmla="*/ 2147483647 h 8"/>
                  <a:gd name="T10" fmla="*/ 2147483647 w 10"/>
                  <a:gd name="T11" fmla="*/ 2147483647 h 8"/>
                  <a:gd name="T12" fmla="*/ 2147483647 w 10"/>
                  <a:gd name="T13" fmla="*/ 2147483647 h 8"/>
                  <a:gd name="T14" fmla="*/ 2147483647 w 10"/>
                  <a:gd name="T15" fmla="*/ 2147483647 h 8"/>
                  <a:gd name="T16" fmla="*/ 2147483647 w 10"/>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10" y="1"/>
                    </a:moveTo>
                    <a:lnTo>
                      <a:pt x="4" y="0"/>
                    </a:lnTo>
                    <a:lnTo>
                      <a:pt x="1" y="2"/>
                    </a:lnTo>
                    <a:lnTo>
                      <a:pt x="0" y="8"/>
                    </a:lnTo>
                    <a:lnTo>
                      <a:pt x="3" y="8"/>
                    </a:lnTo>
                    <a:lnTo>
                      <a:pt x="4" y="5"/>
                    </a:lnTo>
                    <a:lnTo>
                      <a:pt x="8" y="8"/>
                    </a:lnTo>
                    <a:lnTo>
                      <a:pt x="9" y="5"/>
                    </a:lnTo>
                    <a:lnTo>
                      <a:pt x="1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55" name="Freeform 577"/>
              <p:cNvSpPr>
                <a:spLocks/>
              </p:cNvSpPr>
              <p:nvPr/>
            </p:nvSpPr>
            <p:spPr bwMode="gray">
              <a:xfrm>
                <a:off x="4315" y="2880"/>
                <a:ext cx="122" cy="116"/>
              </a:xfrm>
              <a:custGeom>
                <a:avLst/>
                <a:gdLst>
                  <a:gd name="T0" fmla="*/ 2147483647 w 94"/>
                  <a:gd name="T1" fmla="*/ 2147483647 h 89"/>
                  <a:gd name="T2" fmla="*/ 2147483647 w 94"/>
                  <a:gd name="T3" fmla="*/ 2147483647 h 89"/>
                  <a:gd name="T4" fmla="*/ 2147483647 w 94"/>
                  <a:gd name="T5" fmla="*/ 2147483647 h 89"/>
                  <a:gd name="T6" fmla="*/ 2147483647 w 94"/>
                  <a:gd name="T7" fmla="*/ 2147483647 h 89"/>
                  <a:gd name="T8" fmla="*/ 2147483647 w 94"/>
                  <a:gd name="T9" fmla="*/ 2147483647 h 89"/>
                  <a:gd name="T10" fmla="*/ 2147483647 w 94"/>
                  <a:gd name="T11" fmla="*/ 2147483647 h 89"/>
                  <a:gd name="T12" fmla="*/ 2147483647 w 94"/>
                  <a:gd name="T13" fmla="*/ 2147483647 h 89"/>
                  <a:gd name="T14" fmla="*/ 2147483647 w 94"/>
                  <a:gd name="T15" fmla="*/ 2147483647 h 89"/>
                  <a:gd name="T16" fmla="*/ 2147483647 w 94"/>
                  <a:gd name="T17" fmla="*/ 2147483647 h 89"/>
                  <a:gd name="T18" fmla="*/ 2147483647 w 94"/>
                  <a:gd name="T19" fmla="*/ 2147483647 h 89"/>
                  <a:gd name="T20" fmla="*/ 2147483647 w 94"/>
                  <a:gd name="T21" fmla="*/ 2147483647 h 89"/>
                  <a:gd name="T22" fmla="*/ 2147483647 w 94"/>
                  <a:gd name="T23" fmla="*/ 2147483647 h 89"/>
                  <a:gd name="T24" fmla="*/ 2147483647 w 94"/>
                  <a:gd name="T25" fmla="*/ 2147483647 h 89"/>
                  <a:gd name="T26" fmla="*/ 2147483647 w 94"/>
                  <a:gd name="T27" fmla="*/ 2147483647 h 89"/>
                  <a:gd name="T28" fmla="*/ 2147483647 w 94"/>
                  <a:gd name="T29" fmla="*/ 2147483647 h 89"/>
                  <a:gd name="T30" fmla="*/ 2147483647 w 94"/>
                  <a:gd name="T31" fmla="*/ 2147483647 h 89"/>
                  <a:gd name="T32" fmla="*/ 2147483647 w 94"/>
                  <a:gd name="T33" fmla="*/ 2147483647 h 89"/>
                  <a:gd name="T34" fmla="*/ 2147483647 w 94"/>
                  <a:gd name="T35" fmla="*/ 2147483647 h 89"/>
                  <a:gd name="T36" fmla="*/ 2147483647 w 94"/>
                  <a:gd name="T37" fmla="*/ 2147483647 h 89"/>
                  <a:gd name="T38" fmla="*/ 2147483647 w 94"/>
                  <a:gd name="T39" fmla="*/ 0 h 89"/>
                  <a:gd name="T40" fmla="*/ 2147483647 w 94"/>
                  <a:gd name="T41" fmla="*/ 0 h 89"/>
                  <a:gd name="T42" fmla="*/ 2147483647 w 94"/>
                  <a:gd name="T43" fmla="*/ 2147483647 h 89"/>
                  <a:gd name="T44" fmla="*/ 2147483647 w 94"/>
                  <a:gd name="T45" fmla="*/ 2147483647 h 89"/>
                  <a:gd name="T46" fmla="*/ 0 w 94"/>
                  <a:gd name="T47" fmla="*/ 2147483647 h 89"/>
                  <a:gd name="T48" fmla="*/ 2147483647 w 94"/>
                  <a:gd name="T49" fmla="*/ 2147483647 h 89"/>
                  <a:gd name="T50" fmla="*/ 2147483647 w 94"/>
                  <a:gd name="T51" fmla="*/ 2147483647 h 89"/>
                  <a:gd name="T52" fmla="*/ 2147483647 w 94"/>
                  <a:gd name="T53" fmla="*/ 2147483647 h 89"/>
                  <a:gd name="T54" fmla="*/ 2147483647 w 94"/>
                  <a:gd name="T55" fmla="*/ 2147483647 h 89"/>
                  <a:gd name="T56" fmla="*/ 2147483647 w 94"/>
                  <a:gd name="T57" fmla="*/ 2147483647 h 89"/>
                  <a:gd name="T58" fmla="*/ 2147483647 w 94"/>
                  <a:gd name="T59" fmla="*/ 2147483647 h 89"/>
                  <a:gd name="T60" fmla="*/ 2147483647 w 94"/>
                  <a:gd name="T61" fmla="*/ 2147483647 h 89"/>
                  <a:gd name="T62" fmla="*/ 2147483647 w 94"/>
                  <a:gd name="T63" fmla="*/ 2147483647 h 89"/>
                  <a:gd name="T64" fmla="*/ 2147483647 w 94"/>
                  <a:gd name="T65" fmla="*/ 2147483647 h 89"/>
                  <a:gd name="T66" fmla="*/ 2147483647 w 94"/>
                  <a:gd name="T67" fmla="*/ 2147483647 h 89"/>
                  <a:gd name="T68" fmla="*/ 2147483647 w 94"/>
                  <a:gd name="T69" fmla="*/ 2147483647 h 89"/>
                  <a:gd name="T70" fmla="*/ 2147483647 w 94"/>
                  <a:gd name="T71" fmla="*/ 2147483647 h 89"/>
                  <a:gd name="T72" fmla="*/ 2147483647 w 94"/>
                  <a:gd name="T73" fmla="*/ 2147483647 h 89"/>
                  <a:gd name="T74" fmla="*/ 2147483647 w 94"/>
                  <a:gd name="T75" fmla="*/ 2147483647 h 89"/>
                  <a:gd name="T76" fmla="*/ 2147483647 w 94"/>
                  <a:gd name="T77" fmla="*/ 2147483647 h 89"/>
                  <a:gd name="T78" fmla="*/ 2147483647 w 94"/>
                  <a:gd name="T79" fmla="*/ 2147483647 h 89"/>
                  <a:gd name="T80" fmla="*/ 2147483647 w 94"/>
                  <a:gd name="T81" fmla="*/ 2147483647 h 89"/>
                  <a:gd name="T82" fmla="*/ 2147483647 w 94"/>
                  <a:gd name="T83" fmla="*/ 2147483647 h 89"/>
                  <a:gd name="T84" fmla="*/ 2147483647 w 94"/>
                  <a:gd name="T85" fmla="*/ 2147483647 h 89"/>
                  <a:gd name="T86" fmla="*/ 2147483647 w 94"/>
                  <a:gd name="T87" fmla="*/ 2147483647 h 89"/>
                  <a:gd name="T88" fmla="*/ 2147483647 w 94"/>
                  <a:gd name="T89" fmla="*/ 2147483647 h 89"/>
                  <a:gd name="T90" fmla="*/ 2147483647 w 94"/>
                  <a:gd name="T91" fmla="*/ 2147483647 h 89"/>
                  <a:gd name="T92" fmla="*/ 2147483647 w 94"/>
                  <a:gd name="T93" fmla="*/ 2147483647 h 89"/>
                  <a:gd name="T94" fmla="*/ 2147483647 w 94"/>
                  <a:gd name="T95" fmla="*/ 2147483647 h 89"/>
                  <a:gd name="T96" fmla="*/ 2147483647 w 94"/>
                  <a:gd name="T97" fmla="*/ 2147483647 h 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
                  <a:gd name="T148" fmla="*/ 0 h 89"/>
                  <a:gd name="T149" fmla="*/ 94 w 94"/>
                  <a:gd name="T150" fmla="*/ 89 h 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 h="89">
                    <a:moveTo>
                      <a:pt x="94" y="89"/>
                    </a:moveTo>
                    <a:lnTo>
                      <a:pt x="92" y="68"/>
                    </a:lnTo>
                    <a:lnTo>
                      <a:pt x="90" y="64"/>
                    </a:lnTo>
                    <a:lnTo>
                      <a:pt x="88" y="60"/>
                    </a:lnTo>
                    <a:lnTo>
                      <a:pt x="92" y="56"/>
                    </a:lnTo>
                    <a:lnTo>
                      <a:pt x="91" y="21"/>
                    </a:lnTo>
                    <a:lnTo>
                      <a:pt x="90" y="20"/>
                    </a:lnTo>
                    <a:lnTo>
                      <a:pt x="82" y="20"/>
                    </a:lnTo>
                    <a:lnTo>
                      <a:pt x="73" y="13"/>
                    </a:lnTo>
                    <a:lnTo>
                      <a:pt x="57" y="10"/>
                    </a:lnTo>
                    <a:lnTo>
                      <a:pt x="52" y="13"/>
                    </a:lnTo>
                    <a:lnTo>
                      <a:pt x="51" y="16"/>
                    </a:lnTo>
                    <a:lnTo>
                      <a:pt x="38" y="30"/>
                    </a:lnTo>
                    <a:lnTo>
                      <a:pt x="34" y="26"/>
                    </a:lnTo>
                    <a:lnTo>
                      <a:pt x="32" y="20"/>
                    </a:lnTo>
                    <a:lnTo>
                      <a:pt x="28" y="17"/>
                    </a:lnTo>
                    <a:lnTo>
                      <a:pt x="28" y="9"/>
                    </a:lnTo>
                    <a:lnTo>
                      <a:pt x="26" y="4"/>
                    </a:lnTo>
                    <a:lnTo>
                      <a:pt x="18" y="4"/>
                    </a:lnTo>
                    <a:lnTo>
                      <a:pt x="13" y="0"/>
                    </a:lnTo>
                    <a:lnTo>
                      <a:pt x="10" y="0"/>
                    </a:lnTo>
                    <a:lnTo>
                      <a:pt x="6" y="3"/>
                    </a:lnTo>
                    <a:lnTo>
                      <a:pt x="3" y="3"/>
                    </a:lnTo>
                    <a:lnTo>
                      <a:pt x="0" y="9"/>
                    </a:lnTo>
                    <a:lnTo>
                      <a:pt x="6" y="11"/>
                    </a:lnTo>
                    <a:lnTo>
                      <a:pt x="10" y="17"/>
                    </a:lnTo>
                    <a:lnTo>
                      <a:pt x="13" y="18"/>
                    </a:lnTo>
                    <a:lnTo>
                      <a:pt x="21" y="18"/>
                    </a:lnTo>
                    <a:lnTo>
                      <a:pt x="24" y="20"/>
                    </a:lnTo>
                    <a:lnTo>
                      <a:pt x="21" y="24"/>
                    </a:lnTo>
                    <a:lnTo>
                      <a:pt x="8" y="22"/>
                    </a:lnTo>
                    <a:lnTo>
                      <a:pt x="8" y="24"/>
                    </a:lnTo>
                    <a:lnTo>
                      <a:pt x="12" y="28"/>
                    </a:lnTo>
                    <a:lnTo>
                      <a:pt x="14" y="37"/>
                    </a:lnTo>
                    <a:lnTo>
                      <a:pt x="20" y="39"/>
                    </a:lnTo>
                    <a:lnTo>
                      <a:pt x="21" y="36"/>
                    </a:lnTo>
                    <a:lnTo>
                      <a:pt x="25" y="35"/>
                    </a:lnTo>
                    <a:lnTo>
                      <a:pt x="33" y="39"/>
                    </a:lnTo>
                    <a:lnTo>
                      <a:pt x="42" y="43"/>
                    </a:lnTo>
                    <a:lnTo>
                      <a:pt x="49" y="44"/>
                    </a:lnTo>
                    <a:lnTo>
                      <a:pt x="56" y="47"/>
                    </a:lnTo>
                    <a:lnTo>
                      <a:pt x="65" y="55"/>
                    </a:lnTo>
                    <a:lnTo>
                      <a:pt x="67" y="63"/>
                    </a:lnTo>
                    <a:lnTo>
                      <a:pt x="70" y="67"/>
                    </a:lnTo>
                    <a:lnTo>
                      <a:pt x="72" y="71"/>
                    </a:lnTo>
                    <a:lnTo>
                      <a:pt x="73" y="79"/>
                    </a:lnTo>
                    <a:lnTo>
                      <a:pt x="81" y="79"/>
                    </a:lnTo>
                    <a:lnTo>
                      <a:pt x="86" y="84"/>
                    </a:lnTo>
                    <a:lnTo>
                      <a:pt x="94" y="8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56" name="Freeform 578"/>
              <p:cNvSpPr>
                <a:spLocks/>
              </p:cNvSpPr>
              <p:nvPr/>
            </p:nvSpPr>
            <p:spPr bwMode="gray">
              <a:xfrm>
                <a:off x="3416" y="1423"/>
                <a:ext cx="1608" cy="835"/>
              </a:xfrm>
              <a:custGeom>
                <a:avLst/>
                <a:gdLst>
                  <a:gd name="T0" fmla="*/ 2147483647 w 1233"/>
                  <a:gd name="T1" fmla="*/ 2147483647 h 640"/>
                  <a:gd name="T2" fmla="*/ 2147483647 w 1233"/>
                  <a:gd name="T3" fmla="*/ 2147483647 h 640"/>
                  <a:gd name="T4" fmla="*/ 2147483647 w 1233"/>
                  <a:gd name="T5" fmla="*/ 2147483647 h 640"/>
                  <a:gd name="T6" fmla="*/ 2147483647 w 1233"/>
                  <a:gd name="T7" fmla="*/ 2147483647 h 640"/>
                  <a:gd name="T8" fmla="*/ 2147483647 w 1233"/>
                  <a:gd name="T9" fmla="*/ 2147483647 h 640"/>
                  <a:gd name="T10" fmla="*/ 2147483647 w 1233"/>
                  <a:gd name="T11" fmla="*/ 2147483647 h 640"/>
                  <a:gd name="T12" fmla="*/ 2147483647 w 1233"/>
                  <a:gd name="T13" fmla="*/ 2147483647 h 640"/>
                  <a:gd name="T14" fmla="*/ 2147483647 w 1233"/>
                  <a:gd name="T15" fmla="*/ 2147483647 h 640"/>
                  <a:gd name="T16" fmla="*/ 2147483647 w 1233"/>
                  <a:gd name="T17" fmla="*/ 2147483647 h 640"/>
                  <a:gd name="T18" fmla="*/ 2147483647 w 1233"/>
                  <a:gd name="T19" fmla="*/ 2147483647 h 640"/>
                  <a:gd name="T20" fmla="*/ 2147483647 w 1233"/>
                  <a:gd name="T21" fmla="*/ 2147483647 h 640"/>
                  <a:gd name="T22" fmla="*/ 2147483647 w 1233"/>
                  <a:gd name="T23" fmla="*/ 2147483647 h 640"/>
                  <a:gd name="T24" fmla="*/ 2147483647 w 1233"/>
                  <a:gd name="T25" fmla="*/ 2147483647 h 640"/>
                  <a:gd name="T26" fmla="*/ 2147483647 w 1233"/>
                  <a:gd name="T27" fmla="*/ 2147483647 h 640"/>
                  <a:gd name="T28" fmla="*/ 2147483647 w 1233"/>
                  <a:gd name="T29" fmla="*/ 2147483647 h 640"/>
                  <a:gd name="T30" fmla="*/ 2147483647 w 1233"/>
                  <a:gd name="T31" fmla="*/ 2147483647 h 640"/>
                  <a:gd name="T32" fmla="*/ 2147483647 w 1233"/>
                  <a:gd name="T33" fmla="*/ 2147483647 h 640"/>
                  <a:gd name="T34" fmla="*/ 2147483647 w 1233"/>
                  <a:gd name="T35" fmla="*/ 2147483647 h 640"/>
                  <a:gd name="T36" fmla="*/ 2147483647 w 1233"/>
                  <a:gd name="T37" fmla="*/ 2147483647 h 640"/>
                  <a:gd name="T38" fmla="*/ 2147483647 w 1233"/>
                  <a:gd name="T39" fmla="*/ 2147483647 h 640"/>
                  <a:gd name="T40" fmla="*/ 2147483647 w 1233"/>
                  <a:gd name="T41" fmla="*/ 2147483647 h 640"/>
                  <a:gd name="T42" fmla="*/ 2147483647 w 1233"/>
                  <a:gd name="T43" fmla="*/ 2147483647 h 640"/>
                  <a:gd name="T44" fmla="*/ 2147483647 w 1233"/>
                  <a:gd name="T45" fmla="*/ 2147483647 h 640"/>
                  <a:gd name="T46" fmla="*/ 2147483647 w 1233"/>
                  <a:gd name="T47" fmla="*/ 2147483647 h 640"/>
                  <a:gd name="T48" fmla="*/ 2147483647 w 1233"/>
                  <a:gd name="T49" fmla="*/ 2147483647 h 640"/>
                  <a:gd name="T50" fmla="*/ 2147483647 w 1233"/>
                  <a:gd name="T51" fmla="*/ 2147483647 h 640"/>
                  <a:gd name="T52" fmla="*/ 2147483647 w 1233"/>
                  <a:gd name="T53" fmla="*/ 2147483647 h 640"/>
                  <a:gd name="T54" fmla="*/ 2147483647 w 1233"/>
                  <a:gd name="T55" fmla="*/ 2147483647 h 640"/>
                  <a:gd name="T56" fmla="*/ 2147483647 w 1233"/>
                  <a:gd name="T57" fmla="*/ 2147483647 h 640"/>
                  <a:gd name="T58" fmla="*/ 2147483647 w 1233"/>
                  <a:gd name="T59" fmla="*/ 2147483647 h 640"/>
                  <a:gd name="T60" fmla="*/ 2147483647 w 1233"/>
                  <a:gd name="T61" fmla="*/ 2147483647 h 640"/>
                  <a:gd name="T62" fmla="*/ 2147483647 w 1233"/>
                  <a:gd name="T63" fmla="*/ 2147483647 h 640"/>
                  <a:gd name="T64" fmla="*/ 2147483647 w 1233"/>
                  <a:gd name="T65" fmla="*/ 2147483647 h 640"/>
                  <a:gd name="T66" fmla="*/ 2147483647 w 1233"/>
                  <a:gd name="T67" fmla="*/ 2147483647 h 640"/>
                  <a:gd name="T68" fmla="*/ 2147483647 w 1233"/>
                  <a:gd name="T69" fmla="*/ 2147483647 h 640"/>
                  <a:gd name="T70" fmla="*/ 2147483647 w 1233"/>
                  <a:gd name="T71" fmla="*/ 2147483647 h 640"/>
                  <a:gd name="T72" fmla="*/ 2147483647 w 1233"/>
                  <a:gd name="T73" fmla="*/ 2147483647 h 640"/>
                  <a:gd name="T74" fmla="*/ 2147483647 w 1233"/>
                  <a:gd name="T75" fmla="*/ 2147483647 h 640"/>
                  <a:gd name="T76" fmla="*/ 2147483647 w 1233"/>
                  <a:gd name="T77" fmla="*/ 2147483647 h 640"/>
                  <a:gd name="T78" fmla="*/ 2147483647 w 1233"/>
                  <a:gd name="T79" fmla="*/ 2147483647 h 640"/>
                  <a:gd name="T80" fmla="*/ 2147483647 w 1233"/>
                  <a:gd name="T81" fmla="*/ 2147483647 h 640"/>
                  <a:gd name="T82" fmla="*/ 2147483647 w 1233"/>
                  <a:gd name="T83" fmla="*/ 2147483647 h 640"/>
                  <a:gd name="T84" fmla="*/ 2147483647 w 1233"/>
                  <a:gd name="T85" fmla="*/ 2147483647 h 640"/>
                  <a:gd name="T86" fmla="*/ 2147483647 w 1233"/>
                  <a:gd name="T87" fmla="*/ 2147483647 h 640"/>
                  <a:gd name="T88" fmla="*/ 2147483647 w 1233"/>
                  <a:gd name="T89" fmla="*/ 2147483647 h 640"/>
                  <a:gd name="T90" fmla="*/ 2147483647 w 1233"/>
                  <a:gd name="T91" fmla="*/ 2147483647 h 640"/>
                  <a:gd name="T92" fmla="*/ 2147483647 w 1233"/>
                  <a:gd name="T93" fmla="*/ 2147483647 h 640"/>
                  <a:gd name="T94" fmla="*/ 2147483647 w 1233"/>
                  <a:gd name="T95" fmla="*/ 2147483647 h 640"/>
                  <a:gd name="T96" fmla="*/ 2147483647 w 1233"/>
                  <a:gd name="T97" fmla="*/ 2147483647 h 640"/>
                  <a:gd name="T98" fmla="*/ 2147483647 w 1233"/>
                  <a:gd name="T99" fmla="*/ 2147483647 h 640"/>
                  <a:gd name="T100" fmla="*/ 2147483647 w 1233"/>
                  <a:gd name="T101" fmla="*/ 2147483647 h 640"/>
                  <a:gd name="T102" fmla="*/ 2147483647 w 1233"/>
                  <a:gd name="T103" fmla="*/ 2147483647 h 640"/>
                  <a:gd name="T104" fmla="*/ 2147483647 w 1233"/>
                  <a:gd name="T105" fmla="*/ 2147483647 h 640"/>
                  <a:gd name="T106" fmla="*/ 2147483647 w 1233"/>
                  <a:gd name="T107" fmla="*/ 2147483647 h 640"/>
                  <a:gd name="T108" fmla="*/ 2147483647 w 1233"/>
                  <a:gd name="T109" fmla="*/ 2147483647 h 640"/>
                  <a:gd name="T110" fmla="*/ 2147483647 w 1233"/>
                  <a:gd name="T111" fmla="*/ 2147483647 h 640"/>
                  <a:gd name="T112" fmla="*/ 2147483647 w 1233"/>
                  <a:gd name="T113" fmla="*/ 2147483647 h 640"/>
                  <a:gd name="T114" fmla="*/ 2147483647 w 1233"/>
                  <a:gd name="T115" fmla="*/ 2147483647 h 640"/>
                  <a:gd name="T116" fmla="*/ 2147483647 w 1233"/>
                  <a:gd name="T117" fmla="*/ 2147483647 h 640"/>
                  <a:gd name="T118" fmla="*/ 2147483647 w 1233"/>
                  <a:gd name="T119" fmla="*/ 2147483647 h 640"/>
                  <a:gd name="T120" fmla="*/ 2147483647 w 1233"/>
                  <a:gd name="T121" fmla="*/ 2147483647 h 640"/>
                  <a:gd name="T122" fmla="*/ 2147483647 w 1233"/>
                  <a:gd name="T123" fmla="*/ 2147483647 h 6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33"/>
                  <a:gd name="T187" fmla="*/ 0 h 640"/>
                  <a:gd name="T188" fmla="*/ 1233 w 1233"/>
                  <a:gd name="T189" fmla="*/ 640 h 64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33" h="640">
                    <a:moveTo>
                      <a:pt x="924" y="320"/>
                    </a:moveTo>
                    <a:lnTo>
                      <a:pt x="922" y="322"/>
                    </a:lnTo>
                    <a:lnTo>
                      <a:pt x="924" y="329"/>
                    </a:lnTo>
                    <a:lnTo>
                      <a:pt x="914" y="337"/>
                    </a:lnTo>
                    <a:lnTo>
                      <a:pt x="914" y="341"/>
                    </a:lnTo>
                    <a:lnTo>
                      <a:pt x="907" y="347"/>
                    </a:lnTo>
                    <a:lnTo>
                      <a:pt x="904" y="352"/>
                    </a:lnTo>
                    <a:lnTo>
                      <a:pt x="900" y="356"/>
                    </a:lnTo>
                    <a:lnTo>
                      <a:pt x="901" y="362"/>
                    </a:lnTo>
                    <a:lnTo>
                      <a:pt x="905" y="360"/>
                    </a:lnTo>
                    <a:lnTo>
                      <a:pt x="909" y="362"/>
                    </a:lnTo>
                    <a:lnTo>
                      <a:pt x="909" y="368"/>
                    </a:lnTo>
                    <a:lnTo>
                      <a:pt x="902" y="370"/>
                    </a:lnTo>
                    <a:lnTo>
                      <a:pt x="901" y="374"/>
                    </a:lnTo>
                    <a:lnTo>
                      <a:pt x="898" y="373"/>
                    </a:lnTo>
                    <a:lnTo>
                      <a:pt x="894" y="368"/>
                    </a:lnTo>
                    <a:lnTo>
                      <a:pt x="887" y="374"/>
                    </a:lnTo>
                    <a:lnTo>
                      <a:pt x="882" y="372"/>
                    </a:lnTo>
                    <a:lnTo>
                      <a:pt x="877" y="375"/>
                    </a:lnTo>
                    <a:lnTo>
                      <a:pt x="874" y="372"/>
                    </a:lnTo>
                    <a:lnTo>
                      <a:pt x="876" y="369"/>
                    </a:lnTo>
                    <a:lnTo>
                      <a:pt x="879" y="367"/>
                    </a:lnTo>
                    <a:lnTo>
                      <a:pt x="877" y="361"/>
                    </a:lnTo>
                    <a:lnTo>
                      <a:pt x="866" y="361"/>
                    </a:lnTo>
                    <a:lnTo>
                      <a:pt x="861" y="360"/>
                    </a:lnTo>
                    <a:lnTo>
                      <a:pt x="854" y="361"/>
                    </a:lnTo>
                    <a:lnTo>
                      <a:pt x="850" y="369"/>
                    </a:lnTo>
                    <a:lnTo>
                      <a:pt x="846" y="368"/>
                    </a:lnTo>
                    <a:lnTo>
                      <a:pt x="836" y="369"/>
                    </a:lnTo>
                    <a:lnTo>
                      <a:pt x="833" y="366"/>
                    </a:lnTo>
                    <a:lnTo>
                      <a:pt x="829" y="371"/>
                    </a:lnTo>
                    <a:lnTo>
                      <a:pt x="824" y="372"/>
                    </a:lnTo>
                    <a:lnTo>
                      <a:pt x="822" y="369"/>
                    </a:lnTo>
                    <a:lnTo>
                      <a:pt x="825" y="365"/>
                    </a:lnTo>
                    <a:lnTo>
                      <a:pt x="816" y="365"/>
                    </a:lnTo>
                    <a:lnTo>
                      <a:pt x="811" y="367"/>
                    </a:lnTo>
                    <a:lnTo>
                      <a:pt x="803" y="366"/>
                    </a:lnTo>
                    <a:lnTo>
                      <a:pt x="795" y="368"/>
                    </a:lnTo>
                    <a:lnTo>
                      <a:pt x="787" y="375"/>
                    </a:lnTo>
                    <a:lnTo>
                      <a:pt x="785" y="381"/>
                    </a:lnTo>
                    <a:lnTo>
                      <a:pt x="774" y="390"/>
                    </a:lnTo>
                    <a:lnTo>
                      <a:pt x="773" y="396"/>
                    </a:lnTo>
                    <a:lnTo>
                      <a:pt x="764" y="407"/>
                    </a:lnTo>
                    <a:lnTo>
                      <a:pt x="754" y="415"/>
                    </a:lnTo>
                    <a:lnTo>
                      <a:pt x="753" y="420"/>
                    </a:lnTo>
                    <a:lnTo>
                      <a:pt x="746" y="429"/>
                    </a:lnTo>
                    <a:lnTo>
                      <a:pt x="744" y="434"/>
                    </a:lnTo>
                    <a:lnTo>
                      <a:pt x="736" y="440"/>
                    </a:lnTo>
                    <a:lnTo>
                      <a:pt x="731" y="445"/>
                    </a:lnTo>
                    <a:lnTo>
                      <a:pt x="724" y="448"/>
                    </a:lnTo>
                    <a:lnTo>
                      <a:pt x="724" y="451"/>
                    </a:lnTo>
                    <a:lnTo>
                      <a:pt x="728" y="455"/>
                    </a:lnTo>
                    <a:lnTo>
                      <a:pt x="732" y="454"/>
                    </a:lnTo>
                    <a:lnTo>
                      <a:pt x="739" y="455"/>
                    </a:lnTo>
                    <a:lnTo>
                      <a:pt x="739" y="468"/>
                    </a:lnTo>
                    <a:lnTo>
                      <a:pt x="742" y="464"/>
                    </a:lnTo>
                    <a:lnTo>
                      <a:pt x="746" y="461"/>
                    </a:lnTo>
                    <a:lnTo>
                      <a:pt x="748" y="466"/>
                    </a:lnTo>
                    <a:lnTo>
                      <a:pt x="747" y="471"/>
                    </a:lnTo>
                    <a:lnTo>
                      <a:pt x="748" y="473"/>
                    </a:lnTo>
                    <a:lnTo>
                      <a:pt x="752" y="471"/>
                    </a:lnTo>
                    <a:lnTo>
                      <a:pt x="756" y="470"/>
                    </a:lnTo>
                    <a:lnTo>
                      <a:pt x="758" y="461"/>
                    </a:lnTo>
                    <a:lnTo>
                      <a:pt x="769" y="463"/>
                    </a:lnTo>
                    <a:lnTo>
                      <a:pt x="772" y="470"/>
                    </a:lnTo>
                    <a:lnTo>
                      <a:pt x="776" y="475"/>
                    </a:lnTo>
                    <a:lnTo>
                      <a:pt x="781" y="481"/>
                    </a:lnTo>
                    <a:lnTo>
                      <a:pt x="781" y="485"/>
                    </a:lnTo>
                    <a:lnTo>
                      <a:pt x="776" y="483"/>
                    </a:lnTo>
                    <a:lnTo>
                      <a:pt x="776" y="486"/>
                    </a:lnTo>
                    <a:lnTo>
                      <a:pt x="782" y="491"/>
                    </a:lnTo>
                    <a:lnTo>
                      <a:pt x="782" y="499"/>
                    </a:lnTo>
                    <a:lnTo>
                      <a:pt x="774" y="512"/>
                    </a:lnTo>
                    <a:lnTo>
                      <a:pt x="773" y="524"/>
                    </a:lnTo>
                    <a:lnTo>
                      <a:pt x="774" y="529"/>
                    </a:lnTo>
                    <a:lnTo>
                      <a:pt x="773" y="540"/>
                    </a:lnTo>
                    <a:lnTo>
                      <a:pt x="773" y="545"/>
                    </a:lnTo>
                    <a:lnTo>
                      <a:pt x="768" y="560"/>
                    </a:lnTo>
                    <a:lnTo>
                      <a:pt x="765" y="563"/>
                    </a:lnTo>
                    <a:lnTo>
                      <a:pt x="756" y="574"/>
                    </a:lnTo>
                    <a:lnTo>
                      <a:pt x="751" y="583"/>
                    </a:lnTo>
                    <a:lnTo>
                      <a:pt x="750" y="595"/>
                    </a:lnTo>
                    <a:lnTo>
                      <a:pt x="741" y="603"/>
                    </a:lnTo>
                    <a:lnTo>
                      <a:pt x="734" y="612"/>
                    </a:lnTo>
                    <a:lnTo>
                      <a:pt x="724" y="630"/>
                    </a:lnTo>
                    <a:lnTo>
                      <a:pt x="714" y="633"/>
                    </a:lnTo>
                    <a:lnTo>
                      <a:pt x="710" y="639"/>
                    </a:lnTo>
                    <a:lnTo>
                      <a:pt x="707" y="637"/>
                    </a:lnTo>
                    <a:lnTo>
                      <a:pt x="701" y="636"/>
                    </a:lnTo>
                    <a:lnTo>
                      <a:pt x="700" y="634"/>
                    </a:lnTo>
                    <a:lnTo>
                      <a:pt x="695" y="632"/>
                    </a:lnTo>
                    <a:lnTo>
                      <a:pt x="692" y="634"/>
                    </a:lnTo>
                    <a:lnTo>
                      <a:pt x="691" y="638"/>
                    </a:lnTo>
                    <a:lnTo>
                      <a:pt x="684" y="640"/>
                    </a:lnTo>
                    <a:lnTo>
                      <a:pt x="681" y="638"/>
                    </a:lnTo>
                    <a:lnTo>
                      <a:pt x="677" y="635"/>
                    </a:lnTo>
                    <a:lnTo>
                      <a:pt x="689" y="631"/>
                    </a:lnTo>
                    <a:lnTo>
                      <a:pt x="690" y="619"/>
                    </a:lnTo>
                    <a:lnTo>
                      <a:pt x="686" y="607"/>
                    </a:lnTo>
                    <a:lnTo>
                      <a:pt x="694" y="603"/>
                    </a:lnTo>
                    <a:lnTo>
                      <a:pt x="701" y="605"/>
                    </a:lnTo>
                    <a:lnTo>
                      <a:pt x="709" y="602"/>
                    </a:lnTo>
                    <a:lnTo>
                      <a:pt x="714" y="579"/>
                    </a:lnTo>
                    <a:lnTo>
                      <a:pt x="721" y="574"/>
                    </a:lnTo>
                    <a:lnTo>
                      <a:pt x="724" y="554"/>
                    </a:lnTo>
                    <a:lnTo>
                      <a:pt x="720" y="553"/>
                    </a:lnTo>
                    <a:lnTo>
                      <a:pt x="710" y="560"/>
                    </a:lnTo>
                    <a:lnTo>
                      <a:pt x="700" y="561"/>
                    </a:lnTo>
                    <a:lnTo>
                      <a:pt x="696" y="564"/>
                    </a:lnTo>
                    <a:lnTo>
                      <a:pt x="689" y="564"/>
                    </a:lnTo>
                    <a:lnTo>
                      <a:pt x="685" y="550"/>
                    </a:lnTo>
                    <a:lnTo>
                      <a:pt x="673" y="538"/>
                    </a:lnTo>
                    <a:lnTo>
                      <a:pt x="665" y="534"/>
                    </a:lnTo>
                    <a:lnTo>
                      <a:pt x="656" y="534"/>
                    </a:lnTo>
                    <a:lnTo>
                      <a:pt x="654" y="518"/>
                    </a:lnTo>
                    <a:lnTo>
                      <a:pt x="648" y="503"/>
                    </a:lnTo>
                    <a:lnTo>
                      <a:pt x="647" y="495"/>
                    </a:lnTo>
                    <a:lnTo>
                      <a:pt x="639" y="477"/>
                    </a:lnTo>
                    <a:lnTo>
                      <a:pt x="629" y="475"/>
                    </a:lnTo>
                    <a:lnTo>
                      <a:pt x="614" y="470"/>
                    </a:lnTo>
                    <a:lnTo>
                      <a:pt x="593" y="473"/>
                    </a:lnTo>
                    <a:lnTo>
                      <a:pt x="584" y="490"/>
                    </a:lnTo>
                    <a:lnTo>
                      <a:pt x="591" y="489"/>
                    </a:lnTo>
                    <a:lnTo>
                      <a:pt x="590" y="497"/>
                    </a:lnTo>
                    <a:lnTo>
                      <a:pt x="584" y="502"/>
                    </a:lnTo>
                    <a:lnTo>
                      <a:pt x="580" y="517"/>
                    </a:lnTo>
                    <a:lnTo>
                      <a:pt x="575" y="520"/>
                    </a:lnTo>
                    <a:lnTo>
                      <a:pt x="576" y="529"/>
                    </a:lnTo>
                    <a:lnTo>
                      <a:pt x="560" y="540"/>
                    </a:lnTo>
                    <a:lnTo>
                      <a:pt x="555" y="534"/>
                    </a:lnTo>
                    <a:lnTo>
                      <a:pt x="545" y="536"/>
                    </a:lnTo>
                    <a:lnTo>
                      <a:pt x="535" y="527"/>
                    </a:lnTo>
                    <a:lnTo>
                      <a:pt x="527" y="526"/>
                    </a:lnTo>
                    <a:lnTo>
                      <a:pt x="522" y="534"/>
                    </a:lnTo>
                    <a:lnTo>
                      <a:pt x="511" y="542"/>
                    </a:lnTo>
                    <a:lnTo>
                      <a:pt x="501" y="541"/>
                    </a:lnTo>
                    <a:lnTo>
                      <a:pt x="488" y="544"/>
                    </a:lnTo>
                    <a:lnTo>
                      <a:pt x="484" y="541"/>
                    </a:lnTo>
                    <a:lnTo>
                      <a:pt x="472" y="536"/>
                    </a:lnTo>
                    <a:lnTo>
                      <a:pt x="470" y="530"/>
                    </a:lnTo>
                    <a:lnTo>
                      <a:pt x="446" y="521"/>
                    </a:lnTo>
                    <a:lnTo>
                      <a:pt x="428" y="529"/>
                    </a:lnTo>
                    <a:lnTo>
                      <a:pt x="412" y="505"/>
                    </a:lnTo>
                    <a:lnTo>
                      <a:pt x="389" y="497"/>
                    </a:lnTo>
                    <a:lnTo>
                      <a:pt x="384" y="505"/>
                    </a:lnTo>
                    <a:lnTo>
                      <a:pt x="377" y="512"/>
                    </a:lnTo>
                    <a:lnTo>
                      <a:pt x="381" y="523"/>
                    </a:lnTo>
                    <a:lnTo>
                      <a:pt x="379" y="534"/>
                    </a:lnTo>
                    <a:lnTo>
                      <a:pt x="367" y="535"/>
                    </a:lnTo>
                    <a:lnTo>
                      <a:pt x="367" y="530"/>
                    </a:lnTo>
                    <a:lnTo>
                      <a:pt x="360" y="530"/>
                    </a:lnTo>
                    <a:lnTo>
                      <a:pt x="358" y="536"/>
                    </a:lnTo>
                    <a:lnTo>
                      <a:pt x="354" y="536"/>
                    </a:lnTo>
                    <a:lnTo>
                      <a:pt x="342" y="524"/>
                    </a:lnTo>
                    <a:lnTo>
                      <a:pt x="334" y="524"/>
                    </a:lnTo>
                    <a:lnTo>
                      <a:pt x="326" y="518"/>
                    </a:lnTo>
                    <a:lnTo>
                      <a:pt x="321" y="518"/>
                    </a:lnTo>
                    <a:lnTo>
                      <a:pt x="313" y="526"/>
                    </a:lnTo>
                    <a:lnTo>
                      <a:pt x="308" y="526"/>
                    </a:lnTo>
                    <a:lnTo>
                      <a:pt x="301" y="537"/>
                    </a:lnTo>
                    <a:lnTo>
                      <a:pt x="285" y="541"/>
                    </a:lnTo>
                    <a:lnTo>
                      <a:pt x="282" y="546"/>
                    </a:lnTo>
                    <a:lnTo>
                      <a:pt x="279" y="546"/>
                    </a:lnTo>
                    <a:lnTo>
                      <a:pt x="278" y="541"/>
                    </a:lnTo>
                    <a:lnTo>
                      <a:pt x="260" y="536"/>
                    </a:lnTo>
                    <a:lnTo>
                      <a:pt x="245" y="516"/>
                    </a:lnTo>
                    <a:lnTo>
                      <a:pt x="211" y="516"/>
                    </a:lnTo>
                    <a:lnTo>
                      <a:pt x="202" y="500"/>
                    </a:lnTo>
                    <a:lnTo>
                      <a:pt x="198" y="487"/>
                    </a:lnTo>
                    <a:lnTo>
                      <a:pt x="184" y="478"/>
                    </a:lnTo>
                    <a:lnTo>
                      <a:pt x="181" y="467"/>
                    </a:lnTo>
                    <a:lnTo>
                      <a:pt x="181" y="460"/>
                    </a:lnTo>
                    <a:lnTo>
                      <a:pt x="169" y="459"/>
                    </a:lnTo>
                    <a:lnTo>
                      <a:pt x="164" y="465"/>
                    </a:lnTo>
                    <a:lnTo>
                      <a:pt x="162" y="471"/>
                    </a:lnTo>
                    <a:lnTo>
                      <a:pt x="151" y="473"/>
                    </a:lnTo>
                    <a:lnTo>
                      <a:pt x="149" y="465"/>
                    </a:lnTo>
                    <a:lnTo>
                      <a:pt x="137" y="459"/>
                    </a:lnTo>
                    <a:lnTo>
                      <a:pt x="130" y="461"/>
                    </a:lnTo>
                    <a:lnTo>
                      <a:pt x="125" y="448"/>
                    </a:lnTo>
                    <a:lnTo>
                      <a:pt x="118" y="445"/>
                    </a:lnTo>
                    <a:lnTo>
                      <a:pt x="106" y="444"/>
                    </a:lnTo>
                    <a:lnTo>
                      <a:pt x="94" y="445"/>
                    </a:lnTo>
                    <a:lnTo>
                      <a:pt x="83" y="455"/>
                    </a:lnTo>
                    <a:lnTo>
                      <a:pt x="58" y="466"/>
                    </a:lnTo>
                    <a:lnTo>
                      <a:pt x="44" y="470"/>
                    </a:lnTo>
                    <a:lnTo>
                      <a:pt x="32" y="472"/>
                    </a:lnTo>
                    <a:lnTo>
                      <a:pt x="32" y="480"/>
                    </a:lnTo>
                    <a:lnTo>
                      <a:pt x="41" y="480"/>
                    </a:lnTo>
                    <a:lnTo>
                      <a:pt x="41" y="482"/>
                    </a:lnTo>
                    <a:lnTo>
                      <a:pt x="33" y="485"/>
                    </a:lnTo>
                    <a:lnTo>
                      <a:pt x="32" y="490"/>
                    </a:lnTo>
                    <a:lnTo>
                      <a:pt x="35" y="493"/>
                    </a:lnTo>
                    <a:lnTo>
                      <a:pt x="34" y="497"/>
                    </a:lnTo>
                    <a:lnTo>
                      <a:pt x="29" y="499"/>
                    </a:lnTo>
                    <a:lnTo>
                      <a:pt x="28" y="506"/>
                    </a:lnTo>
                    <a:lnTo>
                      <a:pt x="35" y="511"/>
                    </a:lnTo>
                    <a:lnTo>
                      <a:pt x="35" y="519"/>
                    </a:lnTo>
                    <a:lnTo>
                      <a:pt x="31" y="524"/>
                    </a:lnTo>
                    <a:lnTo>
                      <a:pt x="27" y="516"/>
                    </a:lnTo>
                    <a:lnTo>
                      <a:pt x="24" y="517"/>
                    </a:lnTo>
                    <a:lnTo>
                      <a:pt x="15" y="506"/>
                    </a:lnTo>
                    <a:lnTo>
                      <a:pt x="0" y="490"/>
                    </a:lnTo>
                    <a:lnTo>
                      <a:pt x="2" y="478"/>
                    </a:lnTo>
                    <a:lnTo>
                      <a:pt x="16" y="448"/>
                    </a:lnTo>
                    <a:lnTo>
                      <a:pt x="8" y="440"/>
                    </a:lnTo>
                    <a:lnTo>
                      <a:pt x="12" y="428"/>
                    </a:lnTo>
                    <a:lnTo>
                      <a:pt x="21" y="423"/>
                    </a:lnTo>
                    <a:lnTo>
                      <a:pt x="25" y="407"/>
                    </a:lnTo>
                    <a:lnTo>
                      <a:pt x="24" y="381"/>
                    </a:lnTo>
                    <a:lnTo>
                      <a:pt x="21" y="362"/>
                    </a:lnTo>
                    <a:lnTo>
                      <a:pt x="25" y="326"/>
                    </a:lnTo>
                    <a:lnTo>
                      <a:pt x="27" y="320"/>
                    </a:lnTo>
                    <a:lnTo>
                      <a:pt x="31" y="299"/>
                    </a:lnTo>
                    <a:lnTo>
                      <a:pt x="26" y="292"/>
                    </a:lnTo>
                    <a:lnTo>
                      <a:pt x="29" y="256"/>
                    </a:lnTo>
                    <a:lnTo>
                      <a:pt x="56" y="223"/>
                    </a:lnTo>
                    <a:lnTo>
                      <a:pt x="64" y="219"/>
                    </a:lnTo>
                    <a:lnTo>
                      <a:pt x="66" y="208"/>
                    </a:lnTo>
                    <a:lnTo>
                      <a:pt x="60" y="180"/>
                    </a:lnTo>
                    <a:lnTo>
                      <a:pt x="65" y="176"/>
                    </a:lnTo>
                    <a:lnTo>
                      <a:pt x="60" y="161"/>
                    </a:lnTo>
                    <a:lnTo>
                      <a:pt x="70" y="166"/>
                    </a:lnTo>
                    <a:lnTo>
                      <a:pt x="76" y="170"/>
                    </a:lnTo>
                    <a:lnTo>
                      <a:pt x="81" y="171"/>
                    </a:lnTo>
                    <a:lnTo>
                      <a:pt x="87" y="175"/>
                    </a:lnTo>
                    <a:lnTo>
                      <a:pt x="91" y="175"/>
                    </a:lnTo>
                    <a:lnTo>
                      <a:pt x="97" y="178"/>
                    </a:lnTo>
                    <a:lnTo>
                      <a:pt x="98" y="183"/>
                    </a:lnTo>
                    <a:lnTo>
                      <a:pt x="100" y="184"/>
                    </a:lnTo>
                    <a:lnTo>
                      <a:pt x="109" y="179"/>
                    </a:lnTo>
                    <a:lnTo>
                      <a:pt x="110" y="173"/>
                    </a:lnTo>
                    <a:lnTo>
                      <a:pt x="104" y="172"/>
                    </a:lnTo>
                    <a:lnTo>
                      <a:pt x="98" y="167"/>
                    </a:lnTo>
                    <a:lnTo>
                      <a:pt x="99" y="164"/>
                    </a:lnTo>
                    <a:lnTo>
                      <a:pt x="93" y="160"/>
                    </a:lnTo>
                    <a:lnTo>
                      <a:pt x="90" y="162"/>
                    </a:lnTo>
                    <a:lnTo>
                      <a:pt x="88" y="154"/>
                    </a:lnTo>
                    <a:lnTo>
                      <a:pt x="90" y="154"/>
                    </a:lnTo>
                    <a:lnTo>
                      <a:pt x="91" y="140"/>
                    </a:lnTo>
                    <a:lnTo>
                      <a:pt x="89" y="139"/>
                    </a:lnTo>
                    <a:lnTo>
                      <a:pt x="91" y="133"/>
                    </a:lnTo>
                    <a:lnTo>
                      <a:pt x="100" y="125"/>
                    </a:lnTo>
                    <a:lnTo>
                      <a:pt x="107" y="115"/>
                    </a:lnTo>
                    <a:lnTo>
                      <a:pt x="112" y="98"/>
                    </a:lnTo>
                    <a:lnTo>
                      <a:pt x="119" y="96"/>
                    </a:lnTo>
                    <a:lnTo>
                      <a:pt x="125" y="98"/>
                    </a:lnTo>
                    <a:lnTo>
                      <a:pt x="136" y="97"/>
                    </a:lnTo>
                    <a:lnTo>
                      <a:pt x="145" y="102"/>
                    </a:lnTo>
                    <a:lnTo>
                      <a:pt x="143" y="110"/>
                    </a:lnTo>
                    <a:lnTo>
                      <a:pt x="145" y="111"/>
                    </a:lnTo>
                    <a:lnTo>
                      <a:pt x="145" y="116"/>
                    </a:lnTo>
                    <a:lnTo>
                      <a:pt x="134" y="124"/>
                    </a:lnTo>
                    <a:lnTo>
                      <a:pt x="134" y="129"/>
                    </a:lnTo>
                    <a:lnTo>
                      <a:pt x="141" y="130"/>
                    </a:lnTo>
                    <a:lnTo>
                      <a:pt x="142" y="142"/>
                    </a:lnTo>
                    <a:lnTo>
                      <a:pt x="147" y="144"/>
                    </a:lnTo>
                    <a:lnTo>
                      <a:pt x="141" y="150"/>
                    </a:lnTo>
                    <a:lnTo>
                      <a:pt x="141" y="163"/>
                    </a:lnTo>
                    <a:lnTo>
                      <a:pt x="144" y="165"/>
                    </a:lnTo>
                    <a:lnTo>
                      <a:pt x="141" y="171"/>
                    </a:lnTo>
                    <a:lnTo>
                      <a:pt x="147" y="177"/>
                    </a:lnTo>
                    <a:lnTo>
                      <a:pt x="153" y="178"/>
                    </a:lnTo>
                    <a:lnTo>
                      <a:pt x="146" y="184"/>
                    </a:lnTo>
                    <a:lnTo>
                      <a:pt x="148" y="187"/>
                    </a:lnTo>
                    <a:lnTo>
                      <a:pt x="144" y="194"/>
                    </a:lnTo>
                    <a:lnTo>
                      <a:pt x="136" y="199"/>
                    </a:lnTo>
                    <a:lnTo>
                      <a:pt x="137" y="202"/>
                    </a:lnTo>
                    <a:lnTo>
                      <a:pt x="133" y="204"/>
                    </a:lnTo>
                    <a:lnTo>
                      <a:pt x="133" y="207"/>
                    </a:lnTo>
                    <a:lnTo>
                      <a:pt x="125" y="211"/>
                    </a:lnTo>
                    <a:lnTo>
                      <a:pt x="119" y="206"/>
                    </a:lnTo>
                    <a:lnTo>
                      <a:pt x="116" y="204"/>
                    </a:lnTo>
                    <a:lnTo>
                      <a:pt x="111" y="205"/>
                    </a:lnTo>
                    <a:lnTo>
                      <a:pt x="104" y="205"/>
                    </a:lnTo>
                    <a:lnTo>
                      <a:pt x="102" y="207"/>
                    </a:lnTo>
                    <a:lnTo>
                      <a:pt x="104" y="209"/>
                    </a:lnTo>
                    <a:lnTo>
                      <a:pt x="110" y="209"/>
                    </a:lnTo>
                    <a:lnTo>
                      <a:pt x="117" y="215"/>
                    </a:lnTo>
                    <a:lnTo>
                      <a:pt x="135" y="216"/>
                    </a:lnTo>
                    <a:lnTo>
                      <a:pt x="138" y="219"/>
                    </a:lnTo>
                    <a:lnTo>
                      <a:pt x="142" y="211"/>
                    </a:lnTo>
                    <a:lnTo>
                      <a:pt x="151" y="206"/>
                    </a:lnTo>
                    <a:lnTo>
                      <a:pt x="157" y="198"/>
                    </a:lnTo>
                    <a:lnTo>
                      <a:pt x="162" y="195"/>
                    </a:lnTo>
                    <a:lnTo>
                      <a:pt x="164" y="190"/>
                    </a:lnTo>
                    <a:lnTo>
                      <a:pt x="159" y="181"/>
                    </a:lnTo>
                    <a:lnTo>
                      <a:pt x="156" y="178"/>
                    </a:lnTo>
                    <a:lnTo>
                      <a:pt x="172" y="172"/>
                    </a:lnTo>
                    <a:lnTo>
                      <a:pt x="179" y="172"/>
                    </a:lnTo>
                    <a:lnTo>
                      <a:pt x="181" y="175"/>
                    </a:lnTo>
                    <a:lnTo>
                      <a:pt x="186" y="181"/>
                    </a:lnTo>
                    <a:lnTo>
                      <a:pt x="183" y="192"/>
                    </a:lnTo>
                    <a:lnTo>
                      <a:pt x="187" y="195"/>
                    </a:lnTo>
                    <a:lnTo>
                      <a:pt x="196" y="196"/>
                    </a:lnTo>
                    <a:lnTo>
                      <a:pt x="201" y="195"/>
                    </a:lnTo>
                    <a:lnTo>
                      <a:pt x="197" y="193"/>
                    </a:lnTo>
                    <a:lnTo>
                      <a:pt x="193" y="194"/>
                    </a:lnTo>
                    <a:lnTo>
                      <a:pt x="189" y="190"/>
                    </a:lnTo>
                    <a:lnTo>
                      <a:pt x="188" y="187"/>
                    </a:lnTo>
                    <a:lnTo>
                      <a:pt x="195" y="182"/>
                    </a:lnTo>
                    <a:lnTo>
                      <a:pt x="189" y="175"/>
                    </a:lnTo>
                    <a:lnTo>
                      <a:pt x="184" y="173"/>
                    </a:lnTo>
                    <a:lnTo>
                      <a:pt x="181" y="169"/>
                    </a:lnTo>
                    <a:lnTo>
                      <a:pt x="170" y="167"/>
                    </a:lnTo>
                    <a:lnTo>
                      <a:pt x="164" y="170"/>
                    </a:lnTo>
                    <a:lnTo>
                      <a:pt x="154" y="168"/>
                    </a:lnTo>
                    <a:lnTo>
                      <a:pt x="153" y="163"/>
                    </a:lnTo>
                    <a:lnTo>
                      <a:pt x="150" y="157"/>
                    </a:lnTo>
                    <a:lnTo>
                      <a:pt x="151" y="152"/>
                    </a:lnTo>
                    <a:lnTo>
                      <a:pt x="155" y="148"/>
                    </a:lnTo>
                    <a:lnTo>
                      <a:pt x="159" y="142"/>
                    </a:lnTo>
                    <a:lnTo>
                      <a:pt x="157" y="134"/>
                    </a:lnTo>
                    <a:lnTo>
                      <a:pt x="148" y="127"/>
                    </a:lnTo>
                    <a:lnTo>
                      <a:pt x="152" y="119"/>
                    </a:lnTo>
                    <a:lnTo>
                      <a:pt x="166" y="113"/>
                    </a:lnTo>
                    <a:lnTo>
                      <a:pt x="167" y="107"/>
                    </a:lnTo>
                    <a:lnTo>
                      <a:pt x="166" y="105"/>
                    </a:lnTo>
                    <a:lnTo>
                      <a:pt x="164" y="101"/>
                    </a:lnTo>
                    <a:lnTo>
                      <a:pt x="160" y="98"/>
                    </a:lnTo>
                    <a:lnTo>
                      <a:pt x="162" y="97"/>
                    </a:lnTo>
                    <a:lnTo>
                      <a:pt x="166" y="98"/>
                    </a:lnTo>
                    <a:lnTo>
                      <a:pt x="172" y="103"/>
                    </a:lnTo>
                    <a:lnTo>
                      <a:pt x="172" y="112"/>
                    </a:lnTo>
                    <a:lnTo>
                      <a:pt x="168" y="116"/>
                    </a:lnTo>
                    <a:lnTo>
                      <a:pt x="168" y="120"/>
                    </a:lnTo>
                    <a:lnTo>
                      <a:pt x="172" y="122"/>
                    </a:lnTo>
                    <a:lnTo>
                      <a:pt x="168" y="128"/>
                    </a:lnTo>
                    <a:lnTo>
                      <a:pt x="183" y="132"/>
                    </a:lnTo>
                    <a:lnTo>
                      <a:pt x="190" y="132"/>
                    </a:lnTo>
                    <a:lnTo>
                      <a:pt x="195" y="136"/>
                    </a:lnTo>
                    <a:lnTo>
                      <a:pt x="202" y="137"/>
                    </a:lnTo>
                    <a:lnTo>
                      <a:pt x="202" y="134"/>
                    </a:lnTo>
                    <a:lnTo>
                      <a:pt x="198" y="133"/>
                    </a:lnTo>
                    <a:lnTo>
                      <a:pt x="194" y="130"/>
                    </a:lnTo>
                    <a:lnTo>
                      <a:pt x="194" y="128"/>
                    </a:lnTo>
                    <a:lnTo>
                      <a:pt x="189" y="128"/>
                    </a:lnTo>
                    <a:lnTo>
                      <a:pt x="179" y="124"/>
                    </a:lnTo>
                    <a:lnTo>
                      <a:pt x="174" y="119"/>
                    </a:lnTo>
                    <a:lnTo>
                      <a:pt x="178" y="116"/>
                    </a:lnTo>
                    <a:lnTo>
                      <a:pt x="183" y="115"/>
                    </a:lnTo>
                    <a:lnTo>
                      <a:pt x="188" y="119"/>
                    </a:lnTo>
                    <a:lnTo>
                      <a:pt x="193" y="119"/>
                    </a:lnTo>
                    <a:lnTo>
                      <a:pt x="193" y="113"/>
                    </a:lnTo>
                    <a:lnTo>
                      <a:pt x="189" y="114"/>
                    </a:lnTo>
                    <a:lnTo>
                      <a:pt x="186" y="114"/>
                    </a:lnTo>
                    <a:lnTo>
                      <a:pt x="186" y="112"/>
                    </a:lnTo>
                    <a:lnTo>
                      <a:pt x="194" y="108"/>
                    </a:lnTo>
                    <a:lnTo>
                      <a:pt x="202" y="108"/>
                    </a:lnTo>
                    <a:lnTo>
                      <a:pt x="216" y="115"/>
                    </a:lnTo>
                    <a:lnTo>
                      <a:pt x="228" y="122"/>
                    </a:lnTo>
                    <a:lnTo>
                      <a:pt x="239" y="121"/>
                    </a:lnTo>
                    <a:lnTo>
                      <a:pt x="240" y="122"/>
                    </a:lnTo>
                    <a:lnTo>
                      <a:pt x="237" y="127"/>
                    </a:lnTo>
                    <a:lnTo>
                      <a:pt x="233" y="128"/>
                    </a:lnTo>
                    <a:lnTo>
                      <a:pt x="229" y="130"/>
                    </a:lnTo>
                    <a:lnTo>
                      <a:pt x="232" y="132"/>
                    </a:lnTo>
                    <a:lnTo>
                      <a:pt x="233" y="138"/>
                    </a:lnTo>
                    <a:lnTo>
                      <a:pt x="241" y="136"/>
                    </a:lnTo>
                    <a:lnTo>
                      <a:pt x="241" y="143"/>
                    </a:lnTo>
                    <a:lnTo>
                      <a:pt x="235" y="149"/>
                    </a:lnTo>
                    <a:lnTo>
                      <a:pt x="244" y="156"/>
                    </a:lnTo>
                    <a:lnTo>
                      <a:pt x="247" y="160"/>
                    </a:lnTo>
                    <a:lnTo>
                      <a:pt x="251" y="161"/>
                    </a:lnTo>
                    <a:lnTo>
                      <a:pt x="254" y="160"/>
                    </a:lnTo>
                    <a:lnTo>
                      <a:pt x="252" y="158"/>
                    </a:lnTo>
                    <a:lnTo>
                      <a:pt x="241" y="149"/>
                    </a:lnTo>
                    <a:lnTo>
                      <a:pt x="246" y="146"/>
                    </a:lnTo>
                    <a:lnTo>
                      <a:pt x="248" y="141"/>
                    </a:lnTo>
                    <a:lnTo>
                      <a:pt x="241" y="134"/>
                    </a:lnTo>
                    <a:lnTo>
                      <a:pt x="241" y="129"/>
                    </a:lnTo>
                    <a:lnTo>
                      <a:pt x="244" y="123"/>
                    </a:lnTo>
                    <a:lnTo>
                      <a:pt x="242" y="118"/>
                    </a:lnTo>
                    <a:lnTo>
                      <a:pt x="233" y="115"/>
                    </a:lnTo>
                    <a:lnTo>
                      <a:pt x="233" y="110"/>
                    </a:lnTo>
                    <a:lnTo>
                      <a:pt x="220" y="107"/>
                    </a:lnTo>
                    <a:lnTo>
                      <a:pt x="220" y="103"/>
                    </a:lnTo>
                    <a:lnTo>
                      <a:pt x="217" y="100"/>
                    </a:lnTo>
                    <a:lnTo>
                      <a:pt x="218" y="92"/>
                    </a:lnTo>
                    <a:lnTo>
                      <a:pt x="214" y="89"/>
                    </a:lnTo>
                    <a:lnTo>
                      <a:pt x="220" y="83"/>
                    </a:lnTo>
                    <a:lnTo>
                      <a:pt x="224" y="83"/>
                    </a:lnTo>
                    <a:lnTo>
                      <a:pt x="239" y="81"/>
                    </a:lnTo>
                    <a:lnTo>
                      <a:pt x="249" y="79"/>
                    </a:lnTo>
                    <a:lnTo>
                      <a:pt x="253" y="80"/>
                    </a:lnTo>
                    <a:lnTo>
                      <a:pt x="260" y="80"/>
                    </a:lnTo>
                    <a:lnTo>
                      <a:pt x="263" y="77"/>
                    </a:lnTo>
                    <a:lnTo>
                      <a:pt x="272" y="77"/>
                    </a:lnTo>
                    <a:lnTo>
                      <a:pt x="276" y="80"/>
                    </a:lnTo>
                    <a:lnTo>
                      <a:pt x="277" y="77"/>
                    </a:lnTo>
                    <a:lnTo>
                      <a:pt x="273" y="74"/>
                    </a:lnTo>
                    <a:lnTo>
                      <a:pt x="274" y="71"/>
                    </a:lnTo>
                    <a:lnTo>
                      <a:pt x="270" y="68"/>
                    </a:lnTo>
                    <a:lnTo>
                      <a:pt x="265" y="68"/>
                    </a:lnTo>
                    <a:lnTo>
                      <a:pt x="267" y="64"/>
                    </a:lnTo>
                    <a:lnTo>
                      <a:pt x="274" y="65"/>
                    </a:lnTo>
                    <a:lnTo>
                      <a:pt x="275" y="63"/>
                    </a:lnTo>
                    <a:lnTo>
                      <a:pt x="270" y="61"/>
                    </a:lnTo>
                    <a:lnTo>
                      <a:pt x="265" y="62"/>
                    </a:lnTo>
                    <a:lnTo>
                      <a:pt x="263" y="59"/>
                    </a:lnTo>
                    <a:lnTo>
                      <a:pt x="267" y="56"/>
                    </a:lnTo>
                    <a:lnTo>
                      <a:pt x="273" y="58"/>
                    </a:lnTo>
                    <a:lnTo>
                      <a:pt x="276" y="55"/>
                    </a:lnTo>
                    <a:lnTo>
                      <a:pt x="280" y="52"/>
                    </a:lnTo>
                    <a:lnTo>
                      <a:pt x="281" y="50"/>
                    </a:lnTo>
                    <a:lnTo>
                      <a:pt x="277" y="50"/>
                    </a:lnTo>
                    <a:lnTo>
                      <a:pt x="273" y="49"/>
                    </a:lnTo>
                    <a:lnTo>
                      <a:pt x="275" y="48"/>
                    </a:lnTo>
                    <a:lnTo>
                      <a:pt x="280" y="48"/>
                    </a:lnTo>
                    <a:lnTo>
                      <a:pt x="285" y="48"/>
                    </a:lnTo>
                    <a:lnTo>
                      <a:pt x="292" y="43"/>
                    </a:lnTo>
                    <a:lnTo>
                      <a:pt x="302" y="42"/>
                    </a:lnTo>
                    <a:lnTo>
                      <a:pt x="309" y="40"/>
                    </a:lnTo>
                    <a:lnTo>
                      <a:pt x="314" y="41"/>
                    </a:lnTo>
                    <a:lnTo>
                      <a:pt x="317" y="39"/>
                    </a:lnTo>
                    <a:lnTo>
                      <a:pt x="330" y="38"/>
                    </a:lnTo>
                    <a:lnTo>
                      <a:pt x="339" y="37"/>
                    </a:lnTo>
                    <a:lnTo>
                      <a:pt x="340" y="36"/>
                    </a:lnTo>
                    <a:lnTo>
                      <a:pt x="335" y="36"/>
                    </a:lnTo>
                    <a:lnTo>
                      <a:pt x="331" y="35"/>
                    </a:lnTo>
                    <a:lnTo>
                      <a:pt x="329" y="33"/>
                    </a:lnTo>
                    <a:lnTo>
                      <a:pt x="334" y="32"/>
                    </a:lnTo>
                    <a:lnTo>
                      <a:pt x="345" y="32"/>
                    </a:lnTo>
                    <a:lnTo>
                      <a:pt x="351" y="31"/>
                    </a:lnTo>
                    <a:lnTo>
                      <a:pt x="361" y="33"/>
                    </a:lnTo>
                    <a:lnTo>
                      <a:pt x="355" y="36"/>
                    </a:lnTo>
                    <a:lnTo>
                      <a:pt x="358" y="37"/>
                    </a:lnTo>
                    <a:lnTo>
                      <a:pt x="362" y="35"/>
                    </a:lnTo>
                    <a:lnTo>
                      <a:pt x="366" y="35"/>
                    </a:lnTo>
                    <a:lnTo>
                      <a:pt x="366" y="37"/>
                    </a:lnTo>
                    <a:lnTo>
                      <a:pt x="376" y="34"/>
                    </a:lnTo>
                    <a:lnTo>
                      <a:pt x="380" y="31"/>
                    </a:lnTo>
                    <a:lnTo>
                      <a:pt x="385" y="29"/>
                    </a:lnTo>
                    <a:lnTo>
                      <a:pt x="394" y="32"/>
                    </a:lnTo>
                    <a:lnTo>
                      <a:pt x="390" y="35"/>
                    </a:lnTo>
                    <a:lnTo>
                      <a:pt x="392" y="39"/>
                    </a:lnTo>
                    <a:lnTo>
                      <a:pt x="399" y="37"/>
                    </a:lnTo>
                    <a:lnTo>
                      <a:pt x="400" y="33"/>
                    </a:lnTo>
                    <a:lnTo>
                      <a:pt x="398" y="30"/>
                    </a:lnTo>
                    <a:lnTo>
                      <a:pt x="389" y="27"/>
                    </a:lnTo>
                    <a:lnTo>
                      <a:pt x="386" y="25"/>
                    </a:lnTo>
                    <a:lnTo>
                      <a:pt x="388" y="24"/>
                    </a:lnTo>
                    <a:lnTo>
                      <a:pt x="395" y="26"/>
                    </a:lnTo>
                    <a:lnTo>
                      <a:pt x="404" y="25"/>
                    </a:lnTo>
                    <a:lnTo>
                      <a:pt x="409" y="26"/>
                    </a:lnTo>
                    <a:lnTo>
                      <a:pt x="414" y="27"/>
                    </a:lnTo>
                    <a:lnTo>
                      <a:pt x="423" y="28"/>
                    </a:lnTo>
                    <a:lnTo>
                      <a:pt x="432" y="26"/>
                    </a:lnTo>
                    <a:lnTo>
                      <a:pt x="430" y="25"/>
                    </a:lnTo>
                    <a:lnTo>
                      <a:pt x="420" y="26"/>
                    </a:lnTo>
                    <a:lnTo>
                      <a:pt x="415" y="24"/>
                    </a:lnTo>
                    <a:lnTo>
                      <a:pt x="410" y="24"/>
                    </a:lnTo>
                    <a:lnTo>
                      <a:pt x="407" y="20"/>
                    </a:lnTo>
                    <a:lnTo>
                      <a:pt x="410" y="20"/>
                    </a:lnTo>
                    <a:lnTo>
                      <a:pt x="407" y="18"/>
                    </a:lnTo>
                    <a:lnTo>
                      <a:pt x="405" y="15"/>
                    </a:lnTo>
                    <a:lnTo>
                      <a:pt x="410" y="13"/>
                    </a:lnTo>
                    <a:lnTo>
                      <a:pt x="411" y="10"/>
                    </a:lnTo>
                    <a:lnTo>
                      <a:pt x="419" y="5"/>
                    </a:lnTo>
                    <a:lnTo>
                      <a:pt x="422" y="3"/>
                    </a:lnTo>
                    <a:lnTo>
                      <a:pt x="434" y="0"/>
                    </a:lnTo>
                    <a:lnTo>
                      <a:pt x="444" y="3"/>
                    </a:lnTo>
                    <a:lnTo>
                      <a:pt x="450" y="2"/>
                    </a:lnTo>
                    <a:lnTo>
                      <a:pt x="453" y="5"/>
                    </a:lnTo>
                    <a:lnTo>
                      <a:pt x="449" y="9"/>
                    </a:lnTo>
                    <a:lnTo>
                      <a:pt x="438" y="10"/>
                    </a:lnTo>
                    <a:lnTo>
                      <a:pt x="438" y="12"/>
                    </a:lnTo>
                    <a:lnTo>
                      <a:pt x="447" y="12"/>
                    </a:lnTo>
                    <a:lnTo>
                      <a:pt x="447" y="15"/>
                    </a:lnTo>
                    <a:lnTo>
                      <a:pt x="451" y="15"/>
                    </a:lnTo>
                    <a:lnTo>
                      <a:pt x="456" y="13"/>
                    </a:lnTo>
                    <a:lnTo>
                      <a:pt x="463" y="14"/>
                    </a:lnTo>
                    <a:lnTo>
                      <a:pt x="461" y="19"/>
                    </a:lnTo>
                    <a:lnTo>
                      <a:pt x="454" y="23"/>
                    </a:lnTo>
                    <a:lnTo>
                      <a:pt x="459" y="25"/>
                    </a:lnTo>
                    <a:lnTo>
                      <a:pt x="468" y="24"/>
                    </a:lnTo>
                    <a:lnTo>
                      <a:pt x="470" y="20"/>
                    </a:lnTo>
                    <a:lnTo>
                      <a:pt x="497" y="19"/>
                    </a:lnTo>
                    <a:lnTo>
                      <a:pt x="499" y="21"/>
                    </a:lnTo>
                    <a:lnTo>
                      <a:pt x="504" y="21"/>
                    </a:lnTo>
                    <a:lnTo>
                      <a:pt x="514" y="27"/>
                    </a:lnTo>
                    <a:lnTo>
                      <a:pt x="512" y="31"/>
                    </a:lnTo>
                    <a:lnTo>
                      <a:pt x="514" y="31"/>
                    </a:lnTo>
                    <a:lnTo>
                      <a:pt x="519" y="28"/>
                    </a:lnTo>
                    <a:lnTo>
                      <a:pt x="522" y="28"/>
                    </a:lnTo>
                    <a:lnTo>
                      <a:pt x="522" y="34"/>
                    </a:lnTo>
                    <a:lnTo>
                      <a:pt x="525" y="35"/>
                    </a:lnTo>
                    <a:lnTo>
                      <a:pt x="525" y="40"/>
                    </a:lnTo>
                    <a:lnTo>
                      <a:pt x="518" y="39"/>
                    </a:lnTo>
                    <a:lnTo>
                      <a:pt x="514" y="36"/>
                    </a:lnTo>
                    <a:lnTo>
                      <a:pt x="512" y="36"/>
                    </a:lnTo>
                    <a:lnTo>
                      <a:pt x="511" y="37"/>
                    </a:lnTo>
                    <a:lnTo>
                      <a:pt x="513" y="40"/>
                    </a:lnTo>
                    <a:lnTo>
                      <a:pt x="522" y="44"/>
                    </a:lnTo>
                    <a:lnTo>
                      <a:pt x="518" y="49"/>
                    </a:lnTo>
                    <a:lnTo>
                      <a:pt x="509" y="55"/>
                    </a:lnTo>
                    <a:lnTo>
                      <a:pt x="509" y="59"/>
                    </a:lnTo>
                    <a:lnTo>
                      <a:pt x="501" y="59"/>
                    </a:lnTo>
                    <a:lnTo>
                      <a:pt x="489" y="67"/>
                    </a:lnTo>
                    <a:lnTo>
                      <a:pt x="488" y="70"/>
                    </a:lnTo>
                    <a:lnTo>
                      <a:pt x="484" y="71"/>
                    </a:lnTo>
                    <a:lnTo>
                      <a:pt x="476" y="75"/>
                    </a:lnTo>
                    <a:lnTo>
                      <a:pt x="470" y="81"/>
                    </a:lnTo>
                    <a:lnTo>
                      <a:pt x="465" y="81"/>
                    </a:lnTo>
                    <a:lnTo>
                      <a:pt x="460" y="83"/>
                    </a:lnTo>
                    <a:lnTo>
                      <a:pt x="459" y="88"/>
                    </a:lnTo>
                    <a:lnTo>
                      <a:pt x="455" y="88"/>
                    </a:lnTo>
                    <a:lnTo>
                      <a:pt x="451" y="90"/>
                    </a:lnTo>
                    <a:lnTo>
                      <a:pt x="451" y="95"/>
                    </a:lnTo>
                    <a:lnTo>
                      <a:pt x="444" y="101"/>
                    </a:lnTo>
                    <a:lnTo>
                      <a:pt x="449" y="100"/>
                    </a:lnTo>
                    <a:lnTo>
                      <a:pt x="458" y="96"/>
                    </a:lnTo>
                    <a:lnTo>
                      <a:pt x="459" y="92"/>
                    </a:lnTo>
                    <a:lnTo>
                      <a:pt x="470" y="92"/>
                    </a:lnTo>
                    <a:lnTo>
                      <a:pt x="471" y="90"/>
                    </a:lnTo>
                    <a:lnTo>
                      <a:pt x="476" y="87"/>
                    </a:lnTo>
                    <a:lnTo>
                      <a:pt x="480" y="87"/>
                    </a:lnTo>
                    <a:lnTo>
                      <a:pt x="483" y="86"/>
                    </a:lnTo>
                    <a:lnTo>
                      <a:pt x="489" y="86"/>
                    </a:lnTo>
                    <a:lnTo>
                      <a:pt x="496" y="79"/>
                    </a:lnTo>
                    <a:lnTo>
                      <a:pt x="491" y="80"/>
                    </a:lnTo>
                    <a:lnTo>
                      <a:pt x="487" y="80"/>
                    </a:lnTo>
                    <a:lnTo>
                      <a:pt x="486" y="77"/>
                    </a:lnTo>
                    <a:lnTo>
                      <a:pt x="491" y="74"/>
                    </a:lnTo>
                    <a:lnTo>
                      <a:pt x="495" y="74"/>
                    </a:lnTo>
                    <a:lnTo>
                      <a:pt x="503" y="74"/>
                    </a:lnTo>
                    <a:lnTo>
                      <a:pt x="502" y="78"/>
                    </a:lnTo>
                    <a:lnTo>
                      <a:pt x="510" y="80"/>
                    </a:lnTo>
                    <a:lnTo>
                      <a:pt x="516" y="80"/>
                    </a:lnTo>
                    <a:lnTo>
                      <a:pt x="516" y="75"/>
                    </a:lnTo>
                    <a:lnTo>
                      <a:pt x="521" y="76"/>
                    </a:lnTo>
                    <a:lnTo>
                      <a:pt x="524" y="79"/>
                    </a:lnTo>
                    <a:lnTo>
                      <a:pt x="522" y="82"/>
                    </a:lnTo>
                    <a:lnTo>
                      <a:pt x="518" y="84"/>
                    </a:lnTo>
                    <a:lnTo>
                      <a:pt x="520" y="87"/>
                    </a:lnTo>
                    <a:lnTo>
                      <a:pt x="525" y="86"/>
                    </a:lnTo>
                    <a:lnTo>
                      <a:pt x="526" y="83"/>
                    </a:lnTo>
                    <a:lnTo>
                      <a:pt x="541" y="80"/>
                    </a:lnTo>
                    <a:lnTo>
                      <a:pt x="549" y="81"/>
                    </a:lnTo>
                    <a:lnTo>
                      <a:pt x="565" y="82"/>
                    </a:lnTo>
                    <a:lnTo>
                      <a:pt x="573" y="83"/>
                    </a:lnTo>
                    <a:lnTo>
                      <a:pt x="574" y="85"/>
                    </a:lnTo>
                    <a:lnTo>
                      <a:pt x="569" y="85"/>
                    </a:lnTo>
                    <a:lnTo>
                      <a:pt x="567" y="86"/>
                    </a:lnTo>
                    <a:lnTo>
                      <a:pt x="566" y="90"/>
                    </a:lnTo>
                    <a:lnTo>
                      <a:pt x="584" y="95"/>
                    </a:lnTo>
                    <a:lnTo>
                      <a:pt x="587" y="94"/>
                    </a:lnTo>
                    <a:lnTo>
                      <a:pt x="592" y="94"/>
                    </a:lnTo>
                    <a:lnTo>
                      <a:pt x="600" y="96"/>
                    </a:lnTo>
                    <a:lnTo>
                      <a:pt x="606" y="96"/>
                    </a:lnTo>
                    <a:lnTo>
                      <a:pt x="609" y="93"/>
                    </a:lnTo>
                    <a:lnTo>
                      <a:pt x="612" y="93"/>
                    </a:lnTo>
                    <a:lnTo>
                      <a:pt x="617" y="92"/>
                    </a:lnTo>
                    <a:lnTo>
                      <a:pt x="617" y="87"/>
                    </a:lnTo>
                    <a:lnTo>
                      <a:pt x="615" y="85"/>
                    </a:lnTo>
                    <a:lnTo>
                      <a:pt x="614" y="81"/>
                    </a:lnTo>
                    <a:lnTo>
                      <a:pt x="616" y="80"/>
                    </a:lnTo>
                    <a:lnTo>
                      <a:pt x="620" y="80"/>
                    </a:lnTo>
                    <a:lnTo>
                      <a:pt x="622" y="79"/>
                    </a:lnTo>
                    <a:lnTo>
                      <a:pt x="632" y="81"/>
                    </a:lnTo>
                    <a:lnTo>
                      <a:pt x="631" y="83"/>
                    </a:lnTo>
                    <a:lnTo>
                      <a:pt x="635" y="86"/>
                    </a:lnTo>
                    <a:lnTo>
                      <a:pt x="641" y="84"/>
                    </a:lnTo>
                    <a:lnTo>
                      <a:pt x="647" y="88"/>
                    </a:lnTo>
                    <a:lnTo>
                      <a:pt x="653" y="85"/>
                    </a:lnTo>
                    <a:lnTo>
                      <a:pt x="657" y="86"/>
                    </a:lnTo>
                    <a:lnTo>
                      <a:pt x="666" y="95"/>
                    </a:lnTo>
                    <a:lnTo>
                      <a:pt x="666" y="98"/>
                    </a:lnTo>
                    <a:lnTo>
                      <a:pt x="672" y="101"/>
                    </a:lnTo>
                    <a:lnTo>
                      <a:pt x="668" y="104"/>
                    </a:lnTo>
                    <a:lnTo>
                      <a:pt x="661" y="103"/>
                    </a:lnTo>
                    <a:lnTo>
                      <a:pt x="661" y="105"/>
                    </a:lnTo>
                    <a:lnTo>
                      <a:pt x="664" y="106"/>
                    </a:lnTo>
                    <a:lnTo>
                      <a:pt x="671" y="107"/>
                    </a:lnTo>
                    <a:lnTo>
                      <a:pt x="670" y="113"/>
                    </a:lnTo>
                    <a:lnTo>
                      <a:pt x="666" y="113"/>
                    </a:lnTo>
                    <a:lnTo>
                      <a:pt x="660" y="110"/>
                    </a:lnTo>
                    <a:lnTo>
                      <a:pt x="660" y="115"/>
                    </a:lnTo>
                    <a:lnTo>
                      <a:pt x="664" y="118"/>
                    </a:lnTo>
                    <a:lnTo>
                      <a:pt x="667" y="116"/>
                    </a:lnTo>
                    <a:lnTo>
                      <a:pt x="670" y="119"/>
                    </a:lnTo>
                    <a:lnTo>
                      <a:pt x="668" y="121"/>
                    </a:lnTo>
                    <a:lnTo>
                      <a:pt x="669" y="125"/>
                    </a:lnTo>
                    <a:lnTo>
                      <a:pt x="689" y="137"/>
                    </a:lnTo>
                    <a:lnTo>
                      <a:pt x="693" y="133"/>
                    </a:lnTo>
                    <a:lnTo>
                      <a:pt x="696" y="123"/>
                    </a:lnTo>
                    <a:lnTo>
                      <a:pt x="701" y="116"/>
                    </a:lnTo>
                    <a:lnTo>
                      <a:pt x="704" y="119"/>
                    </a:lnTo>
                    <a:lnTo>
                      <a:pt x="712" y="125"/>
                    </a:lnTo>
                    <a:lnTo>
                      <a:pt x="719" y="125"/>
                    </a:lnTo>
                    <a:lnTo>
                      <a:pt x="728" y="122"/>
                    </a:lnTo>
                    <a:lnTo>
                      <a:pt x="739" y="123"/>
                    </a:lnTo>
                    <a:lnTo>
                      <a:pt x="747" y="128"/>
                    </a:lnTo>
                    <a:lnTo>
                      <a:pt x="752" y="128"/>
                    </a:lnTo>
                    <a:lnTo>
                      <a:pt x="753" y="123"/>
                    </a:lnTo>
                    <a:lnTo>
                      <a:pt x="756" y="120"/>
                    </a:lnTo>
                    <a:lnTo>
                      <a:pt x="761" y="122"/>
                    </a:lnTo>
                    <a:lnTo>
                      <a:pt x="761" y="125"/>
                    </a:lnTo>
                    <a:lnTo>
                      <a:pt x="770" y="123"/>
                    </a:lnTo>
                    <a:lnTo>
                      <a:pt x="767" y="118"/>
                    </a:lnTo>
                    <a:lnTo>
                      <a:pt x="767" y="111"/>
                    </a:lnTo>
                    <a:lnTo>
                      <a:pt x="770" y="109"/>
                    </a:lnTo>
                    <a:lnTo>
                      <a:pt x="761" y="109"/>
                    </a:lnTo>
                    <a:lnTo>
                      <a:pt x="763" y="104"/>
                    </a:lnTo>
                    <a:lnTo>
                      <a:pt x="767" y="105"/>
                    </a:lnTo>
                    <a:lnTo>
                      <a:pt x="772" y="105"/>
                    </a:lnTo>
                    <a:lnTo>
                      <a:pt x="780" y="101"/>
                    </a:lnTo>
                    <a:lnTo>
                      <a:pt x="777" y="99"/>
                    </a:lnTo>
                    <a:lnTo>
                      <a:pt x="779" y="97"/>
                    </a:lnTo>
                    <a:lnTo>
                      <a:pt x="782" y="98"/>
                    </a:lnTo>
                    <a:lnTo>
                      <a:pt x="783" y="100"/>
                    </a:lnTo>
                    <a:lnTo>
                      <a:pt x="791" y="99"/>
                    </a:lnTo>
                    <a:lnTo>
                      <a:pt x="802" y="101"/>
                    </a:lnTo>
                    <a:lnTo>
                      <a:pt x="812" y="102"/>
                    </a:lnTo>
                    <a:lnTo>
                      <a:pt x="829" y="107"/>
                    </a:lnTo>
                    <a:lnTo>
                      <a:pt x="820" y="106"/>
                    </a:lnTo>
                    <a:lnTo>
                      <a:pt x="812" y="106"/>
                    </a:lnTo>
                    <a:lnTo>
                      <a:pt x="808" y="110"/>
                    </a:lnTo>
                    <a:lnTo>
                      <a:pt x="810" y="112"/>
                    </a:lnTo>
                    <a:lnTo>
                      <a:pt x="821" y="111"/>
                    </a:lnTo>
                    <a:lnTo>
                      <a:pt x="820" y="116"/>
                    </a:lnTo>
                    <a:lnTo>
                      <a:pt x="814" y="116"/>
                    </a:lnTo>
                    <a:lnTo>
                      <a:pt x="815" y="121"/>
                    </a:lnTo>
                    <a:lnTo>
                      <a:pt x="825" y="119"/>
                    </a:lnTo>
                    <a:lnTo>
                      <a:pt x="833" y="115"/>
                    </a:lnTo>
                    <a:lnTo>
                      <a:pt x="837" y="109"/>
                    </a:lnTo>
                    <a:lnTo>
                      <a:pt x="852" y="109"/>
                    </a:lnTo>
                    <a:lnTo>
                      <a:pt x="859" y="112"/>
                    </a:lnTo>
                    <a:lnTo>
                      <a:pt x="863" y="113"/>
                    </a:lnTo>
                    <a:lnTo>
                      <a:pt x="862" y="118"/>
                    </a:lnTo>
                    <a:lnTo>
                      <a:pt x="858" y="117"/>
                    </a:lnTo>
                    <a:lnTo>
                      <a:pt x="854" y="117"/>
                    </a:lnTo>
                    <a:lnTo>
                      <a:pt x="855" y="120"/>
                    </a:lnTo>
                    <a:lnTo>
                      <a:pt x="863" y="122"/>
                    </a:lnTo>
                    <a:lnTo>
                      <a:pt x="873" y="126"/>
                    </a:lnTo>
                    <a:lnTo>
                      <a:pt x="880" y="131"/>
                    </a:lnTo>
                    <a:lnTo>
                      <a:pt x="881" y="134"/>
                    </a:lnTo>
                    <a:lnTo>
                      <a:pt x="888" y="137"/>
                    </a:lnTo>
                    <a:lnTo>
                      <a:pt x="900" y="135"/>
                    </a:lnTo>
                    <a:lnTo>
                      <a:pt x="915" y="130"/>
                    </a:lnTo>
                    <a:lnTo>
                      <a:pt x="926" y="130"/>
                    </a:lnTo>
                    <a:lnTo>
                      <a:pt x="934" y="132"/>
                    </a:lnTo>
                    <a:lnTo>
                      <a:pt x="942" y="133"/>
                    </a:lnTo>
                    <a:lnTo>
                      <a:pt x="953" y="140"/>
                    </a:lnTo>
                    <a:lnTo>
                      <a:pt x="955" y="146"/>
                    </a:lnTo>
                    <a:lnTo>
                      <a:pt x="951" y="151"/>
                    </a:lnTo>
                    <a:lnTo>
                      <a:pt x="953" y="156"/>
                    </a:lnTo>
                    <a:lnTo>
                      <a:pt x="959" y="158"/>
                    </a:lnTo>
                    <a:lnTo>
                      <a:pt x="962" y="158"/>
                    </a:lnTo>
                    <a:lnTo>
                      <a:pt x="964" y="160"/>
                    </a:lnTo>
                    <a:lnTo>
                      <a:pt x="966" y="159"/>
                    </a:lnTo>
                    <a:lnTo>
                      <a:pt x="969" y="159"/>
                    </a:lnTo>
                    <a:lnTo>
                      <a:pt x="971" y="158"/>
                    </a:lnTo>
                    <a:lnTo>
                      <a:pt x="974" y="159"/>
                    </a:lnTo>
                    <a:lnTo>
                      <a:pt x="980" y="156"/>
                    </a:lnTo>
                    <a:lnTo>
                      <a:pt x="986" y="157"/>
                    </a:lnTo>
                    <a:lnTo>
                      <a:pt x="991" y="156"/>
                    </a:lnTo>
                    <a:lnTo>
                      <a:pt x="1000" y="160"/>
                    </a:lnTo>
                    <a:lnTo>
                      <a:pt x="1019" y="161"/>
                    </a:lnTo>
                    <a:lnTo>
                      <a:pt x="1025" y="156"/>
                    </a:lnTo>
                    <a:lnTo>
                      <a:pt x="1028" y="158"/>
                    </a:lnTo>
                    <a:lnTo>
                      <a:pt x="1032" y="165"/>
                    </a:lnTo>
                    <a:lnTo>
                      <a:pt x="1041" y="166"/>
                    </a:lnTo>
                    <a:lnTo>
                      <a:pt x="1042" y="170"/>
                    </a:lnTo>
                    <a:lnTo>
                      <a:pt x="1055" y="171"/>
                    </a:lnTo>
                    <a:lnTo>
                      <a:pt x="1057" y="165"/>
                    </a:lnTo>
                    <a:lnTo>
                      <a:pt x="1047" y="158"/>
                    </a:lnTo>
                    <a:lnTo>
                      <a:pt x="1048" y="156"/>
                    </a:lnTo>
                    <a:lnTo>
                      <a:pt x="1051" y="156"/>
                    </a:lnTo>
                    <a:lnTo>
                      <a:pt x="1053" y="154"/>
                    </a:lnTo>
                    <a:lnTo>
                      <a:pt x="1049" y="152"/>
                    </a:lnTo>
                    <a:lnTo>
                      <a:pt x="1052" y="149"/>
                    </a:lnTo>
                    <a:lnTo>
                      <a:pt x="1072" y="153"/>
                    </a:lnTo>
                    <a:lnTo>
                      <a:pt x="1078" y="154"/>
                    </a:lnTo>
                    <a:lnTo>
                      <a:pt x="1082" y="153"/>
                    </a:lnTo>
                    <a:lnTo>
                      <a:pt x="1089" y="154"/>
                    </a:lnTo>
                    <a:lnTo>
                      <a:pt x="1095" y="154"/>
                    </a:lnTo>
                    <a:lnTo>
                      <a:pt x="1099" y="155"/>
                    </a:lnTo>
                    <a:lnTo>
                      <a:pt x="1101" y="154"/>
                    </a:lnTo>
                    <a:lnTo>
                      <a:pt x="1112" y="158"/>
                    </a:lnTo>
                    <a:lnTo>
                      <a:pt x="1117" y="158"/>
                    </a:lnTo>
                    <a:lnTo>
                      <a:pt x="1124" y="162"/>
                    </a:lnTo>
                    <a:lnTo>
                      <a:pt x="1129" y="163"/>
                    </a:lnTo>
                    <a:lnTo>
                      <a:pt x="1138" y="168"/>
                    </a:lnTo>
                    <a:lnTo>
                      <a:pt x="1139" y="171"/>
                    </a:lnTo>
                    <a:lnTo>
                      <a:pt x="1145" y="171"/>
                    </a:lnTo>
                    <a:lnTo>
                      <a:pt x="1149" y="174"/>
                    </a:lnTo>
                    <a:lnTo>
                      <a:pt x="1149" y="176"/>
                    </a:lnTo>
                    <a:lnTo>
                      <a:pt x="1162" y="183"/>
                    </a:lnTo>
                    <a:lnTo>
                      <a:pt x="1168" y="184"/>
                    </a:lnTo>
                    <a:lnTo>
                      <a:pt x="1168" y="186"/>
                    </a:lnTo>
                    <a:lnTo>
                      <a:pt x="1173" y="187"/>
                    </a:lnTo>
                    <a:lnTo>
                      <a:pt x="1173" y="190"/>
                    </a:lnTo>
                    <a:lnTo>
                      <a:pt x="1177" y="190"/>
                    </a:lnTo>
                    <a:lnTo>
                      <a:pt x="1186" y="196"/>
                    </a:lnTo>
                    <a:lnTo>
                      <a:pt x="1187" y="202"/>
                    </a:lnTo>
                    <a:lnTo>
                      <a:pt x="1183" y="205"/>
                    </a:lnTo>
                    <a:lnTo>
                      <a:pt x="1192" y="211"/>
                    </a:lnTo>
                    <a:lnTo>
                      <a:pt x="1194" y="209"/>
                    </a:lnTo>
                    <a:lnTo>
                      <a:pt x="1191" y="207"/>
                    </a:lnTo>
                    <a:lnTo>
                      <a:pt x="1192" y="204"/>
                    </a:lnTo>
                    <a:lnTo>
                      <a:pt x="1190" y="199"/>
                    </a:lnTo>
                    <a:lnTo>
                      <a:pt x="1199" y="199"/>
                    </a:lnTo>
                    <a:lnTo>
                      <a:pt x="1204" y="201"/>
                    </a:lnTo>
                    <a:lnTo>
                      <a:pt x="1209" y="200"/>
                    </a:lnTo>
                    <a:lnTo>
                      <a:pt x="1222" y="208"/>
                    </a:lnTo>
                    <a:lnTo>
                      <a:pt x="1233" y="215"/>
                    </a:lnTo>
                    <a:lnTo>
                      <a:pt x="1231" y="220"/>
                    </a:lnTo>
                    <a:lnTo>
                      <a:pt x="1226" y="221"/>
                    </a:lnTo>
                    <a:lnTo>
                      <a:pt x="1225" y="226"/>
                    </a:lnTo>
                    <a:lnTo>
                      <a:pt x="1222" y="230"/>
                    </a:lnTo>
                    <a:lnTo>
                      <a:pt x="1209" y="233"/>
                    </a:lnTo>
                    <a:lnTo>
                      <a:pt x="1208" y="236"/>
                    </a:lnTo>
                    <a:lnTo>
                      <a:pt x="1205" y="238"/>
                    </a:lnTo>
                    <a:lnTo>
                      <a:pt x="1209" y="242"/>
                    </a:lnTo>
                    <a:lnTo>
                      <a:pt x="1203" y="247"/>
                    </a:lnTo>
                    <a:lnTo>
                      <a:pt x="1202" y="253"/>
                    </a:lnTo>
                    <a:lnTo>
                      <a:pt x="1207" y="257"/>
                    </a:lnTo>
                    <a:lnTo>
                      <a:pt x="1198" y="261"/>
                    </a:lnTo>
                    <a:lnTo>
                      <a:pt x="1193" y="258"/>
                    </a:lnTo>
                    <a:lnTo>
                      <a:pt x="1189" y="251"/>
                    </a:lnTo>
                    <a:lnTo>
                      <a:pt x="1184" y="248"/>
                    </a:lnTo>
                    <a:lnTo>
                      <a:pt x="1176" y="249"/>
                    </a:lnTo>
                    <a:lnTo>
                      <a:pt x="1175" y="237"/>
                    </a:lnTo>
                    <a:lnTo>
                      <a:pt x="1173" y="235"/>
                    </a:lnTo>
                    <a:lnTo>
                      <a:pt x="1166" y="232"/>
                    </a:lnTo>
                    <a:lnTo>
                      <a:pt x="1160" y="233"/>
                    </a:lnTo>
                    <a:lnTo>
                      <a:pt x="1154" y="233"/>
                    </a:lnTo>
                    <a:lnTo>
                      <a:pt x="1151" y="229"/>
                    </a:lnTo>
                    <a:lnTo>
                      <a:pt x="1151" y="222"/>
                    </a:lnTo>
                    <a:lnTo>
                      <a:pt x="1152" y="217"/>
                    </a:lnTo>
                    <a:lnTo>
                      <a:pt x="1152" y="213"/>
                    </a:lnTo>
                    <a:lnTo>
                      <a:pt x="1147" y="215"/>
                    </a:lnTo>
                    <a:lnTo>
                      <a:pt x="1145" y="214"/>
                    </a:lnTo>
                    <a:lnTo>
                      <a:pt x="1139" y="218"/>
                    </a:lnTo>
                    <a:lnTo>
                      <a:pt x="1143" y="228"/>
                    </a:lnTo>
                    <a:lnTo>
                      <a:pt x="1145" y="235"/>
                    </a:lnTo>
                    <a:lnTo>
                      <a:pt x="1138" y="244"/>
                    </a:lnTo>
                    <a:lnTo>
                      <a:pt x="1135" y="246"/>
                    </a:lnTo>
                    <a:lnTo>
                      <a:pt x="1131" y="251"/>
                    </a:lnTo>
                    <a:lnTo>
                      <a:pt x="1119" y="252"/>
                    </a:lnTo>
                    <a:lnTo>
                      <a:pt x="1117" y="247"/>
                    </a:lnTo>
                    <a:lnTo>
                      <a:pt x="1112" y="242"/>
                    </a:lnTo>
                    <a:lnTo>
                      <a:pt x="1108" y="244"/>
                    </a:lnTo>
                    <a:lnTo>
                      <a:pt x="1112" y="248"/>
                    </a:lnTo>
                    <a:lnTo>
                      <a:pt x="1110" y="250"/>
                    </a:lnTo>
                    <a:lnTo>
                      <a:pt x="1108" y="246"/>
                    </a:lnTo>
                    <a:lnTo>
                      <a:pt x="1104" y="246"/>
                    </a:lnTo>
                    <a:lnTo>
                      <a:pt x="1106" y="253"/>
                    </a:lnTo>
                    <a:lnTo>
                      <a:pt x="1112" y="254"/>
                    </a:lnTo>
                    <a:lnTo>
                      <a:pt x="1115" y="256"/>
                    </a:lnTo>
                    <a:lnTo>
                      <a:pt x="1120" y="261"/>
                    </a:lnTo>
                    <a:lnTo>
                      <a:pt x="1122" y="257"/>
                    </a:lnTo>
                    <a:lnTo>
                      <a:pt x="1125" y="258"/>
                    </a:lnTo>
                    <a:lnTo>
                      <a:pt x="1124" y="263"/>
                    </a:lnTo>
                    <a:lnTo>
                      <a:pt x="1128" y="266"/>
                    </a:lnTo>
                    <a:lnTo>
                      <a:pt x="1128" y="279"/>
                    </a:lnTo>
                    <a:lnTo>
                      <a:pt x="1131" y="282"/>
                    </a:lnTo>
                    <a:lnTo>
                      <a:pt x="1132" y="291"/>
                    </a:lnTo>
                    <a:lnTo>
                      <a:pt x="1135" y="294"/>
                    </a:lnTo>
                    <a:lnTo>
                      <a:pt x="1132" y="301"/>
                    </a:lnTo>
                    <a:lnTo>
                      <a:pt x="1132" y="305"/>
                    </a:lnTo>
                    <a:lnTo>
                      <a:pt x="1123" y="303"/>
                    </a:lnTo>
                    <a:lnTo>
                      <a:pt x="1118" y="300"/>
                    </a:lnTo>
                    <a:lnTo>
                      <a:pt x="1107" y="302"/>
                    </a:lnTo>
                    <a:lnTo>
                      <a:pt x="1104" y="308"/>
                    </a:lnTo>
                    <a:lnTo>
                      <a:pt x="1092" y="311"/>
                    </a:lnTo>
                    <a:lnTo>
                      <a:pt x="1085" y="318"/>
                    </a:lnTo>
                    <a:lnTo>
                      <a:pt x="1080" y="319"/>
                    </a:lnTo>
                    <a:lnTo>
                      <a:pt x="1079" y="320"/>
                    </a:lnTo>
                    <a:lnTo>
                      <a:pt x="1075" y="326"/>
                    </a:lnTo>
                    <a:lnTo>
                      <a:pt x="1070" y="328"/>
                    </a:lnTo>
                    <a:lnTo>
                      <a:pt x="1068" y="333"/>
                    </a:lnTo>
                    <a:lnTo>
                      <a:pt x="1058" y="339"/>
                    </a:lnTo>
                    <a:lnTo>
                      <a:pt x="1052" y="346"/>
                    </a:lnTo>
                    <a:lnTo>
                      <a:pt x="1051" y="351"/>
                    </a:lnTo>
                    <a:lnTo>
                      <a:pt x="1047" y="354"/>
                    </a:lnTo>
                    <a:lnTo>
                      <a:pt x="1046" y="348"/>
                    </a:lnTo>
                    <a:lnTo>
                      <a:pt x="1044" y="343"/>
                    </a:lnTo>
                    <a:lnTo>
                      <a:pt x="1035" y="339"/>
                    </a:lnTo>
                    <a:lnTo>
                      <a:pt x="1019" y="347"/>
                    </a:lnTo>
                    <a:lnTo>
                      <a:pt x="1015" y="355"/>
                    </a:lnTo>
                    <a:lnTo>
                      <a:pt x="1010" y="359"/>
                    </a:lnTo>
                    <a:lnTo>
                      <a:pt x="1010" y="352"/>
                    </a:lnTo>
                    <a:lnTo>
                      <a:pt x="1013" y="345"/>
                    </a:lnTo>
                    <a:lnTo>
                      <a:pt x="1012" y="343"/>
                    </a:lnTo>
                    <a:lnTo>
                      <a:pt x="1008" y="348"/>
                    </a:lnTo>
                    <a:lnTo>
                      <a:pt x="1004" y="351"/>
                    </a:lnTo>
                    <a:lnTo>
                      <a:pt x="1000" y="356"/>
                    </a:lnTo>
                    <a:lnTo>
                      <a:pt x="997" y="354"/>
                    </a:lnTo>
                    <a:lnTo>
                      <a:pt x="991" y="353"/>
                    </a:lnTo>
                    <a:lnTo>
                      <a:pt x="985" y="361"/>
                    </a:lnTo>
                    <a:lnTo>
                      <a:pt x="983" y="370"/>
                    </a:lnTo>
                    <a:lnTo>
                      <a:pt x="978" y="378"/>
                    </a:lnTo>
                    <a:lnTo>
                      <a:pt x="975" y="380"/>
                    </a:lnTo>
                    <a:lnTo>
                      <a:pt x="972" y="391"/>
                    </a:lnTo>
                    <a:lnTo>
                      <a:pt x="977" y="396"/>
                    </a:lnTo>
                    <a:lnTo>
                      <a:pt x="978" y="393"/>
                    </a:lnTo>
                    <a:lnTo>
                      <a:pt x="984" y="396"/>
                    </a:lnTo>
                    <a:lnTo>
                      <a:pt x="985" y="399"/>
                    </a:lnTo>
                    <a:lnTo>
                      <a:pt x="979" y="405"/>
                    </a:lnTo>
                    <a:lnTo>
                      <a:pt x="980" y="414"/>
                    </a:lnTo>
                    <a:lnTo>
                      <a:pt x="984" y="416"/>
                    </a:lnTo>
                    <a:lnTo>
                      <a:pt x="987" y="426"/>
                    </a:lnTo>
                    <a:lnTo>
                      <a:pt x="984" y="429"/>
                    </a:lnTo>
                    <a:lnTo>
                      <a:pt x="980" y="429"/>
                    </a:lnTo>
                    <a:lnTo>
                      <a:pt x="980" y="422"/>
                    </a:lnTo>
                    <a:lnTo>
                      <a:pt x="973" y="429"/>
                    </a:lnTo>
                    <a:lnTo>
                      <a:pt x="969" y="440"/>
                    </a:lnTo>
                    <a:lnTo>
                      <a:pt x="971" y="443"/>
                    </a:lnTo>
                    <a:lnTo>
                      <a:pt x="974" y="448"/>
                    </a:lnTo>
                    <a:lnTo>
                      <a:pt x="971" y="455"/>
                    </a:lnTo>
                    <a:lnTo>
                      <a:pt x="967" y="456"/>
                    </a:lnTo>
                    <a:lnTo>
                      <a:pt x="966" y="454"/>
                    </a:lnTo>
                    <a:lnTo>
                      <a:pt x="954" y="464"/>
                    </a:lnTo>
                    <a:lnTo>
                      <a:pt x="956" y="476"/>
                    </a:lnTo>
                    <a:lnTo>
                      <a:pt x="954" y="480"/>
                    </a:lnTo>
                    <a:lnTo>
                      <a:pt x="949" y="478"/>
                    </a:lnTo>
                    <a:lnTo>
                      <a:pt x="943" y="480"/>
                    </a:lnTo>
                    <a:lnTo>
                      <a:pt x="941" y="489"/>
                    </a:lnTo>
                    <a:lnTo>
                      <a:pt x="941" y="495"/>
                    </a:lnTo>
                    <a:lnTo>
                      <a:pt x="926" y="516"/>
                    </a:lnTo>
                    <a:lnTo>
                      <a:pt x="922" y="517"/>
                    </a:lnTo>
                    <a:lnTo>
                      <a:pt x="924" y="514"/>
                    </a:lnTo>
                    <a:lnTo>
                      <a:pt x="921" y="507"/>
                    </a:lnTo>
                    <a:lnTo>
                      <a:pt x="922" y="498"/>
                    </a:lnTo>
                    <a:lnTo>
                      <a:pt x="921" y="489"/>
                    </a:lnTo>
                    <a:lnTo>
                      <a:pt x="917" y="473"/>
                    </a:lnTo>
                    <a:lnTo>
                      <a:pt x="915" y="467"/>
                    </a:lnTo>
                    <a:lnTo>
                      <a:pt x="915" y="458"/>
                    </a:lnTo>
                    <a:lnTo>
                      <a:pt x="913" y="441"/>
                    </a:lnTo>
                    <a:lnTo>
                      <a:pt x="915" y="423"/>
                    </a:lnTo>
                    <a:lnTo>
                      <a:pt x="921" y="414"/>
                    </a:lnTo>
                    <a:lnTo>
                      <a:pt x="923" y="412"/>
                    </a:lnTo>
                    <a:lnTo>
                      <a:pt x="924" y="394"/>
                    </a:lnTo>
                    <a:lnTo>
                      <a:pt x="932" y="394"/>
                    </a:lnTo>
                    <a:lnTo>
                      <a:pt x="935" y="390"/>
                    </a:lnTo>
                    <a:lnTo>
                      <a:pt x="939" y="388"/>
                    </a:lnTo>
                    <a:lnTo>
                      <a:pt x="945" y="383"/>
                    </a:lnTo>
                    <a:lnTo>
                      <a:pt x="945" y="380"/>
                    </a:lnTo>
                    <a:lnTo>
                      <a:pt x="955" y="370"/>
                    </a:lnTo>
                    <a:lnTo>
                      <a:pt x="956" y="362"/>
                    </a:lnTo>
                    <a:lnTo>
                      <a:pt x="961" y="361"/>
                    </a:lnTo>
                    <a:lnTo>
                      <a:pt x="969" y="349"/>
                    </a:lnTo>
                    <a:lnTo>
                      <a:pt x="972" y="343"/>
                    </a:lnTo>
                    <a:lnTo>
                      <a:pt x="987" y="336"/>
                    </a:lnTo>
                    <a:lnTo>
                      <a:pt x="987" y="331"/>
                    </a:lnTo>
                    <a:lnTo>
                      <a:pt x="988" y="329"/>
                    </a:lnTo>
                    <a:lnTo>
                      <a:pt x="989" y="320"/>
                    </a:lnTo>
                    <a:lnTo>
                      <a:pt x="990" y="317"/>
                    </a:lnTo>
                    <a:lnTo>
                      <a:pt x="991" y="312"/>
                    </a:lnTo>
                    <a:lnTo>
                      <a:pt x="994" y="303"/>
                    </a:lnTo>
                    <a:lnTo>
                      <a:pt x="1001" y="301"/>
                    </a:lnTo>
                    <a:lnTo>
                      <a:pt x="994" y="295"/>
                    </a:lnTo>
                    <a:lnTo>
                      <a:pt x="985" y="299"/>
                    </a:lnTo>
                    <a:lnTo>
                      <a:pt x="980" y="312"/>
                    </a:lnTo>
                    <a:lnTo>
                      <a:pt x="983" y="316"/>
                    </a:lnTo>
                    <a:lnTo>
                      <a:pt x="981" y="320"/>
                    </a:lnTo>
                    <a:lnTo>
                      <a:pt x="973" y="320"/>
                    </a:lnTo>
                    <a:lnTo>
                      <a:pt x="956" y="320"/>
                    </a:lnTo>
                    <a:lnTo>
                      <a:pt x="957" y="316"/>
                    </a:lnTo>
                    <a:lnTo>
                      <a:pt x="953" y="312"/>
                    </a:lnTo>
                    <a:lnTo>
                      <a:pt x="951" y="315"/>
                    </a:lnTo>
                    <a:lnTo>
                      <a:pt x="949" y="317"/>
                    </a:lnTo>
                    <a:lnTo>
                      <a:pt x="944" y="312"/>
                    </a:lnTo>
                    <a:lnTo>
                      <a:pt x="940" y="316"/>
                    </a:lnTo>
                    <a:lnTo>
                      <a:pt x="929" y="317"/>
                    </a:lnTo>
                    <a:lnTo>
                      <a:pt x="924" y="32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57" name="Freeform 579"/>
              <p:cNvSpPr>
                <a:spLocks/>
              </p:cNvSpPr>
              <p:nvPr/>
            </p:nvSpPr>
            <p:spPr bwMode="gray">
              <a:xfrm>
                <a:off x="4287" y="2415"/>
                <a:ext cx="4" cy="2"/>
              </a:xfrm>
              <a:custGeom>
                <a:avLst/>
                <a:gdLst>
                  <a:gd name="T0" fmla="*/ 2147483647 w 3"/>
                  <a:gd name="T1" fmla="*/ 2147483647 h 2"/>
                  <a:gd name="T2" fmla="*/ 2147483647 w 3"/>
                  <a:gd name="T3" fmla="*/ 2147483647 h 2"/>
                  <a:gd name="T4" fmla="*/ 2147483647 w 3"/>
                  <a:gd name="T5" fmla="*/ 2147483647 h 2"/>
                  <a:gd name="T6" fmla="*/ 2147483647 w 3"/>
                  <a:gd name="T7" fmla="*/ 0 h 2"/>
                  <a:gd name="T8" fmla="*/ 0 w 3"/>
                  <a:gd name="T9" fmla="*/ 2147483647 h 2"/>
                  <a:gd name="T10" fmla="*/ 2147483647 w 3"/>
                  <a:gd name="T11" fmla="*/ 2147483647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1" y="2"/>
                    </a:moveTo>
                    <a:lnTo>
                      <a:pt x="2" y="2"/>
                    </a:lnTo>
                    <a:lnTo>
                      <a:pt x="3" y="1"/>
                    </a:lnTo>
                    <a:lnTo>
                      <a:pt x="1" y="0"/>
                    </a:lnTo>
                    <a:lnTo>
                      <a:pt x="0" y="1"/>
                    </a:lnTo>
                    <a:lnTo>
                      <a:pt x="1"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58" name="Freeform 580"/>
              <p:cNvSpPr>
                <a:spLocks/>
              </p:cNvSpPr>
              <p:nvPr/>
            </p:nvSpPr>
            <p:spPr bwMode="gray">
              <a:xfrm>
                <a:off x="4295" y="2403"/>
                <a:ext cx="2" cy="3"/>
              </a:xfrm>
              <a:custGeom>
                <a:avLst/>
                <a:gdLst>
                  <a:gd name="T0" fmla="*/ 2147483647 w 2"/>
                  <a:gd name="T1" fmla="*/ 0 h 2"/>
                  <a:gd name="T2" fmla="*/ 0 w 2"/>
                  <a:gd name="T3" fmla="*/ 2147483647 h 2"/>
                  <a:gd name="T4" fmla="*/ 2147483647 w 2"/>
                  <a:gd name="T5" fmla="*/ 2147483647 h 2"/>
                  <a:gd name="T6" fmla="*/ 2147483647 w 2"/>
                  <a:gd name="T7" fmla="*/ 0 h 2"/>
                  <a:gd name="T8" fmla="*/ 2147483647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lnTo>
                      <a:pt x="0" y="2"/>
                    </a:lnTo>
                    <a:lnTo>
                      <a:pt x="2" y="2"/>
                    </a:lnTo>
                    <a:lnTo>
                      <a:pt x="2" y="0"/>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59" name="Freeform 581"/>
              <p:cNvSpPr>
                <a:spLocks/>
              </p:cNvSpPr>
              <p:nvPr/>
            </p:nvSpPr>
            <p:spPr bwMode="gray">
              <a:xfrm>
                <a:off x="4309" y="2453"/>
                <a:ext cx="6" cy="6"/>
              </a:xfrm>
              <a:custGeom>
                <a:avLst/>
                <a:gdLst>
                  <a:gd name="T0" fmla="*/ 2147483647 w 4"/>
                  <a:gd name="T1" fmla="*/ 0 h 5"/>
                  <a:gd name="T2" fmla="*/ 0 w 4"/>
                  <a:gd name="T3" fmla="*/ 2147483647 h 5"/>
                  <a:gd name="T4" fmla="*/ 0 w 4"/>
                  <a:gd name="T5" fmla="*/ 2147483647 h 5"/>
                  <a:gd name="T6" fmla="*/ 2147483647 w 4"/>
                  <a:gd name="T7" fmla="*/ 2147483647 h 5"/>
                  <a:gd name="T8" fmla="*/ 2147483647 w 4"/>
                  <a:gd name="T9" fmla="*/ 0 h 5"/>
                  <a:gd name="T10" fmla="*/ 2147483647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1" y="0"/>
                    </a:moveTo>
                    <a:lnTo>
                      <a:pt x="0" y="3"/>
                    </a:lnTo>
                    <a:lnTo>
                      <a:pt x="0" y="5"/>
                    </a:lnTo>
                    <a:lnTo>
                      <a:pt x="1" y="5"/>
                    </a:lnTo>
                    <a:lnTo>
                      <a:pt x="4" y="0"/>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60" name="Freeform 582"/>
              <p:cNvSpPr>
                <a:spLocks/>
              </p:cNvSpPr>
              <p:nvPr/>
            </p:nvSpPr>
            <p:spPr bwMode="gray">
              <a:xfrm>
                <a:off x="4303" y="2458"/>
                <a:ext cx="3" cy="4"/>
              </a:xfrm>
              <a:custGeom>
                <a:avLst/>
                <a:gdLst>
                  <a:gd name="T0" fmla="*/ 2147483647 w 3"/>
                  <a:gd name="T1" fmla="*/ 2147483647 h 3"/>
                  <a:gd name="T2" fmla="*/ 2147483647 w 3"/>
                  <a:gd name="T3" fmla="*/ 0 h 3"/>
                  <a:gd name="T4" fmla="*/ 0 w 3"/>
                  <a:gd name="T5" fmla="*/ 2147483647 h 3"/>
                  <a:gd name="T6" fmla="*/ 0 w 3"/>
                  <a:gd name="T7" fmla="*/ 2147483647 h 3"/>
                  <a:gd name="T8" fmla="*/ 2147483647 w 3"/>
                  <a:gd name="T9" fmla="*/ 2147483647 h 3"/>
                  <a:gd name="T10" fmla="*/ 2147483647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1"/>
                    </a:moveTo>
                    <a:lnTo>
                      <a:pt x="1" y="0"/>
                    </a:lnTo>
                    <a:lnTo>
                      <a:pt x="0" y="1"/>
                    </a:lnTo>
                    <a:lnTo>
                      <a:pt x="0" y="3"/>
                    </a:lnTo>
                    <a:lnTo>
                      <a:pt x="2" y="2"/>
                    </a:lnTo>
                    <a:lnTo>
                      <a:pt x="3"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61" name="Freeform 583"/>
              <p:cNvSpPr>
                <a:spLocks noEditPoints="1"/>
              </p:cNvSpPr>
              <p:nvPr/>
            </p:nvSpPr>
            <p:spPr bwMode="gray">
              <a:xfrm>
                <a:off x="4042" y="2533"/>
                <a:ext cx="158" cy="99"/>
              </a:xfrm>
              <a:custGeom>
                <a:avLst/>
                <a:gdLst>
                  <a:gd name="T0" fmla="*/ 2147483647 w 121"/>
                  <a:gd name="T1" fmla="*/ 2147483647 h 76"/>
                  <a:gd name="T2" fmla="*/ 2147483647 w 121"/>
                  <a:gd name="T3" fmla="*/ 2147483647 h 76"/>
                  <a:gd name="T4" fmla="*/ 2147483647 w 121"/>
                  <a:gd name="T5" fmla="*/ 2147483647 h 76"/>
                  <a:gd name="T6" fmla="*/ 2147483647 w 121"/>
                  <a:gd name="T7" fmla="*/ 2147483647 h 76"/>
                  <a:gd name="T8" fmla="*/ 2147483647 w 121"/>
                  <a:gd name="T9" fmla="*/ 0 h 76"/>
                  <a:gd name="T10" fmla="*/ 2147483647 w 121"/>
                  <a:gd name="T11" fmla="*/ 2147483647 h 76"/>
                  <a:gd name="T12" fmla="*/ 2147483647 w 121"/>
                  <a:gd name="T13" fmla="*/ 2147483647 h 76"/>
                  <a:gd name="T14" fmla="*/ 2147483647 w 121"/>
                  <a:gd name="T15" fmla="*/ 2147483647 h 76"/>
                  <a:gd name="T16" fmla="*/ 2147483647 w 121"/>
                  <a:gd name="T17" fmla="*/ 2147483647 h 76"/>
                  <a:gd name="T18" fmla="*/ 2147483647 w 121"/>
                  <a:gd name="T19" fmla="*/ 2147483647 h 76"/>
                  <a:gd name="T20" fmla="*/ 2147483647 w 121"/>
                  <a:gd name="T21" fmla="*/ 2147483647 h 76"/>
                  <a:gd name="T22" fmla="*/ 2147483647 w 121"/>
                  <a:gd name="T23" fmla="*/ 2147483647 h 76"/>
                  <a:gd name="T24" fmla="*/ 2147483647 w 121"/>
                  <a:gd name="T25" fmla="*/ 2147483647 h 76"/>
                  <a:gd name="T26" fmla="*/ 2147483647 w 121"/>
                  <a:gd name="T27" fmla="*/ 2147483647 h 76"/>
                  <a:gd name="T28" fmla="*/ 2147483647 w 121"/>
                  <a:gd name="T29" fmla="*/ 2147483647 h 76"/>
                  <a:gd name="T30" fmla="*/ 2147483647 w 121"/>
                  <a:gd name="T31" fmla="*/ 2147483647 h 76"/>
                  <a:gd name="T32" fmla="*/ 2147483647 w 121"/>
                  <a:gd name="T33" fmla="*/ 2147483647 h 76"/>
                  <a:gd name="T34" fmla="*/ 2147483647 w 121"/>
                  <a:gd name="T35" fmla="*/ 2147483647 h 76"/>
                  <a:gd name="T36" fmla="*/ 0 w 121"/>
                  <a:gd name="T37" fmla="*/ 2147483647 h 76"/>
                  <a:gd name="T38" fmla="*/ 0 w 121"/>
                  <a:gd name="T39" fmla="*/ 2147483647 h 76"/>
                  <a:gd name="T40" fmla="*/ 2147483647 w 121"/>
                  <a:gd name="T41" fmla="*/ 2147483647 h 76"/>
                  <a:gd name="T42" fmla="*/ 2147483647 w 121"/>
                  <a:gd name="T43" fmla="*/ 2147483647 h 76"/>
                  <a:gd name="T44" fmla="*/ 2147483647 w 121"/>
                  <a:gd name="T45" fmla="*/ 2147483647 h 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1"/>
                  <a:gd name="T70" fmla="*/ 0 h 76"/>
                  <a:gd name="T71" fmla="*/ 121 w 121"/>
                  <a:gd name="T72" fmla="*/ 76 h 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1" h="76">
                    <a:moveTo>
                      <a:pt x="114" y="32"/>
                    </a:moveTo>
                    <a:lnTo>
                      <a:pt x="117" y="21"/>
                    </a:lnTo>
                    <a:lnTo>
                      <a:pt x="121" y="15"/>
                    </a:lnTo>
                    <a:lnTo>
                      <a:pt x="121" y="2"/>
                    </a:lnTo>
                    <a:lnTo>
                      <a:pt x="116" y="0"/>
                    </a:lnTo>
                    <a:lnTo>
                      <a:pt x="114" y="2"/>
                    </a:lnTo>
                    <a:lnTo>
                      <a:pt x="114" y="7"/>
                    </a:lnTo>
                    <a:lnTo>
                      <a:pt x="107" y="17"/>
                    </a:lnTo>
                    <a:lnTo>
                      <a:pt x="108" y="28"/>
                    </a:lnTo>
                    <a:lnTo>
                      <a:pt x="110" y="33"/>
                    </a:lnTo>
                    <a:lnTo>
                      <a:pt x="114" y="32"/>
                    </a:lnTo>
                    <a:close/>
                    <a:moveTo>
                      <a:pt x="17" y="70"/>
                    </a:moveTo>
                    <a:lnTo>
                      <a:pt x="19" y="62"/>
                    </a:lnTo>
                    <a:lnTo>
                      <a:pt x="22" y="58"/>
                    </a:lnTo>
                    <a:lnTo>
                      <a:pt x="17" y="56"/>
                    </a:lnTo>
                    <a:lnTo>
                      <a:pt x="14" y="56"/>
                    </a:lnTo>
                    <a:lnTo>
                      <a:pt x="8" y="59"/>
                    </a:lnTo>
                    <a:lnTo>
                      <a:pt x="6" y="58"/>
                    </a:lnTo>
                    <a:lnTo>
                      <a:pt x="0" y="64"/>
                    </a:lnTo>
                    <a:lnTo>
                      <a:pt x="0" y="72"/>
                    </a:lnTo>
                    <a:lnTo>
                      <a:pt x="6" y="76"/>
                    </a:lnTo>
                    <a:lnTo>
                      <a:pt x="12" y="75"/>
                    </a:lnTo>
                    <a:lnTo>
                      <a:pt x="17" y="7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62" name="Freeform 584"/>
              <p:cNvSpPr>
                <a:spLocks/>
              </p:cNvSpPr>
              <p:nvPr/>
            </p:nvSpPr>
            <p:spPr bwMode="gray">
              <a:xfrm>
                <a:off x="4285" y="2487"/>
                <a:ext cx="10" cy="5"/>
              </a:xfrm>
              <a:custGeom>
                <a:avLst/>
                <a:gdLst>
                  <a:gd name="T0" fmla="*/ 0 w 7"/>
                  <a:gd name="T1" fmla="*/ 2147483647 h 4"/>
                  <a:gd name="T2" fmla="*/ 2147483647 w 7"/>
                  <a:gd name="T3" fmla="*/ 2147483647 h 4"/>
                  <a:gd name="T4" fmla="*/ 2147483647 w 7"/>
                  <a:gd name="T5" fmla="*/ 2147483647 h 4"/>
                  <a:gd name="T6" fmla="*/ 2147483647 w 7"/>
                  <a:gd name="T7" fmla="*/ 0 h 4"/>
                  <a:gd name="T8" fmla="*/ 2147483647 w 7"/>
                  <a:gd name="T9" fmla="*/ 0 h 4"/>
                  <a:gd name="T10" fmla="*/ 0 w 7"/>
                  <a:gd name="T11" fmla="*/ 2147483647 h 4"/>
                  <a:gd name="T12" fmla="*/ 0 w 7"/>
                  <a:gd name="T13" fmla="*/ 2147483647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0" y="4"/>
                    </a:moveTo>
                    <a:lnTo>
                      <a:pt x="5" y="4"/>
                    </a:lnTo>
                    <a:lnTo>
                      <a:pt x="7" y="1"/>
                    </a:lnTo>
                    <a:lnTo>
                      <a:pt x="7" y="0"/>
                    </a:lnTo>
                    <a:lnTo>
                      <a:pt x="4" y="0"/>
                    </a:lnTo>
                    <a:lnTo>
                      <a:pt x="0" y="3"/>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63" name="Freeform 585"/>
              <p:cNvSpPr>
                <a:spLocks/>
              </p:cNvSpPr>
              <p:nvPr/>
            </p:nvSpPr>
            <p:spPr bwMode="gray">
              <a:xfrm>
                <a:off x="4285" y="2495"/>
                <a:ext cx="5" cy="5"/>
              </a:xfrm>
              <a:custGeom>
                <a:avLst/>
                <a:gdLst>
                  <a:gd name="T0" fmla="*/ 0 w 4"/>
                  <a:gd name="T1" fmla="*/ 2147483647 h 3"/>
                  <a:gd name="T2" fmla="*/ 2147483647 w 4"/>
                  <a:gd name="T3" fmla="*/ 2147483647 h 3"/>
                  <a:gd name="T4" fmla="*/ 2147483647 w 4"/>
                  <a:gd name="T5" fmla="*/ 2147483647 h 3"/>
                  <a:gd name="T6" fmla="*/ 2147483647 w 4"/>
                  <a:gd name="T7" fmla="*/ 0 h 3"/>
                  <a:gd name="T8" fmla="*/ 2147483647 w 4"/>
                  <a:gd name="T9" fmla="*/ 0 h 3"/>
                  <a:gd name="T10" fmla="*/ 0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lnTo>
                      <a:pt x="2" y="3"/>
                    </a:lnTo>
                    <a:lnTo>
                      <a:pt x="4" y="2"/>
                    </a:lnTo>
                    <a:lnTo>
                      <a:pt x="3" y="0"/>
                    </a:lnTo>
                    <a:lnTo>
                      <a:pt x="1" y="0"/>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64" name="Freeform 586"/>
              <p:cNvSpPr>
                <a:spLocks/>
              </p:cNvSpPr>
              <p:nvPr/>
            </p:nvSpPr>
            <p:spPr bwMode="gray">
              <a:xfrm>
                <a:off x="4270" y="2511"/>
                <a:ext cx="9" cy="10"/>
              </a:xfrm>
              <a:custGeom>
                <a:avLst/>
                <a:gdLst>
                  <a:gd name="T0" fmla="*/ 2147483647 w 7"/>
                  <a:gd name="T1" fmla="*/ 2147483647 h 7"/>
                  <a:gd name="T2" fmla="*/ 0 w 7"/>
                  <a:gd name="T3" fmla="*/ 2147483647 h 7"/>
                  <a:gd name="T4" fmla="*/ 2147483647 w 7"/>
                  <a:gd name="T5" fmla="*/ 2147483647 h 7"/>
                  <a:gd name="T6" fmla="*/ 2147483647 w 7"/>
                  <a:gd name="T7" fmla="*/ 2147483647 h 7"/>
                  <a:gd name="T8" fmla="*/ 2147483647 w 7"/>
                  <a:gd name="T9" fmla="*/ 2147483647 h 7"/>
                  <a:gd name="T10" fmla="*/ 2147483647 w 7"/>
                  <a:gd name="T11" fmla="*/ 0 h 7"/>
                  <a:gd name="T12" fmla="*/ 2147483647 w 7"/>
                  <a:gd name="T13" fmla="*/ 2147483647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2" y="4"/>
                    </a:moveTo>
                    <a:lnTo>
                      <a:pt x="0" y="4"/>
                    </a:lnTo>
                    <a:lnTo>
                      <a:pt x="1" y="7"/>
                    </a:lnTo>
                    <a:lnTo>
                      <a:pt x="5" y="4"/>
                    </a:lnTo>
                    <a:lnTo>
                      <a:pt x="7" y="1"/>
                    </a:lnTo>
                    <a:lnTo>
                      <a:pt x="4" y="0"/>
                    </a:lnTo>
                    <a:lnTo>
                      <a:pt x="2"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65" name="Freeform 587"/>
              <p:cNvSpPr>
                <a:spLocks/>
              </p:cNvSpPr>
              <p:nvPr/>
            </p:nvSpPr>
            <p:spPr bwMode="gray">
              <a:xfrm>
                <a:off x="4239" y="2537"/>
                <a:ext cx="6" cy="3"/>
              </a:xfrm>
              <a:custGeom>
                <a:avLst/>
                <a:gdLst>
                  <a:gd name="T0" fmla="*/ 2147483647 w 5"/>
                  <a:gd name="T1" fmla="*/ 2147483647 h 3"/>
                  <a:gd name="T2" fmla="*/ 2147483647 w 5"/>
                  <a:gd name="T3" fmla="*/ 0 h 3"/>
                  <a:gd name="T4" fmla="*/ 0 w 5"/>
                  <a:gd name="T5" fmla="*/ 2147483647 h 3"/>
                  <a:gd name="T6" fmla="*/ 2147483647 w 5"/>
                  <a:gd name="T7" fmla="*/ 2147483647 h 3"/>
                  <a:gd name="T8" fmla="*/ 2147483647 w 5"/>
                  <a:gd name="T9" fmla="*/ 2147483647 h 3"/>
                  <a:gd name="T10" fmla="*/ 2147483647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4" y="1"/>
                    </a:moveTo>
                    <a:lnTo>
                      <a:pt x="2" y="0"/>
                    </a:lnTo>
                    <a:lnTo>
                      <a:pt x="0" y="2"/>
                    </a:lnTo>
                    <a:lnTo>
                      <a:pt x="2" y="3"/>
                    </a:lnTo>
                    <a:lnTo>
                      <a:pt x="5" y="2"/>
                    </a:lnTo>
                    <a:lnTo>
                      <a:pt x="4"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66" name="Freeform 588"/>
              <p:cNvSpPr>
                <a:spLocks/>
              </p:cNvSpPr>
              <p:nvPr/>
            </p:nvSpPr>
            <p:spPr bwMode="gray">
              <a:xfrm>
                <a:off x="4228" y="2540"/>
                <a:ext cx="4" cy="7"/>
              </a:xfrm>
              <a:custGeom>
                <a:avLst/>
                <a:gdLst>
                  <a:gd name="T0" fmla="*/ 2147483647 w 3"/>
                  <a:gd name="T1" fmla="*/ 2147483647 h 5"/>
                  <a:gd name="T2" fmla="*/ 2147483647 w 3"/>
                  <a:gd name="T3" fmla="*/ 0 h 5"/>
                  <a:gd name="T4" fmla="*/ 0 w 3"/>
                  <a:gd name="T5" fmla="*/ 2147483647 h 5"/>
                  <a:gd name="T6" fmla="*/ 2147483647 w 3"/>
                  <a:gd name="T7" fmla="*/ 2147483647 h 5"/>
                  <a:gd name="T8" fmla="*/ 2147483647 w 3"/>
                  <a:gd name="T9" fmla="*/ 2147483647 h 5"/>
                  <a:gd name="T10" fmla="*/ 2147483647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1"/>
                    </a:moveTo>
                    <a:lnTo>
                      <a:pt x="2" y="0"/>
                    </a:lnTo>
                    <a:lnTo>
                      <a:pt x="0" y="3"/>
                    </a:lnTo>
                    <a:lnTo>
                      <a:pt x="1" y="4"/>
                    </a:lnTo>
                    <a:lnTo>
                      <a:pt x="3" y="5"/>
                    </a:lnTo>
                    <a:lnTo>
                      <a:pt x="3"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67" name="Freeform 589"/>
              <p:cNvSpPr>
                <a:spLocks/>
              </p:cNvSpPr>
              <p:nvPr/>
            </p:nvSpPr>
            <p:spPr bwMode="gray">
              <a:xfrm>
                <a:off x="4221" y="2545"/>
                <a:ext cx="6" cy="3"/>
              </a:xfrm>
              <a:custGeom>
                <a:avLst/>
                <a:gdLst>
                  <a:gd name="T0" fmla="*/ 2147483647 w 5"/>
                  <a:gd name="T1" fmla="*/ 0 h 2"/>
                  <a:gd name="T2" fmla="*/ 2147483647 w 5"/>
                  <a:gd name="T3" fmla="*/ 0 h 2"/>
                  <a:gd name="T4" fmla="*/ 0 w 5"/>
                  <a:gd name="T5" fmla="*/ 2147483647 h 2"/>
                  <a:gd name="T6" fmla="*/ 2147483647 w 5"/>
                  <a:gd name="T7" fmla="*/ 2147483647 h 2"/>
                  <a:gd name="T8" fmla="*/ 2147483647 w 5"/>
                  <a:gd name="T9" fmla="*/ 2147483647 h 2"/>
                  <a:gd name="T10" fmla="*/ 2147483647 w 5"/>
                  <a:gd name="T11" fmla="*/ 0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5" y="0"/>
                    </a:moveTo>
                    <a:lnTo>
                      <a:pt x="2" y="0"/>
                    </a:lnTo>
                    <a:lnTo>
                      <a:pt x="0" y="1"/>
                    </a:lnTo>
                    <a:lnTo>
                      <a:pt x="2" y="2"/>
                    </a:lnTo>
                    <a:lnTo>
                      <a:pt x="5" y="2"/>
                    </a:lnTo>
                    <a:lnTo>
                      <a:pt x="5"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68" name="Freeform 590"/>
              <p:cNvSpPr>
                <a:spLocks/>
              </p:cNvSpPr>
              <p:nvPr/>
            </p:nvSpPr>
            <p:spPr bwMode="gray">
              <a:xfrm>
                <a:off x="4091" y="2966"/>
                <a:ext cx="19" cy="4"/>
              </a:xfrm>
              <a:custGeom>
                <a:avLst/>
                <a:gdLst>
                  <a:gd name="T0" fmla="*/ 0 w 14"/>
                  <a:gd name="T1" fmla="*/ 2147483647 h 3"/>
                  <a:gd name="T2" fmla="*/ 2147483647 w 14"/>
                  <a:gd name="T3" fmla="*/ 2147483647 h 3"/>
                  <a:gd name="T4" fmla="*/ 2147483647 w 14"/>
                  <a:gd name="T5" fmla="*/ 0 h 3"/>
                  <a:gd name="T6" fmla="*/ 0 w 14"/>
                  <a:gd name="T7" fmla="*/ 2147483647 h 3"/>
                  <a:gd name="T8" fmla="*/ 0 w 14"/>
                  <a:gd name="T9" fmla="*/ 2147483647 h 3"/>
                  <a:gd name="T10" fmla="*/ 0 60000 65536"/>
                  <a:gd name="T11" fmla="*/ 0 60000 65536"/>
                  <a:gd name="T12" fmla="*/ 0 60000 65536"/>
                  <a:gd name="T13" fmla="*/ 0 60000 65536"/>
                  <a:gd name="T14" fmla="*/ 0 60000 65536"/>
                  <a:gd name="T15" fmla="*/ 0 w 14"/>
                  <a:gd name="T16" fmla="*/ 0 h 3"/>
                  <a:gd name="T17" fmla="*/ 14 w 14"/>
                  <a:gd name="T18" fmla="*/ 3 h 3"/>
                </a:gdLst>
                <a:ahLst/>
                <a:cxnLst>
                  <a:cxn ang="T10">
                    <a:pos x="T0" y="T1"/>
                  </a:cxn>
                  <a:cxn ang="T11">
                    <a:pos x="T2" y="T3"/>
                  </a:cxn>
                  <a:cxn ang="T12">
                    <a:pos x="T4" y="T5"/>
                  </a:cxn>
                  <a:cxn ang="T13">
                    <a:pos x="T6" y="T7"/>
                  </a:cxn>
                  <a:cxn ang="T14">
                    <a:pos x="T8" y="T9"/>
                  </a:cxn>
                </a:cxnLst>
                <a:rect l="T15" t="T16" r="T17" b="T18"/>
                <a:pathLst>
                  <a:path w="14" h="3">
                    <a:moveTo>
                      <a:pt x="0" y="3"/>
                    </a:moveTo>
                    <a:lnTo>
                      <a:pt x="13" y="2"/>
                    </a:lnTo>
                    <a:lnTo>
                      <a:pt x="14" y="0"/>
                    </a:lnTo>
                    <a:lnTo>
                      <a:pt x="0" y="1"/>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69" name="Freeform 591"/>
              <p:cNvSpPr>
                <a:spLocks/>
              </p:cNvSpPr>
              <p:nvPr/>
            </p:nvSpPr>
            <p:spPr bwMode="gray">
              <a:xfrm>
                <a:off x="4112" y="2980"/>
                <a:ext cx="12" cy="10"/>
              </a:xfrm>
              <a:custGeom>
                <a:avLst/>
                <a:gdLst>
                  <a:gd name="T0" fmla="*/ 2147483647 w 9"/>
                  <a:gd name="T1" fmla="*/ 2147483647 h 7"/>
                  <a:gd name="T2" fmla="*/ 2147483647 w 9"/>
                  <a:gd name="T3" fmla="*/ 2147483647 h 7"/>
                  <a:gd name="T4" fmla="*/ 0 w 9"/>
                  <a:gd name="T5" fmla="*/ 0 h 7"/>
                  <a:gd name="T6" fmla="*/ 2147483647 w 9"/>
                  <a:gd name="T7" fmla="*/ 2147483647 h 7"/>
                  <a:gd name="T8" fmla="*/ 2147483647 w 9"/>
                  <a:gd name="T9" fmla="*/ 2147483647 h 7"/>
                  <a:gd name="T10" fmla="*/ 2147483647 w 9"/>
                  <a:gd name="T11" fmla="*/ 2147483647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9" y="6"/>
                    </a:moveTo>
                    <a:lnTo>
                      <a:pt x="8" y="1"/>
                    </a:lnTo>
                    <a:lnTo>
                      <a:pt x="0" y="0"/>
                    </a:lnTo>
                    <a:lnTo>
                      <a:pt x="1" y="5"/>
                    </a:lnTo>
                    <a:lnTo>
                      <a:pt x="5" y="7"/>
                    </a:lnTo>
                    <a:lnTo>
                      <a:pt x="9"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70" name="Freeform 592"/>
              <p:cNvSpPr>
                <a:spLocks/>
              </p:cNvSpPr>
              <p:nvPr/>
            </p:nvSpPr>
            <p:spPr bwMode="gray">
              <a:xfrm>
                <a:off x="4131" y="2914"/>
                <a:ext cx="2" cy="11"/>
              </a:xfrm>
              <a:custGeom>
                <a:avLst/>
                <a:gdLst>
                  <a:gd name="T0" fmla="*/ 2147483647 w 2"/>
                  <a:gd name="T1" fmla="*/ 0 h 8"/>
                  <a:gd name="T2" fmla="*/ 0 w 2"/>
                  <a:gd name="T3" fmla="*/ 2147483647 h 8"/>
                  <a:gd name="T4" fmla="*/ 0 w 2"/>
                  <a:gd name="T5" fmla="*/ 2147483647 h 8"/>
                  <a:gd name="T6" fmla="*/ 2147483647 w 2"/>
                  <a:gd name="T7" fmla="*/ 2147483647 h 8"/>
                  <a:gd name="T8" fmla="*/ 2147483647 w 2"/>
                  <a:gd name="T9" fmla="*/ 0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2" y="0"/>
                    </a:moveTo>
                    <a:lnTo>
                      <a:pt x="0" y="4"/>
                    </a:lnTo>
                    <a:lnTo>
                      <a:pt x="0" y="8"/>
                    </a:lnTo>
                    <a:lnTo>
                      <a:pt x="2" y="8"/>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71" name="Freeform 593"/>
              <p:cNvSpPr>
                <a:spLocks/>
              </p:cNvSpPr>
              <p:nvPr/>
            </p:nvSpPr>
            <p:spPr bwMode="gray">
              <a:xfrm>
                <a:off x="4227" y="2982"/>
                <a:ext cx="13" cy="7"/>
              </a:xfrm>
              <a:custGeom>
                <a:avLst/>
                <a:gdLst>
                  <a:gd name="T0" fmla="*/ 0 w 10"/>
                  <a:gd name="T1" fmla="*/ 2147483647 h 5"/>
                  <a:gd name="T2" fmla="*/ 2147483647 w 10"/>
                  <a:gd name="T3" fmla="*/ 2147483647 h 5"/>
                  <a:gd name="T4" fmla="*/ 2147483647 w 10"/>
                  <a:gd name="T5" fmla="*/ 2147483647 h 5"/>
                  <a:gd name="T6" fmla="*/ 2147483647 w 10"/>
                  <a:gd name="T7" fmla="*/ 0 h 5"/>
                  <a:gd name="T8" fmla="*/ 2147483647 w 10"/>
                  <a:gd name="T9" fmla="*/ 2147483647 h 5"/>
                  <a:gd name="T10" fmla="*/ 2147483647 w 10"/>
                  <a:gd name="T11" fmla="*/ 2147483647 h 5"/>
                  <a:gd name="T12" fmla="*/ 0 w 10"/>
                  <a:gd name="T13" fmla="*/ 2147483647 h 5"/>
                  <a:gd name="T14" fmla="*/ 0 60000 65536"/>
                  <a:gd name="T15" fmla="*/ 0 60000 65536"/>
                  <a:gd name="T16" fmla="*/ 0 60000 65536"/>
                  <a:gd name="T17" fmla="*/ 0 60000 65536"/>
                  <a:gd name="T18" fmla="*/ 0 60000 65536"/>
                  <a:gd name="T19" fmla="*/ 0 60000 65536"/>
                  <a:gd name="T20" fmla="*/ 0 60000 65536"/>
                  <a:gd name="T21" fmla="*/ 0 w 10"/>
                  <a:gd name="T22" fmla="*/ 0 h 5"/>
                  <a:gd name="T23" fmla="*/ 10 w 10"/>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5">
                    <a:moveTo>
                      <a:pt x="0" y="5"/>
                    </a:moveTo>
                    <a:lnTo>
                      <a:pt x="5" y="4"/>
                    </a:lnTo>
                    <a:lnTo>
                      <a:pt x="10" y="2"/>
                    </a:lnTo>
                    <a:lnTo>
                      <a:pt x="10" y="0"/>
                    </a:lnTo>
                    <a:lnTo>
                      <a:pt x="5" y="1"/>
                    </a:lnTo>
                    <a:lnTo>
                      <a:pt x="1" y="2"/>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72" name="Freeform 594"/>
              <p:cNvSpPr>
                <a:spLocks/>
              </p:cNvSpPr>
              <p:nvPr/>
            </p:nvSpPr>
            <p:spPr bwMode="gray">
              <a:xfrm>
                <a:off x="4216" y="2982"/>
                <a:ext cx="9" cy="7"/>
              </a:xfrm>
              <a:custGeom>
                <a:avLst/>
                <a:gdLst>
                  <a:gd name="T0" fmla="*/ 0 w 6"/>
                  <a:gd name="T1" fmla="*/ 2147483647 h 5"/>
                  <a:gd name="T2" fmla="*/ 2147483647 w 6"/>
                  <a:gd name="T3" fmla="*/ 2147483647 h 5"/>
                  <a:gd name="T4" fmla="*/ 2147483647 w 6"/>
                  <a:gd name="T5" fmla="*/ 2147483647 h 5"/>
                  <a:gd name="T6" fmla="*/ 2147483647 w 6"/>
                  <a:gd name="T7" fmla="*/ 0 h 5"/>
                  <a:gd name="T8" fmla="*/ 2147483647 w 6"/>
                  <a:gd name="T9" fmla="*/ 2147483647 h 5"/>
                  <a:gd name="T10" fmla="*/ 0 w 6"/>
                  <a:gd name="T11" fmla="*/ 2147483647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0" y="3"/>
                    </a:moveTo>
                    <a:lnTo>
                      <a:pt x="1" y="5"/>
                    </a:lnTo>
                    <a:lnTo>
                      <a:pt x="6" y="1"/>
                    </a:lnTo>
                    <a:lnTo>
                      <a:pt x="6" y="0"/>
                    </a:lnTo>
                    <a:lnTo>
                      <a:pt x="2" y="1"/>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73" name="Freeform 595"/>
              <p:cNvSpPr>
                <a:spLocks/>
              </p:cNvSpPr>
              <p:nvPr/>
            </p:nvSpPr>
            <p:spPr bwMode="gray">
              <a:xfrm>
                <a:off x="4207" y="2980"/>
                <a:ext cx="9" cy="9"/>
              </a:xfrm>
              <a:custGeom>
                <a:avLst/>
                <a:gdLst>
                  <a:gd name="T0" fmla="*/ 0 w 7"/>
                  <a:gd name="T1" fmla="*/ 2147483647 h 6"/>
                  <a:gd name="T2" fmla="*/ 2147483647 w 7"/>
                  <a:gd name="T3" fmla="*/ 2147483647 h 6"/>
                  <a:gd name="T4" fmla="*/ 2147483647 w 7"/>
                  <a:gd name="T5" fmla="*/ 2147483647 h 6"/>
                  <a:gd name="T6" fmla="*/ 2147483647 w 7"/>
                  <a:gd name="T7" fmla="*/ 0 h 6"/>
                  <a:gd name="T8" fmla="*/ 0 w 7"/>
                  <a:gd name="T9" fmla="*/ 2147483647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0" y="5"/>
                    </a:moveTo>
                    <a:lnTo>
                      <a:pt x="2" y="6"/>
                    </a:lnTo>
                    <a:lnTo>
                      <a:pt x="7" y="2"/>
                    </a:lnTo>
                    <a:lnTo>
                      <a:pt x="4" y="0"/>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74" name="Freeform 596"/>
              <p:cNvSpPr>
                <a:spLocks/>
              </p:cNvSpPr>
              <p:nvPr/>
            </p:nvSpPr>
            <p:spPr bwMode="gray">
              <a:xfrm>
                <a:off x="4249" y="2973"/>
                <a:ext cx="10" cy="7"/>
              </a:xfrm>
              <a:custGeom>
                <a:avLst/>
                <a:gdLst>
                  <a:gd name="T0" fmla="*/ 2147483647 w 8"/>
                  <a:gd name="T1" fmla="*/ 2147483647 h 6"/>
                  <a:gd name="T2" fmla="*/ 2147483647 w 8"/>
                  <a:gd name="T3" fmla="*/ 2147483647 h 6"/>
                  <a:gd name="T4" fmla="*/ 2147483647 w 8"/>
                  <a:gd name="T5" fmla="*/ 2147483647 h 6"/>
                  <a:gd name="T6" fmla="*/ 2147483647 w 8"/>
                  <a:gd name="T7" fmla="*/ 0 h 6"/>
                  <a:gd name="T8" fmla="*/ 0 w 8"/>
                  <a:gd name="T9" fmla="*/ 2147483647 h 6"/>
                  <a:gd name="T10" fmla="*/ 2147483647 w 8"/>
                  <a:gd name="T11" fmla="*/ 2147483647 h 6"/>
                  <a:gd name="T12" fmla="*/ 0 60000 65536"/>
                  <a:gd name="T13" fmla="*/ 0 60000 65536"/>
                  <a:gd name="T14" fmla="*/ 0 60000 65536"/>
                  <a:gd name="T15" fmla="*/ 0 60000 65536"/>
                  <a:gd name="T16" fmla="*/ 0 60000 65536"/>
                  <a:gd name="T17" fmla="*/ 0 60000 65536"/>
                  <a:gd name="T18" fmla="*/ 0 w 8"/>
                  <a:gd name="T19" fmla="*/ 0 h 6"/>
                  <a:gd name="T20" fmla="*/ 8 w 8"/>
                  <a:gd name="T21" fmla="*/ 6 h 6"/>
                </a:gdLst>
                <a:ahLst/>
                <a:cxnLst>
                  <a:cxn ang="T12">
                    <a:pos x="T0" y="T1"/>
                  </a:cxn>
                  <a:cxn ang="T13">
                    <a:pos x="T2" y="T3"/>
                  </a:cxn>
                  <a:cxn ang="T14">
                    <a:pos x="T4" y="T5"/>
                  </a:cxn>
                  <a:cxn ang="T15">
                    <a:pos x="T6" y="T7"/>
                  </a:cxn>
                  <a:cxn ang="T16">
                    <a:pos x="T8" y="T9"/>
                  </a:cxn>
                  <a:cxn ang="T17">
                    <a:pos x="T10" y="T11"/>
                  </a:cxn>
                </a:cxnLst>
                <a:rect l="T18" t="T19" r="T20" b="T21"/>
                <a:pathLst>
                  <a:path w="8" h="6">
                    <a:moveTo>
                      <a:pt x="1" y="6"/>
                    </a:moveTo>
                    <a:lnTo>
                      <a:pt x="7" y="4"/>
                    </a:lnTo>
                    <a:lnTo>
                      <a:pt x="8" y="2"/>
                    </a:lnTo>
                    <a:lnTo>
                      <a:pt x="7" y="0"/>
                    </a:lnTo>
                    <a:lnTo>
                      <a:pt x="0" y="3"/>
                    </a:lnTo>
                    <a:lnTo>
                      <a:pt x="1"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75" name="Freeform 597"/>
              <p:cNvSpPr>
                <a:spLocks noEditPoints="1"/>
              </p:cNvSpPr>
              <p:nvPr/>
            </p:nvSpPr>
            <p:spPr bwMode="gray">
              <a:xfrm>
                <a:off x="4166" y="2627"/>
                <a:ext cx="79" cy="322"/>
              </a:xfrm>
              <a:custGeom>
                <a:avLst/>
                <a:gdLst>
                  <a:gd name="T0" fmla="*/ 0 w 61"/>
                  <a:gd name="T1" fmla="*/ 2147483647 h 247"/>
                  <a:gd name="T2" fmla="*/ 2147483647 w 61"/>
                  <a:gd name="T3" fmla="*/ 2147483647 h 247"/>
                  <a:gd name="T4" fmla="*/ 2147483647 w 61"/>
                  <a:gd name="T5" fmla="*/ 2147483647 h 247"/>
                  <a:gd name="T6" fmla="*/ 2147483647 w 61"/>
                  <a:gd name="T7" fmla="*/ 2147483647 h 247"/>
                  <a:gd name="T8" fmla="*/ 2147483647 w 61"/>
                  <a:gd name="T9" fmla="*/ 2147483647 h 247"/>
                  <a:gd name="T10" fmla="*/ 2147483647 w 61"/>
                  <a:gd name="T11" fmla="*/ 2147483647 h 247"/>
                  <a:gd name="T12" fmla="*/ 2147483647 w 61"/>
                  <a:gd name="T13" fmla="*/ 2147483647 h 247"/>
                  <a:gd name="T14" fmla="*/ 2147483647 w 61"/>
                  <a:gd name="T15" fmla="*/ 2147483647 h 247"/>
                  <a:gd name="T16" fmla="*/ 2147483647 w 61"/>
                  <a:gd name="T17" fmla="*/ 2147483647 h 247"/>
                  <a:gd name="T18" fmla="*/ 2147483647 w 61"/>
                  <a:gd name="T19" fmla="*/ 2147483647 h 247"/>
                  <a:gd name="T20" fmla="*/ 2147483647 w 61"/>
                  <a:gd name="T21" fmla="*/ 2147483647 h 247"/>
                  <a:gd name="T22" fmla="*/ 2147483647 w 61"/>
                  <a:gd name="T23" fmla="*/ 2147483647 h 247"/>
                  <a:gd name="T24" fmla="*/ 2147483647 w 61"/>
                  <a:gd name="T25" fmla="*/ 2147483647 h 247"/>
                  <a:gd name="T26" fmla="*/ 2147483647 w 61"/>
                  <a:gd name="T27" fmla="*/ 2147483647 h 247"/>
                  <a:gd name="T28" fmla="*/ 2147483647 w 61"/>
                  <a:gd name="T29" fmla="*/ 2147483647 h 247"/>
                  <a:gd name="T30" fmla="*/ 2147483647 w 61"/>
                  <a:gd name="T31" fmla="*/ 2147483647 h 247"/>
                  <a:gd name="T32" fmla="*/ 2147483647 w 61"/>
                  <a:gd name="T33" fmla="*/ 2147483647 h 247"/>
                  <a:gd name="T34" fmla="*/ 2147483647 w 61"/>
                  <a:gd name="T35" fmla="*/ 2147483647 h 247"/>
                  <a:gd name="T36" fmla="*/ 2147483647 w 61"/>
                  <a:gd name="T37" fmla="*/ 2147483647 h 247"/>
                  <a:gd name="T38" fmla="*/ 2147483647 w 61"/>
                  <a:gd name="T39" fmla="*/ 2147483647 h 247"/>
                  <a:gd name="T40" fmla="*/ 2147483647 w 61"/>
                  <a:gd name="T41" fmla="*/ 2147483647 h 247"/>
                  <a:gd name="T42" fmla="*/ 2147483647 w 61"/>
                  <a:gd name="T43" fmla="*/ 2147483647 h 247"/>
                  <a:gd name="T44" fmla="*/ 2147483647 w 61"/>
                  <a:gd name="T45" fmla="*/ 2147483647 h 247"/>
                  <a:gd name="T46" fmla="*/ 2147483647 w 61"/>
                  <a:gd name="T47" fmla="*/ 2147483647 h 247"/>
                  <a:gd name="T48" fmla="*/ 2147483647 w 61"/>
                  <a:gd name="T49" fmla="*/ 2147483647 h 247"/>
                  <a:gd name="T50" fmla="*/ 2147483647 w 61"/>
                  <a:gd name="T51" fmla="*/ 2147483647 h 247"/>
                  <a:gd name="T52" fmla="*/ 2147483647 w 61"/>
                  <a:gd name="T53" fmla="*/ 2147483647 h 247"/>
                  <a:gd name="T54" fmla="*/ 2147483647 w 61"/>
                  <a:gd name="T55" fmla="*/ 2147483647 h 247"/>
                  <a:gd name="T56" fmla="*/ 2147483647 w 61"/>
                  <a:gd name="T57" fmla="*/ 2147483647 h 247"/>
                  <a:gd name="T58" fmla="*/ 2147483647 w 61"/>
                  <a:gd name="T59" fmla="*/ 2147483647 h 247"/>
                  <a:gd name="T60" fmla="*/ 2147483647 w 61"/>
                  <a:gd name="T61" fmla="*/ 2147483647 h 247"/>
                  <a:gd name="T62" fmla="*/ 2147483647 w 61"/>
                  <a:gd name="T63" fmla="*/ 2147483647 h 247"/>
                  <a:gd name="T64" fmla="*/ 2147483647 w 61"/>
                  <a:gd name="T65" fmla="*/ 2147483647 h 247"/>
                  <a:gd name="T66" fmla="*/ 2147483647 w 61"/>
                  <a:gd name="T67" fmla="*/ 2147483647 h 247"/>
                  <a:gd name="T68" fmla="*/ 2147483647 w 61"/>
                  <a:gd name="T69" fmla="*/ 2147483647 h 247"/>
                  <a:gd name="T70" fmla="*/ 2147483647 w 61"/>
                  <a:gd name="T71" fmla="*/ 2147483647 h 247"/>
                  <a:gd name="T72" fmla="*/ 2147483647 w 61"/>
                  <a:gd name="T73" fmla="*/ 2147483647 h 247"/>
                  <a:gd name="T74" fmla="*/ 2147483647 w 61"/>
                  <a:gd name="T75" fmla="*/ 2147483647 h 247"/>
                  <a:gd name="T76" fmla="*/ 2147483647 w 61"/>
                  <a:gd name="T77" fmla="*/ 2147483647 h 247"/>
                  <a:gd name="T78" fmla="*/ 2147483647 w 61"/>
                  <a:gd name="T79" fmla="*/ 2147483647 h 247"/>
                  <a:gd name="T80" fmla="*/ 2147483647 w 61"/>
                  <a:gd name="T81" fmla="*/ 2147483647 h 247"/>
                  <a:gd name="T82" fmla="*/ 2147483647 w 61"/>
                  <a:gd name="T83" fmla="*/ 2147483647 h 247"/>
                  <a:gd name="T84" fmla="*/ 2147483647 w 61"/>
                  <a:gd name="T85" fmla="*/ 2147483647 h 247"/>
                  <a:gd name="T86" fmla="*/ 2147483647 w 61"/>
                  <a:gd name="T87" fmla="*/ 2147483647 h 247"/>
                  <a:gd name="T88" fmla="*/ 2147483647 w 61"/>
                  <a:gd name="T89" fmla="*/ 2147483647 h 247"/>
                  <a:gd name="T90" fmla="*/ 2147483647 w 61"/>
                  <a:gd name="T91" fmla="*/ 2147483647 h 247"/>
                  <a:gd name="T92" fmla="*/ 2147483647 w 61"/>
                  <a:gd name="T93" fmla="*/ 2147483647 h 247"/>
                  <a:gd name="T94" fmla="*/ 2147483647 w 61"/>
                  <a:gd name="T95" fmla="*/ 2147483647 h 247"/>
                  <a:gd name="T96" fmla="*/ 2147483647 w 61"/>
                  <a:gd name="T97" fmla="*/ 2147483647 h 247"/>
                  <a:gd name="T98" fmla="*/ 2147483647 w 61"/>
                  <a:gd name="T99" fmla="*/ 2147483647 h 247"/>
                  <a:gd name="T100" fmla="*/ 2147483647 w 61"/>
                  <a:gd name="T101" fmla="*/ 2147483647 h 247"/>
                  <a:gd name="T102" fmla="*/ 2147483647 w 61"/>
                  <a:gd name="T103" fmla="*/ 2147483647 h 247"/>
                  <a:gd name="T104" fmla="*/ 2147483647 w 61"/>
                  <a:gd name="T105" fmla="*/ 2147483647 h 247"/>
                  <a:gd name="T106" fmla="*/ 2147483647 w 61"/>
                  <a:gd name="T107" fmla="*/ 2147483647 h 247"/>
                  <a:gd name="T108" fmla="*/ 2147483647 w 61"/>
                  <a:gd name="T109" fmla="*/ 2147483647 h 2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247"/>
                  <a:gd name="T167" fmla="*/ 61 w 61"/>
                  <a:gd name="T168" fmla="*/ 247 h 2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247">
                    <a:moveTo>
                      <a:pt x="1" y="215"/>
                    </a:moveTo>
                    <a:lnTo>
                      <a:pt x="0" y="225"/>
                    </a:lnTo>
                    <a:lnTo>
                      <a:pt x="5" y="225"/>
                    </a:lnTo>
                    <a:lnTo>
                      <a:pt x="7" y="229"/>
                    </a:lnTo>
                    <a:lnTo>
                      <a:pt x="8" y="238"/>
                    </a:lnTo>
                    <a:lnTo>
                      <a:pt x="5" y="244"/>
                    </a:lnTo>
                    <a:lnTo>
                      <a:pt x="5" y="247"/>
                    </a:lnTo>
                    <a:lnTo>
                      <a:pt x="9" y="247"/>
                    </a:lnTo>
                    <a:lnTo>
                      <a:pt x="12" y="239"/>
                    </a:lnTo>
                    <a:lnTo>
                      <a:pt x="13" y="222"/>
                    </a:lnTo>
                    <a:lnTo>
                      <a:pt x="11" y="219"/>
                    </a:lnTo>
                    <a:lnTo>
                      <a:pt x="12" y="217"/>
                    </a:lnTo>
                    <a:lnTo>
                      <a:pt x="15" y="218"/>
                    </a:lnTo>
                    <a:lnTo>
                      <a:pt x="16" y="214"/>
                    </a:lnTo>
                    <a:lnTo>
                      <a:pt x="20" y="217"/>
                    </a:lnTo>
                    <a:lnTo>
                      <a:pt x="20" y="227"/>
                    </a:lnTo>
                    <a:lnTo>
                      <a:pt x="25" y="233"/>
                    </a:lnTo>
                    <a:lnTo>
                      <a:pt x="24" y="240"/>
                    </a:lnTo>
                    <a:lnTo>
                      <a:pt x="28" y="241"/>
                    </a:lnTo>
                    <a:lnTo>
                      <a:pt x="30" y="233"/>
                    </a:lnTo>
                    <a:lnTo>
                      <a:pt x="33" y="233"/>
                    </a:lnTo>
                    <a:lnTo>
                      <a:pt x="33" y="230"/>
                    </a:lnTo>
                    <a:lnTo>
                      <a:pt x="30" y="224"/>
                    </a:lnTo>
                    <a:lnTo>
                      <a:pt x="30" y="214"/>
                    </a:lnTo>
                    <a:lnTo>
                      <a:pt x="23" y="211"/>
                    </a:lnTo>
                    <a:lnTo>
                      <a:pt x="22" y="208"/>
                    </a:lnTo>
                    <a:lnTo>
                      <a:pt x="23" y="207"/>
                    </a:lnTo>
                    <a:lnTo>
                      <a:pt x="29" y="208"/>
                    </a:lnTo>
                    <a:lnTo>
                      <a:pt x="35" y="200"/>
                    </a:lnTo>
                    <a:lnTo>
                      <a:pt x="41" y="200"/>
                    </a:lnTo>
                    <a:lnTo>
                      <a:pt x="43" y="198"/>
                    </a:lnTo>
                    <a:lnTo>
                      <a:pt x="39" y="195"/>
                    </a:lnTo>
                    <a:lnTo>
                      <a:pt x="30" y="196"/>
                    </a:lnTo>
                    <a:lnTo>
                      <a:pt x="22" y="199"/>
                    </a:lnTo>
                    <a:lnTo>
                      <a:pt x="19" y="204"/>
                    </a:lnTo>
                    <a:lnTo>
                      <a:pt x="10" y="196"/>
                    </a:lnTo>
                    <a:lnTo>
                      <a:pt x="11" y="190"/>
                    </a:lnTo>
                    <a:lnTo>
                      <a:pt x="15" y="186"/>
                    </a:lnTo>
                    <a:lnTo>
                      <a:pt x="39" y="186"/>
                    </a:lnTo>
                    <a:lnTo>
                      <a:pt x="44" y="188"/>
                    </a:lnTo>
                    <a:lnTo>
                      <a:pt x="53" y="184"/>
                    </a:lnTo>
                    <a:lnTo>
                      <a:pt x="57" y="173"/>
                    </a:lnTo>
                    <a:lnTo>
                      <a:pt x="52" y="173"/>
                    </a:lnTo>
                    <a:lnTo>
                      <a:pt x="50" y="178"/>
                    </a:lnTo>
                    <a:lnTo>
                      <a:pt x="43" y="180"/>
                    </a:lnTo>
                    <a:lnTo>
                      <a:pt x="32" y="181"/>
                    </a:lnTo>
                    <a:lnTo>
                      <a:pt x="22" y="176"/>
                    </a:lnTo>
                    <a:lnTo>
                      <a:pt x="19" y="176"/>
                    </a:lnTo>
                    <a:lnTo>
                      <a:pt x="16" y="181"/>
                    </a:lnTo>
                    <a:lnTo>
                      <a:pt x="13" y="181"/>
                    </a:lnTo>
                    <a:lnTo>
                      <a:pt x="10" y="182"/>
                    </a:lnTo>
                    <a:lnTo>
                      <a:pt x="8" y="191"/>
                    </a:lnTo>
                    <a:lnTo>
                      <a:pt x="5" y="196"/>
                    </a:lnTo>
                    <a:lnTo>
                      <a:pt x="4" y="201"/>
                    </a:lnTo>
                    <a:lnTo>
                      <a:pt x="5" y="209"/>
                    </a:lnTo>
                    <a:lnTo>
                      <a:pt x="3" y="215"/>
                    </a:lnTo>
                    <a:lnTo>
                      <a:pt x="1" y="215"/>
                    </a:lnTo>
                    <a:close/>
                    <a:moveTo>
                      <a:pt x="9" y="23"/>
                    </a:moveTo>
                    <a:lnTo>
                      <a:pt x="8" y="27"/>
                    </a:lnTo>
                    <a:lnTo>
                      <a:pt x="12" y="37"/>
                    </a:lnTo>
                    <a:lnTo>
                      <a:pt x="18" y="40"/>
                    </a:lnTo>
                    <a:lnTo>
                      <a:pt x="18" y="48"/>
                    </a:lnTo>
                    <a:lnTo>
                      <a:pt x="24" y="52"/>
                    </a:lnTo>
                    <a:lnTo>
                      <a:pt x="26" y="50"/>
                    </a:lnTo>
                    <a:lnTo>
                      <a:pt x="27" y="45"/>
                    </a:lnTo>
                    <a:lnTo>
                      <a:pt x="26" y="42"/>
                    </a:lnTo>
                    <a:lnTo>
                      <a:pt x="23" y="33"/>
                    </a:lnTo>
                    <a:lnTo>
                      <a:pt x="25" y="29"/>
                    </a:lnTo>
                    <a:lnTo>
                      <a:pt x="33" y="21"/>
                    </a:lnTo>
                    <a:lnTo>
                      <a:pt x="34" y="15"/>
                    </a:lnTo>
                    <a:lnTo>
                      <a:pt x="31" y="11"/>
                    </a:lnTo>
                    <a:lnTo>
                      <a:pt x="32" y="1"/>
                    </a:lnTo>
                    <a:lnTo>
                      <a:pt x="29" y="0"/>
                    </a:lnTo>
                    <a:lnTo>
                      <a:pt x="24" y="3"/>
                    </a:lnTo>
                    <a:lnTo>
                      <a:pt x="20" y="1"/>
                    </a:lnTo>
                    <a:lnTo>
                      <a:pt x="17" y="1"/>
                    </a:lnTo>
                    <a:lnTo>
                      <a:pt x="17" y="5"/>
                    </a:lnTo>
                    <a:lnTo>
                      <a:pt x="15" y="8"/>
                    </a:lnTo>
                    <a:lnTo>
                      <a:pt x="12" y="23"/>
                    </a:lnTo>
                    <a:lnTo>
                      <a:pt x="9" y="23"/>
                    </a:lnTo>
                    <a:close/>
                    <a:moveTo>
                      <a:pt x="19" y="52"/>
                    </a:moveTo>
                    <a:lnTo>
                      <a:pt x="14" y="52"/>
                    </a:lnTo>
                    <a:lnTo>
                      <a:pt x="13" y="53"/>
                    </a:lnTo>
                    <a:lnTo>
                      <a:pt x="17" y="57"/>
                    </a:lnTo>
                    <a:lnTo>
                      <a:pt x="19" y="63"/>
                    </a:lnTo>
                    <a:lnTo>
                      <a:pt x="22" y="64"/>
                    </a:lnTo>
                    <a:lnTo>
                      <a:pt x="24" y="62"/>
                    </a:lnTo>
                    <a:lnTo>
                      <a:pt x="23" y="56"/>
                    </a:lnTo>
                    <a:lnTo>
                      <a:pt x="19" y="52"/>
                    </a:lnTo>
                    <a:close/>
                    <a:moveTo>
                      <a:pt x="38" y="49"/>
                    </a:moveTo>
                    <a:lnTo>
                      <a:pt x="35" y="45"/>
                    </a:lnTo>
                    <a:lnTo>
                      <a:pt x="32" y="45"/>
                    </a:lnTo>
                    <a:lnTo>
                      <a:pt x="28" y="48"/>
                    </a:lnTo>
                    <a:lnTo>
                      <a:pt x="33" y="54"/>
                    </a:lnTo>
                    <a:lnTo>
                      <a:pt x="35" y="52"/>
                    </a:lnTo>
                    <a:lnTo>
                      <a:pt x="40" y="56"/>
                    </a:lnTo>
                    <a:lnTo>
                      <a:pt x="48" y="61"/>
                    </a:lnTo>
                    <a:lnTo>
                      <a:pt x="49" y="58"/>
                    </a:lnTo>
                    <a:lnTo>
                      <a:pt x="46" y="57"/>
                    </a:lnTo>
                    <a:lnTo>
                      <a:pt x="45" y="51"/>
                    </a:lnTo>
                    <a:lnTo>
                      <a:pt x="42" y="46"/>
                    </a:lnTo>
                    <a:lnTo>
                      <a:pt x="38" y="49"/>
                    </a:lnTo>
                    <a:close/>
                    <a:moveTo>
                      <a:pt x="51" y="64"/>
                    </a:moveTo>
                    <a:lnTo>
                      <a:pt x="51" y="66"/>
                    </a:lnTo>
                    <a:lnTo>
                      <a:pt x="55" y="69"/>
                    </a:lnTo>
                    <a:lnTo>
                      <a:pt x="57" y="74"/>
                    </a:lnTo>
                    <a:lnTo>
                      <a:pt x="61" y="76"/>
                    </a:lnTo>
                    <a:lnTo>
                      <a:pt x="61" y="69"/>
                    </a:lnTo>
                    <a:lnTo>
                      <a:pt x="59" y="64"/>
                    </a:lnTo>
                    <a:lnTo>
                      <a:pt x="54" y="63"/>
                    </a:lnTo>
                    <a:lnTo>
                      <a:pt x="51" y="6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76" name="Freeform 598"/>
              <p:cNvSpPr>
                <a:spLocks/>
              </p:cNvSpPr>
              <p:nvPr/>
            </p:nvSpPr>
            <p:spPr bwMode="gray">
              <a:xfrm>
                <a:off x="4227" y="2687"/>
                <a:ext cx="5" cy="7"/>
              </a:xfrm>
              <a:custGeom>
                <a:avLst/>
                <a:gdLst>
                  <a:gd name="T0" fmla="*/ 0 w 4"/>
                  <a:gd name="T1" fmla="*/ 2147483647 h 5"/>
                  <a:gd name="T2" fmla="*/ 2147483647 w 4"/>
                  <a:gd name="T3" fmla="*/ 2147483647 h 5"/>
                  <a:gd name="T4" fmla="*/ 2147483647 w 4"/>
                  <a:gd name="T5" fmla="*/ 2147483647 h 5"/>
                  <a:gd name="T6" fmla="*/ 2147483647 w 4"/>
                  <a:gd name="T7" fmla="*/ 2147483647 h 5"/>
                  <a:gd name="T8" fmla="*/ 2147483647 w 4"/>
                  <a:gd name="T9" fmla="*/ 0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3"/>
                    </a:moveTo>
                    <a:lnTo>
                      <a:pt x="1" y="5"/>
                    </a:lnTo>
                    <a:lnTo>
                      <a:pt x="4" y="4"/>
                    </a:lnTo>
                    <a:lnTo>
                      <a:pt x="4" y="1"/>
                    </a:lnTo>
                    <a:lnTo>
                      <a:pt x="1" y="0"/>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77" name="Freeform 599"/>
              <p:cNvSpPr>
                <a:spLocks/>
              </p:cNvSpPr>
              <p:nvPr/>
            </p:nvSpPr>
            <p:spPr bwMode="gray">
              <a:xfrm>
                <a:off x="4218" y="2711"/>
                <a:ext cx="8" cy="6"/>
              </a:xfrm>
              <a:custGeom>
                <a:avLst/>
                <a:gdLst>
                  <a:gd name="T0" fmla="*/ 0 w 6"/>
                  <a:gd name="T1" fmla="*/ 0 h 5"/>
                  <a:gd name="T2" fmla="*/ 0 w 6"/>
                  <a:gd name="T3" fmla="*/ 2147483647 h 5"/>
                  <a:gd name="T4" fmla="*/ 2147483647 w 6"/>
                  <a:gd name="T5" fmla="*/ 2147483647 h 5"/>
                  <a:gd name="T6" fmla="*/ 2147483647 w 6"/>
                  <a:gd name="T7" fmla="*/ 2147483647 h 5"/>
                  <a:gd name="T8" fmla="*/ 2147483647 w 6"/>
                  <a:gd name="T9" fmla="*/ 2147483647 h 5"/>
                  <a:gd name="T10" fmla="*/ 2147483647 w 6"/>
                  <a:gd name="T11" fmla="*/ 0 h 5"/>
                  <a:gd name="T12" fmla="*/ 0 w 6"/>
                  <a:gd name="T13" fmla="*/ 0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0"/>
                    </a:moveTo>
                    <a:lnTo>
                      <a:pt x="0" y="5"/>
                    </a:lnTo>
                    <a:lnTo>
                      <a:pt x="2" y="3"/>
                    </a:lnTo>
                    <a:lnTo>
                      <a:pt x="6" y="5"/>
                    </a:lnTo>
                    <a:lnTo>
                      <a:pt x="6" y="3"/>
                    </a:lnTo>
                    <a:lnTo>
                      <a:pt x="3" y="0"/>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78" name="Freeform 600"/>
              <p:cNvSpPr>
                <a:spLocks noEditPoints="1"/>
              </p:cNvSpPr>
              <p:nvPr/>
            </p:nvSpPr>
            <p:spPr bwMode="gray">
              <a:xfrm>
                <a:off x="4205" y="2722"/>
                <a:ext cx="16" cy="31"/>
              </a:xfrm>
              <a:custGeom>
                <a:avLst/>
                <a:gdLst>
                  <a:gd name="T0" fmla="*/ 2147483647 w 13"/>
                  <a:gd name="T1" fmla="*/ 0 h 23"/>
                  <a:gd name="T2" fmla="*/ 0 w 13"/>
                  <a:gd name="T3" fmla="*/ 2147483647 h 23"/>
                  <a:gd name="T4" fmla="*/ 2147483647 w 13"/>
                  <a:gd name="T5" fmla="*/ 2147483647 h 23"/>
                  <a:gd name="T6" fmla="*/ 2147483647 w 13"/>
                  <a:gd name="T7" fmla="*/ 2147483647 h 23"/>
                  <a:gd name="T8" fmla="*/ 2147483647 w 13"/>
                  <a:gd name="T9" fmla="*/ 0 h 23"/>
                  <a:gd name="T10" fmla="*/ 2147483647 w 13"/>
                  <a:gd name="T11" fmla="*/ 0 h 23"/>
                  <a:gd name="T12" fmla="*/ 2147483647 w 13"/>
                  <a:gd name="T13" fmla="*/ 2147483647 h 23"/>
                  <a:gd name="T14" fmla="*/ 2147483647 w 13"/>
                  <a:gd name="T15" fmla="*/ 2147483647 h 23"/>
                  <a:gd name="T16" fmla="*/ 2147483647 w 13"/>
                  <a:gd name="T17" fmla="*/ 2147483647 h 23"/>
                  <a:gd name="T18" fmla="*/ 2147483647 w 13"/>
                  <a:gd name="T19" fmla="*/ 2147483647 h 23"/>
                  <a:gd name="T20" fmla="*/ 2147483647 w 13"/>
                  <a:gd name="T21" fmla="*/ 2147483647 h 23"/>
                  <a:gd name="T22" fmla="*/ 2147483647 w 13"/>
                  <a:gd name="T23" fmla="*/ 2147483647 h 23"/>
                  <a:gd name="T24" fmla="*/ 2147483647 w 13"/>
                  <a:gd name="T25" fmla="*/ 2147483647 h 23"/>
                  <a:gd name="T26" fmla="*/ 2147483647 w 13"/>
                  <a:gd name="T27" fmla="*/ 2147483647 h 23"/>
                  <a:gd name="T28" fmla="*/ 2147483647 w 13"/>
                  <a:gd name="T29" fmla="*/ 2147483647 h 23"/>
                  <a:gd name="T30" fmla="*/ 2147483647 w 13"/>
                  <a:gd name="T31" fmla="*/ 2147483647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23"/>
                  <a:gd name="T50" fmla="*/ 13 w 13"/>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23">
                    <a:moveTo>
                      <a:pt x="1" y="0"/>
                    </a:moveTo>
                    <a:lnTo>
                      <a:pt x="0" y="11"/>
                    </a:lnTo>
                    <a:lnTo>
                      <a:pt x="6" y="6"/>
                    </a:lnTo>
                    <a:lnTo>
                      <a:pt x="8" y="1"/>
                    </a:lnTo>
                    <a:lnTo>
                      <a:pt x="5" y="0"/>
                    </a:lnTo>
                    <a:lnTo>
                      <a:pt x="1" y="0"/>
                    </a:lnTo>
                    <a:close/>
                    <a:moveTo>
                      <a:pt x="7" y="11"/>
                    </a:moveTo>
                    <a:lnTo>
                      <a:pt x="10" y="14"/>
                    </a:lnTo>
                    <a:lnTo>
                      <a:pt x="3" y="16"/>
                    </a:lnTo>
                    <a:lnTo>
                      <a:pt x="2" y="20"/>
                    </a:lnTo>
                    <a:lnTo>
                      <a:pt x="7" y="23"/>
                    </a:lnTo>
                    <a:lnTo>
                      <a:pt x="10" y="21"/>
                    </a:lnTo>
                    <a:lnTo>
                      <a:pt x="13" y="16"/>
                    </a:lnTo>
                    <a:lnTo>
                      <a:pt x="13" y="8"/>
                    </a:lnTo>
                    <a:lnTo>
                      <a:pt x="9" y="7"/>
                    </a:lnTo>
                    <a:lnTo>
                      <a:pt x="7" y="1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79" name="Freeform 601"/>
              <p:cNvSpPr>
                <a:spLocks/>
              </p:cNvSpPr>
              <p:nvPr/>
            </p:nvSpPr>
            <p:spPr bwMode="gray">
              <a:xfrm>
                <a:off x="4223" y="2729"/>
                <a:ext cx="5" cy="19"/>
              </a:xfrm>
              <a:custGeom>
                <a:avLst/>
                <a:gdLst>
                  <a:gd name="T0" fmla="*/ 0 w 4"/>
                  <a:gd name="T1" fmla="*/ 2147483647 h 14"/>
                  <a:gd name="T2" fmla="*/ 2147483647 w 4"/>
                  <a:gd name="T3" fmla="*/ 2147483647 h 14"/>
                  <a:gd name="T4" fmla="*/ 2147483647 w 4"/>
                  <a:gd name="T5" fmla="*/ 2147483647 h 14"/>
                  <a:gd name="T6" fmla="*/ 2147483647 w 4"/>
                  <a:gd name="T7" fmla="*/ 0 h 14"/>
                  <a:gd name="T8" fmla="*/ 0 w 4"/>
                  <a:gd name="T9" fmla="*/ 2147483647 h 14"/>
                  <a:gd name="T10" fmla="*/ 0 60000 65536"/>
                  <a:gd name="T11" fmla="*/ 0 60000 65536"/>
                  <a:gd name="T12" fmla="*/ 0 60000 65536"/>
                  <a:gd name="T13" fmla="*/ 0 60000 65536"/>
                  <a:gd name="T14" fmla="*/ 0 60000 65536"/>
                  <a:gd name="T15" fmla="*/ 0 w 4"/>
                  <a:gd name="T16" fmla="*/ 0 h 14"/>
                  <a:gd name="T17" fmla="*/ 4 w 4"/>
                  <a:gd name="T18" fmla="*/ 14 h 14"/>
                </a:gdLst>
                <a:ahLst/>
                <a:cxnLst>
                  <a:cxn ang="T10">
                    <a:pos x="T0" y="T1"/>
                  </a:cxn>
                  <a:cxn ang="T11">
                    <a:pos x="T2" y="T3"/>
                  </a:cxn>
                  <a:cxn ang="T12">
                    <a:pos x="T4" y="T5"/>
                  </a:cxn>
                  <a:cxn ang="T13">
                    <a:pos x="T6" y="T7"/>
                  </a:cxn>
                  <a:cxn ang="T14">
                    <a:pos x="T8" y="T9"/>
                  </a:cxn>
                </a:cxnLst>
                <a:rect l="T15" t="T16" r="T17" b="T18"/>
                <a:pathLst>
                  <a:path w="4" h="14">
                    <a:moveTo>
                      <a:pt x="0" y="14"/>
                    </a:moveTo>
                    <a:lnTo>
                      <a:pt x="3" y="13"/>
                    </a:lnTo>
                    <a:lnTo>
                      <a:pt x="4" y="9"/>
                    </a:lnTo>
                    <a:lnTo>
                      <a:pt x="2" y="0"/>
                    </a:lnTo>
                    <a:lnTo>
                      <a:pt x="0" y="1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80" name="Freeform 602"/>
              <p:cNvSpPr>
                <a:spLocks/>
              </p:cNvSpPr>
              <p:nvPr/>
            </p:nvSpPr>
            <p:spPr bwMode="gray">
              <a:xfrm>
                <a:off x="4230" y="2727"/>
                <a:ext cx="12" cy="12"/>
              </a:xfrm>
              <a:custGeom>
                <a:avLst/>
                <a:gdLst>
                  <a:gd name="T0" fmla="*/ 2147483647 w 9"/>
                  <a:gd name="T1" fmla="*/ 2147483647 h 10"/>
                  <a:gd name="T2" fmla="*/ 2147483647 w 9"/>
                  <a:gd name="T3" fmla="*/ 2147483647 h 10"/>
                  <a:gd name="T4" fmla="*/ 2147483647 w 9"/>
                  <a:gd name="T5" fmla="*/ 2147483647 h 10"/>
                  <a:gd name="T6" fmla="*/ 2147483647 w 9"/>
                  <a:gd name="T7" fmla="*/ 2147483647 h 10"/>
                  <a:gd name="T8" fmla="*/ 2147483647 w 9"/>
                  <a:gd name="T9" fmla="*/ 0 h 10"/>
                  <a:gd name="T10" fmla="*/ 0 w 9"/>
                  <a:gd name="T11" fmla="*/ 0 h 10"/>
                  <a:gd name="T12" fmla="*/ 2147483647 w 9"/>
                  <a:gd name="T13" fmla="*/ 2147483647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5" y="5"/>
                    </a:moveTo>
                    <a:lnTo>
                      <a:pt x="5" y="10"/>
                    </a:lnTo>
                    <a:lnTo>
                      <a:pt x="9" y="9"/>
                    </a:lnTo>
                    <a:lnTo>
                      <a:pt x="8" y="5"/>
                    </a:lnTo>
                    <a:lnTo>
                      <a:pt x="5" y="0"/>
                    </a:lnTo>
                    <a:lnTo>
                      <a:pt x="0" y="0"/>
                    </a:lnTo>
                    <a:lnTo>
                      <a:pt x="5"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81" name="Freeform 603"/>
              <p:cNvSpPr>
                <a:spLocks/>
              </p:cNvSpPr>
              <p:nvPr/>
            </p:nvSpPr>
            <p:spPr bwMode="gray">
              <a:xfrm>
                <a:off x="4228" y="2741"/>
                <a:ext cx="9" cy="7"/>
              </a:xfrm>
              <a:custGeom>
                <a:avLst/>
                <a:gdLst>
                  <a:gd name="T0" fmla="*/ 2147483647 w 7"/>
                  <a:gd name="T1" fmla="*/ 2147483647 h 6"/>
                  <a:gd name="T2" fmla="*/ 2147483647 w 7"/>
                  <a:gd name="T3" fmla="*/ 0 h 6"/>
                  <a:gd name="T4" fmla="*/ 2147483647 w 7"/>
                  <a:gd name="T5" fmla="*/ 2147483647 h 6"/>
                  <a:gd name="T6" fmla="*/ 0 w 7"/>
                  <a:gd name="T7" fmla="*/ 2147483647 h 6"/>
                  <a:gd name="T8" fmla="*/ 2147483647 w 7"/>
                  <a:gd name="T9" fmla="*/ 2147483647 h 6"/>
                  <a:gd name="T10" fmla="*/ 2147483647 w 7"/>
                  <a:gd name="T11" fmla="*/ 2147483647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7" y="1"/>
                    </a:moveTo>
                    <a:lnTo>
                      <a:pt x="4" y="0"/>
                    </a:lnTo>
                    <a:lnTo>
                      <a:pt x="3" y="1"/>
                    </a:lnTo>
                    <a:lnTo>
                      <a:pt x="0" y="5"/>
                    </a:lnTo>
                    <a:lnTo>
                      <a:pt x="4" y="6"/>
                    </a:lnTo>
                    <a:lnTo>
                      <a:pt x="7"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82" name="Freeform 604"/>
              <p:cNvSpPr>
                <a:spLocks/>
              </p:cNvSpPr>
              <p:nvPr/>
            </p:nvSpPr>
            <p:spPr bwMode="gray">
              <a:xfrm>
                <a:off x="4204" y="2748"/>
                <a:ext cx="54" cy="54"/>
              </a:xfrm>
              <a:custGeom>
                <a:avLst/>
                <a:gdLst>
                  <a:gd name="T0" fmla="*/ 2147483647 w 42"/>
                  <a:gd name="T1" fmla="*/ 0 h 41"/>
                  <a:gd name="T2" fmla="*/ 2147483647 w 42"/>
                  <a:gd name="T3" fmla="*/ 2147483647 h 41"/>
                  <a:gd name="T4" fmla="*/ 2147483647 w 42"/>
                  <a:gd name="T5" fmla="*/ 2147483647 h 41"/>
                  <a:gd name="T6" fmla="*/ 2147483647 w 42"/>
                  <a:gd name="T7" fmla="*/ 2147483647 h 41"/>
                  <a:gd name="T8" fmla="*/ 2147483647 w 42"/>
                  <a:gd name="T9" fmla="*/ 2147483647 h 41"/>
                  <a:gd name="T10" fmla="*/ 2147483647 w 42"/>
                  <a:gd name="T11" fmla="*/ 2147483647 h 41"/>
                  <a:gd name="T12" fmla="*/ 2147483647 w 42"/>
                  <a:gd name="T13" fmla="*/ 2147483647 h 41"/>
                  <a:gd name="T14" fmla="*/ 2147483647 w 42"/>
                  <a:gd name="T15" fmla="*/ 2147483647 h 41"/>
                  <a:gd name="T16" fmla="*/ 2147483647 w 42"/>
                  <a:gd name="T17" fmla="*/ 2147483647 h 41"/>
                  <a:gd name="T18" fmla="*/ 2147483647 w 42"/>
                  <a:gd name="T19" fmla="*/ 2147483647 h 41"/>
                  <a:gd name="T20" fmla="*/ 2147483647 w 42"/>
                  <a:gd name="T21" fmla="*/ 2147483647 h 41"/>
                  <a:gd name="T22" fmla="*/ 2147483647 w 42"/>
                  <a:gd name="T23" fmla="*/ 2147483647 h 41"/>
                  <a:gd name="T24" fmla="*/ 2147483647 w 42"/>
                  <a:gd name="T25" fmla="*/ 2147483647 h 41"/>
                  <a:gd name="T26" fmla="*/ 0 w 42"/>
                  <a:gd name="T27" fmla="*/ 2147483647 h 41"/>
                  <a:gd name="T28" fmla="*/ 0 w 42"/>
                  <a:gd name="T29" fmla="*/ 2147483647 h 41"/>
                  <a:gd name="T30" fmla="*/ 2147483647 w 42"/>
                  <a:gd name="T31" fmla="*/ 2147483647 h 41"/>
                  <a:gd name="T32" fmla="*/ 2147483647 w 42"/>
                  <a:gd name="T33" fmla="*/ 2147483647 h 41"/>
                  <a:gd name="T34" fmla="*/ 2147483647 w 42"/>
                  <a:gd name="T35" fmla="*/ 2147483647 h 41"/>
                  <a:gd name="T36" fmla="*/ 2147483647 w 42"/>
                  <a:gd name="T37" fmla="*/ 2147483647 h 41"/>
                  <a:gd name="T38" fmla="*/ 2147483647 w 42"/>
                  <a:gd name="T39" fmla="*/ 2147483647 h 41"/>
                  <a:gd name="T40" fmla="*/ 2147483647 w 42"/>
                  <a:gd name="T41" fmla="*/ 2147483647 h 41"/>
                  <a:gd name="T42" fmla="*/ 2147483647 w 42"/>
                  <a:gd name="T43" fmla="*/ 2147483647 h 41"/>
                  <a:gd name="T44" fmla="*/ 2147483647 w 42"/>
                  <a:gd name="T45" fmla="*/ 2147483647 h 41"/>
                  <a:gd name="T46" fmla="*/ 2147483647 w 42"/>
                  <a:gd name="T47" fmla="*/ 2147483647 h 41"/>
                  <a:gd name="T48" fmla="*/ 2147483647 w 42"/>
                  <a:gd name="T49" fmla="*/ 2147483647 h 41"/>
                  <a:gd name="T50" fmla="*/ 2147483647 w 42"/>
                  <a:gd name="T51" fmla="*/ 2147483647 h 41"/>
                  <a:gd name="T52" fmla="*/ 2147483647 w 42"/>
                  <a:gd name="T53" fmla="*/ 2147483647 h 41"/>
                  <a:gd name="T54" fmla="*/ 2147483647 w 42"/>
                  <a:gd name="T55" fmla="*/ 2147483647 h 41"/>
                  <a:gd name="T56" fmla="*/ 2147483647 w 42"/>
                  <a:gd name="T57" fmla="*/ 2147483647 h 41"/>
                  <a:gd name="T58" fmla="*/ 2147483647 w 42"/>
                  <a:gd name="T59" fmla="*/ 2147483647 h 41"/>
                  <a:gd name="T60" fmla="*/ 2147483647 w 42"/>
                  <a:gd name="T61" fmla="*/ 2147483647 h 41"/>
                  <a:gd name="T62" fmla="*/ 2147483647 w 42"/>
                  <a:gd name="T63" fmla="*/ 2147483647 h 41"/>
                  <a:gd name="T64" fmla="*/ 2147483647 w 42"/>
                  <a:gd name="T65" fmla="*/ 2147483647 h 41"/>
                  <a:gd name="T66" fmla="*/ 2147483647 w 42"/>
                  <a:gd name="T67" fmla="*/ 2147483647 h 41"/>
                  <a:gd name="T68" fmla="*/ 2147483647 w 42"/>
                  <a:gd name="T69" fmla="*/ 2147483647 h 41"/>
                  <a:gd name="T70" fmla="*/ 2147483647 w 42"/>
                  <a:gd name="T71" fmla="*/ 2147483647 h 41"/>
                  <a:gd name="T72" fmla="*/ 2147483647 w 42"/>
                  <a:gd name="T73" fmla="*/ 2147483647 h 41"/>
                  <a:gd name="T74" fmla="*/ 2147483647 w 42"/>
                  <a:gd name="T75" fmla="*/ 2147483647 h 41"/>
                  <a:gd name="T76" fmla="*/ 2147483647 w 42"/>
                  <a:gd name="T77" fmla="*/ 2147483647 h 41"/>
                  <a:gd name="T78" fmla="*/ 2147483647 w 42"/>
                  <a:gd name="T79" fmla="*/ 2147483647 h 41"/>
                  <a:gd name="T80" fmla="*/ 2147483647 w 42"/>
                  <a:gd name="T81" fmla="*/ 2147483647 h 41"/>
                  <a:gd name="T82" fmla="*/ 2147483647 w 42"/>
                  <a:gd name="T83" fmla="*/ 0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
                  <a:gd name="T127" fmla="*/ 0 h 41"/>
                  <a:gd name="T128" fmla="*/ 42 w 42"/>
                  <a:gd name="T129" fmla="*/ 41 h 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 h="41">
                    <a:moveTo>
                      <a:pt x="31" y="0"/>
                    </a:moveTo>
                    <a:lnTo>
                      <a:pt x="33" y="4"/>
                    </a:lnTo>
                    <a:lnTo>
                      <a:pt x="31" y="8"/>
                    </a:lnTo>
                    <a:lnTo>
                      <a:pt x="30" y="7"/>
                    </a:lnTo>
                    <a:lnTo>
                      <a:pt x="27" y="7"/>
                    </a:lnTo>
                    <a:lnTo>
                      <a:pt x="26" y="11"/>
                    </a:lnTo>
                    <a:lnTo>
                      <a:pt x="23" y="11"/>
                    </a:lnTo>
                    <a:lnTo>
                      <a:pt x="22" y="16"/>
                    </a:lnTo>
                    <a:lnTo>
                      <a:pt x="19" y="17"/>
                    </a:lnTo>
                    <a:lnTo>
                      <a:pt x="18" y="12"/>
                    </a:lnTo>
                    <a:lnTo>
                      <a:pt x="13" y="9"/>
                    </a:lnTo>
                    <a:lnTo>
                      <a:pt x="6" y="17"/>
                    </a:lnTo>
                    <a:lnTo>
                      <a:pt x="3" y="18"/>
                    </a:lnTo>
                    <a:lnTo>
                      <a:pt x="0" y="23"/>
                    </a:lnTo>
                    <a:lnTo>
                      <a:pt x="0" y="26"/>
                    </a:lnTo>
                    <a:lnTo>
                      <a:pt x="2" y="25"/>
                    </a:lnTo>
                    <a:lnTo>
                      <a:pt x="4" y="24"/>
                    </a:lnTo>
                    <a:lnTo>
                      <a:pt x="4" y="22"/>
                    </a:lnTo>
                    <a:lnTo>
                      <a:pt x="7" y="19"/>
                    </a:lnTo>
                    <a:lnTo>
                      <a:pt x="10" y="23"/>
                    </a:lnTo>
                    <a:lnTo>
                      <a:pt x="12" y="21"/>
                    </a:lnTo>
                    <a:lnTo>
                      <a:pt x="18" y="21"/>
                    </a:lnTo>
                    <a:lnTo>
                      <a:pt x="21" y="24"/>
                    </a:lnTo>
                    <a:lnTo>
                      <a:pt x="19" y="29"/>
                    </a:lnTo>
                    <a:lnTo>
                      <a:pt x="19" y="32"/>
                    </a:lnTo>
                    <a:lnTo>
                      <a:pt x="26" y="39"/>
                    </a:lnTo>
                    <a:lnTo>
                      <a:pt x="28" y="37"/>
                    </a:lnTo>
                    <a:lnTo>
                      <a:pt x="30" y="36"/>
                    </a:lnTo>
                    <a:lnTo>
                      <a:pt x="30" y="39"/>
                    </a:lnTo>
                    <a:lnTo>
                      <a:pt x="32" y="41"/>
                    </a:lnTo>
                    <a:lnTo>
                      <a:pt x="33" y="40"/>
                    </a:lnTo>
                    <a:lnTo>
                      <a:pt x="33" y="33"/>
                    </a:lnTo>
                    <a:lnTo>
                      <a:pt x="31" y="31"/>
                    </a:lnTo>
                    <a:lnTo>
                      <a:pt x="32" y="27"/>
                    </a:lnTo>
                    <a:lnTo>
                      <a:pt x="34" y="26"/>
                    </a:lnTo>
                    <a:lnTo>
                      <a:pt x="38" y="30"/>
                    </a:lnTo>
                    <a:lnTo>
                      <a:pt x="41" y="26"/>
                    </a:lnTo>
                    <a:lnTo>
                      <a:pt x="42" y="20"/>
                    </a:lnTo>
                    <a:lnTo>
                      <a:pt x="39" y="16"/>
                    </a:lnTo>
                    <a:lnTo>
                      <a:pt x="39" y="11"/>
                    </a:lnTo>
                    <a:lnTo>
                      <a:pt x="38" y="4"/>
                    </a:lnTo>
                    <a:lnTo>
                      <a:pt x="3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83" name="Freeform 605"/>
              <p:cNvSpPr>
                <a:spLocks/>
              </p:cNvSpPr>
              <p:nvPr/>
            </p:nvSpPr>
            <p:spPr bwMode="gray">
              <a:xfrm>
                <a:off x="4244" y="2736"/>
                <a:ext cx="5" cy="7"/>
              </a:xfrm>
              <a:custGeom>
                <a:avLst/>
                <a:gdLst>
                  <a:gd name="T0" fmla="*/ 0 w 4"/>
                  <a:gd name="T1" fmla="*/ 2147483647 h 5"/>
                  <a:gd name="T2" fmla="*/ 2147483647 w 4"/>
                  <a:gd name="T3" fmla="*/ 2147483647 h 5"/>
                  <a:gd name="T4" fmla="*/ 2147483647 w 4"/>
                  <a:gd name="T5" fmla="*/ 2147483647 h 5"/>
                  <a:gd name="T6" fmla="*/ 2147483647 w 4"/>
                  <a:gd name="T7" fmla="*/ 0 h 5"/>
                  <a:gd name="T8" fmla="*/ 2147483647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4"/>
                    </a:moveTo>
                    <a:lnTo>
                      <a:pt x="2" y="5"/>
                    </a:lnTo>
                    <a:lnTo>
                      <a:pt x="4" y="4"/>
                    </a:lnTo>
                    <a:lnTo>
                      <a:pt x="4" y="0"/>
                    </a:lnTo>
                    <a:lnTo>
                      <a:pt x="1" y="1"/>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84" name="Freeform 606"/>
              <p:cNvSpPr>
                <a:spLocks/>
              </p:cNvSpPr>
              <p:nvPr/>
            </p:nvSpPr>
            <p:spPr bwMode="gray">
              <a:xfrm>
                <a:off x="4271" y="2855"/>
                <a:ext cx="16" cy="25"/>
              </a:xfrm>
              <a:custGeom>
                <a:avLst/>
                <a:gdLst>
                  <a:gd name="T0" fmla="*/ 0 w 12"/>
                  <a:gd name="T1" fmla="*/ 2147483647 h 19"/>
                  <a:gd name="T2" fmla="*/ 2147483647 w 12"/>
                  <a:gd name="T3" fmla="*/ 2147483647 h 19"/>
                  <a:gd name="T4" fmla="*/ 2147483647 w 12"/>
                  <a:gd name="T5" fmla="*/ 2147483647 h 19"/>
                  <a:gd name="T6" fmla="*/ 2147483647 w 12"/>
                  <a:gd name="T7" fmla="*/ 2147483647 h 19"/>
                  <a:gd name="T8" fmla="*/ 2147483647 w 12"/>
                  <a:gd name="T9" fmla="*/ 2147483647 h 19"/>
                  <a:gd name="T10" fmla="*/ 2147483647 w 12"/>
                  <a:gd name="T11" fmla="*/ 2147483647 h 19"/>
                  <a:gd name="T12" fmla="*/ 2147483647 w 12"/>
                  <a:gd name="T13" fmla="*/ 2147483647 h 19"/>
                  <a:gd name="T14" fmla="*/ 2147483647 w 12"/>
                  <a:gd name="T15" fmla="*/ 2147483647 h 19"/>
                  <a:gd name="T16" fmla="*/ 2147483647 w 12"/>
                  <a:gd name="T17" fmla="*/ 2147483647 h 19"/>
                  <a:gd name="T18" fmla="*/ 2147483647 w 12"/>
                  <a:gd name="T19" fmla="*/ 2147483647 h 19"/>
                  <a:gd name="T20" fmla="*/ 2147483647 w 12"/>
                  <a:gd name="T21" fmla="*/ 2147483647 h 19"/>
                  <a:gd name="T22" fmla="*/ 2147483647 w 12"/>
                  <a:gd name="T23" fmla="*/ 0 h 19"/>
                  <a:gd name="T24" fmla="*/ 2147483647 w 12"/>
                  <a:gd name="T25" fmla="*/ 0 h 19"/>
                  <a:gd name="T26" fmla="*/ 0 w 12"/>
                  <a:gd name="T27" fmla="*/ 214748364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9"/>
                  <a:gd name="T44" fmla="*/ 12 w 12"/>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9">
                    <a:moveTo>
                      <a:pt x="0" y="8"/>
                    </a:moveTo>
                    <a:lnTo>
                      <a:pt x="1" y="14"/>
                    </a:lnTo>
                    <a:lnTo>
                      <a:pt x="4" y="19"/>
                    </a:lnTo>
                    <a:lnTo>
                      <a:pt x="6" y="19"/>
                    </a:lnTo>
                    <a:lnTo>
                      <a:pt x="4" y="14"/>
                    </a:lnTo>
                    <a:lnTo>
                      <a:pt x="3" y="10"/>
                    </a:lnTo>
                    <a:lnTo>
                      <a:pt x="11" y="10"/>
                    </a:lnTo>
                    <a:lnTo>
                      <a:pt x="9" y="6"/>
                    </a:lnTo>
                    <a:lnTo>
                      <a:pt x="6" y="6"/>
                    </a:lnTo>
                    <a:lnTo>
                      <a:pt x="7" y="4"/>
                    </a:lnTo>
                    <a:lnTo>
                      <a:pt x="11" y="3"/>
                    </a:lnTo>
                    <a:lnTo>
                      <a:pt x="12" y="0"/>
                    </a:lnTo>
                    <a:lnTo>
                      <a:pt x="8" y="0"/>
                    </a:lnTo>
                    <a:lnTo>
                      <a:pt x="0" y="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85" name="Freeform 607"/>
              <p:cNvSpPr>
                <a:spLocks/>
              </p:cNvSpPr>
              <p:nvPr/>
            </p:nvSpPr>
            <p:spPr bwMode="gray">
              <a:xfrm>
                <a:off x="4270" y="2850"/>
                <a:ext cx="4" cy="11"/>
              </a:xfrm>
              <a:custGeom>
                <a:avLst/>
                <a:gdLst>
                  <a:gd name="T0" fmla="*/ 2147483647 w 3"/>
                  <a:gd name="T1" fmla="*/ 2147483647 h 8"/>
                  <a:gd name="T2" fmla="*/ 2147483647 w 3"/>
                  <a:gd name="T3" fmla="*/ 2147483647 h 8"/>
                  <a:gd name="T4" fmla="*/ 2147483647 w 3"/>
                  <a:gd name="T5" fmla="*/ 0 h 8"/>
                  <a:gd name="T6" fmla="*/ 0 w 3"/>
                  <a:gd name="T7" fmla="*/ 0 h 8"/>
                  <a:gd name="T8" fmla="*/ 2147483647 w 3"/>
                  <a:gd name="T9" fmla="*/ 2147483647 h 8"/>
                  <a:gd name="T10" fmla="*/ 0 60000 65536"/>
                  <a:gd name="T11" fmla="*/ 0 60000 65536"/>
                  <a:gd name="T12" fmla="*/ 0 60000 65536"/>
                  <a:gd name="T13" fmla="*/ 0 60000 65536"/>
                  <a:gd name="T14" fmla="*/ 0 60000 65536"/>
                  <a:gd name="T15" fmla="*/ 0 w 3"/>
                  <a:gd name="T16" fmla="*/ 0 h 8"/>
                  <a:gd name="T17" fmla="*/ 3 w 3"/>
                  <a:gd name="T18" fmla="*/ 8 h 8"/>
                </a:gdLst>
                <a:ahLst/>
                <a:cxnLst>
                  <a:cxn ang="T10">
                    <a:pos x="T0" y="T1"/>
                  </a:cxn>
                  <a:cxn ang="T11">
                    <a:pos x="T2" y="T3"/>
                  </a:cxn>
                  <a:cxn ang="T12">
                    <a:pos x="T4" y="T5"/>
                  </a:cxn>
                  <a:cxn ang="T13">
                    <a:pos x="T6" y="T7"/>
                  </a:cxn>
                  <a:cxn ang="T14">
                    <a:pos x="T8" y="T9"/>
                  </a:cxn>
                </a:cxnLst>
                <a:rect l="T15" t="T16" r="T17" b="T18"/>
                <a:pathLst>
                  <a:path w="3" h="8">
                    <a:moveTo>
                      <a:pt x="1" y="8"/>
                    </a:moveTo>
                    <a:lnTo>
                      <a:pt x="3" y="5"/>
                    </a:lnTo>
                    <a:lnTo>
                      <a:pt x="2" y="0"/>
                    </a:lnTo>
                    <a:lnTo>
                      <a:pt x="0" y="0"/>
                    </a:lnTo>
                    <a:lnTo>
                      <a:pt x="1" y="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86" name="Freeform 608"/>
              <p:cNvSpPr>
                <a:spLocks/>
              </p:cNvSpPr>
              <p:nvPr/>
            </p:nvSpPr>
            <p:spPr bwMode="gray">
              <a:xfrm>
                <a:off x="4279" y="2841"/>
                <a:ext cx="5" cy="7"/>
              </a:xfrm>
              <a:custGeom>
                <a:avLst/>
                <a:gdLst>
                  <a:gd name="T0" fmla="*/ 0 w 4"/>
                  <a:gd name="T1" fmla="*/ 2147483647 h 5"/>
                  <a:gd name="T2" fmla="*/ 2147483647 w 4"/>
                  <a:gd name="T3" fmla="*/ 2147483647 h 5"/>
                  <a:gd name="T4" fmla="*/ 2147483647 w 4"/>
                  <a:gd name="T5" fmla="*/ 2147483647 h 5"/>
                  <a:gd name="T6" fmla="*/ 2147483647 w 4"/>
                  <a:gd name="T7" fmla="*/ 0 h 5"/>
                  <a:gd name="T8" fmla="*/ 0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0" y="3"/>
                    </a:moveTo>
                    <a:lnTo>
                      <a:pt x="2" y="5"/>
                    </a:lnTo>
                    <a:lnTo>
                      <a:pt x="4" y="3"/>
                    </a:lnTo>
                    <a:lnTo>
                      <a:pt x="2" y="0"/>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87" name="Freeform 609"/>
              <p:cNvSpPr>
                <a:spLocks/>
              </p:cNvSpPr>
              <p:nvPr/>
            </p:nvSpPr>
            <p:spPr bwMode="gray">
              <a:xfrm>
                <a:off x="4258" y="2812"/>
                <a:ext cx="5" cy="9"/>
              </a:xfrm>
              <a:custGeom>
                <a:avLst/>
                <a:gdLst>
                  <a:gd name="T0" fmla="*/ 0 w 4"/>
                  <a:gd name="T1" fmla="*/ 2147483647 h 6"/>
                  <a:gd name="T2" fmla="*/ 2147483647 w 4"/>
                  <a:gd name="T3" fmla="*/ 2147483647 h 6"/>
                  <a:gd name="T4" fmla="*/ 2147483647 w 4"/>
                  <a:gd name="T5" fmla="*/ 2147483647 h 6"/>
                  <a:gd name="T6" fmla="*/ 2147483647 w 4"/>
                  <a:gd name="T7" fmla="*/ 2147483647 h 6"/>
                  <a:gd name="T8" fmla="*/ 2147483647 w 4"/>
                  <a:gd name="T9" fmla="*/ 0 h 6"/>
                  <a:gd name="T10" fmla="*/ 0 w 4"/>
                  <a:gd name="T11" fmla="*/ 2147483647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0" y="5"/>
                    </a:moveTo>
                    <a:lnTo>
                      <a:pt x="2" y="6"/>
                    </a:lnTo>
                    <a:lnTo>
                      <a:pt x="3" y="5"/>
                    </a:lnTo>
                    <a:lnTo>
                      <a:pt x="4" y="2"/>
                    </a:lnTo>
                    <a:lnTo>
                      <a:pt x="3" y="0"/>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88" name="Freeform 610"/>
              <p:cNvSpPr>
                <a:spLocks/>
              </p:cNvSpPr>
              <p:nvPr/>
            </p:nvSpPr>
            <p:spPr bwMode="gray">
              <a:xfrm>
                <a:off x="4268" y="2876"/>
                <a:ext cx="6" cy="9"/>
              </a:xfrm>
              <a:custGeom>
                <a:avLst/>
                <a:gdLst>
                  <a:gd name="T0" fmla="*/ 0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2147483647 w 5"/>
                  <a:gd name="T11" fmla="*/ 0 h 6"/>
                  <a:gd name="T12" fmla="*/ 0 w 5"/>
                  <a:gd name="T13" fmla="*/ 2147483647 h 6"/>
                  <a:gd name="T14" fmla="*/ 0 60000 65536"/>
                  <a:gd name="T15" fmla="*/ 0 60000 65536"/>
                  <a:gd name="T16" fmla="*/ 0 60000 65536"/>
                  <a:gd name="T17" fmla="*/ 0 60000 65536"/>
                  <a:gd name="T18" fmla="*/ 0 60000 65536"/>
                  <a:gd name="T19" fmla="*/ 0 60000 65536"/>
                  <a:gd name="T20" fmla="*/ 0 60000 65536"/>
                  <a:gd name="T21" fmla="*/ 0 w 5"/>
                  <a:gd name="T22" fmla="*/ 0 h 6"/>
                  <a:gd name="T23" fmla="*/ 5 w 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6">
                    <a:moveTo>
                      <a:pt x="0" y="2"/>
                    </a:moveTo>
                    <a:lnTo>
                      <a:pt x="1" y="4"/>
                    </a:lnTo>
                    <a:lnTo>
                      <a:pt x="4" y="6"/>
                    </a:lnTo>
                    <a:lnTo>
                      <a:pt x="5" y="4"/>
                    </a:lnTo>
                    <a:lnTo>
                      <a:pt x="4" y="3"/>
                    </a:lnTo>
                    <a:lnTo>
                      <a:pt x="2" y="0"/>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89" name="Freeform 611"/>
              <p:cNvSpPr>
                <a:spLocks/>
              </p:cNvSpPr>
              <p:nvPr/>
            </p:nvSpPr>
            <p:spPr bwMode="gray">
              <a:xfrm>
                <a:off x="4254" y="2911"/>
                <a:ext cx="14" cy="10"/>
              </a:xfrm>
              <a:custGeom>
                <a:avLst/>
                <a:gdLst>
                  <a:gd name="T0" fmla="*/ 2147483647 w 10"/>
                  <a:gd name="T1" fmla="*/ 0 h 7"/>
                  <a:gd name="T2" fmla="*/ 0 w 10"/>
                  <a:gd name="T3" fmla="*/ 2147483647 h 7"/>
                  <a:gd name="T4" fmla="*/ 2147483647 w 10"/>
                  <a:gd name="T5" fmla="*/ 2147483647 h 7"/>
                  <a:gd name="T6" fmla="*/ 2147483647 w 10"/>
                  <a:gd name="T7" fmla="*/ 2147483647 h 7"/>
                  <a:gd name="T8" fmla="*/ 2147483647 w 10"/>
                  <a:gd name="T9" fmla="*/ 2147483647 h 7"/>
                  <a:gd name="T10" fmla="*/ 2147483647 w 10"/>
                  <a:gd name="T11" fmla="*/ 0 h 7"/>
                  <a:gd name="T12" fmla="*/ 2147483647 w 10"/>
                  <a:gd name="T13" fmla="*/ 0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2" y="0"/>
                    </a:moveTo>
                    <a:lnTo>
                      <a:pt x="0" y="3"/>
                    </a:lnTo>
                    <a:lnTo>
                      <a:pt x="3" y="7"/>
                    </a:lnTo>
                    <a:lnTo>
                      <a:pt x="8" y="7"/>
                    </a:lnTo>
                    <a:lnTo>
                      <a:pt x="10" y="3"/>
                    </a:lnTo>
                    <a:lnTo>
                      <a:pt x="7" y="0"/>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90" name="Freeform 612"/>
              <p:cNvSpPr>
                <a:spLocks/>
              </p:cNvSpPr>
              <p:nvPr/>
            </p:nvSpPr>
            <p:spPr bwMode="gray">
              <a:xfrm>
                <a:off x="4275" y="2911"/>
                <a:ext cx="38" cy="15"/>
              </a:xfrm>
              <a:custGeom>
                <a:avLst/>
                <a:gdLst>
                  <a:gd name="T0" fmla="*/ 2147483647 w 29"/>
                  <a:gd name="T1" fmla="*/ 2147483647 h 12"/>
                  <a:gd name="T2" fmla="*/ 2147483647 w 29"/>
                  <a:gd name="T3" fmla="*/ 2147483647 h 12"/>
                  <a:gd name="T4" fmla="*/ 2147483647 w 29"/>
                  <a:gd name="T5" fmla="*/ 2147483647 h 12"/>
                  <a:gd name="T6" fmla="*/ 2147483647 w 29"/>
                  <a:gd name="T7" fmla="*/ 2147483647 h 12"/>
                  <a:gd name="T8" fmla="*/ 2147483647 w 29"/>
                  <a:gd name="T9" fmla="*/ 2147483647 h 12"/>
                  <a:gd name="T10" fmla="*/ 2147483647 w 29"/>
                  <a:gd name="T11" fmla="*/ 0 h 12"/>
                  <a:gd name="T12" fmla="*/ 2147483647 w 29"/>
                  <a:gd name="T13" fmla="*/ 0 h 12"/>
                  <a:gd name="T14" fmla="*/ 0 w 29"/>
                  <a:gd name="T15" fmla="*/ 2147483647 h 12"/>
                  <a:gd name="T16" fmla="*/ 2147483647 w 29"/>
                  <a:gd name="T17" fmla="*/ 2147483647 h 12"/>
                  <a:gd name="T18" fmla="*/ 2147483647 w 29"/>
                  <a:gd name="T19" fmla="*/ 2147483647 h 12"/>
                  <a:gd name="T20" fmla="*/ 2147483647 w 29"/>
                  <a:gd name="T21" fmla="*/ 2147483647 h 12"/>
                  <a:gd name="T22" fmla="*/ 2147483647 w 29"/>
                  <a:gd name="T23" fmla="*/ 2147483647 h 12"/>
                  <a:gd name="T24" fmla="*/ 2147483647 w 29"/>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2"/>
                  <a:gd name="T41" fmla="*/ 29 w 29"/>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2">
                    <a:moveTo>
                      <a:pt x="27" y="12"/>
                    </a:moveTo>
                    <a:lnTo>
                      <a:pt x="29" y="11"/>
                    </a:lnTo>
                    <a:lnTo>
                      <a:pt x="29" y="5"/>
                    </a:lnTo>
                    <a:lnTo>
                      <a:pt x="26" y="3"/>
                    </a:lnTo>
                    <a:lnTo>
                      <a:pt x="22" y="3"/>
                    </a:lnTo>
                    <a:lnTo>
                      <a:pt x="18" y="0"/>
                    </a:lnTo>
                    <a:lnTo>
                      <a:pt x="8" y="0"/>
                    </a:lnTo>
                    <a:lnTo>
                      <a:pt x="0" y="3"/>
                    </a:lnTo>
                    <a:lnTo>
                      <a:pt x="2" y="8"/>
                    </a:lnTo>
                    <a:lnTo>
                      <a:pt x="6" y="5"/>
                    </a:lnTo>
                    <a:lnTo>
                      <a:pt x="12" y="4"/>
                    </a:lnTo>
                    <a:lnTo>
                      <a:pt x="19" y="5"/>
                    </a:lnTo>
                    <a:lnTo>
                      <a:pt x="27" y="1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91" name="Freeform 613"/>
              <p:cNvSpPr>
                <a:spLocks/>
              </p:cNvSpPr>
              <p:nvPr/>
            </p:nvSpPr>
            <p:spPr bwMode="gray">
              <a:xfrm>
                <a:off x="4231" y="2893"/>
                <a:ext cx="20" cy="7"/>
              </a:xfrm>
              <a:custGeom>
                <a:avLst/>
                <a:gdLst>
                  <a:gd name="T0" fmla="*/ 2147483647 w 15"/>
                  <a:gd name="T1" fmla="*/ 2147483647 h 5"/>
                  <a:gd name="T2" fmla="*/ 2147483647 w 15"/>
                  <a:gd name="T3" fmla="*/ 0 h 5"/>
                  <a:gd name="T4" fmla="*/ 0 w 15"/>
                  <a:gd name="T5" fmla="*/ 2147483647 h 5"/>
                  <a:gd name="T6" fmla="*/ 0 w 15"/>
                  <a:gd name="T7" fmla="*/ 2147483647 h 5"/>
                  <a:gd name="T8" fmla="*/ 2147483647 w 15"/>
                  <a:gd name="T9" fmla="*/ 2147483647 h 5"/>
                  <a:gd name="T10" fmla="*/ 2147483647 w 15"/>
                  <a:gd name="T11" fmla="*/ 2147483647 h 5"/>
                  <a:gd name="T12" fmla="*/ 2147483647 w 15"/>
                  <a:gd name="T13" fmla="*/ 2147483647 h 5"/>
                  <a:gd name="T14" fmla="*/ 2147483647 w 15"/>
                  <a:gd name="T15" fmla="*/ 2147483647 h 5"/>
                  <a:gd name="T16" fmla="*/ 2147483647 w 15"/>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6" y="2"/>
                    </a:moveTo>
                    <a:lnTo>
                      <a:pt x="4" y="0"/>
                    </a:lnTo>
                    <a:lnTo>
                      <a:pt x="0" y="1"/>
                    </a:lnTo>
                    <a:lnTo>
                      <a:pt x="0" y="3"/>
                    </a:lnTo>
                    <a:lnTo>
                      <a:pt x="3" y="5"/>
                    </a:lnTo>
                    <a:lnTo>
                      <a:pt x="15" y="5"/>
                    </a:lnTo>
                    <a:lnTo>
                      <a:pt x="15" y="3"/>
                    </a:lnTo>
                    <a:lnTo>
                      <a:pt x="9" y="3"/>
                    </a:lnTo>
                    <a:lnTo>
                      <a:pt x="6"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92" name="Freeform 614"/>
              <p:cNvSpPr>
                <a:spLocks/>
              </p:cNvSpPr>
              <p:nvPr/>
            </p:nvSpPr>
            <p:spPr bwMode="gray">
              <a:xfrm>
                <a:off x="4209" y="2932"/>
                <a:ext cx="9" cy="17"/>
              </a:xfrm>
              <a:custGeom>
                <a:avLst/>
                <a:gdLst>
                  <a:gd name="T0" fmla="*/ 0 w 7"/>
                  <a:gd name="T1" fmla="*/ 2147483647 h 13"/>
                  <a:gd name="T2" fmla="*/ 2147483647 w 7"/>
                  <a:gd name="T3" fmla="*/ 2147483647 h 13"/>
                  <a:gd name="T4" fmla="*/ 2147483647 w 7"/>
                  <a:gd name="T5" fmla="*/ 2147483647 h 13"/>
                  <a:gd name="T6" fmla="*/ 2147483647 w 7"/>
                  <a:gd name="T7" fmla="*/ 2147483647 h 13"/>
                  <a:gd name="T8" fmla="*/ 2147483647 w 7"/>
                  <a:gd name="T9" fmla="*/ 0 h 13"/>
                  <a:gd name="T10" fmla="*/ 2147483647 w 7"/>
                  <a:gd name="T11" fmla="*/ 2147483647 h 13"/>
                  <a:gd name="T12" fmla="*/ 2147483647 w 7"/>
                  <a:gd name="T13" fmla="*/ 2147483647 h 13"/>
                  <a:gd name="T14" fmla="*/ 2147483647 w 7"/>
                  <a:gd name="T15" fmla="*/ 2147483647 h 13"/>
                  <a:gd name="T16" fmla="*/ 0 w 7"/>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3"/>
                  <a:gd name="T29" fmla="*/ 7 w 7"/>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3">
                    <a:moveTo>
                      <a:pt x="0" y="12"/>
                    </a:moveTo>
                    <a:lnTo>
                      <a:pt x="2" y="13"/>
                    </a:lnTo>
                    <a:lnTo>
                      <a:pt x="5" y="9"/>
                    </a:lnTo>
                    <a:lnTo>
                      <a:pt x="7" y="2"/>
                    </a:lnTo>
                    <a:lnTo>
                      <a:pt x="5" y="0"/>
                    </a:lnTo>
                    <a:lnTo>
                      <a:pt x="3" y="2"/>
                    </a:lnTo>
                    <a:lnTo>
                      <a:pt x="4" y="5"/>
                    </a:lnTo>
                    <a:lnTo>
                      <a:pt x="2" y="10"/>
                    </a:lnTo>
                    <a:lnTo>
                      <a:pt x="0" y="1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93" name="Freeform 615"/>
              <p:cNvSpPr>
                <a:spLocks/>
              </p:cNvSpPr>
              <p:nvPr/>
            </p:nvSpPr>
            <p:spPr bwMode="gray">
              <a:xfrm>
                <a:off x="4205" y="2938"/>
                <a:ext cx="6" cy="5"/>
              </a:xfrm>
              <a:custGeom>
                <a:avLst/>
                <a:gdLst>
                  <a:gd name="T0" fmla="*/ 2147483647 w 5"/>
                  <a:gd name="T1" fmla="*/ 0 h 4"/>
                  <a:gd name="T2" fmla="*/ 0 w 5"/>
                  <a:gd name="T3" fmla="*/ 2147483647 h 4"/>
                  <a:gd name="T4" fmla="*/ 2147483647 w 5"/>
                  <a:gd name="T5" fmla="*/ 2147483647 h 4"/>
                  <a:gd name="T6" fmla="*/ 2147483647 w 5"/>
                  <a:gd name="T7" fmla="*/ 2147483647 h 4"/>
                  <a:gd name="T8" fmla="*/ 2147483647 w 5"/>
                  <a:gd name="T9" fmla="*/ 2147483647 h 4"/>
                  <a:gd name="T10" fmla="*/ 2147483647 w 5"/>
                  <a:gd name="T11" fmla="*/ 0 h 4"/>
                  <a:gd name="T12" fmla="*/ 2147483647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2" y="0"/>
                    </a:moveTo>
                    <a:lnTo>
                      <a:pt x="0" y="4"/>
                    </a:lnTo>
                    <a:lnTo>
                      <a:pt x="3" y="4"/>
                    </a:lnTo>
                    <a:lnTo>
                      <a:pt x="3" y="3"/>
                    </a:lnTo>
                    <a:lnTo>
                      <a:pt x="5" y="2"/>
                    </a:lnTo>
                    <a:lnTo>
                      <a:pt x="4" y="0"/>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94" name="Freeform 616"/>
              <p:cNvSpPr>
                <a:spLocks/>
              </p:cNvSpPr>
              <p:nvPr/>
            </p:nvSpPr>
            <p:spPr bwMode="gray">
              <a:xfrm>
                <a:off x="4329" y="2947"/>
                <a:ext cx="8" cy="7"/>
              </a:xfrm>
              <a:custGeom>
                <a:avLst/>
                <a:gdLst>
                  <a:gd name="T0" fmla="*/ 0 w 7"/>
                  <a:gd name="T1" fmla="*/ 2147483647 h 5"/>
                  <a:gd name="T2" fmla="*/ 2147483647 w 7"/>
                  <a:gd name="T3" fmla="*/ 2147483647 h 5"/>
                  <a:gd name="T4" fmla="*/ 2147483647 w 7"/>
                  <a:gd name="T5" fmla="*/ 2147483647 h 5"/>
                  <a:gd name="T6" fmla="*/ 2147483647 w 7"/>
                  <a:gd name="T7" fmla="*/ 2147483647 h 5"/>
                  <a:gd name="T8" fmla="*/ 2147483647 w 7"/>
                  <a:gd name="T9" fmla="*/ 0 h 5"/>
                  <a:gd name="T10" fmla="*/ 0 w 7"/>
                  <a:gd name="T11" fmla="*/ 2147483647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1"/>
                    </a:moveTo>
                    <a:lnTo>
                      <a:pt x="2" y="5"/>
                    </a:lnTo>
                    <a:lnTo>
                      <a:pt x="7" y="3"/>
                    </a:lnTo>
                    <a:lnTo>
                      <a:pt x="6" y="1"/>
                    </a:lnTo>
                    <a:lnTo>
                      <a:pt x="2" y="0"/>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95" name="Freeform 617"/>
              <p:cNvSpPr>
                <a:spLocks/>
              </p:cNvSpPr>
              <p:nvPr/>
            </p:nvSpPr>
            <p:spPr bwMode="gray">
              <a:xfrm>
                <a:off x="4313" y="2969"/>
                <a:ext cx="7" cy="11"/>
              </a:xfrm>
              <a:custGeom>
                <a:avLst/>
                <a:gdLst>
                  <a:gd name="T0" fmla="*/ 2147483647 w 5"/>
                  <a:gd name="T1" fmla="*/ 2147483647 h 9"/>
                  <a:gd name="T2" fmla="*/ 2147483647 w 5"/>
                  <a:gd name="T3" fmla="*/ 0 h 9"/>
                  <a:gd name="T4" fmla="*/ 0 w 5"/>
                  <a:gd name="T5" fmla="*/ 2147483647 h 9"/>
                  <a:gd name="T6" fmla="*/ 0 w 5"/>
                  <a:gd name="T7" fmla="*/ 2147483647 h 9"/>
                  <a:gd name="T8" fmla="*/ 2147483647 w 5"/>
                  <a:gd name="T9" fmla="*/ 2147483647 h 9"/>
                  <a:gd name="T10" fmla="*/ 2147483647 w 5"/>
                  <a:gd name="T11" fmla="*/ 2147483647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5" y="3"/>
                    </a:moveTo>
                    <a:lnTo>
                      <a:pt x="4" y="0"/>
                    </a:lnTo>
                    <a:lnTo>
                      <a:pt x="0" y="6"/>
                    </a:lnTo>
                    <a:lnTo>
                      <a:pt x="0" y="9"/>
                    </a:lnTo>
                    <a:lnTo>
                      <a:pt x="4" y="7"/>
                    </a:lnTo>
                    <a:lnTo>
                      <a:pt x="5"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96" name="Freeform 618"/>
              <p:cNvSpPr>
                <a:spLocks/>
              </p:cNvSpPr>
              <p:nvPr/>
            </p:nvSpPr>
            <p:spPr bwMode="gray">
              <a:xfrm>
                <a:off x="4295" y="2977"/>
                <a:ext cx="5" cy="5"/>
              </a:xfrm>
              <a:custGeom>
                <a:avLst/>
                <a:gdLst>
                  <a:gd name="T0" fmla="*/ 2147483647 w 4"/>
                  <a:gd name="T1" fmla="*/ 2147483647 h 4"/>
                  <a:gd name="T2" fmla="*/ 2147483647 w 4"/>
                  <a:gd name="T3" fmla="*/ 2147483647 h 4"/>
                  <a:gd name="T4" fmla="*/ 2147483647 w 4"/>
                  <a:gd name="T5" fmla="*/ 0 h 4"/>
                  <a:gd name="T6" fmla="*/ 0 w 4"/>
                  <a:gd name="T7" fmla="*/ 0 h 4"/>
                  <a:gd name="T8" fmla="*/ 0 w 4"/>
                  <a:gd name="T9" fmla="*/ 2147483647 h 4"/>
                  <a:gd name="T10" fmla="*/ 2147483647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2" y="4"/>
                    </a:moveTo>
                    <a:lnTo>
                      <a:pt x="4" y="4"/>
                    </a:lnTo>
                    <a:lnTo>
                      <a:pt x="4" y="0"/>
                    </a:lnTo>
                    <a:lnTo>
                      <a:pt x="0" y="0"/>
                    </a:lnTo>
                    <a:lnTo>
                      <a:pt x="0" y="2"/>
                    </a:lnTo>
                    <a:lnTo>
                      <a:pt x="2"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97" name="Freeform 619"/>
              <p:cNvSpPr>
                <a:spLocks/>
              </p:cNvSpPr>
              <p:nvPr/>
            </p:nvSpPr>
            <p:spPr bwMode="gray">
              <a:xfrm>
                <a:off x="4349" y="2956"/>
                <a:ext cx="4" cy="7"/>
              </a:xfrm>
              <a:custGeom>
                <a:avLst/>
                <a:gdLst>
                  <a:gd name="T0" fmla="*/ 0 w 3"/>
                  <a:gd name="T1" fmla="*/ 2147483647 h 5"/>
                  <a:gd name="T2" fmla="*/ 0 w 3"/>
                  <a:gd name="T3" fmla="*/ 2147483647 h 5"/>
                  <a:gd name="T4" fmla="*/ 2147483647 w 3"/>
                  <a:gd name="T5" fmla="*/ 2147483647 h 5"/>
                  <a:gd name="T6" fmla="*/ 2147483647 w 3"/>
                  <a:gd name="T7" fmla="*/ 0 h 5"/>
                  <a:gd name="T8" fmla="*/ 0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1"/>
                    </a:moveTo>
                    <a:lnTo>
                      <a:pt x="0" y="5"/>
                    </a:lnTo>
                    <a:lnTo>
                      <a:pt x="3" y="3"/>
                    </a:lnTo>
                    <a:lnTo>
                      <a:pt x="2" y="0"/>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98" name="Freeform 620"/>
              <p:cNvSpPr>
                <a:spLocks/>
              </p:cNvSpPr>
              <p:nvPr/>
            </p:nvSpPr>
            <p:spPr bwMode="gray">
              <a:xfrm>
                <a:off x="4353" y="2947"/>
                <a:ext cx="5" cy="7"/>
              </a:xfrm>
              <a:custGeom>
                <a:avLst/>
                <a:gdLst>
                  <a:gd name="T0" fmla="*/ 2147483647 w 4"/>
                  <a:gd name="T1" fmla="*/ 0 h 6"/>
                  <a:gd name="T2" fmla="*/ 2147483647 w 4"/>
                  <a:gd name="T3" fmla="*/ 0 h 6"/>
                  <a:gd name="T4" fmla="*/ 0 w 4"/>
                  <a:gd name="T5" fmla="*/ 2147483647 h 6"/>
                  <a:gd name="T6" fmla="*/ 2147483647 w 4"/>
                  <a:gd name="T7" fmla="*/ 2147483647 h 6"/>
                  <a:gd name="T8" fmla="*/ 2147483647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4" y="0"/>
                    </a:moveTo>
                    <a:lnTo>
                      <a:pt x="1" y="0"/>
                    </a:lnTo>
                    <a:lnTo>
                      <a:pt x="0" y="3"/>
                    </a:lnTo>
                    <a:lnTo>
                      <a:pt x="4" y="6"/>
                    </a:lnTo>
                    <a:lnTo>
                      <a:pt x="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099" name="Freeform 621"/>
              <p:cNvSpPr>
                <a:spLocks/>
              </p:cNvSpPr>
              <p:nvPr/>
            </p:nvSpPr>
            <p:spPr bwMode="gray">
              <a:xfrm>
                <a:off x="4269" y="2890"/>
                <a:ext cx="8" cy="5"/>
              </a:xfrm>
              <a:custGeom>
                <a:avLst/>
                <a:gdLst>
                  <a:gd name="T0" fmla="*/ 2147483647 w 6"/>
                  <a:gd name="T1" fmla="*/ 0 h 3"/>
                  <a:gd name="T2" fmla="*/ 0 w 6"/>
                  <a:gd name="T3" fmla="*/ 2147483647 h 3"/>
                  <a:gd name="T4" fmla="*/ 2147483647 w 6"/>
                  <a:gd name="T5" fmla="*/ 2147483647 h 3"/>
                  <a:gd name="T6" fmla="*/ 2147483647 w 6"/>
                  <a:gd name="T7" fmla="*/ 2147483647 h 3"/>
                  <a:gd name="T8" fmla="*/ 2147483647 w 6"/>
                  <a:gd name="T9" fmla="*/ 2147483647 h 3"/>
                  <a:gd name="T10" fmla="*/ 2147483647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2" y="0"/>
                    </a:moveTo>
                    <a:lnTo>
                      <a:pt x="0" y="2"/>
                    </a:lnTo>
                    <a:lnTo>
                      <a:pt x="2" y="3"/>
                    </a:lnTo>
                    <a:lnTo>
                      <a:pt x="5" y="3"/>
                    </a:lnTo>
                    <a:lnTo>
                      <a:pt x="6" y="1"/>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00" name="Freeform 622"/>
              <p:cNvSpPr>
                <a:spLocks/>
              </p:cNvSpPr>
              <p:nvPr/>
            </p:nvSpPr>
            <p:spPr bwMode="gray">
              <a:xfrm>
                <a:off x="4299" y="2892"/>
                <a:ext cx="7" cy="7"/>
              </a:xfrm>
              <a:custGeom>
                <a:avLst/>
                <a:gdLst>
                  <a:gd name="T0" fmla="*/ 0 w 6"/>
                  <a:gd name="T1" fmla="*/ 2147483647 h 5"/>
                  <a:gd name="T2" fmla="*/ 0 w 6"/>
                  <a:gd name="T3" fmla="*/ 2147483647 h 5"/>
                  <a:gd name="T4" fmla="*/ 2147483647 w 6"/>
                  <a:gd name="T5" fmla="*/ 2147483647 h 5"/>
                  <a:gd name="T6" fmla="*/ 2147483647 w 6"/>
                  <a:gd name="T7" fmla="*/ 2147483647 h 5"/>
                  <a:gd name="T8" fmla="*/ 2147483647 w 6"/>
                  <a:gd name="T9" fmla="*/ 0 h 5"/>
                  <a:gd name="T10" fmla="*/ 2147483647 w 6"/>
                  <a:gd name="T11" fmla="*/ 0 h 5"/>
                  <a:gd name="T12" fmla="*/ 0 w 6"/>
                  <a:gd name="T13" fmla="*/ 2147483647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3"/>
                    </a:moveTo>
                    <a:lnTo>
                      <a:pt x="0" y="5"/>
                    </a:lnTo>
                    <a:lnTo>
                      <a:pt x="4" y="5"/>
                    </a:lnTo>
                    <a:lnTo>
                      <a:pt x="6" y="3"/>
                    </a:lnTo>
                    <a:lnTo>
                      <a:pt x="6" y="0"/>
                    </a:lnTo>
                    <a:lnTo>
                      <a:pt x="1" y="0"/>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01" name="Freeform 623"/>
              <p:cNvSpPr>
                <a:spLocks/>
              </p:cNvSpPr>
              <p:nvPr/>
            </p:nvSpPr>
            <p:spPr bwMode="gray">
              <a:xfrm>
                <a:off x="4363" y="2880"/>
                <a:ext cx="16" cy="10"/>
              </a:xfrm>
              <a:custGeom>
                <a:avLst/>
                <a:gdLst>
                  <a:gd name="T0" fmla="*/ 2147483647 w 12"/>
                  <a:gd name="T1" fmla="*/ 2147483647 h 8"/>
                  <a:gd name="T2" fmla="*/ 2147483647 w 12"/>
                  <a:gd name="T3" fmla="*/ 2147483647 h 8"/>
                  <a:gd name="T4" fmla="*/ 0 w 12"/>
                  <a:gd name="T5" fmla="*/ 0 h 8"/>
                  <a:gd name="T6" fmla="*/ 2147483647 w 12"/>
                  <a:gd name="T7" fmla="*/ 2147483647 h 8"/>
                  <a:gd name="T8" fmla="*/ 2147483647 w 12"/>
                  <a:gd name="T9" fmla="*/ 2147483647 h 8"/>
                  <a:gd name="T10" fmla="*/ 0 60000 65536"/>
                  <a:gd name="T11" fmla="*/ 0 60000 65536"/>
                  <a:gd name="T12" fmla="*/ 0 60000 65536"/>
                  <a:gd name="T13" fmla="*/ 0 60000 65536"/>
                  <a:gd name="T14" fmla="*/ 0 60000 65536"/>
                  <a:gd name="T15" fmla="*/ 0 w 12"/>
                  <a:gd name="T16" fmla="*/ 0 h 8"/>
                  <a:gd name="T17" fmla="*/ 12 w 12"/>
                  <a:gd name="T18" fmla="*/ 8 h 8"/>
                </a:gdLst>
                <a:ahLst/>
                <a:cxnLst>
                  <a:cxn ang="T10">
                    <a:pos x="T0" y="T1"/>
                  </a:cxn>
                  <a:cxn ang="T11">
                    <a:pos x="T2" y="T3"/>
                  </a:cxn>
                  <a:cxn ang="T12">
                    <a:pos x="T4" y="T5"/>
                  </a:cxn>
                  <a:cxn ang="T13">
                    <a:pos x="T6" y="T7"/>
                  </a:cxn>
                  <a:cxn ang="T14">
                    <a:pos x="T8" y="T9"/>
                  </a:cxn>
                </a:cxnLst>
                <a:rect l="T15" t="T16" r="T17" b="T18"/>
                <a:pathLst>
                  <a:path w="12" h="8">
                    <a:moveTo>
                      <a:pt x="12" y="6"/>
                    </a:moveTo>
                    <a:lnTo>
                      <a:pt x="6" y="1"/>
                    </a:lnTo>
                    <a:lnTo>
                      <a:pt x="0" y="0"/>
                    </a:lnTo>
                    <a:lnTo>
                      <a:pt x="8" y="8"/>
                    </a:lnTo>
                    <a:lnTo>
                      <a:pt x="12"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02" name="Freeform 624"/>
              <p:cNvSpPr>
                <a:spLocks/>
              </p:cNvSpPr>
              <p:nvPr/>
            </p:nvSpPr>
            <p:spPr bwMode="gray">
              <a:xfrm>
                <a:off x="5030" y="2548"/>
                <a:ext cx="5" cy="4"/>
              </a:xfrm>
              <a:custGeom>
                <a:avLst/>
                <a:gdLst>
                  <a:gd name="T0" fmla="*/ 0 w 4"/>
                  <a:gd name="T1" fmla="*/ 2147483647 h 3"/>
                  <a:gd name="T2" fmla="*/ 2147483647 w 4"/>
                  <a:gd name="T3" fmla="*/ 2147483647 h 3"/>
                  <a:gd name="T4" fmla="*/ 2147483647 w 4"/>
                  <a:gd name="T5" fmla="*/ 2147483647 h 3"/>
                  <a:gd name="T6" fmla="*/ 2147483647 w 4"/>
                  <a:gd name="T7" fmla="*/ 0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2" y="3"/>
                    </a:lnTo>
                    <a:lnTo>
                      <a:pt x="4" y="1"/>
                    </a:lnTo>
                    <a:lnTo>
                      <a:pt x="1" y="0"/>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03" name="Freeform 625"/>
              <p:cNvSpPr>
                <a:spLocks/>
              </p:cNvSpPr>
              <p:nvPr/>
            </p:nvSpPr>
            <p:spPr bwMode="gray">
              <a:xfrm>
                <a:off x="3420" y="1288"/>
                <a:ext cx="15" cy="7"/>
              </a:xfrm>
              <a:custGeom>
                <a:avLst/>
                <a:gdLst>
                  <a:gd name="T0" fmla="*/ 2147483647 w 12"/>
                  <a:gd name="T1" fmla="*/ 0 h 6"/>
                  <a:gd name="T2" fmla="*/ 2147483647 w 12"/>
                  <a:gd name="T3" fmla="*/ 2147483647 h 6"/>
                  <a:gd name="T4" fmla="*/ 2147483647 w 12"/>
                  <a:gd name="T5" fmla="*/ 2147483647 h 6"/>
                  <a:gd name="T6" fmla="*/ 0 w 12"/>
                  <a:gd name="T7" fmla="*/ 2147483647 h 6"/>
                  <a:gd name="T8" fmla="*/ 2147483647 w 12"/>
                  <a:gd name="T9" fmla="*/ 2147483647 h 6"/>
                  <a:gd name="T10" fmla="*/ 2147483647 w 12"/>
                  <a:gd name="T11" fmla="*/ 0 h 6"/>
                  <a:gd name="T12" fmla="*/ 2147483647 w 12"/>
                  <a:gd name="T13" fmla="*/ 0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11" y="0"/>
                    </a:moveTo>
                    <a:lnTo>
                      <a:pt x="12" y="4"/>
                    </a:lnTo>
                    <a:lnTo>
                      <a:pt x="7" y="6"/>
                    </a:lnTo>
                    <a:lnTo>
                      <a:pt x="0" y="5"/>
                    </a:lnTo>
                    <a:lnTo>
                      <a:pt x="2" y="2"/>
                    </a:lnTo>
                    <a:lnTo>
                      <a:pt x="6" y="0"/>
                    </a:lnTo>
                    <a:lnTo>
                      <a:pt x="1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04" name="Freeform 626"/>
              <p:cNvSpPr>
                <a:spLocks/>
              </p:cNvSpPr>
              <p:nvPr/>
            </p:nvSpPr>
            <p:spPr bwMode="gray">
              <a:xfrm>
                <a:off x="3408" y="1301"/>
                <a:ext cx="18" cy="5"/>
              </a:xfrm>
              <a:custGeom>
                <a:avLst/>
                <a:gdLst>
                  <a:gd name="T0" fmla="*/ 2147483647 w 14"/>
                  <a:gd name="T1" fmla="*/ 0 h 4"/>
                  <a:gd name="T2" fmla="*/ 2147483647 w 14"/>
                  <a:gd name="T3" fmla="*/ 2147483647 h 4"/>
                  <a:gd name="T4" fmla="*/ 2147483647 w 14"/>
                  <a:gd name="T5" fmla="*/ 2147483647 h 4"/>
                  <a:gd name="T6" fmla="*/ 0 w 14"/>
                  <a:gd name="T7" fmla="*/ 2147483647 h 4"/>
                  <a:gd name="T8" fmla="*/ 2147483647 w 14"/>
                  <a:gd name="T9" fmla="*/ 2147483647 h 4"/>
                  <a:gd name="T10" fmla="*/ 2147483647 w 14"/>
                  <a:gd name="T11" fmla="*/ 0 h 4"/>
                  <a:gd name="T12" fmla="*/ 0 60000 65536"/>
                  <a:gd name="T13" fmla="*/ 0 60000 65536"/>
                  <a:gd name="T14" fmla="*/ 0 60000 65536"/>
                  <a:gd name="T15" fmla="*/ 0 60000 65536"/>
                  <a:gd name="T16" fmla="*/ 0 60000 65536"/>
                  <a:gd name="T17" fmla="*/ 0 60000 65536"/>
                  <a:gd name="T18" fmla="*/ 0 w 14"/>
                  <a:gd name="T19" fmla="*/ 0 h 4"/>
                  <a:gd name="T20" fmla="*/ 14 w 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 h="4">
                    <a:moveTo>
                      <a:pt x="7" y="0"/>
                    </a:moveTo>
                    <a:lnTo>
                      <a:pt x="14" y="3"/>
                    </a:lnTo>
                    <a:lnTo>
                      <a:pt x="8" y="4"/>
                    </a:lnTo>
                    <a:lnTo>
                      <a:pt x="0" y="4"/>
                    </a:lnTo>
                    <a:lnTo>
                      <a:pt x="1" y="2"/>
                    </a:lnTo>
                    <a:lnTo>
                      <a:pt x="7"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05" name="Freeform 627"/>
              <p:cNvSpPr>
                <a:spLocks/>
              </p:cNvSpPr>
              <p:nvPr/>
            </p:nvSpPr>
            <p:spPr bwMode="gray">
              <a:xfrm>
                <a:off x="3392" y="1307"/>
                <a:ext cx="27" cy="5"/>
              </a:xfrm>
              <a:custGeom>
                <a:avLst/>
                <a:gdLst>
                  <a:gd name="T0" fmla="*/ 2147483647 w 20"/>
                  <a:gd name="T1" fmla="*/ 0 h 4"/>
                  <a:gd name="T2" fmla="*/ 2147483647 w 20"/>
                  <a:gd name="T3" fmla="*/ 0 h 4"/>
                  <a:gd name="T4" fmla="*/ 2147483647 w 20"/>
                  <a:gd name="T5" fmla="*/ 2147483647 h 4"/>
                  <a:gd name="T6" fmla="*/ 2147483647 w 20"/>
                  <a:gd name="T7" fmla="*/ 2147483647 h 4"/>
                  <a:gd name="T8" fmla="*/ 2147483647 w 20"/>
                  <a:gd name="T9" fmla="*/ 2147483647 h 4"/>
                  <a:gd name="T10" fmla="*/ 2147483647 w 20"/>
                  <a:gd name="T11" fmla="*/ 2147483647 h 4"/>
                  <a:gd name="T12" fmla="*/ 0 w 20"/>
                  <a:gd name="T13" fmla="*/ 2147483647 h 4"/>
                  <a:gd name="T14" fmla="*/ 2147483647 w 20"/>
                  <a:gd name="T15" fmla="*/ 2147483647 h 4"/>
                  <a:gd name="T16" fmla="*/ 2147483647 w 20"/>
                  <a:gd name="T17" fmla="*/ 2147483647 h 4"/>
                  <a:gd name="T18" fmla="*/ 2147483647 w 20"/>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4"/>
                  <a:gd name="T32" fmla="*/ 20 w 20"/>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4">
                    <a:moveTo>
                      <a:pt x="10" y="0"/>
                    </a:moveTo>
                    <a:lnTo>
                      <a:pt x="14" y="0"/>
                    </a:lnTo>
                    <a:lnTo>
                      <a:pt x="20" y="1"/>
                    </a:lnTo>
                    <a:lnTo>
                      <a:pt x="20" y="3"/>
                    </a:lnTo>
                    <a:lnTo>
                      <a:pt x="11" y="4"/>
                    </a:lnTo>
                    <a:lnTo>
                      <a:pt x="2" y="4"/>
                    </a:lnTo>
                    <a:lnTo>
                      <a:pt x="0" y="2"/>
                    </a:lnTo>
                    <a:lnTo>
                      <a:pt x="4" y="2"/>
                    </a:lnTo>
                    <a:lnTo>
                      <a:pt x="6" y="3"/>
                    </a:lnTo>
                    <a:lnTo>
                      <a:pt x="1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06" name="Freeform 628"/>
              <p:cNvSpPr>
                <a:spLocks/>
              </p:cNvSpPr>
              <p:nvPr/>
            </p:nvSpPr>
            <p:spPr bwMode="gray">
              <a:xfrm>
                <a:off x="3400" y="1319"/>
                <a:ext cx="23" cy="8"/>
              </a:xfrm>
              <a:custGeom>
                <a:avLst/>
                <a:gdLst>
                  <a:gd name="T0" fmla="*/ 0 w 17"/>
                  <a:gd name="T1" fmla="*/ 0 h 6"/>
                  <a:gd name="T2" fmla="*/ 2147483647 w 17"/>
                  <a:gd name="T3" fmla="*/ 0 h 6"/>
                  <a:gd name="T4" fmla="*/ 2147483647 w 17"/>
                  <a:gd name="T5" fmla="*/ 2147483647 h 6"/>
                  <a:gd name="T6" fmla="*/ 2147483647 w 17"/>
                  <a:gd name="T7" fmla="*/ 2147483647 h 6"/>
                  <a:gd name="T8" fmla="*/ 2147483647 w 17"/>
                  <a:gd name="T9" fmla="*/ 2147483647 h 6"/>
                  <a:gd name="T10" fmla="*/ 2147483647 w 17"/>
                  <a:gd name="T11" fmla="*/ 2147483647 h 6"/>
                  <a:gd name="T12" fmla="*/ 2147483647 w 17"/>
                  <a:gd name="T13" fmla="*/ 2147483647 h 6"/>
                  <a:gd name="T14" fmla="*/ 0 w 17"/>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6"/>
                  <a:gd name="T26" fmla="*/ 17 w 1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6">
                    <a:moveTo>
                      <a:pt x="0" y="0"/>
                    </a:moveTo>
                    <a:lnTo>
                      <a:pt x="9" y="0"/>
                    </a:lnTo>
                    <a:lnTo>
                      <a:pt x="12" y="1"/>
                    </a:lnTo>
                    <a:lnTo>
                      <a:pt x="17" y="4"/>
                    </a:lnTo>
                    <a:lnTo>
                      <a:pt x="16" y="6"/>
                    </a:lnTo>
                    <a:lnTo>
                      <a:pt x="12" y="5"/>
                    </a:lnTo>
                    <a:lnTo>
                      <a:pt x="6" y="2"/>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07" name="Freeform 629"/>
              <p:cNvSpPr>
                <a:spLocks/>
              </p:cNvSpPr>
              <p:nvPr/>
            </p:nvSpPr>
            <p:spPr bwMode="gray">
              <a:xfrm>
                <a:off x="3382" y="1318"/>
                <a:ext cx="38" cy="14"/>
              </a:xfrm>
              <a:custGeom>
                <a:avLst/>
                <a:gdLst>
                  <a:gd name="T0" fmla="*/ 2147483647 w 29"/>
                  <a:gd name="T1" fmla="*/ 0 h 11"/>
                  <a:gd name="T2" fmla="*/ 2147483647 w 29"/>
                  <a:gd name="T3" fmla="*/ 2147483647 h 11"/>
                  <a:gd name="T4" fmla="*/ 2147483647 w 29"/>
                  <a:gd name="T5" fmla="*/ 2147483647 h 11"/>
                  <a:gd name="T6" fmla="*/ 2147483647 w 29"/>
                  <a:gd name="T7" fmla="*/ 2147483647 h 11"/>
                  <a:gd name="T8" fmla="*/ 2147483647 w 29"/>
                  <a:gd name="T9" fmla="*/ 2147483647 h 11"/>
                  <a:gd name="T10" fmla="*/ 2147483647 w 29"/>
                  <a:gd name="T11" fmla="*/ 2147483647 h 11"/>
                  <a:gd name="T12" fmla="*/ 2147483647 w 29"/>
                  <a:gd name="T13" fmla="*/ 2147483647 h 11"/>
                  <a:gd name="T14" fmla="*/ 2147483647 w 29"/>
                  <a:gd name="T15" fmla="*/ 2147483647 h 11"/>
                  <a:gd name="T16" fmla="*/ 2147483647 w 29"/>
                  <a:gd name="T17" fmla="*/ 2147483647 h 11"/>
                  <a:gd name="T18" fmla="*/ 2147483647 w 29"/>
                  <a:gd name="T19" fmla="*/ 2147483647 h 11"/>
                  <a:gd name="T20" fmla="*/ 2147483647 w 29"/>
                  <a:gd name="T21" fmla="*/ 2147483647 h 11"/>
                  <a:gd name="T22" fmla="*/ 2147483647 w 29"/>
                  <a:gd name="T23" fmla="*/ 2147483647 h 11"/>
                  <a:gd name="T24" fmla="*/ 2147483647 w 29"/>
                  <a:gd name="T25" fmla="*/ 2147483647 h 11"/>
                  <a:gd name="T26" fmla="*/ 0 w 29"/>
                  <a:gd name="T27" fmla="*/ 2147483647 h 11"/>
                  <a:gd name="T28" fmla="*/ 2147483647 w 29"/>
                  <a:gd name="T29" fmla="*/ 0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11"/>
                  <a:gd name="T47" fmla="*/ 29 w 29"/>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11">
                    <a:moveTo>
                      <a:pt x="3" y="0"/>
                    </a:moveTo>
                    <a:lnTo>
                      <a:pt x="9" y="2"/>
                    </a:lnTo>
                    <a:lnTo>
                      <a:pt x="13" y="3"/>
                    </a:lnTo>
                    <a:lnTo>
                      <a:pt x="17" y="4"/>
                    </a:lnTo>
                    <a:lnTo>
                      <a:pt x="24" y="6"/>
                    </a:lnTo>
                    <a:lnTo>
                      <a:pt x="29" y="8"/>
                    </a:lnTo>
                    <a:lnTo>
                      <a:pt x="28" y="10"/>
                    </a:lnTo>
                    <a:lnTo>
                      <a:pt x="23" y="11"/>
                    </a:lnTo>
                    <a:lnTo>
                      <a:pt x="19" y="8"/>
                    </a:lnTo>
                    <a:lnTo>
                      <a:pt x="13" y="8"/>
                    </a:lnTo>
                    <a:lnTo>
                      <a:pt x="8" y="6"/>
                    </a:lnTo>
                    <a:lnTo>
                      <a:pt x="7" y="5"/>
                    </a:lnTo>
                    <a:lnTo>
                      <a:pt x="1" y="3"/>
                    </a:lnTo>
                    <a:lnTo>
                      <a:pt x="0" y="1"/>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08" name="Freeform 630"/>
              <p:cNvSpPr>
                <a:spLocks/>
              </p:cNvSpPr>
              <p:nvPr/>
            </p:nvSpPr>
            <p:spPr bwMode="gray">
              <a:xfrm>
                <a:off x="3374" y="1310"/>
                <a:ext cx="7" cy="2"/>
              </a:xfrm>
              <a:custGeom>
                <a:avLst/>
                <a:gdLst>
                  <a:gd name="T0" fmla="*/ 0 w 5"/>
                  <a:gd name="T1" fmla="*/ 0 h 2"/>
                  <a:gd name="T2" fmla="*/ 2147483647 w 5"/>
                  <a:gd name="T3" fmla="*/ 0 h 2"/>
                  <a:gd name="T4" fmla="*/ 2147483647 w 5"/>
                  <a:gd name="T5" fmla="*/ 2147483647 h 2"/>
                  <a:gd name="T6" fmla="*/ 2147483647 w 5"/>
                  <a:gd name="T7" fmla="*/ 2147483647 h 2"/>
                  <a:gd name="T8" fmla="*/ 0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0"/>
                    </a:moveTo>
                    <a:lnTo>
                      <a:pt x="4" y="0"/>
                    </a:lnTo>
                    <a:lnTo>
                      <a:pt x="5" y="1"/>
                    </a:lnTo>
                    <a:lnTo>
                      <a:pt x="1" y="2"/>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09" name="Freeform 631"/>
              <p:cNvSpPr>
                <a:spLocks/>
              </p:cNvSpPr>
              <p:nvPr/>
            </p:nvSpPr>
            <p:spPr bwMode="gray">
              <a:xfrm>
                <a:off x="3411" y="1314"/>
                <a:ext cx="12" cy="2"/>
              </a:xfrm>
              <a:custGeom>
                <a:avLst/>
                <a:gdLst>
                  <a:gd name="T0" fmla="*/ 0 w 9"/>
                  <a:gd name="T1" fmla="*/ 2147483647 h 2"/>
                  <a:gd name="T2" fmla="*/ 2147483647 w 9"/>
                  <a:gd name="T3" fmla="*/ 0 h 2"/>
                  <a:gd name="T4" fmla="*/ 2147483647 w 9"/>
                  <a:gd name="T5" fmla="*/ 0 h 2"/>
                  <a:gd name="T6" fmla="*/ 2147483647 w 9"/>
                  <a:gd name="T7" fmla="*/ 2147483647 h 2"/>
                  <a:gd name="T8" fmla="*/ 2147483647 w 9"/>
                  <a:gd name="T9" fmla="*/ 2147483647 h 2"/>
                  <a:gd name="T10" fmla="*/ 0 w 9"/>
                  <a:gd name="T11" fmla="*/ 2147483647 h 2"/>
                  <a:gd name="T12" fmla="*/ 0 60000 65536"/>
                  <a:gd name="T13" fmla="*/ 0 60000 65536"/>
                  <a:gd name="T14" fmla="*/ 0 60000 65536"/>
                  <a:gd name="T15" fmla="*/ 0 60000 65536"/>
                  <a:gd name="T16" fmla="*/ 0 60000 65536"/>
                  <a:gd name="T17" fmla="*/ 0 60000 65536"/>
                  <a:gd name="T18" fmla="*/ 0 w 9"/>
                  <a:gd name="T19" fmla="*/ 0 h 2"/>
                  <a:gd name="T20" fmla="*/ 9 w 9"/>
                  <a:gd name="T21" fmla="*/ 2 h 2"/>
                </a:gdLst>
                <a:ahLst/>
                <a:cxnLst>
                  <a:cxn ang="T12">
                    <a:pos x="T0" y="T1"/>
                  </a:cxn>
                  <a:cxn ang="T13">
                    <a:pos x="T2" y="T3"/>
                  </a:cxn>
                  <a:cxn ang="T14">
                    <a:pos x="T4" y="T5"/>
                  </a:cxn>
                  <a:cxn ang="T15">
                    <a:pos x="T6" y="T7"/>
                  </a:cxn>
                  <a:cxn ang="T16">
                    <a:pos x="T8" y="T9"/>
                  </a:cxn>
                  <a:cxn ang="T17">
                    <a:pos x="T10" y="T11"/>
                  </a:cxn>
                </a:cxnLst>
                <a:rect l="T18" t="T19" r="T20" b="T21"/>
                <a:pathLst>
                  <a:path w="9" h="2">
                    <a:moveTo>
                      <a:pt x="0" y="1"/>
                    </a:moveTo>
                    <a:lnTo>
                      <a:pt x="4" y="0"/>
                    </a:lnTo>
                    <a:lnTo>
                      <a:pt x="9" y="0"/>
                    </a:lnTo>
                    <a:lnTo>
                      <a:pt x="9" y="1"/>
                    </a:lnTo>
                    <a:lnTo>
                      <a:pt x="4"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10" name="Freeform 632"/>
              <p:cNvSpPr>
                <a:spLocks/>
              </p:cNvSpPr>
              <p:nvPr/>
            </p:nvSpPr>
            <p:spPr bwMode="gray">
              <a:xfrm>
                <a:off x="3423" y="1319"/>
                <a:ext cx="7" cy="4"/>
              </a:xfrm>
              <a:custGeom>
                <a:avLst/>
                <a:gdLst>
                  <a:gd name="T0" fmla="*/ 0 w 6"/>
                  <a:gd name="T1" fmla="*/ 2147483647 h 3"/>
                  <a:gd name="T2" fmla="*/ 0 w 6"/>
                  <a:gd name="T3" fmla="*/ 0 h 3"/>
                  <a:gd name="T4" fmla="*/ 2147483647 w 6"/>
                  <a:gd name="T5" fmla="*/ 2147483647 h 3"/>
                  <a:gd name="T6" fmla="*/ 2147483647 w 6"/>
                  <a:gd name="T7" fmla="*/ 2147483647 h 3"/>
                  <a:gd name="T8" fmla="*/ 2147483647 w 6"/>
                  <a:gd name="T9" fmla="*/ 2147483647 h 3"/>
                  <a:gd name="T10" fmla="*/ 0 w 6"/>
                  <a:gd name="T11" fmla="*/ 2147483647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0" y="2"/>
                    </a:moveTo>
                    <a:lnTo>
                      <a:pt x="0" y="0"/>
                    </a:lnTo>
                    <a:lnTo>
                      <a:pt x="4" y="1"/>
                    </a:lnTo>
                    <a:lnTo>
                      <a:pt x="6" y="3"/>
                    </a:lnTo>
                    <a:lnTo>
                      <a:pt x="2" y="3"/>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11" name="Freeform 633"/>
              <p:cNvSpPr>
                <a:spLocks/>
              </p:cNvSpPr>
              <p:nvPr/>
            </p:nvSpPr>
            <p:spPr bwMode="gray">
              <a:xfrm>
                <a:off x="3426" y="1324"/>
                <a:ext cx="8" cy="6"/>
              </a:xfrm>
              <a:custGeom>
                <a:avLst/>
                <a:gdLst>
                  <a:gd name="T0" fmla="*/ 0 w 6"/>
                  <a:gd name="T1" fmla="*/ 2147483647 h 4"/>
                  <a:gd name="T2" fmla="*/ 2147483647 w 6"/>
                  <a:gd name="T3" fmla="*/ 0 h 4"/>
                  <a:gd name="T4" fmla="*/ 2147483647 w 6"/>
                  <a:gd name="T5" fmla="*/ 2147483647 h 4"/>
                  <a:gd name="T6" fmla="*/ 2147483647 w 6"/>
                  <a:gd name="T7" fmla="*/ 2147483647 h 4"/>
                  <a:gd name="T8" fmla="*/ 0 w 6"/>
                  <a:gd name="T9" fmla="*/ 2147483647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0" y="2"/>
                    </a:moveTo>
                    <a:lnTo>
                      <a:pt x="3" y="0"/>
                    </a:lnTo>
                    <a:lnTo>
                      <a:pt x="6" y="2"/>
                    </a:lnTo>
                    <a:lnTo>
                      <a:pt x="3" y="4"/>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12" name="Freeform 634"/>
              <p:cNvSpPr>
                <a:spLocks/>
              </p:cNvSpPr>
              <p:nvPr/>
            </p:nvSpPr>
            <p:spPr bwMode="gray">
              <a:xfrm>
                <a:off x="3414" y="1335"/>
                <a:ext cx="12" cy="2"/>
              </a:xfrm>
              <a:custGeom>
                <a:avLst/>
                <a:gdLst>
                  <a:gd name="T0" fmla="*/ 0 w 9"/>
                  <a:gd name="T1" fmla="*/ 0 h 2"/>
                  <a:gd name="T2" fmla="*/ 2147483647 w 9"/>
                  <a:gd name="T3" fmla="*/ 0 h 2"/>
                  <a:gd name="T4" fmla="*/ 2147483647 w 9"/>
                  <a:gd name="T5" fmla="*/ 0 h 2"/>
                  <a:gd name="T6" fmla="*/ 2147483647 w 9"/>
                  <a:gd name="T7" fmla="*/ 2147483647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2" y="0"/>
                    </a:lnTo>
                    <a:lnTo>
                      <a:pt x="9" y="0"/>
                    </a:lnTo>
                    <a:lnTo>
                      <a:pt x="5" y="2"/>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13" name="Freeform 635"/>
              <p:cNvSpPr>
                <a:spLocks/>
              </p:cNvSpPr>
              <p:nvPr/>
            </p:nvSpPr>
            <p:spPr bwMode="gray">
              <a:xfrm>
                <a:off x="3376" y="1324"/>
                <a:ext cx="16" cy="7"/>
              </a:xfrm>
              <a:custGeom>
                <a:avLst/>
                <a:gdLst>
                  <a:gd name="T0" fmla="*/ 2147483647 w 11"/>
                  <a:gd name="T1" fmla="*/ 2147483647 h 5"/>
                  <a:gd name="T2" fmla="*/ 2147483647 w 11"/>
                  <a:gd name="T3" fmla="*/ 2147483647 h 5"/>
                  <a:gd name="T4" fmla="*/ 2147483647 w 11"/>
                  <a:gd name="T5" fmla="*/ 2147483647 h 5"/>
                  <a:gd name="T6" fmla="*/ 2147483647 w 11"/>
                  <a:gd name="T7" fmla="*/ 2147483647 h 5"/>
                  <a:gd name="T8" fmla="*/ 0 w 11"/>
                  <a:gd name="T9" fmla="*/ 2147483647 h 5"/>
                  <a:gd name="T10" fmla="*/ 0 w 11"/>
                  <a:gd name="T11" fmla="*/ 0 h 5"/>
                  <a:gd name="T12" fmla="*/ 2147483647 w 11"/>
                  <a:gd name="T13" fmla="*/ 0 h 5"/>
                  <a:gd name="T14" fmla="*/ 2147483647 w 11"/>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5"/>
                  <a:gd name="T26" fmla="*/ 11 w 11"/>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5">
                    <a:moveTo>
                      <a:pt x="9" y="1"/>
                    </a:moveTo>
                    <a:lnTo>
                      <a:pt x="11" y="3"/>
                    </a:lnTo>
                    <a:lnTo>
                      <a:pt x="10" y="4"/>
                    </a:lnTo>
                    <a:lnTo>
                      <a:pt x="5" y="5"/>
                    </a:lnTo>
                    <a:lnTo>
                      <a:pt x="0" y="3"/>
                    </a:lnTo>
                    <a:lnTo>
                      <a:pt x="0" y="0"/>
                    </a:lnTo>
                    <a:lnTo>
                      <a:pt x="5" y="0"/>
                    </a:lnTo>
                    <a:lnTo>
                      <a:pt x="9"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14" name="Freeform 636"/>
              <p:cNvSpPr>
                <a:spLocks/>
              </p:cNvSpPr>
              <p:nvPr/>
            </p:nvSpPr>
            <p:spPr bwMode="gray">
              <a:xfrm>
                <a:off x="3392" y="1331"/>
                <a:ext cx="15" cy="4"/>
              </a:xfrm>
              <a:custGeom>
                <a:avLst/>
                <a:gdLst>
                  <a:gd name="T0" fmla="*/ 0 w 11"/>
                  <a:gd name="T1" fmla="*/ 2147483647 h 3"/>
                  <a:gd name="T2" fmla="*/ 2147483647 w 11"/>
                  <a:gd name="T3" fmla="*/ 0 h 3"/>
                  <a:gd name="T4" fmla="*/ 2147483647 w 11"/>
                  <a:gd name="T5" fmla="*/ 0 h 3"/>
                  <a:gd name="T6" fmla="*/ 2147483647 w 11"/>
                  <a:gd name="T7" fmla="*/ 2147483647 h 3"/>
                  <a:gd name="T8" fmla="*/ 2147483647 w 11"/>
                  <a:gd name="T9" fmla="*/ 2147483647 h 3"/>
                  <a:gd name="T10" fmla="*/ 0 w 11"/>
                  <a:gd name="T11" fmla="*/ 2147483647 h 3"/>
                  <a:gd name="T12" fmla="*/ 0 60000 65536"/>
                  <a:gd name="T13" fmla="*/ 0 60000 65536"/>
                  <a:gd name="T14" fmla="*/ 0 60000 65536"/>
                  <a:gd name="T15" fmla="*/ 0 60000 65536"/>
                  <a:gd name="T16" fmla="*/ 0 60000 65536"/>
                  <a:gd name="T17" fmla="*/ 0 60000 65536"/>
                  <a:gd name="T18" fmla="*/ 0 w 11"/>
                  <a:gd name="T19" fmla="*/ 0 h 3"/>
                  <a:gd name="T20" fmla="*/ 11 w 1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1" h="3">
                    <a:moveTo>
                      <a:pt x="0" y="2"/>
                    </a:moveTo>
                    <a:lnTo>
                      <a:pt x="4" y="0"/>
                    </a:lnTo>
                    <a:lnTo>
                      <a:pt x="10" y="0"/>
                    </a:lnTo>
                    <a:lnTo>
                      <a:pt x="11" y="2"/>
                    </a:lnTo>
                    <a:lnTo>
                      <a:pt x="7" y="3"/>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15" name="Freeform 637"/>
              <p:cNvSpPr>
                <a:spLocks/>
              </p:cNvSpPr>
              <p:nvPr/>
            </p:nvSpPr>
            <p:spPr bwMode="gray">
              <a:xfrm>
                <a:off x="3397" y="1342"/>
                <a:ext cx="11" cy="10"/>
              </a:xfrm>
              <a:custGeom>
                <a:avLst/>
                <a:gdLst>
                  <a:gd name="T0" fmla="*/ 2147483647 w 8"/>
                  <a:gd name="T1" fmla="*/ 0 h 7"/>
                  <a:gd name="T2" fmla="*/ 2147483647 w 8"/>
                  <a:gd name="T3" fmla="*/ 2147483647 h 7"/>
                  <a:gd name="T4" fmla="*/ 2147483647 w 8"/>
                  <a:gd name="T5" fmla="*/ 2147483647 h 7"/>
                  <a:gd name="T6" fmla="*/ 2147483647 w 8"/>
                  <a:gd name="T7" fmla="*/ 2147483647 h 7"/>
                  <a:gd name="T8" fmla="*/ 0 w 8"/>
                  <a:gd name="T9" fmla="*/ 2147483647 h 7"/>
                  <a:gd name="T10" fmla="*/ 2147483647 w 8"/>
                  <a:gd name="T11" fmla="*/ 2147483647 h 7"/>
                  <a:gd name="T12" fmla="*/ 2147483647 w 8"/>
                  <a:gd name="T13" fmla="*/ 0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7" y="0"/>
                    </a:moveTo>
                    <a:lnTo>
                      <a:pt x="8" y="2"/>
                    </a:lnTo>
                    <a:lnTo>
                      <a:pt x="8" y="6"/>
                    </a:lnTo>
                    <a:lnTo>
                      <a:pt x="1" y="7"/>
                    </a:lnTo>
                    <a:lnTo>
                      <a:pt x="0" y="5"/>
                    </a:lnTo>
                    <a:lnTo>
                      <a:pt x="1" y="1"/>
                    </a:lnTo>
                    <a:lnTo>
                      <a:pt x="7"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16" name="Freeform 638"/>
              <p:cNvSpPr>
                <a:spLocks/>
              </p:cNvSpPr>
              <p:nvPr/>
            </p:nvSpPr>
            <p:spPr bwMode="gray">
              <a:xfrm>
                <a:off x="3421" y="1358"/>
                <a:ext cx="11" cy="1"/>
              </a:xfrm>
              <a:custGeom>
                <a:avLst/>
                <a:gdLst>
                  <a:gd name="T0" fmla="*/ 0 w 8"/>
                  <a:gd name="T1" fmla="*/ 2147483647 h 1"/>
                  <a:gd name="T2" fmla="*/ 2147483647 w 8"/>
                  <a:gd name="T3" fmla="*/ 0 h 1"/>
                  <a:gd name="T4" fmla="*/ 2147483647 w 8"/>
                  <a:gd name="T5" fmla="*/ 0 h 1"/>
                  <a:gd name="T6" fmla="*/ 2147483647 w 8"/>
                  <a:gd name="T7" fmla="*/ 2147483647 h 1"/>
                  <a:gd name="T8" fmla="*/ 2147483647 w 8"/>
                  <a:gd name="T9" fmla="*/ 2147483647 h 1"/>
                  <a:gd name="T10" fmla="*/ 0 w 8"/>
                  <a:gd name="T11" fmla="*/ 2147483647 h 1"/>
                  <a:gd name="T12" fmla="*/ 0 60000 65536"/>
                  <a:gd name="T13" fmla="*/ 0 60000 65536"/>
                  <a:gd name="T14" fmla="*/ 0 60000 65536"/>
                  <a:gd name="T15" fmla="*/ 0 60000 65536"/>
                  <a:gd name="T16" fmla="*/ 0 60000 65536"/>
                  <a:gd name="T17" fmla="*/ 0 60000 65536"/>
                  <a:gd name="T18" fmla="*/ 0 w 8"/>
                  <a:gd name="T19" fmla="*/ 0 h 1"/>
                  <a:gd name="T20" fmla="*/ 8 w 8"/>
                  <a:gd name="T21" fmla="*/ 1 h 1"/>
                </a:gdLst>
                <a:ahLst/>
                <a:cxnLst>
                  <a:cxn ang="T12">
                    <a:pos x="T0" y="T1"/>
                  </a:cxn>
                  <a:cxn ang="T13">
                    <a:pos x="T2" y="T3"/>
                  </a:cxn>
                  <a:cxn ang="T14">
                    <a:pos x="T4" y="T5"/>
                  </a:cxn>
                  <a:cxn ang="T15">
                    <a:pos x="T6" y="T7"/>
                  </a:cxn>
                  <a:cxn ang="T16">
                    <a:pos x="T8" y="T9"/>
                  </a:cxn>
                  <a:cxn ang="T17">
                    <a:pos x="T10" y="T11"/>
                  </a:cxn>
                </a:cxnLst>
                <a:rect l="T18" t="T19" r="T20" b="T21"/>
                <a:pathLst>
                  <a:path w="8" h="1">
                    <a:moveTo>
                      <a:pt x="0" y="1"/>
                    </a:moveTo>
                    <a:lnTo>
                      <a:pt x="3" y="0"/>
                    </a:lnTo>
                    <a:lnTo>
                      <a:pt x="8" y="0"/>
                    </a:lnTo>
                    <a:lnTo>
                      <a:pt x="8" y="1"/>
                    </a:lnTo>
                    <a:lnTo>
                      <a:pt x="2" y="1"/>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17" name="Freeform 639"/>
              <p:cNvSpPr>
                <a:spLocks/>
              </p:cNvSpPr>
              <p:nvPr/>
            </p:nvSpPr>
            <p:spPr bwMode="gray">
              <a:xfrm>
                <a:off x="3354" y="1342"/>
                <a:ext cx="15" cy="7"/>
              </a:xfrm>
              <a:custGeom>
                <a:avLst/>
                <a:gdLst>
                  <a:gd name="T0" fmla="*/ 2147483647 w 12"/>
                  <a:gd name="T1" fmla="*/ 0 h 5"/>
                  <a:gd name="T2" fmla="*/ 2147483647 w 12"/>
                  <a:gd name="T3" fmla="*/ 0 h 5"/>
                  <a:gd name="T4" fmla="*/ 2147483647 w 12"/>
                  <a:gd name="T5" fmla="*/ 2147483647 h 5"/>
                  <a:gd name="T6" fmla="*/ 2147483647 w 12"/>
                  <a:gd name="T7" fmla="*/ 2147483647 h 5"/>
                  <a:gd name="T8" fmla="*/ 2147483647 w 12"/>
                  <a:gd name="T9" fmla="*/ 2147483647 h 5"/>
                  <a:gd name="T10" fmla="*/ 0 w 12"/>
                  <a:gd name="T11" fmla="*/ 2147483647 h 5"/>
                  <a:gd name="T12" fmla="*/ 2147483647 w 12"/>
                  <a:gd name="T13" fmla="*/ 0 h 5"/>
                  <a:gd name="T14" fmla="*/ 0 60000 65536"/>
                  <a:gd name="T15" fmla="*/ 0 60000 65536"/>
                  <a:gd name="T16" fmla="*/ 0 60000 65536"/>
                  <a:gd name="T17" fmla="*/ 0 60000 65536"/>
                  <a:gd name="T18" fmla="*/ 0 60000 65536"/>
                  <a:gd name="T19" fmla="*/ 0 60000 65536"/>
                  <a:gd name="T20" fmla="*/ 0 60000 65536"/>
                  <a:gd name="T21" fmla="*/ 0 w 12"/>
                  <a:gd name="T22" fmla="*/ 0 h 5"/>
                  <a:gd name="T23" fmla="*/ 12 w 1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5">
                    <a:moveTo>
                      <a:pt x="8" y="0"/>
                    </a:moveTo>
                    <a:lnTo>
                      <a:pt x="10" y="0"/>
                    </a:lnTo>
                    <a:lnTo>
                      <a:pt x="12" y="2"/>
                    </a:lnTo>
                    <a:lnTo>
                      <a:pt x="11" y="5"/>
                    </a:lnTo>
                    <a:lnTo>
                      <a:pt x="5" y="5"/>
                    </a:lnTo>
                    <a:lnTo>
                      <a:pt x="0" y="3"/>
                    </a:lnTo>
                    <a:lnTo>
                      <a:pt x="8"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18" name="Freeform 640"/>
              <p:cNvSpPr>
                <a:spLocks/>
              </p:cNvSpPr>
              <p:nvPr/>
            </p:nvSpPr>
            <p:spPr bwMode="gray">
              <a:xfrm>
                <a:off x="3373" y="1335"/>
                <a:ext cx="5" cy="3"/>
              </a:xfrm>
              <a:custGeom>
                <a:avLst/>
                <a:gdLst>
                  <a:gd name="T0" fmla="*/ 2147483647 w 4"/>
                  <a:gd name="T1" fmla="*/ 0 h 3"/>
                  <a:gd name="T2" fmla="*/ 0 w 4"/>
                  <a:gd name="T3" fmla="*/ 0 h 3"/>
                  <a:gd name="T4" fmla="*/ 0 w 4"/>
                  <a:gd name="T5" fmla="*/ 2147483647 h 3"/>
                  <a:gd name="T6" fmla="*/ 2147483647 w 4"/>
                  <a:gd name="T7" fmla="*/ 2147483647 h 3"/>
                  <a:gd name="T8" fmla="*/ 2147483647 w 4"/>
                  <a:gd name="T9" fmla="*/ 2147483647 h 3"/>
                  <a:gd name="T10" fmla="*/ 2147483647 w 4"/>
                  <a:gd name="T11" fmla="*/ 0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2" y="0"/>
                    </a:moveTo>
                    <a:lnTo>
                      <a:pt x="0" y="0"/>
                    </a:lnTo>
                    <a:lnTo>
                      <a:pt x="0" y="3"/>
                    </a:lnTo>
                    <a:lnTo>
                      <a:pt x="3" y="3"/>
                    </a:lnTo>
                    <a:lnTo>
                      <a:pt x="4" y="2"/>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19" name="Freeform 641"/>
              <p:cNvSpPr>
                <a:spLocks/>
              </p:cNvSpPr>
              <p:nvPr/>
            </p:nvSpPr>
            <p:spPr bwMode="gray">
              <a:xfrm>
                <a:off x="3381" y="1337"/>
                <a:ext cx="9" cy="4"/>
              </a:xfrm>
              <a:custGeom>
                <a:avLst/>
                <a:gdLst>
                  <a:gd name="T0" fmla="*/ 2147483647 w 7"/>
                  <a:gd name="T1" fmla="*/ 0 h 3"/>
                  <a:gd name="T2" fmla="*/ 2147483647 w 7"/>
                  <a:gd name="T3" fmla="*/ 2147483647 h 3"/>
                  <a:gd name="T4" fmla="*/ 0 w 7"/>
                  <a:gd name="T5" fmla="*/ 2147483647 h 3"/>
                  <a:gd name="T6" fmla="*/ 0 w 7"/>
                  <a:gd name="T7" fmla="*/ 2147483647 h 3"/>
                  <a:gd name="T8" fmla="*/ 2147483647 w 7"/>
                  <a:gd name="T9" fmla="*/ 2147483647 h 3"/>
                  <a:gd name="T10" fmla="*/ 2147483647 w 7"/>
                  <a:gd name="T11" fmla="*/ 2147483647 h 3"/>
                  <a:gd name="T12" fmla="*/ 2147483647 w 7"/>
                  <a:gd name="T13" fmla="*/ 0 h 3"/>
                  <a:gd name="T14" fmla="*/ 2147483647 w 7"/>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3"/>
                  <a:gd name="T26" fmla="*/ 7 w 7"/>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3">
                    <a:moveTo>
                      <a:pt x="2" y="0"/>
                    </a:moveTo>
                    <a:lnTo>
                      <a:pt x="3" y="1"/>
                    </a:lnTo>
                    <a:lnTo>
                      <a:pt x="0" y="2"/>
                    </a:lnTo>
                    <a:lnTo>
                      <a:pt x="0" y="3"/>
                    </a:lnTo>
                    <a:lnTo>
                      <a:pt x="5" y="3"/>
                    </a:lnTo>
                    <a:lnTo>
                      <a:pt x="7" y="1"/>
                    </a:lnTo>
                    <a:lnTo>
                      <a:pt x="4" y="0"/>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20" name="Freeform 642"/>
              <p:cNvSpPr>
                <a:spLocks/>
              </p:cNvSpPr>
              <p:nvPr/>
            </p:nvSpPr>
            <p:spPr bwMode="gray">
              <a:xfrm>
                <a:off x="3386" y="1342"/>
                <a:ext cx="8" cy="5"/>
              </a:xfrm>
              <a:custGeom>
                <a:avLst/>
                <a:gdLst>
                  <a:gd name="T0" fmla="*/ 2147483647 w 6"/>
                  <a:gd name="T1" fmla="*/ 2147483647 h 3"/>
                  <a:gd name="T2" fmla="*/ 0 w 6"/>
                  <a:gd name="T3" fmla="*/ 2147483647 h 3"/>
                  <a:gd name="T4" fmla="*/ 0 w 6"/>
                  <a:gd name="T5" fmla="*/ 2147483647 h 3"/>
                  <a:gd name="T6" fmla="*/ 2147483647 w 6"/>
                  <a:gd name="T7" fmla="*/ 2147483647 h 3"/>
                  <a:gd name="T8" fmla="*/ 2147483647 w 6"/>
                  <a:gd name="T9" fmla="*/ 0 h 3"/>
                  <a:gd name="T10" fmla="*/ 2147483647 w 6"/>
                  <a:gd name="T11" fmla="*/ 2147483647 h 3"/>
                  <a:gd name="T12" fmla="*/ 2147483647 w 6"/>
                  <a:gd name="T13" fmla="*/ 2147483647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3" y="3"/>
                    </a:moveTo>
                    <a:lnTo>
                      <a:pt x="0" y="2"/>
                    </a:lnTo>
                    <a:lnTo>
                      <a:pt x="0" y="1"/>
                    </a:lnTo>
                    <a:lnTo>
                      <a:pt x="3" y="1"/>
                    </a:lnTo>
                    <a:lnTo>
                      <a:pt x="6" y="0"/>
                    </a:lnTo>
                    <a:lnTo>
                      <a:pt x="5" y="2"/>
                    </a:lnTo>
                    <a:lnTo>
                      <a:pt x="3"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21" name="Freeform 643"/>
              <p:cNvSpPr>
                <a:spLocks/>
              </p:cNvSpPr>
              <p:nvPr/>
            </p:nvSpPr>
            <p:spPr bwMode="gray">
              <a:xfrm>
                <a:off x="3373" y="1344"/>
                <a:ext cx="3" cy="3"/>
              </a:xfrm>
              <a:custGeom>
                <a:avLst/>
                <a:gdLst>
                  <a:gd name="T0" fmla="*/ 0 w 2"/>
                  <a:gd name="T1" fmla="*/ 0 h 3"/>
                  <a:gd name="T2" fmla="*/ 0 w 2"/>
                  <a:gd name="T3" fmla="*/ 2147483647 h 3"/>
                  <a:gd name="T4" fmla="*/ 2147483647 w 2"/>
                  <a:gd name="T5" fmla="*/ 2147483647 h 3"/>
                  <a:gd name="T6" fmla="*/ 2147483647 w 2"/>
                  <a:gd name="T7" fmla="*/ 2147483647 h 3"/>
                  <a:gd name="T8" fmla="*/ 2147483647 w 2"/>
                  <a:gd name="T9" fmla="*/ 0 h 3"/>
                  <a:gd name="T10" fmla="*/ 0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0"/>
                    </a:moveTo>
                    <a:lnTo>
                      <a:pt x="0" y="3"/>
                    </a:lnTo>
                    <a:lnTo>
                      <a:pt x="2" y="3"/>
                    </a:lnTo>
                    <a:lnTo>
                      <a:pt x="2" y="2"/>
                    </a:lnTo>
                    <a:lnTo>
                      <a:pt x="1" y="0"/>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22" name="Freeform 644"/>
              <p:cNvSpPr>
                <a:spLocks/>
              </p:cNvSpPr>
              <p:nvPr/>
            </p:nvSpPr>
            <p:spPr bwMode="gray">
              <a:xfrm>
                <a:off x="3284" y="1323"/>
                <a:ext cx="59" cy="33"/>
              </a:xfrm>
              <a:custGeom>
                <a:avLst/>
                <a:gdLst>
                  <a:gd name="T0" fmla="*/ 2147483647 w 45"/>
                  <a:gd name="T1" fmla="*/ 0 h 25"/>
                  <a:gd name="T2" fmla="*/ 2147483647 w 45"/>
                  <a:gd name="T3" fmla="*/ 2147483647 h 25"/>
                  <a:gd name="T4" fmla="*/ 2147483647 w 45"/>
                  <a:gd name="T5" fmla="*/ 2147483647 h 25"/>
                  <a:gd name="T6" fmla="*/ 2147483647 w 45"/>
                  <a:gd name="T7" fmla="*/ 2147483647 h 25"/>
                  <a:gd name="T8" fmla="*/ 2147483647 w 45"/>
                  <a:gd name="T9" fmla="*/ 2147483647 h 25"/>
                  <a:gd name="T10" fmla="*/ 2147483647 w 45"/>
                  <a:gd name="T11" fmla="*/ 2147483647 h 25"/>
                  <a:gd name="T12" fmla="*/ 2147483647 w 45"/>
                  <a:gd name="T13" fmla="*/ 2147483647 h 25"/>
                  <a:gd name="T14" fmla="*/ 2147483647 w 45"/>
                  <a:gd name="T15" fmla="*/ 2147483647 h 25"/>
                  <a:gd name="T16" fmla="*/ 2147483647 w 45"/>
                  <a:gd name="T17" fmla="*/ 2147483647 h 25"/>
                  <a:gd name="T18" fmla="*/ 2147483647 w 45"/>
                  <a:gd name="T19" fmla="*/ 2147483647 h 25"/>
                  <a:gd name="T20" fmla="*/ 2147483647 w 45"/>
                  <a:gd name="T21" fmla="*/ 2147483647 h 25"/>
                  <a:gd name="T22" fmla="*/ 2147483647 w 45"/>
                  <a:gd name="T23" fmla="*/ 2147483647 h 25"/>
                  <a:gd name="T24" fmla="*/ 2147483647 w 45"/>
                  <a:gd name="T25" fmla="*/ 2147483647 h 25"/>
                  <a:gd name="T26" fmla="*/ 2147483647 w 45"/>
                  <a:gd name="T27" fmla="*/ 2147483647 h 25"/>
                  <a:gd name="T28" fmla="*/ 2147483647 w 45"/>
                  <a:gd name="T29" fmla="*/ 2147483647 h 25"/>
                  <a:gd name="T30" fmla="*/ 2147483647 w 45"/>
                  <a:gd name="T31" fmla="*/ 2147483647 h 25"/>
                  <a:gd name="T32" fmla="*/ 2147483647 w 45"/>
                  <a:gd name="T33" fmla="*/ 2147483647 h 25"/>
                  <a:gd name="T34" fmla="*/ 2147483647 w 45"/>
                  <a:gd name="T35" fmla="*/ 2147483647 h 25"/>
                  <a:gd name="T36" fmla="*/ 2147483647 w 45"/>
                  <a:gd name="T37" fmla="*/ 2147483647 h 25"/>
                  <a:gd name="T38" fmla="*/ 2147483647 w 45"/>
                  <a:gd name="T39" fmla="*/ 2147483647 h 25"/>
                  <a:gd name="T40" fmla="*/ 2147483647 w 45"/>
                  <a:gd name="T41" fmla="*/ 2147483647 h 25"/>
                  <a:gd name="T42" fmla="*/ 2147483647 w 45"/>
                  <a:gd name="T43" fmla="*/ 2147483647 h 25"/>
                  <a:gd name="T44" fmla="*/ 0 w 45"/>
                  <a:gd name="T45" fmla="*/ 2147483647 h 25"/>
                  <a:gd name="T46" fmla="*/ 2147483647 w 45"/>
                  <a:gd name="T47" fmla="*/ 2147483647 h 25"/>
                  <a:gd name="T48" fmla="*/ 2147483647 w 45"/>
                  <a:gd name="T49" fmla="*/ 2147483647 h 25"/>
                  <a:gd name="T50" fmla="*/ 0 w 45"/>
                  <a:gd name="T51" fmla="*/ 2147483647 h 25"/>
                  <a:gd name="T52" fmla="*/ 0 w 45"/>
                  <a:gd name="T53" fmla="*/ 2147483647 h 25"/>
                  <a:gd name="T54" fmla="*/ 2147483647 w 45"/>
                  <a:gd name="T55" fmla="*/ 2147483647 h 25"/>
                  <a:gd name="T56" fmla="*/ 2147483647 w 45"/>
                  <a:gd name="T57" fmla="*/ 2147483647 h 25"/>
                  <a:gd name="T58" fmla="*/ 2147483647 w 45"/>
                  <a:gd name="T59" fmla="*/ 2147483647 h 25"/>
                  <a:gd name="T60" fmla="*/ 2147483647 w 45"/>
                  <a:gd name="T61" fmla="*/ 2147483647 h 25"/>
                  <a:gd name="T62" fmla="*/ 2147483647 w 45"/>
                  <a:gd name="T63" fmla="*/ 2147483647 h 25"/>
                  <a:gd name="T64" fmla="*/ 2147483647 w 45"/>
                  <a:gd name="T65" fmla="*/ 0 h 25"/>
                  <a:gd name="T66" fmla="*/ 2147483647 w 45"/>
                  <a:gd name="T67" fmla="*/ 0 h 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5"/>
                  <a:gd name="T104" fmla="*/ 45 w 45"/>
                  <a:gd name="T105" fmla="*/ 25 h 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5">
                    <a:moveTo>
                      <a:pt x="40" y="0"/>
                    </a:moveTo>
                    <a:lnTo>
                      <a:pt x="42" y="1"/>
                    </a:lnTo>
                    <a:lnTo>
                      <a:pt x="36" y="4"/>
                    </a:lnTo>
                    <a:lnTo>
                      <a:pt x="36" y="5"/>
                    </a:lnTo>
                    <a:lnTo>
                      <a:pt x="45" y="5"/>
                    </a:lnTo>
                    <a:lnTo>
                      <a:pt x="45" y="7"/>
                    </a:lnTo>
                    <a:lnTo>
                      <a:pt x="45" y="10"/>
                    </a:lnTo>
                    <a:lnTo>
                      <a:pt x="43" y="11"/>
                    </a:lnTo>
                    <a:lnTo>
                      <a:pt x="36" y="11"/>
                    </a:lnTo>
                    <a:lnTo>
                      <a:pt x="33" y="12"/>
                    </a:lnTo>
                    <a:lnTo>
                      <a:pt x="33" y="13"/>
                    </a:lnTo>
                    <a:lnTo>
                      <a:pt x="36" y="14"/>
                    </a:lnTo>
                    <a:lnTo>
                      <a:pt x="35" y="16"/>
                    </a:lnTo>
                    <a:lnTo>
                      <a:pt x="21" y="16"/>
                    </a:lnTo>
                    <a:lnTo>
                      <a:pt x="22" y="18"/>
                    </a:lnTo>
                    <a:lnTo>
                      <a:pt x="21" y="21"/>
                    </a:lnTo>
                    <a:lnTo>
                      <a:pt x="14" y="25"/>
                    </a:lnTo>
                    <a:lnTo>
                      <a:pt x="9" y="25"/>
                    </a:lnTo>
                    <a:lnTo>
                      <a:pt x="9" y="24"/>
                    </a:lnTo>
                    <a:lnTo>
                      <a:pt x="13" y="22"/>
                    </a:lnTo>
                    <a:lnTo>
                      <a:pt x="12" y="21"/>
                    </a:lnTo>
                    <a:lnTo>
                      <a:pt x="4" y="20"/>
                    </a:lnTo>
                    <a:lnTo>
                      <a:pt x="0" y="18"/>
                    </a:lnTo>
                    <a:lnTo>
                      <a:pt x="2" y="16"/>
                    </a:lnTo>
                    <a:lnTo>
                      <a:pt x="8" y="14"/>
                    </a:lnTo>
                    <a:lnTo>
                      <a:pt x="0" y="10"/>
                    </a:lnTo>
                    <a:lnTo>
                      <a:pt x="0" y="8"/>
                    </a:lnTo>
                    <a:lnTo>
                      <a:pt x="24" y="8"/>
                    </a:lnTo>
                    <a:lnTo>
                      <a:pt x="25" y="5"/>
                    </a:lnTo>
                    <a:lnTo>
                      <a:pt x="29" y="4"/>
                    </a:lnTo>
                    <a:lnTo>
                      <a:pt x="33" y="4"/>
                    </a:lnTo>
                    <a:lnTo>
                      <a:pt x="29" y="1"/>
                    </a:lnTo>
                    <a:lnTo>
                      <a:pt x="31" y="0"/>
                    </a:lnTo>
                    <a:lnTo>
                      <a:pt x="4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23" name="Freeform 645"/>
              <p:cNvSpPr>
                <a:spLocks/>
              </p:cNvSpPr>
              <p:nvPr/>
            </p:nvSpPr>
            <p:spPr bwMode="gray">
              <a:xfrm>
                <a:off x="3255" y="1324"/>
                <a:ext cx="58" cy="16"/>
              </a:xfrm>
              <a:custGeom>
                <a:avLst/>
                <a:gdLst>
                  <a:gd name="T0" fmla="*/ 2147483647 w 44"/>
                  <a:gd name="T1" fmla="*/ 2147483647 h 12"/>
                  <a:gd name="T2" fmla="*/ 2147483647 w 44"/>
                  <a:gd name="T3" fmla="*/ 2147483647 h 12"/>
                  <a:gd name="T4" fmla="*/ 2147483647 w 44"/>
                  <a:gd name="T5" fmla="*/ 2147483647 h 12"/>
                  <a:gd name="T6" fmla="*/ 2147483647 w 44"/>
                  <a:gd name="T7" fmla="*/ 2147483647 h 12"/>
                  <a:gd name="T8" fmla="*/ 2147483647 w 44"/>
                  <a:gd name="T9" fmla="*/ 0 h 12"/>
                  <a:gd name="T10" fmla="*/ 2147483647 w 44"/>
                  <a:gd name="T11" fmla="*/ 2147483647 h 12"/>
                  <a:gd name="T12" fmla="*/ 2147483647 w 44"/>
                  <a:gd name="T13" fmla="*/ 2147483647 h 12"/>
                  <a:gd name="T14" fmla="*/ 0 w 44"/>
                  <a:gd name="T15" fmla="*/ 2147483647 h 12"/>
                  <a:gd name="T16" fmla="*/ 0 w 44"/>
                  <a:gd name="T17" fmla="*/ 2147483647 h 12"/>
                  <a:gd name="T18" fmla="*/ 2147483647 w 44"/>
                  <a:gd name="T19" fmla="*/ 2147483647 h 12"/>
                  <a:gd name="T20" fmla="*/ 2147483647 w 44"/>
                  <a:gd name="T21" fmla="*/ 2147483647 h 12"/>
                  <a:gd name="T22" fmla="*/ 2147483647 w 44"/>
                  <a:gd name="T23" fmla="*/ 2147483647 h 12"/>
                  <a:gd name="T24" fmla="*/ 2147483647 w 44"/>
                  <a:gd name="T25" fmla="*/ 2147483647 h 12"/>
                  <a:gd name="T26" fmla="*/ 2147483647 w 44"/>
                  <a:gd name="T27" fmla="*/ 2147483647 h 12"/>
                  <a:gd name="T28" fmla="*/ 2147483647 w 44"/>
                  <a:gd name="T29" fmla="*/ 2147483647 h 12"/>
                  <a:gd name="T30" fmla="*/ 2147483647 w 44"/>
                  <a:gd name="T31" fmla="*/ 2147483647 h 12"/>
                  <a:gd name="T32" fmla="*/ 2147483647 w 44"/>
                  <a:gd name="T33" fmla="*/ 2147483647 h 12"/>
                  <a:gd name="T34" fmla="*/ 2147483647 w 44"/>
                  <a:gd name="T35" fmla="*/ 2147483647 h 12"/>
                  <a:gd name="T36" fmla="*/ 2147483647 w 44"/>
                  <a:gd name="T37" fmla="*/ 2147483647 h 12"/>
                  <a:gd name="T38" fmla="*/ 2147483647 w 44"/>
                  <a:gd name="T39" fmla="*/ 2147483647 h 12"/>
                  <a:gd name="T40" fmla="*/ 2147483647 w 44"/>
                  <a:gd name="T41" fmla="*/ 2147483647 h 12"/>
                  <a:gd name="T42" fmla="*/ 2147483647 w 44"/>
                  <a:gd name="T43" fmla="*/ 2147483647 h 12"/>
                  <a:gd name="T44" fmla="*/ 2147483647 w 44"/>
                  <a:gd name="T45" fmla="*/ 2147483647 h 12"/>
                  <a:gd name="T46" fmla="*/ 2147483647 w 44"/>
                  <a:gd name="T47" fmla="*/ 2147483647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12"/>
                  <a:gd name="T74" fmla="*/ 44 w 44"/>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12">
                    <a:moveTo>
                      <a:pt x="44" y="4"/>
                    </a:moveTo>
                    <a:lnTo>
                      <a:pt x="40" y="1"/>
                    </a:lnTo>
                    <a:lnTo>
                      <a:pt x="32" y="1"/>
                    </a:lnTo>
                    <a:lnTo>
                      <a:pt x="20" y="1"/>
                    </a:lnTo>
                    <a:lnTo>
                      <a:pt x="18" y="0"/>
                    </a:lnTo>
                    <a:lnTo>
                      <a:pt x="14" y="2"/>
                    </a:lnTo>
                    <a:lnTo>
                      <a:pt x="2" y="4"/>
                    </a:lnTo>
                    <a:lnTo>
                      <a:pt x="0" y="6"/>
                    </a:lnTo>
                    <a:lnTo>
                      <a:pt x="0" y="7"/>
                    </a:lnTo>
                    <a:lnTo>
                      <a:pt x="1" y="9"/>
                    </a:lnTo>
                    <a:lnTo>
                      <a:pt x="1" y="10"/>
                    </a:lnTo>
                    <a:lnTo>
                      <a:pt x="5" y="10"/>
                    </a:lnTo>
                    <a:lnTo>
                      <a:pt x="10" y="12"/>
                    </a:lnTo>
                    <a:lnTo>
                      <a:pt x="11" y="11"/>
                    </a:lnTo>
                    <a:lnTo>
                      <a:pt x="16" y="12"/>
                    </a:lnTo>
                    <a:lnTo>
                      <a:pt x="19" y="11"/>
                    </a:lnTo>
                    <a:lnTo>
                      <a:pt x="18" y="9"/>
                    </a:lnTo>
                    <a:lnTo>
                      <a:pt x="14" y="9"/>
                    </a:lnTo>
                    <a:lnTo>
                      <a:pt x="14" y="7"/>
                    </a:lnTo>
                    <a:lnTo>
                      <a:pt x="23" y="2"/>
                    </a:lnTo>
                    <a:lnTo>
                      <a:pt x="32" y="3"/>
                    </a:lnTo>
                    <a:lnTo>
                      <a:pt x="34" y="5"/>
                    </a:lnTo>
                    <a:lnTo>
                      <a:pt x="38" y="5"/>
                    </a:lnTo>
                    <a:lnTo>
                      <a:pt x="44"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24" name="Freeform 646"/>
              <p:cNvSpPr>
                <a:spLocks/>
              </p:cNvSpPr>
              <p:nvPr/>
            </p:nvSpPr>
            <p:spPr bwMode="gray">
              <a:xfrm>
                <a:off x="3322" y="1347"/>
                <a:ext cx="9" cy="7"/>
              </a:xfrm>
              <a:custGeom>
                <a:avLst/>
                <a:gdLst>
                  <a:gd name="T0" fmla="*/ 0 w 7"/>
                  <a:gd name="T1" fmla="*/ 2147483647 h 5"/>
                  <a:gd name="T2" fmla="*/ 0 w 7"/>
                  <a:gd name="T3" fmla="*/ 2147483647 h 5"/>
                  <a:gd name="T4" fmla="*/ 2147483647 w 7"/>
                  <a:gd name="T5" fmla="*/ 2147483647 h 5"/>
                  <a:gd name="T6" fmla="*/ 2147483647 w 7"/>
                  <a:gd name="T7" fmla="*/ 2147483647 h 5"/>
                  <a:gd name="T8" fmla="*/ 2147483647 w 7"/>
                  <a:gd name="T9" fmla="*/ 0 h 5"/>
                  <a:gd name="T10" fmla="*/ 0 w 7"/>
                  <a:gd name="T11" fmla="*/ 2147483647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1"/>
                    </a:moveTo>
                    <a:lnTo>
                      <a:pt x="0" y="4"/>
                    </a:lnTo>
                    <a:lnTo>
                      <a:pt x="1" y="5"/>
                    </a:lnTo>
                    <a:lnTo>
                      <a:pt x="7" y="4"/>
                    </a:lnTo>
                    <a:lnTo>
                      <a:pt x="5" y="0"/>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25" name="Freeform 647"/>
              <p:cNvSpPr>
                <a:spLocks/>
              </p:cNvSpPr>
              <p:nvPr/>
            </p:nvSpPr>
            <p:spPr bwMode="gray">
              <a:xfrm>
                <a:off x="3329" y="1353"/>
                <a:ext cx="13" cy="6"/>
              </a:xfrm>
              <a:custGeom>
                <a:avLst/>
                <a:gdLst>
                  <a:gd name="T0" fmla="*/ 0 w 10"/>
                  <a:gd name="T1" fmla="*/ 2147483647 h 5"/>
                  <a:gd name="T2" fmla="*/ 2147483647 w 10"/>
                  <a:gd name="T3" fmla="*/ 2147483647 h 5"/>
                  <a:gd name="T4" fmla="*/ 2147483647 w 10"/>
                  <a:gd name="T5" fmla="*/ 2147483647 h 5"/>
                  <a:gd name="T6" fmla="*/ 2147483647 w 10"/>
                  <a:gd name="T7" fmla="*/ 2147483647 h 5"/>
                  <a:gd name="T8" fmla="*/ 2147483647 w 10"/>
                  <a:gd name="T9" fmla="*/ 0 h 5"/>
                  <a:gd name="T10" fmla="*/ 2147483647 w 10"/>
                  <a:gd name="T11" fmla="*/ 2147483647 h 5"/>
                  <a:gd name="T12" fmla="*/ 0 w 10"/>
                  <a:gd name="T13" fmla="*/ 2147483647 h 5"/>
                  <a:gd name="T14" fmla="*/ 0 60000 65536"/>
                  <a:gd name="T15" fmla="*/ 0 60000 65536"/>
                  <a:gd name="T16" fmla="*/ 0 60000 65536"/>
                  <a:gd name="T17" fmla="*/ 0 60000 65536"/>
                  <a:gd name="T18" fmla="*/ 0 60000 65536"/>
                  <a:gd name="T19" fmla="*/ 0 60000 65536"/>
                  <a:gd name="T20" fmla="*/ 0 60000 65536"/>
                  <a:gd name="T21" fmla="*/ 0 w 10"/>
                  <a:gd name="T22" fmla="*/ 0 h 5"/>
                  <a:gd name="T23" fmla="*/ 10 w 10"/>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5">
                    <a:moveTo>
                      <a:pt x="0" y="2"/>
                    </a:moveTo>
                    <a:lnTo>
                      <a:pt x="6" y="4"/>
                    </a:lnTo>
                    <a:lnTo>
                      <a:pt x="10" y="5"/>
                    </a:lnTo>
                    <a:lnTo>
                      <a:pt x="10" y="1"/>
                    </a:lnTo>
                    <a:lnTo>
                      <a:pt x="8" y="0"/>
                    </a:lnTo>
                    <a:lnTo>
                      <a:pt x="6" y="2"/>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26" name="Freeform 648"/>
              <p:cNvSpPr>
                <a:spLocks/>
              </p:cNvSpPr>
              <p:nvPr/>
            </p:nvSpPr>
            <p:spPr bwMode="gray">
              <a:xfrm>
                <a:off x="3313" y="1353"/>
                <a:ext cx="9" cy="4"/>
              </a:xfrm>
              <a:custGeom>
                <a:avLst/>
                <a:gdLst>
                  <a:gd name="T0" fmla="*/ 0 w 7"/>
                  <a:gd name="T1" fmla="*/ 2147483647 h 3"/>
                  <a:gd name="T2" fmla="*/ 2147483647 w 7"/>
                  <a:gd name="T3" fmla="*/ 2147483647 h 3"/>
                  <a:gd name="T4" fmla="*/ 2147483647 w 7"/>
                  <a:gd name="T5" fmla="*/ 0 h 3"/>
                  <a:gd name="T6" fmla="*/ 2147483647 w 7"/>
                  <a:gd name="T7" fmla="*/ 2147483647 h 3"/>
                  <a:gd name="T8" fmla="*/ 0 w 7"/>
                  <a:gd name="T9" fmla="*/ 2147483647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0" y="3"/>
                    </a:moveTo>
                    <a:lnTo>
                      <a:pt x="2" y="1"/>
                    </a:lnTo>
                    <a:lnTo>
                      <a:pt x="4" y="0"/>
                    </a:lnTo>
                    <a:lnTo>
                      <a:pt x="7" y="1"/>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27" name="Freeform 649"/>
              <p:cNvSpPr>
                <a:spLocks/>
              </p:cNvSpPr>
              <p:nvPr/>
            </p:nvSpPr>
            <p:spPr bwMode="gray">
              <a:xfrm>
                <a:off x="3336" y="1316"/>
                <a:ext cx="6" cy="4"/>
              </a:xfrm>
              <a:custGeom>
                <a:avLst/>
                <a:gdLst>
                  <a:gd name="T0" fmla="*/ 2147483647 w 4"/>
                  <a:gd name="T1" fmla="*/ 2147483647 h 3"/>
                  <a:gd name="T2" fmla="*/ 0 w 4"/>
                  <a:gd name="T3" fmla="*/ 2147483647 h 3"/>
                  <a:gd name="T4" fmla="*/ 0 w 4"/>
                  <a:gd name="T5" fmla="*/ 2147483647 h 3"/>
                  <a:gd name="T6" fmla="*/ 2147483647 w 4"/>
                  <a:gd name="T7" fmla="*/ 0 h 3"/>
                  <a:gd name="T8" fmla="*/ 2147483647 w 4"/>
                  <a:gd name="T9" fmla="*/ 2147483647 h 3"/>
                  <a:gd name="T10" fmla="*/ 2147483647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2" y="3"/>
                    </a:moveTo>
                    <a:lnTo>
                      <a:pt x="0" y="2"/>
                    </a:lnTo>
                    <a:lnTo>
                      <a:pt x="0" y="1"/>
                    </a:lnTo>
                    <a:lnTo>
                      <a:pt x="3" y="0"/>
                    </a:lnTo>
                    <a:lnTo>
                      <a:pt x="4" y="2"/>
                    </a:lnTo>
                    <a:lnTo>
                      <a:pt x="2"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28" name="Freeform 650"/>
              <p:cNvSpPr>
                <a:spLocks/>
              </p:cNvSpPr>
              <p:nvPr/>
            </p:nvSpPr>
            <p:spPr bwMode="gray">
              <a:xfrm>
                <a:off x="3345" y="1541"/>
                <a:ext cx="71" cy="71"/>
              </a:xfrm>
              <a:custGeom>
                <a:avLst/>
                <a:gdLst>
                  <a:gd name="T0" fmla="*/ 2147483647 w 54"/>
                  <a:gd name="T1" fmla="*/ 2147483647 h 55"/>
                  <a:gd name="T2" fmla="*/ 2147483647 w 54"/>
                  <a:gd name="T3" fmla="*/ 2147483647 h 55"/>
                  <a:gd name="T4" fmla="*/ 2147483647 w 54"/>
                  <a:gd name="T5" fmla="*/ 2147483647 h 55"/>
                  <a:gd name="T6" fmla="*/ 2147483647 w 54"/>
                  <a:gd name="T7" fmla="*/ 2147483647 h 55"/>
                  <a:gd name="T8" fmla="*/ 2147483647 w 54"/>
                  <a:gd name="T9" fmla="*/ 2147483647 h 55"/>
                  <a:gd name="T10" fmla="*/ 2147483647 w 54"/>
                  <a:gd name="T11" fmla="*/ 2147483647 h 55"/>
                  <a:gd name="T12" fmla="*/ 2147483647 w 54"/>
                  <a:gd name="T13" fmla="*/ 2147483647 h 55"/>
                  <a:gd name="T14" fmla="*/ 2147483647 w 54"/>
                  <a:gd name="T15" fmla="*/ 2147483647 h 55"/>
                  <a:gd name="T16" fmla="*/ 2147483647 w 54"/>
                  <a:gd name="T17" fmla="*/ 2147483647 h 55"/>
                  <a:gd name="T18" fmla="*/ 2147483647 w 54"/>
                  <a:gd name="T19" fmla="*/ 2147483647 h 55"/>
                  <a:gd name="T20" fmla="*/ 2147483647 w 54"/>
                  <a:gd name="T21" fmla="*/ 2147483647 h 55"/>
                  <a:gd name="T22" fmla="*/ 2147483647 w 54"/>
                  <a:gd name="T23" fmla="*/ 2147483647 h 55"/>
                  <a:gd name="T24" fmla="*/ 2147483647 w 54"/>
                  <a:gd name="T25" fmla="*/ 2147483647 h 55"/>
                  <a:gd name="T26" fmla="*/ 2147483647 w 54"/>
                  <a:gd name="T27" fmla="*/ 2147483647 h 55"/>
                  <a:gd name="T28" fmla="*/ 2147483647 w 54"/>
                  <a:gd name="T29" fmla="*/ 2147483647 h 55"/>
                  <a:gd name="T30" fmla="*/ 2147483647 w 54"/>
                  <a:gd name="T31" fmla="*/ 2147483647 h 55"/>
                  <a:gd name="T32" fmla="*/ 2147483647 w 54"/>
                  <a:gd name="T33" fmla="*/ 2147483647 h 55"/>
                  <a:gd name="T34" fmla="*/ 2147483647 w 54"/>
                  <a:gd name="T35" fmla="*/ 2147483647 h 55"/>
                  <a:gd name="T36" fmla="*/ 0 w 54"/>
                  <a:gd name="T37" fmla="*/ 2147483647 h 55"/>
                  <a:gd name="T38" fmla="*/ 2147483647 w 54"/>
                  <a:gd name="T39" fmla="*/ 2147483647 h 55"/>
                  <a:gd name="T40" fmla="*/ 2147483647 w 54"/>
                  <a:gd name="T41" fmla="*/ 2147483647 h 55"/>
                  <a:gd name="T42" fmla="*/ 2147483647 w 54"/>
                  <a:gd name="T43" fmla="*/ 2147483647 h 55"/>
                  <a:gd name="T44" fmla="*/ 2147483647 w 54"/>
                  <a:gd name="T45" fmla="*/ 2147483647 h 55"/>
                  <a:gd name="T46" fmla="*/ 2147483647 w 54"/>
                  <a:gd name="T47" fmla="*/ 2147483647 h 55"/>
                  <a:gd name="T48" fmla="*/ 2147483647 w 54"/>
                  <a:gd name="T49" fmla="*/ 2147483647 h 55"/>
                  <a:gd name="T50" fmla="*/ 2147483647 w 54"/>
                  <a:gd name="T51" fmla="*/ 2147483647 h 55"/>
                  <a:gd name="T52" fmla="*/ 2147483647 w 54"/>
                  <a:gd name="T53" fmla="*/ 2147483647 h 55"/>
                  <a:gd name="T54" fmla="*/ 2147483647 w 54"/>
                  <a:gd name="T55" fmla="*/ 0 h 55"/>
                  <a:gd name="T56" fmla="*/ 2147483647 w 54"/>
                  <a:gd name="T57" fmla="*/ 2147483647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
                  <a:gd name="T88" fmla="*/ 0 h 55"/>
                  <a:gd name="T89" fmla="*/ 54 w 54"/>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 h="55">
                    <a:moveTo>
                      <a:pt x="45" y="4"/>
                    </a:moveTo>
                    <a:lnTo>
                      <a:pt x="41" y="13"/>
                    </a:lnTo>
                    <a:lnTo>
                      <a:pt x="36" y="14"/>
                    </a:lnTo>
                    <a:lnTo>
                      <a:pt x="35" y="30"/>
                    </a:lnTo>
                    <a:lnTo>
                      <a:pt x="38" y="36"/>
                    </a:lnTo>
                    <a:lnTo>
                      <a:pt x="54" y="47"/>
                    </a:lnTo>
                    <a:lnTo>
                      <a:pt x="53" y="51"/>
                    </a:lnTo>
                    <a:lnTo>
                      <a:pt x="45" y="53"/>
                    </a:lnTo>
                    <a:lnTo>
                      <a:pt x="36" y="55"/>
                    </a:lnTo>
                    <a:lnTo>
                      <a:pt x="27" y="50"/>
                    </a:lnTo>
                    <a:lnTo>
                      <a:pt x="19" y="50"/>
                    </a:lnTo>
                    <a:lnTo>
                      <a:pt x="19" y="45"/>
                    </a:lnTo>
                    <a:lnTo>
                      <a:pt x="22" y="39"/>
                    </a:lnTo>
                    <a:lnTo>
                      <a:pt x="17" y="38"/>
                    </a:lnTo>
                    <a:lnTo>
                      <a:pt x="10" y="36"/>
                    </a:lnTo>
                    <a:lnTo>
                      <a:pt x="9" y="33"/>
                    </a:lnTo>
                    <a:lnTo>
                      <a:pt x="5" y="37"/>
                    </a:lnTo>
                    <a:lnTo>
                      <a:pt x="1" y="35"/>
                    </a:lnTo>
                    <a:lnTo>
                      <a:pt x="0" y="31"/>
                    </a:lnTo>
                    <a:lnTo>
                      <a:pt x="2" y="24"/>
                    </a:lnTo>
                    <a:lnTo>
                      <a:pt x="8" y="23"/>
                    </a:lnTo>
                    <a:lnTo>
                      <a:pt x="11" y="19"/>
                    </a:lnTo>
                    <a:lnTo>
                      <a:pt x="12" y="14"/>
                    </a:lnTo>
                    <a:lnTo>
                      <a:pt x="9" y="11"/>
                    </a:lnTo>
                    <a:lnTo>
                      <a:pt x="11" y="7"/>
                    </a:lnTo>
                    <a:lnTo>
                      <a:pt x="15" y="7"/>
                    </a:lnTo>
                    <a:lnTo>
                      <a:pt x="18" y="1"/>
                    </a:lnTo>
                    <a:lnTo>
                      <a:pt x="37" y="0"/>
                    </a:lnTo>
                    <a:lnTo>
                      <a:pt x="45"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29" name="Freeform 651"/>
              <p:cNvSpPr>
                <a:spLocks/>
              </p:cNvSpPr>
              <p:nvPr/>
            </p:nvSpPr>
            <p:spPr bwMode="gray">
              <a:xfrm>
                <a:off x="3352" y="1590"/>
                <a:ext cx="14" cy="8"/>
              </a:xfrm>
              <a:custGeom>
                <a:avLst/>
                <a:gdLst>
                  <a:gd name="T0" fmla="*/ 2147483647 w 11"/>
                  <a:gd name="T1" fmla="*/ 0 h 6"/>
                  <a:gd name="T2" fmla="*/ 2147483647 w 11"/>
                  <a:gd name="T3" fmla="*/ 2147483647 h 6"/>
                  <a:gd name="T4" fmla="*/ 2147483647 w 11"/>
                  <a:gd name="T5" fmla="*/ 2147483647 h 6"/>
                  <a:gd name="T6" fmla="*/ 0 w 11"/>
                  <a:gd name="T7" fmla="*/ 2147483647 h 6"/>
                  <a:gd name="T8" fmla="*/ 2147483647 w 11"/>
                  <a:gd name="T9" fmla="*/ 0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4" y="0"/>
                    </a:moveTo>
                    <a:lnTo>
                      <a:pt x="11" y="4"/>
                    </a:lnTo>
                    <a:lnTo>
                      <a:pt x="10" y="6"/>
                    </a:lnTo>
                    <a:lnTo>
                      <a:pt x="0" y="1"/>
                    </a:lnTo>
                    <a:lnTo>
                      <a:pt x="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30" name="Freeform 652"/>
              <p:cNvSpPr>
                <a:spLocks/>
              </p:cNvSpPr>
              <p:nvPr/>
            </p:nvSpPr>
            <p:spPr bwMode="gray">
              <a:xfrm>
                <a:off x="3622" y="1544"/>
                <a:ext cx="9" cy="4"/>
              </a:xfrm>
              <a:custGeom>
                <a:avLst/>
                <a:gdLst>
                  <a:gd name="T0" fmla="*/ 2147483647 w 7"/>
                  <a:gd name="T1" fmla="*/ 2147483647 h 3"/>
                  <a:gd name="T2" fmla="*/ 2147483647 w 7"/>
                  <a:gd name="T3" fmla="*/ 2147483647 h 3"/>
                  <a:gd name="T4" fmla="*/ 2147483647 w 7"/>
                  <a:gd name="T5" fmla="*/ 0 h 3"/>
                  <a:gd name="T6" fmla="*/ 2147483647 w 7"/>
                  <a:gd name="T7" fmla="*/ 0 h 3"/>
                  <a:gd name="T8" fmla="*/ 0 w 7"/>
                  <a:gd name="T9" fmla="*/ 0 h 3"/>
                  <a:gd name="T10" fmla="*/ 2147483647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2" y="3"/>
                    </a:moveTo>
                    <a:lnTo>
                      <a:pt x="6" y="2"/>
                    </a:lnTo>
                    <a:lnTo>
                      <a:pt x="7" y="0"/>
                    </a:lnTo>
                    <a:lnTo>
                      <a:pt x="2" y="0"/>
                    </a:lnTo>
                    <a:lnTo>
                      <a:pt x="0" y="0"/>
                    </a:lnTo>
                    <a:lnTo>
                      <a:pt x="2"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31" name="Freeform 653"/>
              <p:cNvSpPr>
                <a:spLocks/>
              </p:cNvSpPr>
              <p:nvPr/>
            </p:nvSpPr>
            <p:spPr bwMode="gray">
              <a:xfrm>
                <a:off x="3480" y="1307"/>
                <a:ext cx="28" cy="21"/>
              </a:xfrm>
              <a:custGeom>
                <a:avLst/>
                <a:gdLst>
                  <a:gd name="T0" fmla="*/ 2147483647 w 22"/>
                  <a:gd name="T1" fmla="*/ 0 h 16"/>
                  <a:gd name="T2" fmla="*/ 2147483647 w 22"/>
                  <a:gd name="T3" fmla="*/ 0 h 16"/>
                  <a:gd name="T4" fmla="*/ 2147483647 w 22"/>
                  <a:gd name="T5" fmla="*/ 2147483647 h 16"/>
                  <a:gd name="T6" fmla="*/ 2147483647 w 22"/>
                  <a:gd name="T7" fmla="*/ 2147483647 h 16"/>
                  <a:gd name="T8" fmla="*/ 2147483647 w 22"/>
                  <a:gd name="T9" fmla="*/ 2147483647 h 16"/>
                  <a:gd name="T10" fmla="*/ 2147483647 w 22"/>
                  <a:gd name="T11" fmla="*/ 2147483647 h 16"/>
                  <a:gd name="T12" fmla="*/ 2147483647 w 22"/>
                  <a:gd name="T13" fmla="*/ 2147483647 h 16"/>
                  <a:gd name="T14" fmla="*/ 2147483647 w 22"/>
                  <a:gd name="T15" fmla="*/ 2147483647 h 16"/>
                  <a:gd name="T16" fmla="*/ 2147483647 w 22"/>
                  <a:gd name="T17" fmla="*/ 2147483647 h 16"/>
                  <a:gd name="T18" fmla="*/ 2147483647 w 22"/>
                  <a:gd name="T19" fmla="*/ 2147483647 h 16"/>
                  <a:gd name="T20" fmla="*/ 2147483647 w 22"/>
                  <a:gd name="T21" fmla="*/ 2147483647 h 16"/>
                  <a:gd name="T22" fmla="*/ 0 w 22"/>
                  <a:gd name="T23" fmla="*/ 2147483647 h 16"/>
                  <a:gd name="T24" fmla="*/ 2147483647 w 22"/>
                  <a:gd name="T25" fmla="*/ 2147483647 h 16"/>
                  <a:gd name="T26" fmla="*/ 2147483647 w 22"/>
                  <a:gd name="T27" fmla="*/ 2147483647 h 16"/>
                  <a:gd name="T28" fmla="*/ 2147483647 w 22"/>
                  <a:gd name="T29" fmla="*/ 2147483647 h 16"/>
                  <a:gd name="T30" fmla="*/ 2147483647 w 22"/>
                  <a:gd name="T31" fmla="*/ 2147483647 h 16"/>
                  <a:gd name="T32" fmla="*/ 2147483647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14" y="0"/>
                    </a:moveTo>
                    <a:lnTo>
                      <a:pt x="19" y="0"/>
                    </a:lnTo>
                    <a:lnTo>
                      <a:pt x="21" y="2"/>
                    </a:lnTo>
                    <a:lnTo>
                      <a:pt x="19" y="4"/>
                    </a:lnTo>
                    <a:lnTo>
                      <a:pt x="22" y="8"/>
                    </a:lnTo>
                    <a:lnTo>
                      <a:pt x="22" y="11"/>
                    </a:lnTo>
                    <a:lnTo>
                      <a:pt x="13" y="11"/>
                    </a:lnTo>
                    <a:lnTo>
                      <a:pt x="12" y="13"/>
                    </a:lnTo>
                    <a:lnTo>
                      <a:pt x="9" y="16"/>
                    </a:lnTo>
                    <a:lnTo>
                      <a:pt x="6" y="16"/>
                    </a:lnTo>
                    <a:lnTo>
                      <a:pt x="4" y="13"/>
                    </a:lnTo>
                    <a:lnTo>
                      <a:pt x="0" y="11"/>
                    </a:lnTo>
                    <a:lnTo>
                      <a:pt x="4" y="8"/>
                    </a:lnTo>
                    <a:lnTo>
                      <a:pt x="3" y="6"/>
                    </a:lnTo>
                    <a:lnTo>
                      <a:pt x="7" y="3"/>
                    </a:lnTo>
                    <a:lnTo>
                      <a:pt x="13" y="2"/>
                    </a:lnTo>
                    <a:lnTo>
                      <a:pt x="1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32" name="Freeform 654"/>
              <p:cNvSpPr>
                <a:spLocks/>
              </p:cNvSpPr>
              <p:nvPr/>
            </p:nvSpPr>
            <p:spPr bwMode="gray">
              <a:xfrm>
                <a:off x="3442" y="1327"/>
                <a:ext cx="31" cy="14"/>
              </a:xfrm>
              <a:custGeom>
                <a:avLst/>
                <a:gdLst>
                  <a:gd name="T0" fmla="*/ 2147483647 w 24"/>
                  <a:gd name="T1" fmla="*/ 0 h 11"/>
                  <a:gd name="T2" fmla="*/ 2147483647 w 24"/>
                  <a:gd name="T3" fmla="*/ 2147483647 h 11"/>
                  <a:gd name="T4" fmla="*/ 2147483647 w 24"/>
                  <a:gd name="T5" fmla="*/ 2147483647 h 11"/>
                  <a:gd name="T6" fmla="*/ 2147483647 w 24"/>
                  <a:gd name="T7" fmla="*/ 2147483647 h 11"/>
                  <a:gd name="T8" fmla="*/ 2147483647 w 24"/>
                  <a:gd name="T9" fmla="*/ 2147483647 h 11"/>
                  <a:gd name="T10" fmla="*/ 2147483647 w 24"/>
                  <a:gd name="T11" fmla="*/ 2147483647 h 11"/>
                  <a:gd name="T12" fmla="*/ 2147483647 w 24"/>
                  <a:gd name="T13" fmla="*/ 2147483647 h 11"/>
                  <a:gd name="T14" fmla="*/ 0 w 24"/>
                  <a:gd name="T15" fmla="*/ 2147483647 h 11"/>
                  <a:gd name="T16" fmla="*/ 0 w 24"/>
                  <a:gd name="T17" fmla="*/ 2147483647 h 11"/>
                  <a:gd name="T18" fmla="*/ 2147483647 w 24"/>
                  <a:gd name="T19" fmla="*/ 2147483647 h 11"/>
                  <a:gd name="T20" fmla="*/ 2147483647 w 24"/>
                  <a:gd name="T21" fmla="*/ 2147483647 h 11"/>
                  <a:gd name="T22" fmla="*/ 2147483647 w 24"/>
                  <a:gd name="T23" fmla="*/ 2147483647 h 11"/>
                  <a:gd name="T24" fmla="*/ 2147483647 w 24"/>
                  <a:gd name="T25" fmla="*/ 0 h 11"/>
                  <a:gd name="T26" fmla="*/ 2147483647 w 24"/>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11"/>
                  <a:gd name="T44" fmla="*/ 24 w 24"/>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11">
                    <a:moveTo>
                      <a:pt x="24" y="0"/>
                    </a:moveTo>
                    <a:lnTo>
                      <a:pt x="24" y="3"/>
                    </a:lnTo>
                    <a:lnTo>
                      <a:pt x="17" y="3"/>
                    </a:lnTo>
                    <a:lnTo>
                      <a:pt x="16" y="5"/>
                    </a:lnTo>
                    <a:lnTo>
                      <a:pt x="20" y="9"/>
                    </a:lnTo>
                    <a:lnTo>
                      <a:pt x="18" y="11"/>
                    </a:lnTo>
                    <a:lnTo>
                      <a:pt x="4" y="10"/>
                    </a:lnTo>
                    <a:lnTo>
                      <a:pt x="0" y="9"/>
                    </a:lnTo>
                    <a:lnTo>
                      <a:pt x="0" y="5"/>
                    </a:lnTo>
                    <a:lnTo>
                      <a:pt x="3" y="4"/>
                    </a:lnTo>
                    <a:lnTo>
                      <a:pt x="3" y="1"/>
                    </a:lnTo>
                    <a:lnTo>
                      <a:pt x="17" y="1"/>
                    </a:lnTo>
                    <a:lnTo>
                      <a:pt x="20" y="0"/>
                    </a:lnTo>
                    <a:lnTo>
                      <a:pt x="2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33" name="Freeform 655"/>
              <p:cNvSpPr>
                <a:spLocks/>
              </p:cNvSpPr>
              <p:nvPr/>
            </p:nvSpPr>
            <p:spPr bwMode="gray">
              <a:xfrm>
                <a:off x="3454" y="1319"/>
                <a:ext cx="14" cy="5"/>
              </a:xfrm>
              <a:custGeom>
                <a:avLst/>
                <a:gdLst>
                  <a:gd name="T0" fmla="*/ 2147483647 w 11"/>
                  <a:gd name="T1" fmla="*/ 0 h 4"/>
                  <a:gd name="T2" fmla="*/ 2147483647 w 11"/>
                  <a:gd name="T3" fmla="*/ 2147483647 h 4"/>
                  <a:gd name="T4" fmla="*/ 2147483647 w 11"/>
                  <a:gd name="T5" fmla="*/ 2147483647 h 4"/>
                  <a:gd name="T6" fmla="*/ 0 w 11"/>
                  <a:gd name="T7" fmla="*/ 2147483647 h 4"/>
                  <a:gd name="T8" fmla="*/ 0 w 11"/>
                  <a:gd name="T9" fmla="*/ 2147483647 h 4"/>
                  <a:gd name="T10" fmla="*/ 2147483647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8" y="0"/>
                    </a:moveTo>
                    <a:lnTo>
                      <a:pt x="11" y="2"/>
                    </a:lnTo>
                    <a:lnTo>
                      <a:pt x="7" y="4"/>
                    </a:lnTo>
                    <a:lnTo>
                      <a:pt x="0" y="3"/>
                    </a:lnTo>
                    <a:lnTo>
                      <a:pt x="0" y="1"/>
                    </a:lnTo>
                    <a:lnTo>
                      <a:pt x="8"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34" name="Freeform 656"/>
              <p:cNvSpPr>
                <a:spLocks/>
              </p:cNvSpPr>
              <p:nvPr/>
            </p:nvSpPr>
            <p:spPr bwMode="gray">
              <a:xfrm>
                <a:off x="3477" y="1292"/>
                <a:ext cx="13" cy="3"/>
              </a:xfrm>
              <a:custGeom>
                <a:avLst/>
                <a:gdLst>
                  <a:gd name="T0" fmla="*/ 0 w 10"/>
                  <a:gd name="T1" fmla="*/ 2147483647 h 3"/>
                  <a:gd name="T2" fmla="*/ 2147483647 w 10"/>
                  <a:gd name="T3" fmla="*/ 0 h 3"/>
                  <a:gd name="T4" fmla="*/ 2147483647 w 10"/>
                  <a:gd name="T5" fmla="*/ 2147483647 h 3"/>
                  <a:gd name="T6" fmla="*/ 2147483647 w 10"/>
                  <a:gd name="T7" fmla="*/ 2147483647 h 3"/>
                  <a:gd name="T8" fmla="*/ 0 w 10"/>
                  <a:gd name="T9" fmla="*/ 2147483647 h 3"/>
                  <a:gd name="T10" fmla="*/ 0 60000 65536"/>
                  <a:gd name="T11" fmla="*/ 0 60000 65536"/>
                  <a:gd name="T12" fmla="*/ 0 60000 65536"/>
                  <a:gd name="T13" fmla="*/ 0 60000 65536"/>
                  <a:gd name="T14" fmla="*/ 0 60000 65536"/>
                  <a:gd name="T15" fmla="*/ 0 w 10"/>
                  <a:gd name="T16" fmla="*/ 0 h 3"/>
                  <a:gd name="T17" fmla="*/ 10 w 10"/>
                  <a:gd name="T18" fmla="*/ 3 h 3"/>
                </a:gdLst>
                <a:ahLst/>
                <a:cxnLst>
                  <a:cxn ang="T10">
                    <a:pos x="T0" y="T1"/>
                  </a:cxn>
                  <a:cxn ang="T11">
                    <a:pos x="T2" y="T3"/>
                  </a:cxn>
                  <a:cxn ang="T12">
                    <a:pos x="T4" y="T5"/>
                  </a:cxn>
                  <a:cxn ang="T13">
                    <a:pos x="T6" y="T7"/>
                  </a:cxn>
                  <a:cxn ang="T14">
                    <a:pos x="T8" y="T9"/>
                  </a:cxn>
                </a:cxnLst>
                <a:rect l="T15" t="T16" r="T17" b="T18"/>
                <a:pathLst>
                  <a:path w="10" h="3">
                    <a:moveTo>
                      <a:pt x="0" y="1"/>
                    </a:moveTo>
                    <a:lnTo>
                      <a:pt x="9" y="0"/>
                    </a:lnTo>
                    <a:lnTo>
                      <a:pt x="10" y="3"/>
                    </a:lnTo>
                    <a:lnTo>
                      <a:pt x="6"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35" name="Freeform 657"/>
              <p:cNvSpPr>
                <a:spLocks/>
              </p:cNvSpPr>
              <p:nvPr/>
            </p:nvSpPr>
            <p:spPr bwMode="gray">
              <a:xfrm>
                <a:off x="3429" y="1304"/>
                <a:ext cx="9" cy="3"/>
              </a:xfrm>
              <a:custGeom>
                <a:avLst/>
                <a:gdLst>
                  <a:gd name="T0" fmla="*/ 0 w 7"/>
                  <a:gd name="T1" fmla="*/ 2147483647 h 2"/>
                  <a:gd name="T2" fmla="*/ 0 w 7"/>
                  <a:gd name="T3" fmla="*/ 2147483647 h 2"/>
                  <a:gd name="T4" fmla="*/ 2147483647 w 7"/>
                  <a:gd name="T5" fmla="*/ 0 h 2"/>
                  <a:gd name="T6" fmla="*/ 2147483647 w 7"/>
                  <a:gd name="T7" fmla="*/ 2147483647 h 2"/>
                  <a:gd name="T8" fmla="*/ 2147483647 w 7"/>
                  <a:gd name="T9" fmla="*/ 2147483647 h 2"/>
                  <a:gd name="T10" fmla="*/ 0 w 7"/>
                  <a:gd name="T11" fmla="*/ 2147483647 h 2"/>
                  <a:gd name="T12" fmla="*/ 0 60000 65536"/>
                  <a:gd name="T13" fmla="*/ 0 60000 65536"/>
                  <a:gd name="T14" fmla="*/ 0 60000 65536"/>
                  <a:gd name="T15" fmla="*/ 0 60000 65536"/>
                  <a:gd name="T16" fmla="*/ 0 60000 65536"/>
                  <a:gd name="T17" fmla="*/ 0 60000 65536"/>
                  <a:gd name="T18" fmla="*/ 0 w 7"/>
                  <a:gd name="T19" fmla="*/ 0 h 2"/>
                  <a:gd name="T20" fmla="*/ 7 w 7"/>
                  <a:gd name="T21" fmla="*/ 2 h 2"/>
                </a:gdLst>
                <a:ahLst/>
                <a:cxnLst>
                  <a:cxn ang="T12">
                    <a:pos x="T0" y="T1"/>
                  </a:cxn>
                  <a:cxn ang="T13">
                    <a:pos x="T2" y="T3"/>
                  </a:cxn>
                  <a:cxn ang="T14">
                    <a:pos x="T4" y="T5"/>
                  </a:cxn>
                  <a:cxn ang="T15">
                    <a:pos x="T6" y="T7"/>
                  </a:cxn>
                  <a:cxn ang="T16">
                    <a:pos x="T8" y="T9"/>
                  </a:cxn>
                  <a:cxn ang="T17">
                    <a:pos x="T10" y="T11"/>
                  </a:cxn>
                </a:cxnLst>
                <a:rect l="T18" t="T19" r="T20" b="T21"/>
                <a:pathLst>
                  <a:path w="7" h="2">
                    <a:moveTo>
                      <a:pt x="0" y="2"/>
                    </a:moveTo>
                    <a:lnTo>
                      <a:pt x="0" y="1"/>
                    </a:lnTo>
                    <a:lnTo>
                      <a:pt x="4" y="0"/>
                    </a:lnTo>
                    <a:lnTo>
                      <a:pt x="7" y="1"/>
                    </a:lnTo>
                    <a:lnTo>
                      <a:pt x="5" y="2"/>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36" name="Freeform 658"/>
              <p:cNvSpPr>
                <a:spLocks/>
              </p:cNvSpPr>
              <p:nvPr/>
            </p:nvSpPr>
            <p:spPr bwMode="gray">
              <a:xfrm>
                <a:off x="3454" y="1309"/>
                <a:ext cx="7" cy="2"/>
              </a:xfrm>
              <a:custGeom>
                <a:avLst/>
                <a:gdLst>
                  <a:gd name="T0" fmla="*/ 0 w 6"/>
                  <a:gd name="T1" fmla="*/ 2147483647 h 2"/>
                  <a:gd name="T2" fmla="*/ 2147483647 w 6"/>
                  <a:gd name="T3" fmla="*/ 0 h 2"/>
                  <a:gd name="T4" fmla="*/ 2147483647 w 6"/>
                  <a:gd name="T5" fmla="*/ 2147483647 h 2"/>
                  <a:gd name="T6" fmla="*/ 2147483647 w 6"/>
                  <a:gd name="T7" fmla="*/ 2147483647 h 2"/>
                  <a:gd name="T8" fmla="*/ 0 w 6"/>
                  <a:gd name="T9" fmla="*/ 2147483647 h 2"/>
                  <a:gd name="T10" fmla="*/ 0 60000 65536"/>
                  <a:gd name="T11" fmla="*/ 0 60000 65536"/>
                  <a:gd name="T12" fmla="*/ 0 60000 65536"/>
                  <a:gd name="T13" fmla="*/ 0 60000 65536"/>
                  <a:gd name="T14" fmla="*/ 0 60000 65536"/>
                  <a:gd name="T15" fmla="*/ 0 w 6"/>
                  <a:gd name="T16" fmla="*/ 0 h 2"/>
                  <a:gd name="T17" fmla="*/ 6 w 6"/>
                  <a:gd name="T18" fmla="*/ 2 h 2"/>
                </a:gdLst>
                <a:ahLst/>
                <a:cxnLst>
                  <a:cxn ang="T10">
                    <a:pos x="T0" y="T1"/>
                  </a:cxn>
                  <a:cxn ang="T11">
                    <a:pos x="T2" y="T3"/>
                  </a:cxn>
                  <a:cxn ang="T12">
                    <a:pos x="T4" y="T5"/>
                  </a:cxn>
                  <a:cxn ang="T13">
                    <a:pos x="T6" y="T7"/>
                  </a:cxn>
                  <a:cxn ang="T14">
                    <a:pos x="T8" y="T9"/>
                  </a:cxn>
                </a:cxnLst>
                <a:rect l="T15" t="T16" r="T17" b="T18"/>
                <a:pathLst>
                  <a:path w="6" h="2">
                    <a:moveTo>
                      <a:pt x="0" y="1"/>
                    </a:moveTo>
                    <a:lnTo>
                      <a:pt x="6" y="0"/>
                    </a:lnTo>
                    <a:lnTo>
                      <a:pt x="6" y="1"/>
                    </a:lnTo>
                    <a:lnTo>
                      <a:pt x="2"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37" name="Freeform 659"/>
              <p:cNvSpPr>
                <a:spLocks/>
              </p:cNvSpPr>
              <p:nvPr/>
            </p:nvSpPr>
            <p:spPr bwMode="gray">
              <a:xfrm>
                <a:off x="3414" y="1340"/>
                <a:ext cx="23" cy="12"/>
              </a:xfrm>
              <a:custGeom>
                <a:avLst/>
                <a:gdLst>
                  <a:gd name="T0" fmla="*/ 2147483647 w 17"/>
                  <a:gd name="T1" fmla="*/ 0 h 9"/>
                  <a:gd name="T2" fmla="*/ 2147483647 w 17"/>
                  <a:gd name="T3" fmla="*/ 2147483647 h 9"/>
                  <a:gd name="T4" fmla="*/ 2147483647 w 17"/>
                  <a:gd name="T5" fmla="*/ 2147483647 h 9"/>
                  <a:gd name="T6" fmla="*/ 2147483647 w 17"/>
                  <a:gd name="T7" fmla="*/ 2147483647 h 9"/>
                  <a:gd name="T8" fmla="*/ 2147483647 w 17"/>
                  <a:gd name="T9" fmla="*/ 2147483647 h 9"/>
                  <a:gd name="T10" fmla="*/ 2147483647 w 17"/>
                  <a:gd name="T11" fmla="*/ 2147483647 h 9"/>
                  <a:gd name="T12" fmla="*/ 2147483647 w 17"/>
                  <a:gd name="T13" fmla="*/ 2147483647 h 9"/>
                  <a:gd name="T14" fmla="*/ 2147483647 w 17"/>
                  <a:gd name="T15" fmla="*/ 2147483647 h 9"/>
                  <a:gd name="T16" fmla="*/ 2147483647 w 17"/>
                  <a:gd name="T17" fmla="*/ 2147483647 h 9"/>
                  <a:gd name="T18" fmla="*/ 2147483647 w 17"/>
                  <a:gd name="T19" fmla="*/ 2147483647 h 9"/>
                  <a:gd name="T20" fmla="*/ 0 w 17"/>
                  <a:gd name="T21" fmla="*/ 0 h 9"/>
                  <a:gd name="T22" fmla="*/ 2147483647 w 17"/>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
                  <a:gd name="T38" fmla="*/ 17 w 17"/>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
                    <a:moveTo>
                      <a:pt x="7" y="0"/>
                    </a:moveTo>
                    <a:lnTo>
                      <a:pt x="11" y="1"/>
                    </a:lnTo>
                    <a:lnTo>
                      <a:pt x="16" y="2"/>
                    </a:lnTo>
                    <a:lnTo>
                      <a:pt x="17" y="3"/>
                    </a:lnTo>
                    <a:lnTo>
                      <a:pt x="12" y="3"/>
                    </a:lnTo>
                    <a:lnTo>
                      <a:pt x="5" y="6"/>
                    </a:lnTo>
                    <a:lnTo>
                      <a:pt x="5" y="9"/>
                    </a:lnTo>
                    <a:lnTo>
                      <a:pt x="2" y="8"/>
                    </a:lnTo>
                    <a:lnTo>
                      <a:pt x="1" y="6"/>
                    </a:lnTo>
                    <a:lnTo>
                      <a:pt x="1" y="2"/>
                    </a:lnTo>
                    <a:lnTo>
                      <a:pt x="0" y="0"/>
                    </a:lnTo>
                    <a:lnTo>
                      <a:pt x="7"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38" name="Freeform 660"/>
              <p:cNvSpPr>
                <a:spLocks/>
              </p:cNvSpPr>
              <p:nvPr/>
            </p:nvSpPr>
            <p:spPr bwMode="gray">
              <a:xfrm>
                <a:off x="3432" y="1353"/>
                <a:ext cx="13" cy="5"/>
              </a:xfrm>
              <a:custGeom>
                <a:avLst/>
                <a:gdLst>
                  <a:gd name="T0" fmla="*/ 2147483647 w 10"/>
                  <a:gd name="T1" fmla="*/ 0 h 4"/>
                  <a:gd name="T2" fmla="*/ 2147483647 w 10"/>
                  <a:gd name="T3" fmla="*/ 2147483647 h 4"/>
                  <a:gd name="T4" fmla="*/ 2147483647 w 10"/>
                  <a:gd name="T5" fmla="*/ 2147483647 h 4"/>
                  <a:gd name="T6" fmla="*/ 2147483647 w 10"/>
                  <a:gd name="T7" fmla="*/ 2147483647 h 4"/>
                  <a:gd name="T8" fmla="*/ 2147483647 w 10"/>
                  <a:gd name="T9" fmla="*/ 2147483647 h 4"/>
                  <a:gd name="T10" fmla="*/ 0 w 10"/>
                  <a:gd name="T11" fmla="*/ 2147483647 h 4"/>
                  <a:gd name="T12" fmla="*/ 0 w 10"/>
                  <a:gd name="T13" fmla="*/ 0 h 4"/>
                  <a:gd name="T14" fmla="*/ 2147483647 w 10"/>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4"/>
                  <a:gd name="T26" fmla="*/ 10 w 10"/>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4">
                    <a:moveTo>
                      <a:pt x="7" y="0"/>
                    </a:moveTo>
                    <a:lnTo>
                      <a:pt x="9" y="1"/>
                    </a:lnTo>
                    <a:lnTo>
                      <a:pt x="10" y="3"/>
                    </a:lnTo>
                    <a:lnTo>
                      <a:pt x="6" y="4"/>
                    </a:lnTo>
                    <a:lnTo>
                      <a:pt x="3" y="3"/>
                    </a:lnTo>
                    <a:lnTo>
                      <a:pt x="0" y="1"/>
                    </a:lnTo>
                    <a:lnTo>
                      <a:pt x="0" y="0"/>
                    </a:lnTo>
                    <a:lnTo>
                      <a:pt x="7"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39" name="Freeform 661"/>
              <p:cNvSpPr>
                <a:spLocks/>
              </p:cNvSpPr>
              <p:nvPr/>
            </p:nvSpPr>
            <p:spPr bwMode="gray">
              <a:xfrm>
                <a:off x="3572" y="1534"/>
                <a:ext cx="17" cy="13"/>
              </a:xfrm>
              <a:custGeom>
                <a:avLst/>
                <a:gdLst>
                  <a:gd name="T0" fmla="*/ 2147483647 w 14"/>
                  <a:gd name="T1" fmla="*/ 2147483647 h 10"/>
                  <a:gd name="T2" fmla="*/ 0 w 14"/>
                  <a:gd name="T3" fmla="*/ 2147483647 h 10"/>
                  <a:gd name="T4" fmla="*/ 0 w 14"/>
                  <a:gd name="T5" fmla="*/ 2147483647 h 10"/>
                  <a:gd name="T6" fmla="*/ 2147483647 w 14"/>
                  <a:gd name="T7" fmla="*/ 0 h 10"/>
                  <a:gd name="T8" fmla="*/ 2147483647 w 14"/>
                  <a:gd name="T9" fmla="*/ 2147483647 h 10"/>
                  <a:gd name="T10" fmla="*/ 2147483647 w 14"/>
                  <a:gd name="T11" fmla="*/ 2147483647 h 10"/>
                  <a:gd name="T12" fmla="*/ 2147483647 w 14"/>
                  <a:gd name="T13" fmla="*/ 2147483647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4" y="10"/>
                    </a:moveTo>
                    <a:lnTo>
                      <a:pt x="0" y="8"/>
                    </a:lnTo>
                    <a:lnTo>
                      <a:pt x="0" y="4"/>
                    </a:lnTo>
                    <a:lnTo>
                      <a:pt x="7" y="0"/>
                    </a:lnTo>
                    <a:lnTo>
                      <a:pt x="14" y="4"/>
                    </a:lnTo>
                    <a:lnTo>
                      <a:pt x="9" y="8"/>
                    </a:lnTo>
                    <a:lnTo>
                      <a:pt x="4" y="1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40" name="Freeform 662"/>
              <p:cNvSpPr>
                <a:spLocks/>
              </p:cNvSpPr>
              <p:nvPr/>
            </p:nvSpPr>
            <p:spPr bwMode="gray">
              <a:xfrm>
                <a:off x="3767" y="1491"/>
                <a:ext cx="8" cy="4"/>
              </a:xfrm>
              <a:custGeom>
                <a:avLst/>
                <a:gdLst>
                  <a:gd name="T0" fmla="*/ 2147483647 w 6"/>
                  <a:gd name="T1" fmla="*/ 2147483647 h 3"/>
                  <a:gd name="T2" fmla="*/ 2147483647 w 6"/>
                  <a:gd name="T3" fmla="*/ 2147483647 h 3"/>
                  <a:gd name="T4" fmla="*/ 2147483647 w 6"/>
                  <a:gd name="T5" fmla="*/ 0 h 3"/>
                  <a:gd name="T6" fmla="*/ 0 w 6"/>
                  <a:gd name="T7" fmla="*/ 0 h 3"/>
                  <a:gd name="T8" fmla="*/ 0 w 6"/>
                  <a:gd name="T9" fmla="*/ 2147483647 h 3"/>
                  <a:gd name="T10" fmla="*/ 2147483647 w 6"/>
                  <a:gd name="T11" fmla="*/ 2147483647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4" y="3"/>
                    </a:moveTo>
                    <a:lnTo>
                      <a:pt x="6" y="1"/>
                    </a:lnTo>
                    <a:lnTo>
                      <a:pt x="2" y="0"/>
                    </a:lnTo>
                    <a:lnTo>
                      <a:pt x="0" y="0"/>
                    </a:lnTo>
                    <a:lnTo>
                      <a:pt x="0" y="2"/>
                    </a:lnTo>
                    <a:lnTo>
                      <a:pt x="4"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41" name="Freeform 663"/>
              <p:cNvSpPr>
                <a:spLocks/>
              </p:cNvSpPr>
              <p:nvPr/>
            </p:nvSpPr>
            <p:spPr bwMode="gray">
              <a:xfrm>
                <a:off x="3719" y="1515"/>
                <a:ext cx="9" cy="3"/>
              </a:xfrm>
              <a:custGeom>
                <a:avLst/>
                <a:gdLst>
                  <a:gd name="T0" fmla="*/ 2147483647 w 7"/>
                  <a:gd name="T1" fmla="*/ 0 h 2"/>
                  <a:gd name="T2" fmla="*/ 2147483647 w 7"/>
                  <a:gd name="T3" fmla="*/ 0 h 2"/>
                  <a:gd name="T4" fmla="*/ 2147483647 w 7"/>
                  <a:gd name="T5" fmla="*/ 2147483647 h 2"/>
                  <a:gd name="T6" fmla="*/ 0 w 7"/>
                  <a:gd name="T7" fmla="*/ 2147483647 h 2"/>
                  <a:gd name="T8" fmla="*/ 2147483647 w 7"/>
                  <a:gd name="T9" fmla="*/ 0 h 2"/>
                  <a:gd name="T10" fmla="*/ 0 60000 65536"/>
                  <a:gd name="T11" fmla="*/ 0 60000 65536"/>
                  <a:gd name="T12" fmla="*/ 0 60000 65536"/>
                  <a:gd name="T13" fmla="*/ 0 60000 65536"/>
                  <a:gd name="T14" fmla="*/ 0 60000 65536"/>
                  <a:gd name="T15" fmla="*/ 0 w 7"/>
                  <a:gd name="T16" fmla="*/ 0 h 2"/>
                  <a:gd name="T17" fmla="*/ 7 w 7"/>
                  <a:gd name="T18" fmla="*/ 2 h 2"/>
                </a:gdLst>
                <a:ahLst/>
                <a:cxnLst>
                  <a:cxn ang="T10">
                    <a:pos x="T0" y="T1"/>
                  </a:cxn>
                  <a:cxn ang="T11">
                    <a:pos x="T2" y="T3"/>
                  </a:cxn>
                  <a:cxn ang="T12">
                    <a:pos x="T4" y="T5"/>
                  </a:cxn>
                  <a:cxn ang="T13">
                    <a:pos x="T6" y="T7"/>
                  </a:cxn>
                  <a:cxn ang="T14">
                    <a:pos x="T8" y="T9"/>
                  </a:cxn>
                </a:cxnLst>
                <a:rect l="T15" t="T16" r="T17" b="T18"/>
                <a:pathLst>
                  <a:path w="7" h="2">
                    <a:moveTo>
                      <a:pt x="3" y="0"/>
                    </a:moveTo>
                    <a:lnTo>
                      <a:pt x="7" y="0"/>
                    </a:lnTo>
                    <a:lnTo>
                      <a:pt x="4" y="2"/>
                    </a:lnTo>
                    <a:lnTo>
                      <a:pt x="0" y="1"/>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42" name="Freeform 664"/>
              <p:cNvSpPr>
                <a:spLocks/>
              </p:cNvSpPr>
              <p:nvPr/>
            </p:nvSpPr>
            <p:spPr bwMode="gray">
              <a:xfrm>
                <a:off x="3729" y="1515"/>
                <a:ext cx="8" cy="3"/>
              </a:xfrm>
              <a:custGeom>
                <a:avLst/>
                <a:gdLst>
                  <a:gd name="T0" fmla="*/ 0 w 6"/>
                  <a:gd name="T1" fmla="*/ 0 h 2"/>
                  <a:gd name="T2" fmla="*/ 2147483647 w 6"/>
                  <a:gd name="T3" fmla="*/ 2147483647 h 2"/>
                  <a:gd name="T4" fmla="*/ 2147483647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3" y="2"/>
                    </a:lnTo>
                    <a:lnTo>
                      <a:pt x="6" y="0"/>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43" name="Freeform 665"/>
              <p:cNvSpPr>
                <a:spLocks/>
              </p:cNvSpPr>
              <p:nvPr/>
            </p:nvSpPr>
            <p:spPr bwMode="gray">
              <a:xfrm>
                <a:off x="3740" y="1518"/>
                <a:ext cx="6" cy="3"/>
              </a:xfrm>
              <a:custGeom>
                <a:avLst/>
                <a:gdLst>
                  <a:gd name="T0" fmla="*/ 0 w 5"/>
                  <a:gd name="T1" fmla="*/ 2147483647 h 2"/>
                  <a:gd name="T2" fmla="*/ 2147483647 w 5"/>
                  <a:gd name="T3" fmla="*/ 0 h 2"/>
                  <a:gd name="T4" fmla="*/ 2147483647 w 5"/>
                  <a:gd name="T5" fmla="*/ 2147483647 h 2"/>
                  <a:gd name="T6" fmla="*/ 2147483647 w 5"/>
                  <a:gd name="T7" fmla="*/ 2147483647 h 2"/>
                  <a:gd name="T8" fmla="*/ 0 w 5"/>
                  <a:gd name="T9" fmla="*/ 2147483647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1"/>
                    </a:moveTo>
                    <a:lnTo>
                      <a:pt x="4" y="0"/>
                    </a:lnTo>
                    <a:lnTo>
                      <a:pt x="5" y="2"/>
                    </a:lnTo>
                    <a:lnTo>
                      <a:pt x="1"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44" name="Freeform 666"/>
              <p:cNvSpPr>
                <a:spLocks/>
              </p:cNvSpPr>
              <p:nvPr/>
            </p:nvSpPr>
            <p:spPr bwMode="gray">
              <a:xfrm>
                <a:off x="3756" y="1515"/>
                <a:ext cx="8" cy="2"/>
              </a:xfrm>
              <a:custGeom>
                <a:avLst/>
                <a:gdLst>
                  <a:gd name="T0" fmla="*/ 2147483647 w 6"/>
                  <a:gd name="T1" fmla="*/ 0 h 2"/>
                  <a:gd name="T2" fmla="*/ 2147483647 w 6"/>
                  <a:gd name="T3" fmla="*/ 0 h 2"/>
                  <a:gd name="T4" fmla="*/ 2147483647 w 6"/>
                  <a:gd name="T5" fmla="*/ 2147483647 h 2"/>
                  <a:gd name="T6" fmla="*/ 0 w 6"/>
                  <a:gd name="T7" fmla="*/ 2147483647 h 2"/>
                  <a:gd name="T8" fmla="*/ 2147483647 w 6"/>
                  <a:gd name="T9" fmla="*/ 0 h 2"/>
                  <a:gd name="T10" fmla="*/ 0 60000 65536"/>
                  <a:gd name="T11" fmla="*/ 0 60000 65536"/>
                  <a:gd name="T12" fmla="*/ 0 60000 65536"/>
                  <a:gd name="T13" fmla="*/ 0 60000 65536"/>
                  <a:gd name="T14" fmla="*/ 0 60000 65536"/>
                  <a:gd name="T15" fmla="*/ 0 w 6"/>
                  <a:gd name="T16" fmla="*/ 0 h 2"/>
                  <a:gd name="T17" fmla="*/ 6 w 6"/>
                  <a:gd name="T18" fmla="*/ 2 h 2"/>
                </a:gdLst>
                <a:ahLst/>
                <a:cxnLst>
                  <a:cxn ang="T10">
                    <a:pos x="T0" y="T1"/>
                  </a:cxn>
                  <a:cxn ang="T11">
                    <a:pos x="T2" y="T3"/>
                  </a:cxn>
                  <a:cxn ang="T12">
                    <a:pos x="T4" y="T5"/>
                  </a:cxn>
                  <a:cxn ang="T13">
                    <a:pos x="T6" y="T7"/>
                  </a:cxn>
                  <a:cxn ang="T14">
                    <a:pos x="T8" y="T9"/>
                  </a:cxn>
                </a:cxnLst>
                <a:rect l="T15" t="T16" r="T17" b="T18"/>
                <a:pathLst>
                  <a:path w="6" h="2">
                    <a:moveTo>
                      <a:pt x="1" y="0"/>
                    </a:moveTo>
                    <a:lnTo>
                      <a:pt x="3" y="0"/>
                    </a:lnTo>
                    <a:lnTo>
                      <a:pt x="6" y="1"/>
                    </a:lnTo>
                    <a:lnTo>
                      <a:pt x="0" y="2"/>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45" name="Freeform 667"/>
              <p:cNvSpPr>
                <a:spLocks/>
              </p:cNvSpPr>
              <p:nvPr/>
            </p:nvSpPr>
            <p:spPr bwMode="gray">
              <a:xfrm>
                <a:off x="3676" y="1547"/>
                <a:ext cx="12" cy="8"/>
              </a:xfrm>
              <a:custGeom>
                <a:avLst/>
                <a:gdLst>
                  <a:gd name="T0" fmla="*/ 0 w 9"/>
                  <a:gd name="T1" fmla="*/ 2147483647 h 6"/>
                  <a:gd name="T2" fmla="*/ 2147483647 w 9"/>
                  <a:gd name="T3" fmla="*/ 0 h 6"/>
                  <a:gd name="T4" fmla="*/ 2147483647 w 9"/>
                  <a:gd name="T5" fmla="*/ 0 h 6"/>
                  <a:gd name="T6" fmla="*/ 2147483647 w 9"/>
                  <a:gd name="T7" fmla="*/ 2147483647 h 6"/>
                  <a:gd name="T8" fmla="*/ 2147483647 w 9"/>
                  <a:gd name="T9" fmla="*/ 2147483647 h 6"/>
                  <a:gd name="T10" fmla="*/ 2147483647 w 9"/>
                  <a:gd name="T11" fmla="*/ 2147483647 h 6"/>
                  <a:gd name="T12" fmla="*/ 0 w 9"/>
                  <a:gd name="T13" fmla="*/ 2147483647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0" y="2"/>
                    </a:moveTo>
                    <a:lnTo>
                      <a:pt x="5" y="0"/>
                    </a:lnTo>
                    <a:lnTo>
                      <a:pt x="8" y="0"/>
                    </a:lnTo>
                    <a:lnTo>
                      <a:pt x="9" y="3"/>
                    </a:lnTo>
                    <a:lnTo>
                      <a:pt x="6" y="6"/>
                    </a:lnTo>
                    <a:lnTo>
                      <a:pt x="1" y="5"/>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46" name="Freeform 668"/>
              <p:cNvSpPr>
                <a:spLocks/>
              </p:cNvSpPr>
              <p:nvPr/>
            </p:nvSpPr>
            <p:spPr bwMode="gray">
              <a:xfrm>
                <a:off x="3651" y="1559"/>
                <a:ext cx="14" cy="8"/>
              </a:xfrm>
              <a:custGeom>
                <a:avLst/>
                <a:gdLst>
                  <a:gd name="T0" fmla="*/ 2147483647 w 11"/>
                  <a:gd name="T1" fmla="*/ 0 h 6"/>
                  <a:gd name="T2" fmla="*/ 2147483647 w 11"/>
                  <a:gd name="T3" fmla="*/ 2147483647 h 6"/>
                  <a:gd name="T4" fmla="*/ 2147483647 w 11"/>
                  <a:gd name="T5" fmla="*/ 2147483647 h 6"/>
                  <a:gd name="T6" fmla="*/ 2147483647 w 11"/>
                  <a:gd name="T7" fmla="*/ 2147483647 h 6"/>
                  <a:gd name="T8" fmla="*/ 0 w 11"/>
                  <a:gd name="T9" fmla="*/ 2147483647 h 6"/>
                  <a:gd name="T10" fmla="*/ 0 w 11"/>
                  <a:gd name="T11" fmla="*/ 2147483647 h 6"/>
                  <a:gd name="T12" fmla="*/ 2147483647 w 11"/>
                  <a:gd name="T13" fmla="*/ 0 h 6"/>
                  <a:gd name="T14" fmla="*/ 0 60000 65536"/>
                  <a:gd name="T15" fmla="*/ 0 60000 65536"/>
                  <a:gd name="T16" fmla="*/ 0 60000 65536"/>
                  <a:gd name="T17" fmla="*/ 0 60000 65536"/>
                  <a:gd name="T18" fmla="*/ 0 60000 65536"/>
                  <a:gd name="T19" fmla="*/ 0 60000 65536"/>
                  <a:gd name="T20" fmla="*/ 0 60000 65536"/>
                  <a:gd name="T21" fmla="*/ 0 w 11"/>
                  <a:gd name="T22" fmla="*/ 0 h 6"/>
                  <a:gd name="T23" fmla="*/ 11 w 1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6">
                    <a:moveTo>
                      <a:pt x="8" y="0"/>
                    </a:moveTo>
                    <a:lnTo>
                      <a:pt x="11" y="1"/>
                    </a:lnTo>
                    <a:lnTo>
                      <a:pt x="11" y="3"/>
                    </a:lnTo>
                    <a:lnTo>
                      <a:pt x="6" y="6"/>
                    </a:lnTo>
                    <a:lnTo>
                      <a:pt x="0" y="5"/>
                    </a:lnTo>
                    <a:lnTo>
                      <a:pt x="0" y="3"/>
                    </a:lnTo>
                    <a:lnTo>
                      <a:pt x="8"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47" name="Freeform 669"/>
              <p:cNvSpPr>
                <a:spLocks/>
              </p:cNvSpPr>
              <p:nvPr/>
            </p:nvSpPr>
            <p:spPr bwMode="gray">
              <a:xfrm>
                <a:off x="3646" y="1539"/>
                <a:ext cx="7" cy="4"/>
              </a:xfrm>
              <a:custGeom>
                <a:avLst/>
                <a:gdLst>
                  <a:gd name="T0" fmla="*/ 0 w 6"/>
                  <a:gd name="T1" fmla="*/ 0 h 3"/>
                  <a:gd name="T2" fmla="*/ 2147483647 w 6"/>
                  <a:gd name="T3" fmla="*/ 2147483647 h 3"/>
                  <a:gd name="T4" fmla="*/ 2147483647 w 6"/>
                  <a:gd name="T5" fmla="*/ 2147483647 h 3"/>
                  <a:gd name="T6" fmla="*/ 2147483647 w 6"/>
                  <a:gd name="T7" fmla="*/ 2147483647 h 3"/>
                  <a:gd name="T8" fmla="*/ 0 w 6"/>
                  <a:gd name="T9" fmla="*/ 0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0"/>
                    </a:moveTo>
                    <a:lnTo>
                      <a:pt x="6" y="1"/>
                    </a:lnTo>
                    <a:lnTo>
                      <a:pt x="4" y="3"/>
                    </a:lnTo>
                    <a:lnTo>
                      <a:pt x="1" y="2"/>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48" name="Freeform 670"/>
              <p:cNvSpPr>
                <a:spLocks/>
              </p:cNvSpPr>
              <p:nvPr/>
            </p:nvSpPr>
            <p:spPr bwMode="gray">
              <a:xfrm>
                <a:off x="3639" y="1531"/>
                <a:ext cx="8" cy="7"/>
              </a:xfrm>
              <a:custGeom>
                <a:avLst/>
                <a:gdLst>
                  <a:gd name="T0" fmla="*/ 0 w 6"/>
                  <a:gd name="T1" fmla="*/ 2147483647 h 5"/>
                  <a:gd name="T2" fmla="*/ 2147483647 w 6"/>
                  <a:gd name="T3" fmla="*/ 0 h 5"/>
                  <a:gd name="T4" fmla="*/ 2147483647 w 6"/>
                  <a:gd name="T5" fmla="*/ 2147483647 h 5"/>
                  <a:gd name="T6" fmla="*/ 2147483647 w 6"/>
                  <a:gd name="T7" fmla="*/ 2147483647 h 5"/>
                  <a:gd name="T8" fmla="*/ 0 w 6"/>
                  <a:gd name="T9" fmla="*/ 2147483647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0" y="5"/>
                    </a:moveTo>
                    <a:lnTo>
                      <a:pt x="1" y="0"/>
                    </a:lnTo>
                    <a:lnTo>
                      <a:pt x="6" y="1"/>
                    </a:lnTo>
                    <a:lnTo>
                      <a:pt x="6" y="2"/>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49" name="Freeform 671"/>
              <p:cNvSpPr>
                <a:spLocks/>
              </p:cNvSpPr>
              <p:nvPr/>
            </p:nvSpPr>
            <p:spPr bwMode="gray">
              <a:xfrm>
                <a:off x="3780" y="2135"/>
                <a:ext cx="3" cy="1"/>
              </a:xfrm>
              <a:custGeom>
                <a:avLst/>
                <a:gdLst>
                  <a:gd name="T0" fmla="*/ 0 w 3"/>
                  <a:gd name="T1" fmla="*/ 0 h 1"/>
                  <a:gd name="T2" fmla="*/ 2147483647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50" name="Freeform 672"/>
              <p:cNvSpPr>
                <a:spLocks/>
              </p:cNvSpPr>
              <p:nvPr/>
            </p:nvSpPr>
            <p:spPr bwMode="gray">
              <a:xfrm>
                <a:off x="3783" y="2071"/>
                <a:ext cx="392" cy="203"/>
              </a:xfrm>
              <a:custGeom>
                <a:avLst/>
                <a:gdLst>
                  <a:gd name="T0" fmla="*/ 2147483647 w 300"/>
                  <a:gd name="T1" fmla="*/ 2147483647 h 156"/>
                  <a:gd name="T2" fmla="*/ 2147483647 w 300"/>
                  <a:gd name="T3" fmla="*/ 2147483647 h 156"/>
                  <a:gd name="T4" fmla="*/ 2147483647 w 300"/>
                  <a:gd name="T5" fmla="*/ 2147483647 h 156"/>
                  <a:gd name="T6" fmla="*/ 2147483647 w 300"/>
                  <a:gd name="T7" fmla="*/ 2147483647 h 156"/>
                  <a:gd name="T8" fmla="*/ 2147483647 w 300"/>
                  <a:gd name="T9" fmla="*/ 2147483647 h 156"/>
                  <a:gd name="T10" fmla="*/ 2147483647 w 300"/>
                  <a:gd name="T11" fmla="*/ 2147483647 h 156"/>
                  <a:gd name="T12" fmla="*/ 2147483647 w 300"/>
                  <a:gd name="T13" fmla="*/ 2147483647 h 156"/>
                  <a:gd name="T14" fmla="*/ 2147483647 w 300"/>
                  <a:gd name="T15" fmla="*/ 2147483647 h 156"/>
                  <a:gd name="T16" fmla="*/ 2147483647 w 300"/>
                  <a:gd name="T17" fmla="*/ 2147483647 h 156"/>
                  <a:gd name="T18" fmla="*/ 2147483647 w 300"/>
                  <a:gd name="T19" fmla="*/ 2147483647 h 156"/>
                  <a:gd name="T20" fmla="*/ 2147483647 w 300"/>
                  <a:gd name="T21" fmla="*/ 2147483647 h 156"/>
                  <a:gd name="T22" fmla="*/ 2147483647 w 300"/>
                  <a:gd name="T23" fmla="*/ 2147483647 h 156"/>
                  <a:gd name="T24" fmla="*/ 2147483647 w 300"/>
                  <a:gd name="T25" fmla="*/ 2147483647 h 156"/>
                  <a:gd name="T26" fmla="*/ 2147483647 w 300"/>
                  <a:gd name="T27" fmla="*/ 2147483647 h 156"/>
                  <a:gd name="T28" fmla="*/ 2147483647 w 300"/>
                  <a:gd name="T29" fmla="*/ 2147483647 h 156"/>
                  <a:gd name="T30" fmla="*/ 2147483647 w 300"/>
                  <a:gd name="T31" fmla="*/ 2147483647 h 156"/>
                  <a:gd name="T32" fmla="*/ 2147483647 w 300"/>
                  <a:gd name="T33" fmla="*/ 2147483647 h 156"/>
                  <a:gd name="T34" fmla="*/ 2147483647 w 300"/>
                  <a:gd name="T35" fmla="*/ 2147483647 h 156"/>
                  <a:gd name="T36" fmla="*/ 2147483647 w 300"/>
                  <a:gd name="T37" fmla="*/ 2147483647 h 156"/>
                  <a:gd name="T38" fmla="*/ 2147483647 w 300"/>
                  <a:gd name="T39" fmla="*/ 2147483647 h 156"/>
                  <a:gd name="T40" fmla="*/ 2147483647 w 300"/>
                  <a:gd name="T41" fmla="*/ 2147483647 h 156"/>
                  <a:gd name="T42" fmla="*/ 2147483647 w 300"/>
                  <a:gd name="T43" fmla="*/ 2147483647 h 156"/>
                  <a:gd name="T44" fmla="*/ 2147483647 w 300"/>
                  <a:gd name="T45" fmla="*/ 2147483647 h 156"/>
                  <a:gd name="T46" fmla="*/ 2147483647 w 300"/>
                  <a:gd name="T47" fmla="*/ 2147483647 h 156"/>
                  <a:gd name="T48" fmla="*/ 2147483647 w 300"/>
                  <a:gd name="T49" fmla="*/ 2147483647 h 156"/>
                  <a:gd name="T50" fmla="*/ 2147483647 w 300"/>
                  <a:gd name="T51" fmla="*/ 2147483647 h 156"/>
                  <a:gd name="T52" fmla="*/ 2147483647 w 300"/>
                  <a:gd name="T53" fmla="*/ 2147483647 h 156"/>
                  <a:gd name="T54" fmla="*/ 2147483647 w 300"/>
                  <a:gd name="T55" fmla="*/ 2147483647 h 156"/>
                  <a:gd name="T56" fmla="*/ 2147483647 w 300"/>
                  <a:gd name="T57" fmla="*/ 2147483647 h 156"/>
                  <a:gd name="T58" fmla="*/ 2147483647 w 300"/>
                  <a:gd name="T59" fmla="*/ 2147483647 h 156"/>
                  <a:gd name="T60" fmla="*/ 2147483647 w 300"/>
                  <a:gd name="T61" fmla="*/ 2147483647 h 156"/>
                  <a:gd name="T62" fmla="*/ 2147483647 w 300"/>
                  <a:gd name="T63" fmla="*/ 2147483647 h 156"/>
                  <a:gd name="T64" fmla="*/ 2147483647 w 300"/>
                  <a:gd name="T65" fmla="*/ 2147483647 h 156"/>
                  <a:gd name="T66" fmla="*/ 2147483647 w 300"/>
                  <a:gd name="T67" fmla="*/ 2147483647 h 156"/>
                  <a:gd name="T68" fmla="*/ 2147483647 w 300"/>
                  <a:gd name="T69" fmla="*/ 2147483647 h 156"/>
                  <a:gd name="T70" fmla="*/ 2147483647 w 300"/>
                  <a:gd name="T71" fmla="*/ 2147483647 h 156"/>
                  <a:gd name="T72" fmla="*/ 2147483647 w 300"/>
                  <a:gd name="T73" fmla="*/ 2147483647 h 156"/>
                  <a:gd name="T74" fmla="*/ 2147483647 w 300"/>
                  <a:gd name="T75" fmla="*/ 2147483647 h 156"/>
                  <a:gd name="T76" fmla="*/ 2147483647 w 300"/>
                  <a:gd name="T77" fmla="*/ 2147483647 h 156"/>
                  <a:gd name="T78" fmla="*/ 2147483647 w 300"/>
                  <a:gd name="T79" fmla="*/ 2147483647 h 156"/>
                  <a:gd name="T80" fmla="*/ 2147483647 w 300"/>
                  <a:gd name="T81" fmla="*/ 2147483647 h 1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0"/>
                  <a:gd name="T124" fmla="*/ 0 h 156"/>
                  <a:gd name="T125" fmla="*/ 300 w 300"/>
                  <a:gd name="T126" fmla="*/ 156 h 1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0" h="156">
                    <a:moveTo>
                      <a:pt x="0" y="49"/>
                    </a:moveTo>
                    <a:lnTo>
                      <a:pt x="3" y="44"/>
                    </a:lnTo>
                    <a:lnTo>
                      <a:pt x="19" y="40"/>
                    </a:lnTo>
                    <a:lnTo>
                      <a:pt x="26" y="29"/>
                    </a:lnTo>
                    <a:lnTo>
                      <a:pt x="31" y="29"/>
                    </a:lnTo>
                    <a:lnTo>
                      <a:pt x="38" y="20"/>
                    </a:lnTo>
                    <a:lnTo>
                      <a:pt x="44" y="20"/>
                    </a:lnTo>
                    <a:lnTo>
                      <a:pt x="52" y="27"/>
                    </a:lnTo>
                    <a:lnTo>
                      <a:pt x="60" y="26"/>
                    </a:lnTo>
                    <a:lnTo>
                      <a:pt x="72" y="39"/>
                    </a:lnTo>
                    <a:lnTo>
                      <a:pt x="75" y="39"/>
                    </a:lnTo>
                    <a:lnTo>
                      <a:pt x="77" y="33"/>
                    </a:lnTo>
                    <a:lnTo>
                      <a:pt x="85" y="33"/>
                    </a:lnTo>
                    <a:lnTo>
                      <a:pt x="85" y="38"/>
                    </a:lnTo>
                    <a:lnTo>
                      <a:pt x="97" y="36"/>
                    </a:lnTo>
                    <a:lnTo>
                      <a:pt x="98" y="26"/>
                    </a:lnTo>
                    <a:lnTo>
                      <a:pt x="95" y="15"/>
                    </a:lnTo>
                    <a:lnTo>
                      <a:pt x="102" y="8"/>
                    </a:lnTo>
                    <a:lnTo>
                      <a:pt x="107" y="0"/>
                    </a:lnTo>
                    <a:lnTo>
                      <a:pt x="130" y="8"/>
                    </a:lnTo>
                    <a:lnTo>
                      <a:pt x="146" y="32"/>
                    </a:lnTo>
                    <a:lnTo>
                      <a:pt x="163" y="24"/>
                    </a:lnTo>
                    <a:lnTo>
                      <a:pt x="188" y="33"/>
                    </a:lnTo>
                    <a:lnTo>
                      <a:pt x="190" y="39"/>
                    </a:lnTo>
                    <a:lnTo>
                      <a:pt x="201" y="44"/>
                    </a:lnTo>
                    <a:lnTo>
                      <a:pt x="205" y="47"/>
                    </a:lnTo>
                    <a:lnTo>
                      <a:pt x="219" y="44"/>
                    </a:lnTo>
                    <a:lnTo>
                      <a:pt x="229" y="45"/>
                    </a:lnTo>
                    <a:lnTo>
                      <a:pt x="240" y="37"/>
                    </a:lnTo>
                    <a:lnTo>
                      <a:pt x="245" y="29"/>
                    </a:lnTo>
                    <a:lnTo>
                      <a:pt x="253" y="30"/>
                    </a:lnTo>
                    <a:lnTo>
                      <a:pt x="262" y="39"/>
                    </a:lnTo>
                    <a:lnTo>
                      <a:pt x="273" y="37"/>
                    </a:lnTo>
                    <a:lnTo>
                      <a:pt x="272" y="41"/>
                    </a:lnTo>
                    <a:lnTo>
                      <a:pt x="266" y="56"/>
                    </a:lnTo>
                    <a:lnTo>
                      <a:pt x="261" y="61"/>
                    </a:lnTo>
                    <a:lnTo>
                      <a:pt x="260" y="68"/>
                    </a:lnTo>
                    <a:lnTo>
                      <a:pt x="266" y="71"/>
                    </a:lnTo>
                    <a:lnTo>
                      <a:pt x="269" y="67"/>
                    </a:lnTo>
                    <a:lnTo>
                      <a:pt x="276" y="71"/>
                    </a:lnTo>
                    <a:lnTo>
                      <a:pt x="281" y="65"/>
                    </a:lnTo>
                    <a:lnTo>
                      <a:pt x="296" y="70"/>
                    </a:lnTo>
                    <a:lnTo>
                      <a:pt x="300" y="81"/>
                    </a:lnTo>
                    <a:lnTo>
                      <a:pt x="296" y="84"/>
                    </a:lnTo>
                    <a:lnTo>
                      <a:pt x="290" y="82"/>
                    </a:lnTo>
                    <a:lnTo>
                      <a:pt x="282" y="83"/>
                    </a:lnTo>
                    <a:lnTo>
                      <a:pt x="283" y="89"/>
                    </a:lnTo>
                    <a:lnTo>
                      <a:pt x="276" y="91"/>
                    </a:lnTo>
                    <a:lnTo>
                      <a:pt x="273" y="86"/>
                    </a:lnTo>
                    <a:lnTo>
                      <a:pt x="268" y="88"/>
                    </a:lnTo>
                    <a:lnTo>
                      <a:pt x="264" y="102"/>
                    </a:lnTo>
                    <a:lnTo>
                      <a:pt x="259" y="103"/>
                    </a:lnTo>
                    <a:lnTo>
                      <a:pt x="254" y="98"/>
                    </a:lnTo>
                    <a:lnTo>
                      <a:pt x="243" y="110"/>
                    </a:lnTo>
                    <a:lnTo>
                      <a:pt x="229" y="106"/>
                    </a:lnTo>
                    <a:lnTo>
                      <a:pt x="222" y="117"/>
                    </a:lnTo>
                    <a:lnTo>
                      <a:pt x="228" y="122"/>
                    </a:lnTo>
                    <a:lnTo>
                      <a:pt x="225" y="129"/>
                    </a:lnTo>
                    <a:lnTo>
                      <a:pt x="217" y="132"/>
                    </a:lnTo>
                    <a:lnTo>
                      <a:pt x="209" y="141"/>
                    </a:lnTo>
                    <a:lnTo>
                      <a:pt x="198" y="147"/>
                    </a:lnTo>
                    <a:lnTo>
                      <a:pt x="189" y="148"/>
                    </a:lnTo>
                    <a:lnTo>
                      <a:pt x="181" y="144"/>
                    </a:lnTo>
                    <a:lnTo>
                      <a:pt x="167" y="154"/>
                    </a:lnTo>
                    <a:lnTo>
                      <a:pt x="161" y="156"/>
                    </a:lnTo>
                    <a:lnTo>
                      <a:pt x="153" y="152"/>
                    </a:lnTo>
                    <a:lnTo>
                      <a:pt x="142" y="151"/>
                    </a:lnTo>
                    <a:lnTo>
                      <a:pt x="133" y="141"/>
                    </a:lnTo>
                    <a:lnTo>
                      <a:pt x="117" y="139"/>
                    </a:lnTo>
                    <a:lnTo>
                      <a:pt x="105" y="142"/>
                    </a:lnTo>
                    <a:lnTo>
                      <a:pt x="100" y="139"/>
                    </a:lnTo>
                    <a:lnTo>
                      <a:pt x="97" y="141"/>
                    </a:lnTo>
                    <a:lnTo>
                      <a:pt x="94" y="144"/>
                    </a:lnTo>
                    <a:lnTo>
                      <a:pt x="85" y="144"/>
                    </a:lnTo>
                    <a:lnTo>
                      <a:pt x="78" y="135"/>
                    </a:lnTo>
                    <a:lnTo>
                      <a:pt x="79" y="124"/>
                    </a:lnTo>
                    <a:lnTo>
                      <a:pt x="47" y="109"/>
                    </a:lnTo>
                    <a:lnTo>
                      <a:pt x="36" y="106"/>
                    </a:lnTo>
                    <a:lnTo>
                      <a:pt x="29" y="97"/>
                    </a:lnTo>
                    <a:lnTo>
                      <a:pt x="35" y="89"/>
                    </a:lnTo>
                    <a:lnTo>
                      <a:pt x="21" y="66"/>
                    </a:lnTo>
                    <a:lnTo>
                      <a:pt x="10" y="66"/>
                    </a:lnTo>
                    <a:lnTo>
                      <a:pt x="0" y="4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51" name="Freeform 673"/>
              <p:cNvSpPr>
                <a:spLocks/>
              </p:cNvSpPr>
              <p:nvPr/>
            </p:nvSpPr>
            <p:spPr bwMode="gray">
              <a:xfrm>
                <a:off x="4226" y="1521"/>
                <a:ext cx="7" cy="3"/>
              </a:xfrm>
              <a:custGeom>
                <a:avLst/>
                <a:gdLst>
                  <a:gd name="T0" fmla="*/ 0 w 6"/>
                  <a:gd name="T1" fmla="*/ 2147483647 h 2"/>
                  <a:gd name="T2" fmla="*/ 2147483647 w 6"/>
                  <a:gd name="T3" fmla="*/ 0 h 2"/>
                  <a:gd name="T4" fmla="*/ 2147483647 w 6"/>
                  <a:gd name="T5" fmla="*/ 0 h 2"/>
                  <a:gd name="T6" fmla="*/ 2147483647 w 6"/>
                  <a:gd name="T7" fmla="*/ 2147483647 h 2"/>
                  <a:gd name="T8" fmla="*/ 2147483647 w 6"/>
                  <a:gd name="T9" fmla="*/ 2147483647 h 2"/>
                  <a:gd name="T10" fmla="*/ 0 w 6"/>
                  <a:gd name="T11" fmla="*/ 2147483647 h 2"/>
                  <a:gd name="T12" fmla="*/ 0 60000 65536"/>
                  <a:gd name="T13" fmla="*/ 0 60000 65536"/>
                  <a:gd name="T14" fmla="*/ 0 60000 65536"/>
                  <a:gd name="T15" fmla="*/ 0 60000 65536"/>
                  <a:gd name="T16" fmla="*/ 0 60000 65536"/>
                  <a:gd name="T17" fmla="*/ 0 60000 65536"/>
                  <a:gd name="T18" fmla="*/ 0 w 6"/>
                  <a:gd name="T19" fmla="*/ 0 h 2"/>
                  <a:gd name="T20" fmla="*/ 6 w 6"/>
                  <a:gd name="T21" fmla="*/ 2 h 2"/>
                </a:gdLst>
                <a:ahLst/>
                <a:cxnLst>
                  <a:cxn ang="T12">
                    <a:pos x="T0" y="T1"/>
                  </a:cxn>
                  <a:cxn ang="T13">
                    <a:pos x="T2" y="T3"/>
                  </a:cxn>
                  <a:cxn ang="T14">
                    <a:pos x="T4" y="T5"/>
                  </a:cxn>
                  <a:cxn ang="T15">
                    <a:pos x="T6" y="T7"/>
                  </a:cxn>
                  <a:cxn ang="T16">
                    <a:pos x="T8" y="T9"/>
                  </a:cxn>
                  <a:cxn ang="T17">
                    <a:pos x="T10" y="T11"/>
                  </a:cxn>
                </a:cxnLst>
                <a:rect l="T18" t="T19" r="T20" b="T21"/>
                <a:pathLst>
                  <a:path w="6" h="2">
                    <a:moveTo>
                      <a:pt x="0" y="2"/>
                    </a:moveTo>
                    <a:lnTo>
                      <a:pt x="1" y="0"/>
                    </a:lnTo>
                    <a:lnTo>
                      <a:pt x="4" y="0"/>
                    </a:lnTo>
                    <a:lnTo>
                      <a:pt x="6" y="2"/>
                    </a:lnTo>
                    <a:lnTo>
                      <a:pt x="3" y="2"/>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52" name="Freeform 674"/>
              <p:cNvSpPr>
                <a:spLocks/>
              </p:cNvSpPr>
              <p:nvPr/>
            </p:nvSpPr>
            <p:spPr bwMode="gray">
              <a:xfrm>
                <a:off x="4073" y="1505"/>
                <a:ext cx="24" cy="10"/>
              </a:xfrm>
              <a:custGeom>
                <a:avLst/>
                <a:gdLst>
                  <a:gd name="T0" fmla="*/ 2147483647 w 18"/>
                  <a:gd name="T1" fmla="*/ 0 h 8"/>
                  <a:gd name="T2" fmla="*/ 2147483647 w 18"/>
                  <a:gd name="T3" fmla="*/ 0 h 8"/>
                  <a:gd name="T4" fmla="*/ 2147483647 w 18"/>
                  <a:gd name="T5" fmla="*/ 0 h 8"/>
                  <a:gd name="T6" fmla="*/ 2147483647 w 18"/>
                  <a:gd name="T7" fmla="*/ 2147483647 h 8"/>
                  <a:gd name="T8" fmla="*/ 2147483647 w 18"/>
                  <a:gd name="T9" fmla="*/ 2147483647 h 8"/>
                  <a:gd name="T10" fmla="*/ 2147483647 w 18"/>
                  <a:gd name="T11" fmla="*/ 2147483647 h 8"/>
                  <a:gd name="T12" fmla="*/ 2147483647 w 18"/>
                  <a:gd name="T13" fmla="*/ 2147483647 h 8"/>
                  <a:gd name="T14" fmla="*/ 2147483647 w 18"/>
                  <a:gd name="T15" fmla="*/ 2147483647 h 8"/>
                  <a:gd name="T16" fmla="*/ 0 w 18"/>
                  <a:gd name="T17" fmla="*/ 2147483647 h 8"/>
                  <a:gd name="T18" fmla="*/ 2147483647 w 18"/>
                  <a:gd name="T19" fmla="*/ 2147483647 h 8"/>
                  <a:gd name="T20" fmla="*/ 2147483647 w 18"/>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8"/>
                  <a:gd name="T35" fmla="*/ 18 w 18"/>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8">
                    <a:moveTo>
                      <a:pt x="5" y="0"/>
                    </a:moveTo>
                    <a:lnTo>
                      <a:pt x="11" y="0"/>
                    </a:lnTo>
                    <a:lnTo>
                      <a:pt x="18" y="0"/>
                    </a:lnTo>
                    <a:lnTo>
                      <a:pt x="18" y="1"/>
                    </a:lnTo>
                    <a:lnTo>
                      <a:pt x="14" y="4"/>
                    </a:lnTo>
                    <a:lnTo>
                      <a:pt x="14" y="6"/>
                    </a:lnTo>
                    <a:lnTo>
                      <a:pt x="8" y="8"/>
                    </a:lnTo>
                    <a:lnTo>
                      <a:pt x="3" y="4"/>
                    </a:lnTo>
                    <a:lnTo>
                      <a:pt x="0" y="4"/>
                    </a:lnTo>
                    <a:lnTo>
                      <a:pt x="2" y="1"/>
                    </a:lnTo>
                    <a:lnTo>
                      <a:pt x="5"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53" name="Freeform 675"/>
              <p:cNvSpPr>
                <a:spLocks/>
              </p:cNvSpPr>
              <p:nvPr/>
            </p:nvSpPr>
            <p:spPr bwMode="gray">
              <a:xfrm>
                <a:off x="4121" y="1508"/>
                <a:ext cx="10" cy="7"/>
              </a:xfrm>
              <a:custGeom>
                <a:avLst/>
                <a:gdLst>
                  <a:gd name="T0" fmla="*/ 2147483647 w 8"/>
                  <a:gd name="T1" fmla="*/ 0 h 5"/>
                  <a:gd name="T2" fmla="*/ 2147483647 w 8"/>
                  <a:gd name="T3" fmla="*/ 0 h 5"/>
                  <a:gd name="T4" fmla="*/ 2147483647 w 8"/>
                  <a:gd name="T5" fmla="*/ 2147483647 h 5"/>
                  <a:gd name="T6" fmla="*/ 2147483647 w 8"/>
                  <a:gd name="T7" fmla="*/ 2147483647 h 5"/>
                  <a:gd name="T8" fmla="*/ 2147483647 w 8"/>
                  <a:gd name="T9" fmla="*/ 2147483647 h 5"/>
                  <a:gd name="T10" fmla="*/ 0 w 8"/>
                  <a:gd name="T11" fmla="*/ 2147483647 h 5"/>
                  <a:gd name="T12" fmla="*/ 2147483647 w 8"/>
                  <a:gd name="T13" fmla="*/ 2147483647 h 5"/>
                  <a:gd name="T14" fmla="*/ 2147483647 w 8"/>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6" y="0"/>
                    </a:moveTo>
                    <a:lnTo>
                      <a:pt x="8" y="0"/>
                    </a:lnTo>
                    <a:lnTo>
                      <a:pt x="4" y="3"/>
                    </a:lnTo>
                    <a:lnTo>
                      <a:pt x="4" y="5"/>
                    </a:lnTo>
                    <a:lnTo>
                      <a:pt x="1" y="5"/>
                    </a:lnTo>
                    <a:lnTo>
                      <a:pt x="0" y="4"/>
                    </a:lnTo>
                    <a:lnTo>
                      <a:pt x="3" y="1"/>
                    </a:lnTo>
                    <a:lnTo>
                      <a:pt x="6"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54" name="Freeform 676"/>
              <p:cNvSpPr>
                <a:spLocks/>
              </p:cNvSpPr>
              <p:nvPr/>
            </p:nvSpPr>
            <p:spPr bwMode="gray">
              <a:xfrm>
                <a:off x="4360" y="1510"/>
                <a:ext cx="14" cy="11"/>
              </a:xfrm>
              <a:custGeom>
                <a:avLst/>
                <a:gdLst>
                  <a:gd name="T0" fmla="*/ 2147483647 w 11"/>
                  <a:gd name="T1" fmla="*/ 2147483647 h 8"/>
                  <a:gd name="T2" fmla="*/ 2147483647 w 11"/>
                  <a:gd name="T3" fmla="*/ 2147483647 h 8"/>
                  <a:gd name="T4" fmla="*/ 2147483647 w 11"/>
                  <a:gd name="T5" fmla="*/ 2147483647 h 8"/>
                  <a:gd name="T6" fmla="*/ 0 w 11"/>
                  <a:gd name="T7" fmla="*/ 0 h 8"/>
                  <a:gd name="T8" fmla="*/ 2147483647 w 11"/>
                  <a:gd name="T9" fmla="*/ 2147483647 h 8"/>
                  <a:gd name="T10" fmla="*/ 0 60000 65536"/>
                  <a:gd name="T11" fmla="*/ 0 60000 65536"/>
                  <a:gd name="T12" fmla="*/ 0 60000 65536"/>
                  <a:gd name="T13" fmla="*/ 0 60000 65536"/>
                  <a:gd name="T14" fmla="*/ 0 60000 65536"/>
                  <a:gd name="T15" fmla="*/ 0 w 11"/>
                  <a:gd name="T16" fmla="*/ 0 h 8"/>
                  <a:gd name="T17" fmla="*/ 11 w 11"/>
                  <a:gd name="T18" fmla="*/ 8 h 8"/>
                </a:gdLst>
                <a:ahLst/>
                <a:cxnLst>
                  <a:cxn ang="T10">
                    <a:pos x="T0" y="T1"/>
                  </a:cxn>
                  <a:cxn ang="T11">
                    <a:pos x="T2" y="T3"/>
                  </a:cxn>
                  <a:cxn ang="T12">
                    <a:pos x="T4" y="T5"/>
                  </a:cxn>
                  <a:cxn ang="T13">
                    <a:pos x="T6" y="T7"/>
                  </a:cxn>
                  <a:cxn ang="T14">
                    <a:pos x="T8" y="T9"/>
                  </a:cxn>
                </a:cxnLst>
                <a:rect l="T15" t="T16" r="T17" b="T18"/>
                <a:pathLst>
                  <a:path w="11" h="8">
                    <a:moveTo>
                      <a:pt x="5" y="1"/>
                    </a:moveTo>
                    <a:lnTo>
                      <a:pt x="11" y="6"/>
                    </a:lnTo>
                    <a:lnTo>
                      <a:pt x="10" y="8"/>
                    </a:lnTo>
                    <a:lnTo>
                      <a:pt x="0" y="0"/>
                    </a:lnTo>
                    <a:lnTo>
                      <a:pt x="5"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55" name="Freeform 677"/>
              <p:cNvSpPr>
                <a:spLocks/>
              </p:cNvSpPr>
              <p:nvPr/>
            </p:nvSpPr>
            <p:spPr bwMode="gray">
              <a:xfrm>
                <a:off x="4384" y="1581"/>
                <a:ext cx="9" cy="4"/>
              </a:xfrm>
              <a:custGeom>
                <a:avLst/>
                <a:gdLst>
                  <a:gd name="T0" fmla="*/ 0 w 7"/>
                  <a:gd name="T1" fmla="*/ 2147483647 h 3"/>
                  <a:gd name="T2" fmla="*/ 2147483647 w 7"/>
                  <a:gd name="T3" fmla="*/ 2147483647 h 3"/>
                  <a:gd name="T4" fmla="*/ 2147483647 w 7"/>
                  <a:gd name="T5" fmla="*/ 2147483647 h 3"/>
                  <a:gd name="T6" fmla="*/ 2147483647 w 7"/>
                  <a:gd name="T7" fmla="*/ 2147483647 h 3"/>
                  <a:gd name="T8" fmla="*/ 2147483647 w 7"/>
                  <a:gd name="T9" fmla="*/ 0 h 3"/>
                  <a:gd name="T10" fmla="*/ 0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0" y="1"/>
                    </a:moveTo>
                    <a:lnTo>
                      <a:pt x="2" y="3"/>
                    </a:lnTo>
                    <a:lnTo>
                      <a:pt x="7" y="3"/>
                    </a:lnTo>
                    <a:lnTo>
                      <a:pt x="6" y="1"/>
                    </a:lnTo>
                    <a:lnTo>
                      <a:pt x="1" y="0"/>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56" name="Freeform 678"/>
              <p:cNvSpPr>
                <a:spLocks/>
              </p:cNvSpPr>
              <p:nvPr/>
            </p:nvSpPr>
            <p:spPr bwMode="gray">
              <a:xfrm>
                <a:off x="4396" y="1574"/>
                <a:ext cx="5" cy="3"/>
              </a:xfrm>
              <a:custGeom>
                <a:avLst/>
                <a:gdLst>
                  <a:gd name="T0" fmla="*/ 2147483647 w 4"/>
                  <a:gd name="T1" fmla="*/ 0 h 2"/>
                  <a:gd name="T2" fmla="*/ 2147483647 w 4"/>
                  <a:gd name="T3" fmla="*/ 0 h 2"/>
                  <a:gd name="T4" fmla="*/ 2147483647 w 4"/>
                  <a:gd name="T5" fmla="*/ 2147483647 h 2"/>
                  <a:gd name="T6" fmla="*/ 0 w 4"/>
                  <a:gd name="T7" fmla="*/ 2147483647 h 2"/>
                  <a:gd name="T8" fmla="*/ 2147483647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1" y="0"/>
                    </a:moveTo>
                    <a:lnTo>
                      <a:pt x="4" y="0"/>
                    </a:lnTo>
                    <a:lnTo>
                      <a:pt x="4" y="1"/>
                    </a:lnTo>
                    <a:lnTo>
                      <a:pt x="0" y="2"/>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57" name="Freeform 679"/>
              <p:cNvSpPr>
                <a:spLocks/>
              </p:cNvSpPr>
              <p:nvPr/>
            </p:nvSpPr>
            <p:spPr bwMode="gray">
              <a:xfrm>
                <a:off x="4389" y="2005"/>
                <a:ext cx="10" cy="9"/>
              </a:xfrm>
              <a:custGeom>
                <a:avLst/>
                <a:gdLst>
                  <a:gd name="T0" fmla="*/ 0 w 8"/>
                  <a:gd name="T1" fmla="*/ 2147483647 h 7"/>
                  <a:gd name="T2" fmla="*/ 0 w 8"/>
                  <a:gd name="T3" fmla="*/ 2147483647 h 7"/>
                  <a:gd name="T4" fmla="*/ 2147483647 w 8"/>
                  <a:gd name="T5" fmla="*/ 0 h 7"/>
                  <a:gd name="T6" fmla="*/ 2147483647 w 8"/>
                  <a:gd name="T7" fmla="*/ 0 h 7"/>
                  <a:gd name="T8" fmla="*/ 2147483647 w 8"/>
                  <a:gd name="T9" fmla="*/ 2147483647 h 7"/>
                  <a:gd name="T10" fmla="*/ 2147483647 w 8"/>
                  <a:gd name="T11" fmla="*/ 2147483647 h 7"/>
                  <a:gd name="T12" fmla="*/ 0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0" y="5"/>
                    </a:moveTo>
                    <a:lnTo>
                      <a:pt x="0" y="2"/>
                    </a:lnTo>
                    <a:lnTo>
                      <a:pt x="2" y="0"/>
                    </a:lnTo>
                    <a:lnTo>
                      <a:pt x="5" y="0"/>
                    </a:lnTo>
                    <a:lnTo>
                      <a:pt x="8" y="3"/>
                    </a:lnTo>
                    <a:lnTo>
                      <a:pt x="5" y="7"/>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58" name="Freeform 680"/>
              <p:cNvSpPr>
                <a:spLocks/>
              </p:cNvSpPr>
              <p:nvPr/>
            </p:nvSpPr>
            <p:spPr bwMode="gray">
              <a:xfrm>
                <a:off x="4379" y="2005"/>
                <a:ext cx="7" cy="5"/>
              </a:xfrm>
              <a:custGeom>
                <a:avLst/>
                <a:gdLst>
                  <a:gd name="T0" fmla="*/ 2147483647 w 6"/>
                  <a:gd name="T1" fmla="*/ 2147483647 h 3"/>
                  <a:gd name="T2" fmla="*/ 2147483647 w 6"/>
                  <a:gd name="T3" fmla="*/ 0 h 3"/>
                  <a:gd name="T4" fmla="*/ 0 w 6"/>
                  <a:gd name="T5" fmla="*/ 2147483647 h 3"/>
                  <a:gd name="T6" fmla="*/ 2147483647 w 6"/>
                  <a:gd name="T7" fmla="*/ 2147483647 h 3"/>
                  <a:gd name="T8" fmla="*/ 2147483647 w 6"/>
                  <a:gd name="T9" fmla="*/ 2147483647 h 3"/>
                  <a:gd name="T10" fmla="*/ 2147483647 w 6"/>
                  <a:gd name="T11" fmla="*/ 2147483647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1"/>
                    </a:moveTo>
                    <a:lnTo>
                      <a:pt x="3" y="0"/>
                    </a:lnTo>
                    <a:lnTo>
                      <a:pt x="0" y="2"/>
                    </a:lnTo>
                    <a:lnTo>
                      <a:pt x="2" y="3"/>
                    </a:lnTo>
                    <a:lnTo>
                      <a:pt x="4" y="2"/>
                    </a:lnTo>
                    <a:lnTo>
                      <a:pt x="6"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59" name="Freeform 681"/>
              <p:cNvSpPr>
                <a:spLocks/>
              </p:cNvSpPr>
              <p:nvPr/>
            </p:nvSpPr>
            <p:spPr bwMode="gray">
              <a:xfrm>
                <a:off x="4396" y="2331"/>
                <a:ext cx="9" cy="10"/>
              </a:xfrm>
              <a:custGeom>
                <a:avLst/>
                <a:gdLst>
                  <a:gd name="T0" fmla="*/ 2147483647 w 6"/>
                  <a:gd name="T1" fmla="*/ 2147483647 h 8"/>
                  <a:gd name="T2" fmla="*/ 2147483647 w 6"/>
                  <a:gd name="T3" fmla="*/ 2147483647 h 8"/>
                  <a:gd name="T4" fmla="*/ 2147483647 w 6"/>
                  <a:gd name="T5" fmla="*/ 2147483647 h 8"/>
                  <a:gd name="T6" fmla="*/ 0 w 6"/>
                  <a:gd name="T7" fmla="*/ 2147483647 h 8"/>
                  <a:gd name="T8" fmla="*/ 2147483647 w 6"/>
                  <a:gd name="T9" fmla="*/ 2147483647 h 8"/>
                  <a:gd name="T10" fmla="*/ 2147483647 w 6"/>
                  <a:gd name="T11" fmla="*/ 0 h 8"/>
                  <a:gd name="T12" fmla="*/ 2147483647 w 6"/>
                  <a:gd name="T13" fmla="*/ 2147483647 h 8"/>
                  <a:gd name="T14" fmla="*/ 0 60000 65536"/>
                  <a:gd name="T15" fmla="*/ 0 60000 65536"/>
                  <a:gd name="T16" fmla="*/ 0 60000 65536"/>
                  <a:gd name="T17" fmla="*/ 0 60000 65536"/>
                  <a:gd name="T18" fmla="*/ 0 60000 65536"/>
                  <a:gd name="T19" fmla="*/ 0 60000 65536"/>
                  <a:gd name="T20" fmla="*/ 0 60000 65536"/>
                  <a:gd name="T21" fmla="*/ 0 w 6"/>
                  <a:gd name="T22" fmla="*/ 0 h 8"/>
                  <a:gd name="T23" fmla="*/ 6 w 6"/>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8">
                    <a:moveTo>
                      <a:pt x="6" y="1"/>
                    </a:moveTo>
                    <a:lnTo>
                      <a:pt x="5" y="5"/>
                    </a:lnTo>
                    <a:lnTo>
                      <a:pt x="1" y="8"/>
                    </a:lnTo>
                    <a:lnTo>
                      <a:pt x="0" y="6"/>
                    </a:lnTo>
                    <a:lnTo>
                      <a:pt x="3" y="2"/>
                    </a:lnTo>
                    <a:lnTo>
                      <a:pt x="3" y="0"/>
                    </a:lnTo>
                    <a:lnTo>
                      <a:pt x="6"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60" name="Freeform 682"/>
              <p:cNvSpPr>
                <a:spLocks/>
              </p:cNvSpPr>
              <p:nvPr/>
            </p:nvSpPr>
            <p:spPr bwMode="gray">
              <a:xfrm>
                <a:off x="4228" y="2251"/>
                <a:ext cx="80" cy="91"/>
              </a:xfrm>
              <a:custGeom>
                <a:avLst/>
                <a:gdLst>
                  <a:gd name="T0" fmla="*/ 2147483647 w 61"/>
                  <a:gd name="T1" fmla="*/ 2147483647 h 70"/>
                  <a:gd name="T2" fmla="*/ 2147483647 w 61"/>
                  <a:gd name="T3" fmla="*/ 2147483647 h 70"/>
                  <a:gd name="T4" fmla="*/ 2147483647 w 61"/>
                  <a:gd name="T5" fmla="*/ 2147483647 h 70"/>
                  <a:gd name="T6" fmla="*/ 2147483647 w 61"/>
                  <a:gd name="T7" fmla="*/ 2147483647 h 70"/>
                  <a:gd name="T8" fmla="*/ 2147483647 w 61"/>
                  <a:gd name="T9" fmla="*/ 2147483647 h 70"/>
                  <a:gd name="T10" fmla="*/ 2147483647 w 61"/>
                  <a:gd name="T11" fmla="*/ 2147483647 h 70"/>
                  <a:gd name="T12" fmla="*/ 2147483647 w 61"/>
                  <a:gd name="T13" fmla="*/ 2147483647 h 70"/>
                  <a:gd name="T14" fmla="*/ 2147483647 w 61"/>
                  <a:gd name="T15" fmla="*/ 2147483647 h 70"/>
                  <a:gd name="T16" fmla="*/ 2147483647 w 61"/>
                  <a:gd name="T17" fmla="*/ 2147483647 h 70"/>
                  <a:gd name="T18" fmla="*/ 2147483647 w 61"/>
                  <a:gd name="T19" fmla="*/ 2147483647 h 70"/>
                  <a:gd name="T20" fmla="*/ 2147483647 w 61"/>
                  <a:gd name="T21" fmla="*/ 2147483647 h 70"/>
                  <a:gd name="T22" fmla="*/ 2147483647 w 61"/>
                  <a:gd name="T23" fmla="*/ 2147483647 h 70"/>
                  <a:gd name="T24" fmla="*/ 2147483647 w 61"/>
                  <a:gd name="T25" fmla="*/ 2147483647 h 70"/>
                  <a:gd name="T26" fmla="*/ 2147483647 w 61"/>
                  <a:gd name="T27" fmla="*/ 2147483647 h 70"/>
                  <a:gd name="T28" fmla="*/ 2147483647 w 61"/>
                  <a:gd name="T29" fmla="*/ 2147483647 h 70"/>
                  <a:gd name="T30" fmla="*/ 2147483647 w 61"/>
                  <a:gd name="T31" fmla="*/ 2147483647 h 70"/>
                  <a:gd name="T32" fmla="*/ 2147483647 w 61"/>
                  <a:gd name="T33" fmla="*/ 2147483647 h 70"/>
                  <a:gd name="T34" fmla="*/ 2147483647 w 61"/>
                  <a:gd name="T35" fmla="*/ 2147483647 h 70"/>
                  <a:gd name="T36" fmla="*/ 2147483647 w 61"/>
                  <a:gd name="T37" fmla="*/ 2147483647 h 70"/>
                  <a:gd name="T38" fmla="*/ 2147483647 w 61"/>
                  <a:gd name="T39" fmla="*/ 2147483647 h 70"/>
                  <a:gd name="T40" fmla="*/ 2147483647 w 61"/>
                  <a:gd name="T41" fmla="*/ 2147483647 h 70"/>
                  <a:gd name="T42" fmla="*/ 2147483647 w 61"/>
                  <a:gd name="T43" fmla="*/ 2147483647 h 70"/>
                  <a:gd name="T44" fmla="*/ 0 w 61"/>
                  <a:gd name="T45" fmla="*/ 2147483647 h 70"/>
                  <a:gd name="T46" fmla="*/ 2147483647 w 61"/>
                  <a:gd name="T47" fmla="*/ 2147483647 h 70"/>
                  <a:gd name="T48" fmla="*/ 2147483647 w 61"/>
                  <a:gd name="T49" fmla="*/ 2147483647 h 70"/>
                  <a:gd name="T50" fmla="*/ 2147483647 w 61"/>
                  <a:gd name="T51" fmla="*/ 2147483647 h 70"/>
                  <a:gd name="T52" fmla="*/ 2147483647 w 61"/>
                  <a:gd name="T53" fmla="*/ 2147483647 h 70"/>
                  <a:gd name="T54" fmla="*/ 2147483647 w 61"/>
                  <a:gd name="T55" fmla="*/ 2147483647 h 70"/>
                  <a:gd name="T56" fmla="*/ 2147483647 w 61"/>
                  <a:gd name="T57" fmla="*/ 2147483647 h 70"/>
                  <a:gd name="T58" fmla="*/ 2147483647 w 61"/>
                  <a:gd name="T59" fmla="*/ 2147483647 h 70"/>
                  <a:gd name="T60" fmla="*/ 2147483647 w 61"/>
                  <a:gd name="T61" fmla="*/ 2147483647 h 70"/>
                  <a:gd name="T62" fmla="*/ 2147483647 w 61"/>
                  <a:gd name="T63" fmla="*/ 2147483647 h 70"/>
                  <a:gd name="T64" fmla="*/ 2147483647 w 61"/>
                  <a:gd name="T65" fmla="*/ 0 h 70"/>
                  <a:gd name="T66" fmla="*/ 2147483647 w 61"/>
                  <a:gd name="T67" fmla="*/ 2147483647 h 70"/>
                  <a:gd name="T68" fmla="*/ 2147483647 w 61"/>
                  <a:gd name="T69" fmla="*/ 2147483647 h 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
                  <a:gd name="T106" fmla="*/ 0 h 70"/>
                  <a:gd name="T107" fmla="*/ 61 w 61"/>
                  <a:gd name="T108" fmla="*/ 70 h 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 h="70">
                    <a:moveTo>
                      <a:pt x="61" y="5"/>
                    </a:moveTo>
                    <a:lnTo>
                      <a:pt x="55" y="13"/>
                    </a:lnTo>
                    <a:lnTo>
                      <a:pt x="52" y="19"/>
                    </a:lnTo>
                    <a:lnTo>
                      <a:pt x="53" y="25"/>
                    </a:lnTo>
                    <a:lnTo>
                      <a:pt x="46" y="34"/>
                    </a:lnTo>
                    <a:lnTo>
                      <a:pt x="38" y="40"/>
                    </a:lnTo>
                    <a:lnTo>
                      <a:pt x="32" y="41"/>
                    </a:lnTo>
                    <a:lnTo>
                      <a:pt x="30" y="44"/>
                    </a:lnTo>
                    <a:lnTo>
                      <a:pt x="30" y="51"/>
                    </a:lnTo>
                    <a:lnTo>
                      <a:pt x="34" y="52"/>
                    </a:lnTo>
                    <a:lnTo>
                      <a:pt x="40" y="57"/>
                    </a:lnTo>
                    <a:lnTo>
                      <a:pt x="26" y="61"/>
                    </a:lnTo>
                    <a:lnTo>
                      <a:pt x="19" y="69"/>
                    </a:lnTo>
                    <a:lnTo>
                      <a:pt x="18" y="69"/>
                    </a:lnTo>
                    <a:lnTo>
                      <a:pt x="13" y="70"/>
                    </a:lnTo>
                    <a:lnTo>
                      <a:pt x="9" y="70"/>
                    </a:lnTo>
                    <a:lnTo>
                      <a:pt x="5" y="65"/>
                    </a:lnTo>
                    <a:lnTo>
                      <a:pt x="11" y="59"/>
                    </a:lnTo>
                    <a:lnTo>
                      <a:pt x="10" y="53"/>
                    </a:lnTo>
                    <a:lnTo>
                      <a:pt x="10" y="48"/>
                    </a:lnTo>
                    <a:lnTo>
                      <a:pt x="6" y="47"/>
                    </a:lnTo>
                    <a:lnTo>
                      <a:pt x="3" y="46"/>
                    </a:lnTo>
                    <a:lnTo>
                      <a:pt x="0" y="43"/>
                    </a:lnTo>
                    <a:lnTo>
                      <a:pt x="5" y="34"/>
                    </a:lnTo>
                    <a:lnTo>
                      <a:pt x="17" y="29"/>
                    </a:lnTo>
                    <a:lnTo>
                      <a:pt x="24" y="15"/>
                    </a:lnTo>
                    <a:lnTo>
                      <a:pt x="28" y="16"/>
                    </a:lnTo>
                    <a:lnTo>
                      <a:pt x="28" y="23"/>
                    </a:lnTo>
                    <a:lnTo>
                      <a:pt x="36" y="22"/>
                    </a:lnTo>
                    <a:lnTo>
                      <a:pt x="39" y="19"/>
                    </a:lnTo>
                    <a:lnTo>
                      <a:pt x="37" y="10"/>
                    </a:lnTo>
                    <a:lnTo>
                      <a:pt x="44" y="10"/>
                    </a:lnTo>
                    <a:lnTo>
                      <a:pt x="54" y="0"/>
                    </a:lnTo>
                    <a:lnTo>
                      <a:pt x="58" y="3"/>
                    </a:lnTo>
                    <a:lnTo>
                      <a:pt x="61"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61" name="Freeform 683"/>
              <p:cNvSpPr>
                <a:spLocks/>
              </p:cNvSpPr>
              <p:nvPr/>
            </p:nvSpPr>
            <p:spPr bwMode="gray">
              <a:xfrm>
                <a:off x="4252" y="2325"/>
                <a:ext cx="40" cy="70"/>
              </a:xfrm>
              <a:custGeom>
                <a:avLst/>
                <a:gdLst>
                  <a:gd name="T0" fmla="*/ 2147483647 w 31"/>
                  <a:gd name="T1" fmla="*/ 2147483647 h 54"/>
                  <a:gd name="T2" fmla="*/ 2147483647 w 31"/>
                  <a:gd name="T3" fmla="*/ 2147483647 h 54"/>
                  <a:gd name="T4" fmla="*/ 2147483647 w 31"/>
                  <a:gd name="T5" fmla="*/ 0 h 54"/>
                  <a:gd name="T6" fmla="*/ 2147483647 w 31"/>
                  <a:gd name="T7" fmla="*/ 2147483647 h 54"/>
                  <a:gd name="T8" fmla="*/ 2147483647 w 31"/>
                  <a:gd name="T9" fmla="*/ 2147483647 h 54"/>
                  <a:gd name="T10" fmla="*/ 2147483647 w 31"/>
                  <a:gd name="T11" fmla="*/ 2147483647 h 54"/>
                  <a:gd name="T12" fmla="*/ 2147483647 w 31"/>
                  <a:gd name="T13" fmla="*/ 2147483647 h 54"/>
                  <a:gd name="T14" fmla="*/ 2147483647 w 31"/>
                  <a:gd name="T15" fmla="*/ 2147483647 h 54"/>
                  <a:gd name="T16" fmla="*/ 2147483647 w 31"/>
                  <a:gd name="T17" fmla="*/ 2147483647 h 54"/>
                  <a:gd name="T18" fmla="*/ 2147483647 w 31"/>
                  <a:gd name="T19" fmla="*/ 2147483647 h 54"/>
                  <a:gd name="T20" fmla="*/ 2147483647 w 31"/>
                  <a:gd name="T21" fmla="*/ 2147483647 h 54"/>
                  <a:gd name="T22" fmla="*/ 2147483647 w 31"/>
                  <a:gd name="T23" fmla="*/ 2147483647 h 54"/>
                  <a:gd name="T24" fmla="*/ 2147483647 w 31"/>
                  <a:gd name="T25" fmla="*/ 2147483647 h 54"/>
                  <a:gd name="T26" fmla="*/ 2147483647 w 31"/>
                  <a:gd name="T27" fmla="*/ 2147483647 h 54"/>
                  <a:gd name="T28" fmla="*/ 2147483647 w 31"/>
                  <a:gd name="T29" fmla="*/ 2147483647 h 54"/>
                  <a:gd name="T30" fmla="*/ 2147483647 w 31"/>
                  <a:gd name="T31" fmla="*/ 2147483647 h 54"/>
                  <a:gd name="T32" fmla="*/ 2147483647 w 31"/>
                  <a:gd name="T33" fmla="*/ 2147483647 h 54"/>
                  <a:gd name="T34" fmla="*/ 2147483647 w 31"/>
                  <a:gd name="T35" fmla="*/ 2147483647 h 54"/>
                  <a:gd name="T36" fmla="*/ 2147483647 w 31"/>
                  <a:gd name="T37" fmla="*/ 2147483647 h 54"/>
                  <a:gd name="T38" fmla="*/ 2147483647 w 31"/>
                  <a:gd name="T39" fmla="*/ 2147483647 h 54"/>
                  <a:gd name="T40" fmla="*/ 2147483647 w 31"/>
                  <a:gd name="T41" fmla="*/ 2147483647 h 54"/>
                  <a:gd name="T42" fmla="*/ 2147483647 w 31"/>
                  <a:gd name="T43" fmla="*/ 2147483647 h 54"/>
                  <a:gd name="T44" fmla="*/ 2147483647 w 31"/>
                  <a:gd name="T45" fmla="*/ 2147483647 h 54"/>
                  <a:gd name="T46" fmla="*/ 0 w 31"/>
                  <a:gd name="T47" fmla="*/ 2147483647 h 54"/>
                  <a:gd name="T48" fmla="*/ 2147483647 w 31"/>
                  <a:gd name="T49" fmla="*/ 2147483647 h 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54"/>
                  <a:gd name="T77" fmla="*/ 31 w 31"/>
                  <a:gd name="T78" fmla="*/ 54 h 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54">
                    <a:moveTo>
                      <a:pt x="1" y="12"/>
                    </a:moveTo>
                    <a:lnTo>
                      <a:pt x="8" y="4"/>
                    </a:lnTo>
                    <a:lnTo>
                      <a:pt x="22" y="0"/>
                    </a:lnTo>
                    <a:lnTo>
                      <a:pt x="24" y="5"/>
                    </a:lnTo>
                    <a:lnTo>
                      <a:pt x="29" y="15"/>
                    </a:lnTo>
                    <a:lnTo>
                      <a:pt x="29" y="23"/>
                    </a:lnTo>
                    <a:lnTo>
                      <a:pt x="31" y="35"/>
                    </a:lnTo>
                    <a:lnTo>
                      <a:pt x="29" y="43"/>
                    </a:lnTo>
                    <a:lnTo>
                      <a:pt x="27" y="45"/>
                    </a:lnTo>
                    <a:lnTo>
                      <a:pt x="23" y="46"/>
                    </a:lnTo>
                    <a:lnTo>
                      <a:pt x="20" y="49"/>
                    </a:lnTo>
                    <a:lnTo>
                      <a:pt x="16" y="50"/>
                    </a:lnTo>
                    <a:lnTo>
                      <a:pt x="10" y="52"/>
                    </a:lnTo>
                    <a:lnTo>
                      <a:pt x="8" y="54"/>
                    </a:lnTo>
                    <a:lnTo>
                      <a:pt x="4" y="54"/>
                    </a:lnTo>
                    <a:lnTo>
                      <a:pt x="1" y="48"/>
                    </a:lnTo>
                    <a:lnTo>
                      <a:pt x="3" y="45"/>
                    </a:lnTo>
                    <a:lnTo>
                      <a:pt x="3" y="40"/>
                    </a:lnTo>
                    <a:lnTo>
                      <a:pt x="4" y="36"/>
                    </a:lnTo>
                    <a:lnTo>
                      <a:pt x="3" y="27"/>
                    </a:lnTo>
                    <a:lnTo>
                      <a:pt x="2" y="23"/>
                    </a:lnTo>
                    <a:lnTo>
                      <a:pt x="4" y="21"/>
                    </a:lnTo>
                    <a:lnTo>
                      <a:pt x="5" y="15"/>
                    </a:lnTo>
                    <a:lnTo>
                      <a:pt x="0" y="12"/>
                    </a:lnTo>
                    <a:lnTo>
                      <a:pt x="1" y="1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62" name="Freeform 684"/>
              <p:cNvSpPr>
                <a:spLocks/>
              </p:cNvSpPr>
              <p:nvPr/>
            </p:nvSpPr>
            <p:spPr bwMode="gray">
              <a:xfrm>
                <a:off x="4259" y="1531"/>
                <a:ext cx="6" cy="3"/>
              </a:xfrm>
              <a:custGeom>
                <a:avLst/>
                <a:gdLst>
                  <a:gd name="T0" fmla="*/ 2147483647 w 4"/>
                  <a:gd name="T1" fmla="*/ 2147483647 h 2"/>
                  <a:gd name="T2" fmla="*/ 0 w 4"/>
                  <a:gd name="T3" fmla="*/ 0 h 2"/>
                  <a:gd name="T4" fmla="*/ 2147483647 w 4"/>
                  <a:gd name="T5" fmla="*/ 0 h 2"/>
                  <a:gd name="T6" fmla="*/ 2147483647 w 4"/>
                  <a:gd name="T7" fmla="*/ 0 h 2"/>
                  <a:gd name="T8" fmla="*/ 2147483647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2" y="2"/>
                    </a:moveTo>
                    <a:lnTo>
                      <a:pt x="0" y="0"/>
                    </a:lnTo>
                    <a:lnTo>
                      <a:pt x="3" y="0"/>
                    </a:lnTo>
                    <a:lnTo>
                      <a:pt x="4" y="0"/>
                    </a:lnTo>
                    <a:lnTo>
                      <a:pt x="2"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63" name="Freeform 685"/>
              <p:cNvSpPr>
                <a:spLocks/>
              </p:cNvSpPr>
              <p:nvPr/>
            </p:nvSpPr>
            <p:spPr bwMode="gray">
              <a:xfrm>
                <a:off x="4244" y="1526"/>
                <a:ext cx="7" cy="5"/>
              </a:xfrm>
              <a:custGeom>
                <a:avLst/>
                <a:gdLst>
                  <a:gd name="T0" fmla="*/ 2147483647 w 5"/>
                  <a:gd name="T1" fmla="*/ 2147483647 h 4"/>
                  <a:gd name="T2" fmla="*/ 0 w 5"/>
                  <a:gd name="T3" fmla="*/ 2147483647 h 4"/>
                  <a:gd name="T4" fmla="*/ 2147483647 w 5"/>
                  <a:gd name="T5" fmla="*/ 2147483647 h 4"/>
                  <a:gd name="T6" fmla="*/ 2147483647 w 5"/>
                  <a:gd name="T7" fmla="*/ 0 h 4"/>
                  <a:gd name="T8" fmla="*/ 2147483647 w 5"/>
                  <a:gd name="T9" fmla="*/ 2147483647 h 4"/>
                  <a:gd name="T10" fmla="*/ 2147483647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2" y="4"/>
                    </a:moveTo>
                    <a:lnTo>
                      <a:pt x="0" y="4"/>
                    </a:lnTo>
                    <a:lnTo>
                      <a:pt x="1" y="2"/>
                    </a:lnTo>
                    <a:lnTo>
                      <a:pt x="5" y="0"/>
                    </a:lnTo>
                    <a:lnTo>
                      <a:pt x="2" y="3"/>
                    </a:lnTo>
                    <a:lnTo>
                      <a:pt x="2"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64" name="Freeform 686"/>
              <p:cNvSpPr>
                <a:spLocks/>
              </p:cNvSpPr>
              <p:nvPr/>
            </p:nvSpPr>
            <p:spPr bwMode="gray">
              <a:xfrm>
                <a:off x="4490" y="1564"/>
                <a:ext cx="11" cy="10"/>
              </a:xfrm>
              <a:custGeom>
                <a:avLst/>
                <a:gdLst>
                  <a:gd name="T0" fmla="*/ 0 w 8"/>
                  <a:gd name="T1" fmla="*/ 2147483647 h 8"/>
                  <a:gd name="T2" fmla="*/ 2147483647 w 8"/>
                  <a:gd name="T3" fmla="*/ 2147483647 h 8"/>
                  <a:gd name="T4" fmla="*/ 2147483647 w 8"/>
                  <a:gd name="T5" fmla="*/ 0 h 8"/>
                  <a:gd name="T6" fmla="*/ 2147483647 w 8"/>
                  <a:gd name="T7" fmla="*/ 2147483647 h 8"/>
                  <a:gd name="T8" fmla="*/ 2147483647 w 8"/>
                  <a:gd name="T9" fmla="*/ 2147483647 h 8"/>
                  <a:gd name="T10" fmla="*/ 2147483647 w 8"/>
                  <a:gd name="T11" fmla="*/ 2147483647 h 8"/>
                  <a:gd name="T12" fmla="*/ 2147483647 w 8"/>
                  <a:gd name="T13" fmla="*/ 2147483647 h 8"/>
                  <a:gd name="T14" fmla="*/ 2147483647 w 8"/>
                  <a:gd name="T15" fmla="*/ 2147483647 h 8"/>
                  <a:gd name="T16" fmla="*/ 0 w 8"/>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0" y="3"/>
                    </a:moveTo>
                    <a:lnTo>
                      <a:pt x="1" y="1"/>
                    </a:lnTo>
                    <a:lnTo>
                      <a:pt x="7" y="0"/>
                    </a:lnTo>
                    <a:lnTo>
                      <a:pt x="8" y="1"/>
                    </a:lnTo>
                    <a:lnTo>
                      <a:pt x="6" y="6"/>
                    </a:lnTo>
                    <a:lnTo>
                      <a:pt x="2" y="8"/>
                    </a:lnTo>
                    <a:lnTo>
                      <a:pt x="2" y="6"/>
                    </a:lnTo>
                    <a:lnTo>
                      <a:pt x="5" y="3"/>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65" name="Freeform 687"/>
              <p:cNvSpPr>
                <a:spLocks/>
              </p:cNvSpPr>
              <p:nvPr/>
            </p:nvSpPr>
            <p:spPr bwMode="gray">
              <a:xfrm>
                <a:off x="4497" y="1475"/>
                <a:ext cx="56" cy="23"/>
              </a:xfrm>
              <a:custGeom>
                <a:avLst/>
                <a:gdLst>
                  <a:gd name="T0" fmla="*/ 0 w 43"/>
                  <a:gd name="T1" fmla="*/ 0 h 17"/>
                  <a:gd name="T2" fmla="*/ 2147483647 w 43"/>
                  <a:gd name="T3" fmla="*/ 2147483647 h 17"/>
                  <a:gd name="T4" fmla="*/ 2147483647 w 43"/>
                  <a:gd name="T5" fmla="*/ 2147483647 h 17"/>
                  <a:gd name="T6" fmla="*/ 2147483647 w 43"/>
                  <a:gd name="T7" fmla="*/ 2147483647 h 17"/>
                  <a:gd name="T8" fmla="*/ 2147483647 w 43"/>
                  <a:gd name="T9" fmla="*/ 2147483647 h 17"/>
                  <a:gd name="T10" fmla="*/ 2147483647 w 43"/>
                  <a:gd name="T11" fmla="*/ 2147483647 h 17"/>
                  <a:gd name="T12" fmla="*/ 2147483647 w 43"/>
                  <a:gd name="T13" fmla="*/ 2147483647 h 17"/>
                  <a:gd name="T14" fmla="*/ 2147483647 w 43"/>
                  <a:gd name="T15" fmla="*/ 2147483647 h 17"/>
                  <a:gd name="T16" fmla="*/ 2147483647 w 43"/>
                  <a:gd name="T17" fmla="*/ 2147483647 h 17"/>
                  <a:gd name="T18" fmla="*/ 2147483647 w 43"/>
                  <a:gd name="T19" fmla="*/ 2147483647 h 17"/>
                  <a:gd name="T20" fmla="*/ 2147483647 w 43"/>
                  <a:gd name="T21" fmla="*/ 2147483647 h 17"/>
                  <a:gd name="T22" fmla="*/ 2147483647 w 43"/>
                  <a:gd name="T23" fmla="*/ 2147483647 h 17"/>
                  <a:gd name="T24" fmla="*/ 2147483647 w 43"/>
                  <a:gd name="T25" fmla="*/ 2147483647 h 17"/>
                  <a:gd name="T26" fmla="*/ 2147483647 w 43"/>
                  <a:gd name="T27" fmla="*/ 2147483647 h 17"/>
                  <a:gd name="T28" fmla="*/ 2147483647 w 43"/>
                  <a:gd name="T29" fmla="*/ 2147483647 h 17"/>
                  <a:gd name="T30" fmla="*/ 0 w 43"/>
                  <a:gd name="T31" fmla="*/ 0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
                  <a:gd name="T49" fmla="*/ 0 h 17"/>
                  <a:gd name="T50" fmla="*/ 43 w 43"/>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 h="17">
                    <a:moveTo>
                      <a:pt x="0" y="0"/>
                    </a:moveTo>
                    <a:lnTo>
                      <a:pt x="3" y="1"/>
                    </a:lnTo>
                    <a:lnTo>
                      <a:pt x="8" y="3"/>
                    </a:lnTo>
                    <a:lnTo>
                      <a:pt x="21" y="3"/>
                    </a:lnTo>
                    <a:lnTo>
                      <a:pt x="23" y="5"/>
                    </a:lnTo>
                    <a:lnTo>
                      <a:pt x="31" y="6"/>
                    </a:lnTo>
                    <a:lnTo>
                      <a:pt x="40" y="8"/>
                    </a:lnTo>
                    <a:lnTo>
                      <a:pt x="43" y="10"/>
                    </a:lnTo>
                    <a:lnTo>
                      <a:pt x="41" y="14"/>
                    </a:lnTo>
                    <a:lnTo>
                      <a:pt x="32" y="17"/>
                    </a:lnTo>
                    <a:lnTo>
                      <a:pt x="23" y="16"/>
                    </a:lnTo>
                    <a:lnTo>
                      <a:pt x="14" y="11"/>
                    </a:lnTo>
                    <a:lnTo>
                      <a:pt x="8" y="9"/>
                    </a:lnTo>
                    <a:lnTo>
                      <a:pt x="7" y="6"/>
                    </a:lnTo>
                    <a:lnTo>
                      <a:pt x="1" y="3"/>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66" name="Freeform 688"/>
              <p:cNvSpPr>
                <a:spLocks/>
              </p:cNvSpPr>
              <p:nvPr/>
            </p:nvSpPr>
            <p:spPr bwMode="gray">
              <a:xfrm>
                <a:off x="4524" y="1447"/>
                <a:ext cx="9" cy="2"/>
              </a:xfrm>
              <a:custGeom>
                <a:avLst/>
                <a:gdLst>
                  <a:gd name="T0" fmla="*/ 0 w 7"/>
                  <a:gd name="T1" fmla="*/ 2147483647 h 2"/>
                  <a:gd name="T2" fmla="*/ 0 w 7"/>
                  <a:gd name="T3" fmla="*/ 2147483647 h 2"/>
                  <a:gd name="T4" fmla="*/ 2147483647 w 7"/>
                  <a:gd name="T5" fmla="*/ 0 h 2"/>
                  <a:gd name="T6" fmla="*/ 2147483647 w 7"/>
                  <a:gd name="T7" fmla="*/ 2147483647 h 2"/>
                  <a:gd name="T8" fmla="*/ 0 w 7"/>
                  <a:gd name="T9" fmla="*/ 2147483647 h 2"/>
                  <a:gd name="T10" fmla="*/ 0 60000 65536"/>
                  <a:gd name="T11" fmla="*/ 0 60000 65536"/>
                  <a:gd name="T12" fmla="*/ 0 60000 65536"/>
                  <a:gd name="T13" fmla="*/ 0 60000 65536"/>
                  <a:gd name="T14" fmla="*/ 0 60000 65536"/>
                  <a:gd name="T15" fmla="*/ 0 w 7"/>
                  <a:gd name="T16" fmla="*/ 0 h 2"/>
                  <a:gd name="T17" fmla="*/ 7 w 7"/>
                  <a:gd name="T18" fmla="*/ 2 h 2"/>
                </a:gdLst>
                <a:ahLst/>
                <a:cxnLst>
                  <a:cxn ang="T10">
                    <a:pos x="T0" y="T1"/>
                  </a:cxn>
                  <a:cxn ang="T11">
                    <a:pos x="T2" y="T3"/>
                  </a:cxn>
                  <a:cxn ang="T12">
                    <a:pos x="T4" y="T5"/>
                  </a:cxn>
                  <a:cxn ang="T13">
                    <a:pos x="T6" y="T7"/>
                  </a:cxn>
                  <a:cxn ang="T14">
                    <a:pos x="T8" y="T9"/>
                  </a:cxn>
                </a:cxnLst>
                <a:rect l="T15" t="T16" r="T17" b="T18"/>
                <a:pathLst>
                  <a:path w="7" h="2">
                    <a:moveTo>
                      <a:pt x="0" y="2"/>
                    </a:moveTo>
                    <a:lnTo>
                      <a:pt x="0" y="1"/>
                    </a:lnTo>
                    <a:lnTo>
                      <a:pt x="7" y="0"/>
                    </a:lnTo>
                    <a:lnTo>
                      <a:pt x="7" y="2"/>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67" name="Freeform 689"/>
              <p:cNvSpPr>
                <a:spLocks/>
              </p:cNvSpPr>
              <p:nvPr/>
            </p:nvSpPr>
            <p:spPr bwMode="gray">
              <a:xfrm>
                <a:off x="4574" y="1463"/>
                <a:ext cx="5" cy="2"/>
              </a:xfrm>
              <a:custGeom>
                <a:avLst/>
                <a:gdLst>
                  <a:gd name="T0" fmla="*/ 0 w 4"/>
                  <a:gd name="T1" fmla="*/ 0 h 2"/>
                  <a:gd name="T2" fmla="*/ 2147483647 w 4"/>
                  <a:gd name="T3" fmla="*/ 0 h 2"/>
                  <a:gd name="T4" fmla="*/ 2147483647 w 4"/>
                  <a:gd name="T5" fmla="*/ 2147483647 h 2"/>
                  <a:gd name="T6" fmla="*/ 0 w 4"/>
                  <a:gd name="T7" fmla="*/ 2147483647 h 2"/>
                  <a:gd name="T8" fmla="*/ 0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0"/>
                    </a:moveTo>
                    <a:lnTo>
                      <a:pt x="4" y="0"/>
                    </a:lnTo>
                    <a:lnTo>
                      <a:pt x="2" y="2"/>
                    </a:lnTo>
                    <a:lnTo>
                      <a:pt x="0" y="1"/>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68" name="Freeform 690"/>
              <p:cNvSpPr>
                <a:spLocks/>
              </p:cNvSpPr>
              <p:nvPr/>
            </p:nvSpPr>
            <p:spPr bwMode="gray">
              <a:xfrm>
                <a:off x="4489" y="2221"/>
                <a:ext cx="11" cy="11"/>
              </a:xfrm>
              <a:custGeom>
                <a:avLst/>
                <a:gdLst>
                  <a:gd name="T0" fmla="*/ 0 w 8"/>
                  <a:gd name="T1" fmla="*/ 2147483647 h 8"/>
                  <a:gd name="T2" fmla="*/ 2147483647 w 8"/>
                  <a:gd name="T3" fmla="*/ 0 h 8"/>
                  <a:gd name="T4" fmla="*/ 2147483647 w 8"/>
                  <a:gd name="T5" fmla="*/ 0 h 8"/>
                  <a:gd name="T6" fmla="*/ 2147483647 w 8"/>
                  <a:gd name="T7" fmla="*/ 2147483647 h 8"/>
                  <a:gd name="T8" fmla="*/ 2147483647 w 8"/>
                  <a:gd name="T9" fmla="*/ 2147483647 h 8"/>
                  <a:gd name="T10" fmla="*/ 2147483647 w 8"/>
                  <a:gd name="T11" fmla="*/ 2147483647 h 8"/>
                  <a:gd name="T12" fmla="*/ 2147483647 w 8"/>
                  <a:gd name="T13" fmla="*/ 2147483647 h 8"/>
                  <a:gd name="T14" fmla="*/ 0 w 8"/>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8"/>
                  <a:gd name="T26" fmla="*/ 8 w 8"/>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8">
                    <a:moveTo>
                      <a:pt x="0" y="8"/>
                    </a:moveTo>
                    <a:lnTo>
                      <a:pt x="5" y="0"/>
                    </a:lnTo>
                    <a:lnTo>
                      <a:pt x="8" y="0"/>
                    </a:lnTo>
                    <a:lnTo>
                      <a:pt x="8" y="3"/>
                    </a:lnTo>
                    <a:lnTo>
                      <a:pt x="7" y="4"/>
                    </a:lnTo>
                    <a:lnTo>
                      <a:pt x="5" y="4"/>
                    </a:lnTo>
                    <a:lnTo>
                      <a:pt x="1" y="8"/>
                    </a:lnTo>
                    <a:lnTo>
                      <a:pt x="0" y="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69" name="Freeform 691"/>
              <p:cNvSpPr>
                <a:spLocks/>
              </p:cNvSpPr>
              <p:nvPr/>
            </p:nvSpPr>
            <p:spPr bwMode="gray">
              <a:xfrm>
                <a:off x="4503" y="2203"/>
                <a:ext cx="26" cy="20"/>
              </a:xfrm>
              <a:custGeom>
                <a:avLst/>
                <a:gdLst>
                  <a:gd name="T0" fmla="*/ 0 w 20"/>
                  <a:gd name="T1" fmla="*/ 2147483647 h 16"/>
                  <a:gd name="T2" fmla="*/ 2147483647 w 20"/>
                  <a:gd name="T3" fmla="*/ 2147483647 h 16"/>
                  <a:gd name="T4" fmla="*/ 2147483647 w 20"/>
                  <a:gd name="T5" fmla="*/ 2147483647 h 16"/>
                  <a:gd name="T6" fmla="*/ 2147483647 w 20"/>
                  <a:gd name="T7" fmla="*/ 2147483647 h 16"/>
                  <a:gd name="T8" fmla="*/ 2147483647 w 20"/>
                  <a:gd name="T9" fmla="*/ 2147483647 h 16"/>
                  <a:gd name="T10" fmla="*/ 2147483647 w 20"/>
                  <a:gd name="T11" fmla="*/ 0 h 16"/>
                  <a:gd name="T12" fmla="*/ 2147483647 w 20"/>
                  <a:gd name="T13" fmla="*/ 2147483647 h 16"/>
                  <a:gd name="T14" fmla="*/ 2147483647 w 20"/>
                  <a:gd name="T15" fmla="*/ 2147483647 h 16"/>
                  <a:gd name="T16" fmla="*/ 2147483647 w 20"/>
                  <a:gd name="T17" fmla="*/ 2147483647 h 16"/>
                  <a:gd name="T18" fmla="*/ 0 w 20"/>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6"/>
                  <a:gd name="T32" fmla="*/ 20 w 2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6">
                    <a:moveTo>
                      <a:pt x="0" y="16"/>
                    </a:moveTo>
                    <a:lnTo>
                      <a:pt x="1" y="12"/>
                    </a:lnTo>
                    <a:lnTo>
                      <a:pt x="9" y="2"/>
                    </a:lnTo>
                    <a:lnTo>
                      <a:pt x="10" y="4"/>
                    </a:lnTo>
                    <a:lnTo>
                      <a:pt x="13" y="1"/>
                    </a:lnTo>
                    <a:lnTo>
                      <a:pt x="20" y="0"/>
                    </a:lnTo>
                    <a:lnTo>
                      <a:pt x="14" y="6"/>
                    </a:lnTo>
                    <a:lnTo>
                      <a:pt x="7" y="9"/>
                    </a:lnTo>
                    <a:lnTo>
                      <a:pt x="2" y="16"/>
                    </a:lnTo>
                    <a:lnTo>
                      <a:pt x="0" y="1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70" name="Freeform 692"/>
              <p:cNvSpPr>
                <a:spLocks/>
              </p:cNvSpPr>
              <p:nvPr/>
            </p:nvSpPr>
            <p:spPr bwMode="gray">
              <a:xfrm>
                <a:off x="4500" y="2232"/>
                <a:ext cx="5" cy="3"/>
              </a:xfrm>
              <a:custGeom>
                <a:avLst/>
                <a:gdLst>
                  <a:gd name="T0" fmla="*/ 0 w 4"/>
                  <a:gd name="T1" fmla="*/ 2147483647 h 2"/>
                  <a:gd name="T2" fmla="*/ 0 w 4"/>
                  <a:gd name="T3" fmla="*/ 0 h 2"/>
                  <a:gd name="T4" fmla="*/ 2147483647 w 4"/>
                  <a:gd name="T5" fmla="*/ 0 h 2"/>
                  <a:gd name="T6" fmla="*/ 2147483647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0" y="0"/>
                    </a:lnTo>
                    <a:lnTo>
                      <a:pt x="4" y="0"/>
                    </a:lnTo>
                    <a:lnTo>
                      <a:pt x="2" y="2"/>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71" name="Freeform 693"/>
              <p:cNvSpPr>
                <a:spLocks/>
              </p:cNvSpPr>
              <p:nvPr/>
            </p:nvSpPr>
            <p:spPr bwMode="gray">
              <a:xfrm>
                <a:off x="4533" y="2190"/>
                <a:ext cx="16" cy="10"/>
              </a:xfrm>
              <a:custGeom>
                <a:avLst/>
                <a:gdLst>
                  <a:gd name="T0" fmla="*/ 0 w 12"/>
                  <a:gd name="T1" fmla="*/ 2147483647 h 8"/>
                  <a:gd name="T2" fmla="*/ 2147483647 w 12"/>
                  <a:gd name="T3" fmla="*/ 0 h 8"/>
                  <a:gd name="T4" fmla="*/ 2147483647 w 12"/>
                  <a:gd name="T5" fmla="*/ 0 h 8"/>
                  <a:gd name="T6" fmla="*/ 2147483647 w 12"/>
                  <a:gd name="T7" fmla="*/ 2147483647 h 8"/>
                  <a:gd name="T8" fmla="*/ 2147483647 w 12"/>
                  <a:gd name="T9" fmla="*/ 2147483647 h 8"/>
                  <a:gd name="T10" fmla="*/ 2147483647 w 12"/>
                  <a:gd name="T11" fmla="*/ 2147483647 h 8"/>
                  <a:gd name="T12" fmla="*/ 0 w 12"/>
                  <a:gd name="T13" fmla="*/ 2147483647 h 8"/>
                  <a:gd name="T14" fmla="*/ 0 60000 65536"/>
                  <a:gd name="T15" fmla="*/ 0 60000 65536"/>
                  <a:gd name="T16" fmla="*/ 0 60000 65536"/>
                  <a:gd name="T17" fmla="*/ 0 60000 65536"/>
                  <a:gd name="T18" fmla="*/ 0 60000 65536"/>
                  <a:gd name="T19" fmla="*/ 0 60000 65536"/>
                  <a:gd name="T20" fmla="*/ 0 60000 65536"/>
                  <a:gd name="T21" fmla="*/ 0 w 12"/>
                  <a:gd name="T22" fmla="*/ 0 h 8"/>
                  <a:gd name="T23" fmla="*/ 12 w 1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8">
                    <a:moveTo>
                      <a:pt x="0" y="8"/>
                    </a:moveTo>
                    <a:lnTo>
                      <a:pt x="7" y="0"/>
                    </a:lnTo>
                    <a:lnTo>
                      <a:pt x="12" y="0"/>
                    </a:lnTo>
                    <a:lnTo>
                      <a:pt x="12" y="1"/>
                    </a:lnTo>
                    <a:lnTo>
                      <a:pt x="5" y="8"/>
                    </a:lnTo>
                    <a:lnTo>
                      <a:pt x="2" y="8"/>
                    </a:lnTo>
                    <a:lnTo>
                      <a:pt x="0" y="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72" name="Freeform 694"/>
              <p:cNvSpPr>
                <a:spLocks/>
              </p:cNvSpPr>
              <p:nvPr/>
            </p:nvSpPr>
            <p:spPr bwMode="gray">
              <a:xfrm>
                <a:off x="4561" y="2170"/>
                <a:ext cx="9" cy="10"/>
              </a:xfrm>
              <a:custGeom>
                <a:avLst/>
                <a:gdLst>
                  <a:gd name="T0" fmla="*/ 0 w 7"/>
                  <a:gd name="T1" fmla="*/ 2147483647 h 8"/>
                  <a:gd name="T2" fmla="*/ 2147483647 w 7"/>
                  <a:gd name="T3" fmla="*/ 0 h 8"/>
                  <a:gd name="T4" fmla="*/ 2147483647 w 7"/>
                  <a:gd name="T5" fmla="*/ 2147483647 h 8"/>
                  <a:gd name="T6" fmla="*/ 2147483647 w 7"/>
                  <a:gd name="T7" fmla="*/ 2147483647 h 8"/>
                  <a:gd name="T8" fmla="*/ 2147483647 w 7"/>
                  <a:gd name="T9" fmla="*/ 2147483647 h 8"/>
                  <a:gd name="T10" fmla="*/ 0 w 7"/>
                  <a:gd name="T11" fmla="*/ 2147483647 h 8"/>
                  <a:gd name="T12" fmla="*/ 0 w 7"/>
                  <a:gd name="T13" fmla="*/ 2147483647 h 8"/>
                  <a:gd name="T14" fmla="*/ 0 60000 65536"/>
                  <a:gd name="T15" fmla="*/ 0 60000 65536"/>
                  <a:gd name="T16" fmla="*/ 0 60000 65536"/>
                  <a:gd name="T17" fmla="*/ 0 60000 65536"/>
                  <a:gd name="T18" fmla="*/ 0 60000 65536"/>
                  <a:gd name="T19" fmla="*/ 0 60000 65536"/>
                  <a:gd name="T20" fmla="*/ 0 60000 65536"/>
                  <a:gd name="T21" fmla="*/ 0 w 7"/>
                  <a:gd name="T22" fmla="*/ 0 h 8"/>
                  <a:gd name="T23" fmla="*/ 7 w 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8">
                    <a:moveTo>
                      <a:pt x="0" y="5"/>
                    </a:moveTo>
                    <a:lnTo>
                      <a:pt x="5" y="0"/>
                    </a:lnTo>
                    <a:lnTo>
                      <a:pt x="7" y="1"/>
                    </a:lnTo>
                    <a:lnTo>
                      <a:pt x="7" y="3"/>
                    </a:lnTo>
                    <a:lnTo>
                      <a:pt x="3" y="7"/>
                    </a:lnTo>
                    <a:lnTo>
                      <a:pt x="0" y="8"/>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73" name="Freeform 695"/>
              <p:cNvSpPr>
                <a:spLocks/>
              </p:cNvSpPr>
              <p:nvPr/>
            </p:nvSpPr>
            <p:spPr bwMode="gray">
              <a:xfrm>
                <a:off x="4602" y="2101"/>
                <a:ext cx="12" cy="13"/>
              </a:xfrm>
              <a:custGeom>
                <a:avLst/>
                <a:gdLst>
                  <a:gd name="T0" fmla="*/ 2147483647 w 9"/>
                  <a:gd name="T1" fmla="*/ 0 h 10"/>
                  <a:gd name="T2" fmla="*/ 2147483647 w 9"/>
                  <a:gd name="T3" fmla="*/ 0 h 10"/>
                  <a:gd name="T4" fmla="*/ 2147483647 w 9"/>
                  <a:gd name="T5" fmla="*/ 2147483647 h 10"/>
                  <a:gd name="T6" fmla="*/ 2147483647 w 9"/>
                  <a:gd name="T7" fmla="*/ 2147483647 h 10"/>
                  <a:gd name="T8" fmla="*/ 0 w 9"/>
                  <a:gd name="T9" fmla="*/ 2147483647 h 10"/>
                  <a:gd name="T10" fmla="*/ 2147483647 w 9"/>
                  <a:gd name="T11" fmla="*/ 2147483647 h 10"/>
                  <a:gd name="T12" fmla="*/ 2147483647 w 9"/>
                  <a:gd name="T13" fmla="*/ 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8" y="0"/>
                    </a:moveTo>
                    <a:lnTo>
                      <a:pt x="9" y="0"/>
                    </a:lnTo>
                    <a:lnTo>
                      <a:pt x="8" y="8"/>
                    </a:lnTo>
                    <a:lnTo>
                      <a:pt x="2" y="10"/>
                    </a:lnTo>
                    <a:lnTo>
                      <a:pt x="0" y="7"/>
                    </a:lnTo>
                    <a:lnTo>
                      <a:pt x="4" y="4"/>
                    </a:lnTo>
                    <a:lnTo>
                      <a:pt x="8"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74" name="Freeform 696"/>
              <p:cNvSpPr>
                <a:spLocks/>
              </p:cNvSpPr>
              <p:nvPr/>
            </p:nvSpPr>
            <p:spPr bwMode="gray">
              <a:xfrm>
                <a:off x="4596" y="2121"/>
                <a:ext cx="5" cy="9"/>
              </a:xfrm>
              <a:custGeom>
                <a:avLst/>
                <a:gdLst>
                  <a:gd name="T0" fmla="*/ 2147483647 w 4"/>
                  <a:gd name="T1" fmla="*/ 0 h 6"/>
                  <a:gd name="T2" fmla="*/ 2147483647 w 4"/>
                  <a:gd name="T3" fmla="*/ 2147483647 h 6"/>
                  <a:gd name="T4" fmla="*/ 2147483647 w 4"/>
                  <a:gd name="T5" fmla="*/ 2147483647 h 6"/>
                  <a:gd name="T6" fmla="*/ 0 w 4"/>
                  <a:gd name="T7" fmla="*/ 2147483647 h 6"/>
                  <a:gd name="T8" fmla="*/ 2147483647 w 4"/>
                  <a:gd name="T9" fmla="*/ 0 h 6"/>
                  <a:gd name="T10" fmla="*/ 2147483647 w 4"/>
                  <a:gd name="T11" fmla="*/ 0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4" y="0"/>
                    </a:moveTo>
                    <a:lnTo>
                      <a:pt x="4" y="3"/>
                    </a:lnTo>
                    <a:lnTo>
                      <a:pt x="2" y="6"/>
                    </a:lnTo>
                    <a:lnTo>
                      <a:pt x="0" y="6"/>
                    </a:lnTo>
                    <a:lnTo>
                      <a:pt x="1" y="0"/>
                    </a:lnTo>
                    <a:lnTo>
                      <a:pt x="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75" name="Freeform 697"/>
              <p:cNvSpPr>
                <a:spLocks/>
              </p:cNvSpPr>
              <p:nvPr/>
            </p:nvSpPr>
            <p:spPr bwMode="gray">
              <a:xfrm>
                <a:off x="4590" y="2135"/>
                <a:ext cx="5" cy="7"/>
              </a:xfrm>
              <a:custGeom>
                <a:avLst/>
                <a:gdLst>
                  <a:gd name="T0" fmla="*/ 0 w 4"/>
                  <a:gd name="T1" fmla="*/ 2147483647 h 5"/>
                  <a:gd name="T2" fmla="*/ 2147483647 w 4"/>
                  <a:gd name="T3" fmla="*/ 0 h 5"/>
                  <a:gd name="T4" fmla="*/ 2147483647 w 4"/>
                  <a:gd name="T5" fmla="*/ 0 h 5"/>
                  <a:gd name="T6" fmla="*/ 2147483647 w 4"/>
                  <a:gd name="T7" fmla="*/ 2147483647 h 5"/>
                  <a:gd name="T8" fmla="*/ 2147483647 w 4"/>
                  <a:gd name="T9" fmla="*/ 2147483647 h 5"/>
                  <a:gd name="T10" fmla="*/ 0 w 4"/>
                  <a:gd name="T11" fmla="*/ 2147483647 h 5"/>
                  <a:gd name="T12" fmla="*/ 0 w 4"/>
                  <a:gd name="T13" fmla="*/ 2147483647 h 5"/>
                  <a:gd name="T14" fmla="*/ 0 60000 65536"/>
                  <a:gd name="T15" fmla="*/ 0 60000 65536"/>
                  <a:gd name="T16" fmla="*/ 0 60000 65536"/>
                  <a:gd name="T17" fmla="*/ 0 60000 65536"/>
                  <a:gd name="T18" fmla="*/ 0 60000 65536"/>
                  <a:gd name="T19" fmla="*/ 0 60000 65536"/>
                  <a:gd name="T20" fmla="*/ 0 60000 65536"/>
                  <a:gd name="T21" fmla="*/ 0 w 4"/>
                  <a:gd name="T22" fmla="*/ 0 h 5"/>
                  <a:gd name="T23" fmla="*/ 4 w 4"/>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5">
                    <a:moveTo>
                      <a:pt x="0" y="2"/>
                    </a:moveTo>
                    <a:lnTo>
                      <a:pt x="1" y="0"/>
                    </a:lnTo>
                    <a:lnTo>
                      <a:pt x="4" y="0"/>
                    </a:lnTo>
                    <a:lnTo>
                      <a:pt x="4" y="2"/>
                    </a:lnTo>
                    <a:lnTo>
                      <a:pt x="1" y="5"/>
                    </a:lnTo>
                    <a:lnTo>
                      <a:pt x="0" y="5"/>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76" name="Freeform 698"/>
              <p:cNvSpPr>
                <a:spLocks/>
              </p:cNvSpPr>
              <p:nvPr/>
            </p:nvSpPr>
            <p:spPr bwMode="gray">
              <a:xfrm>
                <a:off x="4579" y="2147"/>
                <a:ext cx="4" cy="6"/>
              </a:xfrm>
              <a:custGeom>
                <a:avLst/>
                <a:gdLst>
                  <a:gd name="T0" fmla="*/ 0 w 3"/>
                  <a:gd name="T1" fmla="*/ 2147483647 h 4"/>
                  <a:gd name="T2" fmla="*/ 0 w 3"/>
                  <a:gd name="T3" fmla="*/ 2147483647 h 4"/>
                  <a:gd name="T4" fmla="*/ 2147483647 w 3"/>
                  <a:gd name="T5" fmla="*/ 0 h 4"/>
                  <a:gd name="T6" fmla="*/ 2147483647 w 3"/>
                  <a:gd name="T7" fmla="*/ 2147483647 h 4"/>
                  <a:gd name="T8" fmla="*/ 2147483647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4"/>
                    </a:moveTo>
                    <a:lnTo>
                      <a:pt x="0" y="2"/>
                    </a:lnTo>
                    <a:lnTo>
                      <a:pt x="2" y="0"/>
                    </a:lnTo>
                    <a:lnTo>
                      <a:pt x="3" y="3"/>
                    </a:lnTo>
                    <a:lnTo>
                      <a:pt x="1" y="4"/>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77" name="Freeform 699"/>
              <p:cNvSpPr>
                <a:spLocks/>
              </p:cNvSpPr>
              <p:nvPr/>
            </p:nvSpPr>
            <p:spPr bwMode="gray">
              <a:xfrm>
                <a:off x="4443" y="2023"/>
                <a:ext cx="34" cy="169"/>
              </a:xfrm>
              <a:custGeom>
                <a:avLst/>
                <a:gdLst>
                  <a:gd name="T0" fmla="*/ 2147483647 w 27"/>
                  <a:gd name="T1" fmla="*/ 2147483647 h 130"/>
                  <a:gd name="T2" fmla="*/ 2147483647 w 27"/>
                  <a:gd name="T3" fmla="*/ 2147483647 h 130"/>
                  <a:gd name="T4" fmla="*/ 2147483647 w 27"/>
                  <a:gd name="T5" fmla="*/ 2147483647 h 130"/>
                  <a:gd name="T6" fmla="*/ 2147483647 w 27"/>
                  <a:gd name="T7" fmla="*/ 2147483647 h 130"/>
                  <a:gd name="T8" fmla="*/ 2147483647 w 27"/>
                  <a:gd name="T9" fmla="*/ 2147483647 h 130"/>
                  <a:gd name="T10" fmla="*/ 2147483647 w 27"/>
                  <a:gd name="T11" fmla="*/ 2147483647 h 130"/>
                  <a:gd name="T12" fmla="*/ 2147483647 w 27"/>
                  <a:gd name="T13" fmla="*/ 2147483647 h 130"/>
                  <a:gd name="T14" fmla="*/ 2147483647 w 27"/>
                  <a:gd name="T15" fmla="*/ 2147483647 h 130"/>
                  <a:gd name="T16" fmla="*/ 2147483647 w 27"/>
                  <a:gd name="T17" fmla="*/ 2147483647 h 130"/>
                  <a:gd name="T18" fmla="*/ 2147483647 w 27"/>
                  <a:gd name="T19" fmla="*/ 2147483647 h 130"/>
                  <a:gd name="T20" fmla="*/ 2147483647 w 27"/>
                  <a:gd name="T21" fmla="*/ 2147483647 h 130"/>
                  <a:gd name="T22" fmla="*/ 2147483647 w 27"/>
                  <a:gd name="T23" fmla="*/ 2147483647 h 130"/>
                  <a:gd name="T24" fmla="*/ 2147483647 w 27"/>
                  <a:gd name="T25" fmla="*/ 2147483647 h 130"/>
                  <a:gd name="T26" fmla="*/ 2147483647 w 27"/>
                  <a:gd name="T27" fmla="*/ 2147483647 h 130"/>
                  <a:gd name="T28" fmla="*/ 2147483647 w 27"/>
                  <a:gd name="T29" fmla="*/ 2147483647 h 130"/>
                  <a:gd name="T30" fmla="*/ 2147483647 w 27"/>
                  <a:gd name="T31" fmla="*/ 2147483647 h 130"/>
                  <a:gd name="T32" fmla="*/ 2147483647 w 27"/>
                  <a:gd name="T33" fmla="*/ 2147483647 h 130"/>
                  <a:gd name="T34" fmla="*/ 2147483647 w 27"/>
                  <a:gd name="T35" fmla="*/ 2147483647 h 130"/>
                  <a:gd name="T36" fmla="*/ 2147483647 w 27"/>
                  <a:gd name="T37" fmla="*/ 2147483647 h 130"/>
                  <a:gd name="T38" fmla="*/ 2147483647 w 27"/>
                  <a:gd name="T39" fmla="*/ 2147483647 h 130"/>
                  <a:gd name="T40" fmla="*/ 2147483647 w 27"/>
                  <a:gd name="T41" fmla="*/ 2147483647 h 130"/>
                  <a:gd name="T42" fmla="*/ 2147483647 w 27"/>
                  <a:gd name="T43" fmla="*/ 2147483647 h 130"/>
                  <a:gd name="T44" fmla="*/ 2147483647 w 27"/>
                  <a:gd name="T45" fmla="*/ 2147483647 h 130"/>
                  <a:gd name="T46" fmla="*/ 2147483647 w 27"/>
                  <a:gd name="T47" fmla="*/ 2147483647 h 130"/>
                  <a:gd name="T48" fmla="*/ 2147483647 w 27"/>
                  <a:gd name="T49" fmla="*/ 2147483647 h 130"/>
                  <a:gd name="T50" fmla="*/ 2147483647 w 27"/>
                  <a:gd name="T51" fmla="*/ 2147483647 h 130"/>
                  <a:gd name="T52" fmla="*/ 2147483647 w 27"/>
                  <a:gd name="T53" fmla="*/ 2147483647 h 130"/>
                  <a:gd name="T54" fmla="*/ 2147483647 w 27"/>
                  <a:gd name="T55" fmla="*/ 2147483647 h 130"/>
                  <a:gd name="T56" fmla="*/ 2147483647 w 27"/>
                  <a:gd name="T57" fmla="*/ 2147483647 h 130"/>
                  <a:gd name="T58" fmla="*/ 2147483647 w 27"/>
                  <a:gd name="T59" fmla="*/ 2147483647 h 130"/>
                  <a:gd name="T60" fmla="*/ 2147483647 w 27"/>
                  <a:gd name="T61" fmla="*/ 2147483647 h 130"/>
                  <a:gd name="T62" fmla="*/ 2147483647 w 27"/>
                  <a:gd name="T63" fmla="*/ 2147483647 h 130"/>
                  <a:gd name="T64" fmla="*/ 2147483647 w 27"/>
                  <a:gd name="T65" fmla="*/ 2147483647 h 130"/>
                  <a:gd name="T66" fmla="*/ 2147483647 w 27"/>
                  <a:gd name="T67" fmla="*/ 2147483647 h 130"/>
                  <a:gd name="T68" fmla="*/ 2147483647 w 27"/>
                  <a:gd name="T69" fmla="*/ 2147483647 h 130"/>
                  <a:gd name="T70" fmla="*/ 2147483647 w 27"/>
                  <a:gd name="T71" fmla="*/ 2147483647 h 130"/>
                  <a:gd name="T72" fmla="*/ 2147483647 w 27"/>
                  <a:gd name="T73" fmla="*/ 2147483647 h 130"/>
                  <a:gd name="T74" fmla="*/ 2147483647 w 27"/>
                  <a:gd name="T75" fmla="*/ 2147483647 h 130"/>
                  <a:gd name="T76" fmla="*/ 2147483647 w 27"/>
                  <a:gd name="T77" fmla="*/ 2147483647 h 130"/>
                  <a:gd name="T78" fmla="*/ 0 w 27"/>
                  <a:gd name="T79" fmla="*/ 2147483647 h 130"/>
                  <a:gd name="T80" fmla="*/ 2147483647 w 27"/>
                  <a:gd name="T81" fmla="*/ 2147483647 h 130"/>
                  <a:gd name="T82" fmla="*/ 0 w 27"/>
                  <a:gd name="T83" fmla="*/ 2147483647 h 130"/>
                  <a:gd name="T84" fmla="*/ 2147483647 w 27"/>
                  <a:gd name="T85" fmla="*/ 2147483647 h 130"/>
                  <a:gd name="T86" fmla="*/ 0 w 27"/>
                  <a:gd name="T87" fmla="*/ 2147483647 h 130"/>
                  <a:gd name="T88" fmla="*/ 2147483647 w 27"/>
                  <a:gd name="T89" fmla="*/ 2147483647 h 130"/>
                  <a:gd name="T90" fmla="*/ 2147483647 w 27"/>
                  <a:gd name="T91" fmla="*/ 2147483647 h 130"/>
                  <a:gd name="T92" fmla="*/ 2147483647 w 27"/>
                  <a:gd name="T93" fmla="*/ 2147483647 h 130"/>
                  <a:gd name="T94" fmla="*/ 2147483647 w 27"/>
                  <a:gd name="T95" fmla="*/ 2147483647 h 130"/>
                  <a:gd name="T96" fmla="*/ 2147483647 w 27"/>
                  <a:gd name="T97" fmla="*/ 0 h 130"/>
                  <a:gd name="T98" fmla="*/ 2147483647 w 27"/>
                  <a:gd name="T99" fmla="*/ 0 h 130"/>
                  <a:gd name="T100" fmla="*/ 2147483647 w 27"/>
                  <a:gd name="T101" fmla="*/ 2147483647 h 1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
                  <a:gd name="T154" fmla="*/ 0 h 130"/>
                  <a:gd name="T155" fmla="*/ 27 w 27"/>
                  <a:gd name="T156" fmla="*/ 130 h 13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 h="130">
                    <a:moveTo>
                      <a:pt x="11" y="3"/>
                    </a:moveTo>
                    <a:lnTo>
                      <a:pt x="13" y="6"/>
                    </a:lnTo>
                    <a:lnTo>
                      <a:pt x="14" y="15"/>
                    </a:lnTo>
                    <a:lnTo>
                      <a:pt x="14" y="26"/>
                    </a:lnTo>
                    <a:lnTo>
                      <a:pt x="15" y="34"/>
                    </a:lnTo>
                    <a:lnTo>
                      <a:pt x="17" y="52"/>
                    </a:lnTo>
                    <a:lnTo>
                      <a:pt x="20" y="64"/>
                    </a:lnTo>
                    <a:lnTo>
                      <a:pt x="22" y="77"/>
                    </a:lnTo>
                    <a:lnTo>
                      <a:pt x="26" y="82"/>
                    </a:lnTo>
                    <a:lnTo>
                      <a:pt x="27" y="87"/>
                    </a:lnTo>
                    <a:lnTo>
                      <a:pt x="26" y="89"/>
                    </a:lnTo>
                    <a:lnTo>
                      <a:pt x="24" y="88"/>
                    </a:lnTo>
                    <a:lnTo>
                      <a:pt x="24" y="87"/>
                    </a:lnTo>
                    <a:lnTo>
                      <a:pt x="19" y="81"/>
                    </a:lnTo>
                    <a:lnTo>
                      <a:pt x="15" y="80"/>
                    </a:lnTo>
                    <a:lnTo>
                      <a:pt x="13" y="82"/>
                    </a:lnTo>
                    <a:lnTo>
                      <a:pt x="12" y="92"/>
                    </a:lnTo>
                    <a:lnTo>
                      <a:pt x="10" y="95"/>
                    </a:lnTo>
                    <a:lnTo>
                      <a:pt x="10" y="98"/>
                    </a:lnTo>
                    <a:lnTo>
                      <a:pt x="9" y="102"/>
                    </a:lnTo>
                    <a:lnTo>
                      <a:pt x="9" y="111"/>
                    </a:lnTo>
                    <a:lnTo>
                      <a:pt x="12" y="116"/>
                    </a:lnTo>
                    <a:lnTo>
                      <a:pt x="17" y="120"/>
                    </a:lnTo>
                    <a:lnTo>
                      <a:pt x="17" y="126"/>
                    </a:lnTo>
                    <a:lnTo>
                      <a:pt x="14" y="129"/>
                    </a:lnTo>
                    <a:lnTo>
                      <a:pt x="11" y="124"/>
                    </a:lnTo>
                    <a:lnTo>
                      <a:pt x="9" y="122"/>
                    </a:lnTo>
                    <a:lnTo>
                      <a:pt x="6" y="125"/>
                    </a:lnTo>
                    <a:lnTo>
                      <a:pt x="4" y="129"/>
                    </a:lnTo>
                    <a:lnTo>
                      <a:pt x="2" y="130"/>
                    </a:lnTo>
                    <a:lnTo>
                      <a:pt x="2" y="115"/>
                    </a:lnTo>
                    <a:lnTo>
                      <a:pt x="3" y="108"/>
                    </a:lnTo>
                    <a:lnTo>
                      <a:pt x="3" y="99"/>
                    </a:lnTo>
                    <a:lnTo>
                      <a:pt x="2" y="94"/>
                    </a:lnTo>
                    <a:lnTo>
                      <a:pt x="3" y="83"/>
                    </a:lnTo>
                    <a:lnTo>
                      <a:pt x="5" y="76"/>
                    </a:lnTo>
                    <a:lnTo>
                      <a:pt x="4" y="70"/>
                    </a:lnTo>
                    <a:lnTo>
                      <a:pt x="4" y="51"/>
                    </a:lnTo>
                    <a:lnTo>
                      <a:pt x="1" y="47"/>
                    </a:lnTo>
                    <a:lnTo>
                      <a:pt x="0" y="36"/>
                    </a:lnTo>
                    <a:lnTo>
                      <a:pt x="2" y="33"/>
                    </a:lnTo>
                    <a:lnTo>
                      <a:pt x="0" y="31"/>
                    </a:lnTo>
                    <a:lnTo>
                      <a:pt x="1" y="21"/>
                    </a:lnTo>
                    <a:lnTo>
                      <a:pt x="0" y="15"/>
                    </a:lnTo>
                    <a:lnTo>
                      <a:pt x="4" y="14"/>
                    </a:lnTo>
                    <a:lnTo>
                      <a:pt x="7" y="14"/>
                    </a:lnTo>
                    <a:lnTo>
                      <a:pt x="8" y="12"/>
                    </a:lnTo>
                    <a:lnTo>
                      <a:pt x="6" y="2"/>
                    </a:lnTo>
                    <a:lnTo>
                      <a:pt x="6" y="0"/>
                    </a:lnTo>
                    <a:lnTo>
                      <a:pt x="10" y="0"/>
                    </a:lnTo>
                    <a:lnTo>
                      <a:pt x="11"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78" name="Freeform 700"/>
              <p:cNvSpPr>
                <a:spLocks/>
              </p:cNvSpPr>
              <p:nvPr/>
            </p:nvSpPr>
            <p:spPr bwMode="gray">
              <a:xfrm>
                <a:off x="4413" y="2205"/>
                <a:ext cx="76" cy="69"/>
              </a:xfrm>
              <a:custGeom>
                <a:avLst/>
                <a:gdLst>
                  <a:gd name="T0" fmla="*/ 2147483647 w 58"/>
                  <a:gd name="T1" fmla="*/ 2147483647 h 53"/>
                  <a:gd name="T2" fmla="*/ 2147483647 w 58"/>
                  <a:gd name="T3" fmla="*/ 0 h 53"/>
                  <a:gd name="T4" fmla="*/ 2147483647 w 58"/>
                  <a:gd name="T5" fmla="*/ 0 h 53"/>
                  <a:gd name="T6" fmla="*/ 2147483647 w 58"/>
                  <a:gd name="T7" fmla="*/ 2147483647 h 53"/>
                  <a:gd name="T8" fmla="*/ 2147483647 w 58"/>
                  <a:gd name="T9" fmla="*/ 2147483647 h 53"/>
                  <a:gd name="T10" fmla="*/ 2147483647 w 58"/>
                  <a:gd name="T11" fmla="*/ 2147483647 h 53"/>
                  <a:gd name="T12" fmla="*/ 2147483647 w 58"/>
                  <a:gd name="T13" fmla="*/ 2147483647 h 53"/>
                  <a:gd name="T14" fmla="*/ 2147483647 w 58"/>
                  <a:gd name="T15" fmla="*/ 2147483647 h 53"/>
                  <a:gd name="T16" fmla="*/ 2147483647 w 58"/>
                  <a:gd name="T17" fmla="*/ 2147483647 h 53"/>
                  <a:gd name="T18" fmla="*/ 2147483647 w 58"/>
                  <a:gd name="T19" fmla="*/ 2147483647 h 53"/>
                  <a:gd name="T20" fmla="*/ 2147483647 w 58"/>
                  <a:gd name="T21" fmla="*/ 2147483647 h 53"/>
                  <a:gd name="T22" fmla="*/ 2147483647 w 58"/>
                  <a:gd name="T23" fmla="*/ 2147483647 h 53"/>
                  <a:gd name="T24" fmla="*/ 2147483647 w 58"/>
                  <a:gd name="T25" fmla="*/ 2147483647 h 53"/>
                  <a:gd name="T26" fmla="*/ 2147483647 w 58"/>
                  <a:gd name="T27" fmla="*/ 2147483647 h 53"/>
                  <a:gd name="T28" fmla="*/ 2147483647 w 58"/>
                  <a:gd name="T29" fmla="*/ 2147483647 h 53"/>
                  <a:gd name="T30" fmla="*/ 2147483647 w 58"/>
                  <a:gd name="T31" fmla="*/ 2147483647 h 53"/>
                  <a:gd name="T32" fmla="*/ 2147483647 w 58"/>
                  <a:gd name="T33" fmla="*/ 2147483647 h 53"/>
                  <a:gd name="T34" fmla="*/ 2147483647 w 58"/>
                  <a:gd name="T35" fmla="*/ 2147483647 h 53"/>
                  <a:gd name="T36" fmla="*/ 2147483647 w 58"/>
                  <a:gd name="T37" fmla="*/ 2147483647 h 53"/>
                  <a:gd name="T38" fmla="*/ 2147483647 w 58"/>
                  <a:gd name="T39" fmla="*/ 2147483647 h 53"/>
                  <a:gd name="T40" fmla="*/ 2147483647 w 58"/>
                  <a:gd name="T41" fmla="*/ 2147483647 h 53"/>
                  <a:gd name="T42" fmla="*/ 2147483647 w 58"/>
                  <a:gd name="T43" fmla="*/ 2147483647 h 53"/>
                  <a:gd name="T44" fmla="*/ 2147483647 w 58"/>
                  <a:gd name="T45" fmla="*/ 2147483647 h 53"/>
                  <a:gd name="T46" fmla="*/ 2147483647 w 58"/>
                  <a:gd name="T47" fmla="*/ 2147483647 h 53"/>
                  <a:gd name="T48" fmla="*/ 2147483647 w 58"/>
                  <a:gd name="T49" fmla="*/ 2147483647 h 53"/>
                  <a:gd name="T50" fmla="*/ 2147483647 w 58"/>
                  <a:gd name="T51" fmla="*/ 2147483647 h 53"/>
                  <a:gd name="T52" fmla="*/ 2147483647 w 58"/>
                  <a:gd name="T53" fmla="*/ 2147483647 h 53"/>
                  <a:gd name="T54" fmla="*/ 2147483647 w 58"/>
                  <a:gd name="T55" fmla="*/ 2147483647 h 53"/>
                  <a:gd name="T56" fmla="*/ 2147483647 w 58"/>
                  <a:gd name="T57" fmla="*/ 2147483647 h 53"/>
                  <a:gd name="T58" fmla="*/ 2147483647 w 58"/>
                  <a:gd name="T59" fmla="*/ 2147483647 h 53"/>
                  <a:gd name="T60" fmla="*/ 2147483647 w 58"/>
                  <a:gd name="T61" fmla="*/ 2147483647 h 53"/>
                  <a:gd name="T62" fmla="*/ 0 w 58"/>
                  <a:gd name="T63" fmla="*/ 2147483647 h 53"/>
                  <a:gd name="T64" fmla="*/ 2147483647 w 58"/>
                  <a:gd name="T65" fmla="*/ 2147483647 h 53"/>
                  <a:gd name="T66" fmla="*/ 2147483647 w 58"/>
                  <a:gd name="T67" fmla="*/ 2147483647 h 53"/>
                  <a:gd name="T68" fmla="*/ 2147483647 w 58"/>
                  <a:gd name="T69" fmla="*/ 2147483647 h 53"/>
                  <a:gd name="T70" fmla="*/ 2147483647 w 58"/>
                  <a:gd name="T71" fmla="*/ 2147483647 h 53"/>
                  <a:gd name="T72" fmla="*/ 2147483647 w 58"/>
                  <a:gd name="T73" fmla="*/ 2147483647 h 53"/>
                  <a:gd name="T74" fmla="*/ 2147483647 w 58"/>
                  <a:gd name="T75" fmla="*/ 2147483647 h 53"/>
                  <a:gd name="T76" fmla="*/ 2147483647 w 58"/>
                  <a:gd name="T77" fmla="*/ 2147483647 h 53"/>
                  <a:gd name="T78" fmla="*/ 2147483647 w 58"/>
                  <a:gd name="T79" fmla="*/ 2147483647 h 53"/>
                  <a:gd name="T80" fmla="*/ 2147483647 w 58"/>
                  <a:gd name="T81" fmla="*/ 2147483647 h 53"/>
                  <a:gd name="T82" fmla="*/ 2147483647 w 58"/>
                  <a:gd name="T83" fmla="*/ 2147483647 h 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
                  <a:gd name="T127" fmla="*/ 0 h 53"/>
                  <a:gd name="T128" fmla="*/ 58 w 58"/>
                  <a:gd name="T129" fmla="*/ 53 h 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 h="53">
                    <a:moveTo>
                      <a:pt x="20" y="5"/>
                    </a:moveTo>
                    <a:lnTo>
                      <a:pt x="21" y="0"/>
                    </a:lnTo>
                    <a:lnTo>
                      <a:pt x="26" y="0"/>
                    </a:lnTo>
                    <a:lnTo>
                      <a:pt x="29" y="4"/>
                    </a:lnTo>
                    <a:lnTo>
                      <a:pt x="31" y="11"/>
                    </a:lnTo>
                    <a:lnTo>
                      <a:pt x="35" y="14"/>
                    </a:lnTo>
                    <a:lnTo>
                      <a:pt x="38" y="15"/>
                    </a:lnTo>
                    <a:lnTo>
                      <a:pt x="42" y="19"/>
                    </a:lnTo>
                    <a:lnTo>
                      <a:pt x="46" y="21"/>
                    </a:lnTo>
                    <a:lnTo>
                      <a:pt x="50" y="20"/>
                    </a:lnTo>
                    <a:lnTo>
                      <a:pt x="54" y="16"/>
                    </a:lnTo>
                    <a:lnTo>
                      <a:pt x="54" y="24"/>
                    </a:lnTo>
                    <a:lnTo>
                      <a:pt x="57" y="25"/>
                    </a:lnTo>
                    <a:lnTo>
                      <a:pt x="58" y="29"/>
                    </a:lnTo>
                    <a:lnTo>
                      <a:pt x="54" y="33"/>
                    </a:lnTo>
                    <a:lnTo>
                      <a:pt x="48" y="34"/>
                    </a:lnTo>
                    <a:lnTo>
                      <a:pt x="43" y="35"/>
                    </a:lnTo>
                    <a:lnTo>
                      <a:pt x="38" y="41"/>
                    </a:lnTo>
                    <a:lnTo>
                      <a:pt x="38" y="45"/>
                    </a:lnTo>
                    <a:lnTo>
                      <a:pt x="35" y="46"/>
                    </a:lnTo>
                    <a:lnTo>
                      <a:pt x="31" y="41"/>
                    </a:lnTo>
                    <a:lnTo>
                      <a:pt x="25" y="41"/>
                    </a:lnTo>
                    <a:lnTo>
                      <a:pt x="23" y="39"/>
                    </a:lnTo>
                    <a:lnTo>
                      <a:pt x="20" y="41"/>
                    </a:lnTo>
                    <a:lnTo>
                      <a:pt x="14" y="40"/>
                    </a:lnTo>
                    <a:lnTo>
                      <a:pt x="9" y="40"/>
                    </a:lnTo>
                    <a:lnTo>
                      <a:pt x="7" y="42"/>
                    </a:lnTo>
                    <a:lnTo>
                      <a:pt x="11" y="46"/>
                    </a:lnTo>
                    <a:lnTo>
                      <a:pt x="11" y="51"/>
                    </a:lnTo>
                    <a:lnTo>
                      <a:pt x="5" y="53"/>
                    </a:lnTo>
                    <a:lnTo>
                      <a:pt x="3" y="45"/>
                    </a:lnTo>
                    <a:lnTo>
                      <a:pt x="0" y="44"/>
                    </a:lnTo>
                    <a:lnTo>
                      <a:pt x="3" y="40"/>
                    </a:lnTo>
                    <a:lnTo>
                      <a:pt x="8" y="36"/>
                    </a:lnTo>
                    <a:lnTo>
                      <a:pt x="8" y="31"/>
                    </a:lnTo>
                    <a:lnTo>
                      <a:pt x="11" y="29"/>
                    </a:lnTo>
                    <a:lnTo>
                      <a:pt x="15" y="31"/>
                    </a:lnTo>
                    <a:lnTo>
                      <a:pt x="18" y="30"/>
                    </a:lnTo>
                    <a:lnTo>
                      <a:pt x="19" y="26"/>
                    </a:lnTo>
                    <a:lnTo>
                      <a:pt x="22" y="19"/>
                    </a:lnTo>
                    <a:lnTo>
                      <a:pt x="22" y="6"/>
                    </a:lnTo>
                    <a:lnTo>
                      <a:pt x="2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79" name="Freeform 701"/>
              <p:cNvSpPr>
                <a:spLocks/>
              </p:cNvSpPr>
              <p:nvPr/>
            </p:nvSpPr>
            <p:spPr bwMode="gray">
              <a:xfrm>
                <a:off x="4311" y="2275"/>
                <a:ext cx="134" cy="135"/>
              </a:xfrm>
              <a:custGeom>
                <a:avLst/>
                <a:gdLst>
                  <a:gd name="T0" fmla="*/ 2147483647 w 103"/>
                  <a:gd name="T1" fmla="*/ 2147483647 h 103"/>
                  <a:gd name="T2" fmla="*/ 2147483647 w 103"/>
                  <a:gd name="T3" fmla="*/ 2147483647 h 103"/>
                  <a:gd name="T4" fmla="*/ 2147483647 w 103"/>
                  <a:gd name="T5" fmla="*/ 2147483647 h 103"/>
                  <a:gd name="T6" fmla="*/ 2147483647 w 103"/>
                  <a:gd name="T7" fmla="*/ 2147483647 h 103"/>
                  <a:gd name="T8" fmla="*/ 2147483647 w 103"/>
                  <a:gd name="T9" fmla="*/ 2147483647 h 103"/>
                  <a:gd name="T10" fmla="*/ 2147483647 w 103"/>
                  <a:gd name="T11" fmla="*/ 2147483647 h 103"/>
                  <a:gd name="T12" fmla="*/ 2147483647 w 103"/>
                  <a:gd name="T13" fmla="*/ 2147483647 h 103"/>
                  <a:gd name="T14" fmla="*/ 2147483647 w 103"/>
                  <a:gd name="T15" fmla="*/ 2147483647 h 103"/>
                  <a:gd name="T16" fmla="*/ 2147483647 w 103"/>
                  <a:gd name="T17" fmla="*/ 2147483647 h 103"/>
                  <a:gd name="T18" fmla="*/ 2147483647 w 103"/>
                  <a:gd name="T19" fmla="*/ 2147483647 h 103"/>
                  <a:gd name="T20" fmla="*/ 2147483647 w 103"/>
                  <a:gd name="T21" fmla="*/ 2147483647 h 103"/>
                  <a:gd name="T22" fmla="*/ 2147483647 w 103"/>
                  <a:gd name="T23" fmla="*/ 2147483647 h 103"/>
                  <a:gd name="T24" fmla="*/ 2147483647 w 103"/>
                  <a:gd name="T25" fmla="*/ 2147483647 h 103"/>
                  <a:gd name="T26" fmla="*/ 2147483647 w 103"/>
                  <a:gd name="T27" fmla="*/ 2147483647 h 103"/>
                  <a:gd name="T28" fmla="*/ 2147483647 w 103"/>
                  <a:gd name="T29" fmla="*/ 2147483647 h 103"/>
                  <a:gd name="T30" fmla="*/ 2147483647 w 103"/>
                  <a:gd name="T31" fmla="*/ 2147483647 h 103"/>
                  <a:gd name="T32" fmla="*/ 2147483647 w 103"/>
                  <a:gd name="T33" fmla="*/ 2147483647 h 103"/>
                  <a:gd name="T34" fmla="*/ 2147483647 w 103"/>
                  <a:gd name="T35" fmla="*/ 2147483647 h 103"/>
                  <a:gd name="T36" fmla="*/ 2147483647 w 103"/>
                  <a:gd name="T37" fmla="*/ 2147483647 h 103"/>
                  <a:gd name="T38" fmla="*/ 2147483647 w 103"/>
                  <a:gd name="T39" fmla="*/ 2147483647 h 103"/>
                  <a:gd name="T40" fmla="*/ 2147483647 w 103"/>
                  <a:gd name="T41" fmla="*/ 2147483647 h 103"/>
                  <a:gd name="T42" fmla="*/ 2147483647 w 103"/>
                  <a:gd name="T43" fmla="*/ 2147483647 h 103"/>
                  <a:gd name="T44" fmla="*/ 2147483647 w 103"/>
                  <a:gd name="T45" fmla="*/ 2147483647 h 103"/>
                  <a:gd name="T46" fmla="*/ 2147483647 w 103"/>
                  <a:gd name="T47" fmla="*/ 2147483647 h 103"/>
                  <a:gd name="T48" fmla="*/ 2147483647 w 103"/>
                  <a:gd name="T49" fmla="*/ 2147483647 h 103"/>
                  <a:gd name="T50" fmla="*/ 2147483647 w 103"/>
                  <a:gd name="T51" fmla="*/ 2147483647 h 103"/>
                  <a:gd name="T52" fmla="*/ 2147483647 w 103"/>
                  <a:gd name="T53" fmla="*/ 2147483647 h 103"/>
                  <a:gd name="T54" fmla="*/ 2147483647 w 103"/>
                  <a:gd name="T55" fmla="*/ 2147483647 h 103"/>
                  <a:gd name="T56" fmla="*/ 2147483647 w 103"/>
                  <a:gd name="T57" fmla="*/ 2147483647 h 103"/>
                  <a:gd name="T58" fmla="*/ 2147483647 w 103"/>
                  <a:gd name="T59" fmla="*/ 2147483647 h 103"/>
                  <a:gd name="T60" fmla="*/ 2147483647 w 103"/>
                  <a:gd name="T61" fmla="*/ 2147483647 h 103"/>
                  <a:gd name="T62" fmla="*/ 2147483647 w 103"/>
                  <a:gd name="T63" fmla="*/ 2147483647 h 103"/>
                  <a:gd name="T64" fmla="*/ 2147483647 w 103"/>
                  <a:gd name="T65" fmla="*/ 2147483647 h 103"/>
                  <a:gd name="T66" fmla="*/ 2147483647 w 103"/>
                  <a:gd name="T67" fmla="*/ 2147483647 h 103"/>
                  <a:gd name="T68" fmla="*/ 2147483647 w 103"/>
                  <a:gd name="T69" fmla="*/ 2147483647 h 103"/>
                  <a:gd name="T70" fmla="*/ 2147483647 w 103"/>
                  <a:gd name="T71" fmla="*/ 2147483647 h 103"/>
                  <a:gd name="T72" fmla="*/ 2147483647 w 103"/>
                  <a:gd name="T73" fmla="*/ 2147483647 h 103"/>
                  <a:gd name="T74" fmla="*/ 2147483647 w 103"/>
                  <a:gd name="T75" fmla="*/ 2147483647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
                  <a:gd name="T115" fmla="*/ 0 h 103"/>
                  <a:gd name="T116" fmla="*/ 103 w 103"/>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 h="103">
                    <a:moveTo>
                      <a:pt x="97" y="11"/>
                    </a:moveTo>
                    <a:lnTo>
                      <a:pt x="100" y="14"/>
                    </a:lnTo>
                    <a:lnTo>
                      <a:pt x="102" y="19"/>
                    </a:lnTo>
                    <a:lnTo>
                      <a:pt x="103" y="20"/>
                    </a:lnTo>
                    <a:lnTo>
                      <a:pt x="103" y="27"/>
                    </a:lnTo>
                    <a:lnTo>
                      <a:pt x="99" y="36"/>
                    </a:lnTo>
                    <a:lnTo>
                      <a:pt x="99" y="44"/>
                    </a:lnTo>
                    <a:lnTo>
                      <a:pt x="96" y="44"/>
                    </a:lnTo>
                    <a:lnTo>
                      <a:pt x="93" y="46"/>
                    </a:lnTo>
                    <a:lnTo>
                      <a:pt x="91" y="51"/>
                    </a:lnTo>
                    <a:lnTo>
                      <a:pt x="95" y="56"/>
                    </a:lnTo>
                    <a:lnTo>
                      <a:pt x="89" y="67"/>
                    </a:lnTo>
                    <a:lnTo>
                      <a:pt x="89" y="71"/>
                    </a:lnTo>
                    <a:lnTo>
                      <a:pt x="90" y="75"/>
                    </a:lnTo>
                    <a:lnTo>
                      <a:pt x="84" y="84"/>
                    </a:lnTo>
                    <a:lnTo>
                      <a:pt x="81" y="83"/>
                    </a:lnTo>
                    <a:lnTo>
                      <a:pt x="83" y="81"/>
                    </a:lnTo>
                    <a:lnTo>
                      <a:pt x="83" y="78"/>
                    </a:lnTo>
                    <a:lnTo>
                      <a:pt x="81" y="75"/>
                    </a:lnTo>
                    <a:lnTo>
                      <a:pt x="76" y="80"/>
                    </a:lnTo>
                    <a:lnTo>
                      <a:pt x="75" y="87"/>
                    </a:lnTo>
                    <a:lnTo>
                      <a:pt x="72" y="88"/>
                    </a:lnTo>
                    <a:lnTo>
                      <a:pt x="71" y="83"/>
                    </a:lnTo>
                    <a:lnTo>
                      <a:pt x="69" y="83"/>
                    </a:lnTo>
                    <a:lnTo>
                      <a:pt x="66" y="87"/>
                    </a:lnTo>
                    <a:lnTo>
                      <a:pt x="58" y="88"/>
                    </a:lnTo>
                    <a:lnTo>
                      <a:pt x="58" y="83"/>
                    </a:lnTo>
                    <a:lnTo>
                      <a:pt x="54" y="83"/>
                    </a:lnTo>
                    <a:lnTo>
                      <a:pt x="52" y="86"/>
                    </a:lnTo>
                    <a:lnTo>
                      <a:pt x="54" y="89"/>
                    </a:lnTo>
                    <a:lnTo>
                      <a:pt x="54" y="92"/>
                    </a:lnTo>
                    <a:lnTo>
                      <a:pt x="54" y="95"/>
                    </a:lnTo>
                    <a:lnTo>
                      <a:pt x="49" y="95"/>
                    </a:lnTo>
                    <a:lnTo>
                      <a:pt x="48" y="100"/>
                    </a:lnTo>
                    <a:lnTo>
                      <a:pt x="45" y="103"/>
                    </a:lnTo>
                    <a:lnTo>
                      <a:pt x="41" y="100"/>
                    </a:lnTo>
                    <a:lnTo>
                      <a:pt x="40" y="96"/>
                    </a:lnTo>
                    <a:lnTo>
                      <a:pt x="41" y="93"/>
                    </a:lnTo>
                    <a:lnTo>
                      <a:pt x="41" y="88"/>
                    </a:lnTo>
                    <a:lnTo>
                      <a:pt x="35" y="85"/>
                    </a:lnTo>
                    <a:lnTo>
                      <a:pt x="24" y="88"/>
                    </a:lnTo>
                    <a:lnTo>
                      <a:pt x="21" y="92"/>
                    </a:lnTo>
                    <a:lnTo>
                      <a:pt x="12" y="94"/>
                    </a:lnTo>
                    <a:lnTo>
                      <a:pt x="7" y="98"/>
                    </a:lnTo>
                    <a:lnTo>
                      <a:pt x="7" y="95"/>
                    </a:lnTo>
                    <a:lnTo>
                      <a:pt x="1" y="95"/>
                    </a:lnTo>
                    <a:lnTo>
                      <a:pt x="0" y="92"/>
                    </a:lnTo>
                    <a:lnTo>
                      <a:pt x="3" y="89"/>
                    </a:lnTo>
                    <a:lnTo>
                      <a:pt x="7" y="88"/>
                    </a:lnTo>
                    <a:lnTo>
                      <a:pt x="15" y="81"/>
                    </a:lnTo>
                    <a:lnTo>
                      <a:pt x="17" y="77"/>
                    </a:lnTo>
                    <a:lnTo>
                      <a:pt x="21" y="76"/>
                    </a:lnTo>
                    <a:lnTo>
                      <a:pt x="25" y="78"/>
                    </a:lnTo>
                    <a:lnTo>
                      <a:pt x="32" y="78"/>
                    </a:lnTo>
                    <a:lnTo>
                      <a:pt x="37" y="75"/>
                    </a:lnTo>
                    <a:lnTo>
                      <a:pt x="43" y="76"/>
                    </a:lnTo>
                    <a:lnTo>
                      <a:pt x="54" y="60"/>
                    </a:lnTo>
                    <a:lnTo>
                      <a:pt x="54" y="55"/>
                    </a:lnTo>
                    <a:lnTo>
                      <a:pt x="57" y="54"/>
                    </a:lnTo>
                    <a:lnTo>
                      <a:pt x="59" y="54"/>
                    </a:lnTo>
                    <a:lnTo>
                      <a:pt x="57" y="60"/>
                    </a:lnTo>
                    <a:lnTo>
                      <a:pt x="60" y="62"/>
                    </a:lnTo>
                    <a:lnTo>
                      <a:pt x="65" y="59"/>
                    </a:lnTo>
                    <a:lnTo>
                      <a:pt x="67" y="55"/>
                    </a:lnTo>
                    <a:lnTo>
                      <a:pt x="72" y="52"/>
                    </a:lnTo>
                    <a:lnTo>
                      <a:pt x="79" y="42"/>
                    </a:lnTo>
                    <a:lnTo>
                      <a:pt x="82" y="32"/>
                    </a:lnTo>
                    <a:lnTo>
                      <a:pt x="82" y="13"/>
                    </a:lnTo>
                    <a:lnTo>
                      <a:pt x="86" y="7"/>
                    </a:lnTo>
                    <a:lnTo>
                      <a:pt x="88" y="6"/>
                    </a:lnTo>
                    <a:lnTo>
                      <a:pt x="91" y="10"/>
                    </a:lnTo>
                    <a:lnTo>
                      <a:pt x="95" y="10"/>
                    </a:lnTo>
                    <a:lnTo>
                      <a:pt x="93" y="6"/>
                    </a:lnTo>
                    <a:lnTo>
                      <a:pt x="91" y="2"/>
                    </a:lnTo>
                    <a:lnTo>
                      <a:pt x="95" y="0"/>
                    </a:lnTo>
                    <a:lnTo>
                      <a:pt x="97" y="2"/>
                    </a:lnTo>
                    <a:lnTo>
                      <a:pt x="97" y="1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80" name="Freeform 702"/>
              <p:cNvSpPr>
                <a:spLocks/>
              </p:cNvSpPr>
              <p:nvPr/>
            </p:nvSpPr>
            <p:spPr bwMode="gray">
              <a:xfrm>
                <a:off x="4424" y="1521"/>
                <a:ext cx="40" cy="20"/>
              </a:xfrm>
              <a:custGeom>
                <a:avLst/>
                <a:gdLst>
                  <a:gd name="T0" fmla="*/ 2147483647 w 31"/>
                  <a:gd name="T1" fmla="*/ 0 h 15"/>
                  <a:gd name="T2" fmla="*/ 2147483647 w 31"/>
                  <a:gd name="T3" fmla="*/ 0 h 15"/>
                  <a:gd name="T4" fmla="*/ 2147483647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0 w 31"/>
                  <a:gd name="T19" fmla="*/ 2147483647 h 15"/>
                  <a:gd name="T20" fmla="*/ 0 w 31"/>
                  <a:gd name="T21" fmla="*/ 2147483647 h 15"/>
                  <a:gd name="T22" fmla="*/ 2147483647 w 31"/>
                  <a:gd name="T23" fmla="*/ 2147483647 h 15"/>
                  <a:gd name="T24" fmla="*/ 2147483647 w 31"/>
                  <a:gd name="T25" fmla="*/ 2147483647 h 15"/>
                  <a:gd name="T26" fmla="*/ 2147483647 w 31"/>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15"/>
                  <a:gd name="T44" fmla="*/ 31 w 31"/>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15">
                    <a:moveTo>
                      <a:pt x="8" y="0"/>
                    </a:moveTo>
                    <a:lnTo>
                      <a:pt x="20" y="0"/>
                    </a:lnTo>
                    <a:lnTo>
                      <a:pt x="21" y="2"/>
                    </a:lnTo>
                    <a:lnTo>
                      <a:pt x="27" y="6"/>
                    </a:lnTo>
                    <a:lnTo>
                      <a:pt x="31" y="10"/>
                    </a:lnTo>
                    <a:lnTo>
                      <a:pt x="30" y="15"/>
                    </a:lnTo>
                    <a:lnTo>
                      <a:pt x="17" y="14"/>
                    </a:lnTo>
                    <a:lnTo>
                      <a:pt x="10" y="13"/>
                    </a:lnTo>
                    <a:lnTo>
                      <a:pt x="8" y="11"/>
                    </a:lnTo>
                    <a:lnTo>
                      <a:pt x="0" y="11"/>
                    </a:lnTo>
                    <a:lnTo>
                      <a:pt x="0" y="10"/>
                    </a:lnTo>
                    <a:lnTo>
                      <a:pt x="3" y="7"/>
                    </a:lnTo>
                    <a:lnTo>
                      <a:pt x="4" y="4"/>
                    </a:lnTo>
                    <a:lnTo>
                      <a:pt x="8"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81" name="Freeform 703"/>
              <p:cNvSpPr>
                <a:spLocks/>
              </p:cNvSpPr>
              <p:nvPr/>
            </p:nvSpPr>
            <p:spPr bwMode="gray">
              <a:xfrm>
                <a:off x="4419" y="1508"/>
                <a:ext cx="14" cy="14"/>
              </a:xfrm>
              <a:custGeom>
                <a:avLst/>
                <a:gdLst>
                  <a:gd name="T0" fmla="*/ 2147483647 w 11"/>
                  <a:gd name="T1" fmla="*/ 2147483647 h 11"/>
                  <a:gd name="T2" fmla="*/ 2147483647 w 11"/>
                  <a:gd name="T3" fmla="*/ 2147483647 h 11"/>
                  <a:gd name="T4" fmla="*/ 2147483647 w 11"/>
                  <a:gd name="T5" fmla="*/ 2147483647 h 11"/>
                  <a:gd name="T6" fmla="*/ 0 w 11"/>
                  <a:gd name="T7" fmla="*/ 2147483647 h 11"/>
                  <a:gd name="T8" fmla="*/ 2147483647 w 11"/>
                  <a:gd name="T9" fmla="*/ 2147483647 h 11"/>
                  <a:gd name="T10" fmla="*/ 2147483647 w 11"/>
                  <a:gd name="T11" fmla="*/ 0 h 11"/>
                  <a:gd name="T12" fmla="*/ 2147483647 w 11"/>
                  <a:gd name="T13" fmla="*/ 2147483647 h 11"/>
                  <a:gd name="T14" fmla="*/ 2147483647 w 11"/>
                  <a:gd name="T15" fmla="*/ 2147483647 h 11"/>
                  <a:gd name="T16" fmla="*/ 2147483647 w 11"/>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1"/>
                  <a:gd name="T29" fmla="*/ 11 w 1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1">
                    <a:moveTo>
                      <a:pt x="11" y="6"/>
                    </a:moveTo>
                    <a:lnTo>
                      <a:pt x="11" y="8"/>
                    </a:lnTo>
                    <a:lnTo>
                      <a:pt x="5" y="11"/>
                    </a:lnTo>
                    <a:lnTo>
                      <a:pt x="0" y="8"/>
                    </a:lnTo>
                    <a:lnTo>
                      <a:pt x="1" y="3"/>
                    </a:lnTo>
                    <a:lnTo>
                      <a:pt x="6" y="0"/>
                    </a:lnTo>
                    <a:lnTo>
                      <a:pt x="11" y="2"/>
                    </a:lnTo>
                    <a:lnTo>
                      <a:pt x="10" y="5"/>
                    </a:lnTo>
                    <a:lnTo>
                      <a:pt x="11"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82" name="Freeform 704"/>
              <p:cNvSpPr>
                <a:spLocks/>
              </p:cNvSpPr>
              <p:nvPr/>
            </p:nvSpPr>
            <p:spPr bwMode="gray">
              <a:xfrm>
                <a:off x="4381" y="1461"/>
                <a:ext cx="102" cy="40"/>
              </a:xfrm>
              <a:custGeom>
                <a:avLst/>
                <a:gdLst>
                  <a:gd name="T0" fmla="*/ 2147483647 w 78"/>
                  <a:gd name="T1" fmla="*/ 2147483647 h 31"/>
                  <a:gd name="T2" fmla="*/ 2147483647 w 78"/>
                  <a:gd name="T3" fmla="*/ 2147483647 h 31"/>
                  <a:gd name="T4" fmla="*/ 2147483647 w 78"/>
                  <a:gd name="T5" fmla="*/ 2147483647 h 31"/>
                  <a:gd name="T6" fmla="*/ 2147483647 w 78"/>
                  <a:gd name="T7" fmla="*/ 2147483647 h 31"/>
                  <a:gd name="T8" fmla="*/ 2147483647 w 78"/>
                  <a:gd name="T9" fmla="*/ 2147483647 h 31"/>
                  <a:gd name="T10" fmla="*/ 2147483647 w 78"/>
                  <a:gd name="T11" fmla="*/ 2147483647 h 31"/>
                  <a:gd name="T12" fmla="*/ 2147483647 w 78"/>
                  <a:gd name="T13" fmla="*/ 2147483647 h 31"/>
                  <a:gd name="T14" fmla="*/ 2147483647 w 78"/>
                  <a:gd name="T15" fmla="*/ 2147483647 h 31"/>
                  <a:gd name="T16" fmla="*/ 0 w 78"/>
                  <a:gd name="T17" fmla="*/ 2147483647 h 31"/>
                  <a:gd name="T18" fmla="*/ 2147483647 w 78"/>
                  <a:gd name="T19" fmla="*/ 2147483647 h 31"/>
                  <a:gd name="T20" fmla="*/ 2147483647 w 78"/>
                  <a:gd name="T21" fmla="*/ 2147483647 h 31"/>
                  <a:gd name="T22" fmla="*/ 2147483647 w 78"/>
                  <a:gd name="T23" fmla="*/ 2147483647 h 31"/>
                  <a:gd name="T24" fmla="*/ 2147483647 w 78"/>
                  <a:gd name="T25" fmla="*/ 2147483647 h 31"/>
                  <a:gd name="T26" fmla="*/ 2147483647 w 78"/>
                  <a:gd name="T27" fmla="*/ 2147483647 h 31"/>
                  <a:gd name="T28" fmla="*/ 2147483647 w 78"/>
                  <a:gd name="T29" fmla="*/ 2147483647 h 31"/>
                  <a:gd name="T30" fmla="*/ 2147483647 w 78"/>
                  <a:gd name="T31" fmla="*/ 2147483647 h 31"/>
                  <a:gd name="T32" fmla="*/ 2147483647 w 78"/>
                  <a:gd name="T33" fmla="*/ 2147483647 h 31"/>
                  <a:gd name="T34" fmla="*/ 2147483647 w 78"/>
                  <a:gd name="T35" fmla="*/ 2147483647 h 31"/>
                  <a:gd name="T36" fmla="*/ 2147483647 w 78"/>
                  <a:gd name="T37" fmla="*/ 2147483647 h 31"/>
                  <a:gd name="T38" fmla="*/ 2147483647 w 78"/>
                  <a:gd name="T39" fmla="*/ 2147483647 h 31"/>
                  <a:gd name="T40" fmla="*/ 2147483647 w 78"/>
                  <a:gd name="T41" fmla="*/ 2147483647 h 31"/>
                  <a:gd name="T42" fmla="*/ 2147483647 w 78"/>
                  <a:gd name="T43" fmla="*/ 2147483647 h 31"/>
                  <a:gd name="T44" fmla="*/ 2147483647 w 78"/>
                  <a:gd name="T45" fmla="*/ 2147483647 h 31"/>
                  <a:gd name="T46" fmla="*/ 2147483647 w 78"/>
                  <a:gd name="T47" fmla="*/ 2147483647 h 31"/>
                  <a:gd name="T48" fmla="*/ 2147483647 w 78"/>
                  <a:gd name="T49" fmla="*/ 2147483647 h 31"/>
                  <a:gd name="T50" fmla="*/ 2147483647 w 78"/>
                  <a:gd name="T51" fmla="*/ 2147483647 h 31"/>
                  <a:gd name="T52" fmla="*/ 2147483647 w 78"/>
                  <a:gd name="T53" fmla="*/ 2147483647 h 31"/>
                  <a:gd name="T54" fmla="*/ 2147483647 w 78"/>
                  <a:gd name="T55" fmla="*/ 2147483647 h 31"/>
                  <a:gd name="T56" fmla="*/ 2147483647 w 78"/>
                  <a:gd name="T57" fmla="*/ 2147483647 h 31"/>
                  <a:gd name="T58" fmla="*/ 2147483647 w 78"/>
                  <a:gd name="T59" fmla="*/ 2147483647 h 31"/>
                  <a:gd name="T60" fmla="*/ 2147483647 w 78"/>
                  <a:gd name="T61" fmla="*/ 2147483647 h 31"/>
                  <a:gd name="T62" fmla="*/ 2147483647 w 78"/>
                  <a:gd name="T63" fmla="*/ 2147483647 h 31"/>
                  <a:gd name="T64" fmla="*/ 2147483647 w 78"/>
                  <a:gd name="T65" fmla="*/ 2147483647 h 31"/>
                  <a:gd name="T66" fmla="*/ 2147483647 w 78"/>
                  <a:gd name="T67" fmla="*/ 2147483647 h 31"/>
                  <a:gd name="T68" fmla="*/ 2147483647 w 78"/>
                  <a:gd name="T69" fmla="*/ 2147483647 h 31"/>
                  <a:gd name="T70" fmla="*/ 2147483647 w 78"/>
                  <a:gd name="T71" fmla="*/ 2147483647 h 31"/>
                  <a:gd name="T72" fmla="*/ 2147483647 w 78"/>
                  <a:gd name="T73" fmla="*/ 2147483647 h 31"/>
                  <a:gd name="T74" fmla="*/ 2147483647 w 78"/>
                  <a:gd name="T75" fmla="*/ 2147483647 h 31"/>
                  <a:gd name="T76" fmla="*/ 2147483647 w 78"/>
                  <a:gd name="T77" fmla="*/ 2147483647 h 31"/>
                  <a:gd name="T78" fmla="*/ 2147483647 w 78"/>
                  <a:gd name="T79" fmla="*/ 2147483647 h 31"/>
                  <a:gd name="T80" fmla="*/ 2147483647 w 78"/>
                  <a:gd name="T81" fmla="*/ 2147483647 h 31"/>
                  <a:gd name="T82" fmla="*/ 2147483647 w 78"/>
                  <a:gd name="T83" fmla="*/ 2147483647 h 31"/>
                  <a:gd name="T84" fmla="*/ 2147483647 w 78"/>
                  <a:gd name="T85" fmla="*/ 2147483647 h 31"/>
                  <a:gd name="T86" fmla="*/ 2147483647 w 78"/>
                  <a:gd name="T87" fmla="*/ 2147483647 h 31"/>
                  <a:gd name="T88" fmla="*/ 2147483647 w 78"/>
                  <a:gd name="T89" fmla="*/ 2147483647 h 31"/>
                  <a:gd name="T90" fmla="*/ 2147483647 w 78"/>
                  <a:gd name="T91" fmla="*/ 2147483647 h 31"/>
                  <a:gd name="T92" fmla="*/ 2147483647 w 78"/>
                  <a:gd name="T93" fmla="*/ 0 h 31"/>
                  <a:gd name="T94" fmla="*/ 2147483647 w 78"/>
                  <a:gd name="T95" fmla="*/ 2147483647 h 31"/>
                  <a:gd name="T96" fmla="*/ 2147483647 w 78"/>
                  <a:gd name="T97" fmla="*/ 2147483647 h 31"/>
                  <a:gd name="T98" fmla="*/ 2147483647 w 78"/>
                  <a:gd name="T99" fmla="*/ 2147483647 h 31"/>
                  <a:gd name="T100" fmla="*/ 2147483647 w 78"/>
                  <a:gd name="T101" fmla="*/ 2147483647 h 31"/>
                  <a:gd name="T102" fmla="*/ 2147483647 w 78"/>
                  <a:gd name="T103" fmla="*/ 2147483647 h 31"/>
                  <a:gd name="T104" fmla="*/ 2147483647 w 78"/>
                  <a:gd name="T105" fmla="*/ 2147483647 h 31"/>
                  <a:gd name="T106" fmla="*/ 2147483647 w 78"/>
                  <a:gd name="T107" fmla="*/ 2147483647 h 31"/>
                  <a:gd name="T108" fmla="*/ 2147483647 w 78"/>
                  <a:gd name="T109" fmla="*/ 2147483647 h 31"/>
                  <a:gd name="T110" fmla="*/ 2147483647 w 78"/>
                  <a:gd name="T111" fmla="*/ 2147483647 h 31"/>
                  <a:gd name="T112" fmla="*/ 2147483647 w 78"/>
                  <a:gd name="T113" fmla="*/ 2147483647 h 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
                  <a:gd name="T172" fmla="*/ 0 h 31"/>
                  <a:gd name="T173" fmla="*/ 78 w 78"/>
                  <a:gd name="T174" fmla="*/ 31 h 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 h="31">
                    <a:moveTo>
                      <a:pt x="17" y="1"/>
                    </a:moveTo>
                    <a:lnTo>
                      <a:pt x="11" y="3"/>
                    </a:lnTo>
                    <a:lnTo>
                      <a:pt x="11" y="4"/>
                    </a:lnTo>
                    <a:lnTo>
                      <a:pt x="4" y="5"/>
                    </a:lnTo>
                    <a:lnTo>
                      <a:pt x="6" y="8"/>
                    </a:lnTo>
                    <a:lnTo>
                      <a:pt x="2" y="9"/>
                    </a:lnTo>
                    <a:lnTo>
                      <a:pt x="2" y="10"/>
                    </a:lnTo>
                    <a:lnTo>
                      <a:pt x="3" y="15"/>
                    </a:lnTo>
                    <a:lnTo>
                      <a:pt x="0" y="17"/>
                    </a:lnTo>
                    <a:lnTo>
                      <a:pt x="4" y="23"/>
                    </a:lnTo>
                    <a:lnTo>
                      <a:pt x="8" y="23"/>
                    </a:lnTo>
                    <a:lnTo>
                      <a:pt x="11" y="25"/>
                    </a:lnTo>
                    <a:lnTo>
                      <a:pt x="10" y="27"/>
                    </a:lnTo>
                    <a:lnTo>
                      <a:pt x="22" y="31"/>
                    </a:lnTo>
                    <a:lnTo>
                      <a:pt x="25" y="29"/>
                    </a:lnTo>
                    <a:lnTo>
                      <a:pt x="24" y="24"/>
                    </a:lnTo>
                    <a:lnTo>
                      <a:pt x="26" y="23"/>
                    </a:lnTo>
                    <a:lnTo>
                      <a:pt x="28" y="23"/>
                    </a:lnTo>
                    <a:lnTo>
                      <a:pt x="29" y="26"/>
                    </a:lnTo>
                    <a:lnTo>
                      <a:pt x="37" y="26"/>
                    </a:lnTo>
                    <a:lnTo>
                      <a:pt x="45" y="21"/>
                    </a:lnTo>
                    <a:lnTo>
                      <a:pt x="50" y="22"/>
                    </a:lnTo>
                    <a:lnTo>
                      <a:pt x="50" y="26"/>
                    </a:lnTo>
                    <a:lnTo>
                      <a:pt x="56" y="27"/>
                    </a:lnTo>
                    <a:lnTo>
                      <a:pt x="63" y="23"/>
                    </a:lnTo>
                    <a:lnTo>
                      <a:pt x="58" y="22"/>
                    </a:lnTo>
                    <a:lnTo>
                      <a:pt x="51" y="19"/>
                    </a:lnTo>
                    <a:lnTo>
                      <a:pt x="49" y="14"/>
                    </a:lnTo>
                    <a:lnTo>
                      <a:pt x="53" y="10"/>
                    </a:lnTo>
                    <a:lnTo>
                      <a:pt x="56" y="10"/>
                    </a:lnTo>
                    <a:lnTo>
                      <a:pt x="57" y="12"/>
                    </a:lnTo>
                    <a:lnTo>
                      <a:pt x="54" y="14"/>
                    </a:lnTo>
                    <a:lnTo>
                      <a:pt x="54" y="17"/>
                    </a:lnTo>
                    <a:lnTo>
                      <a:pt x="59" y="20"/>
                    </a:lnTo>
                    <a:lnTo>
                      <a:pt x="64" y="19"/>
                    </a:lnTo>
                    <a:lnTo>
                      <a:pt x="68" y="21"/>
                    </a:lnTo>
                    <a:lnTo>
                      <a:pt x="75" y="16"/>
                    </a:lnTo>
                    <a:lnTo>
                      <a:pt x="72" y="14"/>
                    </a:lnTo>
                    <a:lnTo>
                      <a:pt x="78" y="13"/>
                    </a:lnTo>
                    <a:lnTo>
                      <a:pt x="77" y="11"/>
                    </a:lnTo>
                    <a:lnTo>
                      <a:pt x="70" y="10"/>
                    </a:lnTo>
                    <a:lnTo>
                      <a:pt x="63" y="6"/>
                    </a:lnTo>
                    <a:lnTo>
                      <a:pt x="61" y="7"/>
                    </a:lnTo>
                    <a:lnTo>
                      <a:pt x="55" y="7"/>
                    </a:lnTo>
                    <a:lnTo>
                      <a:pt x="50" y="5"/>
                    </a:lnTo>
                    <a:lnTo>
                      <a:pt x="48" y="2"/>
                    </a:lnTo>
                    <a:lnTo>
                      <a:pt x="45" y="0"/>
                    </a:lnTo>
                    <a:lnTo>
                      <a:pt x="42" y="1"/>
                    </a:lnTo>
                    <a:lnTo>
                      <a:pt x="39" y="4"/>
                    </a:lnTo>
                    <a:lnTo>
                      <a:pt x="39" y="11"/>
                    </a:lnTo>
                    <a:lnTo>
                      <a:pt x="32" y="11"/>
                    </a:lnTo>
                    <a:lnTo>
                      <a:pt x="30" y="10"/>
                    </a:lnTo>
                    <a:lnTo>
                      <a:pt x="30" y="8"/>
                    </a:lnTo>
                    <a:lnTo>
                      <a:pt x="25" y="7"/>
                    </a:lnTo>
                    <a:lnTo>
                      <a:pt x="25" y="5"/>
                    </a:lnTo>
                    <a:lnTo>
                      <a:pt x="28" y="4"/>
                    </a:lnTo>
                    <a:lnTo>
                      <a:pt x="17"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83" name="Freeform 705"/>
              <p:cNvSpPr>
                <a:spLocks/>
              </p:cNvSpPr>
              <p:nvPr/>
            </p:nvSpPr>
            <p:spPr bwMode="gray">
              <a:xfrm>
                <a:off x="4755" y="1619"/>
                <a:ext cx="19" cy="12"/>
              </a:xfrm>
              <a:custGeom>
                <a:avLst/>
                <a:gdLst>
                  <a:gd name="T0" fmla="*/ 2147483647 w 14"/>
                  <a:gd name="T1" fmla="*/ 2147483647 h 9"/>
                  <a:gd name="T2" fmla="*/ 2147483647 w 14"/>
                  <a:gd name="T3" fmla="*/ 2147483647 h 9"/>
                  <a:gd name="T4" fmla="*/ 0 w 14"/>
                  <a:gd name="T5" fmla="*/ 2147483647 h 9"/>
                  <a:gd name="T6" fmla="*/ 2147483647 w 14"/>
                  <a:gd name="T7" fmla="*/ 2147483647 h 9"/>
                  <a:gd name="T8" fmla="*/ 2147483647 w 14"/>
                  <a:gd name="T9" fmla="*/ 0 h 9"/>
                  <a:gd name="T10" fmla="*/ 2147483647 w 14"/>
                  <a:gd name="T11" fmla="*/ 2147483647 h 9"/>
                  <a:gd name="T12" fmla="*/ 2147483647 w 14"/>
                  <a:gd name="T13" fmla="*/ 2147483647 h 9"/>
                  <a:gd name="T14" fmla="*/ 2147483647 w 14"/>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9"/>
                  <a:gd name="T26" fmla="*/ 14 w 14"/>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9">
                    <a:moveTo>
                      <a:pt x="11" y="9"/>
                    </a:moveTo>
                    <a:lnTo>
                      <a:pt x="6" y="8"/>
                    </a:lnTo>
                    <a:lnTo>
                      <a:pt x="0" y="5"/>
                    </a:lnTo>
                    <a:lnTo>
                      <a:pt x="2" y="2"/>
                    </a:lnTo>
                    <a:lnTo>
                      <a:pt x="5" y="0"/>
                    </a:lnTo>
                    <a:lnTo>
                      <a:pt x="13" y="3"/>
                    </a:lnTo>
                    <a:lnTo>
                      <a:pt x="14" y="7"/>
                    </a:lnTo>
                    <a:lnTo>
                      <a:pt x="11" y="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84" name="Freeform 706"/>
              <p:cNvSpPr>
                <a:spLocks/>
              </p:cNvSpPr>
              <p:nvPr/>
            </p:nvSpPr>
            <p:spPr bwMode="gray">
              <a:xfrm>
                <a:off x="4701" y="1903"/>
                <a:ext cx="16" cy="18"/>
              </a:xfrm>
              <a:custGeom>
                <a:avLst/>
                <a:gdLst>
                  <a:gd name="T0" fmla="*/ 0 w 13"/>
                  <a:gd name="T1" fmla="*/ 2147483647 h 14"/>
                  <a:gd name="T2" fmla="*/ 2147483647 w 13"/>
                  <a:gd name="T3" fmla="*/ 2147483647 h 14"/>
                  <a:gd name="T4" fmla="*/ 2147483647 w 13"/>
                  <a:gd name="T5" fmla="*/ 2147483647 h 14"/>
                  <a:gd name="T6" fmla="*/ 2147483647 w 13"/>
                  <a:gd name="T7" fmla="*/ 2147483647 h 14"/>
                  <a:gd name="T8" fmla="*/ 2147483647 w 13"/>
                  <a:gd name="T9" fmla="*/ 0 h 14"/>
                  <a:gd name="T10" fmla="*/ 2147483647 w 13"/>
                  <a:gd name="T11" fmla="*/ 2147483647 h 14"/>
                  <a:gd name="T12" fmla="*/ 2147483647 w 13"/>
                  <a:gd name="T13" fmla="*/ 2147483647 h 14"/>
                  <a:gd name="T14" fmla="*/ 0 w 13"/>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4"/>
                  <a:gd name="T26" fmla="*/ 13 w 13"/>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4">
                    <a:moveTo>
                      <a:pt x="0" y="14"/>
                    </a:moveTo>
                    <a:lnTo>
                      <a:pt x="1" y="11"/>
                    </a:lnTo>
                    <a:lnTo>
                      <a:pt x="3" y="9"/>
                    </a:lnTo>
                    <a:lnTo>
                      <a:pt x="4" y="4"/>
                    </a:lnTo>
                    <a:lnTo>
                      <a:pt x="12" y="0"/>
                    </a:lnTo>
                    <a:lnTo>
                      <a:pt x="13" y="8"/>
                    </a:lnTo>
                    <a:lnTo>
                      <a:pt x="4" y="14"/>
                    </a:lnTo>
                    <a:lnTo>
                      <a:pt x="0" y="1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85" name="Freeform 707"/>
              <p:cNvSpPr>
                <a:spLocks/>
              </p:cNvSpPr>
              <p:nvPr/>
            </p:nvSpPr>
            <p:spPr bwMode="gray">
              <a:xfrm>
                <a:off x="4729" y="1997"/>
                <a:ext cx="15" cy="18"/>
              </a:xfrm>
              <a:custGeom>
                <a:avLst/>
                <a:gdLst>
                  <a:gd name="T0" fmla="*/ 0 w 12"/>
                  <a:gd name="T1" fmla="*/ 2147483647 h 14"/>
                  <a:gd name="T2" fmla="*/ 2147483647 w 12"/>
                  <a:gd name="T3" fmla="*/ 0 h 14"/>
                  <a:gd name="T4" fmla="*/ 2147483647 w 12"/>
                  <a:gd name="T5" fmla="*/ 2147483647 h 14"/>
                  <a:gd name="T6" fmla="*/ 2147483647 w 12"/>
                  <a:gd name="T7" fmla="*/ 2147483647 h 14"/>
                  <a:gd name="T8" fmla="*/ 2147483647 w 12"/>
                  <a:gd name="T9" fmla="*/ 2147483647 h 14"/>
                  <a:gd name="T10" fmla="*/ 2147483647 w 12"/>
                  <a:gd name="T11" fmla="*/ 2147483647 h 14"/>
                  <a:gd name="T12" fmla="*/ 0 w 12"/>
                  <a:gd name="T13" fmla="*/ 2147483647 h 14"/>
                  <a:gd name="T14" fmla="*/ 0 60000 65536"/>
                  <a:gd name="T15" fmla="*/ 0 60000 65536"/>
                  <a:gd name="T16" fmla="*/ 0 60000 65536"/>
                  <a:gd name="T17" fmla="*/ 0 60000 65536"/>
                  <a:gd name="T18" fmla="*/ 0 60000 65536"/>
                  <a:gd name="T19" fmla="*/ 0 60000 65536"/>
                  <a:gd name="T20" fmla="*/ 0 60000 65536"/>
                  <a:gd name="T21" fmla="*/ 0 w 12"/>
                  <a:gd name="T22" fmla="*/ 0 h 14"/>
                  <a:gd name="T23" fmla="*/ 12 w 1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4">
                    <a:moveTo>
                      <a:pt x="0" y="4"/>
                    </a:moveTo>
                    <a:lnTo>
                      <a:pt x="2" y="0"/>
                    </a:lnTo>
                    <a:lnTo>
                      <a:pt x="6" y="3"/>
                    </a:lnTo>
                    <a:lnTo>
                      <a:pt x="11" y="12"/>
                    </a:lnTo>
                    <a:lnTo>
                      <a:pt x="12" y="14"/>
                    </a:lnTo>
                    <a:lnTo>
                      <a:pt x="6" y="12"/>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86" name="Freeform 708"/>
              <p:cNvSpPr>
                <a:spLocks/>
              </p:cNvSpPr>
              <p:nvPr/>
            </p:nvSpPr>
            <p:spPr bwMode="gray">
              <a:xfrm>
                <a:off x="4749" y="2007"/>
                <a:ext cx="13" cy="12"/>
              </a:xfrm>
              <a:custGeom>
                <a:avLst/>
                <a:gdLst>
                  <a:gd name="T0" fmla="*/ 0 w 10"/>
                  <a:gd name="T1" fmla="*/ 2147483647 h 9"/>
                  <a:gd name="T2" fmla="*/ 2147483647 w 10"/>
                  <a:gd name="T3" fmla="*/ 0 h 9"/>
                  <a:gd name="T4" fmla="*/ 2147483647 w 10"/>
                  <a:gd name="T5" fmla="*/ 2147483647 h 9"/>
                  <a:gd name="T6" fmla="*/ 2147483647 w 10"/>
                  <a:gd name="T7" fmla="*/ 2147483647 h 9"/>
                  <a:gd name="T8" fmla="*/ 2147483647 w 10"/>
                  <a:gd name="T9" fmla="*/ 2147483647 h 9"/>
                  <a:gd name="T10" fmla="*/ 0 w 10"/>
                  <a:gd name="T11" fmla="*/ 2147483647 h 9"/>
                  <a:gd name="T12" fmla="*/ 0 60000 65536"/>
                  <a:gd name="T13" fmla="*/ 0 60000 65536"/>
                  <a:gd name="T14" fmla="*/ 0 60000 65536"/>
                  <a:gd name="T15" fmla="*/ 0 60000 65536"/>
                  <a:gd name="T16" fmla="*/ 0 60000 65536"/>
                  <a:gd name="T17" fmla="*/ 0 60000 65536"/>
                  <a:gd name="T18" fmla="*/ 0 w 10"/>
                  <a:gd name="T19" fmla="*/ 0 h 9"/>
                  <a:gd name="T20" fmla="*/ 10 w 10"/>
                  <a:gd name="T21" fmla="*/ 9 h 9"/>
                </a:gdLst>
                <a:ahLst/>
                <a:cxnLst>
                  <a:cxn ang="T12">
                    <a:pos x="T0" y="T1"/>
                  </a:cxn>
                  <a:cxn ang="T13">
                    <a:pos x="T2" y="T3"/>
                  </a:cxn>
                  <a:cxn ang="T14">
                    <a:pos x="T4" y="T5"/>
                  </a:cxn>
                  <a:cxn ang="T15">
                    <a:pos x="T6" y="T7"/>
                  </a:cxn>
                  <a:cxn ang="T16">
                    <a:pos x="T8" y="T9"/>
                  </a:cxn>
                  <a:cxn ang="T17">
                    <a:pos x="T10" y="T11"/>
                  </a:cxn>
                </a:cxnLst>
                <a:rect l="T18" t="T19" r="T20" b="T21"/>
                <a:pathLst>
                  <a:path w="10" h="9">
                    <a:moveTo>
                      <a:pt x="0" y="1"/>
                    </a:moveTo>
                    <a:lnTo>
                      <a:pt x="4" y="0"/>
                    </a:lnTo>
                    <a:lnTo>
                      <a:pt x="10" y="7"/>
                    </a:lnTo>
                    <a:lnTo>
                      <a:pt x="6" y="9"/>
                    </a:lnTo>
                    <a:lnTo>
                      <a:pt x="1" y="4"/>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87" name="Freeform 709"/>
              <p:cNvSpPr>
                <a:spLocks/>
              </p:cNvSpPr>
              <p:nvPr/>
            </p:nvSpPr>
            <p:spPr bwMode="gray">
              <a:xfrm>
                <a:off x="4798" y="2063"/>
                <a:ext cx="10" cy="6"/>
              </a:xfrm>
              <a:custGeom>
                <a:avLst/>
                <a:gdLst>
                  <a:gd name="T0" fmla="*/ 0 w 8"/>
                  <a:gd name="T1" fmla="*/ 0 h 5"/>
                  <a:gd name="T2" fmla="*/ 2147483647 w 8"/>
                  <a:gd name="T3" fmla="*/ 2147483647 h 5"/>
                  <a:gd name="T4" fmla="*/ 2147483647 w 8"/>
                  <a:gd name="T5" fmla="*/ 2147483647 h 5"/>
                  <a:gd name="T6" fmla="*/ 2147483647 w 8"/>
                  <a:gd name="T7" fmla="*/ 2147483647 h 5"/>
                  <a:gd name="T8" fmla="*/ 0 w 8"/>
                  <a:gd name="T9" fmla="*/ 2147483647 h 5"/>
                  <a:gd name="T10" fmla="*/ 0 w 8"/>
                  <a:gd name="T11" fmla="*/ 0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0" y="0"/>
                    </a:moveTo>
                    <a:lnTo>
                      <a:pt x="6" y="2"/>
                    </a:lnTo>
                    <a:lnTo>
                      <a:pt x="8" y="4"/>
                    </a:lnTo>
                    <a:lnTo>
                      <a:pt x="5" y="5"/>
                    </a:lnTo>
                    <a:lnTo>
                      <a:pt x="0" y="2"/>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88" name="Freeform 710"/>
              <p:cNvSpPr>
                <a:spLocks/>
              </p:cNvSpPr>
              <p:nvPr/>
            </p:nvSpPr>
            <p:spPr bwMode="gray">
              <a:xfrm>
                <a:off x="4806" y="2075"/>
                <a:ext cx="9" cy="4"/>
              </a:xfrm>
              <a:custGeom>
                <a:avLst/>
                <a:gdLst>
                  <a:gd name="T0" fmla="*/ 0 w 7"/>
                  <a:gd name="T1" fmla="*/ 0 h 3"/>
                  <a:gd name="T2" fmla="*/ 2147483647 w 7"/>
                  <a:gd name="T3" fmla="*/ 2147483647 h 3"/>
                  <a:gd name="T4" fmla="*/ 2147483647 w 7"/>
                  <a:gd name="T5" fmla="*/ 2147483647 h 3"/>
                  <a:gd name="T6" fmla="*/ 2147483647 w 7"/>
                  <a:gd name="T7" fmla="*/ 2147483647 h 3"/>
                  <a:gd name="T8" fmla="*/ 0 w 7"/>
                  <a:gd name="T9" fmla="*/ 0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0" y="0"/>
                    </a:moveTo>
                    <a:lnTo>
                      <a:pt x="5" y="1"/>
                    </a:lnTo>
                    <a:lnTo>
                      <a:pt x="7" y="3"/>
                    </a:lnTo>
                    <a:lnTo>
                      <a:pt x="2" y="3"/>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89" name="Freeform 711"/>
              <p:cNvSpPr>
                <a:spLocks/>
              </p:cNvSpPr>
              <p:nvPr/>
            </p:nvSpPr>
            <p:spPr bwMode="gray">
              <a:xfrm>
                <a:off x="4656" y="1840"/>
                <a:ext cx="29" cy="25"/>
              </a:xfrm>
              <a:custGeom>
                <a:avLst/>
                <a:gdLst>
                  <a:gd name="T0" fmla="*/ 2147483647 w 22"/>
                  <a:gd name="T1" fmla="*/ 0 h 19"/>
                  <a:gd name="T2" fmla="*/ 2147483647 w 22"/>
                  <a:gd name="T3" fmla="*/ 2147483647 h 19"/>
                  <a:gd name="T4" fmla="*/ 2147483647 w 22"/>
                  <a:gd name="T5" fmla="*/ 2147483647 h 19"/>
                  <a:gd name="T6" fmla="*/ 2147483647 w 22"/>
                  <a:gd name="T7" fmla="*/ 2147483647 h 19"/>
                  <a:gd name="T8" fmla="*/ 2147483647 w 22"/>
                  <a:gd name="T9" fmla="*/ 2147483647 h 19"/>
                  <a:gd name="T10" fmla="*/ 2147483647 w 22"/>
                  <a:gd name="T11" fmla="*/ 2147483647 h 19"/>
                  <a:gd name="T12" fmla="*/ 2147483647 w 22"/>
                  <a:gd name="T13" fmla="*/ 2147483647 h 19"/>
                  <a:gd name="T14" fmla="*/ 0 w 22"/>
                  <a:gd name="T15" fmla="*/ 2147483647 h 19"/>
                  <a:gd name="T16" fmla="*/ 2147483647 w 22"/>
                  <a:gd name="T17" fmla="*/ 2147483647 h 19"/>
                  <a:gd name="T18" fmla="*/ 2147483647 w 22"/>
                  <a:gd name="T19" fmla="*/ 0 h 19"/>
                  <a:gd name="T20" fmla="*/ 2147483647 w 2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9"/>
                  <a:gd name="T35" fmla="*/ 22 w 22"/>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9">
                    <a:moveTo>
                      <a:pt x="22" y="0"/>
                    </a:moveTo>
                    <a:lnTo>
                      <a:pt x="21" y="3"/>
                    </a:lnTo>
                    <a:lnTo>
                      <a:pt x="11" y="11"/>
                    </a:lnTo>
                    <a:lnTo>
                      <a:pt x="9" y="19"/>
                    </a:lnTo>
                    <a:lnTo>
                      <a:pt x="5" y="19"/>
                    </a:lnTo>
                    <a:lnTo>
                      <a:pt x="4" y="12"/>
                    </a:lnTo>
                    <a:lnTo>
                      <a:pt x="2" y="11"/>
                    </a:lnTo>
                    <a:lnTo>
                      <a:pt x="0" y="8"/>
                    </a:lnTo>
                    <a:lnTo>
                      <a:pt x="5" y="2"/>
                    </a:lnTo>
                    <a:lnTo>
                      <a:pt x="5" y="0"/>
                    </a:lnTo>
                    <a:lnTo>
                      <a:pt x="2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90" name="Freeform 712"/>
              <p:cNvSpPr>
                <a:spLocks/>
              </p:cNvSpPr>
              <p:nvPr/>
            </p:nvSpPr>
            <p:spPr bwMode="gray">
              <a:xfrm>
                <a:off x="5042" y="2046"/>
                <a:ext cx="13" cy="11"/>
              </a:xfrm>
              <a:custGeom>
                <a:avLst/>
                <a:gdLst>
                  <a:gd name="T0" fmla="*/ 2147483647 w 10"/>
                  <a:gd name="T1" fmla="*/ 2147483647 h 8"/>
                  <a:gd name="T2" fmla="*/ 2147483647 w 10"/>
                  <a:gd name="T3" fmla="*/ 2147483647 h 8"/>
                  <a:gd name="T4" fmla="*/ 2147483647 w 10"/>
                  <a:gd name="T5" fmla="*/ 0 h 8"/>
                  <a:gd name="T6" fmla="*/ 2147483647 w 10"/>
                  <a:gd name="T7" fmla="*/ 2147483647 h 8"/>
                  <a:gd name="T8" fmla="*/ 0 w 10"/>
                  <a:gd name="T9" fmla="*/ 2147483647 h 8"/>
                  <a:gd name="T10" fmla="*/ 2147483647 w 10"/>
                  <a:gd name="T11" fmla="*/ 2147483647 h 8"/>
                  <a:gd name="T12" fmla="*/ 2147483647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10" y="3"/>
                    </a:moveTo>
                    <a:lnTo>
                      <a:pt x="10" y="1"/>
                    </a:lnTo>
                    <a:lnTo>
                      <a:pt x="8" y="0"/>
                    </a:lnTo>
                    <a:lnTo>
                      <a:pt x="1" y="6"/>
                    </a:lnTo>
                    <a:lnTo>
                      <a:pt x="0" y="8"/>
                    </a:lnTo>
                    <a:lnTo>
                      <a:pt x="3" y="8"/>
                    </a:lnTo>
                    <a:lnTo>
                      <a:pt x="1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91" name="Freeform 713"/>
              <p:cNvSpPr>
                <a:spLocks/>
              </p:cNvSpPr>
              <p:nvPr/>
            </p:nvSpPr>
            <p:spPr bwMode="gray">
              <a:xfrm>
                <a:off x="5024" y="2054"/>
                <a:ext cx="13" cy="13"/>
              </a:xfrm>
              <a:custGeom>
                <a:avLst/>
                <a:gdLst>
                  <a:gd name="T0" fmla="*/ 2147483647 w 10"/>
                  <a:gd name="T1" fmla="*/ 2147483647 h 10"/>
                  <a:gd name="T2" fmla="*/ 2147483647 w 10"/>
                  <a:gd name="T3" fmla="*/ 2147483647 h 10"/>
                  <a:gd name="T4" fmla="*/ 0 w 10"/>
                  <a:gd name="T5" fmla="*/ 2147483647 h 10"/>
                  <a:gd name="T6" fmla="*/ 2147483647 w 10"/>
                  <a:gd name="T7" fmla="*/ 2147483647 h 10"/>
                  <a:gd name="T8" fmla="*/ 2147483647 w 10"/>
                  <a:gd name="T9" fmla="*/ 2147483647 h 10"/>
                  <a:gd name="T10" fmla="*/ 2147483647 w 10"/>
                  <a:gd name="T11" fmla="*/ 0 h 10"/>
                  <a:gd name="T12" fmla="*/ 2147483647 w 10"/>
                  <a:gd name="T13" fmla="*/ 2147483647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10" y="1"/>
                    </a:moveTo>
                    <a:lnTo>
                      <a:pt x="2" y="10"/>
                    </a:lnTo>
                    <a:lnTo>
                      <a:pt x="0" y="9"/>
                    </a:lnTo>
                    <a:lnTo>
                      <a:pt x="3" y="5"/>
                    </a:lnTo>
                    <a:lnTo>
                      <a:pt x="3" y="1"/>
                    </a:lnTo>
                    <a:lnTo>
                      <a:pt x="7" y="0"/>
                    </a:lnTo>
                    <a:lnTo>
                      <a:pt x="1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92" name="Freeform 714"/>
              <p:cNvSpPr>
                <a:spLocks/>
              </p:cNvSpPr>
              <p:nvPr/>
            </p:nvSpPr>
            <p:spPr bwMode="gray">
              <a:xfrm>
                <a:off x="4947" y="2079"/>
                <a:ext cx="13" cy="11"/>
              </a:xfrm>
              <a:custGeom>
                <a:avLst/>
                <a:gdLst>
                  <a:gd name="T0" fmla="*/ 2147483647 w 10"/>
                  <a:gd name="T1" fmla="*/ 2147483647 h 8"/>
                  <a:gd name="T2" fmla="*/ 2147483647 w 10"/>
                  <a:gd name="T3" fmla="*/ 2147483647 h 8"/>
                  <a:gd name="T4" fmla="*/ 2147483647 w 10"/>
                  <a:gd name="T5" fmla="*/ 2147483647 h 8"/>
                  <a:gd name="T6" fmla="*/ 0 w 10"/>
                  <a:gd name="T7" fmla="*/ 2147483647 h 8"/>
                  <a:gd name="T8" fmla="*/ 2147483647 w 10"/>
                  <a:gd name="T9" fmla="*/ 2147483647 h 8"/>
                  <a:gd name="T10" fmla="*/ 2147483647 w 10"/>
                  <a:gd name="T11" fmla="*/ 2147483647 h 8"/>
                  <a:gd name="T12" fmla="*/ 2147483647 w 10"/>
                  <a:gd name="T13" fmla="*/ 0 h 8"/>
                  <a:gd name="T14" fmla="*/ 2147483647 w 10"/>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8"/>
                  <a:gd name="T26" fmla="*/ 10 w 10"/>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8">
                    <a:moveTo>
                      <a:pt x="10" y="1"/>
                    </a:moveTo>
                    <a:lnTo>
                      <a:pt x="9" y="3"/>
                    </a:lnTo>
                    <a:lnTo>
                      <a:pt x="3" y="8"/>
                    </a:lnTo>
                    <a:lnTo>
                      <a:pt x="0" y="7"/>
                    </a:lnTo>
                    <a:lnTo>
                      <a:pt x="1" y="5"/>
                    </a:lnTo>
                    <a:lnTo>
                      <a:pt x="7" y="1"/>
                    </a:lnTo>
                    <a:lnTo>
                      <a:pt x="8" y="0"/>
                    </a:lnTo>
                    <a:lnTo>
                      <a:pt x="1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93" name="Freeform 715"/>
              <p:cNvSpPr>
                <a:spLocks/>
              </p:cNvSpPr>
              <p:nvPr/>
            </p:nvSpPr>
            <p:spPr bwMode="gray">
              <a:xfrm>
                <a:off x="4959" y="2085"/>
                <a:ext cx="12" cy="3"/>
              </a:xfrm>
              <a:custGeom>
                <a:avLst/>
                <a:gdLst>
                  <a:gd name="T0" fmla="*/ 0 w 9"/>
                  <a:gd name="T1" fmla="*/ 2147483647 h 2"/>
                  <a:gd name="T2" fmla="*/ 2147483647 w 9"/>
                  <a:gd name="T3" fmla="*/ 0 h 2"/>
                  <a:gd name="T4" fmla="*/ 2147483647 w 9"/>
                  <a:gd name="T5" fmla="*/ 0 h 2"/>
                  <a:gd name="T6" fmla="*/ 2147483647 w 9"/>
                  <a:gd name="T7" fmla="*/ 2147483647 h 2"/>
                  <a:gd name="T8" fmla="*/ 0 w 9"/>
                  <a:gd name="T9" fmla="*/ 2147483647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2"/>
                    </a:moveTo>
                    <a:lnTo>
                      <a:pt x="2" y="0"/>
                    </a:lnTo>
                    <a:lnTo>
                      <a:pt x="9" y="0"/>
                    </a:lnTo>
                    <a:lnTo>
                      <a:pt x="9" y="2"/>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94" name="Freeform 716"/>
              <p:cNvSpPr>
                <a:spLocks/>
              </p:cNvSpPr>
              <p:nvPr/>
            </p:nvSpPr>
            <p:spPr bwMode="gray">
              <a:xfrm>
                <a:off x="4909" y="2090"/>
                <a:ext cx="13" cy="5"/>
              </a:xfrm>
              <a:custGeom>
                <a:avLst/>
                <a:gdLst>
                  <a:gd name="T0" fmla="*/ 2147483647 w 10"/>
                  <a:gd name="T1" fmla="*/ 2147483647 h 5"/>
                  <a:gd name="T2" fmla="*/ 2147483647 w 10"/>
                  <a:gd name="T3" fmla="*/ 0 h 5"/>
                  <a:gd name="T4" fmla="*/ 2147483647 w 10"/>
                  <a:gd name="T5" fmla="*/ 2147483647 h 5"/>
                  <a:gd name="T6" fmla="*/ 2147483647 w 10"/>
                  <a:gd name="T7" fmla="*/ 2147483647 h 5"/>
                  <a:gd name="T8" fmla="*/ 0 w 10"/>
                  <a:gd name="T9" fmla="*/ 2147483647 h 5"/>
                  <a:gd name="T10" fmla="*/ 2147483647 w 10"/>
                  <a:gd name="T11" fmla="*/ 2147483647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2" y="1"/>
                    </a:moveTo>
                    <a:lnTo>
                      <a:pt x="5" y="0"/>
                    </a:lnTo>
                    <a:lnTo>
                      <a:pt x="10" y="2"/>
                    </a:lnTo>
                    <a:lnTo>
                      <a:pt x="10" y="5"/>
                    </a:lnTo>
                    <a:lnTo>
                      <a:pt x="0" y="4"/>
                    </a:lnTo>
                    <a:lnTo>
                      <a:pt x="2"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95" name="Freeform 717"/>
              <p:cNvSpPr>
                <a:spLocks/>
              </p:cNvSpPr>
              <p:nvPr/>
            </p:nvSpPr>
            <p:spPr bwMode="gray">
              <a:xfrm>
                <a:off x="4923" y="2090"/>
                <a:ext cx="8" cy="9"/>
              </a:xfrm>
              <a:custGeom>
                <a:avLst/>
                <a:gdLst>
                  <a:gd name="T0" fmla="*/ 2147483647 w 6"/>
                  <a:gd name="T1" fmla="*/ 0 h 7"/>
                  <a:gd name="T2" fmla="*/ 2147483647 w 6"/>
                  <a:gd name="T3" fmla="*/ 2147483647 h 7"/>
                  <a:gd name="T4" fmla="*/ 0 w 6"/>
                  <a:gd name="T5" fmla="*/ 2147483647 h 7"/>
                  <a:gd name="T6" fmla="*/ 2147483647 w 6"/>
                  <a:gd name="T7" fmla="*/ 2147483647 h 7"/>
                  <a:gd name="T8" fmla="*/ 2147483647 w 6"/>
                  <a:gd name="T9" fmla="*/ 2147483647 h 7"/>
                  <a:gd name="T10" fmla="*/ 2147483647 w 6"/>
                  <a:gd name="T11" fmla="*/ 2147483647 h 7"/>
                  <a:gd name="T12" fmla="*/ 2147483647 w 6"/>
                  <a:gd name="T13" fmla="*/ 0 h 7"/>
                  <a:gd name="T14" fmla="*/ 0 60000 65536"/>
                  <a:gd name="T15" fmla="*/ 0 60000 65536"/>
                  <a:gd name="T16" fmla="*/ 0 60000 65536"/>
                  <a:gd name="T17" fmla="*/ 0 60000 65536"/>
                  <a:gd name="T18" fmla="*/ 0 60000 65536"/>
                  <a:gd name="T19" fmla="*/ 0 60000 65536"/>
                  <a:gd name="T20" fmla="*/ 0 60000 65536"/>
                  <a:gd name="T21" fmla="*/ 0 w 6"/>
                  <a:gd name="T22" fmla="*/ 0 h 7"/>
                  <a:gd name="T23" fmla="*/ 6 w 6"/>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7">
                    <a:moveTo>
                      <a:pt x="3" y="0"/>
                    </a:moveTo>
                    <a:lnTo>
                      <a:pt x="2" y="3"/>
                    </a:lnTo>
                    <a:lnTo>
                      <a:pt x="0" y="6"/>
                    </a:lnTo>
                    <a:lnTo>
                      <a:pt x="2" y="7"/>
                    </a:lnTo>
                    <a:lnTo>
                      <a:pt x="6" y="3"/>
                    </a:lnTo>
                    <a:lnTo>
                      <a:pt x="6" y="1"/>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96" name="Freeform 718"/>
              <p:cNvSpPr>
                <a:spLocks/>
              </p:cNvSpPr>
              <p:nvPr/>
            </p:nvSpPr>
            <p:spPr bwMode="gray">
              <a:xfrm>
                <a:off x="5120" y="2012"/>
                <a:ext cx="4" cy="7"/>
              </a:xfrm>
              <a:custGeom>
                <a:avLst/>
                <a:gdLst>
                  <a:gd name="T0" fmla="*/ 0 w 3"/>
                  <a:gd name="T1" fmla="*/ 2147483647 h 5"/>
                  <a:gd name="T2" fmla="*/ 2147483647 w 3"/>
                  <a:gd name="T3" fmla="*/ 2147483647 h 5"/>
                  <a:gd name="T4" fmla="*/ 2147483647 w 3"/>
                  <a:gd name="T5" fmla="*/ 0 h 5"/>
                  <a:gd name="T6" fmla="*/ 0 w 3"/>
                  <a:gd name="T7" fmla="*/ 2147483647 h 5"/>
                  <a:gd name="T8" fmla="*/ 0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5"/>
                    </a:moveTo>
                    <a:lnTo>
                      <a:pt x="3" y="2"/>
                    </a:lnTo>
                    <a:lnTo>
                      <a:pt x="2" y="0"/>
                    </a:lnTo>
                    <a:lnTo>
                      <a:pt x="0" y="1"/>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97" name="Freeform 719"/>
              <p:cNvSpPr>
                <a:spLocks/>
              </p:cNvSpPr>
              <p:nvPr/>
            </p:nvSpPr>
            <p:spPr bwMode="gray">
              <a:xfrm>
                <a:off x="5128" y="2016"/>
                <a:ext cx="4" cy="7"/>
              </a:xfrm>
              <a:custGeom>
                <a:avLst/>
                <a:gdLst>
                  <a:gd name="T0" fmla="*/ 0 w 3"/>
                  <a:gd name="T1" fmla="*/ 2147483647 h 5"/>
                  <a:gd name="T2" fmla="*/ 2147483647 w 3"/>
                  <a:gd name="T3" fmla="*/ 0 h 5"/>
                  <a:gd name="T4" fmla="*/ 2147483647 w 3"/>
                  <a:gd name="T5" fmla="*/ 2147483647 h 5"/>
                  <a:gd name="T6" fmla="*/ 2147483647 w 3"/>
                  <a:gd name="T7" fmla="*/ 2147483647 h 5"/>
                  <a:gd name="T8" fmla="*/ 0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2"/>
                    </a:moveTo>
                    <a:lnTo>
                      <a:pt x="2" y="0"/>
                    </a:lnTo>
                    <a:lnTo>
                      <a:pt x="3" y="1"/>
                    </a:lnTo>
                    <a:lnTo>
                      <a:pt x="1" y="5"/>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98" name="Freeform 720"/>
              <p:cNvSpPr>
                <a:spLocks/>
              </p:cNvSpPr>
              <p:nvPr/>
            </p:nvSpPr>
            <p:spPr bwMode="gray">
              <a:xfrm>
                <a:off x="4883" y="1582"/>
                <a:ext cx="47" cy="16"/>
              </a:xfrm>
              <a:custGeom>
                <a:avLst/>
                <a:gdLst>
                  <a:gd name="T0" fmla="*/ 2147483647 w 36"/>
                  <a:gd name="T1" fmla="*/ 0 h 12"/>
                  <a:gd name="T2" fmla="*/ 2147483647 w 36"/>
                  <a:gd name="T3" fmla="*/ 0 h 12"/>
                  <a:gd name="T4" fmla="*/ 2147483647 w 36"/>
                  <a:gd name="T5" fmla="*/ 2147483647 h 12"/>
                  <a:gd name="T6" fmla="*/ 2147483647 w 36"/>
                  <a:gd name="T7" fmla="*/ 2147483647 h 12"/>
                  <a:gd name="T8" fmla="*/ 2147483647 w 36"/>
                  <a:gd name="T9" fmla="*/ 2147483647 h 12"/>
                  <a:gd name="T10" fmla="*/ 2147483647 w 36"/>
                  <a:gd name="T11" fmla="*/ 2147483647 h 12"/>
                  <a:gd name="T12" fmla="*/ 2147483647 w 36"/>
                  <a:gd name="T13" fmla="*/ 2147483647 h 12"/>
                  <a:gd name="T14" fmla="*/ 2147483647 w 36"/>
                  <a:gd name="T15" fmla="*/ 2147483647 h 12"/>
                  <a:gd name="T16" fmla="*/ 2147483647 w 36"/>
                  <a:gd name="T17" fmla="*/ 2147483647 h 12"/>
                  <a:gd name="T18" fmla="*/ 2147483647 w 36"/>
                  <a:gd name="T19" fmla="*/ 2147483647 h 12"/>
                  <a:gd name="T20" fmla="*/ 2147483647 w 36"/>
                  <a:gd name="T21" fmla="*/ 2147483647 h 12"/>
                  <a:gd name="T22" fmla="*/ 2147483647 w 36"/>
                  <a:gd name="T23" fmla="*/ 2147483647 h 12"/>
                  <a:gd name="T24" fmla="*/ 0 w 36"/>
                  <a:gd name="T25" fmla="*/ 2147483647 h 12"/>
                  <a:gd name="T26" fmla="*/ 2147483647 w 36"/>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12"/>
                  <a:gd name="T44" fmla="*/ 36 w 36"/>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12">
                    <a:moveTo>
                      <a:pt x="2" y="0"/>
                    </a:moveTo>
                    <a:lnTo>
                      <a:pt x="4" y="0"/>
                    </a:lnTo>
                    <a:lnTo>
                      <a:pt x="12" y="2"/>
                    </a:lnTo>
                    <a:lnTo>
                      <a:pt x="20" y="1"/>
                    </a:lnTo>
                    <a:lnTo>
                      <a:pt x="27" y="1"/>
                    </a:lnTo>
                    <a:lnTo>
                      <a:pt x="31" y="4"/>
                    </a:lnTo>
                    <a:lnTo>
                      <a:pt x="36" y="4"/>
                    </a:lnTo>
                    <a:lnTo>
                      <a:pt x="36" y="5"/>
                    </a:lnTo>
                    <a:lnTo>
                      <a:pt x="36" y="9"/>
                    </a:lnTo>
                    <a:lnTo>
                      <a:pt x="30" y="12"/>
                    </a:lnTo>
                    <a:lnTo>
                      <a:pt x="15" y="12"/>
                    </a:lnTo>
                    <a:lnTo>
                      <a:pt x="8" y="8"/>
                    </a:lnTo>
                    <a:lnTo>
                      <a:pt x="0" y="3"/>
                    </a:lnTo>
                    <a:lnTo>
                      <a:pt x="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199" name="Freeform 721"/>
              <p:cNvSpPr>
                <a:spLocks/>
              </p:cNvSpPr>
              <p:nvPr/>
            </p:nvSpPr>
            <p:spPr bwMode="gray">
              <a:xfrm>
                <a:off x="4872" y="2093"/>
                <a:ext cx="11" cy="7"/>
              </a:xfrm>
              <a:custGeom>
                <a:avLst/>
                <a:gdLst>
                  <a:gd name="T0" fmla="*/ 2147483647 w 8"/>
                  <a:gd name="T1" fmla="*/ 0 h 5"/>
                  <a:gd name="T2" fmla="*/ 2147483647 w 8"/>
                  <a:gd name="T3" fmla="*/ 2147483647 h 5"/>
                  <a:gd name="T4" fmla="*/ 2147483647 w 8"/>
                  <a:gd name="T5" fmla="*/ 2147483647 h 5"/>
                  <a:gd name="T6" fmla="*/ 2147483647 w 8"/>
                  <a:gd name="T7" fmla="*/ 2147483647 h 5"/>
                  <a:gd name="T8" fmla="*/ 0 w 8"/>
                  <a:gd name="T9" fmla="*/ 0 h 5"/>
                  <a:gd name="T10" fmla="*/ 2147483647 w 8"/>
                  <a:gd name="T11" fmla="*/ 0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3" y="0"/>
                    </a:moveTo>
                    <a:lnTo>
                      <a:pt x="8" y="4"/>
                    </a:lnTo>
                    <a:lnTo>
                      <a:pt x="5" y="5"/>
                    </a:lnTo>
                    <a:lnTo>
                      <a:pt x="1" y="1"/>
                    </a:lnTo>
                    <a:lnTo>
                      <a:pt x="0" y="0"/>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00" name="Freeform 722"/>
              <p:cNvSpPr>
                <a:spLocks/>
              </p:cNvSpPr>
              <p:nvPr/>
            </p:nvSpPr>
            <p:spPr bwMode="gray">
              <a:xfrm>
                <a:off x="4855" y="2081"/>
                <a:ext cx="9" cy="7"/>
              </a:xfrm>
              <a:custGeom>
                <a:avLst/>
                <a:gdLst>
                  <a:gd name="T0" fmla="*/ 2147483647 w 7"/>
                  <a:gd name="T1" fmla="*/ 0 h 5"/>
                  <a:gd name="T2" fmla="*/ 2147483647 w 7"/>
                  <a:gd name="T3" fmla="*/ 0 h 5"/>
                  <a:gd name="T4" fmla="*/ 2147483647 w 7"/>
                  <a:gd name="T5" fmla="*/ 2147483647 h 5"/>
                  <a:gd name="T6" fmla="*/ 2147483647 w 7"/>
                  <a:gd name="T7" fmla="*/ 2147483647 h 5"/>
                  <a:gd name="T8" fmla="*/ 0 w 7"/>
                  <a:gd name="T9" fmla="*/ 2147483647 h 5"/>
                  <a:gd name="T10" fmla="*/ 2147483647 w 7"/>
                  <a:gd name="T11" fmla="*/ 2147483647 h 5"/>
                  <a:gd name="T12" fmla="*/ 2147483647 w 7"/>
                  <a:gd name="T13" fmla="*/ 0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4" y="0"/>
                    </a:moveTo>
                    <a:lnTo>
                      <a:pt x="7" y="0"/>
                    </a:lnTo>
                    <a:lnTo>
                      <a:pt x="6" y="4"/>
                    </a:lnTo>
                    <a:lnTo>
                      <a:pt x="3" y="5"/>
                    </a:lnTo>
                    <a:lnTo>
                      <a:pt x="0" y="4"/>
                    </a:lnTo>
                    <a:lnTo>
                      <a:pt x="3" y="2"/>
                    </a:lnTo>
                    <a:lnTo>
                      <a:pt x="4"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01" name="Freeform 723"/>
              <p:cNvSpPr>
                <a:spLocks/>
              </p:cNvSpPr>
              <p:nvPr/>
            </p:nvSpPr>
            <p:spPr bwMode="gray">
              <a:xfrm>
                <a:off x="3812" y="1314"/>
                <a:ext cx="18" cy="4"/>
              </a:xfrm>
              <a:custGeom>
                <a:avLst/>
                <a:gdLst>
                  <a:gd name="T0" fmla="*/ 2147483647 w 14"/>
                  <a:gd name="T1" fmla="*/ 0 h 3"/>
                  <a:gd name="T2" fmla="*/ 2147483647 w 14"/>
                  <a:gd name="T3" fmla="*/ 2147483647 h 3"/>
                  <a:gd name="T4" fmla="*/ 2147483647 w 14"/>
                  <a:gd name="T5" fmla="*/ 2147483647 h 3"/>
                  <a:gd name="T6" fmla="*/ 2147483647 w 14"/>
                  <a:gd name="T7" fmla="*/ 2147483647 h 3"/>
                  <a:gd name="T8" fmla="*/ 0 w 14"/>
                  <a:gd name="T9" fmla="*/ 2147483647 h 3"/>
                  <a:gd name="T10" fmla="*/ 2147483647 w 14"/>
                  <a:gd name="T11" fmla="*/ 0 h 3"/>
                  <a:gd name="T12" fmla="*/ 2147483647 w 14"/>
                  <a:gd name="T13" fmla="*/ 0 h 3"/>
                  <a:gd name="T14" fmla="*/ 0 60000 65536"/>
                  <a:gd name="T15" fmla="*/ 0 60000 65536"/>
                  <a:gd name="T16" fmla="*/ 0 60000 65536"/>
                  <a:gd name="T17" fmla="*/ 0 60000 65536"/>
                  <a:gd name="T18" fmla="*/ 0 60000 65536"/>
                  <a:gd name="T19" fmla="*/ 0 60000 65536"/>
                  <a:gd name="T20" fmla="*/ 0 60000 65536"/>
                  <a:gd name="T21" fmla="*/ 0 w 14"/>
                  <a:gd name="T22" fmla="*/ 0 h 3"/>
                  <a:gd name="T23" fmla="*/ 14 w 1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
                    <a:moveTo>
                      <a:pt x="12" y="0"/>
                    </a:moveTo>
                    <a:lnTo>
                      <a:pt x="14" y="2"/>
                    </a:lnTo>
                    <a:lnTo>
                      <a:pt x="13" y="3"/>
                    </a:lnTo>
                    <a:lnTo>
                      <a:pt x="5" y="3"/>
                    </a:lnTo>
                    <a:lnTo>
                      <a:pt x="0" y="1"/>
                    </a:lnTo>
                    <a:lnTo>
                      <a:pt x="4" y="0"/>
                    </a:lnTo>
                    <a:lnTo>
                      <a:pt x="12"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02" name="Rectangle 724"/>
              <p:cNvSpPr>
                <a:spLocks noChangeArrowheads="1"/>
              </p:cNvSpPr>
              <p:nvPr/>
            </p:nvSpPr>
            <p:spPr bwMode="gray">
              <a:xfrm>
                <a:off x="3828" y="1366"/>
                <a:ext cx="7" cy="2"/>
              </a:xfrm>
              <a:prstGeom prst="rect">
                <a:avLst/>
              </a:prstGeom>
              <a:grpFill/>
              <a:ln w="3175">
                <a:solidFill>
                  <a:schemeClr val="bg1"/>
                </a:solidFill>
                <a:miter lim="800000"/>
                <a:headEnd/>
                <a:tailEnd/>
              </a:ln>
            </p:spPr>
            <p:txBody>
              <a:bodyPr/>
              <a:lstStyle/>
              <a:p>
                <a:pPr algn="ctr" defTabSz="914621" eaLnBrk="0" hangingPunct="0"/>
                <a:endParaRPr lang="en-GB" sz="1200">
                  <a:solidFill>
                    <a:prstClr val="black"/>
                  </a:solidFill>
                  <a:latin typeface="Aptos" panose="02110004020202020204"/>
                  <a:ea typeface="MS PGothic" pitchFamily="34" charset="-128"/>
                </a:endParaRPr>
              </a:p>
            </p:txBody>
          </p:sp>
          <p:sp>
            <p:nvSpPr>
              <p:cNvPr id="149203" name="Freeform 725"/>
              <p:cNvSpPr>
                <a:spLocks/>
              </p:cNvSpPr>
              <p:nvPr/>
            </p:nvSpPr>
            <p:spPr bwMode="gray">
              <a:xfrm>
                <a:off x="3818" y="1368"/>
                <a:ext cx="9" cy="3"/>
              </a:xfrm>
              <a:custGeom>
                <a:avLst/>
                <a:gdLst>
                  <a:gd name="T0" fmla="*/ 0 w 7"/>
                  <a:gd name="T1" fmla="*/ 0 h 2"/>
                  <a:gd name="T2" fmla="*/ 2147483647 w 7"/>
                  <a:gd name="T3" fmla="*/ 0 h 2"/>
                  <a:gd name="T4" fmla="*/ 2147483647 w 7"/>
                  <a:gd name="T5" fmla="*/ 2147483647 h 2"/>
                  <a:gd name="T6" fmla="*/ 2147483647 w 7"/>
                  <a:gd name="T7" fmla="*/ 2147483647 h 2"/>
                  <a:gd name="T8" fmla="*/ 0 w 7"/>
                  <a:gd name="T9" fmla="*/ 0 h 2"/>
                  <a:gd name="T10" fmla="*/ 0 60000 65536"/>
                  <a:gd name="T11" fmla="*/ 0 60000 65536"/>
                  <a:gd name="T12" fmla="*/ 0 60000 65536"/>
                  <a:gd name="T13" fmla="*/ 0 60000 65536"/>
                  <a:gd name="T14" fmla="*/ 0 60000 65536"/>
                  <a:gd name="T15" fmla="*/ 0 w 7"/>
                  <a:gd name="T16" fmla="*/ 0 h 2"/>
                  <a:gd name="T17" fmla="*/ 7 w 7"/>
                  <a:gd name="T18" fmla="*/ 2 h 2"/>
                </a:gdLst>
                <a:ahLst/>
                <a:cxnLst>
                  <a:cxn ang="T10">
                    <a:pos x="T0" y="T1"/>
                  </a:cxn>
                  <a:cxn ang="T11">
                    <a:pos x="T2" y="T3"/>
                  </a:cxn>
                  <a:cxn ang="T12">
                    <a:pos x="T4" y="T5"/>
                  </a:cxn>
                  <a:cxn ang="T13">
                    <a:pos x="T6" y="T7"/>
                  </a:cxn>
                  <a:cxn ang="T14">
                    <a:pos x="T8" y="T9"/>
                  </a:cxn>
                </a:cxnLst>
                <a:rect l="T15" t="T16" r="T17" b="T18"/>
                <a:pathLst>
                  <a:path w="7" h="2">
                    <a:moveTo>
                      <a:pt x="0" y="0"/>
                    </a:moveTo>
                    <a:lnTo>
                      <a:pt x="3" y="0"/>
                    </a:lnTo>
                    <a:lnTo>
                      <a:pt x="7" y="2"/>
                    </a:lnTo>
                    <a:lnTo>
                      <a:pt x="2" y="1"/>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04" name="Freeform 726"/>
              <p:cNvSpPr>
                <a:spLocks/>
              </p:cNvSpPr>
              <p:nvPr/>
            </p:nvSpPr>
            <p:spPr bwMode="gray">
              <a:xfrm>
                <a:off x="3828" y="1373"/>
                <a:ext cx="4" cy="0"/>
              </a:xfrm>
              <a:custGeom>
                <a:avLst/>
                <a:gdLst>
                  <a:gd name="T0" fmla="*/ 0 w 3"/>
                  <a:gd name="T1" fmla="*/ 0 h 1"/>
                  <a:gd name="T2" fmla="*/ 2147483647 w 3"/>
                  <a:gd name="T3" fmla="*/ 0 h 1"/>
                  <a:gd name="T4" fmla="*/ 2147483647 w 3"/>
                  <a:gd name="T5" fmla="*/ 0 h 1"/>
                  <a:gd name="T6" fmla="*/ 0 w 3"/>
                  <a:gd name="T7" fmla="*/ 0 h 1"/>
                  <a:gd name="T8" fmla="*/ 0 w 3"/>
                  <a:gd name="T9" fmla="*/ 0 h 1"/>
                  <a:gd name="T10" fmla="*/ 0 60000 65536"/>
                  <a:gd name="T11" fmla="*/ 0 60000 65536"/>
                  <a:gd name="T12" fmla="*/ 0 60000 65536"/>
                  <a:gd name="T13" fmla="*/ 0 60000 65536"/>
                  <a:gd name="T14" fmla="*/ 0 60000 65536"/>
                  <a:gd name="T15" fmla="*/ 0 w 3"/>
                  <a:gd name="T16" fmla="*/ 0 h 1"/>
                  <a:gd name="T17" fmla="*/ 3 w 3"/>
                  <a:gd name="T18" fmla="*/ 0 h 1"/>
                </a:gdLst>
                <a:ahLst/>
                <a:cxnLst>
                  <a:cxn ang="T10">
                    <a:pos x="T0" y="T1"/>
                  </a:cxn>
                  <a:cxn ang="T11">
                    <a:pos x="T2" y="T3"/>
                  </a:cxn>
                  <a:cxn ang="T12">
                    <a:pos x="T4" y="T5"/>
                  </a:cxn>
                  <a:cxn ang="T13">
                    <a:pos x="T6" y="T7"/>
                  </a:cxn>
                  <a:cxn ang="T14">
                    <a:pos x="T8" y="T9"/>
                  </a:cxn>
                </a:cxnLst>
                <a:rect l="T15" t="T16" r="T17" b="T18"/>
                <a:pathLst>
                  <a:path w="3" h="1">
                    <a:moveTo>
                      <a:pt x="0" y="0"/>
                    </a:moveTo>
                    <a:lnTo>
                      <a:pt x="2" y="0"/>
                    </a:lnTo>
                    <a:lnTo>
                      <a:pt x="3" y="1"/>
                    </a:lnTo>
                    <a:lnTo>
                      <a:pt x="0" y="1"/>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05" name="Freeform 727"/>
              <p:cNvSpPr>
                <a:spLocks/>
              </p:cNvSpPr>
              <p:nvPr/>
            </p:nvSpPr>
            <p:spPr bwMode="gray">
              <a:xfrm>
                <a:off x="3801" y="1432"/>
                <a:ext cx="8" cy="5"/>
              </a:xfrm>
              <a:custGeom>
                <a:avLst/>
                <a:gdLst>
                  <a:gd name="T0" fmla="*/ 0 w 7"/>
                  <a:gd name="T1" fmla="*/ 2147483647 h 4"/>
                  <a:gd name="T2" fmla="*/ 0 w 7"/>
                  <a:gd name="T3" fmla="*/ 2147483647 h 4"/>
                  <a:gd name="T4" fmla="*/ 2147483647 w 7"/>
                  <a:gd name="T5" fmla="*/ 0 h 4"/>
                  <a:gd name="T6" fmla="*/ 2147483647 w 7"/>
                  <a:gd name="T7" fmla="*/ 2147483647 h 4"/>
                  <a:gd name="T8" fmla="*/ 2147483647 w 7"/>
                  <a:gd name="T9" fmla="*/ 2147483647 h 4"/>
                  <a:gd name="T10" fmla="*/ 0 w 7"/>
                  <a:gd name="T11" fmla="*/ 2147483647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0" y="2"/>
                    </a:moveTo>
                    <a:lnTo>
                      <a:pt x="0" y="1"/>
                    </a:lnTo>
                    <a:lnTo>
                      <a:pt x="6" y="0"/>
                    </a:lnTo>
                    <a:lnTo>
                      <a:pt x="7" y="2"/>
                    </a:lnTo>
                    <a:lnTo>
                      <a:pt x="3" y="4"/>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06" name="Freeform 728"/>
              <p:cNvSpPr>
                <a:spLocks/>
              </p:cNvSpPr>
              <p:nvPr/>
            </p:nvSpPr>
            <p:spPr bwMode="gray">
              <a:xfrm>
                <a:off x="3794" y="1437"/>
                <a:ext cx="4" cy="4"/>
              </a:xfrm>
              <a:custGeom>
                <a:avLst/>
                <a:gdLst>
                  <a:gd name="T0" fmla="*/ 0 w 3"/>
                  <a:gd name="T1" fmla="*/ 2147483647 h 3"/>
                  <a:gd name="T2" fmla="*/ 2147483647 w 3"/>
                  <a:gd name="T3" fmla="*/ 0 h 3"/>
                  <a:gd name="T4" fmla="*/ 2147483647 w 3"/>
                  <a:gd name="T5" fmla="*/ 2147483647 h 3"/>
                  <a:gd name="T6" fmla="*/ 2147483647 w 3"/>
                  <a:gd name="T7" fmla="*/ 2147483647 h 3"/>
                  <a:gd name="T8" fmla="*/ 0 w 3"/>
                  <a:gd name="T9" fmla="*/ 2147483647 h 3"/>
                  <a:gd name="T10" fmla="*/ 0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1"/>
                    </a:moveTo>
                    <a:lnTo>
                      <a:pt x="2" y="0"/>
                    </a:lnTo>
                    <a:lnTo>
                      <a:pt x="3" y="1"/>
                    </a:lnTo>
                    <a:lnTo>
                      <a:pt x="2" y="3"/>
                    </a:lnTo>
                    <a:lnTo>
                      <a:pt x="0"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07" name="Freeform 729"/>
              <p:cNvSpPr>
                <a:spLocks/>
              </p:cNvSpPr>
              <p:nvPr/>
            </p:nvSpPr>
            <p:spPr bwMode="gray">
              <a:xfrm>
                <a:off x="3705" y="1478"/>
                <a:ext cx="14" cy="6"/>
              </a:xfrm>
              <a:custGeom>
                <a:avLst/>
                <a:gdLst>
                  <a:gd name="T0" fmla="*/ 0 w 10"/>
                  <a:gd name="T1" fmla="*/ 2147483647 h 5"/>
                  <a:gd name="T2" fmla="*/ 2147483647 w 10"/>
                  <a:gd name="T3" fmla="*/ 0 h 5"/>
                  <a:gd name="T4" fmla="*/ 2147483647 w 10"/>
                  <a:gd name="T5" fmla="*/ 2147483647 h 5"/>
                  <a:gd name="T6" fmla="*/ 2147483647 w 10"/>
                  <a:gd name="T7" fmla="*/ 2147483647 h 5"/>
                  <a:gd name="T8" fmla="*/ 2147483647 w 10"/>
                  <a:gd name="T9" fmla="*/ 2147483647 h 5"/>
                  <a:gd name="T10" fmla="*/ 0 w 10"/>
                  <a:gd name="T11" fmla="*/ 2147483647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0" y="2"/>
                    </a:moveTo>
                    <a:lnTo>
                      <a:pt x="4" y="0"/>
                    </a:lnTo>
                    <a:lnTo>
                      <a:pt x="8" y="1"/>
                    </a:lnTo>
                    <a:lnTo>
                      <a:pt x="10" y="4"/>
                    </a:lnTo>
                    <a:lnTo>
                      <a:pt x="6" y="5"/>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08" name="Freeform 730"/>
              <p:cNvSpPr>
                <a:spLocks/>
              </p:cNvSpPr>
              <p:nvPr/>
            </p:nvSpPr>
            <p:spPr bwMode="gray">
              <a:xfrm>
                <a:off x="3711" y="1468"/>
                <a:ext cx="8" cy="4"/>
              </a:xfrm>
              <a:custGeom>
                <a:avLst/>
                <a:gdLst>
                  <a:gd name="T0" fmla="*/ 0 w 7"/>
                  <a:gd name="T1" fmla="*/ 2147483647 h 3"/>
                  <a:gd name="T2" fmla="*/ 2147483647 w 7"/>
                  <a:gd name="T3" fmla="*/ 2147483647 h 3"/>
                  <a:gd name="T4" fmla="*/ 2147483647 w 7"/>
                  <a:gd name="T5" fmla="*/ 2147483647 h 3"/>
                  <a:gd name="T6" fmla="*/ 2147483647 w 7"/>
                  <a:gd name="T7" fmla="*/ 2147483647 h 3"/>
                  <a:gd name="T8" fmla="*/ 2147483647 w 7"/>
                  <a:gd name="T9" fmla="*/ 0 h 3"/>
                  <a:gd name="T10" fmla="*/ 0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0" y="1"/>
                    </a:moveTo>
                    <a:lnTo>
                      <a:pt x="2" y="2"/>
                    </a:lnTo>
                    <a:lnTo>
                      <a:pt x="7" y="3"/>
                    </a:lnTo>
                    <a:lnTo>
                      <a:pt x="7" y="1"/>
                    </a:lnTo>
                    <a:lnTo>
                      <a:pt x="3" y="0"/>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09" name="Freeform 731"/>
              <p:cNvSpPr>
                <a:spLocks/>
              </p:cNvSpPr>
              <p:nvPr/>
            </p:nvSpPr>
            <p:spPr bwMode="gray">
              <a:xfrm>
                <a:off x="3717" y="1466"/>
                <a:ext cx="12" cy="3"/>
              </a:xfrm>
              <a:custGeom>
                <a:avLst/>
                <a:gdLst>
                  <a:gd name="T0" fmla="*/ 0 w 9"/>
                  <a:gd name="T1" fmla="*/ 0 h 2"/>
                  <a:gd name="T2" fmla="*/ 2147483647 w 9"/>
                  <a:gd name="T3" fmla="*/ 2147483647 h 2"/>
                  <a:gd name="T4" fmla="*/ 2147483647 w 9"/>
                  <a:gd name="T5" fmla="*/ 2147483647 h 2"/>
                  <a:gd name="T6" fmla="*/ 2147483647 w 9"/>
                  <a:gd name="T7" fmla="*/ 2147483647 h 2"/>
                  <a:gd name="T8" fmla="*/ 2147483647 w 9"/>
                  <a:gd name="T9" fmla="*/ 0 h 2"/>
                  <a:gd name="T10" fmla="*/ 0 w 9"/>
                  <a:gd name="T11" fmla="*/ 0 h 2"/>
                  <a:gd name="T12" fmla="*/ 0 60000 65536"/>
                  <a:gd name="T13" fmla="*/ 0 60000 65536"/>
                  <a:gd name="T14" fmla="*/ 0 60000 65536"/>
                  <a:gd name="T15" fmla="*/ 0 60000 65536"/>
                  <a:gd name="T16" fmla="*/ 0 60000 65536"/>
                  <a:gd name="T17" fmla="*/ 0 60000 65536"/>
                  <a:gd name="T18" fmla="*/ 0 w 9"/>
                  <a:gd name="T19" fmla="*/ 0 h 2"/>
                  <a:gd name="T20" fmla="*/ 9 w 9"/>
                  <a:gd name="T21" fmla="*/ 2 h 2"/>
                </a:gdLst>
                <a:ahLst/>
                <a:cxnLst>
                  <a:cxn ang="T12">
                    <a:pos x="T0" y="T1"/>
                  </a:cxn>
                  <a:cxn ang="T13">
                    <a:pos x="T2" y="T3"/>
                  </a:cxn>
                  <a:cxn ang="T14">
                    <a:pos x="T4" y="T5"/>
                  </a:cxn>
                  <a:cxn ang="T15">
                    <a:pos x="T6" y="T7"/>
                  </a:cxn>
                  <a:cxn ang="T16">
                    <a:pos x="T8" y="T9"/>
                  </a:cxn>
                  <a:cxn ang="T17">
                    <a:pos x="T10" y="T11"/>
                  </a:cxn>
                </a:cxnLst>
                <a:rect l="T18" t="T19" r="T20" b="T21"/>
                <a:pathLst>
                  <a:path w="9" h="2">
                    <a:moveTo>
                      <a:pt x="0" y="0"/>
                    </a:moveTo>
                    <a:lnTo>
                      <a:pt x="4" y="2"/>
                    </a:lnTo>
                    <a:lnTo>
                      <a:pt x="8" y="2"/>
                    </a:lnTo>
                    <a:lnTo>
                      <a:pt x="9" y="1"/>
                    </a:lnTo>
                    <a:lnTo>
                      <a:pt x="6" y="0"/>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10" name="Freeform 732"/>
              <p:cNvSpPr>
                <a:spLocks/>
              </p:cNvSpPr>
              <p:nvPr/>
            </p:nvSpPr>
            <p:spPr bwMode="gray">
              <a:xfrm>
                <a:off x="3714" y="1427"/>
                <a:ext cx="8" cy="4"/>
              </a:xfrm>
              <a:custGeom>
                <a:avLst/>
                <a:gdLst>
                  <a:gd name="T0" fmla="*/ 0 w 6"/>
                  <a:gd name="T1" fmla="*/ 0 h 3"/>
                  <a:gd name="T2" fmla="*/ 2147483647 w 6"/>
                  <a:gd name="T3" fmla="*/ 2147483647 h 3"/>
                  <a:gd name="T4" fmla="*/ 2147483647 w 6"/>
                  <a:gd name="T5" fmla="*/ 2147483647 h 3"/>
                  <a:gd name="T6" fmla="*/ 2147483647 w 6"/>
                  <a:gd name="T7" fmla="*/ 2147483647 h 3"/>
                  <a:gd name="T8" fmla="*/ 0 w 6"/>
                  <a:gd name="T9" fmla="*/ 0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0"/>
                    </a:moveTo>
                    <a:lnTo>
                      <a:pt x="5" y="1"/>
                    </a:lnTo>
                    <a:lnTo>
                      <a:pt x="6" y="3"/>
                    </a:lnTo>
                    <a:lnTo>
                      <a:pt x="3" y="2"/>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11" name="Freeform 733"/>
              <p:cNvSpPr>
                <a:spLocks/>
              </p:cNvSpPr>
              <p:nvPr/>
            </p:nvSpPr>
            <p:spPr bwMode="gray">
              <a:xfrm>
                <a:off x="3646" y="1368"/>
                <a:ext cx="16" cy="3"/>
              </a:xfrm>
              <a:custGeom>
                <a:avLst/>
                <a:gdLst>
                  <a:gd name="T0" fmla="*/ 0 w 13"/>
                  <a:gd name="T1" fmla="*/ 0 h 2"/>
                  <a:gd name="T2" fmla="*/ 2147483647 w 13"/>
                  <a:gd name="T3" fmla="*/ 0 h 2"/>
                  <a:gd name="T4" fmla="*/ 2147483647 w 13"/>
                  <a:gd name="T5" fmla="*/ 2147483647 h 2"/>
                  <a:gd name="T6" fmla="*/ 2147483647 w 13"/>
                  <a:gd name="T7" fmla="*/ 2147483647 h 2"/>
                  <a:gd name="T8" fmla="*/ 2147483647 w 13"/>
                  <a:gd name="T9" fmla="*/ 2147483647 h 2"/>
                  <a:gd name="T10" fmla="*/ 0 w 13"/>
                  <a:gd name="T11" fmla="*/ 0 h 2"/>
                  <a:gd name="T12" fmla="*/ 0 60000 65536"/>
                  <a:gd name="T13" fmla="*/ 0 60000 65536"/>
                  <a:gd name="T14" fmla="*/ 0 60000 65536"/>
                  <a:gd name="T15" fmla="*/ 0 60000 65536"/>
                  <a:gd name="T16" fmla="*/ 0 60000 65536"/>
                  <a:gd name="T17" fmla="*/ 0 60000 65536"/>
                  <a:gd name="T18" fmla="*/ 0 w 13"/>
                  <a:gd name="T19" fmla="*/ 0 h 2"/>
                  <a:gd name="T20" fmla="*/ 13 w 13"/>
                  <a:gd name="T21" fmla="*/ 2 h 2"/>
                </a:gdLst>
                <a:ahLst/>
                <a:cxnLst>
                  <a:cxn ang="T12">
                    <a:pos x="T0" y="T1"/>
                  </a:cxn>
                  <a:cxn ang="T13">
                    <a:pos x="T2" y="T3"/>
                  </a:cxn>
                  <a:cxn ang="T14">
                    <a:pos x="T4" y="T5"/>
                  </a:cxn>
                  <a:cxn ang="T15">
                    <a:pos x="T6" y="T7"/>
                  </a:cxn>
                  <a:cxn ang="T16">
                    <a:pos x="T8" y="T9"/>
                  </a:cxn>
                  <a:cxn ang="T17">
                    <a:pos x="T10" y="T11"/>
                  </a:cxn>
                </a:cxnLst>
                <a:rect l="T18" t="T19" r="T20" b="T21"/>
                <a:pathLst>
                  <a:path w="13" h="2">
                    <a:moveTo>
                      <a:pt x="0" y="0"/>
                    </a:moveTo>
                    <a:lnTo>
                      <a:pt x="9" y="0"/>
                    </a:lnTo>
                    <a:lnTo>
                      <a:pt x="13" y="1"/>
                    </a:lnTo>
                    <a:lnTo>
                      <a:pt x="11" y="2"/>
                    </a:lnTo>
                    <a:lnTo>
                      <a:pt x="3" y="1"/>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12" name="Freeform 734"/>
              <p:cNvSpPr>
                <a:spLocks/>
              </p:cNvSpPr>
              <p:nvPr/>
            </p:nvSpPr>
            <p:spPr bwMode="gray">
              <a:xfrm>
                <a:off x="3674" y="1324"/>
                <a:ext cx="16" cy="7"/>
              </a:xfrm>
              <a:custGeom>
                <a:avLst/>
                <a:gdLst>
                  <a:gd name="T0" fmla="*/ 0 w 12"/>
                  <a:gd name="T1" fmla="*/ 2147483647 h 5"/>
                  <a:gd name="T2" fmla="*/ 2147483647 w 12"/>
                  <a:gd name="T3" fmla="*/ 0 h 5"/>
                  <a:gd name="T4" fmla="*/ 2147483647 w 12"/>
                  <a:gd name="T5" fmla="*/ 2147483647 h 5"/>
                  <a:gd name="T6" fmla="*/ 2147483647 w 12"/>
                  <a:gd name="T7" fmla="*/ 2147483647 h 5"/>
                  <a:gd name="T8" fmla="*/ 2147483647 w 12"/>
                  <a:gd name="T9" fmla="*/ 2147483647 h 5"/>
                  <a:gd name="T10" fmla="*/ 2147483647 w 12"/>
                  <a:gd name="T11" fmla="*/ 2147483647 h 5"/>
                  <a:gd name="T12" fmla="*/ 0 w 12"/>
                  <a:gd name="T13" fmla="*/ 2147483647 h 5"/>
                  <a:gd name="T14" fmla="*/ 0 60000 65536"/>
                  <a:gd name="T15" fmla="*/ 0 60000 65536"/>
                  <a:gd name="T16" fmla="*/ 0 60000 65536"/>
                  <a:gd name="T17" fmla="*/ 0 60000 65536"/>
                  <a:gd name="T18" fmla="*/ 0 60000 65536"/>
                  <a:gd name="T19" fmla="*/ 0 60000 65536"/>
                  <a:gd name="T20" fmla="*/ 0 60000 65536"/>
                  <a:gd name="T21" fmla="*/ 0 w 12"/>
                  <a:gd name="T22" fmla="*/ 0 h 5"/>
                  <a:gd name="T23" fmla="*/ 12 w 1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5">
                    <a:moveTo>
                      <a:pt x="0" y="3"/>
                    </a:moveTo>
                    <a:lnTo>
                      <a:pt x="4" y="0"/>
                    </a:lnTo>
                    <a:lnTo>
                      <a:pt x="8" y="1"/>
                    </a:lnTo>
                    <a:lnTo>
                      <a:pt x="12" y="2"/>
                    </a:lnTo>
                    <a:lnTo>
                      <a:pt x="11" y="4"/>
                    </a:lnTo>
                    <a:lnTo>
                      <a:pt x="3" y="5"/>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13" name="Freeform 735"/>
              <p:cNvSpPr>
                <a:spLocks/>
              </p:cNvSpPr>
              <p:nvPr/>
            </p:nvSpPr>
            <p:spPr bwMode="gray">
              <a:xfrm>
                <a:off x="3371" y="1441"/>
                <a:ext cx="186" cy="100"/>
              </a:xfrm>
              <a:custGeom>
                <a:avLst/>
                <a:gdLst>
                  <a:gd name="T0" fmla="*/ 2147483647 w 143"/>
                  <a:gd name="T1" fmla="*/ 2147483647 h 76"/>
                  <a:gd name="T2" fmla="*/ 2147483647 w 143"/>
                  <a:gd name="T3" fmla="*/ 2147483647 h 76"/>
                  <a:gd name="T4" fmla="*/ 2147483647 w 143"/>
                  <a:gd name="T5" fmla="*/ 2147483647 h 76"/>
                  <a:gd name="T6" fmla="*/ 2147483647 w 143"/>
                  <a:gd name="T7" fmla="*/ 2147483647 h 76"/>
                  <a:gd name="T8" fmla="*/ 2147483647 w 143"/>
                  <a:gd name="T9" fmla="*/ 2147483647 h 76"/>
                  <a:gd name="T10" fmla="*/ 2147483647 w 143"/>
                  <a:gd name="T11" fmla="*/ 2147483647 h 76"/>
                  <a:gd name="T12" fmla="*/ 2147483647 w 143"/>
                  <a:gd name="T13" fmla="*/ 2147483647 h 76"/>
                  <a:gd name="T14" fmla="*/ 2147483647 w 143"/>
                  <a:gd name="T15" fmla="*/ 2147483647 h 76"/>
                  <a:gd name="T16" fmla="*/ 2147483647 w 143"/>
                  <a:gd name="T17" fmla="*/ 2147483647 h 76"/>
                  <a:gd name="T18" fmla="*/ 2147483647 w 143"/>
                  <a:gd name="T19" fmla="*/ 2147483647 h 76"/>
                  <a:gd name="T20" fmla="*/ 2147483647 w 143"/>
                  <a:gd name="T21" fmla="*/ 2147483647 h 76"/>
                  <a:gd name="T22" fmla="*/ 2147483647 w 143"/>
                  <a:gd name="T23" fmla="*/ 2147483647 h 76"/>
                  <a:gd name="T24" fmla="*/ 2147483647 w 143"/>
                  <a:gd name="T25" fmla="*/ 2147483647 h 76"/>
                  <a:gd name="T26" fmla="*/ 2147483647 w 143"/>
                  <a:gd name="T27" fmla="*/ 2147483647 h 76"/>
                  <a:gd name="T28" fmla="*/ 2147483647 w 143"/>
                  <a:gd name="T29" fmla="*/ 2147483647 h 76"/>
                  <a:gd name="T30" fmla="*/ 2147483647 w 143"/>
                  <a:gd name="T31" fmla="*/ 2147483647 h 76"/>
                  <a:gd name="T32" fmla="*/ 2147483647 w 143"/>
                  <a:gd name="T33" fmla="*/ 2147483647 h 76"/>
                  <a:gd name="T34" fmla="*/ 2147483647 w 143"/>
                  <a:gd name="T35" fmla="*/ 2147483647 h 76"/>
                  <a:gd name="T36" fmla="*/ 2147483647 w 143"/>
                  <a:gd name="T37" fmla="*/ 2147483647 h 76"/>
                  <a:gd name="T38" fmla="*/ 2147483647 w 143"/>
                  <a:gd name="T39" fmla="*/ 2147483647 h 76"/>
                  <a:gd name="T40" fmla="*/ 2147483647 w 143"/>
                  <a:gd name="T41" fmla="*/ 2147483647 h 76"/>
                  <a:gd name="T42" fmla="*/ 2147483647 w 143"/>
                  <a:gd name="T43" fmla="*/ 2147483647 h 76"/>
                  <a:gd name="T44" fmla="*/ 2147483647 w 143"/>
                  <a:gd name="T45" fmla="*/ 2147483647 h 76"/>
                  <a:gd name="T46" fmla="*/ 2147483647 w 143"/>
                  <a:gd name="T47" fmla="*/ 2147483647 h 76"/>
                  <a:gd name="T48" fmla="*/ 2147483647 w 143"/>
                  <a:gd name="T49" fmla="*/ 2147483647 h 76"/>
                  <a:gd name="T50" fmla="*/ 2147483647 w 143"/>
                  <a:gd name="T51" fmla="*/ 2147483647 h 76"/>
                  <a:gd name="T52" fmla="*/ 2147483647 w 143"/>
                  <a:gd name="T53" fmla="*/ 2147483647 h 76"/>
                  <a:gd name="T54" fmla="*/ 2147483647 w 143"/>
                  <a:gd name="T55" fmla="*/ 2147483647 h 76"/>
                  <a:gd name="T56" fmla="*/ 2147483647 w 143"/>
                  <a:gd name="T57" fmla="*/ 2147483647 h 76"/>
                  <a:gd name="T58" fmla="*/ 2147483647 w 143"/>
                  <a:gd name="T59" fmla="*/ 2147483647 h 76"/>
                  <a:gd name="T60" fmla="*/ 2147483647 w 143"/>
                  <a:gd name="T61" fmla="*/ 2147483647 h 76"/>
                  <a:gd name="T62" fmla="*/ 2147483647 w 143"/>
                  <a:gd name="T63" fmla="*/ 2147483647 h 76"/>
                  <a:gd name="T64" fmla="*/ 2147483647 w 143"/>
                  <a:gd name="T65" fmla="*/ 2147483647 h 76"/>
                  <a:gd name="T66" fmla="*/ 2147483647 w 143"/>
                  <a:gd name="T67" fmla="*/ 2147483647 h 76"/>
                  <a:gd name="T68" fmla="*/ 2147483647 w 143"/>
                  <a:gd name="T69" fmla="*/ 2147483647 h 76"/>
                  <a:gd name="T70" fmla="*/ 2147483647 w 143"/>
                  <a:gd name="T71" fmla="*/ 2147483647 h 76"/>
                  <a:gd name="T72" fmla="*/ 2147483647 w 143"/>
                  <a:gd name="T73" fmla="*/ 0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3"/>
                  <a:gd name="T112" fmla="*/ 0 h 76"/>
                  <a:gd name="T113" fmla="*/ 143 w 143"/>
                  <a:gd name="T114" fmla="*/ 76 h 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3" h="76">
                    <a:moveTo>
                      <a:pt x="130" y="0"/>
                    </a:moveTo>
                    <a:lnTo>
                      <a:pt x="142" y="3"/>
                    </a:lnTo>
                    <a:lnTo>
                      <a:pt x="143" y="7"/>
                    </a:lnTo>
                    <a:lnTo>
                      <a:pt x="139" y="11"/>
                    </a:lnTo>
                    <a:lnTo>
                      <a:pt x="140" y="15"/>
                    </a:lnTo>
                    <a:lnTo>
                      <a:pt x="131" y="16"/>
                    </a:lnTo>
                    <a:lnTo>
                      <a:pt x="119" y="21"/>
                    </a:lnTo>
                    <a:lnTo>
                      <a:pt x="107" y="22"/>
                    </a:lnTo>
                    <a:lnTo>
                      <a:pt x="103" y="24"/>
                    </a:lnTo>
                    <a:lnTo>
                      <a:pt x="93" y="25"/>
                    </a:lnTo>
                    <a:lnTo>
                      <a:pt x="91" y="27"/>
                    </a:lnTo>
                    <a:lnTo>
                      <a:pt x="84" y="29"/>
                    </a:lnTo>
                    <a:lnTo>
                      <a:pt x="79" y="31"/>
                    </a:lnTo>
                    <a:lnTo>
                      <a:pt x="75" y="34"/>
                    </a:lnTo>
                    <a:lnTo>
                      <a:pt x="64" y="38"/>
                    </a:lnTo>
                    <a:lnTo>
                      <a:pt x="64" y="42"/>
                    </a:lnTo>
                    <a:lnTo>
                      <a:pt x="60" y="43"/>
                    </a:lnTo>
                    <a:lnTo>
                      <a:pt x="59" y="46"/>
                    </a:lnTo>
                    <a:lnTo>
                      <a:pt x="51" y="46"/>
                    </a:lnTo>
                    <a:lnTo>
                      <a:pt x="50" y="50"/>
                    </a:lnTo>
                    <a:lnTo>
                      <a:pt x="46" y="50"/>
                    </a:lnTo>
                    <a:lnTo>
                      <a:pt x="46" y="54"/>
                    </a:lnTo>
                    <a:lnTo>
                      <a:pt x="42" y="57"/>
                    </a:lnTo>
                    <a:lnTo>
                      <a:pt x="38" y="58"/>
                    </a:lnTo>
                    <a:lnTo>
                      <a:pt x="38" y="65"/>
                    </a:lnTo>
                    <a:lnTo>
                      <a:pt x="29" y="76"/>
                    </a:lnTo>
                    <a:lnTo>
                      <a:pt x="21" y="74"/>
                    </a:lnTo>
                    <a:lnTo>
                      <a:pt x="19" y="73"/>
                    </a:lnTo>
                    <a:lnTo>
                      <a:pt x="9" y="73"/>
                    </a:lnTo>
                    <a:lnTo>
                      <a:pt x="8" y="70"/>
                    </a:lnTo>
                    <a:lnTo>
                      <a:pt x="11" y="68"/>
                    </a:lnTo>
                    <a:lnTo>
                      <a:pt x="17" y="66"/>
                    </a:lnTo>
                    <a:lnTo>
                      <a:pt x="16" y="65"/>
                    </a:lnTo>
                    <a:lnTo>
                      <a:pt x="6" y="67"/>
                    </a:lnTo>
                    <a:lnTo>
                      <a:pt x="0" y="64"/>
                    </a:lnTo>
                    <a:lnTo>
                      <a:pt x="2" y="62"/>
                    </a:lnTo>
                    <a:lnTo>
                      <a:pt x="8" y="61"/>
                    </a:lnTo>
                    <a:lnTo>
                      <a:pt x="9" y="57"/>
                    </a:lnTo>
                    <a:lnTo>
                      <a:pt x="12" y="56"/>
                    </a:lnTo>
                    <a:lnTo>
                      <a:pt x="17" y="57"/>
                    </a:lnTo>
                    <a:lnTo>
                      <a:pt x="19" y="58"/>
                    </a:lnTo>
                    <a:lnTo>
                      <a:pt x="20" y="57"/>
                    </a:lnTo>
                    <a:lnTo>
                      <a:pt x="21" y="57"/>
                    </a:lnTo>
                    <a:lnTo>
                      <a:pt x="17" y="53"/>
                    </a:lnTo>
                    <a:lnTo>
                      <a:pt x="18" y="50"/>
                    </a:lnTo>
                    <a:lnTo>
                      <a:pt x="24" y="49"/>
                    </a:lnTo>
                    <a:lnTo>
                      <a:pt x="20" y="46"/>
                    </a:lnTo>
                    <a:lnTo>
                      <a:pt x="23" y="44"/>
                    </a:lnTo>
                    <a:lnTo>
                      <a:pt x="25" y="43"/>
                    </a:lnTo>
                    <a:lnTo>
                      <a:pt x="20" y="41"/>
                    </a:lnTo>
                    <a:lnTo>
                      <a:pt x="19" y="37"/>
                    </a:lnTo>
                    <a:lnTo>
                      <a:pt x="17" y="35"/>
                    </a:lnTo>
                    <a:lnTo>
                      <a:pt x="21" y="34"/>
                    </a:lnTo>
                    <a:lnTo>
                      <a:pt x="26" y="35"/>
                    </a:lnTo>
                    <a:lnTo>
                      <a:pt x="32" y="33"/>
                    </a:lnTo>
                    <a:lnTo>
                      <a:pt x="32" y="31"/>
                    </a:lnTo>
                    <a:lnTo>
                      <a:pt x="40" y="31"/>
                    </a:lnTo>
                    <a:lnTo>
                      <a:pt x="43" y="26"/>
                    </a:lnTo>
                    <a:lnTo>
                      <a:pt x="46" y="26"/>
                    </a:lnTo>
                    <a:lnTo>
                      <a:pt x="46" y="23"/>
                    </a:lnTo>
                    <a:lnTo>
                      <a:pt x="55" y="22"/>
                    </a:lnTo>
                    <a:lnTo>
                      <a:pt x="60" y="18"/>
                    </a:lnTo>
                    <a:lnTo>
                      <a:pt x="65" y="18"/>
                    </a:lnTo>
                    <a:lnTo>
                      <a:pt x="65" y="20"/>
                    </a:lnTo>
                    <a:lnTo>
                      <a:pt x="71" y="19"/>
                    </a:lnTo>
                    <a:lnTo>
                      <a:pt x="67" y="17"/>
                    </a:lnTo>
                    <a:lnTo>
                      <a:pt x="70" y="15"/>
                    </a:lnTo>
                    <a:lnTo>
                      <a:pt x="80" y="14"/>
                    </a:lnTo>
                    <a:lnTo>
                      <a:pt x="81" y="16"/>
                    </a:lnTo>
                    <a:lnTo>
                      <a:pt x="91" y="14"/>
                    </a:lnTo>
                    <a:lnTo>
                      <a:pt x="114" y="9"/>
                    </a:lnTo>
                    <a:lnTo>
                      <a:pt x="115" y="3"/>
                    </a:lnTo>
                    <a:lnTo>
                      <a:pt x="122" y="3"/>
                    </a:lnTo>
                    <a:lnTo>
                      <a:pt x="13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14" name="Freeform 736"/>
              <p:cNvSpPr>
                <a:spLocks/>
              </p:cNvSpPr>
              <p:nvPr/>
            </p:nvSpPr>
            <p:spPr bwMode="gray">
              <a:xfrm>
                <a:off x="3927" y="1375"/>
                <a:ext cx="72" cy="43"/>
              </a:xfrm>
              <a:custGeom>
                <a:avLst/>
                <a:gdLst>
                  <a:gd name="T0" fmla="*/ 2147483647 w 55"/>
                  <a:gd name="T1" fmla="*/ 2147483647 h 33"/>
                  <a:gd name="T2" fmla="*/ 2147483647 w 55"/>
                  <a:gd name="T3" fmla="*/ 2147483647 h 33"/>
                  <a:gd name="T4" fmla="*/ 2147483647 w 55"/>
                  <a:gd name="T5" fmla="*/ 2147483647 h 33"/>
                  <a:gd name="T6" fmla="*/ 2147483647 w 55"/>
                  <a:gd name="T7" fmla="*/ 2147483647 h 33"/>
                  <a:gd name="T8" fmla="*/ 2147483647 w 55"/>
                  <a:gd name="T9" fmla="*/ 2147483647 h 33"/>
                  <a:gd name="T10" fmla="*/ 2147483647 w 55"/>
                  <a:gd name="T11" fmla="*/ 2147483647 h 33"/>
                  <a:gd name="T12" fmla="*/ 2147483647 w 55"/>
                  <a:gd name="T13" fmla="*/ 2147483647 h 33"/>
                  <a:gd name="T14" fmla="*/ 2147483647 w 55"/>
                  <a:gd name="T15" fmla="*/ 2147483647 h 33"/>
                  <a:gd name="T16" fmla="*/ 2147483647 w 55"/>
                  <a:gd name="T17" fmla="*/ 2147483647 h 33"/>
                  <a:gd name="T18" fmla="*/ 2147483647 w 55"/>
                  <a:gd name="T19" fmla="*/ 2147483647 h 33"/>
                  <a:gd name="T20" fmla="*/ 2147483647 w 55"/>
                  <a:gd name="T21" fmla="*/ 2147483647 h 33"/>
                  <a:gd name="T22" fmla="*/ 2147483647 w 55"/>
                  <a:gd name="T23" fmla="*/ 0 h 33"/>
                  <a:gd name="T24" fmla="*/ 2147483647 w 55"/>
                  <a:gd name="T25" fmla="*/ 2147483647 h 33"/>
                  <a:gd name="T26" fmla="*/ 2147483647 w 55"/>
                  <a:gd name="T27" fmla="*/ 2147483647 h 33"/>
                  <a:gd name="T28" fmla="*/ 2147483647 w 55"/>
                  <a:gd name="T29" fmla="*/ 2147483647 h 33"/>
                  <a:gd name="T30" fmla="*/ 2147483647 w 55"/>
                  <a:gd name="T31" fmla="*/ 0 h 33"/>
                  <a:gd name="T32" fmla="*/ 2147483647 w 55"/>
                  <a:gd name="T33" fmla="*/ 0 h 33"/>
                  <a:gd name="T34" fmla="*/ 2147483647 w 55"/>
                  <a:gd name="T35" fmla="*/ 2147483647 h 33"/>
                  <a:gd name="T36" fmla="*/ 2147483647 w 55"/>
                  <a:gd name="T37" fmla="*/ 2147483647 h 33"/>
                  <a:gd name="T38" fmla="*/ 2147483647 w 55"/>
                  <a:gd name="T39" fmla="*/ 2147483647 h 33"/>
                  <a:gd name="T40" fmla="*/ 2147483647 w 55"/>
                  <a:gd name="T41" fmla="*/ 2147483647 h 33"/>
                  <a:gd name="T42" fmla="*/ 2147483647 w 55"/>
                  <a:gd name="T43" fmla="*/ 2147483647 h 33"/>
                  <a:gd name="T44" fmla="*/ 2147483647 w 55"/>
                  <a:gd name="T45" fmla="*/ 2147483647 h 33"/>
                  <a:gd name="T46" fmla="*/ 2147483647 w 55"/>
                  <a:gd name="T47" fmla="*/ 2147483647 h 33"/>
                  <a:gd name="T48" fmla="*/ 2147483647 w 55"/>
                  <a:gd name="T49" fmla="*/ 2147483647 h 33"/>
                  <a:gd name="T50" fmla="*/ 2147483647 w 55"/>
                  <a:gd name="T51" fmla="*/ 2147483647 h 33"/>
                  <a:gd name="T52" fmla="*/ 2147483647 w 55"/>
                  <a:gd name="T53" fmla="*/ 2147483647 h 33"/>
                  <a:gd name="T54" fmla="*/ 2147483647 w 55"/>
                  <a:gd name="T55" fmla="*/ 2147483647 h 33"/>
                  <a:gd name="T56" fmla="*/ 2147483647 w 55"/>
                  <a:gd name="T57" fmla="*/ 2147483647 h 33"/>
                  <a:gd name="T58" fmla="*/ 2147483647 w 55"/>
                  <a:gd name="T59" fmla="*/ 2147483647 h 33"/>
                  <a:gd name="T60" fmla="*/ 2147483647 w 55"/>
                  <a:gd name="T61" fmla="*/ 2147483647 h 33"/>
                  <a:gd name="T62" fmla="*/ 2147483647 w 55"/>
                  <a:gd name="T63" fmla="*/ 2147483647 h 33"/>
                  <a:gd name="T64" fmla="*/ 2147483647 w 55"/>
                  <a:gd name="T65" fmla="*/ 2147483647 h 33"/>
                  <a:gd name="T66" fmla="*/ 2147483647 w 55"/>
                  <a:gd name="T67" fmla="*/ 2147483647 h 33"/>
                  <a:gd name="T68" fmla="*/ 2147483647 w 55"/>
                  <a:gd name="T69" fmla="*/ 2147483647 h 33"/>
                  <a:gd name="T70" fmla="*/ 2147483647 w 55"/>
                  <a:gd name="T71" fmla="*/ 2147483647 h 33"/>
                  <a:gd name="T72" fmla="*/ 0 w 55"/>
                  <a:gd name="T73" fmla="*/ 2147483647 h 33"/>
                  <a:gd name="T74" fmla="*/ 0 w 55"/>
                  <a:gd name="T75" fmla="*/ 2147483647 h 33"/>
                  <a:gd name="T76" fmla="*/ 2147483647 w 55"/>
                  <a:gd name="T77" fmla="*/ 2147483647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5"/>
                  <a:gd name="T118" fmla="*/ 0 h 33"/>
                  <a:gd name="T119" fmla="*/ 55 w 55"/>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5" h="33">
                    <a:moveTo>
                      <a:pt x="7" y="24"/>
                    </a:moveTo>
                    <a:lnTo>
                      <a:pt x="6" y="21"/>
                    </a:lnTo>
                    <a:lnTo>
                      <a:pt x="7" y="20"/>
                    </a:lnTo>
                    <a:lnTo>
                      <a:pt x="8" y="14"/>
                    </a:lnTo>
                    <a:lnTo>
                      <a:pt x="15" y="13"/>
                    </a:lnTo>
                    <a:lnTo>
                      <a:pt x="14" y="10"/>
                    </a:lnTo>
                    <a:lnTo>
                      <a:pt x="16" y="7"/>
                    </a:lnTo>
                    <a:lnTo>
                      <a:pt x="15" y="6"/>
                    </a:lnTo>
                    <a:lnTo>
                      <a:pt x="17" y="4"/>
                    </a:lnTo>
                    <a:lnTo>
                      <a:pt x="23" y="3"/>
                    </a:lnTo>
                    <a:lnTo>
                      <a:pt x="20" y="1"/>
                    </a:lnTo>
                    <a:lnTo>
                      <a:pt x="21" y="0"/>
                    </a:lnTo>
                    <a:lnTo>
                      <a:pt x="25" y="1"/>
                    </a:lnTo>
                    <a:lnTo>
                      <a:pt x="26" y="3"/>
                    </a:lnTo>
                    <a:lnTo>
                      <a:pt x="28" y="3"/>
                    </a:lnTo>
                    <a:lnTo>
                      <a:pt x="29" y="0"/>
                    </a:lnTo>
                    <a:lnTo>
                      <a:pt x="34" y="0"/>
                    </a:lnTo>
                    <a:lnTo>
                      <a:pt x="35" y="3"/>
                    </a:lnTo>
                    <a:lnTo>
                      <a:pt x="32" y="4"/>
                    </a:lnTo>
                    <a:lnTo>
                      <a:pt x="32" y="9"/>
                    </a:lnTo>
                    <a:lnTo>
                      <a:pt x="36" y="7"/>
                    </a:lnTo>
                    <a:lnTo>
                      <a:pt x="38" y="4"/>
                    </a:lnTo>
                    <a:lnTo>
                      <a:pt x="43" y="5"/>
                    </a:lnTo>
                    <a:lnTo>
                      <a:pt x="44" y="7"/>
                    </a:lnTo>
                    <a:lnTo>
                      <a:pt x="50" y="11"/>
                    </a:lnTo>
                    <a:lnTo>
                      <a:pt x="50" y="14"/>
                    </a:lnTo>
                    <a:lnTo>
                      <a:pt x="55" y="17"/>
                    </a:lnTo>
                    <a:lnTo>
                      <a:pt x="54" y="21"/>
                    </a:lnTo>
                    <a:lnTo>
                      <a:pt x="43" y="27"/>
                    </a:lnTo>
                    <a:lnTo>
                      <a:pt x="37" y="27"/>
                    </a:lnTo>
                    <a:lnTo>
                      <a:pt x="32" y="29"/>
                    </a:lnTo>
                    <a:lnTo>
                      <a:pt x="30" y="26"/>
                    </a:lnTo>
                    <a:lnTo>
                      <a:pt x="25" y="26"/>
                    </a:lnTo>
                    <a:lnTo>
                      <a:pt x="19" y="28"/>
                    </a:lnTo>
                    <a:lnTo>
                      <a:pt x="9" y="30"/>
                    </a:lnTo>
                    <a:lnTo>
                      <a:pt x="5" y="33"/>
                    </a:lnTo>
                    <a:lnTo>
                      <a:pt x="0" y="30"/>
                    </a:lnTo>
                    <a:lnTo>
                      <a:pt x="0" y="27"/>
                    </a:lnTo>
                    <a:lnTo>
                      <a:pt x="7" y="2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15" name="Freeform 737"/>
              <p:cNvSpPr>
                <a:spLocks/>
              </p:cNvSpPr>
              <p:nvPr/>
            </p:nvSpPr>
            <p:spPr bwMode="gray">
              <a:xfrm>
                <a:off x="3853" y="1350"/>
                <a:ext cx="82" cy="44"/>
              </a:xfrm>
              <a:custGeom>
                <a:avLst/>
                <a:gdLst>
                  <a:gd name="T0" fmla="*/ 2147483647 w 63"/>
                  <a:gd name="T1" fmla="*/ 2147483647 h 33"/>
                  <a:gd name="T2" fmla="*/ 2147483647 w 63"/>
                  <a:gd name="T3" fmla="*/ 2147483647 h 33"/>
                  <a:gd name="T4" fmla="*/ 2147483647 w 63"/>
                  <a:gd name="T5" fmla="*/ 2147483647 h 33"/>
                  <a:gd name="T6" fmla="*/ 2147483647 w 63"/>
                  <a:gd name="T7" fmla="*/ 2147483647 h 33"/>
                  <a:gd name="T8" fmla="*/ 2147483647 w 63"/>
                  <a:gd name="T9" fmla="*/ 2147483647 h 33"/>
                  <a:gd name="T10" fmla="*/ 2147483647 w 63"/>
                  <a:gd name="T11" fmla="*/ 2147483647 h 33"/>
                  <a:gd name="T12" fmla="*/ 2147483647 w 63"/>
                  <a:gd name="T13" fmla="*/ 2147483647 h 33"/>
                  <a:gd name="T14" fmla="*/ 2147483647 w 63"/>
                  <a:gd name="T15" fmla="*/ 2147483647 h 33"/>
                  <a:gd name="T16" fmla="*/ 2147483647 w 63"/>
                  <a:gd name="T17" fmla="*/ 2147483647 h 33"/>
                  <a:gd name="T18" fmla="*/ 2147483647 w 63"/>
                  <a:gd name="T19" fmla="*/ 2147483647 h 33"/>
                  <a:gd name="T20" fmla="*/ 2147483647 w 63"/>
                  <a:gd name="T21" fmla="*/ 2147483647 h 33"/>
                  <a:gd name="T22" fmla="*/ 2147483647 w 63"/>
                  <a:gd name="T23" fmla="*/ 2147483647 h 33"/>
                  <a:gd name="T24" fmla="*/ 2147483647 w 63"/>
                  <a:gd name="T25" fmla="*/ 2147483647 h 33"/>
                  <a:gd name="T26" fmla="*/ 2147483647 w 63"/>
                  <a:gd name="T27" fmla="*/ 2147483647 h 33"/>
                  <a:gd name="T28" fmla="*/ 2147483647 w 63"/>
                  <a:gd name="T29" fmla="*/ 2147483647 h 33"/>
                  <a:gd name="T30" fmla="*/ 2147483647 w 63"/>
                  <a:gd name="T31" fmla="*/ 2147483647 h 33"/>
                  <a:gd name="T32" fmla="*/ 2147483647 w 63"/>
                  <a:gd name="T33" fmla="*/ 2147483647 h 33"/>
                  <a:gd name="T34" fmla="*/ 2147483647 w 63"/>
                  <a:gd name="T35" fmla="*/ 2147483647 h 33"/>
                  <a:gd name="T36" fmla="*/ 0 w 63"/>
                  <a:gd name="T37" fmla="*/ 2147483647 h 33"/>
                  <a:gd name="T38" fmla="*/ 2147483647 w 63"/>
                  <a:gd name="T39" fmla="*/ 2147483647 h 33"/>
                  <a:gd name="T40" fmla="*/ 2147483647 w 63"/>
                  <a:gd name="T41" fmla="*/ 2147483647 h 33"/>
                  <a:gd name="T42" fmla="*/ 2147483647 w 63"/>
                  <a:gd name="T43" fmla="*/ 2147483647 h 33"/>
                  <a:gd name="T44" fmla="*/ 2147483647 w 63"/>
                  <a:gd name="T45" fmla="*/ 2147483647 h 33"/>
                  <a:gd name="T46" fmla="*/ 2147483647 w 63"/>
                  <a:gd name="T47" fmla="*/ 2147483647 h 33"/>
                  <a:gd name="T48" fmla="*/ 2147483647 w 63"/>
                  <a:gd name="T49" fmla="*/ 2147483647 h 33"/>
                  <a:gd name="T50" fmla="*/ 2147483647 w 63"/>
                  <a:gd name="T51" fmla="*/ 2147483647 h 33"/>
                  <a:gd name="T52" fmla="*/ 2147483647 w 63"/>
                  <a:gd name="T53" fmla="*/ 0 h 33"/>
                  <a:gd name="T54" fmla="*/ 2147483647 w 63"/>
                  <a:gd name="T55" fmla="*/ 2147483647 h 33"/>
                  <a:gd name="T56" fmla="*/ 2147483647 w 63"/>
                  <a:gd name="T57" fmla="*/ 2147483647 h 33"/>
                  <a:gd name="T58" fmla="*/ 2147483647 w 63"/>
                  <a:gd name="T59" fmla="*/ 2147483647 h 33"/>
                  <a:gd name="T60" fmla="*/ 2147483647 w 63"/>
                  <a:gd name="T61" fmla="*/ 2147483647 h 33"/>
                  <a:gd name="T62" fmla="*/ 2147483647 w 63"/>
                  <a:gd name="T63" fmla="*/ 2147483647 h 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
                  <a:gd name="T97" fmla="*/ 0 h 33"/>
                  <a:gd name="T98" fmla="*/ 63 w 63"/>
                  <a:gd name="T99" fmla="*/ 33 h 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 h="33">
                    <a:moveTo>
                      <a:pt x="51" y="3"/>
                    </a:moveTo>
                    <a:lnTo>
                      <a:pt x="56" y="4"/>
                    </a:lnTo>
                    <a:lnTo>
                      <a:pt x="63" y="10"/>
                    </a:lnTo>
                    <a:lnTo>
                      <a:pt x="61" y="20"/>
                    </a:lnTo>
                    <a:lnTo>
                      <a:pt x="57" y="21"/>
                    </a:lnTo>
                    <a:lnTo>
                      <a:pt x="51" y="20"/>
                    </a:lnTo>
                    <a:lnTo>
                      <a:pt x="51" y="23"/>
                    </a:lnTo>
                    <a:lnTo>
                      <a:pt x="62" y="28"/>
                    </a:lnTo>
                    <a:lnTo>
                      <a:pt x="62" y="31"/>
                    </a:lnTo>
                    <a:lnTo>
                      <a:pt x="42" y="33"/>
                    </a:lnTo>
                    <a:lnTo>
                      <a:pt x="38" y="33"/>
                    </a:lnTo>
                    <a:lnTo>
                      <a:pt x="37" y="31"/>
                    </a:lnTo>
                    <a:lnTo>
                      <a:pt x="21" y="26"/>
                    </a:lnTo>
                    <a:lnTo>
                      <a:pt x="17" y="27"/>
                    </a:lnTo>
                    <a:lnTo>
                      <a:pt x="11" y="25"/>
                    </a:lnTo>
                    <a:lnTo>
                      <a:pt x="8" y="22"/>
                    </a:lnTo>
                    <a:lnTo>
                      <a:pt x="10" y="17"/>
                    </a:lnTo>
                    <a:lnTo>
                      <a:pt x="5" y="17"/>
                    </a:lnTo>
                    <a:lnTo>
                      <a:pt x="0" y="14"/>
                    </a:lnTo>
                    <a:lnTo>
                      <a:pt x="2" y="13"/>
                    </a:lnTo>
                    <a:lnTo>
                      <a:pt x="4" y="10"/>
                    </a:lnTo>
                    <a:lnTo>
                      <a:pt x="10" y="9"/>
                    </a:lnTo>
                    <a:lnTo>
                      <a:pt x="11" y="5"/>
                    </a:lnTo>
                    <a:lnTo>
                      <a:pt x="15" y="2"/>
                    </a:lnTo>
                    <a:lnTo>
                      <a:pt x="18" y="3"/>
                    </a:lnTo>
                    <a:lnTo>
                      <a:pt x="26" y="1"/>
                    </a:lnTo>
                    <a:lnTo>
                      <a:pt x="40" y="0"/>
                    </a:lnTo>
                    <a:lnTo>
                      <a:pt x="44" y="3"/>
                    </a:lnTo>
                    <a:lnTo>
                      <a:pt x="40" y="6"/>
                    </a:lnTo>
                    <a:lnTo>
                      <a:pt x="42" y="8"/>
                    </a:lnTo>
                    <a:lnTo>
                      <a:pt x="47" y="7"/>
                    </a:lnTo>
                    <a:lnTo>
                      <a:pt x="51"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16" name="Freeform 738"/>
              <p:cNvSpPr>
                <a:spLocks/>
              </p:cNvSpPr>
              <p:nvPr/>
            </p:nvSpPr>
            <p:spPr bwMode="gray">
              <a:xfrm>
                <a:off x="3827" y="1311"/>
                <a:ext cx="82" cy="43"/>
              </a:xfrm>
              <a:custGeom>
                <a:avLst/>
                <a:gdLst>
                  <a:gd name="T0" fmla="*/ 2147483647 w 63"/>
                  <a:gd name="T1" fmla="*/ 2147483647 h 33"/>
                  <a:gd name="T2" fmla="*/ 2147483647 w 63"/>
                  <a:gd name="T3" fmla="*/ 2147483647 h 33"/>
                  <a:gd name="T4" fmla="*/ 2147483647 w 63"/>
                  <a:gd name="T5" fmla="*/ 2147483647 h 33"/>
                  <a:gd name="T6" fmla="*/ 2147483647 w 63"/>
                  <a:gd name="T7" fmla="*/ 2147483647 h 33"/>
                  <a:gd name="T8" fmla="*/ 2147483647 w 63"/>
                  <a:gd name="T9" fmla="*/ 2147483647 h 33"/>
                  <a:gd name="T10" fmla="*/ 2147483647 w 63"/>
                  <a:gd name="T11" fmla="*/ 2147483647 h 33"/>
                  <a:gd name="T12" fmla="*/ 2147483647 w 63"/>
                  <a:gd name="T13" fmla="*/ 2147483647 h 33"/>
                  <a:gd name="T14" fmla="*/ 2147483647 w 63"/>
                  <a:gd name="T15" fmla="*/ 2147483647 h 33"/>
                  <a:gd name="T16" fmla="*/ 2147483647 w 63"/>
                  <a:gd name="T17" fmla="*/ 2147483647 h 33"/>
                  <a:gd name="T18" fmla="*/ 2147483647 w 63"/>
                  <a:gd name="T19" fmla="*/ 2147483647 h 33"/>
                  <a:gd name="T20" fmla="*/ 2147483647 w 63"/>
                  <a:gd name="T21" fmla="*/ 2147483647 h 33"/>
                  <a:gd name="T22" fmla="*/ 0 w 63"/>
                  <a:gd name="T23" fmla="*/ 2147483647 h 33"/>
                  <a:gd name="T24" fmla="*/ 2147483647 w 63"/>
                  <a:gd name="T25" fmla="*/ 2147483647 h 33"/>
                  <a:gd name="T26" fmla="*/ 2147483647 w 63"/>
                  <a:gd name="T27" fmla="*/ 2147483647 h 33"/>
                  <a:gd name="T28" fmla="*/ 2147483647 w 63"/>
                  <a:gd name="T29" fmla="*/ 2147483647 h 33"/>
                  <a:gd name="T30" fmla="*/ 2147483647 w 63"/>
                  <a:gd name="T31" fmla="*/ 2147483647 h 33"/>
                  <a:gd name="T32" fmla="*/ 2147483647 w 63"/>
                  <a:gd name="T33" fmla="*/ 2147483647 h 33"/>
                  <a:gd name="T34" fmla="*/ 2147483647 w 63"/>
                  <a:gd name="T35" fmla="*/ 2147483647 h 33"/>
                  <a:gd name="T36" fmla="*/ 2147483647 w 63"/>
                  <a:gd name="T37" fmla="*/ 2147483647 h 33"/>
                  <a:gd name="T38" fmla="*/ 2147483647 w 63"/>
                  <a:gd name="T39" fmla="*/ 0 h 33"/>
                  <a:gd name="T40" fmla="*/ 2147483647 w 63"/>
                  <a:gd name="T41" fmla="*/ 2147483647 h 33"/>
                  <a:gd name="T42" fmla="*/ 2147483647 w 63"/>
                  <a:gd name="T43" fmla="*/ 2147483647 h 33"/>
                  <a:gd name="T44" fmla="*/ 2147483647 w 63"/>
                  <a:gd name="T45" fmla="*/ 2147483647 h 33"/>
                  <a:gd name="T46" fmla="*/ 2147483647 w 63"/>
                  <a:gd name="T47" fmla="*/ 2147483647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
                  <a:gd name="T73" fmla="*/ 0 h 33"/>
                  <a:gd name="T74" fmla="*/ 63 w 63"/>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 h="33">
                    <a:moveTo>
                      <a:pt x="63" y="16"/>
                    </a:moveTo>
                    <a:lnTo>
                      <a:pt x="56" y="20"/>
                    </a:lnTo>
                    <a:lnTo>
                      <a:pt x="56" y="25"/>
                    </a:lnTo>
                    <a:lnTo>
                      <a:pt x="57" y="27"/>
                    </a:lnTo>
                    <a:lnTo>
                      <a:pt x="39" y="28"/>
                    </a:lnTo>
                    <a:lnTo>
                      <a:pt x="33" y="29"/>
                    </a:lnTo>
                    <a:lnTo>
                      <a:pt x="31" y="32"/>
                    </a:lnTo>
                    <a:lnTo>
                      <a:pt x="20" y="33"/>
                    </a:lnTo>
                    <a:lnTo>
                      <a:pt x="9" y="30"/>
                    </a:lnTo>
                    <a:lnTo>
                      <a:pt x="9" y="27"/>
                    </a:lnTo>
                    <a:lnTo>
                      <a:pt x="3" y="27"/>
                    </a:lnTo>
                    <a:lnTo>
                      <a:pt x="0" y="25"/>
                    </a:lnTo>
                    <a:lnTo>
                      <a:pt x="5" y="22"/>
                    </a:lnTo>
                    <a:lnTo>
                      <a:pt x="12" y="22"/>
                    </a:lnTo>
                    <a:lnTo>
                      <a:pt x="16" y="19"/>
                    </a:lnTo>
                    <a:lnTo>
                      <a:pt x="11" y="15"/>
                    </a:lnTo>
                    <a:lnTo>
                      <a:pt x="17" y="11"/>
                    </a:lnTo>
                    <a:lnTo>
                      <a:pt x="35" y="6"/>
                    </a:lnTo>
                    <a:lnTo>
                      <a:pt x="37" y="1"/>
                    </a:lnTo>
                    <a:lnTo>
                      <a:pt x="43" y="0"/>
                    </a:lnTo>
                    <a:lnTo>
                      <a:pt x="48" y="3"/>
                    </a:lnTo>
                    <a:lnTo>
                      <a:pt x="52" y="11"/>
                    </a:lnTo>
                    <a:lnTo>
                      <a:pt x="61" y="15"/>
                    </a:lnTo>
                    <a:lnTo>
                      <a:pt x="63" y="1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17" name="Freeform 739"/>
              <p:cNvSpPr>
                <a:spLocks/>
              </p:cNvSpPr>
              <p:nvPr/>
            </p:nvSpPr>
            <p:spPr bwMode="gray">
              <a:xfrm>
                <a:off x="3824" y="1353"/>
                <a:ext cx="30" cy="15"/>
              </a:xfrm>
              <a:custGeom>
                <a:avLst/>
                <a:gdLst>
                  <a:gd name="T0" fmla="*/ 2147483647 w 23"/>
                  <a:gd name="T1" fmla="*/ 2147483647 h 11"/>
                  <a:gd name="T2" fmla="*/ 2147483647 w 23"/>
                  <a:gd name="T3" fmla="*/ 2147483647 h 11"/>
                  <a:gd name="T4" fmla="*/ 2147483647 w 23"/>
                  <a:gd name="T5" fmla="*/ 2147483647 h 11"/>
                  <a:gd name="T6" fmla="*/ 2147483647 w 23"/>
                  <a:gd name="T7" fmla="*/ 2147483647 h 11"/>
                  <a:gd name="T8" fmla="*/ 2147483647 w 23"/>
                  <a:gd name="T9" fmla="*/ 2147483647 h 11"/>
                  <a:gd name="T10" fmla="*/ 2147483647 w 23"/>
                  <a:gd name="T11" fmla="*/ 2147483647 h 11"/>
                  <a:gd name="T12" fmla="*/ 2147483647 w 23"/>
                  <a:gd name="T13" fmla="*/ 2147483647 h 11"/>
                  <a:gd name="T14" fmla="*/ 2147483647 w 23"/>
                  <a:gd name="T15" fmla="*/ 2147483647 h 11"/>
                  <a:gd name="T16" fmla="*/ 2147483647 w 23"/>
                  <a:gd name="T17" fmla="*/ 2147483647 h 11"/>
                  <a:gd name="T18" fmla="*/ 0 w 23"/>
                  <a:gd name="T19" fmla="*/ 0 h 11"/>
                  <a:gd name="T20" fmla="*/ 2147483647 w 23"/>
                  <a:gd name="T21" fmla="*/ 0 h 11"/>
                  <a:gd name="T22" fmla="*/ 2147483647 w 23"/>
                  <a:gd name="T23" fmla="*/ 2147483647 h 11"/>
                  <a:gd name="T24" fmla="*/ 2147483647 w 23"/>
                  <a:gd name="T25" fmla="*/ 2147483647 h 11"/>
                  <a:gd name="T26" fmla="*/ 2147483647 w 23"/>
                  <a:gd name="T27" fmla="*/ 2147483647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11"/>
                  <a:gd name="T44" fmla="*/ 23 w 23"/>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11">
                    <a:moveTo>
                      <a:pt x="23" y="4"/>
                    </a:moveTo>
                    <a:lnTo>
                      <a:pt x="17" y="8"/>
                    </a:lnTo>
                    <a:lnTo>
                      <a:pt x="11" y="11"/>
                    </a:lnTo>
                    <a:lnTo>
                      <a:pt x="9" y="10"/>
                    </a:lnTo>
                    <a:lnTo>
                      <a:pt x="13" y="9"/>
                    </a:lnTo>
                    <a:lnTo>
                      <a:pt x="9" y="8"/>
                    </a:lnTo>
                    <a:lnTo>
                      <a:pt x="4" y="7"/>
                    </a:lnTo>
                    <a:lnTo>
                      <a:pt x="4" y="3"/>
                    </a:lnTo>
                    <a:lnTo>
                      <a:pt x="1" y="2"/>
                    </a:lnTo>
                    <a:lnTo>
                      <a:pt x="0" y="0"/>
                    </a:lnTo>
                    <a:lnTo>
                      <a:pt x="9" y="0"/>
                    </a:lnTo>
                    <a:lnTo>
                      <a:pt x="16" y="2"/>
                    </a:lnTo>
                    <a:lnTo>
                      <a:pt x="20" y="3"/>
                    </a:lnTo>
                    <a:lnTo>
                      <a:pt x="23"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18" name="Freeform 740"/>
              <p:cNvSpPr>
                <a:spLocks/>
              </p:cNvSpPr>
              <p:nvPr/>
            </p:nvSpPr>
            <p:spPr bwMode="gray">
              <a:xfrm>
                <a:off x="3847" y="1368"/>
                <a:ext cx="5" cy="5"/>
              </a:xfrm>
              <a:custGeom>
                <a:avLst/>
                <a:gdLst>
                  <a:gd name="T0" fmla="*/ 2147483647 w 3"/>
                  <a:gd name="T1" fmla="*/ 0 h 3"/>
                  <a:gd name="T2" fmla="*/ 2147483647 w 3"/>
                  <a:gd name="T3" fmla="*/ 2147483647 h 3"/>
                  <a:gd name="T4" fmla="*/ 2147483647 w 3"/>
                  <a:gd name="T5" fmla="*/ 2147483647 h 3"/>
                  <a:gd name="T6" fmla="*/ 0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0"/>
                    </a:moveTo>
                    <a:lnTo>
                      <a:pt x="3" y="2"/>
                    </a:lnTo>
                    <a:lnTo>
                      <a:pt x="1" y="3"/>
                    </a:lnTo>
                    <a:lnTo>
                      <a:pt x="0" y="1"/>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19" name="Freeform 741"/>
              <p:cNvSpPr>
                <a:spLocks/>
              </p:cNvSpPr>
              <p:nvPr/>
            </p:nvSpPr>
            <p:spPr bwMode="gray">
              <a:xfrm>
                <a:off x="3837" y="1373"/>
                <a:ext cx="9" cy="0"/>
              </a:xfrm>
              <a:custGeom>
                <a:avLst/>
                <a:gdLst>
                  <a:gd name="T0" fmla="*/ 0 w 7"/>
                  <a:gd name="T1" fmla="*/ 0 h 1"/>
                  <a:gd name="T2" fmla="*/ 2147483647 w 7"/>
                  <a:gd name="T3" fmla="*/ 0 h 1"/>
                  <a:gd name="T4" fmla="*/ 2147483647 w 7"/>
                  <a:gd name="T5" fmla="*/ 0 h 1"/>
                  <a:gd name="T6" fmla="*/ 2147483647 w 7"/>
                  <a:gd name="T7" fmla="*/ 0 h 1"/>
                  <a:gd name="T8" fmla="*/ 0 w 7"/>
                  <a:gd name="T9" fmla="*/ 0 h 1"/>
                  <a:gd name="T10" fmla="*/ 0 60000 65536"/>
                  <a:gd name="T11" fmla="*/ 0 60000 65536"/>
                  <a:gd name="T12" fmla="*/ 0 60000 65536"/>
                  <a:gd name="T13" fmla="*/ 0 60000 65536"/>
                  <a:gd name="T14" fmla="*/ 0 60000 65536"/>
                  <a:gd name="T15" fmla="*/ 0 w 7"/>
                  <a:gd name="T16" fmla="*/ 0 h 1"/>
                  <a:gd name="T17" fmla="*/ 7 w 7"/>
                  <a:gd name="T18" fmla="*/ 0 h 1"/>
                </a:gdLst>
                <a:ahLst/>
                <a:cxnLst>
                  <a:cxn ang="T10">
                    <a:pos x="T0" y="T1"/>
                  </a:cxn>
                  <a:cxn ang="T11">
                    <a:pos x="T2" y="T3"/>
                  </a:cxn>
                  <a:cxn ang="T12">
                    <a:pos x="T4" y="T5"/>
                  </a:cxn>
                  <a:cxn ang="T13">
                    <a:pos x="T6" y="T7"/>
                  </a:cxn>
                  <a:cxn ang="T14">
                    <a:pos x="T8" y="T9"/>
                  </a:cxn>
                </a:cxnLst>
                <a:rect l="T15" t="T16" r="T17" b="T18"/>
                <a:pathLst>
                  <a:path w="7" h="1">
                    <a:moveTo>
                      <a:pt x="0" y="0"/>
                    </a:moveTo>
                    <a:lnTo>
                      <a:pt x="6" y="0"/>
                    </a:lnTo>
                    <a:lnTo>
                      <a:pt x="7" y="1"/>
                    </a:lnTo>
                    <a:lnTo>
                      <a:pt x="1" y="1"/>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20" name="Freeform 742"/>
              <p:cNvSpPr>
                <a:spLocks/>
              </p:cNvSpPr>
              <p:nvPr/>
            </p:nvSpPr>
            <p:spPr bwMode="gray">
              <a:xfrm>
                <a:off x="4007" y="1406"/>
                <a:ext cx="6" cy="3"/>
              </a:xfrm>
              <a:custGeom>
                <a:avLst/>
                <a:gdLst>
                  <a:gd name="T0" fmla="*/ 0 w 5"/>
                  <a:gd name="T1" fmla="*/ 0 h 2"/>
                  <a:gd name="T2" fmla="*/ 2147483647 w 5"/>
                  <a:gd name="T3" fmla="*/ 0 h 2"/>
                  <a:gd name="T4" fmla="*/ 2147483647 w 5"/>
                  <a:gd name="T5" fmla="*/ 2147483647 h 2"/>
                  <a:gd name="T6" fmla="*/ 2147483647 w 5"/>
                  <a:gd name="T7" fmla="*/ 2147483647 h 2"/>
                  <a:gd name="T8" fmla="*/ 0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0"/>
                    </a:moveTo>
                    <a:lnTo>
                      <a:pt x="1" y="0"/>
                    </a:lnTo>
                    <a:lnTo>
                      <a:pt x="5" y="1"/>
                    </a:lnTo>
                    <a:lnTo>
                      <a:pt x="3" y="2"/>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21" name="Freeform 743"/>
              <p:cNvSpPr>
                <a:spLocks/>
              </p:cNvSpPr>
              <p:nvPr/>
            </p:nvSpPr>
            <p:spPr bwMode="gray">
              <a:xfrm>
                <a:off x="4015" y="1402"/>
                <a:ext cx="6" cy="4"/>
              </a:xfrm>
              <a:custGeom>
                <a:avLst/>
                <a:gdLst>
                  <a:gd name="T0" fmla="*/ 0 w 5"/>
                  <a:gd name="T1" fmla="*/ 2147483647 h 3"/>
                  <a:gd name="T2" fmla="*/ 2147483647 w 5"/>
                  <a:gd name="T3" fmla="*/ 0 h 3"/>
                  <a:gd name="T4" fmla="*/ 2147483647 w 5"/>
                  <a:gd name="T5" fmla="*/ 2147483647 h 3"/>
                  <a:gd name="T6" fmla="*/ 2147483647 w 5"/>
                  <a:gd name="T7" fmla="*/ 2147483647 h 3"/>
                  <a:gd name="T8" fmla="*/ 0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1"/>
                    </a:moveTo>
                    <a:lnTo>
                      <a:pt x="2" y="0"/>
                    </a:lnTo>
                    <a:lnTo>
                      <a:pt x="5" y="1"/>
                    </a:lnTo>
                    <a:lnTo>
                      <a:pt x="4" y="3"/>
                    </a:lnTo>
                    <a:lnTo>
                      <a:pt x="0"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22" name="Rectangle 744"/>
              <p:cNvSpPr>
                <a:spLocks noChangeArrowheads="1"/>
              </p:cNvSpPr>
              <p:nvPr/>
            </p:nvSpPr>
            <p:spPr bwMode="gray">
              <a:xfrm>
                <a:off x="4013" y="1428"/>
                <a:ext cx="6" cy="2"/>
              </a:xfrm>
              <a:prstGeom prst="rect">
                <a:avLst/>
              </a:prstGeom>
              <a:grpFill/>
              <a:ln w="3175">
                <a:solidFill>
                  <a:schemeClr val="bg1"/>
                </a:solidFill>
                <a:miter lim="800000"/>
                <a:headEnd/>
                <a:tailEnd/>
              </a:ln>
            </p:spPr>
            <p:txBody>
              <a:bodyPr/>
              <a:lstStyle/>
              <a:p>
                <a:pPr algn="ctr" defTabSz="914621" eaLnBrk="0" hangingPunct="0"/>
                <a:endParaRPr lang="en-GB" sz="1200">
                  <a:solidFill>
                    <a:prstClr val="black"/>
                  </a:solidFill>
                  <a:latin typeface="Aptos" panose="02110004020202020204"/>
                  <a:ea typeface="MS PGothic" pitchFamily="34" charset="-128"/>
                </a:endParaRPr>
              </a:p>
            </p:txBody>
          </p:sp>
          <p:sp>
            <p:nvSpPr>
              <p:cNvPr id="149223" name="Freeform 745"/>
              <p:cNvSpPr>
                <a:spLocks/>
              </p:cNvSpPr>
              <p:nvPr/>
            </p:nvSpPr>
            <p:spPr bwMode="gray">
              <a:xfrm>
                <a:off x="4021" y="1432"/>
                <a:ext cx="6" cy="4"/>
              </a:xfrm>
              <a:custGeom>
                <a:avLst/>
                <a:gdLst>
                  <a:gd name="T0" fmla="*/ 0 w 5"/>
                  <a:gd name="T1" fmla="*/ 2147483647 h 3"/>
                  <a:gd name="T2" fmla="*/ 2147483647 w 5"/>
                  <a:gd name="T3" fmla="*/ 0 h 3"/>
                  <a:gd name="T4" fmla="*/ 2147483647 w 5"/>
                  <a:gd name="T5" fmla="*/ 0 h 3"/>
                  <a:gd name="T6" fmla="*/ 2147483647 w 5"/>
                  <a:gd name="T7" fmla="*/ 2147483647 h 3"/>
                  <a:gd name="T8" fmla="*/ 0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1"/>
                    </a:moveTo>
                    <a:lnTo>
                      <a:pt x="2" y="0"/>
                    </a:lnTo>
                    <a:lnTo>
                      <a:pt x="5" y="0"/>
                    </a:lnTo>
                    <a:lnTo>
                      <a:pt x="4" y="3"/>
                    </a:lnTo>
                    <a:lnTo>
                      <a:pt x="0"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24" name="Freeform 746"/>
              <p:cNvSpPr>
                <a:spLocks/>
              </p:cNvSpPr>
              <p:nvPr/>
            </p:nvSpPr>
            <p:spPr bwMode="gray">
              <a:xfrm>
                <a:off x="3876" y="1436"/>
                <a:ext cx="16" cy="7"/>
              </a:xfrm>
              <a:custGeom>
                <a:avLst/>
                <a:gdLst>
                  <a:gd name="T0" fmla="*/ 2147483647 w 12"/>
                  <a:gd name="T1" fmla="*/ 2147483647 h 5"/>
                  <a:gd name="T2" fmla="*/ 2147483647 w 12"/>
                  <a:gd name="T3" fmla="*/ 0 h 5"/>
                  <a:gd name="T4" fmla="*/ 2147483647 w 12"/>
                  <a:gd name="T5" fmla="*/ 2147483647 h 5"/>
                  <a:gd name="T6" fmla="*/ 2147483647 w 12"/>
                  <a:gd name="T7" fmla="*/ 2147483647 h 5"/>
                  <a:gd name="T8" fmla="*/ 0 w 12"/>
                  <a:gd name="T9" fmla="*/ 2147483647 h 5"/>
                  <a:gd name="T10" fmla="*/ 2147483647 w 12"/>
                  <a:gd name="T11" fmla="*/ 2147483647 h 5"/>
                  <a:gd name="T12" fmla="*/ 0 60000 65536"/>
                  <a:gd name="T13" fmla="*/ 0 60000 65536"/>
                  <a:gd name="T14" fmla="*/ 0 60000 65536"/>
                  <a:gd name="T15" fmla="*/ 0 60000 65536"/>
                  <a:gd name="T16" fmla="*/ 0 60000 65536"/>
                  <a:gd name="T17" fmla="*/ 0 60000 65536"/>
                  <a:gd name="T18" fmla="*/ 0 w 12"/>
                  <a:gd name="T19" fmla="*/ 0 h 5"/>
                  <a:gd name="T20" fmla="*/ 12 w 12"/>
                  <a:gd name="T21" fmla="*/ 5 h 5"/>
                </a:gdLst>
                <a:ahLst/>
                <a:cxnLst>
                  <a:cxn ang="T12">
                    <a:pos x="T0" y="T1"/>
                  </a:cxn>
                  <a:cxn ang="T13">
                    <a:pos x="T2" y="T3"/>
                  </a:cxn>
                  <a:cxn ang="T14">
                    <a:pos x="T4" y="T5"/>
                  </a:cxn>
                  <a:cxn ang="T15">
                    <a:pos x="T6" y="T7"/>
                  </a:cxn>
                  <a:cxn ang="T16">
                    <a:pos x="T8" y="T9"/>
                  </a:cxn>
                  <a:cxn ang="T17">
                    <a:pos x="T10" y="T11"/>
                  </a:cxn>
                </a:cxnLst>
                <a:rect l="T18" t="T19" r="T20" b="T21"/>
                <a:pathLst>
                  <a:path w="12" h="5">
                    <a:moveTo>
                      <a:pt x="1" y="2"/>
                    </a:moveTo>
                    <a:lnTo>
                      <a:pt x="12" y="0"/>
                    </a:lnTo>
                    <a:lnTo>
                      <a:pt x="12" y="3"/>
                    </a:lnTo>
                    <a:lnTo>
                      <a:pt x="4" y="5"/>
                    </a:lnTo>
                    <a:lnTo>
                      <a:pt x="0" y="4"/>
                    </a:lnTo>
                    <a:lnTo>
                      <a:pt x="1"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25" name="Freeform 747"/>
              <p:cNvSpPr>
                <a:spLocks/>
              </p:cNvSpPr>
              <p:nvPr/>
            </p:nvSpPr>
            <p:spPr bwMode="gray">
              <a:xfrm>
                <a:off x="3861" y="1448"/>
                <a:ext cx="7" cy="5"/>
              </a:xfrm>
              <a:custGeom>
                <a:avLst/>
                <a:gdLst>
                  <a:gd name="T0" fmla="*/ 2147483647 w 6"/>
                  <a:gd name="T1" fmla="*/ 0 h 4"/>
                  <a:gd name="T2" fmla="*/ 2147483647 w 6"/>
                  <a:gd name="T3" fmla="*/ 2147483647 h 4"/>
                  <a:gd name="T4" fmla="*/ 2147483647 w 6"/>
                  <a:gd name="T5" fmla="*/ 2147483647 h 4"/>
                  <a:gd name="T6" fmla="*/ 2147483647 w 6"/>
                  <a:gd name="T7" fmla="*/ 2147483647 h 4"/>
                  <a:gd name="T8" fmla="*/ 0 w 6"/>
                  <a:gd name="T9" fmla="*/ 2147483647 h 4"/>
                  <a:gd name="T10" fmla="*/ 2147483647 w 6"/>
                  <a:gd name="T11" fmla="*/ 0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0"/>
                    </a:moveTo>
                    <a:lnTo>
                      <a:pt x="6" y="1"/>
                    </a:lnTo>
                    <a:lnTo>
                      <a:pt x="4" y="2"/>
                    </a:lnTo>
                    <a:lnTo>
                      <a:pt x="1" y="4"/>
                    </a:lnTo>
                    <a:lnTo>
                      <a:pt x="0" y="2"/>
                    </a:lnTo>
                    <a:lnTo>
                      <a:pt x="6"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26" name="Freeform 748"/>
              <p:cNvSpPr>
                <a:spLocks/>
              </p:cNvSpPr>
              <p:nvPr/>
            </p:nvSpPr>
            <p:spPr bwMode="gray">
              <a:xfrm>
                <a:off x="3873" y="1447"/>
                <a:ext cx="3" cy="2"/>
              </a:xfrm>
              <a:custGeom>
                <a:avLst/>
                <a:gdLst>
                  <a:gd name="T0" fmla="*/ 0 w 3"/>
                  <a:gd name="T1" fmla="*/ 2147483647 h 2"/>
                  <a:gd name="T2" fmla="*/ 2147483647 w 3"/>
                  <a:gd name="T3" fmla="*/ 0 h 2"/>
                  <a:gd name="T4" fmla="*/ 2147483647 w 3"/>
                  <a:gd name="T5" fmla="*/ 2147483647 h 2"/>
                  <a:gd name="T6" fmla="*/ 0 w 3"/>
                  <a:gd name="T7" fmla="*/ 2147483647 h 2"/>
                  <a:gd name="T8" fmla="*/ 0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lnTo>
                      <a:pt x="3" y="0"/>
                    </a:lnTo>
                    <a:lnTo>
                      <a:pt x="3" y="2"/>
                    </a:lnTo>
                    <a:lnTo>
                      <a:pt x="0"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27" name="Freeform 749"/>
              <p:cNvSpPr>
                <a:spLocks/>
              </p:cNvSpPr>
              <p:nvPr/>
            </p:nvSpPr>
            <p:spPr bwMode="gray">
              <a:xfrm>
                <a:off x="3884" y="1449"/>
                <a:ext cx="5" cy="4"/>
              </a:xfrm>
              <a:custGeom>
                <a:avLst/>
                <a:gdLst>
                  <a:gd name="T0" fmla="*/ 0 w 4"/>
                  <a:gd name="T1" fmla="*/ 2147483647 h 3"/>
                  <a:gd name="T2" fmla="*/ 2147483647 w 4"/>
                  <a:gd name="T3" fmla="*/ 0 h 3"/>
                  <a:gd name="T4" fmla="*/ 2147483647 w 4"/>
                  <a:gd name="T5" fmla="*/ 0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1" y="0"/>
                    </a:lnTo>
                    <a:lnTo>
                      <a:pt x="4" y="0"/>
                    </a:lnTo>
                    <a:lnTo>
                      <a:pt x="4"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28" name="Freeform 750"/>
              <p:cNvSpPr>
                <a:spLocks/>
              </p:cNvSpPr>
              <p:nvPr/>
            </p:nvSpPr>
            <p:spPr bwMode="gray">
              <a:xfrm>
                <a:off x="3876" y="1460"/>
                <a:ext cx="13" cy="3"/>
              </a:xfrm>
              <a:custGeom>
                <a:avLst/>
                <a:gdLst>
                  <a:gd name="T0" fmla="*/ 0 w 10"/>
                  <a:gd name="T1" fmla="*/ 2147483647 h 3"/>
                  <a:gd name="T2" fmla="*/ 2147483647 w 10"/>
                  <a:gd name="T3" fmla="*/ 0 h 3"/>
                  <a:gd name="T4" fmla="*/ 2147483647 w 10"/>
                  <a:gd name="T5" fmla="*/ 0 h 3"/>
                  <a:gd name="T6" fmla="*/ 2147483647 w 10"/>
                  <a:gd name="T7" fmla="*/ 0 h 3"/>
                  <a:gd name="T8" fmla="*/ 2147483647 w 10"/>
                  <a:gd name="T9" fmla="*/ 2147483647 h 3"/>
                  <a:gd name="T10" fmla="*/ 2147483647 w 10"/>
                  <a:gd name="T11" fmla="*/ 2147483647 h 3"/>
                  <a:gd name="T12" fmla="*/ 0 w 10"/>
                  <a:gd name="T13" fmla="*/ 2147483647 h 3"/>
                  <a:gd name="T14" fmla="*/ 0 60000 65536"/>
                  <a:gd name="T15" fmla="*/ 0 60000 65536"/>
                  <a:gd name="T16" fmla="*/ 0 60000 65536"/>
                  <a:gd name="T17" fmla="*/ 0 60000 65536"/>
                  <a:gd name="T18" fmla="*/ 0 60000 65536"/>
                  <a:gd name="T19" fmla="*/ 0 60000 65536"/>
                  <a:gd name="T20" fmla="*/ 0 60000 65536"/>
                  <a:gd name="T21" fmla="*/ 0 w 10"/>
                  <a:gd name="T22" fmla="*/ 0 h 3"/>
                  <a:gd name="T23" fmla="*/ 10 w 10"/>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
                    <a:moveTo>
                      <a:pt x="0" y="1"/>
                    </a:moveTo>
                    <a:lnTo>
                      <a:pt x="1" y="0"/>
                    </a:lnTo>
                    <a:lnTo>
                      <a:pt x="6" y="0"/>
                    </a:lnTo>
                    <a:lnTo>
                      <a:pt x="10" y="0"/>
                    </a:lnTo>
                    <a:lnTo>
                      <a:pt x="10" y="2"/>
                    </a:lnTo>
                    <a:lnTo>
                      <a:pt x="8" y="3"/>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29" name="Freeform 751"/>
              <p:cNvSpPr>
                <a:spLocks/>
              </p:cNvSpPr>
              <p:nvPr/>
            </p:nvSpPr>
            <p:spPr bwMode="gray">
              <a:xfrm>
                <a:off x="3894" y="1463"/>
                <a:ext cx="5" cy="3"/>
              </a:xfrm>
              <a:custGeom>
                <a:avLst/>
                <a:gdLst>
                  <a:gd name="T0" fmla="*/ 0 w 4"/>
                  <a:gd name="T1" fmla="*/ 2147483647 h 2"/>
                  <a:gd name="T2" fmla="*/ 2147483647 w 4"/>
                  <a:gd name="T3" fmla="*/ 0 h 2"/>
                  <a:gd name="T4" fmla="*/ 2147483647 w 4"/>
                  <a:gd name="T5" fmla="*/ 2147483647 h 2"/>
                  <a:gd name="T6" fmla="*/ 2147483647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1"/>
                    </a:moveTo>
                    <a:lnTo>
                      <a:pt x="3" y="0"/>
                    </a:lnTo>
                    <a:lnTo>
                      <a:pt x="4" y="1"/>
                    </a:lnTo>
                    <a:lnTo>
                      <a:pt x="3" y="2"/>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30" name="Freeform 752"/>
              <p:cNvSpPr>
                <a:spLocks/>
              </p:cNvSpPr>
              <p:nvPr/>
            </p:nvSpPr>
            <p:spPr bwMode="gray">
              <a:xfrm>
                <a:off x="4079" y="1451"/>
                <a:ext cx="10" cy="5"/>
              </a:xfrm>
              <a:custGeom>
                <a:avLst/>
                <a:gdLst>
                  <a:gd name="T0" fmla="*/ 2147483647 w 8"/>
                  <a:gd name="T1" fmla="*/ 0 h 4"/>
                  <a:gd name="T2" fmla="*/ 2147483647 w 8"/>
                  <a:gd name="T3" fmla="*/ 0 h 4"/>
                  <a:gd name="T4" fmla="*/ 2147483647 w 8"/>
                  <a:gd name="T5" fmla="*/ 2147483647 h 4"/>
                  <a:gd name="T6" fmla="*/ 2147483647 w 8"/>
                  <a:gd name="T7" fmla="*/ 2147483647 h 4"/>
                  <a:gd name="T8" fmla="*/ 0 w 8"/>
                  <a:gd name="T9" fmla="*/ 0 h 4"/>
                  <a:gd name="T10" fmla="*/ 2147483647 w 8"/>
                  <a:gd name="T11" fmla="*/ 0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1" y="0"/>
                    </a:moveTo>
                    <a:lnTo>
                      <a:pt x="5" y="0"/>
                    </a:lnTo>
                    <a:lnTo>
                      <a:pt x="8" y="4"/>
                    </a:lnTo>
                    <a:lnTo>
                      <a:pt x="5" y="4"/>
                    </a:lnTo>
                    <a:lnTo>
                      <a:pt x="0" y="0"/>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31" name="Freeform 753"/>
              <p:cNvSpPr>
                <a:spLocks/>
              </p:cNvSpPr>
              <p:nvPr/>
            </p:nvSpPr>
            <p:spPr bwMode="gray">
              <a:xfrm>
                <a:off x="4091" y="1456"/>
                <a:ext cx="4" cy="1"/>
              </a:xfrm>
              <a:custGeom>
                <a:avLst/>
                <a:gdLst>
                  <a:gd name="T0" fmla="*/ 2147483647 w 3"/>
                  <a:gd name="T1" fmla="*/ 0 h 1"/>
                  <a:gd name="T2" fmla="*/ 2147483647 w 3"/>
                  <a:gd name="T3" fmla="*/ 2147483647 h 1"/>
                  <a:gd name="T4" fmla="*/ 0 w 3"/>
                  <a:gd name="T5" fmla="*/ 2147483647 h 1"/>
                  <a:gd name="T6" fmla="*/ 2147483647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1" y="0"/>
                    </a:moveTo>
                    <a:lnTo>
                      <a:pt x="3" y="1"/>
                    </a:lnTo>
                    <a:lnTo>
                      <a:pt x="0" y="1"/>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32" name="Freeform 754"/>
              <p:cNvSpPr>
                <a:spLocks/>
              </p:cNvSpPr>
              <p:nvPr/>
            </p:nvSpPr>
            <p:spPr bwMode="gray">
              <a:xfrm>
                <a:off x="3137" y="2445"/>
                <a:ext cx="5" cy="9"/>
              </a:xfrm>
              <a:custGeom>
                <a:avLst/>
                <a:gdLst>
                  <a:gd name="T0" fmla="*/ 2147483647 w 4"/>
                  <a:gd name="T1" fmla="*/ 0 h 7"/>
                  <a:gd name="T2" fmla="*/ 2147483647 w 4"/>
                  <a:gd name="T3" fmla="*/ 2147483647 h 7"/>
                  <a:gd name="T4" fmla="*/ 2147483647 w 4"/>
                  <a:gd name="T5" fmla="*/ 2147483647 h 7"/>
                  <a:gd name="T6" fmla="*/ 0 w 4"/>
                  <a:gd name="T7" fmla="*/ 2147483647 h 7"/>
                  <a:gd name="T8" fmla="*/ 2147483647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3" y="0"/>
                    </a:moveTo>
                    <a:lnTo>
                      <a:pt x="4" y="3"/>
                    </a:lnTo>
                    <a:lnTo>
                      <a:pt x="1" y="7"/>
                    </a:lnTo>
                    <a:lnTo>
                      <a:pt x="0" y="4"/>
                    </a:lnTo>
                    <a:lnTo>
                      <a:pt x="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33" name="Freeform 755"/>
              <p:cNvSpPr>
                <a:spLocks/>
              </p:cNvSpPr>
              <p:nvPr/>
            </p:nvSpPr>
            <p:spPr bwMode="gray">
              <a:xfrm>
                <a:off x="3151" y="2371"/>
                <a:ext cx="17" cy="44"/>
              </a:xfrm>
              <a:custGeom>
                <a:avLst/>
                <a:gdLst>
                  <a:gd name="T0" fmla="*/ 2147483647 w 13"/>
                  <a:gd name="T1" fmla="*/ 2147483647 h 34"/>
                  <a:gd name="T2" fmla="*/ 2147483647 w 13"/>
                  <a:gd name="T3" fmla="*/ 2147483647 h 34"/>
                  <a:gd name="T4" fmla="*/ 2147483647 w 13"/>
                  <a:gd name="T5" fmla="*/ 2147483647 h 34"/>
                  <a:gd name="T6" fmla="*/ 2147483647 w 13"/>
                  <a:gd name="T7" fmla="*/ 2147483647 h 34"/>
                  <a:gd name="T8" fmla="*/ 0 w 13"/>
                  <a:gd name="T9" fmla="*/ 2147483647 h 34"/>
                  <a:gd name="T10" fmla="*/ 2147483647 w 13"/>
                  <a:gd name="T11" fmla="*/ 2147483647 h 34"/>
                  <a:gd name="T12" fmla="*/ 2147483647 w 13"/>
                  <a:gd name="T13" fmla="*/ 2147483647 h 34"/>
                  <a:gd name="T14" fmla="*/ 2147483647 w 13"/>
                  <a:gd name="T15" fmla="*/ 2147483647 h 34"/>
                  <a:gd name="T16" fmla="*/ 2147483647 w 13"/>
                  <a:gd name="T17" fmla="*/ 0 h 34"/>
                  <a:gd name="T18" fmla="*/ 2147483647 w 13"/>
                  <a:gd name="T19" fmla="*/ 2147483647 h 34"/>
                  <a:gd name="T20" fmla="*/ 2147483647 w 13"/>
                  <a:gd name="T21" fmla="*/ 2147483647 h 34"/>
                  <a:gd name="T22" fmla="*/ 2147483647 w 13"/>
                  <a:gd name="T23" fmla="*/ 2147483647 h 34"/>
                  <a:gd name="T24" fmla="*/ 2147483647 w 13"/>
                  <a:gd name="T25" fmla="*/ 2147483647 h 34"/>
                  <a:gd name="T26" fmla="*/ 2147483647 w 13"/>
                  <a:gd name="T27" fmla="*/ 2147483647 h 34"/>
                  <a:gd name="T28" fmla="*/ 2147483647 w 13"/>
                  <a:gd name="T29" fmla="*/ 214748364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4"/>
                  <a:gd name="T47" fmla="*/ 13 w 13"/>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4">
                    <a:moveTo>
                      <a:pt x="7" y="31"/>
                    </a:moveTo>
                    <a:lnTo>
                      <a:pt x="5" y="30"/>
                    </a:lnTo>
                    <a:lnTo>
                      <a:pt x="3" y="34"/>
                    </a:lnTo>
                    <a:lnTo>
                      <a:pt x="1" y="33"/>
                    </a:lnTo>
                    <a:lnTo>
                      <a:pt x="0" y="32"/>
                    </a:lnTo>
                    <a:lnTo>
                      <a:pt x="1" y="30"/>
                    </a:lnTo>
                    <a:lnTo>
                      <a:pt x="3" y="26"/>
                    </a:lnTo>
                    <a:lnTo>
                      <a:pt x="4" y="6"/>
                    </a:lnTo>
                    <a:lnTo>
                      <a:pt x="11" y="0"/>
                    </a:lnTo>
                    <a:lnTo>
                      <a:pt x="13" y="3"/>
                    </a:lnTo>
                    <a:lnTo>
                      <a:pt x="12" y="12"/>
                    </a:lnTo>
                    <a:lnTo>
                      <a:pt x="13" y="20"/>
                    </a:lnTo>
                    <a:lnTo>
                      <a:pt x="9" y="23"/>
                    </a:lnTo>
                    <a:lnTo>
                      <a:pt x="9" y="27"/>
                    </a:lnTo>
                    <a:lnTo>
                      <a:pt x="7" y="3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34" name="Freeform 756"/>
              <p:cNvSpPr>
                <a:spLocks/>
              </p:cNvSpPr>
              <p:nvPr/>
            </p:nvSpPr>
            <p:spPr bwMode="gray">
              <a:xfrm>
                <a:off x="3139" y="2410"/>
                <a:ext cx="21" cy="64"/>
              </a:xfrm>
              <a:custGeom>
                <a:avLst/>
                <a:gdLst>
                  <a:gd name="T0" fmla="*/ 2147483647 w 17"/>
                  <a:gd name="T1" fmla="*/ 2147483647 h 49"/>
                  <a:gd name="T2" fmla="*/ 2147483647 w 17"/>
                  <a:gd name="T3" fmla="*/ 2147483647 h 49"/>
                  <a:gd name="T4" fmla="*/ 2147483647 w 17"/>
                  <a:gd name="T5" fmla="*/ 2147483647 h 49"/>
                  <a:gd name="T6" fmla="*/ 2147483647 w 17"/>
                  <a:gd name="T7" fmla="*/ 2147483647 h 49"/>
                  <a:gd name="T8" fmla="*/ 2147483647 w 17"/>
                  <a:gd name="T9" fmla="*/ 2147483647 h 49"/>
                  <a:gd name="T10" fmla="*/ 2147483647 w 17"/>
                  <a:gd name="T11" fmla="*/ 2147483647 h 49"/>
                  <a:gd name="T12" fmla="*/ 2147483647 w 17"/>
                  <a:gd name="T13" fmla="*/ 2147483647 h 49"/>
                  <a:gd name="T14" fmla="*/ 2147483647 w 17"/>
                  <a:gd name="T15" fmla="*/ 2147483647 h 49"/>
                  <a:gd name="T16" fmla="*/ 2147483647 w 17"/>
                  <a:gd name="T17" fmla="*/ 0 h 49"/>
                  <a:gd name="T18" fmla="*/ 2147483647 w 17"/>
                  <a:gd name="T19" fmla="*/ 2147483647 h 49"/>
                  <a:gd name="T20" fmla="*/ 2147483647 w 17"/>
                  <a:gd name="T21" fmla="*/ 2147483647 h 49"/>
                  <a:gd name="T22" fmla="*/ 2147483647 w 17"/>
                  <a:gd name="T23" fmla="*/ 2147483647 h 49"/>
                  <a:gd name="T24" fmla="*/ 2147483647 w 17"/>
                  <a:gd name="T25" fmla="*/ 2147483647 h 49"/>
                  <a:gd name="T26" fmla="*/ 2147483647 w 17"/>
                  <a:gd name="T27" fmla="*/ 2147483647 h 49"/>
                  <a:gd name="T28" fmla="*/ 2147483647 w 17"/>
                  <a:gd name="T29" fmla="*/ 2147483647 h 49"/>
                  <a:gd name="T30" fmla="*/ 2147483647 w 17"/>
                  <a:gd name="T31" fmla="*/ 2147483647 h 49"/>
                  <a:gd name="T32" fmla="*/ 2147483647 w 17"/>
                  <a:gd name="T33" fmla="*/ 2147483647 h 49"/>
                  <a:gd name="T34" fmla="*/ 2147483647 w 17"/>
                  <a:gd name="T35" fmla="*/ 2147483647 h 49"/>
                  <a:gd name="T36" fmla="*/ 2147483647 w 17"/>
                  <a:gd name="T37" fmla="*/ 2147483647 h 49"/>
                  <a:gd name="T38" fmla="*/ 2147483647 w 17"/>
                  <a:gd name="T39" fmla="*/ 2147483647 h 49"/>
                  <a:gd name="T40" fmla="*/ 2147483647 w 17"/>
                  <a:gd name="T41" fmla="*/ 2147483647 h 49"/>
                  <a:gd name="T42" fmla="*/ 0 w 17"/>
                  <a:gd name="T43" fmla="*/ 2147483647 h 49"/>
                  <a:gd name="T44" fmla="*/ 2147483647 w 17"/>
                  <a:gd name="T45" fmla="*/ 2147483647 h 49"/>
                  <a:gd name="T46" fmla="*/ 2147483647 w 17"/>
                  <a:gd name="T47" fmla="*/ 2147483647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49"/>
                  <a:gd name="T74" fmla="*/ 17 w 17"/>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49">
                    <a:moveTo>
                      <a:pt x="2" y="27"/>
                    </a:moveTo>
                    <a:lnTo>
                      <a:pt x="4" y="22"/>
                    </a:lnTo>
                    <a:lnTo>
                      <a:pt x="5" y="18"/>
                    </a:lnTo>
                    <a:lnTo>
                      <a:pt x="8" y="11"/>
                    </a:lnTo>
                    <a:lnTo>
                      <a:pt x="9" y="7"/>
                    </a:lnTo>
                    <a:lnTo>
                      <a:pt x="10" y="2"/>
                    </a:lnTo>
                    <a:lnTo>
                      <a:pt x="11" y="3"/>
                    </a:lnTo>
                    <a:lnTo>
                      <a:pt x="13" y="4"/>
                    </a:lnTo>
                    <a:lnTo>
                      <a:pt x="15" y="0"/>
                    </a:lnTo>
                    <a:lnTo>
                      <a:pt x="17" y="1"/>
                    </a:lnTo>
                    <a:lnTo>
                      <a:pt x="14" y="16"/>
                    </a:lnTo>
                    <a:lnTo>
                      <a:pt x="13" y="17"/>
                    </a:lnTo>
                    <a:lnTo>
                      <a:pt x="9" y="14"/>
                    </a:lnTo>
                    <a:lnTo>
                      <a:pt x="7" y="21"/>
                    </a:lnTo>
                    <a:lnTo>
                      <a:pt x="9" y="25"/>
                    </a:lnTo>
                    <a:lnTo>
                      <a:pt x="7" y="27"/>
                    </a:lnTo>
                    <a:lnTo>
                      <a:pt x="10" y="30"/>
                    </a:lnTo>
                    <a:lnTo>
                      <a:pt x="9" y="39"/>
                    </a:lnTo>
                    <a:lnTo>
                      <a:pt x="5" y="49"/>
                    </a:lnTo>
                    <a:lnTo>
                      <a:pt x="4" y="49"/>
                    </a:lnTo>
                    <a:lnTo>
                      <a:pt x="2" y="40"/>
                    </a:lnTo>
                    <a:lnTo>
                      <a:pt x="0" y="34"/>
                    </a:lnTo>
                    <a:lnTo>
                      <a:pt x="3" y="30"/>
                    </a:lnTo>
                    <a:lnTo>
                      <a:pt x="2" y="2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35" name="Freeform 757"/>
              <p:cNvSpPr>
                <a:spLocks/>
              </p:cNvSpPr>
              <p:nvPr/>
            </p:nvSpPr>
            <p:spPr bwMode="gray">
              <a:xfrm>
                <a:off x="3148" y="2428"/>
                <a:ext cx="7" cy="21"/>
              </a:xfrm>
              <a:custGeom>
                <a:avLst/>
                <a:gdLst>
                  <a:gd name="T0" fmla="*/ 2147483647 w 6"/>
                  <a:gd name="T1" fmla="*/ 2147483647 h 16"/>
                  <a:gd name="T2" fmla="*/ 2147483647 w 6"/>
                  <a:gd name="T3" fmla="*/ 2147483647 h 16"/>
                  <a:gd name="T4" fmla="*/ 0 w 6"/>
                  <a:gd name="T5" fmla="*/ 2147483647 h 16"/>
                  <a:gd name="T6" fmla="*/ 2147483647 w 6"/>
                  <a:gd name="T7" fmla="*/ 2147483647 h 16"/>
                  <a:gd name="T8" fmla="*/ 0 w 6"/>
                  <a:gd name="T9" fmla="*/ 2147483647 h 16"/>
                  <a:gd name="T10" fmla="*/ 2147483647 w 6"/>
                  <a:gd name="T11" fmla="*/ 0 h 16"/>
                  <a:gd name="T12" fmla="*/ 2147483647 w 6"/>
                  <a:gd name="T13" fmla="*/ 2147483647 h 16"/>
                  <a:gd name="T14" fmla="*/ 0 60000 65536"/>
                  <a:gd name="T15" fmla="*/ 0 60000 65536"/>
                  <a:gd name="T16" fmla="*/ 0 60000 65536"/>
                  <a:gd name="T17" fmla="*/ 0 60000 65536"/>
                  <a:gd name="T18" fmla="*/ 0 60000 65536"/>
                  <a:gd name="T19" fmla="*/ 0 60000 65536"/>
                  <a:gd name="T20" fmla="*/ 0 60000 65536"/>
                  <a:gd name="T21" fmla="*/ 0 w 6"/>
                  <a:gd name="T22" fmla="*/ 0 h 16"/>
                  <a:gd name="T23" fmla="*/ 6 w 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6">
                    <a:moveTo>
                      <a:pt x="6" y="3"/>
                    </a:moveTo>
                    <a:lnTo>
                      <a:pt x="3" y="16"/>
                    </a:lnTo>
                    <a:lnTo>
                      <a:pt x="0" y="13"/>
                    </a:lnTo>
                    <a:lnTo>
                      <a:pt x="2" y="11"/>
                    </a:lnTo>
                    <a:lnTo>
                      <a:pt x="0" y="7"/>
                    </a:lnTo>
                    <a:lnTo>
                      <a:pt x="2" y="0"/>
                    </a:lnTo>
                    <a:lnTo>
                      <a:pt x="6"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36" name="Freeform 758"/>
              <p:cNvSpPr>
                <a:spLocks/>
              </p:cNvSpPr>
              <p:nvPr/>
            </p:nvSpPr>
            <p:spPr bwMode="gray">
              <a:xfrm>
                <a:off x="3144" y="2416"/>
                <a:ext cx="56" cy="64"/>
              </a:xfrm>
              <a:custGeom>
                <a:avLst/>
                <a:gdLst>
                  <a:gd name="T0" fmla="*/ 2147483647 w 42"/>
                  <a:gd name="T1" fmla="*/ 2147483647 h 49"/>
                  <a:gd name="T2" fmla="*/ 2147483647 w 42"/>
                  <a:gd name="T3" fmla="*/ 2147483647 h 49"/>
                  <a:gd name="T4" fmla="*/ 2147483647 w 42"/>
                  <a:gd name="T5" fmla="*/ 2147483647 h 49"/>
                  <a:gd name="T6" fmla="*/ 2147483647 w 42"/>
                  <a:gd name="T7" fmla="*/ 2147483647 h 49"/>
                  <a:gd name="T8" fmla="*/ 2147483647 w 42"/>
                  <a:gd name="T9" fmla="*/ 2147483647 h 49"/>
                  <a:gd name="T10" fmla="*/ 2147483647 w 42"/>
                  <a:gd name="T11" fmla="*/ 0 h 49"/>
                  <a:gd name="T12" fmla="*/ 2147483647 w 42"/>
                  <a:gd name="T13" fmla="*/ 2147483647 h 49"/>
                  <a:gd name="T14" fmla="*/ 2147483647 w 42"/>
                  <a:gd name="T15" fmla="*/ 2147483647 h 49"/>
                  <a:gd name="T16" fmla="*/ 2147483647 w 42"/>
                  <a:gd name="T17" fmla="*/ 2147483647 h 49"/>
                  <a:gd name="T18" fmla="*/ 2147483647 w 42"/>
                  <a:gd name="T19" fmla="*/ 2147483647 h 49"/>
                  <a:gd name="T20" fmla="*/ 2147483647 w 42"/>
                  <a:gd name="T21" fmla="*/ 2147483647 h 49"/>
                  <a:gd name="T22" fmla="*/ 2147483647 w 42"/>
                  <a:gd name="T23" fmla="*/ 2147483647 h 49"/>
                  <a:gd name="T24" fmla="*/ 2147483647 w 42"/>
                  <a:gd name="T25" fmla="*/ 2147483647 h 49"/>
                  <a:gd name="T26" fmla="*/ 0 w 42"/>
                  <a:gd name="T27" fmla="*/ 2147483647 h 49"/>
                  <a:gd name="T28" fmla="*/ 0 w 42"/>
                  <a:gd name="T29" fmla="*/ 2147483647 h 49"/>
                  <a:gd name="T30" fmla="*/ 2147483647 w 42"/>
                  <a:gd name="T31" fmla="*/ 2147483647 h 49"/>
                  <a:gd name="T32" fmla="*/ 2147483647 w 42"/>
                  <a:gd name="T33" fmla="*/ 2147483647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9"/>
                  <a:gd name="T53" fmla="*/ 42 w 42"/>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9">
                    <a:moveTo>
                      <a:pt x="5" y="25"/>
                    </a:moveTo>
                    <a:lnTo>
                      <a:pt x="8" y="12"/>
                    </a:lnTo>
                    <a:lnTo>
                      <a:pt x="9" y="11"/>
                    </a:lnTo>
                    <a:lnTo>
                      <a:pt x="16" y="11"/>
                    </a:lnTo>
                    <a:lnTo>
                      <a:pt x="27" y="2"/>
                    </a:lnTo>
                    <a:lnTo>
                      <a:pt x="36" y="0"/>
                    </a:lnTo>
                    <a:lnTo>
                      <a:pt x="42" y="11"/>
                    </a:lnTo>
                    <a:lnTo>
                      <a:pt x="37" y="16"/>
                    </a:lnTo>
                    <a:lnTo>
                      <a:pt x="21" y="16"/>
                    </a:lnTo>
                    <a:lnTo>
                      <a:pt x="27" y="36"/>
                    </a:lnTo>
                    <a:lnTo>
                      <a:pt x="25" y="38"/>
                    </a:lnTo>
                    <a:lnTo>
                      <a:pt x="17" y="39"/>
                    </a:lnTo>
                    <a:lnTo>
                      <a:pt x="11" y="47"/>
                    </a:lnTo>
                    <a:lnTo>
                      <a:pt x="0" y="49"/>
                    </a:lnTo>
                    <a:lnTo>
                      <a:pt x="0" y="44"/>
                    </a:lnTo>
                    <a:lnTo>
                      <a:pt x="4" y="34"/>
                    </a:lnTo>
                    <a:lnTo>
                      <a:pt x="5" y="2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37" name="Freeform 759"/>
              <p:cNvSpPr>
                <a:spLocks/>
              </p:cNvSpPr>
              <p:nvPr/>
            </p:nvSpPr>
            <p:spPr bwMode="gray">
              <a:xfrm>
                <a:off x="3116" y="2379"/>
                <a:ext cx="23" cy="16"/>
              </a:xfrm>
              <a:custGeom>
                <a:avLst/>
                <a:gdLst>
                  <a:gd name="T0" fmla="*/ 0 w 17"/>
                  <a:gd name="T1" fmla="*/ 2147483647 h 11"/>
                  <a:gd name="T2" fmla="*/ 2147483647 w 17"/>
                  <a:gd name="T3" fmla="*/ 2147483647 h 11"/>
                  <a:gd name="T4" fmla="*/ 2147483647 w 17"/>
                  <a:gd name="T5" fmla="*/ 2147483647 h 11"/>
                  <a:gd name="T6" fmla="*/ 2147483647 w 17"/>
                  <a:gd name="T7" fmla="*/ 0 h 11"/>
                  <a:gd name="T8" fmla="*/ 2147483647 w 17"/>
                  <a:gd name="T9" fmla="*/ 0 h 11"/>
                  <a:gd name="T10" fmla="*/ 2147483647 w 17"/>
                  <a:gd name="T11" fmla="*/ 2147483647 h 11"/>
                  <a:gd name="T12" fmla="*/ 2147483647 w 17"/>
                  <a:gd name="T13" fmla="*/ 2147483647 h 11"/>
                  <a:gd name="T14" fmla="*/ 2147483647 w 17"/>
                  <a:gd name="T15" fmla="*/ 2147483647 h 11"/>
                  <a:gd name="T16" fmla="*/ 0 w 17"/>
                  <a:gd name="T17" fmla="*/ 2147483647 h 11"/>
                  <a:gd name="T18" fmla="*/ 0 w 17"/>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1"/>
                  <a:gd name="T32" fmla="*/ 17 w 17"/>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1">
                    <a:moveTo>
                      <a:pt x="0" y="8"/>
                    </a:moveTo>
                    <a:lnTo>
                      <a:pt x="4" y="5"/>
                    </a:lnTo>
                    <a:lnTo>
                      <a:pt x="13" y="3"/>
                    </a:lnTo>
                    <a:lnTo>
                      <a:pt x="15" y="0"/>
                    </a:lnTo>
                    <a:lnTo>
                      <a:pt x="17" y="0"/>
                    </a:lnTo>
                    <a:lnTo>
                      <a:pt x="15" y="4"/>
                    </a:lnTo>
                    <a:lnTo>
                      <a:pt x="13" y="9"/>
                    </a:lnTo>
                    <a:lnTo>
                      <a:pt x="7" y="11"/>
                    </a:lnTo>
                    <a:lnTo>
                      <a:pt x="0" y="11"/>
                    </a:lnTo>
                    <a:lnTo>
                      <a:pt x="0" y="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38" name="Freeform 760"/>
              <p:cNvSpPr>
                <a:spLocks/>
              </p:cNvSpPr>
              <p:nvPr/>
            </p:nvSpPr>
            <p:spPr bwMode="gray">
              <a:xfrm>
                <a:off x="3137" y="2450"/>
                <a:ext cx="2" cy="4"/>
              </a:xfrm>
              <a:custGeom>
                <a:avLst/>
                <a:gdLst>
                  <a:gd name="T0" fmla="*/ 0 w 1"/>
                  <a:gd name="T1" fmla="*/ 0 h 3"/>
                  <a:gd name="T2" fmla="*/ 2147483647 w 1"/>
                  <a:gd name="T3" fmla="*/ 2147483647 h 3"/>
                  <a:gd name="T4" fmla="*/ 0 w 1"/>
                  <a:gd name="T5" fmla="*/ 0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0"/>
                    </a:moveTo>
                    <a:lnTo>
                      <a:pt x="1" y="3"/>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39" name="Freeform 761"/>
              <p:cNvSpPr>
                <a:spLocks/>
              </p:cNvSpPr>
              <p:nvPr/>
            </p:nvSpPr>
            <p:spPr bwMode="gray">
              <a:xfrm>
                <a:off x="3397" y="2525"/>
                <a:ext cx="10" cy="10"/>
              </a:xfrm>
              <a:custGeom>
                <a:avLst/>
                <a:gdLst>
                  <a:gd name="T0" fmla="*/ 2147483647 w 7"/>
                  <a:gd name="T1" fmla="*/ 2147483647 h 8"/>
                  <a:gd name="T2" fmla="*/ 0 w 7"/>
                  <a:gd name="T3" fmla="*/ 2147483647 h 8"/>
                  <a:gd name="T4" fmla="*/ 2147483647 w 7"/>
                  <a:gd name="T5" fmla="*/ 0 h 8"/>
                  <a:gd name="T6" fmla="*/ 2147483647 w 7"/>
                  <a:gd name="T7" fmla="*/ 0 h 8"/>
                  <a:gd name="T8" fmla="*/ 2147483647 w 7"/>
                  <a:gd name="T9" fmla="*/ 2147483647 h 8"/>
                  <a:gd name="T10" fmla="*/ 2147483647 w 7"/>
                  <a:gd name="T11" fmla="*/ 2147483647 h 8"/>
                  <a:gd name="T12" fmla="*/ 0 60000 65536"/>
                  <a:gd name="T13" fmla="*/ 0 60000 65536"/>
                  <a:gd name="T14" fmla="*/ 0 60000 65536"/>
                  <a:gd name="T15" fmla="*/ 0 60000 65536"/>
                  <a:gd name="T16" fmla="*/ 0 60000 65536"/>
                  <a:gd name="T17" fmla="*/ 0 60000 65536"/>
                  <a:gd name="T18" fmla="*/ 0 w 7"/>
                  <a:gd name="T19" fmla="*/ 0 h 8"/>
                  <a:gd name="T20" fmla="*/ 7 w 7"/>
                  <a:gd name="T21" fmla="*/ 8 h 8"/>
                </a:gdLst>
                <a:ahLst/>
                <a:cxnLst>
                  <a:cxn ang="T12">
                    <a:pos x="T0" y="T1"/>
                  </a:cxn>
                  <a:cxn ang="T13">
                    <a:pos x="T2" y="T3"/>
                  </a:cxn>
                  <a:cxn ang="T14">
                    <a:pos x="T4" y="T5"/>
                  </a:cxn>
                  <a:cxn ang="T15">
                    <a:pos x="T6" y="T7"/>
                  </a:cxn>
                  <a:cxn ang="T16">
                    <a:pos x="T8" y="T9"/>
                  </a:cxn>
                  <a:cxn ang="T17">
                    <a:pos x="T10" y="T11"/>
                  </a:cxn>
                </a:cxnLst>
                <a:rect l="T18" t="T19" r="T20" b="T21"/>
                <a:pathLst>
                  <a:path w="7" h="8">
                    <a:moveTo>
                      <a:pt x="6" y="8"/>
                    </a:moveTo>
                    <a:lnTo>
                      <a:pt x="0" y="4"/>
                    </a:lnTo>
                    <a:lnTo>
                      <a:pt x="3" y="0"/>
                    </a:lnTo>
                    <a:lnTo>
                      <a:pt x="5" y="0"/>
                    </a:lnTo>
                    <a:lnTo>
                      <a:pt x="7" y="1"/>
                    </a:lnTo>
                    <a:lnTo>
                      <a:pt x="6" y="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40" name="Freeform 762"/>
              <p:cNvSpPr>
                <a:spLocks/>
              </p:cNvSpPr>
              <p:nvPr/>
            </p:nvSpPr>
            <p:spPr bwMode="gray">
              <a:xfrm>
                <a:off x="3348" y="2530"/>
                <a:ext cx="58" cy="44"/>
              </a:xfrm>
              <a:custGeom>
                <a:avLst/>
                <a:gdLst>
                  <a:gd name="T0" fmla="*/ 2147483647 w 44"/>
                  <a:gd name="T1" fmla="*/ 2147483647 h 34"/>
                  <a:gd name="T2" fmla="*/ 2147483647 w 44"/>
                  <a:gd name="T3" fmla="*/ 2147483647 h 34"/>
                  <a:gd name="T4" fmla="*/ 2147483647 w 44"/>
                  <a:gd name="T5" fmla="*/ 2147483647 h 34"/>
                  <a:gd name="T6" fmla="*/ 2147483647 w 44"/>
                  <a:gd name="T7" fmla="*/ 2147483647 h 34"/>
                  <a:gd name="T8" fmla="*/ 2147483647 w 44"/>
                  <a:gd name="T9" fmla="*/ 2147483647 h 34"/>
                  <a:gd name="T10" fmla="*/ 2147483647 w 44"/>
                  <a:gd name="T11" fmla="*/ 2147483647 h 34"/>
                  <a:gd name="T12" fmla="*/ 2147483647 w 44"/>
                  <a:gd name="T13" fmla="*/ 2147483647 h 34"/>
                  <a:gd name="T14" fmla="*/ 0 w 44"/>
                  <a:gd name="T15" fmla="*/ 2147483647 h 34"/>
                  <a:gd name="T16" fmla="*/ 2147483647 w 44"/>
                  <a:gd name="T17" fmla="*/ 2147483647 h 34"/>
                  <a:gd name="T18" fmla="*/ 2147483647 w 44"/>
                  <a:gd name="T19" fmla="*/ 2147483647 h 34"/>
                  <a:gd name="T20" fmla="*/ 2147483647 w 44"/>
                  <a:gd name="T21" fmla="*/ 2147483647 h 34"/>
                  <a:gd name="T22" fmla="*/ 2147483647 w 44"/>
                  <a:gd name="T23" fmla="*/ 2147483647 h 34"/>
                  <a:gd name="T24" fmla="*/ 2147483647 w 44"/>
                  <a:gd name="T25" fmla="*/ 2147483647 h 34"/>
                  <a:gd name="T26" fmla="*/ 2147483647 w 44"/>
                  <a:gd name="T27" fmla="*/ 2147483647 h 34"/>
                  <a:gd name="T28" fmla="*/ 2147483647 w 44"/>
                  <a:gd name="T29" fmla="*/ 0 h 34"/>
                  <a:gd name="T30" fmla="*/ 2147483647 w 44"/>
                  <a:gd name="T31" fmla="*/ 2147483647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34"/>
                  <a:gd name="T50" fmla="*/ 44 w 44"/>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34">
                    <a:moveTo>
                      <a:pt x="44" y="4"/>
                    </a:moveTo>
                    <a:lnTo>
                      <a:pt x="43" y="7"/>
                    </a:lnTo>
                    <a:lnTo>
                      <a:pt x="38" y="8"/>
                    </a:lnTo>
                    <a:lnTo>
                      <a:pt x="40" y="16"/>
                    </a:lnTo>
                    <a:lnTo>
                      <a:pt x="32" y="26"/>
                    </a:lnTo>
                    <a:lnTo>
                      <a:pt x="31" y="34"/>
                    </a:lnTo>
                    <a:lnTo>
                      <a:pt x="7" y="31"/>
                    </a:lnTo>
                    <a:lnTo>
                      <a:pt x="0" y="23"/>
                    </a:lnTo>
                    <a:lnTo>
                      <a:pt x="2" y="19"/>
                    </a:lnTo>
                    <a:lnTo>
                      <a:pt x="8" y="20"/>
                    </a:lnTo>
                    <a:lnTo>
                      <a:pt x="12" y="20"/>
                    </a:lnTo>
                    <a:lnTo>
                      <a:pt x="20" y="19"/>
                    </a:lnTo>
                    <a:lnTo>
                      <a:pt x="25" y="13"/>
                    </a:lnTo>
                    <a:lnTo>
                      <a:pt x="34" y="5"/>
                    </a:lnTo>
                    <a:lnTo>
                      <a:pt x="38" y="0"/>
                    </a:lnTo>
                    <a:lnTo>
                      <a:pt x="44"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41" name="Freeform 763"/>
              <p:cNvSpPr>
                <a:spLocks/>
              </p:cNvSpPr>
              <p:nvPr/>
            </p:nvSpPr>
            <p:spPr bwMode="gray">
              <a:xfrm>
                <a:off x="3338" y="2523"/>
                <a:ext cx="10" cy="26"/>
              </a:xfrm>
              <a:custGeom>
                <a:avLst/>
                <a:gdLst>
                  <a:gd name="T0" fmla="*/ 0 w 8"/>
                  <a:gd name="T1" fmla="*/ 2147483647 h 20"/>
                  <a:gd name="T2" fmla="*/ 2147483647 w 8"/>
                  <a:gd name="T3" fmla="*/ 2147483647 h 20"/>
                  <a:gd name="T4" fmla="*/ 2147483647 w 8"/>
                  <a:gd name="T5" fmla="*/ 2147483647 h 20"/>
                  <a:gd name="T6" fmla="*/ 2147483647 w 8"/>
                  <a:gd name="T7" fmla="*/ 0 h 20"/>
                  <a:gd name="T8" fmla="*/ 2147483647 w 8"/>
                  <a:gd name="T9" fmla="*/ 2147483647 h 20"/>
                  <a:gd name="T10" fmla="*/ 2147483647 w 8"/>
                  <a:gd name="T11" fmla="*/ 2147483647 h 20"/>
                  <a:gd name="T12" fmla="*/ 2147483647 w 8"/>
                  <a:gd name="T13" fmla="*/ 2147483647 h 20"/>
                  <a:gd name="T14" fmla="*/ 2147483647 w 8"/>
                  <a:gd name="T15" fmla="*/ 2147483647 h 20"/>
                  <a:gd name="T16" fmla="*/ 0 w 8"/>
                  <a:gd name="T17" fmla="*/ 2147483647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0"/>
                  <a:gd name="T29" fmla="*/ 8 w 8"/>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0">
                    <a:moveTo>
                      <a:pt x="0" y="14"/>
                    </a:moveTo>
                    <a:lnTo>
                      <a:pt x="2" y="9"/>
                    </a:lnTo>
                    <a:lnTo>
                      <a:pt x="1" y="3"/>
                    </a:lnTo>
                    <a:lnTo>
                      <a:pt x="2" y="0"/>
                    </a:lnTo>
                    <a:lnTo>
                      <a:pt x="7" y="1"/>
                    </a:lnTo>
                    <a:lnTo>
                      <a:pt x="8" y="12"/>
                    </a:lnTo>
                    <a:lnTo>
                      <a:pt x="6" y="20"/>
                    </a:lnTo>
                    <a:lnTo>
                      <a:pt x="2" y="19"/>
                    </a:lnTo>
                    <a:lnTo>
                      <a:pt x="0" y="1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42" name="Freeform 764"/>
              <p:cNvSpPr>
                <a:spLocks/>
              </p:cNvSpPr>
              <p:nvPr/>
            </p:nvSpPr>
            <p:spPr bwMode="gray">
              <a:xfrm>
                <a:off x="3290" y="2467"/>
                <a:ext cx="15" cy="18"/>
              </a:xfrm>
              <a:custGeom>
                <a:avLst/>
                <a:gdLst>
                  <a:gd name="T0" fmla="*/ 2147483647 w 12"/>
                  <a:gd name="T1" fmla="*/ 2147483647 h 13"/>
                  <a:gd name="T2" fmla="*/ 0 w 12"/>
                  <a:gd name="T3" fmla="*/ 2147483647 h 13"/>
                  <a:gd name="T4" fmla="*/ 2147483647 w 12"/>
                  <a:gd name="T5" fmla="*/ 0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3"/>
                  <a:gd name="T29" fmla="*/ 12 w 1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3">
                    <a:moveTo>
                      <a:pt x="1" y="9"/>
                    </a:moveTo>
                    <a:lnTo>
                      <a:pt x="0" y="4"/>
                    </a:lnTo>
                    <a:lnTo>
                      <a:pt x="3" y="0"/>
                    </a:lnTo>
                    <a:lnTo>
                      <a:pt x="12" y="2"/>
                    </a:lnTo>
                    <a:lnTo>
                      <a:pt x="9" y="6"/>
                    </a:lnTo>
                    <a:lnTo>
                      <a:pt x="9" y="8"/>
                    </a:lnTo>
                    <a:lnTo>
                      <a:pt x="12" y="13"/>
                    </a:lnTo>
                    <a:lnTo>
                      <a:pt x="5" y="13"/>
                    </a:lnTo>
                    <a:lnTo>
                      <a:pt x="1" y="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43" name="Freeform 765"/>
              <p:cNvSpPr>
                <a:spLocks/>
              </p:cNvSpPr>
              <p:nvPr/>
            </p:nvSpPr>
            <p:spPr bwMode="gray">
              <a:xfrm>
                <a:off x="3399" y="2513"/>
                <a:ext cx="9" cy="6"/>
              </a:xfrm>
              <a:custGeom>
                <a:avLst/>
                <a:gdLst>
                  <a:gd name="T0" fmla="*/ 0 w 7"/>
                  <a:gd name="T1" fmla="*/ 2147483647 h 5"/>
                  <a:gd name="T2" fmla="*/ 0 w 7"/>
                  <a:gd name="T3" fmla="*/ 2147483647 h 5"/>
                  <a:gd name="T4" fmla="*/ 2147483647 w 7"/>
                  <a:gd name="T5" fmla="*/ 2147483647 h 5"/>
                  <a:gd name="T6" fmla="*/ 2147483647 w 7"/>
                  <a:gd name="T7" fmla="*/ 0 h 5"/>
                  <a:gd name="T8" fmla="*/ 0 w 7"/>
                  <a:gd name="T9" fmla="*/ 2147483647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0" y="4"/>
                    </a:moveTo>
                    <a:lnTo>
                      <a:pt x="0" y="5"/>
                    </a:lnTo>
                    <a:lnTo>
                      <a:pt x="7" y="2"/>
                    </a:lnTo>
                    <a:lnTo>
                      <a:pt x="6" y="0"/>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44" name="Freeform 766"/>
              <p:cNvSpPr>
                <a:spLocks/>
              </p:cNvSpPr>
              <p:nvPr/>
            </p:nvSpPr>
            <p:spPr bwMode="gray">
              <a:xfrm>
                <a:off x="3333" y="2516"/>
                <a:ext cx="6" cy="5"/>
              </a:xfrm>
              <a:custGeom>
                <a:avLst/>
                <a:gdLst>
                  <a:gd name="T0" fmla="*/ 0 w 5"/>
                  <a:gd name="T1" fmla="*/ 2147483647 h 4"/>
                  <a:gd name="T2" fmla="*/ 2147483647 w 5"/>
                  <a:gd name="T3" fmla="*/ 0 h 4"/>
                  <a:gd name="T4" fmla="*/ 2147483647 w 5"/>
                  <a:gd name="T5" fmla="*/ 2147483647 h 4"/>
                  <a:gd name="T6" fmla="*/ 2147483647 w 5"/>
                  <a:gd name="T7" fmla="*/ 2147483647 h 4"/>
                  <a:gd name="T8" fmla="*/ 0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2"/>
                    </a:moveTo>
                    <a:lnTo>
                      <a:pt x="3" y="0"/>
                    </a:lnTo>
                    <a:lnTo>
                      <a:pt x="5" y="2"/>
                    </a:lnTo>
                    <a:lnTo>
                      <a:pt x="2" y="4"/>
                    </a:lnTo>
                    <a:lnTo>
                      <a:pt x="0"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45" name="Freeform 767"/>
              <p:cNvSpPr>
                <a:spLocks/>
              </p:cNvSpPr>
              <p:nvPr/>
            </p:nvSpPr>
            <p:spPr bwMode="gray">
              <a:xfrm>
                <a:off x="3270" y="2272"/>
                <a:ext cx="59" cy="65"/>
              </a:xfrm>
              <a:custGeom>
                <a:avLst/>
                <a:gdLst>
                  <a:gd name="T0" fmla="*/ 2147483647 w 45"/>
                  <a:gd name="T1" fmla="*/ 2147483647 h 50"/>
                  <a:gd name="T2" fmla="*/ 2147483647 w 45"/>
                  <a:gd name="T3" fmla="*/ 2147483647 h 50"/>
                  <a:gd name="T4" fmla="*/ 2147483647 w 45"/>
                  <a:gd name="T5" fmla="*/ 2147483647 h 50"/>
                  <a:gd name="T6" fmla="*/ 0 w 45"/>
                  <a:gd name="T7" fmla="*/ 2147483647 h 50"/>
                  <a:gd name="T8" fmla="*/ 2147483647 w 45"/>
                  <a:gd name="T9" fmla="*/ 2147483647 h 50"/>
                  <a:gd name="T10" fmla="*/ 2147483647 w 45"/>
                  <a:gd name="T11" fmla="*/ 2147483647 h 50"/>
                  <a:gd name="T12" fmla="*/ 2147483647 w 45"/>
                  <a:gd name="T13" fmla="*/ 2147483647 h 50"/>
                  <a:gd name="T14" fmla="*/ 2147483647 w 45"/>
                  <a:gd name="T15" fmla="*/ 2147483647 h 50"/>
                  <a:gd name="T16" fmla="*/ 2147483647 w 45"/>
                  <a:gd name="T17" fmla="*/ 2147483647 h 50"/>
                  <a:gd name="T18" fmla="*/ 2147483647 w 45"/>
                  <a:gd name="T19" fmla="*/ 0 h 50"/>
                  <a:gd name="T20" fmla="*/ 2147483647 w 45"/>
                  <a:gd name="T21" fmla="*/ 2147483647 h 50"/>
                  <a:gd name="T22" fmla="*/ 2147483647 w 45"/>
                  <a:gd name="T23" fmla="*/ 2147483647 h 50"/>
                  <a:gd name="T24" fmla="*/ 2147483647 w 45"/>
                  <a:gd name="T25" fmla="*/ 2147483647 h 50"/>
                  <a:gd name="T26" fmla="*/ 2147483647 w 45"/>
                  <a:gd name="T27" fmla="*/ 2147483647 h 50"/>
                  <a:gd name="T28" fmla="*/ 2147483647 w 45"/>
                  <a:gd name="T29" fmla="*/ 2147483647 h 50"/>
                  <a:gd name="T30" fmla="*/ 2147483647 w 45"/>
                  <a:gd name="T31" fmla="*/ 2147483647 h 50"/>
                  <a:gd name="T32" fmla="*/ 2147483647 w 45"/>
                  <a:gd name="T33" fmla="*/ 2147483647 h 50"/>
                  <a:gd name="T34" fmla="*/ 2147483647 w 45"/>
                  <a:gd name="T35" fmla="*/ 2147483647 h 50"/>
                  <a:gd name="T36" fmla="*/ 2147483647 w 45"/>
                  <a:gd name="T37" fmla="*/ 2147483647 h 50"/>
                  <a:gd name="T38" fmla="*/ 2147483647 w 45"/>
                  <a:gd name="T39" fmla="*/ 2147483647 h 50"/>
                  <a:gd name="T40" fmla="*/ 2147483647 w 45"/>
                  <a:gd name="T41" fmla="*/ 2147483647 h 50"/>
                  <a:gd name="T42" fmla="*/ 2147483647 w 45"/>
                  <a:gd name="T43" fmla="*/ 2147483647 h 50"/>
                  <a:gd name="T44" fmla="*/ 2147483647 w 45"/>
                  <a:gd name="T45" fmla="*/ 2147483647 h 50"/>
                  <a:gd name="T46" fmla="*/ 2147483647 w 45"/>
                  <a:gd name="T47" fmla="*/ 2147483647 h 50"/>
                  <a:gd name="T48" fmla="*/ 2147483647 w 45"/>
                  <a:gd name="T49" fmla="*/ 2147483647 h 50"/>
                  <a:gd name="T50" fmla="*/ 2147483647 w 45"/>
                  <a:gd name="T51" fmla="*/ 2147483647 h 50"/>
                  <a:gd name="T52" fmla="*/ 2147483647 w 45"/>
                  <a:gd name="T53" fmla="*/ 2147483647 h 50"/>
                  <a:gd name="T54" fmla="*/ 2147483647 w 45"/>
                  <a:gd name="T55" fmla="*/ 2147483647 h 50"/>
                  <a:gd name="T56" fmla="*/ 2147483647 w 45"/>
                  <a:gd name="T57" fmla="*/ 2147483647 h 50"/>
                  <a:gd name="T58" fmla="*/ 2147483647 w 45"/>
                  <a:gd name="T59" fmla="*/ 2147483647 h 50"/>
                  <a:gd name="T60" fmla="*/ 2147483647 w 45"/>
                  <a:gd name="T61" fmla="*/ 2147483647 h 50"/>
                  <a:gd name="T62" fmla="*/ 2147483647 w 45"/>
                  <a:gd name="T63" fmla="*/ 2147483647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
                  <a:gd name="T97" fmla="*/ 0 h 50"/>
                  <a:gd name="T98" fmla="*/ 45 w 45"/>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 h="50">
                    <a:moveTo>
                      <a:pt x="16" y="36"/>
                    </a:moveTo>
                    <a:lnTo>
                      <a:pt x="7" y="26"/>
                    </a:lnTo>
                    <a:lnTo>
                      <a:pt x="3" y="19"/>
                    </a:lnTo>
                    <a:lnTo>
                      <a:pt x="0" y="14"/>
                    </a:lnTo>
                    <a:lnTo>
                      <a:pt x="14" y="14"/>
                    </a:lnTo>
                    <a:lnTo>
                      <a:pt x="15" y="12"/>
                    </a:lnTo>
                    <a:lnTo>
                      <a:pt x="11" y="4"/>
                    </a:lnTo>
                    <a:lnTo>
                      <a:pt x="24" y="10"/>
                    </a:lnTo>
                    <a:lnTo>
                      <a:pt x="30" y="8"/>
                    </a:lnTo>
                    <a:lnTo>
                      <a:pt x="30" y="0"/>
                    </a:lnTo>
                    <a:lnTo>
                      <a:pt x="33" y="3"/>
                    </a:lnTo>
                    <a:lnTo>
                      <a:pt x="37" y="6"/>
                    </a:lnTo>
                    <a:lnTo>
                      <a:pt x="39" y="9"/>
                    </a:lnTo>
                    <a:lnTo>
                      <a:pt x="40" y="11"/>
                    </a:lnTo>
                    <a:lnTo>
                      <a:pt x="40" y="13"/>
                    </a:lnTo>
                    <a:lnTo>
                      <a:pt x="43" y="16"/>
                    </a:lnTo>
                    <a:lnTo>
                      <a:pt x="44" y="19"/>
                    </a:lnTo>
                    <a:lnTo>
                      <a:pt x="45" y="20"/>
                    </a:lnTo>
                    <a:lnTo>
                      <a:pt x="45" y="21"/>
                    </a:lnTo>
                    <a:lnTo>
                      <a:pt x="44" y="25"/>
                    </a:lnTo>
                    <a:lnTo>
                      <a:pt x="43" y="27"/>
                    </a:lnTo>
                    <a:lnTo>
                      <a:pt x="40" y="30"/>
                    </a:lnTo>
                    <a:lnTo>
                      <a:pt x="34" y="35"/>
                    </a:lnTo>
                    <a:lnTo>
                      <a:pt x="33" y="37"/>
                    </a:lnTo>
                    <a:lnTo>
                      <a:pt x="33" y="38"/>
                    </a:lnTo>
                    <a:lnTo>
                      <a:pt x="32" y="42"/>
                    </a:lnTo>
                    <a:lnTo>
                      <a:pt x="33" y="46"/>
                    </a:lnTo>
                    <a:lnTo>
                      <a:pt x="33" y="50"/>
                    </a:lnTo>
                    <a:lnTo>
                      <a:pt x="27" y="45"/>
                    </a:lnTo>
                    <a:lnTo>
                      <a:pt x="28" y="35"/>
                    </a:lnTo>
                    <a:lnTo>
                      <a:pt x="27" y="32"/>
                    </a:lnTo>
                    <a:lnTo>
                      <a:pt x="16" y="3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46" name="Freeform 768"/>
              <p:cNvSpPr>
                <a:spLocks/>
              </p:cNvSpPr>
              <p:nvPr/>
            </p:nvSpPr>
            <p:spPr bwMode="gray">
              <a:xfrm>
                <a:off x="3262" y="2311"/>
                <a:ext cx="21" cy="11"/>
              </a:xfrm>
              <a:custGeom>
                <a:avLst/>
                <a:gdLst>
                  <a:gd name="T0" fmla="*/ 0 w 16"/>
                  <a:gd name="T1" fmla="*/ 2147483647 h 9"/>
                  <a:gd name="T2" fmla="*/ 2147483647 w 16"/>
                  <a:gd name="T3" fmla="*/ 0 h 9"/>
                  <a:gd name="T4" fmla="*/ 2147483647 w 16"/>
                  <a:gd name="T5" fmla="*/ 2147483647 h 9"/>
                  <a:gd name="T6" fmla="*/ 2147483647 w 16"/>
                  <a:gd name="T7" fmla="*/ 2147483647 h 9"/>
                  <a:gd name="T8" fmla="*/ 0 w 16"/>
                  <a:gd name="T9" fmla="*/ 214748364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1"/>
                    </a:moveTo>
                    <a:lnTo>
                      <a:pt x="5" y="0"/>
                    </a:lnTo>
                    <a:lnTo>
                      <a:pt x="16" y="7"/>
                    </a:lnTo>
                    <a:lnTo>
                      <a:pt x="11" y="9"/>
                    </a:lnTo>
                    <a:lnTo>
                      <a:pt x="0"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47" name="Freeform 769"/>
              <p:cNvSpPr>
                <a:spLocks/>
              </p:cNvSpPr>
              <p:nvPr/>
            </p:nvSpPr>
            <p:spPr bwMode="gray">
              <a:xfrm>
                <a:off x="3243" y="2279"/>
                <a:ext cx="48" cy="41"/>
              </a:xfrm>
              <a:custGeom>
                <a:avLst/>
                <a:gdLst>
                  <a:gd name="T0" fmla="*/ 2147483647 w 37"/>
                  <a:gd name="T1" fmla="*/ 2147483647 h 31"/>
                  <a:gd name="T2" fmla="*/ 2147483647 w 37"/>
                  <a:gd name="T3" fmla="*/ 2147483647 h 31"/>
                  <a:gd name="T4" fmla="*/ 2147483647 w 37"/>
                  <a:gd name="T5" fmla="*/ 2147483647 h 31"/>
                  <a:gd name="T6" fmla="*/ 2147483647 w 37"/>
                  <a:gd name="T7" fmla="*/ 2147483647 h 31"/>
                  <a:gd name="T8" fmla="*/ 2147483647 w 37"/>
                  <a:gd name="T9" fmla="*/ 2147483647 h 31"/>
                  <a:gd name="T10" fmla="*/ 2147483647 w 37"/>
                  <a:gd name="T11" fmla="*/ 2147483647 h 31"/>
                  <a:gd name="T12" fmla="*/ 2147483647 w 37"/>
                  <a:gd name="T13" fmla="*/ 2147483647 h 31"/>
                  <a:gd name="T14" fmla="*/ 0 w 37"/>
                  <a:gd name="T15" fmla="*/ 0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31"/>
                  <a:gd name="T41" fmla="*/ 37 w 37"/>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31">
                    <a:moveTo>
                      <a:pt x="37" y="30"/>
                    </a:moveTo>
                    <a:lnTo>
                      <a:pt x="31" y="31"/>
                    </a:lnTo>
                    <a:lnTo>
                      <a:pt x="20" y="24"/>
                    </a:lnTo>
                    <a:lnTo>
                      <a:pt x="15" y="25"/>
                    </a:lnTo>
                    <a:lnTo>
                      <a:pt x="13" y="21"/>
                    </a:lnTo>
                    <a:lnTo>
                      <a:pt x="8" y="18"/>
                    </a:lnTo>
                    <a:lnTo>
                      <a:pt x="7" y="10"/>
                    </a:lnTo>
                    <a:lnTo>
                      <a:pt x="0" y="0"/>
                    </a:lnTo>
                    <a:lnTo>
                      <a:pt x="11" y="4"/>
                    </a:lnTo>
                    <a:lnTo>
                      <a:pt x="21" y="8"/>
                    </a:lnTo>
                    <a:lnTo>
                      <a:pt x="24" y="13"/>
                    </a:lnTo>
                    <a:lnTo>
                      <a:pt x="28" y="20"/>
                    </a:lnTo>
                    <a:lnTo>
                      <a:pt x="37" y="3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48" name="Freeform 770"/>
              <p:cNvSpPr>
                <a:spLocks/>
              </p:cNvSpPr>
              <p:nvPr/>
            </p:nvSpPr>
            <p:spPr bwMode="gray">
              <a:xfrm>
                <a:off x="3202" y="2244"/>
                <a:ext cx="88" cy="46"/>
              </a:xfrm>
              <a:custGeom>
                <a:avLst/>
                <a:gdLst>
                  <a:gd name="T0" fmla="*/ 2147483647 w 67"/>
                  <a:gd name="T1" fmla="*/ 2147483647 h 35"/>
                  <a:gd name="T2" fmla="*/ 2147483647 w 67"/>
                  <a:gd name="T3" fmla="*/ 2147483647 h 35"/>
                  <a:gd name="T4" fmla="*/ 2147483647 w 67"/>
                  <a:gd name="T5" fmla="*/ 2147483647 h 35"/>
                  <a:gd name="T6" fmla="*/ 2147483647 w 67"/>
                  <a:gd name="T7" fmla="*/ 2147483647 h 35"/>
                  <a:gd name="T8" fmla="*/ 2147483647 w 67"/>
                  <a:gd name="T9" fmla="*/ 2147483647 h 35"/>
                  <a:gd name="T10" fmla="*/ 2147483647 w 67"/>
                  <a:gd name="T11" fmla="*/ 2147483647 h 35"/>
                  <a:gd name="T12" fmla="*/ 2147483647 w 67"/>
                  <a:gd name="T13" fmla="*/ 2147483647 h 35"/>
                  <a:gd name="T14" fmla="*/ 2147483647 w 67"/>
                  <a:gd name="T15" fmla="*/ 2147483647 h 35"/>
                  <a:gd name="T16" fmla="*/ 0 w 67"/>
                  <a:gd name="T17" fmla="*/ 0 h 35"/>
                  <a:gd name="T18" fmla="*/ 2147483647 w 67"/>
                  <a:gd name="T19" fmla="*/ 2147483647 h 35"/>
                  <a:gd name="T20" fmla="*/ 2147483647 w 67"/>
                  <a:gd name="T21" fmla="*/ 2147483647 h 35"/>
                  <a:gd name="T22" fmla="*/ 2147483647 w 67"/>
                  <a:gd name="T23" fmla="*/ 2147483647 h 35"/>
                  <a:gd name="T24" fmla="*/ 2147483647 w 67"/>
                  <a:gd name="T25" fmla="*/ 2147483647 h 35"/>
                  <a:gd name="T26" fmla="*/ 2147483647 w 67"/>
                  <a:gd name="T27" fmla="*/ 2147483647 h 35"/>
                  <a:gd name="T28" fmla="*/ 2147483647 w 67"/>
                  <a:gd name="T29" fmla="*/ 2147483647 h 35"/>
                  <a:gd name="T30" fmla="*/ 2147483647 w 67"/>
                  <a:gd name="T31" fmla="*/ 2147483647 h 35"/>
                  <a:gd name="T32" fmla="*/ 2147483647 w 67"/>
                  <a:gd name="T33" fmla="*/ 2147483647 h 35"/>
                  <a:gd name="T34" fmla="*/ 2147483647 w 67"/>
                  <a:gd name="T35" fmla="*/ 2147483647 h 35"/>
                  <a:gd name="T36" fmla="*/ 2147483647 w 67"/>
                  <a:gd name="T37" fmla="*/ 2147483647 h 35"/>
                  <a:gd name="T38" fmla="*/ 2147483647 w 67"/>
                  <a:gd name="T39" fmla="*/ 2147483647 h 35"/>
                  <a:gd name="T40" fmla="*/ 2147483647 w 67"/>
                  <a:gd name="T41" fmla="*/ 2147483647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5"/>
                  <a:gd name="T65" fmla="*/ 67 w 67"/>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5">
                    <a:moveTo>
                      <a:pt x="31" y="27"/>
                    </a:moveTo>
                    <a:lnTo>
                      <a:pt x="25" y="27"/>
                    </a:lnTo>
                    <a:lnTo>
                      <a:pt x="18" y="25"/>
                    </a:lnTo>
                    <a:lnTo>
                      <a:pt x="18" y="21"/>
                    </a:lnTo>
                    <a:lnTo>
                      <a:pt x="16" y="15"/>
                    </a:lnTo>
                    <a:lnTo>
                      <a:pt x="15" y="11"/>
                    </a:lnTo>
                    <a:lnTo>
                      <a:pt x="12" y="7"/>
                    </a:lnTo>
                    <a:lnTo>
                      <a:pt x="7" y="6"/>
                    </a:lnTo>
                    <a:lnTo>
                      <a:pt x="0" y="0"/>
                    </a:lnTo>
                    <a:lnTo>
                      <a:pt x="13" y="3"/>
                    </a:lnTo>
                    <a:lnTo>
                      <a:pt x="26" y="5"/>
                    </a:lnTo>
                    <a:lnTo>
                      <a:pt x="31" y="4"/>
                    </a:lnTo>
                    <a:lnTo>
                      <a:pt x="44" y="10"/>
                    </a:lnTo>
                    <a:lnTo>
                      <a:pt x="56" y="19"/>
                    </a:lnTo>
                    <a:lnTo>
                      <a:pt x="59" y="19"/>
                    </a:lnTo>
                    <a:lnTo>
                      <a:pt x="63" y="25"/>
                    </a:lnTo>
                    <a:lnTo>
                      <a:pt x="67" y="32"/>
                    </a:lnTo>
                    <a:lnTo>
                      <a:pt x="66" y="35"/>
                    </a:lnTo>
                    <a:lnTo>
                      <a:pt x="52" y="35"/>
                    </a:lnTo>
                    <a:lnTo>
                      <a:pt x="42" y="31"/>
                    </a:lnTo>
                    <a:lnTo>
                      <a:pt x="31" y="2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49" name="Freeform 771"/>
              <p:cNvSpPr>
                <a:spLocks/>
              </p:cNvSpPr>
              <p:nvPr/>
            </p:nvSpPr>
            <p:spPr bwMode="gray">
              <a:xfrm>
                <a:off x="3144" y="2431"/>
                <a:ext cx="253" cy="237"/>
              </a:xfrm>
              <a:custGeom>
                <a:avLst/>
                <a:gdLst>
                  <a:gd name="T0" fmla="*/ 2147483647 w 194"/>
                  <a:gd name="T1" fmla="*/ 2147483647 h 182"/>
                  <a:gd name="T2" fmla="*/ 2147483647 w 194"/>
                  <a:gd name="T3" fmla="*/ 2147483647 h 182"/>
                  <a:gd name="T4" fmla="*/ 2147483647 w 194"/>
                  <a:gd name="T5" fmla="*/ 2147483647 h 182"/>
                  <a:gd name="T6" fmla="*/ 2147483647 w 194"/>
                  <a:gd name="T7" fmla="*/ 2147483647 h 182"/>
                  <a:gd name="T8" fmla="*/ 2147483647 w 194"/>
                  <a:gd name="T9" fmla="*/ 2147483647 h 182"/>
                  <a:gd name="T10" fmla="*/ 2147483647 w 194"/>
                  <a:gd name="T11" fmla="*/ 2147483647 h 182"/>
                  <a:gd name="T12" fmla="*/ 2147483647 w 194"/>
                  <a:gd name="T13" fmla="*/ 2147483647 h 182"/>
                  <a:gd name="T14" fmla="*/ 2147483647 w 194"/>
                  <a:gd name="T15" fmla="*/ 2147483647 h 182"/>
                  <a:gd name="T16" fmla="*/ 2147483647 w 194"/>
                  <a:gd name="T17" fmla="*/ 2147483647 h 182"/>
                  <a:gd name="T18" fmla="*/ 2147483647 w 194"/>
                  <a:gd name="T19" fmla="*/ 2147483647 h 182"/>
                  <a:gd name="T20" fmla="*/ 2147483647 w 194"/>
                  <a:gd name="T21" fmla="*/ 2147483647 h 182"/>
                  <a:gd name="T22" fmla="*/ 2147483647 w 194"/>
                  <a:gd name="T23" fmla="*/ 2147483647 h 182"/>
                  <a:gd name="T24" fmla="*/ 2147483647 w 194"/>
                  <a:gd name="T25" fmla="*/ 2147483647 h 182"/>
                  <a:gd name="T26" fmla="*/ 2147483647 w 194"/>
                  <a:gd name="T27" fmla="*/ 2147483647 h 182"/>
                  <a:gd name="T28" fmla="*/ 2147483647 w 194"/>
                  <a:gd name="T29" fmla="*/ 2147483647 h 182"/>
                  <a:gd name="T30" fmla="*/ 2147483647 w 194"/>
                  <a:gd name="T31" fmla="*/ 2147483647 h 182"/>
                  <a:gd name="T32" fmla="*/ 2147483647 w 194"/>
                  <a:gd name="T33" fmla="*/ 2147483647 h 182"/>
                  <a:gd name="T34" fmla="*/ 2147483647 w 194"/>
                  <a:gd name="T35" fmla="*/ 2147483647 h 182"/>
                  <a:gd name="T36" fmla="*/ 2147483647 w 194"/>
                  <a:gd name="T37" fmla="*/ 2147483647 h 182"/>
                  <a:gd name="T38" fmla="*/ 2147483647 w 194"/>
                  <a:gd name="T39" fmla="*/ 2147483647 h 182"/>
                  <a:gd name="T40" fmla="*/ 2147483647 w 194"/>
                  <a:gd name="T41" fmla="*/ 2147483647 h 182"/>
                  <a:gd name="T42" fmla="*/ 2147483647 w 194"/>
                  <a:gd name="T43" fmla="*/ 2147483647 h 182"/>
                  <a:gd name="T44" fmla="*/ 2147483647 w 194"/>
                  <a:gd name="T45" fmla="*/ 2147483647 h 182"/>
                  <a:gd name="T46" fmla="*/ 2147483647 w 194"/>
                  <a:gd name="T47" fmla="*/ 2147483647 h 182"/>
                  <a:gd name="T48" fmla="*/ 2147483647 w 194"/>
                  <a:gd name="T49" fmla="*/ 2147483647 h 182"/>
                  <a:gd name="T50" fmla="*/ 2147483647 w 194"/>
                  <a:gd name="T51" fmla="*/ 2147483647 h 182"/>
                  <a:gd name="T52" fmla="*/ 2147483647 w 194"/>
                  <a:gd name="T53" fmla="*/ 2147483647 h 182"/>
                  <a:gd name="T54" fmla="*/ 0 w 194"/>
                  <a:gd name="T55" fmla="*/ 2147483647 h 182"/>
                  <a:gd name="T56" fmla="*/ 0 w 194"/>
                  <a:gd name="T57" fmla="*/ 2147483647 h 182"/>
                  <a:gd name="T58" fmla="*/ 2147483647 w 194"/>
                  <a:gd name="T59" fmla="*/ 2147483647 h 182"/>
                  <a:gd name="T60" fmla="*/ 2147483647 w 194"/>
                  <a:gd name="T61" fmla="*/ 2147483647 h 182"/>
                  <a:gd name="T62" fmla="*/ 2147483647 w 194"/>
                  <a:gd name="T63" fmla="*/ 2147483647 h 182"/>
                  <a:gd name="T64" fmla="*/ 2147483647 w 194"/>
                  <a:gd name="T65" fmla="*/ 2147483647 h 182"/>
                  <a:gd name="T66" fmla="*/ 2147483647 w 194"/>
                  <a:gd name="T67" fmla="*/ 2147483647 h 182"/>
                  <a:gd name="T68" fmla="*/ 2147483647 w 194"/>
                  <a:gd name="T69" fmla="*/ 2147483647 h 182"/>
                  <a:gd name="T70" fmla="*/ 2147483647 w 194"/>
                  <a:gd name="T71" fmla="*/ 0 h 182"/>
                  <a:gd name="T72" fmla="*/ 2147483647 w 194"/>
                  <a:gd name="T73" fmla="*/ 2147483647 h 182"/>
                  <a:gd name="T74" fmla="*/ 2147483647 w 194"/>
                  <a:gd name="T75" fmla="*/ 2147483647 h 182"/>
                  <a:gd name="T76" fmla="*/ 2147483647 w 194"/>
                  <a:gd name="T77" fmla="*/ 2147483647 h 182"/>
                  <a:gd name="T78" fmla="*/ 2147483647 w 194"/>
                  <a:gd name="T79" fmla="*/ 2147483647 h 182"/>
                  <a:gd name="T80" fmla="*/ 2147483647 w 194"/>
                  <a:gd name="T81" fmla="*/ 2147483647 h 182"/>
                  <a:gd name="T82" fmla="*/ 2147483647 w 194"/>
                  <a:gd name="T83" fmla="*/ 2147483647 h 182"/>
                  <a:gd name="T84" fmla="*/ 2147483647 w 194"/>
                  <a:gd name="T85" fmla="*/ 2147483647 h 182"/>
                  <a:gd name="T86" fmla="*/ 2147483647 w 194"/>
                  <a:gd name="T87" fmla="*/ 2147483647 h 182"/>
                  <a:gd name="T88" fmla="*/ 2147483647 w 194"/>
                  <a:gd name="T89" fmla="*/ 2147483647 h 182"/>
                  <a:gd name="T90" fmla="*/ 2147483647 w 194"/>
                  <a:gd name="T91" fmla="*/ 2147483647 h 182"/>
                  <a:gd name="T92" fmla="*/ 2147483647 w 194"/>
                  <a:gd name="T93" fmla="*/ 2147483647 h 182"/>
                  <a:gd name="T94" fmla="*/ 2147483647 w 194"/>
                  <a:gd name="T95" fmla="*/ 2147483647 h 182"/>
                  <a:gd name="T96" fmla="*/ 2147483647 w 194"/>
                  <a:gd name="T97" fmla="*/ 2147483647 h 182"/>
                  <a:gd name="T98" fmla="*/ 2147483647 w 194"/>
                  <a:gd name="T99" fmla="*/ 2147483647 h 182"/>
                  <a:gd name="T100" fmla="*/ 2147483647 w 194"/>
                  <a:gd name="T101" fmla="*/ 2147483647 h 182"/>
                  <a:gd name="T102" fmla="*/ 2147483647 w 194"/>
                  <a:gd name="T103" fmla="*/ 2147483647 h 182"/>
                  <a:gd name="T104" fmla="*/ 2147483647 w 194"/>
                  <a:gd name="T105" fmla="*/ 2147483647 h 182"/>
                  <a:gd name="T106" fmla="*/ 2147483647 w 194"/>
                  <a:gd name="T107" fmla="*/ 2147483647 h 182"/>
                  <a:gd name="T108" fmla="*/ 2147483647 w 194"/>
                  <a:gd name="T109" fmla="*/ 2147483647 h 182"/>
                  <a:gd name="T110" fmla="*/ 2147483647 w 194"/>
                  <a:gd name="T111" fmla="*/ 2147483647 h 182"/>
                  <a:gd name="T112" fmla="*/ 2147483647 w 194"/>
                  <a:gd name="T113" fmla="*/ 2147483647 h 1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4"/>
                  <a:gd name="T172" fmla="*/ 0 h 182"/>
                  <a:gd name="T173" fmla="*/ 194 w 194"/>
                  <a:gd name="T174" fmla="*/ 182 h 1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4" h="182">
                    <a:moveTo>
                      <a:pt x="187" y="110"/>
                    </a:moveTo>
                    <a:lnTo>
                      <a:pt x="194" y="115"/>
                    </a:lnTo>
                    <a:lnTo>
                      <a:pt x="189" y="139"/>
                    </a:lnTo>
                    <a:lnTo>
                      <a:pt x="183" y="139"/>
                    </a:lnTo>
                    <a:lnTo>
                      <a:pt x="161" y="150"/>
                    </a:lnTo>
                    <a:lnTo>
                      <a:pt x="128" y="157"/>
                    </a:lnTo>
                    <a:lnTo>
                      <a:pt x="107" y="182"/>
                    </a:lnTo>
                    <a:lnTo>
                      <a:pt x="99" y="172"/>
                    </a:lnTo>
                    <a:lnTo>
                      <a:pt x="79" y="166"/>
                    </a:lnTo>
                    <a:lnTo>
                      <a:pt x="71" y="172"/>
                    </a:lnTo>
                    <a:lnTo>
                      <a:pt x="65" y="162"/>
                    </a:lnTo>
                    <a:lnTo>
                      <a:pt x="59" y="158"/>
                    </a:lnTo>
                    <a:lnTo>
                      <a:pt x="55" y="145"/>
                    </a:lnTo>
                    <a:lnTo>
                      <a:pt x="53" y="141"/>
                    </a:lnTo>
                    <a:lnTo>
                      <a:pt x="47" y="137"/>
                    </a:lnTo>
                    <a:lnTo>
                      <a:pt x="42" y="130"/>
                    </a:lnTo>
                    <a:lnTo>
                      <a:pt x="38" y="121"/>
                    </a:lnTo>
                    <a:lnTo>
                      <a:pt x="38" y="109"/>
                    </a:lnTo>
                    <a:lnTo>
                      <a:pt x="34" y="103"/>
                    </a:lnTo>
                    <a:lnTo>
                      <a:pt x="30" y="98"/>
                    </a:lnTo>
                    <a:lnTo>
                      <a:pt x="25" y="95"/>
                    </a:lnTo>
                    <a:lnTo>
                      <a:pt x="20" y="88"/>
                    </a:lnTo>
                    <a:lnTo>
                      <a:pt x="20" y="79"/>
                    </a:lnTo>
                    <a:lnTo>
                      <a:pt x="13" y="73"/>
                    </a:lnTo>
                    <a:lnTo>
                      <a:pt x="12" y="67"/>
                    </a:lnTo>
                    <a:lnTo>
                      <a:pt x="6" y="56"/>
                    </a:lnTo>
                    <a:lnTo>
                      <a:pt x="5" y="53"/>
                    </a:lnTo>
                    <a:lnTo>
                      <a:pt x="0" y="52"/>
                    </a:lnTo>
                    <a:lnTo>
                      <a:pt x="0" y="38"/>
                    </a:lnTo>
                    <a:lnTo>
                      <a:pt x="11" y="36"/>
                    </a:lnTo>
                    <a:lnTo>
                      <a:pt x="17" y="28"/>
                    </a:lnTo>
                    <a:lnTo>
                      <a:pt x="25" y="27"/>
                    </a:lnTo>
                    <a:lnTo>
                      <a:pt x="27" y="25"/>
                    </a:lnTo>
                    <a:lnTo>
                      <a:pt x="21" y="5"/>
                    </a:lnTo>
                    <a:lnTo>
                      <a:pt x="37" y="5"/>
                    </a:lnTo>
                    <a:lnTo>
                      <a:pt x="42" y="0"/>
                    </a:lnTo>
                    <a:lnTo>
                      <a:pt x="54" y="4"/>
                    </a:lnTo>
                    <a:lnTo>
                      <a:pt x="69" y="14"/>
                    </a:lnTo>
                    <a:lnTo>
                      <a:pt x="79" y="21"/>
                    </a:lnTo>
                    <a:lnTo>
                      <a:pt x="79" y="31"/>
                    </a:lnTo>
                    <a:lnTo>
                      <a:pt x="95" y="39"/>
                    </a:lnTo>
                    <a:lnTo>
                      <a:pt x="112" y="37"/>
                    </a:lnTo>
                    <a:lnTo>
                      <a:pt x="116" y="41"/>
                    </a:lnTo>
                    <a:lnTo>
                      <a:pt x="123" y="41"/>
                    </a:lnTo>
                    <a:lnTo>
                      <a:pt x="127" y="45"/>
                    </a:lnTo>
                    <a:lnTo>
                      <a:pt x="128" y="49"/>
                    </a:lnTo>
                    <a:lnTo>
                      <a:pt x="133" y="52"/>
                    </a:lnTo>
                    <a:lnTo>
                      <a:pt x="138" y="64"/>
                    </a:lnTo>
                    <a:lnTo>
                      <a:pt x="141" y="66"/>
                    </a:lnTo>
                    <a:lnTo>
                      <a:pt x="140" y="75"/>
                    </a:lnTo>
                    <a:lnTo>
                      <a:pt x="148" y="85"/>
                    </a:lnTo>
                    <a:lnTo>
                      <a:pt x="150" y="90"/>
                    </a:lnTo>
                    <a:lnTo>
                      <a:pt x="154" y="91"/>
                    </a:lnTo>
                    <a:lnTo>
                      <a:pt x="158" y="95"/>
                    </a:lnTo>
                    <a:lnTo>
                      <a:pt x="156" y="99"/>
                    </a:lnTo>
                    <a:lnTo>
                      <a:pt x="163" y="107"/>
                    </a:lnTo>
                    <a:lnTo>
                      <a:pt x="187" y="11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50" name="Freeform 772"/>
              <p:cNvSpPr>
                <a:spLocks/>
              </p:cNvSpPr>
              <p:nvPr/>
            </p:nvSpPr>
            <p:spPr bwMode="gray">
              <a:xfrm>
                <a:off x="3238" y="2627"/>
                <a:ext cx="135" cy="85"/>
              </a:xfrm>
              <a:custGeom>
                <a:avLst/>
                <a:gdLst>
                  <a:gd name="T0" fmla="*/ 2147483647 w 104"/>
                  <a:gd name="T1" fmla="*/ 2147483647 h 66"/>
                  <a:gd name="T2" fmla="*/ 2147483647 w 104"/>
                  <a:gd name="T3" fmla="*/ 2147483647 h 66"/>
                  <a:gd name="T4" fmla="*/ 2147483647 w 104"/>
                  <a:gd name="T5" fmla="*/ 2147483647 h 66"/>
                  <a:gd name="T6" fmla="*/ 2147483647 w 104"/>
                  <a:gd name="T7" fmla="*/ 2147483647 h 66"/>
                  <a:gd name="T8" fmla="*/ 2147483647 w 104"/>
                  <a:gd name="T9" fmla="*/ 2147483647 h 66"/>
                  <a:gd name="T10" fmla="*/ 2147483647 w 104"/>
                  <a:gd name="T11" fmla="*/ 2147483647 h 66"/>
                  <a:gd name="T12" fmla="*/ 2147483647 w 104"/>
                  <a:gd name="T13" fmla="*/ 2147483647 h 66"/>
                  <a:gd name="T14" fmla="*/ 2147483647 w 104"/>
                  <a:gd name="T15" fmla="*/ 2147483647 h 66"/>
                  <a:gd name="T16" fmla="*/ 2147483647 w 104"/>
                  <a:gd name="T17" fmla="*/ 2147483647 h 66"/>
                  <a:gd name="T18" fmla="*/ 2147483647 w 104"/>
                  <a:gd name="T19" fmla="*/ 2147483647 h 66"/>
                  <a:gd name="T20" fmla="*/ 2147483647 w 104"/>
                  <a:gd name="T21" fmla="*/ 2147483647 h 66"/>
                  <a:gd name="T22" fmla="*/ 2147483647 w 104"/>
                  <a:gd name="T23" fmla="*/ 2147483647 h 66"/>
                  <a:gd name="T24" fmla="*/ 2147483647 w 104"/>
                  <a:gd name="T25" fmla="*/ 2147483647 h 66"/>
                  <a:gd name="T26" fmla="*/ 2147483647 w 104"/>
                  <a:gd name="T27" fmla="*/ 2147483647 h 66"/>
                  <a:gd name="T28" fmla="*/ 2147483647 w 104"/>
                  <a:gd name="T29" fmla="*/ 2147483647 h 66"/>
                  <a:gd name="T30" fmla="*/ 2147483647 w 104"/>
                  <a:gd name="T31" fmla="*/ 2147483647 h 66"/>
                  <a:gd name="T32" fmla="*/ 2147483647 w 104"/>
                  <a:gd name="T33" fmla="*/ 2147483647 h 66"/>
                  <a:gd name="T34" fmla="*/ 2147483647 w 104"/>
                  <a:gd name="T35" fmla="*/ 2147483647 h 66"/>
                  <a:gd name="T36" fmla="*/ 2147483647 w 104"/>
                  <a:gd name="T37" fmla="*/ 2147483647 h 66"/>
                  <a:gd name="T38" fmla="*/ 2147483647 w 104"/>
                  <a:gd name="T39" fmla="*/ 2147483647 h 66"/>
                  <a:gd name="T40" fmla="*/ 2147483647 w 104"/>
                  <a:gd name="T41" fmla="*/ 2147483647 h 66"/>
                  <a:gd name="T42" fmla="*/ 0 w 104"/>
                  <a:gd name="T43" fmla="*/ 2147483647 h 66"/>
                  <a:gd name="T44" fmla="*/ 0 w 104"/>
                  <a:gd name="T45" fmla="*/ 2147483647 h 66"/>
                  <a:gd name="T46" fmla="*/ 2147483647 w 104"/>
                  <a:gd name="T47" fmla="*/ 2147483647 h 66"/>
                  <a:gd name="T48" fmla="*/ 2147483647 w 104"/>
                  <a:gd name="T49" fmla="*/ 2147483647 h 66"/>
                  <a:gd name="T50" fmla="*/ 2147483647 w 104"/>
                  <a:gd name="T51" fmla="*/ 2147483647 h 66"/>
                  <a:gd name="T52" fmla="*/ 2147483647 w 104"/>
                  <a:gd name="T53" fmla="*/ 2147483647 h 66"/>
                  <a:gd name="T54" fmla="*/ 2147483647 w 104"/>
                  <a:gd name="T55" fmla="*/ 0 h 66"/>
                  <a:gd name="T56" fmla="*/ 2147483647 w 104"/>
                  <a:gd name="T57" fmla="*/ 2147483647 h 66"/>
                  <a:gd name="T58" fmla="*/ 2147483647 w 104"/>
                  <a:gd name="T59" fmla="*/ 2147483647 h 66"/>
                  <a:gd name="T60" fmla="*/ 2147483647 w 104"/>
                  <a:gd name="T61" fmla="*/ 2147483647 h 66"/>
                  <a:gd name="T62" fmla="*/ 2147483647 w 104"/>
                  <a:gd name="T63" fmla="*/ 2147483647 h 66"/>
                  <a:gd name="T64" fmla="*/ 2147483647 w 104"/>
                  <a:gd name="T65" fmla="*/ 214748364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66"/>
                  <a:gd name="T101" fmla="*/ 104 w 104"/>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66">
                    <a:moveTo>
                      <a:pt x="104" y="21"/>
                    </a:moveTo>
                    <a:lnTo>
                      <a:pt x="96" y="24"/>
                    </a:lnTo>
                    <a:lnTo>
                      <a:pt x="91" y="31"/>
                    </a:lnTo>
                    <a:lnTo>
                      <a:pt x="91" y="33"/>
                    </a:lnTo>
                    <a:lnTo>
                      <a:pt x="87" y="37"/>
                    </a:lnTo>
                    <a:lnTo>
                      <a:pt x="80" y="39"/>
                    </a:lnTo>
                    <a:lnTo>
                      <a:pt x="75" y="42"/>
                    </a:lnTo>
                    <a:lnTo>
                      <a:pt x="67" y="43"/>
                    </a:lnTo>
                    <a:lnTo>
                      <a:pt x="64" y="45"/>
                    </a:lnTo>
                    <a:lnTo>
                      <a:pt x="59" y="47"/>
                    </a:lnTo>
                    <a:lnTo>
                      <a:pt x="58" y="51"/>
                    </a:lnTo>
                    <a:lnTo>
                      <a:pt x="40" y="56"/>
                    </a:lnTo>
                    <a:lnTo>
                      <a:pt x="35" y="59"/>
                    </a:lnTo>
                    <a:lnTo>
                      <a:pt x="28" y="59"/>
                    </a:lnTo>
                    <a:lnTo>
                      <a:pt x="25" y="64"/>
                    </a:lnTo>
                    <a:lnTo>
                      <a:pt x="12" y="66"/>
                    </a:lnTo>
                    <a:lnTo>
                      <a:pt x="10" y="64"/>
                    </a:lnTo>
                    <a:lnTo>
                      <a:pt x="6" y="61"/>
                    </a:lnTo>
                    <a:lnTo>
                      <a:pt x="5" y="52"/>
                    </a:lnTo>
                    <a:lnTo>
                      <a:pt x="1" y="41"/>
                    </a:lnTo>
                    <a:lnTo>
                      <a:pt x="1" y="37"/>
                    </a:lnTo>
                    <a:lnTo>
                      <a:pt x="0" y="27"/>
                    </a:lnTo>
                    <a:lnTo>
                      <a:pt x="0" y="22"/>
                    </a:lnTo>
                    <a:lnTo>
                      <a:pt x="8" y="16"/>
                    </a:lnTo>
                    <a:lnTo>
                      <a:pt x="28" y="22"/>
                    </a:lnTo>
                    <a:lnTo>
                      <a:pt x="36" y="32"/>
                    </a:lnTo>
                    <a:lnTo>
                      <a:pt x="57" y="7"/>
                    </a:lnTo>
                    <a:lnTo>
                      <a:pt x="90" y="0"/>
                    </a:lnTo>
                    <a:lnTo>
                      <a:pt x="95" y="10"/>
                    </a:lnTo>
                    <a:lnTo>
                      <a:pt x="93" y="12"/>
                    </a:lnTo>
                    <a:lnTo>
                      <a:pt x="96" y="14"/>
                    </a:lnTo>
                    <a:lnTo>
                      <a:pt x="100" y="17"/>
                    </a:lnTo>
                    <a:lnTo>
                      <a:pt x="104" y="2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51" name="Freeform 773"/>
              <p:cNvSpPr>
                <a:spLocks/>
              </p:cNvSpPr>
              <p:nvPr/>
            </p:nvSpPr>
            <p:spPr bwMode="gray">
              <a:xfrm>
                <a:off x="3044" y="2272"/>
                <a:ext cx="220" cy="107"/>
              </a:xfrm>
              <a:custGeom>
                <a:avLst/>
                <a:gdLst>
                  <a:gd name="T0" fmla="*/ 2147483647 w 168"/>
                  <a:gd name="T1" fmla="*/ 2147483647 h 82"/>
                  <a:gd name="T2" fmla="*/ 2147483647 w 168"/>
                  <a:gd name="T3" fmla="*/ 2147483647 h 82"/>
                  <a:gd name="T4" fmla="*/ 2147483647 w 168"/>
                  <a:gd name="T5" fmla="*/ 2147483647 h 82"/>
                  <a:gd name="T6" fmla="*/ 2147483647 w 168"/>
                  <a:gd name="T7" fmla="*/ 2147483647 h 82"/>
                  <a:gd name="T8" fmla="*/ 2147483647 w 168"/>
                  <a:gd name="T9" fmla="*/ 2147483647 h 82"/>
                  <a:gd name="T10" fmla="*/ 2147483647 w 168"/>
                  <a:gd name="T11" fmla="*/ 2147483647 h 82"/>
                  <a:gd name="T12" fmla="*/ 2147483647 w 168"/>
                  <a:gd name="T13" fmla="*/ 2147483647 h 82"/>
                  <a:gd name="T14" fmla="*/ 2147483647 w 168"/>
                  <a:gd name="T15" fmla="*/ 2147483647 h 82"/>
                  <a:gd name="T16" fmla="*/ 2147483647 w 168"/>
                  <a:gd name="T17" fmla="*/ 2147483647 h 82"/>
                  <a:gd name="T18" fmla="*/ 2147483647 w 168"/>
                  <a:gd name="T19" fmla="*/ 2147483647 h 82"/>
                  <a:gd name="T20" fmla="*/ 2147483647 w 168"/>
                  <a:gd name="T21" fmla="*/ 2147483647 h 82"/>
                  <a:gd name="T22" fmla="*/ 2147483647 w 168"/>
                  <a:gd name="T23" fmla="*/ 2147483647 h 82"/>
                  <a:gd name="T24" fmla="*/ 2147483647 w 168"/>
                  <a:gd name="T25" fmla="*/ 2147483647 h 82"/>
                  <a:gd name="T26" fmla="*/ 2147483647 w 168"/>
                  <a:gd name="T27" fmla="*/ 2147483647 h 82"/>
                  <a:gd name="T28" fmla="*/ 2147483647 w 168"/>
                  <a:gd name="T29" fmla="*/ 2147483647 h 82"/>
                  <a:gd name="T30" fmla="*/ 2147483647 w 168"/>
                  <a:gd name="T31" fmla="*/ 2147483647 h 82"/>
                  <a:gd name="T32" fmla="*/ 2147483647 w 168"/>
                  <a:gd name="T33" fmla="*/ 2147483647 h 82"/>
                  <a:gd name="T34" fmla="*/ 2147483647 w 168"/>
                  <a:gd name="T35" fmla="*/ 2147483647 h 82"/>
                  <a:gd name="T36" fmla="*/ 2147483647 w 168"/>
                  <a:gd name="T37" fmla="*/ 2147483647 h 82"/>
                  <a:gd name="T38" fmla="*/ 2147483647 w 168"/>
                  <a:gd name="T39" fmla="*/ 2147483647 h 82"/>
                  <a:gd name="T40" fmla="*/ 2147483647 w 168"/>
                  <a:gd name="T41" fmla="*/ 2147483647 h 82"/>
                  <a:gd name="T42" fmla="*/ 2147483647 w 168"/>
                  <a:gd name="T43" fmla="*/ 2147483647 h 82"/>
                  <a:gd name="T44" fmla="*/ 2147483647 w 168"/>
                  <a:gd name="T45" fmla="*/ 2147483647 h 82"/>
                  <a:gd name="T46" fmla="*/ 2147483647 w 168"/>
                  <a:gd name="T47" fmla="*/ 2147483647 h 82"/>
                  <a:gd name="T48" fmla="*/ 0 w 168"/>
                  <a:gd name="T49" fmla="*/ 2147483647 h 82"/>
                  <a:gd name="T50" fmla="*/ 2147483647 w 168"/>
                  <a:gd name="T51" fmla="*/ 2147483647 h 82"/>
                  <a:gd name="T52" fmla="*/ 2147483647 w 168"/>
                  <a:gd name="T53" fmla="*/ 2147483647 h 82"/>
                  <a:gd name="T54" fmla="*/ 2147483647 w 168"/>
                  <a:gd name="T55" fmla="*/ 2147483647 h 82"/>
                  <a:gd name="T56" fmla="*/ 2147483647 w 168"/>
                  <a:gd name="T57" fmla="*/ 2147483647 h 82"/>
                  <a:gd name="T58" fmla="*/ 2147483647 w 168"/>
                  <a:gd name="T59" fmla="*/ 2147483647 h 82"/>
                  <a:gd name="T60" fmla="*/ 2147483647 w 168"/>
                  <a:gd name="T61" fmla="*/ 2147483647 h 82"/>
                  <a:gd name="T62" fmla="*/ 2147483647 w 168"/>
                  <a:gd name="T63" fmla="*/ 2147483647 h 82"/>
                  <a:gd name="T64" fmla="*/ 2147483647 w 168"/>
                  <a:gd name="T65" fmla="*/ 2147483647 h 82"/>
                  <a:gd name="T66" fmla="*/ 2147483647 w 168"/>
                  <a:gd name="T67" fmla="*/ 2147483647 h 82"/>
                  <a:gd name="T68" fmla="*/ 2147483647 w 168"/>
                  <a:gd name="T69" fmla="*/ 2147483647 h 82"/>
                  <a:gd name="T70" fmla="*/ 2147483647 w 168"/>
                  <a:gd name="T71" fmla="*/ 2147483647 h 82"/>
                  <a:gd name="T72" fmla="*/ 2147483647 w 168"/>
                  <a:gd name="T73" fmla="*/ 2147483647 h 82"/>
                  <a:gd name="T74" fmla="*/ 2147483647 w 168"/>
                  <a:gd name="T75" fmla="*/ 2147483647 h 82"/>
                  <a:gd name="T76" fmla="*/ 2147483647 w 168"/>
                  <a:gd name="T77" fmla="*/ 2147483647 h 82"/>
                  <a:gd name="T78" fmla="*/ 2147483647 w 168"/>
                  <a:gd name="T79" fmla="*/ 2147483647 h 82"/>
                  <a:gd name="T80" fmla="*/ 2147483647 w 168"/>
                  <a:gd name="T81" fmla="*/ 2147483647 h 82"/>
                  <a:gd name="T82" fmla="*/ 2147483647 w 168"/>
                  <a:gd name="T83" fmla="*/ 2147483647 h 82"/>
                  <a:gd name="T84" fmla="*/ 2147483647 w 168"/>
                  <a:gd name="T85" fmla="*/ 2147483647 h 82"/>
                  <a:gd name="T86" fmla="*/ 2147483647 w 168"/>
                  <a:gd name="T87" fmla="*/ 2147483647 h 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8"/>
                  <a:gd name="T133" fmla="*/ 0 h 82"/>
                  <a:gd name="T134" fmla="*/ 168 w 168"/>
                  <a:gd name="T135" fmla="*/ 82 h 8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8" h="82">
                    <a:moveTo>
                      <a:pt x="167" y="31"/>
                    </a:moveTo>
                    <a:lnTo>
                      <a:pt x="163" y="35"/>
                    </a:lnTo>
                    <a:lnTo>
                      <a:pt x="168" y="55"/>
                    </a:lnTo>
                    <a:lnTo>
                      <a:pt x="167" y="63"/>
                    </a:lnTo>
                    <a:lnTo>
                      <a:pt x="161" y="64"/>
                    </a:lnTo>
                    <a:lnTo>
                      <a:pt x="158" y="60"/>
                    </a:lnTo>
                    <a:lnTo>
                      <a:pt x="151" y="58"/>
                    </a:lnTo>
                    <a:lnTo>
                      <a:pt x="144" y="63"/>
                    </a:lnTo>
                    <a:lnTo>
                      <a:pt x="142" y="60"/>
                    </a:lnTo>
                    <a:lnTo>
                      <a:pt x="134" y="62"/>
                    </a:lnTo>
                    <a:lnTo>
                      <a:pt x="122" y="66"/>
                    </a:lnTo>
                    <a:lnTo>
                      <a:pt x="111" y="68"/>
                    </a:lnTo>
                    <a:lnTo>
                      <a:pt x="107" y="66"/>
                    </a:lnTo>
                    <a:lnTo>
                      <a:pt x="93" y="70"/>
                    </a:lnTo>
                    <a:lnTo>
                      <a:pt x="93" y="76"/>
                    </a:lnTo>
                    <a:lnTo>
                      <a:pt x="86" y="82"/>
                    </a:lnTo>
                    <a:lnTo>
                      <a:pt x="87" y="78"/>
                    </a:lnTo>
                    <a:lnTo>
                      <a:pt x="87" y="69"/>
                    </a:lnTo>
                    <a:lnTo>
                      <a:pt x="77" y="69"/>
                    </a:lnTo>
                    <a:lnTo>
                      <a:pt x="75" y="71"/>
                    </a:lnTo>
                    <a:lnTo>
                      <a:pt x="71" y="73"/>
                    </a:lnTo>
                    <a:lnTo>
                      <a:pt x="68" y="74"/>
                    </a:lnTo>
                    <a:lnTo>
                      <a:pt x="60" y="76"/>
                    </a:lnTo>
                    <a:lnTo>
                      <a:pt x="55" y="76"/>
                    </a:lnTo>
                    <a:lnTo>
                      <a:pt x="45" y="68"/>
                    </a:lnTo>
                    <a:lnTo>
                      <a:pt x="42" y="66"/>
                    </a:lnTo>
                    <a:lnTo>
                      <a:pt x="38" y="69"/>
                    </a:lnTo>
                    <a:lnTo>
                      <a:pt x="38" y="72"/>
                    </a:lnTo>
                    <a:lnTo>
                      <a:pt x="34" y="73"/>
                    </a:lnTo>
                    <a:lnTo>
                      <a:pt x="27" y="75"/>
                    </a:lnTo>
                    <a:lnTo>
                      <a:pt x="24" y="71"/>
                    </a:lnTo>
                    <a:lnTo>
                      <a:pt x="21" y="70"/>
                    </a:lnTo>
                    <a:lnTo>
                      <a:pt x="18" y="73"/>
                    </a:lnTo>
                    <a:lnTo>
                      <a:pt x="17" y="76"/>
                    </a:lnTo>
                    <a:lnTo>
                      <a:pt x="12" y="78"/>
                    </a:lnTo>
                    <a:lnTo>
                      <a:pt x="12" y="76"/>
                    </a:lnTo>
                    <a:lnTo>
                      <a:pt x="15" y="72"/>
                    </a:lnTo>
                    <a:lnTo>
                      <a:pt x="15" y="68"/>
                    </a:lnTo>
                    <a:lnTo>
                      <a:pt x="13" y="66"/>
                    </a:lnTo>
                    <a:lnTo>
                      <a:pt x="10" y="68"/>
                    </a:lnTo>
                    <a:lnTo>
                      <a:pt x="7" y="69"/>
                    </a:lnTo>
                    <a:lnTo>
                      <a:pt x="7" y="66"/>
                    </a:lnTo>
                    <a:lnTo>
                      <a:pt x="10" y="64"/>
                    </a:lnTo>
                    <a:lnTo>
                      <a:pt x="12" y="63"/>
                    </a:lnTo>
                    <a:lnTo>
                      <a:pt x="8" y="61"/>
                    </a:lnTo>
                    <a:lnTo>
                      <a:pt x="8" y="55"/>
                    </a:lnTo>
                    <a:lnTo>
                      <a:pt x="6" y="52"/>
                    </a:lnTo>
                    <a:lnTo>
                      <a:pt x="3" y="52"/>
                    </a:lnTo>
                    <a:lnTo>
                      <a:pt x="0" y="49"/>
                    </a:lnTo>
                    <a:lnTo>
                      <a:pt x="0" y="47"/>
                    </a:lnTo>
                    <a:lnTo>
                      <a:pt x="5" y="47"/>
                    </a:lnTo>
                    <a:lnTo>
                      <a:pt x="6" y="45"/>
                    </a:lnTo>
                    <a:lnTo>
                      <a:pt x="5" y="42"/>
                    </a:lnTo>
                    <a:lnTo>
                      <a:pt x="4" y="37"/>
                    </a:lnTo>
                    <a:lnTo>
                      <a:pt x="6" y="34"/>
                    </a:lnTo>
                    <a:lnTo>
                      <a:pt x="1" y="34"/>
                    </a:lnTo>
                    <a:lnTo>
                      <a:pt x="0" y="32"/>
                    </a:lnTo>
                    <a:lnTo>
                      <a:pt x="4" y="25"/>
                    </a:lnTo>
                    <a:lnTo>
                      <a:pt x="8" y="22"/>
                    </a:lnTo>
                    <a:lnTo>
                      <a:pt x="13" y="22"/>
                    </a:lnTo>
                    <a:lnTo>
                      <a:pt x="19" y="20"/>
                    </a:lnTo>
                    <a:lnTo>
                      <a:pt x="24" y="22"/>
                    </a:lnTo>
                    <a:lnTo>
                      <a:pt x="30" y="19"/>
                    </a:lnTo>
                    <a:lnTo>
                      <a:pt x="31" y="17"/>
                    </a:lnTo>
                    <a:lnTo>
                      <a:pt x="26" y="15"/>
                    </a:lnTo>
                    <a:lnTo>
                      <a:pt x="26" y="11"/>
                    </a:lnTo>
                    <a:lnTo>
                      <a:pt x="30" y="10"/>
                    </a:lnTo>
                    <a:lnTo>
                      <a:pt x="38" y="10"/>
                    </a:lnTo>
                    <a:lnTo>
                      <a:pt x="42" y="11"/>
                    </a:lnTo>
                    <a:lnTo>
                      <a:pt x="51" y="5"/>
                    </a:lnTo>
                    <a:lnTo>
                      <a:pt x="62" y="1"/>
                    </a:lnTo>
                    <a:lnTo>
                      <a:pt x="72" y="1"/>
                    </a:lnTo>
                    <a:lnTo>
                      <a:pt x="77" y="0"/>
                    </a:lnTo>
                    <a:lnTo>
                      <a:pt x="81" y="6"/>
                    </a:lnTo>
                    <a:lnTo>
                      <a:pt x="88" y="5"/>
                    </a:lnTo>
                    <a:lnTo>
                      <a:pt x="96" y="12"/>
                    </a:lnTo>
                    <a:lnTo>
                      <a:pt x="100" y="11"/>
                    </a:lnTo>
                    <a:lnTo>
                      <a:pt x="108" y="15"/>
                    </a:lnTo>
                    <a:lnTo>
                      <a:pt x="114" y="12"/>
                    </a:lnTo>
                    <a:lnTo>
                      <a:pt x="121" y="14"/>
                    </a:lnTo>
                    <a:lnTo>
                      <a:pt x="127" y="14"/>
                    </a:lnTo>
                    <a:lnTo>
                      <a:pt x="138" y="8"/>
                    </a:lnTo>
                    <a:lnTo>
                      <a:pt x="139" y="4"/>
                    </a:lnTo>
                    <a:lnTo>
                      <a:pt x="146" y="6"/>
                    </a:lnTo>
                    <a:lnTo>
                      <a:pt x="152" y="6"/>
                    </a:lnTo>
                    <a:lnTo>
                      <a:pt x="159" y="16"/>
                    </a:lnTo>
                    <a:lnTo>
                      <a:pt x="160" y="24"/>
                    </a:lnTo>
                    <a:lnTo>
                      <a:pt x="165" y="27"/>
                    </a:lnTo>
                    <a:lnTo>
                      <a:pt x="167" y="3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52" name="Freeform 774"/>
              <p:cNvSpPr>
                <a:spLocks/>
              </p:cNvSpPr>
              <p:nvPr/>
            </p:nvSpPr>
            <p:spPr bwMode="gray">
              <a:xfrm>
                <a:off x="3290" y="2002"/>
                <a:ext cx="490" cy="287"/>
              </a:xfrm>
              <a:custGeom>
                <a:avLst/>
                <a:gdLst>
                  <a:gd name="T0" fmla="*/ 2147483647 w 376"/>
                  <a:gd name="T1" fmla="*/ 2147483647 h 220"/>
                  <a:gd name="T2" fmla="*/ 2147483647 w 376"/>
                  <a:gd name="T3" fmla="*/ 2147483647 h 220"/>
                  <a:gd name="T4" fmla="*/ 2147483647 w 376"/>
                  <a:gd name="T5" fmla="*/ 2147483647 h 220"/>
                  <a:gd name="T6" fmla="*/ 2147483647 w 376"/>
                  <a:gd name="T7" fmla="*/ 2147483647 h 220"/>
                  <a:gd name="T8" fmla="*/ 2147483647 w 376"/>
                  <a:gd name="T9" fmla="*/ 2147483647 h 220"/>
                  <a:gd name="T10" fmla="*/ 2147483647 w 376"/>
                  <a:gd name="T11" fmla="*/ 2147483647 h 220"/>
                  <a:gd name="T12" fmla="*/ 2147483647 w 376"/>
                  <a:gd name="T13" fmla="*/ 2147483647 h 220"/>
                  <a:gd name="T14" fmla="*/ 2147483647 w 376"/>
                  <a:gd name="T15" fmla="*/ 2147483647 h 220"/>
                  <a:gd name="T16" fmla="*/ 2147483647 w 376"/>
                  <a:gd name="T17" fmla="*/ 2147483647 h 220"/>
                  <a:gd name="T18" fmla="*/ 2147483647 w 376"/>
                  <a:gd name="T19" fmla="*/ 2147483647 h 220"/>
                  <a:gd name="T20" fmla="*/ 2147483647 w 376"/>
                  <a:gd name="T21" fmla="*/ 2147483647 h 220"/>
                  <a:gd name="T22" fmla="*/ 2147483647 w 376"/>
                  <a:gd name="T23" fmla="*/ 2147483647 h 220"/>
                  <a:gd name="T24" fmla="*/ 2147483647 w 376"/>
                  <a:gd name="T25" fmla="*/ 2147483647 h 220"/>
                  <a:gd name="T26" fmla="*/ 2147483647 w 376"/>
                  <a:gd name="T27" fmla="*/ 2147483647 h 220"/>
                  <a:gd name="T28" fmla="*/ 2147483647 w 376"/>
                  <a:gd name="T29" fmla="*/ 2147483647 h 220"/>
                  <a:gd name="T30" fmla="*/ 2147483647 w 376"/>
                  <a:gd name="T31" fmla="*/ 2147483647 h 220"/>
                  <a:gd name="T32" fmla="*/ 2147483647 w 376"/>
                  <a:gd name="T33" fmla="*/ 2147483647 h 220"/>
                  <a:gd name="T34" fmla="*/ 2147483647 w 376"/>
                  <a:gd name="T35" fmla="*/ 2147483647 h 220"/>
                  <a:gd name="T36" fmla="*/ 2147483647 w 376"/>
                  <a:gd name="T37" fmla="*/ 2147483647 h 220"/>
                  <a:gd name="T38" fmla="*/ 2147483647 w 376"/>
                  <a:gd name="T39" fmla="*/ 2147483647 h 220"/>
                  <a:gd name="T40" fmla="*/ 2147483647 w 376"/>
                  <a:gd name="T41" fmla="*/ 2147483647 h 220"/>
                  <a:gd name="T42" fmla="*/ 2147483647 w 376"/>
                  <a:gd name="T43" fmla="*/ 2147483647 h 220"/>
                  <a:gd name="T44" fmla="*/ 2147483647 w 376"/>
                  <a:gd name="T45" fmla="*/ 2147483647 h 220"/>
                  <a:gd name="T46" fmla="*/ 2147483647 w 376"/>
                  <a:gd name="T47" fmla="*/ 2147483647 h 220"/>
                  <a:gd name="T48" fmla="*/ 2147483647 w 376"/>
                  <a:gd name="T49" fmla="*/ 2147483647 h 220"/>
                  <a:gd name="T50" fmla="*/ 2147483647 w 376"/>
                  <a:gd name="T51" fmla="*/ 2147483647 h 220"/>
                  <a:gd name="T52" fmla="*/ 2147483647 w 376"/>
                  <a:gd name="T53" fmla="*/ 2147483647 h 220"/>
                  <a:gd name="T54" fmla="*/ 2147483647 w 376"/>
                  <a:gd name="T55" fmla="*/ 2147483647 h 220"/>
                  <a:gd name="T56" fmla="*/ 2147483647 w 376"/>
                  <a:gd name="T57" fmla="*/ 2147483647 h 220"/>
                  <a:gd name="T58" fmla="*/ 2147483647 w 376"/>
                  <a:gd name="T59" fmla="*/ 2147483647 h 220"/>
                  <a:gd name="T60" fmla="*/ 2147483647 w 376"/>
                  <a:gd name="T61" fmla="*/ 2147483647 h 220"/>
                  <a:gd name="T62" fmla="*/ 2147483647 w 376"/>
                  <a:gd name="T63" fmla="*/ 2147483647 h 220"/>
                  <a:gd name="T64" fmla="*/ 2147483647 w 376"/>
                  <a:gd name="T65" fmla="*/ 2147483647 h 220"/>
                  <a:gd name="T66" fmla="*/ 2147483647 w 376"/>
                  <a:gd name="T67" fmla="*/ 2147483647 h 220"/>
                  <a:gd name="T68" fmla="*/ 2147483647 w 376"/>
                  <a:gd name="T69" fmla="*/ 2147483647 h 220"/>
                  <a:gd name="T70" fmla="*/ 2147483647 w 376"/>
                  <a:gd name="T71" fmla="*/ 2147483647 h 220"/>
                  <a:gd name="T72" fmla="*/ 2147483647 w 376"/>
                  <a:gd name="T73" fmla="*/ 2147483647 h 220"/>
                  <a:gd name="T74" fmla="*/ 2147483647 w 376"/>
                  <a:gd name="T75" fmla="*/ 2147483647 h 220"/>
                  <a:gd name="T76" fmla="*/ 2147483647 w 376"/>
                  <a:gd name="T77" fmla="*/ 2147483647 h 220"/>
                  <a:gd name="T78" fmla="*/ 2147483647 w 376"/>
                  <a:gd name="T79" fmla="*/ 2147483647 h 220"/>
                  <a:gd name="T80" fmla="*/ 2147483647 w 376"/>
                  <a:gd name="T81" fmla="*/ 0 h 220"/>
                  <a:gd name="T82" fmla="*/ 2147483647 w 376"/>
                  <a:gd name="T83" fmla="*/ 2147483647 h 220"/>
                  <a:gd name="T84" fmla="*/ 2147483647 w 376"/>
                  <a:gd name="T85" fmla="*/ 2147483647 h 220"/>
                  <a:gd name="T86" fmla="*/ 2147483647 w 376"/>
                  <a:gd name="T87" fmla="*/ 2147483647 h 220"/>
                  <a:gd name="T88" fmla="*/ 2147483647 w 376"/>
                  <a:gd name="T89" fmla="*/ 2147483647 h 220"/>
                  <a:gd name="T90" fmla="*/ 2147483647 w 376"/>
                  <a:gd name="T91" fmla="*/ 2147483647 h 220"/>
                  <a:gd name="T92" fmla="*/ 2147483647 w 376"/>
                  <a:gd name="T93" fmla="*/ 2147483647 h 220"/>
                  <a:gd name="T94" fmla="*/ 2147483647 w 376"/>
                  <a:gd name="T95" fmla="*/ 2147483647 h 220"/>
                  <a:gd name="T96" fmla="*/ 2147483647 w 376"/>
                  <a:gd name="T97" fmla="*/ 2147483647 h 220"/>
                  <a:gd name="T98" fmla="*/ 2147483647 w 376"/>
                  <a:gd name="T99" fmla="*/ 2147483647 h 220"/>
                  <a:gd name="T100" fmla="*/ 2147483647 w 376"/>
                  <a:gd name="T101" fmla="*/ 2147483647 h 220"/>
                  <a:gd name="T102" fmla="*/ 2147483647 w 376"/>
                  <a:gd name="T103" fmla="*/ 2147483647 h 220"/>
                  <a:gd name="T104" fmla="*/ 2147483647 w 376"/>
                  <a:gd name="T105" fmla="*/ 2147483647 h 220"/>
                  <a:gd name="T106" fmla="*/ 2147483647 w 376"/>
                  <a:gd name="T107" fmla="*/ 2147483647 h 220"/>
                  <a:gd name="T108" fmla="*/ 2147483647 w 376"/>
                  <a:gd name="T109" fmla="*/ 2147483647 h 220"/>
                  <a:gd name="T110" fmla="*/ 2147483647 w 376"/>
                  <a:gd name="T111" fmla="*/ 2147483647 h 220"/>
                  <a:gd name="T112" fmla="*/ 2147483647 w 376"/>
                  <a:gd name="T113" fmla="*/ 2147483647 h 2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6"/>
                  <a:gd name="T172" fmla="*/ 0 h 220"/>
                  <a:gd name="T173" fmla="*/ 376 w 376"/>
                  <a:gd name="T174" fmla="*/ 220 h 2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6" h="220">
                    <a:moveTo>
                      <a:pt x="204" y="214"/>
                    </a:moveTo>
                    <a:lnTo>
                      <a:pt x="200" y="216"/>
                    </a:lnTo>
                    <a:lnTo>
                      <a:pt x="195" y="220"/>
                    </a:lnTo>
                    <a:lnTo>
                      <a:pt x="192" y="220"/>
                    </a:lnTo>
                    <a:lnTo>
                      <a:pt x="187" y="214"/>
                    </a:lnTo>
                    <a:lnTo>
                      <a:pt x="183" y="213"/>
                    </a:lnTo>
                    <a:lnTo>
                      <a:pt x="177" y="195"/>
                    </a:lnTo>
                    <a:lnTo>
                      <a:pt x="171" y="197"/>
                    </a:lnTo>
                    <a:lnTo>
                      <a:pt x="167" y="187"/>
                    </a:lnTo>
                    <a:lnTo>
                      <a:pt x="159" y="181"/>
                    </a:lnTo>
                    <a:lnTo>
                      <a:pt x="155" y="182"/>
                    </a:lnTo>
                    <a:lnTo>
                      <a:pt x="146" y="181"/>
                    </a:lnTo>
                    <a:lnTo>
                      <a:pt x="140" y="182"/>
                    </a:lnTo>
                    <a:lnTo>
                      <a:pt x="133" y="173"/>
                    </a:lnTo>
                    <a:lnTo>
                      <a:pt x="107" y="154"/>
                    </a:lnTo>
                    <a:lnTo>
                      <a:pt x="81" y="169"/>
                    </a:lnTo>
                    <a:lnTo>
                      <a:pt x="82" y="208"/>
                    </a:lnTo>
                    <a:lnTo>
                      <a:pt x="74" y="209"/>
                    </a:lnTo>
                    <a:lnTo>
                      <a:pt x="68" y="201"/>
                    </a:lnTo>
                    <a:lnTo>
                      <a:pt x="62" y="199"/>
                    </a:lnTo>
                    <a:lnTo>
                      <a:pt x="58" y="199"/>
                    </a:lnTo>
                    <a:lnTo>
                      <a:pt x="55" y="204"/>
                    </a:lnTo>
                    <a:lnTo>
                      <a:pt x="55" y="198"/>
                    </a:lnTo>
                    <a:lnTo>
                      <a:pt x="55" y="196"/>
                    </a:lnTo>
                    <a:lnTo>
                      <a:pt x="55" y="194"/>
                    </a:lnTo>
                    <a:lnTo>
                      <a:pt x="53" y="194"/>
                    </a:lnTo>
                    <a:lnTo>
                      <a:pt x="52" y="193"/>
                    </a:lnTo>
                    <a:lnTo>
                      <a:pt x="50" y="192"/>
                    </a:lnTo>
                    <a:lnTo>
                      <a:pt x="48" y="191"/>
                    </a:lnTo>
                    <a:lnTo>
                      <a:pt x="47" y="190"/>
                    </a:lnTo>
                    <a:lnTo>
                      <a:pt x="45" y="191"/>
                    </a:lnTo>
                    <a:lnTo>
                      <a:pt x="43" y="189"/>
                    </a:lnTo>
                    <a:lnTo>
                      <a:pt x="42" y="186"/>
                    </a:lnTo>
                    <a:lnTo>
                      <a:pt x="41" y="180"/>
                    </a:lnTo>
                    <a:lnTo>
                      <a:pt x="38" y="177"/>
                    </a:lnTo>
                    <a:lnTo>
                      <a:pt x="36" y="174"/>
                    </a:lnTo>
                    <a:lnTo>
                      <a:pt x="34" y="171"/>
                    </a:lnTo>
                    <a:lnTo>
                      <a:pt x="34" y="169"/>
                    </a:lnTo>
                    <a:lnTo>
                      <a:pt x="34" y="168"/>
                    </a:lnTo>
                    <a:lnTo>
                      <a:pt x="35" y="168"/>
                    </a:lnTo>
                    <a:lnTo>
                      <a:pt x="36" y="168"/>
                    </a:lnTo>
                    <a:lnTo>
                      <a:pt x="38" y="170"/>
                    </a:lnTo>
                    <a:lnTo>
                      <a:pt x="40" y="171"/>
                    </a:lnTo>
                    <a:lnTo>
                      <a:pt x="41" y="171"/>
                    </a:lnTo>
                    <a:lnTo>
                      <a:pt x="42" y="170"/>
                    </a:lnTo>
                    <a:lnTo>
                      <a:pt x="42" y="169"/>
                    </a:lnTo>
                    <a:lnTo>
                      <a:pt x="41" y="167"/>
                    </a:lnTo>
                    <a:lnTo>
                      <a:pt x="41" y="165"/>
                    </a:lnTo>
                    <a:lnTo>
                      <a:pt x="42" y="162"/>
                    </a:lnTo>
                    <a:lnTo>
                      <a:pt x="45" y="160"/>
                    </a:lnTo>
                    <a:lnTo>
                      <a:pt x="49" y="159"/>
                    </a:lnTo>
                    <a:lnTo>
                      <a:pt x="57" y="159"/>
                    </a:lnTo>
                    <a:lnTo>
                      <a:pt x="58" y="158"/>
                    </a:lnTo>
                    <a:lnTo>
                      <a:pt x="59" y="157"/>
                    </a:lnTo>
                    <a:lnTo>
                      <a:pt x="59" y="154"/>
                    </a:lnTo>
                    <a:lnTo>
                      <a:pt x="59" y="149"/>
                    </a:lnTo>
                    <a:lnTo>
                      <a:pt x="59" y="148"/>
                    </a:lnTo>
                    <a:lnTo>
                      <a:pt x="59" y="147"/>
                    </a:lnTo>
                    <a:lnTo>
                      <a:pt x="60" y="145"/>
                    </a:lnTo>
                    <a:lnTo>
                      <a:pt x="60" y="143"/>
                    </a:lnTo>
                    <a:lnTo>
                      <a:pt x="59" y="140"/>
                    </a:lnTo>
                    <a:lnTo>
                      <a:pt x="59" y="139"/>
                    </a:lnTo>
                    <a:lnTo>
                      <a:pt x="59" y="138"/>
                    </a:lnTo>
                    <a:lnTo>
                      <a:pt x="58" y="137"/>
                    </a:lnTo>
                    <a:lnTo>
                      <a:pt x="56" y="137"/>
                    </a:lnTo>
                    <a:lnTo>
                      <a:pt x="54" y="137"/>
                    </a:lnTo>
                    <a:lnTo>
                      <a:pt x="53" y="137"/>
                    </a:lnTo>
                    <a:lnTo>
                      <a:pt x="51" y="136"/>
                    </a:lnTo>
                    <a:lnTo>
                      <a:pt x="49" y="136"/>
                    </a:lnTo>
                    <a:lnTo>
                      <a:pt x="48" y="134"/>
                    </a:lnTo>
                    <a:lnTo>
                      <a:pt x="46" y="134"/>
                    </a:lnTo>
                    <a:lnTo>
                      <a:pt x="44" y="134"/>
                    </a:lnTo>
                    <a:lnTo>
                      <a:pt x="41" y="134"/>
                    </a:lnTo>
                    <a:lnTo>
                      <a:pt x="39" y="135"/>
                    </a:lnTo>
                    <a:lnTo>
                      <a:pt x="38" y="137"/>
                    </a:lnTo>
                    <a:lnTo>
                      <a:pt x="36" y="140"/>
                    </a:lnTo>
                    <a:lnTo>
                      <a:pt x="35" y="140"/>
                    </a:lnTo>
                    <a:lnTo>
                      <a:pt x="34" y="140"/>
                    </a:lnTo>
                    <a:lnTo>
                      <a:pt x="28" y="143"/>
                    </a:lnTo>
                    <a:lnTo>
                      <a:pt x="25" y="144"/>
                    </a:lnTo>
                    <a:lnTo>
                      <a:pt x="22" y="145"/>
                    </a:lnTo>
                    <a:lnTo>
                      <a:pt x="18" y="142"/>
                    </a:lnTo>
                    <a:lnTo>
                      <a:pt x="20" y="132"/>
                    </a:lnTo>
                    <a:lnTo>
                      <a:pt x="14" y="124"/>
                    </a:lnTo>
                    <a:lnTo>
                      <a:pt x="0" y="121"/>
                    </a:lnTo>
                    <a:lnTo>
                      <a:pt x="3" y="80"/>
                    </a:lnTo>
                    <a:lnTo>
                      <a:pt x="9" y="79"/>
                    </a:lnTo>
                    <a:lnTo>
                      <a:pt x="12" y="84"/>
                    </a:lnTo>
                    <a:lnTo>
                      <a:pt x="18" y="83"/>
                    </a:lnTo>
                    <a:lnTo>
                      <a:pt x="18" y="71"/>
                    </a:lnTo>
                    <a:lnTo>
                      <a:pt x="38" y="57"/>
                    </a:lnTo>
                    <a:lnTo>
                      <a:pt x="43" y="63"/>
                    </a:lnTo>
                    <a:lnTo>
                      <a:pt x="52" y="63"/>
                    </a:lnTo>
                    <a:lnTo>
                      <a:pt x="56" y="66"/>
                    </a:lnTo>
                    <a:lnTo>
                      <a:pt x="64" y="66"/>
                    </a:lnTo>
                    <a:lnTo>
                      <a:pt x="70" y="74"/>
                    </a:lnTo>
                    <a:lnTo>
                      <a:pt x="75" y="73"/>
                    </a:lnTo>
                    <a:lnTo>
                      <a:pt x="79" y="77"/>
                    </a:lnTo>
                    <a:lnTo>
                      <a:pt x="82" y="77"/>
                    </a:lnTo>
                    <a:lnTo>
                      <a:pt x="87" y="71"/>
                    </a:lnTo>
                    <a:lnTo>
                      <a:pt x="104" y="71"/>
                    </a:lnTo>
                    <a:lnTo>
                      <a:pt x="108" y="76"/>
                    </a:lnTo>
                    <a:lnTo>
                      <a:pt x="121" y="80"/>
                    </a:lnTo>
                    <a:lnTo>
                      <a:pt x="121" y="73"/>
                    </a:lnTo>
                    <a:lnTo>
                      <a:pt x="124" y="72"/>
                    </a:lnTo>
                    <a:lnTo>
                      <a:pt x="128" y="80"/>
                    </a:lnTo>
                    <a:lnTo>
                      <a:pt x="132" y="75"/>
                    </a:lnTo>
                    <a:lnTo>
                      <a:pt x="132" y="67"/>
                    </a:lnTo>
                    <a:lnTo>
                      <a:pt x="125" y="62"/>
                    </a:lnTo>
                    <a:lnTo>
                      <a:pt x="126" y="55"/>
                    </a:lnTo>
                    <a:lnTo>
                      <a:pt x="131" y="53"/>
                    </a:lnTo>
                    <a:lnTo>
                      <a:pt x="132" y="49"/>
                    </a:lnTo>
                    <a:lnTo>
                      <a:pt x="129" y="46"/>
                    </a:lnTo>
                    <a:lnTo>
                      <a:pt x="130" y="41"/>
                    </a:lnTo>
                    <a:lnTo>
                      <a:pt x="138" y="38"/>
                    </a:lnTo>
                    <a:lnTo>
                      <a:pt x="138" y="36"/>
                    </a:lnTo>
                    <a:lnTo>
                      <a:pt x="129" y="36"/>
                    </a:lnTo>
                    <a:lnTo>
                      <a:pt x="129" y="28"/>
                    </a:lnTo>
                    <a:lnTo>
                      <a:pt x="141" y="26"/>
                    </a:lnTo>
                    <a:lnTo>
                      <a:pt x="155" y="22"/>
                    </a:lnTo>
                    <a:lnTo>
                      <a:pt x="180" y="11"/>
                    </a:lnTo>
                    <a:lnTo>
                      <a:pt x="191" y="1"/>
                    </a:lnTo>
                    <a:lnTo>
                      <a:pt x="203" y="0"/>
                    </a:lnTo>
                    <a:lnTo>
                      <a:pt x="215" y="1"/>
                    </a:lnTo>
                    <a:lnTo>
                      <a:pt x="222" y="4"/>
                    </a:lnTo>
                    <a:lnTo>
                      <a:pt x="227" y="17"/>
                    </a:lnTo>
                    <a:lnTo>
                      <a:pt x="234" y="15"/>
                    </a:lnTo>
                    <a:lnTo>
                      <a:pt x="246" y="21"/>
                    </a:lnTo>
                    <a:lnTo>
                      <a:pt x="248" y="29"/>
                    </a:lnTo>
                    <a:lnTo>
                      <a:pt x="259" y="27"/>
                    </a:lnTo>
                    <a:lnTo>
                      <a:pt x="261" y="21"/>
                    </a:lnTo>
                    <a:lnTo>
                      <a:pt x="266" y="15"/>
                    </a:lnTo>
                    <a:lnTo>
                      <a:pt x="278" y="16"/>
                    </a:lnTo>
                    <a:lnTo>
                      <a:pt x="278" y="23"/>
                    </a:lnTo>
                    <a:lnTo>
                      <a:pt x="281" y="34"/>
                    </a:lnTo>
                    <a:lnTo>
                      <a:pt x="295" y="43"/>
                    </a:lnTo>
                    <a:lnTo>
                      <a:pt x="299" y="56"/>
                    </a:lnTo>
                    <a:lnTo>
                      <a:pt x="308" y="72"/>
                    </a:lnTo>
                    <a:lnTo>
                      <a:pt x="342" y="72"/>
                    </a:lnTo>
                    <a:lnTo>
                      <a:pt x="357" y="92"/>
                    </a:lnTo>
                    <a:lnTo>
                      <a:pt x="375" y="97"/>
                    </a:lnTo>
                    <a:lnTo>
                      <a:pt x="376" y="102"/>
                    </a:lnTo>
                    <a:lnTo>
                      <a:pt x="359" y="117"/>
                    </a:lnTo>
                    <a:lnTo>
                      <a:pt x="362" y="131"/>
                    </a:lnTo>
                    <a:lnTo>
                      <a:pt x="357" y="137"/>
                    </a:lnTo>
                    <a:lnTo>
                      <a:pt x="350" y="133"/>
                    </a:lnTo>
                    <a:lnTo>
                      <a:pt x="339" y="134"/>
                    </a:lnTo>
                    <a:lnTo>
                      <a:pt x="332" y="153"/>
                    </a:lnTo>
                    <a:lnTo>
                      <a:pt x="332" y="158"/>
                    </a:lnTo>
                    <a:lnTo>
                      <a:pt x="328" y="163"/>
                    </a:lnTo>
                    <a:lnTo>
                      <a:pt x="324" y="157"/>
                    </a:lnTo>
                    <a:lnTo>
                      <a:pt x="305" y="164"/>
                    </a:lnTo>
                    <a:lnTo>
                      <a:pt x="311" y="171"/>
                    </a:lnTo>
                    <a:lnTo>
                      <a:pt x="312" y="182"/>
                    </a:lnTo>
                    <a:lnTo>
                      <a:pt x="314" y="188"/>
                    </a:lnTo>
                    <a:lnTo>
                      <a:pt x="311" y="198"/>
                    </a:lnTo>
                    <a:lnTo>
                      <a:pt x="306" y="194"/>
                    </a:lnTo>
                    <a:lnTo>
                      <a:pt x="294" y="190"/>
                    </a:lnTo>
                    <a:lnTo>
                      <a:pt x="278" y="188"/>
                    </a:lnTo>
                    <a:lnTo>
                      <a:pt x="265" y="192"/>
                    </a:lnTo>
                    <a:lnTo>
                      <a:pt x="261" y="186"/>
                    </a:lnTo>
                    <a:lnTo>
                      <a:pt x="257" y="184"/>
                    </a:lnTo>
                    <a:lnTo>
                      <a:pt x="247" y="190"/>
                    </a:lnTo>
                    <a:lnTo>
                      <a:pt x="249" y="196"/>
                    </a:lnTo>
                    <a:lnTo>
                      <a:pt x="239" y="198"/>
                    </a:lnTo>
                    <a:lnTo>
                      <a:pt x="234" y="193"/>
                    </a:lnTo>
                    <a:lnTo>
                      <a:pt x="228" y="193"/>
                    </a:lnTo>
                    <a:lnTo>
                      <a:pt x="223" y="198"/>
                    </a:lnTo>
                    <a:lnTo>
                      <a:pt x="211" y="201"/>
                    </a:lnTo>
                    <a:lnTo>
                      <a:pt x="205" y="209"/>
                    </a:lnTo>
                    <a:lnTo>
                      <a:pt x="204" y="21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53" name="Freeform 775"/>
              <p:cNvSpPr>
                <a:spLocks/>
              </p:cNvSpPr>
              <p:nvPr/>
            </p:nvSpPr>
            <p:spPr bwMode="gray">
              <a:xfrm>
                <a:off x="3355" y="2539"/>
                <a:ext cx="94" cy="114"/>
              </a:xfrm>
              <a:custGeom>
                <a:avLst/>
                <a:gdLst>
                  <a:gd name="T0" fmla="*/ 2147483647 w 72"/>
                  <a:gd name="T1" fmla="*/ 2147483647 h 88"/>
                  <a:gd name="T2" fmla="*/ 2147483647 w 72"/>
                  <a:gd name="T3" fmla="*/ 2147483647 h 88"/>
                  <a:gd name="T4" fmla="*/ 2147483647 w 72"/>
                  <a:gd name="T5" fmla="*/ 2147483647 h 88"/>
                  <a:gd name="T6" fmla="*/ 2147483647 w 72"/>
                  <a:gd name="T7" fmla="*/ 2147483647 h 88"/>
                  <a:gd name="T8" fmla="*/ 2147483647 w 72"/>
                  <a:gd name="T9" fmla="*/ 2147483647 h 88"/>
                  <a:gd name="T10" fmla="*/ 0 w 72"/>
                  <a:gd name="T11" fmla="*/ 2147483647 h 88"/>
                  <a:gd name="T12" fmla="*/ 2147483647 w 72"/>
                  <a:gd name="T13" fmla="*/ 2147483647 h 88"/>
                  <a:gd name="T14" fmla="*/ 2147483647 w 72"/>
                  <a:gd name="T15" fmla="*/ 2147483647 h 88"/>
                  <a:gd name="T16" fmla="*/ 2147483647 w 72"/>
                  <a:gd name="T17" fmla="*/ 2147483647 h 88"/>
                  <a:gd name="T18" fmla="*/ 2147483647 w 72"/>
                  <a:gd name="T19" fmla="*/ 2147483647 h 88"/>
                  <a:gd name="T20" fmla="*/ 2147483647 w 72"/>
                  <a:gd name="T21" fmla="*/ 2147483647 h 88"/>
                  <a:gd name="T22" fmla="*/ 2147483647 w 72"/>
                  <a:gd name="T23" fmla="*/ 2147483647 h 88"/>
                  <a:gd name="T24" fmla="*/ 2147483647 w 72"/>
                  <a:gd name="T25" fmla="*/ 2147483647 h 88"/>
                  <a:gd name="T26" fmla="*/ 2147483647 w 72"/>
                  <a:gd name="T27" fmla="*/ 0 h 88"/>
                  <a:gd name="T28" fmla="*/ 2147483647 w 72"/>
                  <a:gd name="T29" fmla="*/ 2147483647 h 88"/>
                  <a:gd name="T30" fmla="*/ 2147483647 w 72"/>
                  <a:gd name="T31" fmla="*/ 2147483647 h 88"/>
                  <a:gd name="T32" fmla="*/ 2147483647 w 72"/>
                  <a:gd name="T33" fmla="*/ 2147483647 h 88"/>
                  <a:gd name="T34" fmla="*/ 2147483647 w 72"/>
                  <a:gd name="T35" fmla="*/ 2147483647 h 88"/>
                  <a:gd name="T36" fmla="*/ 2147483647 w 72"/>
                  <a:gd name="T37" fmla="*/ 2147483647 h 88"/>
                  <a:gd name="T38" fmla="*/ 2147483647 w 72"/>
                  <a:gd name="T39" fmla="*/ 2147483647 h 88"/>
                  <a:gd name="T40" fmla="*/ 2147483647 w 72"/>
                  <a:gd name="T41" fmla="*/ 2147483647 h 88"/>
                  <a:gd name="T42" fmla="*/ 2147483647 w 72"/>
                  <a:gd name="T43" fmla="*/ 2147483647 h 88"/>
                  <a:gd name="T44" fmla="*/ 2147483647 w 72"/>
                  <a:gd name="T45" fmla="*/ 2147483647 h 88"/>
                  <a:gd name="T46" fmla="*/ 2147483647 w 72"/>
                  <a:gd name="T47" fmla="*/ 2147483647 h 88"/>
                  <a:gd name="T48" fmla="*/ 2147483647 w 72"/>
                  <a:gd name="T49" fmla="*/ 2147483647 h 88"/>
                  <a:gd name="T50" fmla="*/ 2147483647 w 72"/>
                  <a:gd name="T51" fmla="*/ 2147483647 h 88"/>
                  <a:gd name="T52" fmla="*/ 2147483647 w 72"/>
                  <a:gd name="T53" fmla="*/ 2147483647 h 88"/>
                  <a:gd name="T54" fmla="*/ 2147483647 w 72"/>
                  <a:gd name="T55" fmla="*/ 2147483647 h 88"/>
                  <a:gd name="T56" fmla="*/ 2147483647 w 72"/>
                  <a:gd name="T57" fmla="*/ 2147483647 h 88"/>
                  <a:gd name="T58" fmla="*/ 2147483647 w 72"/>
                  <a:gd name="T59" fmla="*/ 2147483647 h 88"/>
                  <a:gd name="T60" fmla="*/ 2147483647 w 72"/>
                  <a:gd name="T61" fmla="*/ 2147483647 h 88"/>
                  <a:gd name="T62" fmla="*/ 2147483647 w 72"/>
                  <a:gd name="T63" fmla="*/ 2147483647 h 88"/>
                  <a:gd name="T64" fmla="*/ 2147483647 w 72"/>
                  <a:gd name="T65" fmla="*/ 2147483647 h 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88"/>
                  <a:gd name="T101" fmla="*/ 72 w 72"/>
                  <a:gd name="T102" fmla="*/ 88 h 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88">
                    <a:moveTo>
                      <a:pt x="14" y="88"/>
                    </a:moveTo>
                    <a:lnTo>
                      <a:pt x="10" y="84"/>
                    </a:lnTo>
                    <a:lnTo>
                      <a:pt x="6" y="81"/>
                    </a:lnTo>
                    <a:lnTo>
                      <a:pt x="3" y="79"/>
                    </a:lnTo>
                    <a:lnTo>
                      <a:pt x="5" y="77"/>
                    </a:lnTo>
                    <a:lnTo>
                      <a:pt x="0" y="67"/>
                    </a:lnTo>
                    <a:lnTo>
                      <a:pt x="22" y="56"/>
                    </a:lnTo>
                    <a:lnTo>
                      <a:pt x="28" y="56"/>
                    </a:lnTo>
                    <a:lnTo>
                      <a:pt x="33" y="32"/>
                    </a:lnTo>
                    <a:lnTo>
                      <a:pt x="26" y="27"/>
                    </a:lnTo>
                    <a:lnTo>
                      <a:pt x="27" y="19"/>
                    </a:lnTo>
                    <a:lnTo>
                      <a:pt x="35" y="9"/>
                    </a:lnTo>
                    <a:lnTo>
                      <a:pt x="33" y="1"/>
                    </a:lnTo>
                    <a:lnTo>
                      <a:pt x="38" y="0"/>
                    </a:lnTo>
                    <a:lnTo>
                      <a:pt x="40" y="5"/>
                    </a:lnTo>
                    <a:lnTo>
                      <a:pt x="43" y="10"/>
                    </a:lnTo>
                    <a:lnTo>
                      <a:pt x="51" y="14"/>
                    </a:lnTo>
                    <a:lnTo>
                      <a:pt x="58" y="15"/>
                    </a:lnTo>
                    <a:lnTo>
                      <a:pt x="59" y="19"/>
                    </a:lnTo>
                    <a:lnTo>
                      <a:pt x="66" y="26"/>
                    </a:lnTo>
                    <a:lnTo>
                      <a:pt x="69" y="27"/>
                    </a:lnTo>
                    <a:lnTo>
                      <a:pt x="72" y="32"/>
                    </a:lnTo>
                    <a:lnTo>
                      <a:pt x="67" y="39"/>
                    </a:lnTo>
                    <a:lnTo>
                      <a:pt x="59" y="50"/>
                    </a:lnTo>
                    <a:lnTo>
                      <a:pt x="55" y="52"/>
                    </a:lnTo>
                    <a:lnTo>
                      <a:pt x="51" y="58"/>
                    </a:lnTo>
                    <a:lnTo>
                      <a:pt x="49" y="64"/>
                    </a:lnTo>
                    <a:lnTo>
                      <a:pt x="41" y="72"/>
                    </a:lnTo>
                    <a:lnTo>
                      <a:pt x="41" y="76"/>
                    </a:lnTo>
                    <a:lnTo>
                      <a:pt x="37" y="79"/>
                    </a:lnTo>
                    <a:lnTo>
                      <a:pt x="30" y="80"/>
                    </a:lnTo>
                    <a:lnTo>
                      <a:pt x="27" y="87"/>
                    </a:lnTo>
                    <a:lnTo>
                      <a:pt x="14" y="8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54" name="Freeform 776"/>
              <p:cNvSpPr>
                <a:spLocks/>
              </p:cNvSpPr>
              <p:nvPr/>
            </p:nvSpPr>
            <p:spPr bwMode="gray">
              <a:xfrm>
                <a:off x="3368" y="2713"/>
                <a:ext cx="14" cy="7"/>
              </a:xfrm>
              <a:custGeom>
                <a:avLst/>
                <a:gdLst>
                  <a:gd name="T0" fmla="*/ 2147483647 w 11"/>
                  <a:gd name="T1" fmla="*/ 2147483647 h 5"/>
                  <a:gd name="T2" fmla="*/ 2147483647 w 11"/>
                  <a:gd name="T3" fmla="*/ 2147483647 h 5"/>
                  <a:gd name="T4" fmla="*/ 2147483647 w 11"/>
                  <a:gd name="T5" fmla="*/ 0 h 5"/>
                  <a:gd name="T6" fmla="*/ 2147483647 w 11"/>
                  <a:gd name="T7" fmla="*/ 0 h 5"/>
                  <a:gd name="T8" fmla="*/ 2147483647 w 11"/>
                  <a:gd name="T9" fmla="*/ 2147483647 h 5"/>
                  <a:gd name="T10" fmla="*/ 2147483647 w 11"/>
                  <a:gd name="T11" fmla="*/ 2147483647 h 5"/>
                  <a:gd name="T12" fmla="*/ 0 w 11"/>
                  <a:gd name="T13" fmla="*/ 2147483647 h 5"/>
                  <a:gd name="T14" fmla="*/ 2147483647 w 11"/>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5"/>
                  <a:gd name="T26" fmla="*/ 11 w 11"/>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5">
                    <a:moveTo>
                      <a:pt x="2" y="1"/>
                    </a:moveTo>
                    <a:lnTo>
                      <a:pt x="5" y="2"/>
                    </a:lnTo>
                    <a:lnTo>
                      <a:pt x="9" y="0"/>
                    </a:lnTo>
                    <a:lnTo>
                      <a:pt x="11" y="0"/>
                    </a:lnTo>
                    <a:lnTo>
                      <a:pt x="11" y="4"/>
                    </a:lnTo>
                    <a:lnTo>
                      <a:pt x="6" y="5"/>
                    </a:lnTo>
                    <a:lnTo>
                      <a:pt x="0" y="3"/>
                    </a:lnTo>
                    <a:lnTo>
                      <a:pt x="2"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55" name="Freeform 777"/>
              <p:cNvSpPr>
                <a:spLocks/>
              </p:cNvSpPr>
              <p:nvPr/>
            </p:nvSpPr>
            <p:spPr bwMode="gray">
              <a:xfrm>
                <a:off x="3257" y="2312"/>
                <a:ext cx="230" cy="225"/>
              </a:xfrm>
              <a:custGeom>
                <a:avLst/>
                <a:gdLst>
                  <a:gd name="T0" fmla="*/ 2147483647 w 177"/>
                  <a:gd name="T1" fmla="*/ 2147483647 h 173"/>
                  <a:gd name="T2" fmla="*/ 2147483647 w 177"/>
                  <a:gd name="T3" fmla="*/ 2147483647 h 173"/>
                  <a:gd name="T4" fmla="*/ 2147483647 w 177"/>
                  <a:gd name="T5" fmla="*/ 2147483647 h 173"/>
                  <a:gd name="T6" fmla="*/ 2147483647 w 177"/>
                  <a:gd name="T7" fmla="*/ 2147483647 h 173"/>
                  <a:gd name="T8" fmla="*/ 2147483647 w 177"/>
                  <a:gd name="T9" fmla="*/ 2147483647 h 173"/>
                  <a:gd name="T10" fmla="*/ 2147483647 w 177"/>
                  <a:gd name="T11" fmla="*/ 2147483647 h 173"/>
                  <a:gd name="T12" fmla="*/ 2147483647 w 177"/>
                  <a:gd name="T13" fmla="*/ 2147483647 h 173"/>
                  <a:gd name="T14" fmla="*/ 2147483647 w 177"/>
                  <a:gd name="T15" fmla="*/ 2147483647 h 173"/>
                  <a:gd name="T16" fmla="*/ 2147483647 w 177"/>
                  <a:gd name="T17" fmla="*/ 2147483647 h 173"/>
                  <a:gd name="T18" fmla="*/ 2147483647 w 177"/>
                  <a:gd name="T19" fmla="*/ 2147483647 h 173"/>
                  <a:gd name="T20" fmla="*/ 2147483647 w 177"/>
                  <a:gd name="T21" fmla="*/ 2147483647 h 173"/>
                  <a:gd name="T22" fmla="*/ 2147483647 w 177"/>
                  <a:gd name="T23" fmla="*/ 2147483647 h 173"/>
                  <a:gd name="T24" fmla="*/ 2147483647 w 177"/>
                  <a:gd name="T25" fmla="*/ 2147483647 h 173"/>
                  <a:gd name="T26" fmla="*/ 2147483647 w 177"/>
                  <a:gd name="T27" fmla="*/ 2147483647 h 173"/>
                  <a:gd name="T28" fmla="*/ 2147483647 w 177"/>
                  <a:gd name="T29" fmla="*/ 2147483647 h 173"/>
                  <a:gd name="T30" fmla="*/ 2147483647 w 177"/>
                  <a:gd name="T31" fmla="*/ 2147483647 h 173"/>
                  <a:gd name="T32" fmla="*/ 2147483647 w 177"/>
                  <a:gd name="T33" fmla="*/ 2147483647 h 173"/>
                  <a:gd name="T34" fmla="*/ 0 w 177"/>
                  <a:gd name="T35" fmla="*/ 2147483647 h 173"/>
                  <a:gd name="T36" fmla="*/ 2147483647 w 177"/>
                  <a:gd name="T37" fmla="*/ 2147483647 h 173"/>
                  <a:gd name="T38" fmla="*/ 2147483647 w 177"/>
                  <a:gd name="T39" fmla="*/ 2147483647 h 173"/>
                  <a:gd name="T40" fmla="*/ 2147483647 w 177"/>
                  <a:gd name="T41" fmla="*/ 2147483647 h 173"/>
                  <a:gd name="T42" fmla="*/ 2147483647 w 177"/>
                  <a:gd name="T43" fmla="*/ 2147483647 h 173"/>
                  <a:gd name="T44" fmla="*/ 2147483647 w 177"/>
                  <a:gd name="T45" fmla="*/ 2147483647 h 173"/>
                  <a:gd name="T46" fmla="*/ 2147483647 w 177"/>
                  <a:gd name="T47" fmla="*/ 2147483647 h 173"/>
                  <a:gd name="T48" fmla="*/ 2147483647 w 177"/>
                  <a:gd name="T49" fmla="*/ 2147483647 h 173"/>
                  <a:gd name="T50" fmla="*/ 2147483647 w 177"/>
                  <a:gd name="T51" fmla="*/ 2147483647 h 173"/>
                  <a:gd name="T52" fmla="*/ 2147483647 w 177"/>
                  <a:gd name="T53" fmla="*/ 2147483647 h 173"/>
                  <a:gd name="T54" fmla="*/ 2147483647 w 177"/>
                  <a:gd name="T55" fmla="*/ 2147483647 h 173"/>
                  <a:gd name="T56" fmla="*/ 2147483647 w 177"/>
                  <a:gd name="T57" fmla="*/ 2147483647 h 173"/>
                  <a:gd name="T58" fmla="*/ 2147483647 w 177"/>
                  <a:gd name="T59" fmla="*/ 2147483647 h 173"/>
                  <a:gd name="T60" fmla="*/ 2147483647 w 177"/>
                  <a:gd name="T61" fmla="*/ 2147483647 h 173"/>
                  <a:gd name="T62" fmla="*/ 2147483647 w 177"/>
                  <a:gd name="T63" fmla="*/ 2147483647 h 173"/>
                  <a:gd name="T64" fmla="*/ 2147483647 w 177"/>
                  <a:gd name="T65" fmla="*/ 2147483647 h 173"/>
                  <a:gd name="T66" fmla="*/ 2147483647 w 177"/>
                  <a:gd name="T67" fmla="*/ 2147483647 h 173"/>
                  <a:gd name="T68" fmla="*/ 2147483647 w 177"/>
                  <a:gd name="T69" fmla="*/ 2147483647 h 173"/>
                  <a:gd name="T70" fmla="*/ 2147483647 w 177"/>
                  <a:gd name="T71" fmla="*/ 2147483647 h 173"/>
                  <a:gd name="T72" fmla="*/ 2147483647 w 177"/>
                  <a:gd name="T73" fmla="*/ 2147483647 h 173"/>
                  <a:gd name="T74" fmla="*/ 2147483647 w 177"/>
                  <a:gd name="T75" fmla="*/ 2147483647 h 173"/>
                  <a:gd name="T76" fmla="*/ 2147483647 w 177"/>
                  <a:gd name="T77" fmla="*/ 2147483647 h 173"/>
                  <a:gd name="T78" fmla="*/ 2147483647 w 177"/>
                  <a:gd name="T79" fmla="*/ 2147483647 h 173"/>
                  <a:gd name="T80" fmla="*/ 2147483647 w 177"/>
                  <a:gd name="T81" fmla="*/ 2147483647 h 173"/>
                  <a:gd name="T82" fmla="*/ 2147483647 w 177"/>
                  <a:gd name="T83" fmla="*/ 2147483647 h 173"/>
                  <a:gd name="T84" fmla="*/ 2147483647 w 177"/>
                  <a:gd name="T85" fmla="*/ 2147483647 h 173"/>
                  <a:gd name="T86" fmla="*/ 2147483647 w 177"/>
                  <a:gd name="T87" fmla="*/ 2147483647 h 1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7"/>
                  <a:gd name="T133" fmla="*/ 0 h 173"/>
                  <a:gd name="T134" fmla="*/ 177 w 177"/>
                  <a:gd name="T135" fmla="*/ 173 h 1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7" h="173">
                    <a:moveTo>
                      <a:pt x="161" y="173"/>
                    </a:moveTo>
                    <a:lnTo>
                      <a:pt x="159" y="171"/>
                    </a:lnTo>
                    <a:lnTo>
                      <a:pt x="153" y="171"/>
                    </a:lnTo>
                    <a:lnTo>
                      <a:pt x="147" y="170"/>
                    </a:lnTo>
                    <a:lnTo>
                      <a:pt x="141" y="171"/>
                    </a:lnTo>
                    <a:lnTo>
                      <a:pt x="135" y="169"/>
                    </a:lnTo>
                    <a:lnTo>
                      <a:pt x="126" y="167"/>
                    </a:lnTo>
                    <a:lnTo>
                      <a:pt x="122" y="164"/>
                    </a:lnTo>
                    <a:lnTo>
                      <a:pt x="121" y="160"/>
                    </a:lnTo>
                    <a:lnTo>
                      <a:pt x="120" y="153"/>
                    </a:lnTo>
                    <a:lnTo>
                      <a:pt x="116" y="150"/>
                    </a:lnTo>
                    <a:lnTo>
                      <a:pt x="114" y="150"/>
                    </a:lnTo>
                    <a:lnTo>
                      <a:pt x="108" y="156"/>
                    </a:lnTo>
                    <a:lnTo>
                      <a:pt x="90" y="155"/>
                    </a:lnTo>
                    <a:lnTo>
                      <a:pt x="87" y="153"/>
                    </a:lnTo>
                    <a:lnTo>
                      <a:pt x="83" y="152"/>
                    </a:lnTo>
                    <a:lnTo>
                      <a:pt x="77" y="145"/>
                    </a:lnTo>
                    <a:lnTo>
                      <a:pt x="73" y="144"/>
                    </a:lnTo>
                    <a:lnTo>
                      <a:pt x="66" y="139"/>
                    </a:lnTo>
                    <a:lnTo>
                      <a:pt x="65" y="134"/>
                    </a:lnTo>
                    <a:lnTo>
                      <a:pt x="63" y="129"/>
                    </a:lnTo>
                    <a:lnTo>
                      <a:pt x="57" y="122"/>
                    </a:lnTo>
                    <a:lnTo>
                      <a:pt x="56" y="117"/>
                    </a:lnTo>
                    <a:lnTo>
                      <a:pt x="45" y="116"/>
                    </a:lnTo>
                    <a:lnTo>
                      <a:pt x="40" y="118"/>
                    </a:lnTo>
                    <a:lnTo>
                      <a:pt x="35" y="110"/>
                    </a:lnTo>
                    <a:lnTo>
                      <a:pt x="35" y="98"/>
                    </a:lnTo>
                    <a:lnTo>
                      <a:pt x="28" y="87"/>
                    </a:lnTo>
                    <a:lnTo>
                      <a:pt x="21" y="85"/>
                    </a:lnTo>
                    <a:lnTo>
                      <a:pt x="11" y="71"/>
                    </a:lnTo>
                    <a:lnTo>
                      <a:pt x="20" y="51"/>
                    </a:lnTo>
                    <a:lnTo>
                      <a:pt x="17" y="47"/>
                    </a:lnTo>
                    <a:lnTo>
                      <a:pt x="12" y="47"/>
                    </a:lnTo>
                    <a:lnTo>
                      <a:pt x="4" y="32"/>
                    </a:lnTo>
                    <a:lnTo>
                      <a:pt x="5" y="24"/>
                    </a:lnTo>
                    <a:lnTo>
                      <a:pt x="0" y="4"/>
                    </a:lnTo>
                    <a:lnTo>
                      <a:pt x="4" y="0"/>
                    </a:lnTo>
                    <a:lnTo>
                      <a:pt x="15" y="8"/>
                    </a:lnTo>
                    <a:lnTo>
                      <a:pt x="26" y="5"/>
                    </a:lnTo>
                    <a:lnTo>
                      <a:pt x="37" y="1"/>
                    </a:lnTo>
                    <a:lnTo>
                      <a:pt x="38" y="4"/>
                    </a:lnTo>
                    <a:lnTo>
                      <a:pt x="37" y="14"/>
                    </a:lnTo>
                    <a:lnTo>
                      <a:pt x="43" y="19"/>
                    </a:lnTo>
                    <a:lnTo>
                      <a:pt x="45" y="22"/>
                    </a:lnTo>
                    <a:lnTo>
                      <a:pt x="47" y="24"/>
                    </a:lnTo>
                    <a:lnTo>
                      <a:pt x="48" y="25"/>
                    </a:lnTo>
                    <a:lnTo>
                      <a:pt x="52" y="27"/>
                    </a:lnTo>
                    <a:lnTo>
                      <a:pt x="55" y="28"/>
                    </a:lnTo>
                    <a:lnTo>
                      <a:pt x="56" y="30"/>
                    </a:lnTo>
                    <a:lnTo>
                      <a:pt x="56" y="31"/>
                    </a:lnTo>
                    <a:lnTo>
                      <a:pt x="59" y="34"/>
                    </a:lnTo>
                    <a:lnTo>
                      <a:pt x="62" y="37"/>
                    </a:lnTo>
                    <a:lnTo>
                      <a:pt x="65" y="39"/>
                    </a:lnTo>
                    <a:lnTo>
                      <a:pt x="69" y="39"/>
                    </a:lnTo>
                    <a:lnTo>
                      <a:pt x="73" y="39"/>
                    </a:lnTo>
                    <a:lnTo>
                      <a:pt x="77" y="38"/>
                    </a:lnTo>
                    <a:lnTo>
                      <a:pt x="81" y="37"/>
                    </a:lnTo>
                    <a:lnTo>
                      <a:pt x="84" y="37"/>
                    </a:lnTo>
                    <a:lnTo>
                      <a:pt x="87" y="37"/>
                    </a:lnTo>
                    <a:lnTo>
                      <a:pt x="89" y="37"/>
                    </a:lnTo>
                    <a:lnTo>
                      <a:pt x="91" y="36"/>
                    </a:lnTo>
                    <a:lnTo>
                      <a:pt x="92" y="35"/>
                    </a:lnTo>
                    <a:lnTo>
                      <a:pt x="93" y="34"/>
                    </a:lnTo>
                    <a:lnTo>
                      <a:pt x="93" y="27"/>
                    </a:lnTo>
                    <a:lnTo>
                      <a:pt x="103" y="29"/>
                    </a:lnTo>
                    <a:lnTo>
                      <a:pt x="108" y="19"/>
                    </a:lnTo>
                    <a:lnTo>
                      <a:pt x="130" y="21"/>
                    </a:lnTo>
                    <a:lnTo>
                      <a:pt x="133" y="25"/>
                    </a:lnTo>
                    <a:lnTo>
                      <a:pt x="140" y="26"/>
                    </a:lnTo>
                    <a:lnTo>
                      <a:pt x="157" y="39"/>
                    </a:lnTo>
                    <a:lnTo>
                      <a:pt x="159" y="49"/>
                    </a:lnTo>
                    <a:lnTo>
                      <a:pt x="159" y="59"/>
                    </a:lnTo>
                    <a:lnTo>
                      <a:pt x="152" y="69"/>
                    </a:lnTo>
                    <a:lnTo>
                      <a:pt x="154" y="86"/>
                    </a:lnTo>
                    <a:lnTo>
                      <a:pt x="154" y="95"/>
                    </a:lnTo>
                    <a:lnTo>
                      <a:pt x="156" y="101"/>
                    </a:lnTo>
                    <a:lnTo>
                      <a:pt x="160" y="98"/>
                    </a:lnTo>
                    <a:lnTo>
                      <a:pt x="164" y="104"/>
                    </a:lnTo>
                    <a:lnTo>
                      <a:pt x="159" y="113"/>
                    </a:lnTo>
                    <a:lnTo>
                      <a:pt x="156" y="120"/>
                    </a:lnTo>
                    <a:lnTo>
                      <a:pt x="156" y="127"/>
                    </a:lnTo>
                    <a:lnTo>
                      <a:pt x="172" y="142"/>
                    </a:lnTo>
                    <a:lnTo>
                      <a:pt x="171" y="149"/>
                    </a:lnTo>
                    <a:lnTo>
                      <a:pt x="177" y="150"/>
                    </a:lnTo>
                    <a:lnTo>
                      <a:pt x="177" y="157"/>
                    </a:lnTo>
                    <a:lnTo>
                      <a:pt x="165" y="163"/>
                    </a:lnTo>
                    <a:lnTo>
                      <a:pt x="164" y="172"/>
                    </a:lnTo>
                    <a:lnTo>
                      <a:pt x="161" y="17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56" name="Freeform 778"/>
              <p:cNvSpPr>
                <a:spLocks/>
              </p:cNvSpPr>
              <p:nvPr/>
            </p:nvSpPr>
            <p:spPr bwMode="gray">
              <a:xfrm>
                <a:off x="3395" y="2203"/>
                <a:ext cx="205" cy="148"/>
              </a:xfrm>
              <a:custGeom>
                <a:avLst/>
                <a:gdLst>
                  <a:gd name="T0" fmla="*/ 2147483647 w 157"/>
                  <a:gd name="T1" fmla="*/ 2147483647 h 114"/>
                  <a:gd name="T2" fmla="*/ 2147483647 w 157"/>
                  <a:gd name="T3" fmla="*/ 2147483647 h 114"/>
                  <a:gd name="T4" fmla="*/ 2147483647 w 157"/>
                  <a:gd name="T5" fmla="*/ 2147483647 h 114"/>
                  <a:gd name="T6" fmla="*/ 2147483647 w 157"/>
                  <a:gd name="T7" fmla="*/ 2147483647 h 114"/>
                  <a:gd name="T8" fmla="*/ 2147483647 w 157"/>
                  <a:gd name="T9" fmla="*/ 2147483647 h 114"/>
                  <a:gd name="T10" fmla="*/ 2147483647 w 157"/>
                  <a:gd name="T11" fmla="*/ 2147483647 h 114"/>
                  <a:gd name="T12" fmla="*/ 2147483647 w 157"/>
                  <a:gd name="T13" fmla="*/ 2147483647 h 114"/>
                  <a:gd name="T14" fmla="*/ 2147483647 w 157"/>
                  <a:gd name="T15" fmla="*/ 2147483647 h 114"/>
                  <a:gd name="T16" fmla="*/ 2147483647 w 157"/>
                  <a:gd name="T17" fmla="*/ 2147483647 h 114"/>
                  <a:gd name="T18" fmla="*/ 2147483647 w 157"/>
                  <a:gd name="T19" fmla="*/ 2147483647 h 114"/>
                  <a:gd name="T20" fmla="*/ 2147483647 w 157"/>
                  <a:gd name="T21" fmla="*/ 2147483647 h 114"/>
                  <a:gd name="T22" fmla="*/ 2147483647 w 157"/>
                  <a:gd name="T23" fmla="*/ 2147483647 h 114"/>
                  <a:gd name="T24" fmla="*/ 2147483647 w 157"/>
                  <a:gd name="T25" fmla="*/ 2147483647 h 114"/>
                  <a:gd name="T26" fmla="*/ 2147483647 w 157"/>
                  <a:gd name="T27" fmla="*/ 2147483647 h 114"/>
                  <a:gd name="T28" fmla="*/ 2147483647 w 157"/>
                  <a:gd name="T29" fmla="*/ 2147483647 h 114"/>
                  <a:gd name="T30" fmla="*/ 2147483647 w 157"/>
                  <a:gd name="T31" fmla="*/ 2147483647 h 114"/>
                  <a:gd name="T32" fmla="*/ 2147483647 w 157"/>
                  <a:gd name="T33" fmla="*/ 2147483647 h 114"/>
                  <a:gd name="T34" fmla="*/ 2147483647 w 157"/>
                  <a:gd name="T35" fmla="*/ 2147483647 h 114"/>
                  <a:gd name="T36" fmla="*/ 2147483647 w 157"/>
                  <a:gd name="T37" fmla="*/ 2147483647 h 114"/>
                  <a:gd name="T38" fmla="*/ 2147483647 w 157"/>
                  <a:gd name="T39" fmla="*/ 2147483647 h 114"/>
                  <a:gd name="T40" fmla="*/ 2147483647 w 157"/>
                  <a:gd name="T41" fmla="*/ 2147483647 h 114"/>
                  <a:gd name="T42" fmla="*/ 0 w 157"/>
                  <a:gd name="T43" fmla="*/ 2147483647 h 114"/>
                  <a:gd name="T44" fmla="*/ 2147483647 w 157"/>
                  <a:gd name="T45" fmla="*/ 0 h 114"/>
                  <a:gd name="T46" fmla="*/ 2147483647 w 157"/>
                  <a:gd name="T47" fmla="*/ 2147483647 h 114"/>
                  <a:gd name="T48" fmla="*/ 2147483647 w 157"/>
                  <a:gd name="T49" fmla="*/ 2147483647 h 114"/>
                  <a:gd name="T50" fmla="*/ 2147483647 w 157"/>
                  <a:gd name="T51" fmla="*/ 2147483647 h 114"/>
                  <a:gd name="T52" fmla="*/ 2147483647 w 157"/>
                  <a:gd name="T53" fmla="*/ 2147483647 h 114"/>
                  <a:gd name="T54" fmla="*/ 2147483647 w 157"/>
                  <a:gd name="T55" fmla="*/ 2147483647 h 114"/>
                  <a:gd name="T56" fmla="*/ 2147483647 w 157"/>
                  <a:gd name="T57" fmla="*/ 2147483647 h 114"/>
                  <a:gd name="T58" fmla="*/ 2147483647 w 157"/>
                  <a:gd name="T59" fmla="*/ 2147483647 h 114"/>
                  <a:gd name="T60" fmla="*/ 2147483647 w 157"/>
                  <a:gd name="T61" fmla="*/ 2147483647 h 114"/>
                  <a:gd name="T62" fmla="*/ 2147483647 w 157"/>
                  <a:gd name="T63" fmla="*/ 2147483647 h 114"/>
                  <a:gd name="T64" fmla="*/ 2147483647 w 157"/>
                  <a:gd name="T65" fmla="*/ 2147483647 h 114"/>
                  <a:gd name="T66" fmla="*/ 2147483647 w 157"/>
                  <a:gd name="T67" fmla="*/ 2147483647 h 114"/>
                  <a:gd name="T68" fmla="*/ 2147483647 w 157"/>
                  <a:gd name="T69" fmla="*/ 2147483647 h 114"/>
                  <a:gd name="T70" fmla="*/ 2147483647 w 157"/>
                  <a:gd name="T71" fmla="*/ 2147483647 h 114"/>
                  <a:gd name="T72" fmla="*/ 2147483647 w 157"/>
                  <a:gd name="T73" fmla="*/ 2147483647 h 114"/>
                  <a:gd name="T74" fmla="*/ 2147483647 w 157"/>
                  <a:gd name="T75" fmla="*/ 2147483647 h 114"/>
                  <a:gd name="T76" fmla="*/ 2147483647 w 157"/>
                  <a:gd name="T77" fmla="*/ 2147483647 h 114"/>
                  <a:gd name="T78" fmla="*/ 2147483647 w 157"/>
                  <a:gd name="T79" fmla="*/ 2147483647 h 114"/>
                  <a:gd name="T80" fmla="*/ 2147483647 w 157"/>
                  <a:gd name="T81" fmla="*/ 2147483647 h 114"/>
                  <a:gd name="T82" fmla="*/ 2147483647 w 157"/>
                  <a:gd name="T83" fmla="*/ 2147483647 h 114"/>
                  <a:gd name="T84" fmla="*/ 2147483647 w 157"/>
                  <a:gd name="T85" fmla="*/ 2147483647 h 114"/>
                  <a:gd name="T86" fmla="*/ 2147483647 w 157"/>
                  <a:gd name="T87" fmla="*/ 2147483647 h 114"/>
                  <a:gd name="T88" fmla="*/ 2147483647 w 157"/>
                  <a:gd name="T89" fmla="*/ 2147483647 h 114"/>
                  <a:gd name="T90" fmla="*/ 2147483647 w 157"/>
                  <a:gd name="T91" fmla="*/ 2147483647 h 114"/>
                  <a:gd name="T92" fmla="*/ 2147483647 w 157"/>
                  <a:gd name="T93" fmla="*/ 2147483647 h 114"/>
                  <a:gd name="T94" fmla="*/ 2147483647 w 157"/>
                  <a:gd name="T95" fmla="*/ 2147483647 h 114"/>
                  <a:gd name="T96" fmla="*/ 2147483647 w 157"/>
                  <a:gd name="T97" fmla="*/ 2147483647 h 114"/>
                  <a:gd name="T98" fmla="*/ 2147483647 w 157"/>
                  <a:gd name="T99" fmla="*/ 2147483647 h 114"/>
                  <a:gd name="T100" fmla="*/ 2147483647 w 157"/>
                  <a:gd name="T101" fmla="*/ 2147483647 h 114"/>
                  <a:gd name="T102" fmla="*/ 2147483647 w 157"/>
                  <a:gd name="T103" fmla="*/ 2147483647 h 114"/>
                  <a:gd name="T104" fmla="*/ 2147483647 w 157"/>
                  <a:gd name="T105" fmla="*/ 2147483647 h 114"/>
                  <a:gd name="T106" fmla="*/ 2147483647 w 157"/>
                  <a:gd name="T107" fmla="*/ 2147483647 h 114"/>
                  <a:gd name="T108" fmla="*/ 2147483647 w 157"/>
                  <a:gd name="T109" fmla="*/ 2147483647 h 114"/>
                  <a:gd name="T110" fmla="*/ 2147483647 w 157"/>
                  <a:gd name="T111" fmla="*/ 2147483647 h 114"/>
                  <a:gd name="T112" fmla="*/ 2147483647 w 157"/>
                  <a:gd name="T113" fmla="*/ 2147483647 h 114"/>
                  <a:gd name="T114" fmla="*/ 2147483647 w 157"/>
                  <a:gd name="T115" fmla="*/ 2147483647 h 114"/>
                  <a:gd name="T116" fmla="*/ 2147483647 w 157"/>
                  <a:gd name="T117" fmla="*/ 2147483647 h 114"/>
                  <a:gd name="T118" fmla="*/ 2147483647 w 157"/>
                  <a:gd name="T119" fmla="*/ 2147483647 h 114"/>
                  <a:gd name="T120" fmla="*/ 2147483647 w 157"/>
                  <a:gd name="T121" fmla="*/ 2147483647 h 11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7"/>
                  <a:gd name="T184" fmla="*/ 0 h 114"/>
                  <a:gd name="T185" fmla="*/ 157 w 157"/>
                  <a:gd name="T186" fmla="*/ 114 h 11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7" h="114">
                    <a:moveTo>
                      <a:pt x="114" y="114"/>
                    </a:moveTo>
                    <a:lnTo>
                      <a:pt x="101" y="111"/>
                    </a:lnTo>
                    <a:lnTo>
                      <a:pt x="97" y="105"/>
                    </a:lnTo>
                    <a:lnTo>
                      <a:pt x="91" y="104"/>
                    </a:lnTo>
                    <a:lnTo>
                      <a:pt x="83" y="99"/>
                    </a:lnTo>
                    <a:lnTo>
                      <a:pt x="74" y="95"/>
                    </a:lnTo>
                    <a:lnTo>
                      <a:pt x="67" y="85"/>
                    </a:lnTo>
                    <a:lnTo>
                      <a:pt x="63" y="72"/>
                    </a:lnTo>
                    <a:lnTo>
                      <a:pt x="58" y="65"/>
                    </a:lnTo>
                    <a:lnTo>
                      <a:pt x="52" y="63"/>
                    </a:lnTo>
                    <a:lnTo>
                      <a:pt x="39" y="57"/>
                    </a:lnTo>
                    <a:lnTo>
                      <a:pt x="40" y="53"/>
                    </a:lnTo>
                    <a:lnTo>
                      <a:pt x="39" y="47"/>
                    </a:lnTo>
                    <a:lnTo>
                      <a:pt x="37" y="43"/>
                    </a:lnTo>
                    <a:lnTo>
                      <a:pt x="31" y="41"/>
                    </a:lnTo>
                    <a:lnTo>
                      <a:pt x="28" y="41"/>
                    </a:lnTo>
                    <a:lnTo>
                      <a:pt x="27" y="43"/>
                    </a:lnTo>
                    <a:lnTo>
                      <a:pt x="25" y="43"/>
                    </a:lnTo>
                    <a:lnTo>
                      <a:pt x="19" y="46"/>
                    </a:lnTo>
                    <a:lnTo>
                      <a:pt x="16" y="57"/>
                    </a:lnTo>
                    <a:lnTo>
                      <a:pt x="1" y="54"/>
                    </a:lnTo>
                    <a:lnTo>
                      <a:pt x="0" y="15"/>
                    </a:lnTo>
                    <a:lnTo>
                      <a:pt x="26" y="0"/>
                    </a:lnTo>
                    <a:lnTo>
                      <a:pt x="52" y="19"/>
                    </a:lnTo>
                    <a:lnTo>
                      <a:pt x="59" y="28"/>
                    </a:lnTo>
                    <a:lnTo>
                      <a:pt x="65" y="27"/>
                    </a:lnTo>
                    <a:lnTo>
                      <a:pt x="74" y="28"/>
                    </a:lnTo>
                    <a:lnTo>
                      <a:pt x="78" y="27"/>
                    </a:lnTo>
                    <a:lnTo>
                      <a:pt x="86" y="32"/>
                    </a:lnTo>
                    <a:lnTo>
                      <a:pt x="90" y="43"/>
                    </a:lnTo>
                    <a:lnTo>
                      <a:pt x="96" y="41"/>
                    </a:lnTo>
                    <a:lnTo>
                      <a:pt x="102" y="59"/>
                    </a:lnTo>
                    <a:lnTo>
                      <a:pt x="105" y="60"/>
                    </a:lnTo>
                    <a:lnTo>
                      <a:pt x="111" y="66"/>
                    </a:lnTo>
                    <a:lnTo>
                      <a:pt x="114" y="65"/>
                    </a:lnTo>
                    <a:lnTo>
                      <a:pt x="118" y="62"/>
                    </a:lnTo>
                    <a:lnTo>
                      <a:pt x="123" y="60"/>
                    </a:lnTo>
                    <a:lnTo>
                      <a:pt x="124" y="54"/>
                    </a:lnTo>
                    <a:lnTo>
                      <a:pt x="130" y="47"/>
                    </a:lnTo>
                    <a:lnTo>
                      <a:pt x="142" y="44"/>
                    </a:lnTo>
                    <a:lnTo>
                      <a:pt x="140" y="51"/>
                    </a:lnTo>
                    <a:lnTo>
                      <a:pt x="134" y="51"/>
                    </a:lnTo>
                    <a:lnTo>
                      <a:pt x="130" y="55"/>
                    </a:lnTo>
                    <a:lnTo>
                      <a:pt x="137" y="56"/>
                    </a:lnTo>
                    <a:lnTo>
                      <a:pt x="147" y="57"/>
                    </a:lnTo>
                    <a:lnTo>
                      <a:pt x="150" y="63"/>
                    </a:lnTo>
                    <a:lnTo>
                      <a:pt x="157" y="64"/>
                    </a:lnTo>
                    <a:lnTo>
                      <a:pt x="157" y="69"/>
                    </a:lnTo>
                    <a:lnTo>
                      <a:pt x="148" y="75"/>
                    </a:lnTo>
                    <a:lnTo>
                      <a:pt x="138" y="77"/>
                    </a:lnTo>
                    <a:lnTo>
                      <a:pt x="139" y="71"/>
                    </a:lnTo>
                    <a:lnTo>
                      <a:pt x="144" y="67"/>
                    </a:lnTo>
                    <a:lnTo>
                      <a:pt x="136" y="64"/>
                    </a:lnTo>
                    <a:lnTo>
                      <a:pt x="126" y="68"/>
                    </a:lnTo>
                    <a:lnTo>
                      <a:pt x="125" y="77"/>
                    </a:lnTo>
                    <a:lnTo>
                      <a:pt x="118" y="79"/>
                    </a:lnTo>
                    <a:lnTo>
                      <a:pt x="111" y="81"/>
                    </a:lnTo>
                    <a:lnTo>
                      <a:pt x="114" y="93"/>
                    </a:lnTo>
                    <a:lnTo>
                      <a:pt x="117" y="97"/>
                    </a:lnTo>
                    <a:lnTo>
                      <a:pt x="115" y="105"/>
                    </a:lnTo>
                    <a:lnTo>
                      <a:pt x="114" y="11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57" name="Freeform 779"/>
              <p:cNvSpPr>
                <a:spLocks/>
              </p:cNvSpPr>
              <p:nvPr/>
            </p:nvSpPr>
            <p:spPr bwMode="gray">
              <a:xfrm>
                <a:off x="3360" y="2256"/>
                <a:ext cx="167" cy="129"/>
              </a:xfrm>
              <a:custGeom>
                <a:avLst/>
                <a:gdLst>
                  <a:gd name="T0" fmla="*/ 2147483647 w 128"/>
                  <a:gd name="T1" fmla="*/ 2147483647 h 99"/>
                  <a:gd name="T2" fmla="*/ 2147483647 w 128"/>
                  <a:gd name="T3" fmla="*/ 2147483647 h 99"/>
                  <a:gd name="T4" fmla="*/ 2147483647 w 128"/>
                  <a:gd name="T5" fmla="*/ 0 h 99"/>
                  <a:gd name="T6" fmla="*/ 2147483647 w 128"/>
                  <a:gd name="T7" fmla="*/ 2147483647 h 99"/>
                  <a:gd name="T8" fmla="*/ 2147483647 w 128"/>
                  <a:gd name="T9" fmla="*/ 2147483647 h 99"/>
                  <a:gd name="T10" fmla="*/ 2147483647 w 128"/>
                  <a:gd name="T11" fmla="*/ 2147483647 h 99"/>
                  <a:gd name="T12" fmla="*/ 2147483647 w 128"/>
                  <a:gd name="T13" fmla="*/ 2147483647 h 99"/>
                  <a:gd name="T14" fmla="*/ 2147483647 w 128"/>
                  <a:gd name="T15" fmla="*/ 2147483647 h 99"/>
                  <a:gd name="T16" fmla="*/ 2147483647 w 128"/>
                  <a:gd name="T17" fmla="*/ 2147483647 h 99"/>
                  <a:gd name="T18" fmla="*/ 2147483647 w 128"/>
                  <a:gd name="T19" fmla="*/ 2147483647 h 99"/>
                  <a:gd name="T20" fmla="*/ 2147483647 w 128"/>
                  <a:gd name="T21" fmla="*/ 2147483647 h 99"/>
                  <a:gd name="T22" fmla="*/ 2147483647 w 128"/>
                  <a:gd name="T23" fmla="*/ 2147483647 h 99"/>
                  <a:gd name="T24" fmla="*/ 2147483647 w 128"/>
                  <a:gd name="T25" fmla="*/ 2147483647 h 99"/>
                  <a:gd name="T26" fmla="*/ 2147483647 w 128"/>
                  <a:gd name="T27" fmla="*/ 2147483647 h 99"/>
                  <a:gd name="T28" fmla="*/ 2147483647 w 128"/>
                  <a:gd name="T29" fmla="*/ 2147483647 h 99"/>
                  <a:gd name="T30" fmla="*/ 2147483647 w 128"/>
                  <a:gd name="T31" fmla="*/ 2147483647 h 99"/>
                  <a:gd name="T32" fmla="*/ 2147483647 w 128"/>
                  <a:gd name="T33" fmla="*/ 2147483647 h 99"/>
                  <a:gd name="T34" fmla="*/ 2147483647 w 128"/>
                  <a:gd name="T35" fmla="*/ 2147483647 h 99"/>
                  <a:gd name="T36" fmla="*/ 2147483647 w 128"/>
                  <a:gd name="T37" fmla="*/ 2147483647 h 99"/>
                  <a:gd name="T38" fmla="*/ 2147483647 w 128"/>
                  <a:gd name="T39" fmla="*/ 2147483647 h 99"/>
                  <a:gd name="T40" fmla="*/ 2147483647 w 128"/>
                  <a:gd name="T41" fmla="*/ 2147483647 h 99"/>
                  <a:gd name="T42" fmla="*/ 2147483647 w 128"/>
                  <a:gd name="T43" fmla="*/ 2147483647 h 99"/>
                  <a:gd name="T44" fmla="*/ 2147483647 w 128"/>
                  <a:gd name="T45" fmla="*/ 2147483647 h 99"/>
                  <a:gd name="T46" fmla="*/ 2147483647 w 128"/>
                  <a:gd name="T47" fmla="*/ 2147483647 h 99"/>
                  <a:gd name="T48" fmla="*/ 2147483647 w 128"/>
                  <a:gd name="T49" fmla="*/ 2147483647 h 99"/>
                  <a:gd name="T50" fmla="*/ 2147483647 w 128"/>
                  <a:gd name="T51" fmla="*/ 2147483647 h 99"/>
                  <a:gd name="T52" fmla="*/ 2147483647 w 128"/>
                  <a:gd name="T53" fmla="*/ 2147483647 h 99"/>
                  <a:gd name="T54" fmla="*/ 2147483647 w 128"/>
                  <a:gd name="T55" fmla="*/ 2147483647 h 99"/>
                  <a:gd name="T56" fmla="*/ 2147483647 w 128"/>
                  <a:gd name="T57" fmla="*/ 2147483647 h 99"/>
                  <a:gd name="T58" fmla="*/ 2147483647 w 128"/>
                  <a:gd name="T59" fmla="*/ 2147483647 h 99"/>
                  <a:gd name="T60" fmla="*/ 2147483647 w 128"/>
                  <a:gd name="T61" fmla="*/ 2147483647 h 99"/>
                  <a:gd name="T62" fmla="*/ 2147483647 w 128"/>
                  <a:gd name="T63" fmla="*/ 2147483647 h 99"/>
                  <a:gd name="T64" fmla="*/ 2147483647 w 128"/>
                  <a:gd name="T65" fmla="*/ 2147483647 h 99"/>
                  <a:gd name="T66" fmla="*/ 2147483647 w 128"/>
                  <a:gd name="T67" fmla="*/ 2147483647 h 99"/>
                  <a:gd name="T68" fmla="*/ 2147483647 w 128"/>
                  <a:gd name="T69" fmla="*/ 2147483647 h 99"/>
                  <a:gd name="T70" fmla="*/ 0 w 128"/>
                  <a:gd name="T71" fmla="*/ 2147483647 h 99"/>
                  <a:gd name="T72" fmla="*/ 2147483647 w 128"/>
                  <a:gd name="T73" fmla="*/ 2147483647 h 99"/>
                  <a:gd name="T74" fmla="*/ 2147483647 w 128"/>
                  <a:gd name="T75" fmla="*/ 2147483647 h 99"/>
                  <a:gd name="T76" fmla="*/ 2147483647 w 128"/>
                  <a:gd name="T77" fmla="*/ 2147483647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8"/>
                  <a:gd name="T118" fmla="*/ 0 h 99"/>
                  <a:gd name="T119" fmla="*/ 128 w 128"/>
                  <a:gd name="T120" fmla="*/ 99 h 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8" h="99">
                    <a:moveTo>
                      <a:pt x="28" y="13"/>
                    </a:moveTo>
                    <a:lnTo>
                      <a:pt x="44" y="16"/>
                    </a:lnTo>
                    <a:lnTo>
                      <a:pt x="46" y="5"/>
                    </a:lnTo>
                    <a:lnTo>
                      <a:pt x="52" y="2"/>
                    </a:lnTo>
                    <a:lnTo>
                      <a:pt x="54" y="2"/>
                    </a:lnTo>
                    <a:lnTo>
                      <a:pt x="55" y="0"/>
                    </a:lnTo>
                    <a:lnTo>
                      <a:pt x="58" y="0"/>
                    </a:lnTo>
                    <a:lnTo>
                      <a:pt x="64" y="3"/>
                    </a:lnTo>
                    <a:lnTo>
                      <a:pt x="66" y="6"/>
                    </a:lnTo>
                    <a:lnTo>
                      <a:pt x="67" y="12"/>
                    </a:lnTo>
                    <a:lnTo>
                      <a:pt x="66" y="16"/>
                    </a:lnTo>
                    <a:lnTo>
                      <a:pt x="79" y="22"/>
                    </a:lnTo>
                    <a:lnTo>
                      <a:pt x="85" y="24"/>
                    </a:lnTo>
                    <a:lnTo>
                      <a:pt x="91" y="31"/>
                    </a:lnTo>
                    <a:lnTo>
                      <a:pt x="94" y="45"/>
                    </a:lnTo>
                    <a:lnTo>
                      <a:pt x="101" y="54"/>
                    </a:lnTo>
                    <a:lnTo>
                      <a:pt x="110" y="58"/>
                    </a:lnTo>
                    <a:lnTo>
                      <a:pt x="118" y="63"/>
                    </a:lnTo>
                    <a:lnTo>
                      <a:pt x="124" y="64"/>
                    </a:lnTo>
                    <a:lnTo>
                      <a:pt x="128" y="70"/>
                    </a:lnTo>
                    <a:lnTo>
                      <a:pt x="117" y="71"/>
                    </a:lnTo>
                    <a:lnTo>
                      <a:pt x="113" y="81"/>
                    </a:lnTo>
                    <a:lnTo>
                      <a:pt x="95" y="92"/>
                    </a:lnTo>
                    <a:lnTo>
                      <a:pt x="93" y="99"/>
                    </a:lnTo>
                    <a:lnTo>
                      <a:pt x="88" y="94"/>
                    </a:lnTo>
                    <a:lnTo>
                      <a:pt x="80" y="92"/>
                    </a:lnTo>
                    <a:lnTo>
                      <a:pt x="78" y="82"/>
                    </a:lnTo>
                    <a:lnTo>
                      <a:pt x="61" y="69"/>
                    </a:lnTo>
                    <a:lnTo>
                      <a:pt x="54" y="68"/>
                    </a:lnTo>
                    <a:lnTo>
                      <a:pt x="51" y="64"/>
                    </a:lnTo>
                    <a:lnTo>
                      <a:pt x="29" y="62"/>
                    </a:lnTo>
                    <a:lnTo>
                      <a:pt x="24" y="72"/>
                    </a:lnTo>
                    <a:lnTo>
                      <a:pt x="14" y="70"/>
                    </a:lnTo>
                    <a:lnTo>
                      <a:pt x="13" y="50"/>
                    </a:lnTo>
                    <a:lnTo>
                      <a:pt x="12" y="48"/>
                    </a:lnTo>
                    <a:lnTo>
                      <a:pt x="10" y="47"/>
                    </a:lnTo>
                    <a:lnTo>
                      <a:pt x="9" y="45"/>
                    </a:lnTo>
                    <a:lnTo>
                      <a:pt x="7" y="44"/>
                    </a:lnTo>
                    <a:lnTo>
                      <a:pt x="7" y="43"/>
                    </a:lnTo>
                    <a:lnTo>
                      <a:pt x="8" y="43"/>
                    </a:lnTo>
                    <a:lnTo>
                      <a:pt x="10" y="43"/>
                    </a:lnTo>
                    <a:lnTo>
                      <a:pt x="11" y="41"/>
                    </a:lnTo>
                    <a:lnTo>
                      <a:pt x="10" y="40"/>
                    </a:lnTo>
                    <a:lnTo>
                      <a:pt x="10" y="38"/>
                    </a:lnTo>
                    <a:lnTo>
                      <a:pt x="9" y="36"/>
                    </a:lnTo>
                    <a:lnTo>
                      <a:pt x="8" y="36"/>
                    </a:lnTo>
                    <a:lnTo>
                      <a:pt x="7" y="35"/>
                    </a:lnTo>
                    <a:lnTo>
                      <a:pt x="6" y="36"/>
                    </a:lnTo>
                    <a:lnTo>
                      <a:pt x="4" y="36"/>
                    </a:lnTo>
                    <a:lnTo>
                      <a:pt x="3" y="36"/>
                    </a:lnTo>
                    <a:lnTo>
                      <a:pt x="3" y="35"/>
                    </a:lnTo>
                    <a:lnTo>
                      <a:pt x="3" y="32"/>
                    </a:lnTo>
                    <a:lnTo>
                      <a:pt x="4" y="30"/>
                    </a:lnTo>
                    <a:lnTo>
                      <a:pt x="5" y="30"/>
                    </a:lnTo>
                    <a:lnTo>
                      <a:pt x="9" y="30"/>
                    </a:lnTo>
                    <a:lnTo>
                      <a:pt x="13" y="30"/>
                    </a:lnTo>
                    <a:lnTo>
                      <a:pt x="17" y="28"/>
                    </a:lnTo>
                    <a:lnTo>
                      <a:pt x="20" y="26"/>
                    </a:lnTo>
                    <a:lnTo>
                      <a:pt x="21" y="24"/>
                    </a:lnTo>
                    <a:lnTo>
                      <a:pt x="20" y="23"/>
                    </a:lnTo>
                    <a:lnTo>
                      <a:pt x="19" y="21"/>
                    </a:lnTo>
                    <a:lnTo>
                      <a:pt x="15" y="17"/>
                    </a:lnTo>
                    <a:lnTo>
                      <a:pt x="14" y="14"/>
                    </a:lnTo>
                    <a:lnTo>
                      <a:pt x="14" y="12"/>
                    </a:lnTo>
                    <a:lnTo>
                      <a:pt x="13" y="11"/>
                    </a:lnTo>
                    <a:lnTo>
                      <a:pt x="11" y="10"/>
                    </a:lnTo>
                    <a:lnTo>
                      <a:pt x="9" y="9"/>
                    </a:lnTo>
                    <a:lnTo>
                      <a:pt x="5" y="9"/>
                    </a:lnTo>
                    <a:lnTo>
                      <a:pt x="3" y="10"/>
                    </a:lnTo>
                    <a:lnTo>
                      <a:pt x="2" y="11"/>
                    </a:lnTo>
                    <a:lnTo>
                      <a:pt x="1" y="14"/>
                    </a:lnTo>
                    <a:lnTo>
                      <a:pt x="0" y="12"/>
                    </a:lnTo>
                    <a:lnTo>
                      <a:pt x="1" y="9"/>
                    </a:lnTo>
                    <a:lnTo>
                      <a:pt x="4" y="4"/>
                    </a:lnTo>
                    <a:lnTo>
                      <a:pt x="8" y="4"/>
                    </a:lnTo>
                    <a:lnTo>
                      <a:pt x="14" y="6"/>
                    </a:lnTo>
                    <a:lnTo>
                      <a:pt x="20" y="14"/>
                    </a:lnTo>
                    <a:lnTo>
                      <a:pt x="28" y="1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58" name="Freeform 780"/>
              <p:cNvSpPr>
                <a:spLocks/>
              </p:cNvSpPr>
              <p:nvPr/>
            </p:nvSpPr>
            <p:spPr bwMode="gray">
              <a:xfrm>
                <a:off x="3690" y="2751"/>
                <a:ext cx="27" cy="50"/>
              </a:xfrm>
              <a:custGeom>
                <a:avLst/>
                <a:gdLst>
                  <a:gd name="T0" fmla="*/ 2147483647 w 21"/>
                  <a:gd name="T1" fmla="*/ 2147483647 h 38"/>
                  <a:gd name="T2" fmla="*/ 2147483647 w 21"/>
                  <a:gd name="T3" fmla="*/ 2147483647 h 38"/>
                  <a:gd name="T4" fmla="*/ 2147483647 w 21"/>
                  <a:gd name="T5" fmla="*/ 2147483647 h 38"/>
                  <a:gd name="T6" fmla="*/ 2147483647 w 21"/>
                  <a:gd name="T7" fmla="*/ 2147483647 h 38"/>
                  <a:gd name="T8" fmla="*/ 2147483647 w 21"/>
                  <a:gd name="T9" fmla="*/ 2147483647 h 38"/>
                  <a:gd name="T10" fmla="*/ 2147483647 w 21"/>
                  <a:gd name="T11" fmla="*/ 2147483647 h 38"/>
                  <a:gd name="T12" fmla="*/ 2147483647 w 21"/>
                  <a:gd name="T13" fmla="*/ 2147483647 h 38"/>
                  <a:gd name="T14" fmla="*/ 2147483647 w 21"/>
                  <a:gd name="T15" fmla="*/ 2147483647 h 38"/>
                  <a:gd name="T16" fmla="*/ 2147483647 w 21"/>
                  <a:gd name="T17" fmla="*/ 2147483647 h 38"/>
                  <a:gd name="T18" fmla="*/ 0 w 21"/>
                  <a:gd name="T19" fmla="*/ 2147483647 h 38"/>
                  <a:gd name="T20" fmla="*/ 2147483647 w 21"/>
                  <a:gd name="T21" fmla="*/ 2147483647 h 38"/>
                  <a:gd name="T22" fmla="*/ 2147483647 w 21"/>
                  <a:gd name="T23" fmla="*/ 2147483647 h 38"/>
                  <a:gd name="T24" fmla="*/ 2147483647 w 21"/>
                  <a:gd name="T25" fmla="*/ 0 h 38"/>
                  <a:gd name="T26" fmla="*/ 2147483647 w 21"/>
                  <a:gd name="T27" fmla="*/ 0 h 38"/>
                  <a:gd name="T28" fmla="*/ 2147483647 w 21"/>
                  <a:gd name="T29" fmla="*/ 2147483647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38"/>
                  <a:gd name="T47" fmla="*/ 21 w 21"/>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38">
                    <a:moveTo>
                      <a:pt x="10" y="5"/>
                    </a:moveTo>
                    <a:lnTo>
                      <a:pt x="11" y="9"/>
                    </a:lnTo>
                    <a:lnTo>
                      <a:pt x="18" y="15"/>
                    </a:lnTo>
                    <a:lnTo>
                      <a:pt x="19" y="22"/>
                    </a:lnTo>
                    <a:lnTo>
                      <a:pt x="20" y="24"/>
                    </a:lnTo>
                    <a:lnTo>
                      <a:pt x="21" y="28"/>
                    </a:lnTo>
                    <a:lnTo>
                      <a:pt x="12" y="38"/>
                    </a:lnTo>
                    <a:lnTo>
                      <a:pt x="6" y="38"/>
                    </a:lnTo>
                    <a:lnTo>
                      <a:pt x="3" y="34"/>
                    </a:lnTo>
                    <a:lnTo>
                      <a:pt x="0" y="15"/>
                    </a:lnTo>
                    <a:lnTo>
                      <a:pt x="1" y="10"/>
                    </a:lnTo>
                    <a:lnTo>
                      <a:pt x="2" y="5"/>
                    </a:lnTo>
                    <a:lnTo>
                      <a:pt x="5" y="0"/>
                    </a:lnTo>
                    <a:lnTo>
                      <a:pt x="8" y="0"/>
                    </a:lnTo>
                    <a:lnTo>
                      <a:pt x="1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59" name="Freeform 781"/>
              <p:cNvSpPr>
                <a:spLocks/>
              </p:cNvSpPr>
              <p:nvPr/>
            </p:nvSpPr>
            <p:spPr bwMode="gray">
              <a:xfrm>
                <a:off x="3660" y="2381"/>
                <a:ext cx="23" cy="40"/>
              </a:xfrm>
              <a:custGeom>
                <a:avLst/>
                <a:gdLst>
                  <a:gd name="T0" fmla="*/ 2147483647 w 18"/>
                  <a:gd name="T1" fmla="*/ 2147483647 h 31"/>
                  <a:gd name="T2" fmla="*/ 2147483647 w 18"/>
                  <a:gd name="T3" fmla="*/ 2147483647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0 w 18"/>
                  <a:gd name="T13" fmla="*/ 2147483647 h 31"/>
                  <a:gd name="T14" fmla="*/ 2147483647 w 18"/>
                  <a:gd name="T15" fmla="*/ 0 h 31"/>
                  <a:gd name="T16" fmla="*/ 2147483647 w 18"/>
                  <a:gd name="T17" fmla="*/ 0 h 31"/>
                  <a:gd name="T18" fmla="*/ 2147483647 w 18"/>
                  <a:gd name="T19" fmla="*/ 2147483647 h 31"/>
                  <a:gd name="T20" fmla="*/ 2147483647 w 18"/>
                  <a:gd name="T21" fmla="*/ 2147483647 h 31"/>
                  <a:gd name="T22" fmla="*/ 2147483647 w 18"/>
                  <a:gd name="T23" fmla="*/ 2147483647 h 31"/>
                  <a:gd name="T24" fmla="*/ 2147483647 w 18"/>
                  <a:gd name="T25" fmla="*/ 2147483647 h 31"/>
                  <a:gd name="T26" fmla="*/ 2147483647 w 18"/>
                  <a:gd name="T27" fmla="*/ 2147483647 h 31"/>
                  <a:gd name="T28" fmla="*/ 2147483647 w 18"/>
                  <a:gd name="T29" fmla="*/ 2147483647 h 31"/>
                  <a:gd name="T30" fmla="*/ 2147483647 w 18"/>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31"/>
                  <a:gd name="T50" fmla="*/ 18 w 18"/>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31">
                    <a:moveTo>
                      <a:pt x="16" y="31"/>
                    </a:moveTo>
                    <a:lnTo>
                      <a:pt x="16" y="30"/>
                    </a:lnTo>
                    <a:lnTo>
                      <a:pt x="17" y="29"/>
                    </a:lnTo>
                    <a:lnTo>
                      <a:pt x="15" y="23"/>
                    </a:lnTo>
                    <a:lnTo>
                      <a:pt x="11" y="13"/>
                    </a:lnTo>
                    <a:lnTo>
                      <a:pt x="4" y="6"/>
                    </a:lnTo>
                    <a:lnTo>
                      <a:pt x="0" y="5"/>
                    </a:lnTo>
                    <a:lnTo>
                      <a:pt x="6" y="0"/>
                    </a:lnTo>
                    <a:lnTo>
                      <a:pt x="12" y="0"/>
                    </a:lnTo>
                    <a:lnTo>
                      <a:pt x="16" y="4"/>
                    </a:lnTo>
                    <a:lnTo>
                      <a:pt x="17" y="9"/>
                    </a:lnTo>
                    <a:lnTo>
                      <a:pt x="15" y="16"/>
                    </a:lnTo>
                    <a:lnTo>
                      <a:pt x="15" y="20"/>
                    </a:lnTo>
                    <a:lnTo>
                      <a:pt x="17" y="26"/>
                    </a:lnTo>
                    <a:lnTo>
                      <a:pt x="18" y="30"/>
                    </a:lnTo>
                    <a:lnTo>
                      <a:pt x="16" y="3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60" name="Freeform 782"/>
              <p:cNvSpPr>
                <a:spLocks/>
              </p:cNvSpPr>
              <p:nvPr/>
            </p:nvSpPr>
            <p:spPr bwMode="gray">
              <a:xfrm>
                <a:off x="3695" y="2458"/>
                <a:ext cx="97" cy="60"/>
              </a:xfrm>
              <a:custGeom>
                <a:avLst/>
                <a:gdLst>
                  <a:gd name="T0" fmla="*/ 2147483647 w 74"/>
                  <a:gd name="T1" fmla="*/ 2147483647 h 46"/>
                  <a:gd name="T2" fmla="*/ 2147483647 w 74"/>
                  <a:gd name="T3" fmla="*/ 2147483647 h 46"/>
                  <a:gd name="T4" fmla="*/ 2147483647 w 74"/>
                  <a:gd name="T5" fmla="*/ 2147483647 h 46"/>
                  <a:gd name="T6" fmla="*/ 2147483647 w 74"/>
                  <a:gd name="T7" fmla="*/ 2147483647 h 46"/>
                  <a:gd name="T8" fmla="*/ 2147483647 w 74"/>
                  <a:gd name="T9" fmla="*/ 2147483647 h 46"/>
                  <a:gd name="T10" fmla="*/ 2147483647 w 74"/>
                  <a:gd name="T11" fmla="*/ 2147483647 h 46"/>
                  <a:gd name="T12" fmla="*/ 2147483647 w 74"/>
                  <a:gd name="T13" fmla="*/ 2147483647 h 46"/>
                  <a:gd name="T14" fmla="*/ 2147483647 w 74"/>
                  <a:gd name="T15" fmla="*/ 2147483647 h 46"/>
                  <a:gd name="T16" fmla="*/ 2147483647 w 74"/>
                  <a:gd name="T17" fmla="*/ 2147483647 h 46"/>
                  <a:gd name="T18" fmla="*/ 2147483647 w 74"/>
                  <a:gd name="T19" fmla="*/ 2147483647 h 46"/>
                  <a:gd name="T20" fmla="*/ 0 w 74"/>
                  <a:gd name="T21" fmla="*/ 2147483647 h 46"/>
                  <a:gd name="T22" fmla="*/ 2147483647 w 74"/>
                  <a:gd name="T23" fmla="*/ 2147483647 h 46"/>
                  <a:gd name="T24" fmla="*/ 2147483647 w 74"/>
                  <a:gd name="T25" fmla="*/ 2147483647 h 46"/>
                  <a:gd name="T26" fmla="*/ 2147483647 w 74"/>
                  <a:gd name="T27" fmla="*/ 0 h 46"/>
                  <a:gd name="T28" fmla="*/ 2147483647 w 74"/>
                  <a:gd name="T29" fmla="*/ 2147483647 h 46"/>
                  <a:gd name="T30" fmla="*/ 2147483647 w 74"/>
                  <a:gd name="T31" fmla="*/ 2147483647 h 46"/>
                  <a:gd name="T32" fmla="*/ 2147483647 w 74"/>
                  <a:gd name="T33" fmla="*/ 2147483647 h 46"/>
                  <a:gd name="T34" fmla="*/ 2147483647 w 74"/>
                  <a:gd name="T35" fmla="*/ 2147483647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
                  <a:gd name="T55" fmla="*/ 0 h 46"/>
                  <a:gd name="T56" fmla="*/ 74 w 74"/>
                  <a:gd name="T57" fmla="*/ 46 h 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 h="46">
                    <a:moveTo>
                      <a:pt x="72" y="28"/>
                    </a:moveTo>
                    <a:lnTo>
                      <a:pt x="74" y="36"/>
                    </a:lnTo>
                    <a:lnTo>
                      <a:pt x="71" y="44"/>
                    </a:lnTo>
                    <a:lnTo>
                      <a:pt x="60" y="46"/>
                    </a:lnTo>
                    <a:lnTo>
                      <a:pt x="50" y="42"/>
                    </a:lnTo>
                    <a:lnTo>
                      <a:pt x="39" y="33"/>
                    </a:lnTo>
                    <a:lnTo>
                      <a:pt x="29" y="32"/>
                    </a:lnTo>
                    <a:lnTo>
                      <a:pt x="12" y="28"/>
                    </a:lnTo>
                    <a:lnTo>
                      <a:pt x="8" y="25"/>
                    </a:lnTo>
                    <a:lnTo>
                      <a:pt x="2" y="23"/>
                    </a:lnTo>
                    <a:lnTo>
                      <a:pt x="0" y="15"/>
                    </a:lnTo>
                    <a:lnTo>
                      <a:pt x="2" y="8"/>
                    </a:lnTo>
                    <a:lnTo>
                      <a:pt x="5" y="1"/>
                    </a:lnTo>
                    <a:lnTo>
                      <a:pt x="16" y="0"/>
                    </a:lnTo>
                    <a:lnTo>
                      <a:pt x="28" y="10"/>
                    </a:lnTo>
                    <a:lnTo>
                      <a:pt x="39" y="15"/>
                    </a:lnTo>
                    <a:lnTo>
                      <a:pt x="50" y="23"/>
                    </a:lnTo>
                    <a:lnTo>
                      <a:pt x="72" y="2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61" name="Freeform 783"/>
              <p:cNvSpPr>
                <a:spLocks/>
              </p:cNvSpPr>
              <p:nvPr/>
            </p:nvSpPr>
            <p:spPr bwMode="gray">
              <a:xfrm>
                <a:off x="3621" y="2389"/>
                <a:ext cx="60" cy="32"/>
              </a:xfrm>
              <a:custGeom>
                <a:avLst/>
                <a:gdLst>
                  <a:gd name="T0" fmla="*/ 2147483647 w 46"/>
                  <a:gd name="T1" fmla="*/ 2147483647 h 25"/>
                  <a:gd name="T2" fmla="*/ 2147483647 w 46"/>
                  <a:gd name="T3" fmla="*/ 2147483647 h 25"/>
                  <a:gd name="T4" fmla="*/ 2147483647 w 46"/>
                  <a:gd name="T5" fmla="*/ 2147483647 h 25"/>
                  <a:gd name="T6" fmla="*/ 2147483647 w 46"/>
                  <a:gd name="T7" fmla="*/ 2147483647 h 25"/>
                  <a:gd name="T8" fmla="*/ 0 w 46"/>
                  <a:gd name="T9" fmla="*/ 2147483647 h 25"/>
                  <a:gd name="T10" fmla="*/ 0 w 46"/>
                  <a:gd name="T11" fmla="*/ 2147483647 h 25"/>
                  <a:gd name="T12" fmla="*/ 2147483647 w 46"/>
                  <a:gd name="T13" fmla="*/ 0 h 25"/>
                  <a:gd name="T14" fmla="*/ 2147483647 w 46"/>
                  <a:gd name="T15" fmla="*/ 2147483647 h 25"/>
                  <a:gd name="T16" fmla="*/ 2147483647 w 46"/>
                  <a:gd name="T17" fmla="*/ 0 h 25"/>
                  <a:gd name="T18" fmla="*/ 2147483647 w 46"/>
                  <a:gd name="T19" fmla="*/ 2147483647 h 25"/>
                  <a:gd name="T20" fmla="*/ 2147483647 w 46"/>
                  <a:gd name="T21" fmla="*/ 2147483647 h 25"/>
                  <a:gd name="T22" fmla="*/ 2147483647 w 46"/>
                  <a:gd name="T23" fmla="*/ 2147483647 h 25"/>
                  <a:gd name="T24" fmla="*/ 2147483647 w 46"/>
                  <a:gd name="T25" fmla="*/ 2147483647 h 25"/>
                  <a:gd name="T26" fmla="*/ 2147483647 w 46"/>
                  <a:gd name="T27" fmla="*/ 2147483647 h 25"/>
                  <a:gd name="T28" fmla="*/ 2147483647 w 46"/>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25"/>
                  <a:gd name="T47" fmla="*/ 46 w 4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25">
                    <a:moveTo>
                      <a:pt x="46" y="24"/>
                    </a:moveTo>
                    <a:lnTo>
                      <a:pt x="44" y="25"/>
                    </a:lnTo>
                    <a:lnTo>
                      <a:pt x="18" y="7"/>
                    </a:lnTo>
                    <a:lnTo>
                      <a:pt x="1" y="4"/>
                    </a:lnTo>
                    <a:lnTo>
                      <a:pt x="0" y="4"/>
                    </a:lnTo>
                    <a:lnTo>
                      <a:pt x="0" y="1"/>
                    </a:lnTo>
                    <a:lnTo>
                      <a:pt x="9" y="0"/>
                    </a:lnTo>
                    <a:lnTo>
                      <a:pt x="18" y="2"/>
                    </a:lnTo>
                    <a:lnTo>
                      <a:pt x="30" y="0"/>
                    </a:lnTo>
                    <a:lnTo>
                      <a:pt x="32" y="1"/>
                    </a:lnTo>
                    <a:lnTo>
                      <a:pt x="35" y="5"/>
                    </a:lnTo>
                    <a:lnTo>
                      <a:pt x="39" y="8"/>
                    </a:lnTo>
                    <a:lnTo>
                      <a:pt x="41" y="15"/>
                    </a:lnTo>
                    <a:lnTo>
                      <a:pt x="45" y="22"/>
                    </a:lnTo>
                    <a:lnTo>
                      <a:pt x="46" y="2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62" name="Freeform 784"/>
              <p:cNvSpPr>
                <a:spLocks/>
              </p:cNvSpPr>
              <p:nvPr/>
            </p:nvSpPr>
            <p:spPr bwMode="gray">
              <a:xfrm>
                <a:off x="3660" y="2388"/>
                <a:ext cx="22" cy="33"/>
              </a:xfrm>
              <a:custGeom>
                <a:avLst/>
                <a:gdLst>
                  <a:gd name="T0" fmla="*/ 0 w 17"/>
                  <a:gd name="T1" fmla="*/ 0 h 25"/>
                  <a:gd name="T2" fmla="*/ 2147483647 w 17"/>
                  <a:gd name="T3" fmla="*/ 2147483647 h 25"/>
                  <a:gd name="T4" fmla="*/ 2147483647 w 17"/>
                  <a:gd name="T5" fmla="*/ 2147483647 h 25"/>
                  <a:gd name="T6" fmla="*/ 2147483647 w 17"/>
                  <a:gd name="T7" fmla="*/ 2147483647 h 25"/>
                  <a:gd name="T8" fmla="*/ 2147483647 w 17"/>
                  <a:gd name="T9" fmla="*/ 2147483647 h 25"/>
                  <a:gd name="T10" fmla="*/ 2147483647 w 17"/>
                  <a:gd name="T11" fmla="*/ 2147483647 h 25"/>
                  <a:gd name="T12" fmla="*/ 2147483647 w 17"/>
                  <a:gd name="T13" fmla="*/ 2147483647 h 25"/>
                  <a:gd name="T14" fmla="*/ 2147483647 w 17"/>
                  <a:gd name="T15" fmla="*/ 2147483647 h 25"/>
                  <a:gd name="T16" fmla="*/ 2147483647 w 17"/>
                  <a:gd name="T17" fmla="*/ 2147483647 h 25"/>
                  <a:gd name="T18" fmla="*/ 2147483647 w 17"/>
                  <a:gd name="T19" fmla="*/ 2147483647 h 25"/>
                  <a:gd name="T20" fmla="*/ 2147483647 w 17"/>
                  <a:gd name="T21" fmla="*/ 2147483647 h 25"/>
                  <a:gd name="T22" fmla="*/ 0 w 17"/>
                  <a:gd name="T23" fmla="*/ 2147483647 h 25"/>
                  <a:gd name="T24" fmla="*/ 0 w 17"/>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5"/>
                  <a:gd name="T41" fmla="*/ 17 w 17"/>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5">
                    <a:moveTo>
                      <a:pt x="0" y="0"/>
                    </a:moveTo>
                    <a:lnTo>
                      <a:pt x="4" y="1"/>
                    </a:lnTo>
                    <a:lnTo>
                      <a:pt x="11" y="8"/>
                    </a:lnTo>
                    <a:lnTo>
                      <a:pt x="15" y="18"/>
                    </a:lnTo>
                    <a:lnTo>
                      <a:pt x="17" y="24"/>
                    </a:lnTo>
                    <a:lnTo>
                      <a:pt x="16" y="25"/>
                    </a:lnTo>
                    <a:lnTo>
                      <a:pt x="15" y="23"/>
                    </a:lnTo>
                    <a:lnTo>
                      <a:pt x="11" y="16"/>
                    </a:lnTo>
                    <a:lnTo>
                      <a:pt x="9" y="9"/>
                    </a:lnTo>
                    <a:lnTo>
                      <a:pt x="5" y="6"/>
                    </a:lnTo>
                    <a:lnTo>
                      <a:pt x="2" y="2"/>
                    </a:lnTo>
                    <a:lnTo>
                      <a:pt x="0" y="1"/>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63" name="Freeform 785"/>
              <p:cNvSpPr>
                <a:spLocks/>
              </p:cNvSpPr>
              <p:nvPr/>
            </p:nvSpPr>
            <p:spPr bwMode="gray">
              <a:xfrm>
                <a:off x="3540" y="2286"/>
                <a:ext cx="92" cy="71"/>
              </a:xfrm>
              <a:custGeom>
                <a:avLst/>
                <a:gdLst>
                  <a:gd name="T0" fmla="*/ 2147483647 w 71"/>
                  <a:gd name="T1" fmla="*/ 2147483647 h 54"/>
                  <a:gd name="T2" fmla="*/ 2147483647 w 71"/>
                  <a:gd name="T3" fmla="*/ 2147483647 h 54"/>
                  <a:gd name="T4" fmla="*/ 2147483647 w 71"/>
                  <a:gd name="T5" fmla="*/ 2147483647 h 54"/>
                  <a:gd name="T6" fmla="*/ 2147483647 w 71"/>
                  <a:gd name="T7" fmla="*/ 2147483647 h 54"/>
                  <a:gd name="T8" fmla="*/ 2147483647 w 71"/>
                  <a:gd name="T9" fmla="*/ 2147483647 h 54"/>
                  <a:gd name="T10" fmla="*/ 2147483647 w 71"/>
                  <a:gd name="T11" fmla="*/ 2147483647 h 54"/>
                  <a:gd name="T12" fmla="*/ 2147483647 w 71"/>
                  <a:gd name="T13" fmla="*/ 2147483647 h 54"/>
                  <a:gd name="T14" fmla="*/ 2147483647 w 71"/>
                  <a:gd name="T15" fmla="*/ 2147483647 h 54"/>
                  <a:gd name="T16" fmla="*/ 2147483647 w 71"/>
                  <a:gd name="T17" fmla="*/ 2147483647 h 54"/>
                  <a:gd name="T18" fmla="*/ 2147483647 w 71"/>
                  <a:gd name="T19" fmla="*/ 2147483647 h 54"/>
                  <a:gd name="T20" fmla="*/ 2147483647 w 71"/>
                  <a:gd name="T21" fmla="*/ 2147483647 h 54"/>
                  <a:gd name="T22" fmla="*/ 2147483647 w 71"/>
                  <a:gd name="T23" fmla="*/ 2147483647 h 54"/>
                  <a:gd name="T24" fmla="*/ 2147483647 w 71"/>
                  <a:gd name="T25" fmla="*/ 2147483647 h 54"/>
                  <a:gd name="T26" fmla="*/ 2147483647 w 71"/>
                  <a:gd name="T27" fmla="*/ 2147483647 h 54"/>
                  <a:gd name="T28" fmla="*/ 2147483647 w 71"/>
                  <a:gd name="T29" fmla="*/ 2147483647 h 54"/>
                  <a:gd name="T30" fmla="*/ 0 w 71"/>
                  <a:gd name="T31" fmla="*/ 2147483647 h 54"/>
                  <a:gd name="T32" fmla="*/ 2147483647 w 71"/>
                  <a:gd name="T33" fmla="*/ 2147483647 h 54"/>
                  <a:gd name="T34" fmla="*/ 2147483647 w 71"/>
                  <a:gd name="T35" fmla="*/ 2147483647 h 54"/>
                  <a:gd name="T36" fmla="*/ 2147483647 w 71"/>
                  <a:gd name="T37" fmla="*/ 2147483647 h 54"/>
                  <a:gd name="T38" fmla="*/ 2147483647 w 71"/>
                  <a:gd name="T39" fmla="*/ 0 h 54"/>
                  <a:gd name="T40" fmla="*/ 2147483647 w 71"/>
                  <a:gd name="T41" fmla="*/ 2147483647 h 54"/>
                  <a:gd name="T42" fmla="*/ 2147483647 w 71"/>
                  <a:gd name="T43" fmla="*/ 2147483647 h 54"/>
                  <a:gd name="T44" fmla="*/ 2147483647 w 71"/>
                  <a:gd name="T45" fmla="*/ 2147483647 h 54"/>
                  <a:gd name="T46" fmla="*/ 2147483647 w 71"/>
                  <a:gd name="T47" fmla="*/ 2147483647 h 54"/>
                  <a:gd name="T48" fmla="*/ 2147483647 w 71"/>
                  <a:gd name="T49" fmla="*/ 2147483647 h 54"/>
                  <a:gd name="T50" fmla="*/ 2147483647 w 71"/>
                  <a:gd name="T51" fmla="*/ 2147483647 h 54"/>
                  <a:gd name="T52" fmla="*/ 2147483647 w 71"/>
                  <a:gd name="T53" fmla="*/ 2147483647 h 54"/>
                  <a:gd name="T54" fmla="*/ 2147483647 w 71"/>
                  <a:gd name="T55" fmla="*/ 2147483647 h 54"/>
                  <a:gd name="T56" fmla="*/ 2147483647 w 71"/>
                  <a:gd name="T57" fmla="*/ 2147483647 h 54"/>
                  <a:gd name="T58" fmla="*/ 2147483647 w 71"/>
                  <a:gd name="T59" fmla="*/ 2147483647 h 54"/>
                  <a:gd name="T60" fmla="*/ 2147483647 w 71"/>
                  <a:gd name="T61" fmla="*/ 2147483647 h 54"/>
                  <a:gd name="T62" fmla="*/ 2147483647 w 71"/>
                  <a:gd name="T63" fmla="*/ 2147483647 h 54"/>
                  <a:gd name="T64" fmla="*/ 2147483647 w 71"/>
                  <a:gd name="T65" fmla="*/ 2147483647 h 54"/>
                  <a:gd name="T66" fmla="*/ 2147483647 w 71"/>
                  <a:gd name="T67" fmla="*/ 2147483647 h 54"/>
                  <a:gd name="T68" fmla="*/ 2147483647 w 71"/>
                  <a:gd name="T69" fmla="*/ 2147483647 h 54"/>
                  <a:gd name="T70" fmla="*/ 2147483647 w 71"/>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1"/>
                  <a:gd name="T109" fmla="*/ 0 h 54"/>
                  <a:gd name="T110" fmla="*/ 71 w 71"/>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1" h="54">
                    <a:moveTo>
                      <a:pt x="66" y="48"/>
                    </a:moveTo>
                    <a:lnTo>
                      <a:pt x="63" y="46"/>
                    </a:lnTo>
                    <a:lnTo>
                      <a:pt x="57" y="46"/>
                    </a:lnTo>
                    <a:lnTo>
                      <a:pt x="49" y="53"/>
                    </a:lnTo>
                    <a:lnTo>
                      <a:pt x="38" y="54"/>
                    </a:lnTo>
                    <a:lnTo>
                      <a:pt x="39" y="45"/>
                    </a:lnTo>
                    <a:lnTo>
                      <a:pt x="38" y="35"/>
                    </a:lnTo>
                    <a:lnTo>
                      <a:pt x="33" y="31"/>
                    </a:lnTo>
                    <a:lnTo>
                      <a:pt x="27" y="38"/>
                    </a:lnTo>
                    <a:lnTo>
                      <a:pt x="23" y="44"/>
                    </a:lnTo>
                    <a:lnTo>
                      <a:pt x="10" y="51"/>
                    </a:lnTo>
                    <a:lnTo>
                      <a:pt x="3" y="50"/>
                    </a:lnTo>
                    <a:lnTo>
                      <a:pt x="4" y="41"/>
                    </a:lnTo>
                    <a:lnTo>
                      <a:pt x="6" y="33"/>
                    </a:lnTo>
                    <a:lnTo>
                      <a:pt x="3" y="29"/>
                    </a:lnTo>
                    <a:lnTo>
                      <a:pt x="0" y="17"/>
                    </a:lnTo>
                    <a:lnTo>
                      <a:pt x="7" y="15"/>
                    </a:lnTo>
                    <a:lnTo>
                      <a:pt x="14" y="13"/>
                    </a:lnTo>
                    <a:lnTo>
                      <a:pt x="15" y="4"/>
                    </a:lnTo>
                    <a:lnTo>
                      <a:pt x="25" y="0"/>
                    </a:lnTo>
                    <a:lnTo>
                      <a:pt x="33" y="3"/>
                    </a:lnTo>
                    <a:lnTo>
                      <a:pt x="28" y="7"/>
                    </a:lnTo>
                    <a:lnTo>
                      <a:pt x="27" y="13"/>
                    </a:lnTo>
                    <a:lnTo>
                      <a:pt x="18" y="19"/>
                    </a:lnTo>
                    <a:lnTo>
                      <a:pt x="19" y="22"/>
                    </a:lnTo>
                    <a:lnTo>
                      <a:pt x="24" y="20"/>
                    </a:lnTo>
                    <a:lnTo>
                      <a:pt x="29" y="20"/>
                    </a:lnTo>
                    <a:lnTo>
                      <a:pt x="33" y="19"/>
                    </a:lnTo>
                    <a:lnTo>
                      <a:pt x="41" y="18"/>
                    </a:lnTo>
                    <a:lnTo>
                      <a:pt x="42" y="22"/>
                    </a:lnTo>
                    <a:lnTo>
                      <a:pt x="50" y="22"/>
                    </a:lnTo>
                    <a:lnTo>
                      <a:pt x="58" y="19"/>
                    </a:lnTo>
                    <a:lnTo>
                      <a:pt x="60" y="29"/>
                    </a:lnTo>
                    <a:lnTo>
                      <a:pt x="69" y="31"/>
                    </a:lnTo>
                    <a:lnTo>
                      <a:pt x="71" y="38"/>
                    </a:lnTo>
                    <a:lnTo>
                      <a:pt x="66" y="48"/>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64" name="Freeform 786"/>
              <p:cNvSpPr>
                <a:spLocks/>
              </p:cNvSpPr>
              <p:nvPr/>
            </p:nvSpPr>
            <p:spPr bwMode="gray">
              <a:xfrm>
                <a:off x="3563" y="2242"/>
                <a:ext cx="130" cy="73"/>
              </a:xfrm>
              <a:custGeom>
                <a:avLst/>
                <a:gdLst>
                  <a:gd name="T0" fmla="*/ 2147483647 w 100"/>
                  <a:gd name="T1" fmla="*/ 2147483647 h 56"/>
                  <a:gd name="T2" fmla="*/ 2147483647 w 100"/>
                  <a:gd name="T3" fmla="*/ 2147483647 h 56"/>
                  <a:gd name="T4" fmla="*/ 2147483647 w 100"/>
                  <a:gd name="T5" fmla="*/ 2147483647 h 56"/>
                  <a:gd name="T6" fmla="*/ 2147483647 w 100"/>
                  <a:gd name="T7" fmla="*/ 2147483647 h 56"/>
                  <a:gd name="T8" fmla="*/ 2147483647 w 100"/>
                  <a:gd name="T9" fmla="*/ 2147483647 h 56"/>
                  <a:gd name="T10" fmla="*/ 2147483647 w 100"/>
                  <a:gd name="T11" fmla="*/ 2147483647 h 56"/>
                  <a:gd name="T12" fmla="*/ 2147483647 w 100"/>
                  <a:gd name="T13" fmla="*/ 2147483647 h 56"/>
                  <a:gd name="T14" fmla="*/ 2147483647 w 100"/>
                  <a:gd name="T15" fmla="*/ 2147483647 h 56"/>
                  <a:gd name="T16" fmla="*/ 0 w 100"/>
                  <a:gd name="T17" fmla="*/ 2147483647 h 56"/>
                  <a:gd name="T18" fmla="*/ 2147483647 w 100"/>
                  <a:gd name="T19" fmla="*/ 2147483647 h 56"/>
                  <a:gd name="T20" fmla="*/ 2147483647 w 100"/>
                  <a:gd name="T21" fmla="*/ 2147483647 h 56"/>
                  <a:gd name="T22" fmla="*/ 2147483647 w 100"/>
                  <a:gd name="T23" fmla="*/ 2147483647 h 56"/>
                  <a:gd name="T24" fmla="*/ 2147483647 w 100"/>
                  <a:gd name="T25" fmla="*/ 2147483647 h 56"/>
                  <a:gd name="T26" fmla="*/ 2147483647 w 100"/>
                  <a:gd name="T27" fmla="*/ 2147483647 h 56"/>
                  <a:gd name="T28" fmla="*/ 2147483647 w 100"/>
                  <a:gd name="T29" fmla="*/ 2147483647 h 56"/>
                  <a:gd name="T30" fmla="*/ 2147483647 w 100"/>
                  <a:gd name="T31" fmla="*/ 2147483647 h 56"/>
                  <a:gd name="T32" fmla="*/ 2147483647 w 100"/>
                  <a:gd name="T33" fmla="*/ 2147483647 h 56"/>
                  <a:gd name="T34" fmla="*/ 2147483647 w 100"/>
                  <a:gd name="T35" fmla="*/ 2147483647 h 56"/>
                  <a:gd name="T36" fmla="*/ 2147483647 w 100"/>
                  <a:gd name="T37" fmla="*/ 2147483647 h 56"/>
                  <a:gd name="T38" fmla="*/ 2147483647 w 100"/>
                  <a:gd name="T39" fmla="*/ 2147483647 h 56"/>
                  <a:gd name="T40" fmla="*/ 2147483647 w 100"/>
                  <a:gd name="T41" fmla="*/ 2147483647 h 56"/>
                  <a:gd name="T42" fmla="*/ 2147483647 w 100"/>
                  <a:gd name="T43" fmla="*/ 2147483647 h 56"/>
                  <a:gd name="T44" fmla="*/ 2147483647 w 100"/>
                  <a:gd name="T45" fmla="*/ 2147483647 h 56"/>
                  <a:gd name="T46" fmla="*/ 2147483647 w 100"/>
                  <a:gd name="T47" fmla="*/ 2147483647 h 56"/>
                  <a:gd name="T48" fmla="*/ 2147483647 w 100"/>
                  <a:gd name="T49" fmla="*/ 2147483647 h 56"/>
                  <a:gd name="T50" fmla="*/ 2147483647 w 100"/>
                  <a:gd name="T51" fmla="*/ 0 h 56"/>
                  <a:gd name="T52" fmla="*/ 2147483647 w 100"/>
                  <a:gd name="T53" fmla="*/ 2147483647 h 56"/>
                  <a:gd name="T54" fmla="*/ 2147483647 w 100"/>
                  <a:gd name="T55" fmla="*/ 2147483647 h 56"/>
                  <a:gd name="T56" fmla="*/ 2147483647 w 100"/>
                  <a:gd name="T57" fmla="*/ 2147483647 h 56"/>
                  <a:gd name="T58" fmla="*/ 2147483647 w 100"/>
                  <a:gd name="T59" fmla="*/ 2147483647 h 56"/>
                  <a:gd name="T60" fmla="*/ 2147483647 w 100"/>
                  <a:gd name="T61" fmla="*/ 2147483647 h 56"/>
                  <a:gd name="T62" fmla="*/ 2147483647 w 100"/>
                  <a:gd name="T63" fmla="*/ 2147483647 h 56"/>
                  <a:gd name="T64" fmla="*/ 2147483647 w 100"/>
                  <a:gd name="T65" fmla="*/ 2147483647 h 56"/>
                  <a:gd name="T66" fmla="*/ 2147483647 w 100"/>
                  <a:gd name="T67" fmla="*/ 2147483647 h 56"/>
                  <a:gd name="T68" fmla="*/ 2147483647 w 100"/>
                  <a:gd name="T69" fmla="*/ 2147483647 h 56"/>
                  <a:gd name="T70" fmla="*/ 2147483647 w 100"/>
                  <a:gd name="T71" fmla="*/ 2147483647 h 56"/>
                  <a:gd name="T72" fmla="*/ 2147483647 w 100"/>
                  <a:gd name="T73" fmla="*/ 2147483647 h 56"/>
                  <a:gd name="T74" fmla="*/ 2147483647 w 100"/>
                  <a:gd name="T75" fmla="*/ 2147483647 h 56"/>
                  <a:gd name="T76" fmla="*/ 2147483647 w 100"/>
                  <a:gd name="T77" fmla="*/ 2147483647 h 56"/>
                  <a:gd name="T78" fmla="*/ 2147483647 w 100"/>
                  <a:gd name="T79" fmla="*/ 2147483647 h 56"/>
                  <a:gd name="T80" fmla="*/ 2147483647 w 100"/>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56"/>
                  <a:gd name="T125" fmla="*/ 100 w 100"/>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56">
                    <a:moveTo>
                      <a:pt x="40" y="53"/>
                    </a:moveTo>
                    <a:lnTo>
                      <a:pt x="32" y="56"/>
                    </a:lnTo>
                    <a:lnTo>
                      <a:pt x="24" y="56"/>
                    </a:lnTo>
                    <a:lnTo>
                      <a:pt x="23" y="52"/>
                    </a:lnTo>
                    <a:lnTo>
                      <a:pt x="15" y="53"/>
                    </a:lnTo>
                    <a:lnTo>
                      <a:pt x="11" y="54"/>
                    </a:lnTo>
                    <a:lnTo>
                      <a:pt x="6" y="54"/>
                    </a:lnTo>
                    <a:lnTo>
                      <a:pt x="1" y="56"/>
                    </a:lnTo>
                    <a:lnTo>
                      <a:pt x="0" y="53"/>
                    </a:lnTo>
                    <a:lnTo>
                      <a:pt x="9" y="47"/>
                    </a:lnTo>
                    <a:lnTo>
                      <a:pt x="19" y="45"/>
                    </a:lnTo>
                    <a:lnTo>
                      <a:pt x="28" y="39"/>
                    </a:lnTo>
                    <a:lnTo>
                      <a:pt x="28" y="34"/>
                    </a:lnTo>
                    <a:lnTo>
                      <a:pt x="21" y="33"/>
                    </a:lnTo>
                    <a:lnTo>
                      <a:pt x="18" y="27"/>
                    </a:lnTo>
                    <a:lnTo>
                      <a:pt x="8" y="26"/>
                    </a:lnTo>
                    <a:lnTo>
                      <a:pt x="1" y="25"/>
                    </a:lnTo>
                    <a:lnTo>
                      <a:pt x="5" y="21"/>
                    </a:lnTo>
                    <a:lnTo>
                      <a:pt x="11" y="21"/>
                    </a:lnTo>
                    <a:lnTo>
                      <a:pt x="13" y="14"/>
                    </a:lnTo>
                    <a:lnTo>
                      <a:pt x="18" y="9"/>
                    </a:lnTo>
                    <a:lnTo>
                      <a:pt x="24" y="9"/>
                    </a:lnTo>
                    <a:lnTo>
                      <a:pt x="29" y="13"/>
                    </a:lnTo>
                    <a:lnTo>
                      <a:pt x="39" y="12"/>
                    </a:lnTo>
                    <a:lnTo>
                      <a:pt x="37" y="6"/>
                    </a:lnTo>
                    <a:lnTo>
                      <a:pt x="46" y="0"/>
                    </a:lnTo>
                    <a:lnTo>
                      <a:pt x="51" y="2"/>
                    </a:lnTo>
                    <a:lnTo>
                      <a:pt x="55" y="8"/>
                    </a:lnTo>
                    <a:lnTo>
                      <a:pt x="68" y="3"/>
                    </a:lnTo>
                    <a:lnTo>
                      <a:pt x="84" y="6"/>
                    </a:lnTo>
                    <a:lnTo>
                      <a:pt x="96" y="10"/>
                    </a:lnTo>
                    <a:lnTo>
                      <a:pt x="100" y="14"/>
                    </a:lnTo>
                    <a:lnTo>
                      <a:pt x="93" y="24"/>
                    </a:lnTo>
                    <a:lnTo>
                      <a:pt x="83" y="27"/>
                    </a:lnTo>
                    <a:lnTo>
                      <a:pt x="75" y="33"/>
                    </a:lnTo>
                    <a:lnTo>
                      <a:pt x="69" y="34"/>
                    </a:lnTo>
                    <a:lnTo>
                      <a:pt x="68" y="42"/>
                    </a:lnTo>
                    <a:lnTo>
                      <a:pt x="62" y="43"/>
                    </a:lnTo>
                    <a:lnTo>
                      <a:pt x="57" y="38"/>
                    </a:lnTo>
                    <a:lnTo>
                      <a:pt x="43" y="47"/>
                    </a:lnTo>
                    <a:lnTo>
                      <a:pt x="40" y="5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65" name="Freeform 787"/>
              <p:cNvSpPr>
                <a:spLocks/>
              </p:cNvSpPr>
              <p:nvPr/>
            </p:nvSpPr>
            <p:spPr bwMode="gray">
              <a:xfrm>
                <a:off x="3652" y="2381"/>
                <a:ext cx="8" cy="7"/>
              </a:xfrm>
              <a:custGeom>
                <a:avLst/>
                <a:gdLst>
                  <a:gd name="T0" fmla="*/ 0 w 6"/>
                  <a:gd name="T1" fmla="*/ 0 h 5"/>
                  <a:gd name="T2" fmla="*/ 2147483647 w 6"/>
                  <a:gd name="T3" fmla="*/ 2147483647 h 5"/>
                  <a:gd name="T4" fmla="*/ 2147483647 w 6"/>
                  <a:gd name="T5" fmla="*/ 2147483647 h 5"/>
                  <a:gd name="T6" fmla="*/ 0 w 6"/>
                  <a:gd name="T7" fmla="*/ 0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0" y="0"/>
                    </a:moveTo>
                    <a:lnTo>
                      <a:pt x="6" y="5"/>
                    </a:lnTo>
                    <a:lnTo>
                      <a:pt x="5" y="5"/>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66" name="Freeform 788"/>
              <p:cNvSpPr>
                <a:spLocks/>
              </p:cNvSpPr>
              <p:nvPr/>
            </p:nvSpPr>
            <p:spPr bwMode="gray">
              <a:xfrm>
                <a:off x="3618" y="2388"/>
                <a:ext cx="42" cy="7"/>
              </a:xfrm>
              <a:custGeom>
                <a:avLst/>
                <a:gdLst>
                  <a:gd name="T0" fmla="*/ 2147483647 w 32"/>
                  <a:gd name="T1" fmla="*/ 2147483647 h 5"/>
                  <a:gd name="T2" fmla="*/ 2147483647 w 32"/>
                  <a:gd name="T3" fmla="*/ 2147483647 h 5"/>
                  <a:gd name="T4" fmla="*/ 2147483647 w 32"/>
                  <a:gd name="T5" fmla="*/ 2147483647 h 5"/>
                  <a:gd name="T6" fmla="*/ 2147483647 w 32"/>
                  <a:gd name="T7" fmla="*/ 2147483647 h 5"/>
                  <a:gd name="T8" fmla="*/ 2147483647 w 32"/>
                  <a:gd name="T9" fmla="*/ 2147483647 h 5"/>
                  <a:gd name="T10" fmla="*/ 0 w 32"/>
                  <a:gd name="T11" fmla="*/ 2147483647 h 5"/>
                  <a:gd name="T12" fmla="*/ 2147483647 w 32"/>
                  <a:gd name="T13" fmla="*/ 0 h 5"/>
                  <a:gd name="T14" fmla="*/ 2147483647 w 32"/>
                  <a:gd name="T15" fmla="*/ 0 h 5"/>
                  <a:gd name="T16" fmla="*/ 2147483647 w 32"/>
                  <a:gd name="T17" fmla="*/ 0 h 5"/>
                  <a:gd name="T18" fmla="*/ 2147483647 w 32"/>
                  <a:gd name="T19" fmla="*/ 2147483647 h 5"/>
                  <a:gd name="T20" fmla="*/ 2147483647 w 32"/>
                  <a:gd name="T21" fmla="*/ 214748364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5"/>
                  <a:gd name="T35" fmla="*/ 32 w 3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5">
                    <a:moveTo>
                      <a:pt x="32" y="1"/>
                    </a:moveTo>
                    <a:lnTo>
                      <a:pt x="20" y="3"/>
                    </a:lnTo>
                    <a:lnTo>
                      <a:pt x="11" y="1"/>
                    </a:lnTo>
                    <a:lnTo>
                      <a:pt x="2" y="2"/>
                    </a:lnTo>
                    <a:lnTo>
                      <a:pt x="2" y="5"/>
                    </a:lnTo>
                    <a:lnTo>
                      <a:pt x="0" y="4"/>
                    </a:lnTo>
                    <a:lnTo>
                      <a:pt x="2" y="0"/>
                    </a:lnTo>
                    <a:lnTo>
                      <a:pt x="27" y="0"/>
                    </a:lnTo>
                    <a:lnTo>
                      <a:pt x="31" y="0"/>
                    </a:lnTo>
                    <a:lnTo>
                      <a:pt x="31" y="1"/>
                    </a:lnTo>
                    <a:lnTo>
                      <a:pt x="32" y="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67" name="Freeform 789"/>
              <p:cNvSpPr>
                <a:spLocks/>
              </p:cNvSpPr>
              <p:nvPr/>
            </p:nvSpPr>
            <p:spPr bwMode="gray">
              <a:xfrm>
                <a:off x="3459" y="2353"/>
                <a:ext cx="199" cy="205"/>
              </a:xfrm>
              <a:custGeom>
                <a:avLst/>
                <a:gdLst>
                  <a:gd name="T0" fmla="*/ 2147483647 w 153"/>
                  <a:gd name="T1" fmla="*/ 2147483647 h 158"/>
                  <a:gd name="T2" fmla="*/ 2147483647 w 153"/>
                  <a:gd name="T3" fmla="*/ 2147483647 h 158"/>
                  <a:gd name="T4" fmla="*/ 2147483647 w 153"/>
                  <a:gd name="T5" fmla="*/ 2147483647 h 158"/>
                  <a:gd name="T6" fmla="*/ 2147483647 w 153"/>
                  <a:gd name="T7" fmla="*/ 2147483647 h 158"/>
                  <a:gd name="T8" fmla="*/ 2147483647 w 153"/>
                  <a:gd name="T9" fmla="*/ 2147483647 h 158"/>
                  <a:gd name="T10" fmla="*/ 2147483647 w 153"/>
                  <a:gd name="T11" fmla="*/ 2147483647 h 158"/>
                  <a:gd name="T12" fmla="*/ 2147483647 w 153"/>
                  <a:gd name="T13" fmla="*/ 2147483647 h 158"/>
                  <a:gd name="T14" fmla="*/ 2147483647 w 153"/>
                  <a:gd name="T15" fmla="*/ 2147483647 h 158"/>
                  <a:gd name="T16" fmla="*/ 2147483647 w 153"/>
                  <a:gd name="T17" fmla="*/ 2147483647 h 158"/>
                  <a:gd name="T18" fmla="*/ 2147483647 w 153"/>
                  <a:gd name="T19" fmla="*/ 2147483647 h 158"/>
                  <a:gd name="T20" fmla="*/ 2147483647 w 153"/>
                  <a:gd name="T21" fmla="*/ 2147483647 h 158"/>
                  <a:gd name="T22" fmla="*/ 2147483647 w 153"/>
                  <a:gd name="T23" fmla="*/ 2147483647 h 158"/>
                  <a:gd name="T24" fmla="*/ 2147483647 w 153"/>
                  <a:gd name="T25" fmla="*/ 2147483647 h 158"/>
                  <a:gd name="T26" fmla="*/ 2147483647 w 153"/>
                  <a:gd name="T27" fmla="*/ 2147483647 h 158"/>
                  <a:gd name="T28" fmla="*/ 2147483647 w 153"/>
                  <a:gd name="T29" fmla="*/ 2147483647 h 158"/>
                  <a:gd name="T30" fmla="*/ 2147483647 w 153"/>
                  <a:gd name="T31" fmla="*/ 2147483647 h 158"/>
                  <a:gd name="T32" fmla="*/ 2147483647 w 153"/>
                  <a:gd name="T33" fmla="*/ 2147483647 h 158"/>
                  <a:gd name="T34" fmla="*/ 2147483647 w 153"/>
                  <a:gd name="T35" fmla="*/ 2147483647 h 158"/>
                  <a:gd name="T36" fmla="*/ 2147483647 w 153"/>
                  <a:gd name="T37" fmla="*/ 2147483647 h 158"/>
                  <a:gd name="T38" fmla="*/ 2147483647 w 153"/>
                  <a:gd name="T39" fmla="*/ 2147483647 h 158"/>
                  <a:gd name="T40" fmla="*/ 2147483647 w 153"/>
                  <a:gd name="T41" fmla="*/ 2147483647 h 158"/>
                  <a:gd name="T42" fmla="*/ 2147483647 w 153"/>
                  <a:gd name="T43" fmla="*/ 2147483647 h 158"/>
                  <a:gd name="T44" fmla="*/ 2147483647 w 153"/>
                  <a:gd name="T45" fmla="*/ 2147483647 h 158"/>
                  <a:gd name="T46" fmla="*/ 2147483647 w 153"/>
                  <a:gd name="T47" fmla="*/ 2147483647 h 158"/>
                  <a:gd name="T48" fmla="*/ 2147483647 w 153"/>
                  <a:gd name="T49" fmla="*/ 2147483647 h 158"/>
                  <a:gd name="T50" fmla="*/ 2147483647 w 153"/>
                  <a:gd name="T51" fmla="*/ 2147483647 h 158"/>
                  <a:gd name="T52" fmla="*/ 2147483647 w 153"/>
                  <a:gd name="T53" fmla="*/ 2147483647 h 158"/>
                  <a:gd name="T54" fmla="*/ 2147483647 w 153"/>
                  <a:gd name="T55" fmla="*/ 2147483647 h 158"/>
                  <a:gd name="T56" fmla="*/ 2147483647 w 153"/>
                  <a:gd name="T57" fmla="*/ 2147483647 h 158"/>
                  <a:gd name="T58" fmla="*/ 2147483647 w 153"/>
                  <a:gd name="T59" fmla="*/ 2147483647 h 158"/>
                  <a:gd name="T60" fmla="*/ 2147483647 w 153"/>
                  <a:gd name="T61" fmla="*/ 2147483647 h 158"/>
                  <a:gd name="T62" fmla="*/ 2147483647 w 153"/>
                  <a:gd name="T63" fmla="*/ 2147483647 h 158"/>
                  <a:gd name="T64" fmla="*/ 2147483647 w 153"/>
                  <a:gd name="T65" fmla="*/ 2147483647 h 158"/>
                  <a:gd name="T66" fmla="*/ 2147483647 w 153"/>
                  <a:gd name="T67" fmla="*/ 2147483647 h 158"/>
                  <a:gd name="T68" fmla="*/ 2147483647 w 153"/>
                  <a:gd name="T69" fmla="*/ 2147483647 h 158"/>
                  <a:gd name="T70" fmla="*/ 0 w 153"/>
                  <a:gd name="T71" fmla="*/ 2147483647 h 158"/>
                  <a:gd name="T72" fmla="*/ 0 w 153"/>
                  <a:gd name="T73" fmla="*/ 2147483647 h 158"/>
                  <a:gd name="T74" fmla="*/ 2147483647 w 153"/>
                  <a:gd name="T75" fmla="*/ 2147483647 h 158"/>
                  <a:gd name="T76" fmla="*/ 2147483647 w 153"/>
                  <a:gd name="T77" fmla="*/ 2147483647 h 158"/>
                  <a:gd name="T78" fmla="*/ 2147483647 w 153"/>
                  <a:gd name="T79" fmla="*/ 2147483647 h 158"/>
                  <a:gd name="T80" fmla="*/ 2147483647 w 153"/>
                  <a:gd name="T81" fmla="*/ 2147483647 h 158"/>
                  <a:gd name="T82" fmla="*/ 2147483647 w 153"/>
                  <a:gd name="T83" fmla="*/ 2147483647 h 158"/>
                  <a:gd name="T84" fmla="*/ 2147483647 w 153"/>
                  <a:gd name="T85" fmla="*/ 2147483647 h 158"/>
                  <a:gd name="T86" fmla="*/ 2147483647 w 153"/>
                  <a:gd name="T87" fmla="*/ 2147483647 h 158"/>
                  <a:gd name="T88" fmla="*/ 2147483647 w 153"/>
                  <a:gd name="T89" fmla="*/ 2147483647 h 158"/>
                  <a:gd name="T90" fmla="*/ 2147483647 w 153"/>
                  <a:gd name="T91" fmla="*/ 2147483647 h 158"/>
                  <a:gd name="T92" fmla="*/ 2147483647 w 153"/>
                  <a:gd name="T93" fmla="*/ 2147483647 h 158"/>
                  <a:gd name="T94" fmla="*/ 2147483647 w 153"/>
                  <a:gd name="T95" fmla="*/ 2147483647 h 158"/>
                  <a:gd name="T96" fmla="*/ 2147483647 w 153"/>
                  <a:gd name="T97" fmla="*/ 2147483647 h 158"/>
                  <a:gd name="T98" fmla="*/ 2147483647 w 153"/>
                  <a:gd name="T99" fmla="*/ 2147483647 h 158"/>
                  <a:gd name="T100" fmla="*/ 2147483647 w 153"/>
                  <a:gd name="T101" fmla="*/ 2147483647 h 158"/>
                  <a:gd name="T102" fmla="*/ 2147483647 w 153"/>
                  <a:gd name="T103" fmla="*/ 2147483647 h 158"/>
                  <a:gd name="T104" fmla="*/ 2147483647 w 153"/>
                  <a:gd name="T105" fmla="*/ 2147483647 h 158"/>
                  <a:gd name="T106" fmla="*/ 2147483647 w 153"/>
                  <a:gd name="T107" fmla="*/ 0 h 158"/>
                  <a:gd name="T108" fmla="*/ 2147483647 w 153"/>
                  <a:gd name="T109" fmla="*/ 2147483647 h 158"/>
                  <a:gd name="T110" fmla="*/ 2147483647 w 153"/>
                  <a:gd name="T111" fmla="*/ 2147483647 h 158"/>
                  <a:gd name="T112" fmla="*/ 2147483647 w 153"/>
                  <a:gd name="T113" fmla="*/ 2147483647 h 158"/>
                  <a:gd name="T114" fmla="*/ 2147483647 w 153"/>
                  <a:gd name="T115" fmla="*/ 2147483647 h 158"/>
                  <a:gd name="T116" fmla="*/ 2147483647 w 153"/>
                  <a:gd name="T117" fmla="*/ 2147483647 h 158"/>
                  <a:gd name="T118" fmla="*/ 2147483647 w 153"/>
                  <a:gd name="T119" fmla="*/ 2147483647 h 158"/>
                  <a:gd name="T120" fmla="*/ 2147483647 w 153"/>
                  <a:gd name="T121" fmla="*/ 2147483647 h 158"/>
                  <a:gd name="T122" fmla="*/ 2147483647 w 153"/>
                  <a:gd name="T123" fmla="*/ 2147483647 h 158"/>
                  <a:gd name="T124" fmla="*/ 2147483647 w 153"/>
                  <a:gd name="T125" fmla="*/ 2147483647 h 1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3"/>
                  <a:gd name="T190" fmla="*/ 0 h 158"/>
                  <a:gd name="T191" fmla="*/ 153 w 153"/>
                  <a:gd name="T192" fmla="*/ 158 h 1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3" h="158">
                    <a:moveTo>
                      <a:pt x="124" y="32"/>
                    </a:moveTo>
                    <a:lnTo>
                      <a:pt x="123" y="48"/>
                    </a:lnTo>
                    <a:lnTo>
                      <a:pt x="130" y="51"/>
                    </a:lnTo>
                    <a:lnTo>
                      <a:pt x="136" y="58"/>
                    </a:lnTo>
                    <a:lnTo>
                      <a:pt x="134" y="64"/>
                    </a:lnTo>
                    <a:lnTo>
                      <a:pt x="128" y="70"/>
                    </a:lnTo>
                    <a:lnTo>
                      <a:pt x="126" y="80"/>
                    </a:lnTo>
                    <a:lnTo>
                      <a:pt x="120" y="84"/>
                    </a:lnTo>
                    <a:lnTo>
                      <a:pt x="118" y="93"/>
                    </a:lnTo>
                    <a:lnTo>
                      <a:pt x="100" y="112"/>
                    </a:lnTo>
                    <a:lnTo>
                      <a:pt x="92" y="113"/>
                    </a:lnTo>
                    <a:lnTo>
                      <a:pt x="88" y="109"/>
                    </a:lnTo>
                    <a:lnTo>
                      <a:pt x="83" y="122"/>
                    </a:lnTo>
                    <a:lnTo>
                      <a:pt x="95" y="142"/>
                    </a:lnTo>
                    <a:lnTo>
                      <a:pt x="93" y="150"/>
                    </a:lnTo>
                    <a:lnTo>
                      <a:pt x="80" y="148"/>
                    </a:lnTo>
                    <a:lnTo>
                      <a:pt x="72" y="153"/>
                    </a:lnTo>
                    <a:lnTo>
                      <a:pt x="67" y="158"/>
                    </a:lnTo>
                    <a:lnTo>
                      <a:pt x="62" y="156"/>
                    </a:lnTo>
                    <a:lnTo>
                      <a:pt x="62" y="153"/>
                    </a:lnTo>
                    <a:lnTo>
                      <a:pt x="58" y="151"/>
                    </a:lnTo>
                    <a:lnTo>
                      <a:pt x="57" y="144"/>
                    </a:lnTo>
                    <a:lnTo>
                      <a:pt x="55" y="142"/>
                    </a:lnTo>
                    <a:lnTo>
                      <a:pt x="48" y="141"/>
                    </a:lnTo>
                    <a:lnTo>
                      <a:pt x="44" y="143"/>
                    </a:lnTo>
                    <a:lnTo>
                      <a:pt x="31" y="142"/>
                    </a:lnTo>
                    <a:lnTo>
                      <a:pt x="28" y="143"/>
                    </a:lnTo>
                    <a:lnTo>
                      <a:pt x="14" y="144"/>
                    </a:lnTo>
                    <a:lnTo>
                      <a:pt x="10" y="142"/>
                    </a:lnTo>
                    <a:lnTo>
                      <a:pt x="9" y="141"/>
                    </a:lnTo>
                    <a:lnTo>
                      <a:pt x="10" y="132"/>
                    </a:lnTo>
                    <a:lnTo>
                      <a:pt x="22" y="126"/>
                    </a:lnTo>
                    <a:lnTo>
                      <a:pt x="22" y="119"/>
                    </a:lnTo>
                    <a:lnTo>
                      <a:pt x="16" y="118"/>
                    </a:lnTo>
                    <a:lnTo>
                      <a:pt x="17" y="111"/>
                    </a:lnTo>
                    <a:lnTo>
                      <a:pt x="0" y="96"/>
                    </a:lnTo>
                    <a:lnTo>
                      <a:pt x="0" y="89"/>
                    </a:lnTo>
                    <a:lnTo>
                      <a:pt x="12" y="90"/>
                    </a:lnTo>
                    <a:lnTo>
                      <a:pt x="17" y="91"/>
                    </a:lnTo>
                    <a:lnTo>
                      <a:pt x="36" y="93"/>
                    </a:lnTo>
                    <a:lnTo>
                      <a:pt x="50" y="89"/>
                    </a:lnTo>
                    <a:lnTo>
                      <a:pt x="50" y="79"/>
                    </a:lnTo>
                    <a:lnTo>
                      <a:pt x="51" y="72"/>
                    </a:lnTo>
                    <a:lnTo>
                      <a:pt x="59" y="71"/>
                    </a:lnTo>
                    <a:lnTo>
                      <a:pt x="65" y="65"/>
                    </a:lnTo>
                    <a:lnTo>
                      <a:pt x="76" y="67"/>
                    </a:lnTo>
                    <a:lnTo>
                      <a:pt x="76" y="55"/>
                    </a:lnTo>
                    <a:lnTo>
                      <a:pt x="85" y="39"/>
                    </a:lnTo>
                    <a:lnTo>
                      <a:pt x="93" y="40"/>
                    </a:lnTo>
                    <a:lnTo>
                      <a:pt x="102" y="25"/>
                    </a:lnTo>
                    <a:lnTo>
                      <a:pt x="98" y="12"/>
                    </a:lnTo>
                    <a:lnTo>
                      <a:pt x="120" y="2"/>
                    </a:lnTo>
                    <a:lnTo>
                      <a:pt x="126" y="2"/>
                    </a:lnTo>
                    <a:lnTo>
                      <a:pt x="130" y="0"/>
                    </a:lnTo>
                    <a:lnTo>
                      <a:pt x="135" y="3"/>
                    </a:lnTo>
                    <a:lnTo>
                      <a:pt x="139" y="8"/>
                    </a:lnTo>
                    <a:lnTo>
                      <a:pt x="141" y="16"/>
                    </a:lnTo>
                    <a:lnTo>
                      <a:pt x="148" y="22"/>
                    </a:lnTo>
                    <a:lnTo>
                      <a:pt x="153" y="27"/>
                    </a:lnTo>
                    <a:lnTo>
                      <a:pt x="149" y="27"/>
                    </a:lnTo>
                    <a:lnTo>
                      <a:pt x="124" y="27"/>
                    </a:lnTo>
                    <a:lnTo>
                      <a:pt x="122" y="31"/>
                    </a:lnTo>
                    <a:lnTo>
                      <a:pt x="124" y="3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68" name="Freeform 790"/>
              <p:cNvSpPr>
                <a:spLocks/>
              </p:cNvSpPr>
              <p:nvPr/>
            </p:nvSpPr>
            <p:spPr bwMode="gray">
              <a:xfrm>
                <a:off x="3454" y="2327"/>
                <a:ext cx="175" cy="147"/>
              </a:xfrm>
              <a:custGeom>
                <a:avLst/>
                <a:gdLst>
                  <a:gd name="T0" fmla="*/ 2147483647 w 134"/>
                  <a:gd name="T1" fmla="*/ 2147483647 h 113"/>
                  <a:gd name="T2" fmla="*/ 2147483647 w 134"/>
                  <a:gd name="T3" fmla="*/ 2147483647 h 113"/>
                  <a:gd name="T4" fmla="*/ 2147483647 w 134"/>
                  <a:gd name="T5" fmla="*/ 2147483647 h 113"/>
                  <a:gd name="T6" fmla="*/ 2147483647 w 134"/>
                  <a:gd name="T7" fmla="*/ 2147483647 h 113"/>
                  <a:gd name="T8" fmla="*/ 2147483647 w 134"/>
                  <a:gd name="T9" fmla="*/ 2147483647 h 113"/>
                  <a:gd name="T10" fmla="*/ 2147483647 w 134"/>
                  <a:gd name="T11" fmla="*/ 2147483647 h 113"/>
                  <a:gd name="T12" fmla="*/ 2147483647 w 134"/>
                  <a:gd name="T13" fmla="*/ 2147483647 h 113"/>
                  <a:gd name="T14" fmla="*/ 0 w 134"/>
                  <a:gd name="T15" fmla="*/ 2147483647 h 113"/>
                  <a:gd name="T16" fmla="*/ 2147483647 w 134"/>
                  <a:gd name="T17" fmla="*/ 2147483647 h 113"/>
                  <a:gd name="T18" fmla="*/ 2147483647 w 134"/>
                  <a:gd name="T19" fmla="*/ 2147483647 h 113"/>
                  <a:gd name="T20" fmla="*/ 2147483647 w 134"/>
                  <a:gd name="T21" fmla="*/ 2147483647 h 113"/>
                  <a:gd name="T22" fmla="*/ 2147483647 w 134"/>
                  <a:gd name="T23" fmla="*/ 2147483647 h 113"/>
                  <a:gd name="T24" fmla="*/ 2147483647 w 134"/>
                  <a:gd name="T25" fmla="*/ 2147483647 h 113"/>
                  <a:gd name="T26" fmla="*/ 2147483647 w 134"/>
                  <a:gd name="T27" fmla="*/ 2147483647 h 113"/>
                  <a:gd name="T28" fmla="*/ 2147483647 w 134"/>
                  <a:gd name="T29" fmla="*/ 2147483647 h 113"/>
                  <a:gd name="T30" fmla="*/ 2147483647 w 134"/>
                  <a:gd name="T31" fmla="*/ 2147483647 h 113"/>
                  <a:gd name="T32" fmla="*/ 2147483647 w 134"/>
                  <a:gd name="T33" fmla="*/ 2147483647 h 113"/>
                  <a:gd name="T34" fmla="*/ 2147483647 w 134"/>
                  <a:gd name="T35" fmla="*/ 2147483647 h 113"/>
                  <a:gd name="T36" fmla="*/ 2147483647 w 134"/>
                  <a:gd name="T37" fmla="*/ 2147483647 h 113"/>
                  <a:gd name="T38" fmla="*/ 2147483647 w 134"/>
                  <a:gd name="T39" fmla="*/ 2147483647 h 113"/>
                  <a:gd name="T40" fmla="*/ 2147483647 w 134"/>
                  <a:gd name="T41" fmla="*/ 0 h 113"/>
                  <a:gd name="T42" fmla="*/ 2147483647 w 134"/>
                  <a:gd name="T43" fmla="*/ 2147483647 h 113"/>
                  <a:gd name="T44" fmla="*/ 2147483647 w 134"/>
                  <a:gd name="T45" fmla="*/ 2147483647 h 113"/>
                  <a:gd name="T46" fmla="*/ 2147483647 w 134"/>
                  <a:gd name="T47" fmla="*/ 2147483647 h 113"/>
                  <a:gd name="T48" fmla="*/ 2147483647 w 134"/>
                  <a:gd name="T49" fmla="*/ 2147483647 h 113"/>
                  <a:gd name="T50" fmla="*/ 2147483647 w 134"/>
                  <a:gd name="T51" fmla="*/ 2147483647 h 113"/>
                  <a:gd name="T52" fmla="*/ 2147483647 w 134"/>
                  <a:gd name="T53" fmla="*/ 2147483647 h 113"/>
                  <a:gd name="T54" fmla="*/ 2147483647 w 134"/>
                  <a:gd name="T55" fmla="*/ 2147483647 h 113"/>
                  <a:gd name="T56" fmla="*/ 2147483647 w 134"/>
                  <a:gd name="T57" fmla="*/ 2147483647 h 113"/>
                  <a:gd name="T58" fmla="*/ 2147483647 w 134"/>
                  <a:gd name="T59" fmla="*/ 2147483647 h 113"/>
                  <a:gd name="T60" fmla="*/ 2147483647 w 134"/>
                  <a:gd name="T61" fmla="*/ 2147483647 h 113"/>
                  <a:gd name="T62" fmla="*/ 2147483647 w 134"/>
                  <a:gd name="T63" fmla="*/ 2147483647 h 113"/>
                  <a:gd name="T64" fmla="*/ 2147483647 w 134"/>
                  <a:gd name="T65" fmla="*/ 2147483647 h 113"/>
                  <a:gd name="T66" fmla="*/ 2147483647 w 134"/>
                  <a:gd name="T67" fmla="*/ 2147483647 h 113"/>
                  <a:gd name="T68" fmla="*/ 2147483647 w 134"/>
                  <a:gd name="T69" fmla="*/ 2147483647 h 113"/>
                  <a:gd name="T70" fmla="*/ 2147483647 w 134"/>
                  <a:gd name="T71" fmla="*/ 2147483647 h 113"/>
                  <a:gd name="T72" fmla="*/ 2147483647 w 134"/>
                  <a:gd name="T73" fmla="*/ 2147483647 h 113"/>
                  <a:gd name="T74" fmla="*/ 2147483647 w 134"/>
                  <a:gd name="T75" fmla="*/ 2147483647 h 113"/>
                  <a:gd name="T76" fmla="*/ 2147483647 w 134"/>
                  <a:gd name="T77" fmla="*/ 2147483647 h 113"/>
                  <a:gd name="T78" fmla="*/ 2147483647 w 134"/>
                  <a:gd name="T79" fmla="*/ 2147483647 h 113"/>
                  <a:gd name="T80" fmla="*/ 2147483647 w 134"/>
                  <a:gd name="T81" fmla="*/ 2147483647 h 113"/>
                  <a:gd name="T82" fmla="*/ 2147483647 w 134"/>
                  <a:gd name="T83" fmla="*/ 2147483647 h 113"/>
                  <a:gd name="T84" fmla="*/ 2147483647 w 134"/>
                  <a:gd name="T85" fmla="*/ 2147483647 h 113"/>
                  <a:gd name="T86" fmla="*/ 2147483647 w 134"/>
                  <a:gd name="T87" fmla="*/ 2147483647 h 113"/>
                  <a:gd name="T88" fmla="*/ 2147483647 w 134"/>
                  <a:gd name="T89" fmla="*/ 2147483647 h 113"/>
                  <a:gd name="T90" fmla="*/ 2147483647 w 134"/>
                  <a:gd name="T91" fmla="*/ 2147483647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4"/>
                  <a:gd name="T139" fmla="*/ 0 h 113"/>
                  <a:gd name="T140" fmla="*/ 134 w 134"/>
                  <a:gd name="T141" fmla="*/ 113 h 1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4" h="113">
                    <a:moveTo>
                      <a:pt x="4" y="109"/>
                    </a:moveTo>
                    <a:lnTo>
                      <a:pt x="8" y="101"/>
                    </a:lnTo>
                    <a:lnTo>
                      <a:pt x="13" y="93"/>
                    </a:lnTo>
                    <a:lnTo>
                      <a:pt x="9" y="86"/>
                    </a:lnTo>
                    <a:lnTo>
                      <a:pt x="5" y="90"/>
                    </a:lnTo>
                    <a:lnTo>
                      <a:pt x="2" y="84"/>
                    </a:lnTo>
                    <a:lnTo>
                      <a:pt x="3" y="75"/>
                    </a:lnTo>
                    <a:lnTo>
                      <a:pt x="0" y="58"/>
                    </a:lnTo>
                    <a:lnTo>
                      <a:pt x="8" y="47"/>
                    </a:lnTo>
                    <a:lnTo>
                      <a:pt x="8" y="38"/>
                    </a:lnTo>
                    <a:lnTo>
                      <a:pt x="16" y="40"/>
                    </a:lnTo>
                    <a:lnTo>
                      <a:pt x="21" y="45"/>
                    </a:lnTo>
                    <a:lnTo>
                      <a:pt x="23" y="38"/>
                    </a:lnTo>
                    <a:lnTo>
                      <a:pt x="40" y="27"/>
                    </a:lnTo>
                    <a:lnTo>
                      <a:pt x="44" y="17"/>
                    </a:lnTo>
                    <a:lnTo>
                      <a:pt x="56" y="16"/>
                    </a:lnTo>
                    <a:lnTo>
                      <a:pt x="69" y="19"/>
                    </a:lnTo>
                    <a:lnTo>
                      <a:pt x="76" y="20"/>
                    </a:lnTo>
                    <a:lnTo>
                      <a:pt x="89" y="13"/>
                    </a:lnTo>
                    <a:lnTo>
                      <a:pt x="93" y="7"/>
                    </a:lnTo>
                    <a:lnTo>
                      <a:pt x="99" y="0"/>
                    </a:lnTo>
                    <a:lnTo>
                      <a:pt x="104" y="4"/>
                    </a:lnTo>
                    <a:lnTo>
                      <a:pt x="105" y="14"/>
                    </a:lnTo>
                    <a:lnTo>
                      <a:pt x="104" y="23"/>
                    </a:lnTo>
                    <a:lnTo>
                      <a:pt x="115" y="22"/>
                    </a:lnTo>
                    <a:lnTo>
                      <a:pt x="123" y="15"/>
                    </a:lnTo>
                    <a:lnTo>
                      <a:pt x="129" y="15"/>
                    </a:lnTo>
                    <a:lnTo>
                      <a:pt x="132" y="17"/>
                    </a:lnTo>
                    <a:lnTo>
                      <a:pt x="134" y="20"/>
                    </a:lnTo>
                    <a:lnTo>
                      <a:pt x="130" y="22"/>
                    </a:lnTo>
                    <a:lnTo>
                      <a:pt x="124" y="22"/>
                    </a:lnTo>
                    <a:lnTo>
                      <a:pt x="102" y="32"/>
                    </a:lnTo>
                    <a:lnTo>
                      <a:pt x="106" y="45"/>
                    </a:lnTo>
                    <a:lnTo>
                      <a:pt x="97" y="60"/>
                    </a:lnTo>
                    <a:lnTo>
                      <a:pt x="89" y="59"/>
                    </a:lnTo>
                    <a:lnTo>
                      <a:pt x="80" y="75"/>
                    </a:lnTo>
                    <a:lnTo>
                      <a:pt x="80" y="87"/>
                    </a:lnTo>
                    <a:lnTo>
                      <a:pt x="69" y="85"/>
                    </a:lnTo>
                    <a:lnTo>
                      <a:pt x="63" y="91"/>
                    </a:lnTo>
                    <a:lnTo>
                      <a:pt x="55" y="92"/>
                    </a:lnTo>
                    <a:lnTo>
                      <a:pt x="54" y="99"/>
                    </a:lnTo>
                    <a:lnTo>
                      <a:pt x="54" y="109"/>
                    </a:lnTo>
                    <a:lnTo>
                      <a:pt x="40" y="113"/>
                    </a:lnTo>
                    <a:lnTo>
                      <a:pt x="21" y="111"/>
                    </a:lnTo>
                    <a:lnTo>
                      <a:pt x="16" y="110"/>
                    </a:lnTo>
                    <a:lnTo>
                      <a:pt x="4" y="109"/>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69" name="Freeform 791"/>
              <p:cNvSpPr>
                <a:spLocks/>
              </p:cNvSpPr>
              <p:nvPr/>
            </p:nvSpPr>
            <p:spPr bwMode="gray">
              <a:xfrm>
                <a:off x="4042" y="2606"/>
                <a:ext cx="29" cy="26"/>
              </a:xfrm>
              <a:custGeom>
                <a:avLst/>
                <a:gdLst>
                  <a:gd name="T0" fmla="*/ 2147483647 w 22"/>
                  <a:gd name="T1" fmla="*/ 2147483647 h 20"/>
                  <a:gd name="T2" fmla="*/ 2147483647 w 22"/>
                  <a:gd name="T3" fmla="*/ 2147483647 h 20"/>
                  <a:gd name="T4" fmla="*/ 2147483647 w 22"/>
                  <a:gd name="T5" fmla="*/ 2147483647 h 20"/>
                  <a:gd name="T6" fmla="*/ 2147483647 w 22"/>
                  <a:gd name="T7" fmla="*/ 2147483647 h 20"/>
                  <a:gd name="T8" fmla="*/ 2147483647 w 22"/>
                  <a:gd name="T9" fmla="*/ 2147483647 h 20"/>
                  <a:gd name="T10" fmla="*/ 0 w 22"/>
                  <a:gd name="T11" fmla="*/ 2147483647 h 20"/>
                  <a:gd name="T12" fmla="*/ 0 w 22"/>
                  <a:gd name="T13" fmla="*/ 2147483647 h 20"/>
                  <a:gd name="T14" fmla="*/ 2147483647 w 22"/>
                  <a:gd name="T15" fmla="*/ 2147483647 h 20"/>
                  <a:gd name="T16" fmla="*/ 2147483647 w 22"/>
                  <a:gd name="T17" fmla="*/ 2147483647 h 20"/>
                  <a:gd name="T18" fmla="*/ 2147483647 w 22"/>
                  <a:gd name="T19" fmla="*/ 0 h 20"/>
                  <a:gd name="T20" fmla="*/ 2147483647 w 22"/>
                  <a:gd name="T21" fmla="*/ 0 h 20"/>
                  <a:gd name="T22" fmla="*/ 2147483647 w 22"/>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20"/>
                  <a:gd name="T38" fmla="*/ 22 w 22"/>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20">
                    <a:moveTo>
                      <a:pt x="22" y="2"/>
                    </a:moveTo>
                    <a:lnTo>
                      <a:pt x="19" y="6"/>
                    </a:lnTo>
                    <a:lnTo>
                      <a:pt x="17" y="14"/>
                    </a:lnTo>
                    <a:lnTo>
                      <a:pt x="12" y="19"/>
                    </a:lnTo>
                    <a:lnTo>
                      <a:pt x="6" y="20"/>
                    </a:lnTo>
                    <a:lnTo>
                      <a:pt x="0" y="16"/>
                    </a:lnTo>
                    <a:lnTo>
                      <a:pt x="0" y="8"/>
                    </a:lnTo>
                    <a:lnTo>
                      <a:pt x="6" y="2"/>
                    </a:lnTo>
                    <a:lnTo>
                      <a:pt x="8" y="3"/>
                    </a:lnTo>
                    <a:lnTo>
                      <a:pt x="14" y="0"/>
                    </a:lnTo>
                    <a:lnTo>
                      <a:pt x="17" y="0"/>
                    </a:lnTo>
                    <a:lnTo>
                      <a:pt x="22" y="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70" name="Freeform 792"/>
              <p:cNvSpPr>
                <a:spLocks/>
              </p:cNvSpPr>
              <p:nvPr/>
            </p:nvSpPr>
            <p:spPr bwMode="gray">
              <a:xfrm>
                <a:off x="3937" y="2570"/>
                <a:ext cx="89" cy="119"/>
              </a:xfrm>
              <a:custGeom>
                <a:avLst/>
                <a:gdLst>
                  <a:gd name="T0" fmla="*/ 2147483647 w 68"/>
                  <a:gd name="T1" fmla="*/ 2147483647 h 91"/>
                  <a:gd name="T2" fmla="*/ 2147483647 w 68"/>
                  <a:gd name="T3" fmla="*/ 2147483647 h 91"/>
                  <a:gd name="T4" fmla="*/ 2147483647 w 68"/>
                  <a:gd name="T5" fmla="*/ 2147483647 h 91"/>
                  <a:gd name="T6" fmla="*/ 2147483647 w 68"/>
                  <a:gd name="T7" fmla="*/ 0 h 91"/>
                  <a:gd name="T8" fmla="*/ 2147483647 w 68"/>
                  <a:gd name="T9" fmla="*/ 2147483647 h 91"/>
                  <a:gd name="T10" fmla="*/ 2147483647 w 68"/>
                  <a:gd name="T11" fmla="*/ 2147483647 h 91"/>
                  <a:gd name="T12" fmla="*/ 2147483647 w 68"/>
                  <a:gd name="T13" fmla="*/ 2147483647 h 91"/>
                  <a:gd name="T14" fmla="*/ 2147483647 w 68"/>
                  <a:gd name="T15" fmla="*/ 2147483647 h 91"/>
                  <a:gd name="T16" fmla="*/ 2147483647 w 68"/>
                  <a:gd name="T17" fmla="*/ 2147483647 h 91"/>
                  <a:gd name="T18" fmla="*/ 2147483647 w 68"/>
                  <a:gd name="T19" fmla="*/ 2147483647 h 91"/>
                  <a:gd name="T20" fmla="*/ 2147483647 w 68"/>
                  <a:gd name="T21" fmla="*/ 2147483647 h 91"/>
                  <a:gd name="T22" fmla="*/ 2147483647 w 68"/>
                  <a:gd name="T23" fmla="*/ 2147483647 h 91"/>
                  <a:gd name="T24" fmla="*/ 2147483647 w 68"/>
                  <a:gd name="T25" fmla="*/ 2147483647 h 91"/>
                  <a:gd name="T26" fmla="*/ 2147483647 w 68"/>
                  <a:gd name="T27" fmla="*/ 2147483647 h 91"/>
                  <a:gd name="T28" fmla="*/ 2147483647 w 68"/>
                  <a:gd name="T29" fmla="*/ 2147483647 h 91"/>
                  <a:gd name="T30" fmla="*/ 2147483647 w 68"/>
                  <a:gd name="T31" fmla="*/ 2147483647 h 91"/>
                  <a:gd name="T32" fmla="*/ 2147483647 w 68"/>
                  <a:gd name="T33" fmla="*/ 2147483647 h 91"/>
                  <a:gd name="T34" fmla="*/ 2147483647 w 68"/>
                  <a:gd name="T35" fmla="*/ 2147483647 h 91"/>
                  <a:gd name="T36" fmla="*/ 2147483647 w 68"/>
                  <a:gd name="T37" fmla="*/ 2147483647 h 91"/>
                  <a:gd name="T38" fmla="*/ 2147483647 w 68"/>
                  <a:gd name="T39" fmla="*/ 2147483647 h 91"/>
                  <a:gd name="T40" fmla="*/ 2147483647 w 68"/>
                  <a:gd name="T41" fmla="*/ 2147483647 h 91"/>
                  <a:gd name="T42" fmla="*/ 2147483647 w 68"/>
                  <a:gd name="T43" fmla="*/ 2147483647 h 91"/>
                  <a:gd name="T44" fmla="*/ 2147483647 w 68"/>
                  <a:gd name="T45" fmla="*/ 2147483647 h 91"/>
                  <a:gd name="T46" fmla="*/ 2147483647 w 68"/>
                  <a:gd name="T47" fmla="*/ 2147483647 h 91"/>
                  <a:gd name="T48" fmla="*/ 2147483647 w 68"/>
                  <a:gd name="T49" fmla="*/ 2147483647 h 91"/>
                  <a:gd name="T50" fmla="*/ 2147483647 w 68"/>
                  <a:gd name="T51" fmla="*/ 2147483647 h 91"/>
                  <a:gd name="T52" fmla="*/ 2147483647 w 68"/>
                  <a:gd name="T53" fmla="*/ 2147483647 h 91"/>
                  <a:gd name="T54" fmla="*/ 2147483647 w 68"/>
                  <a:gd name="T55" fmla="*/ 2147483647 h 91"/>
                  <a:gd name="T56" fmla="*/ 2147483647 w 68"/>
                  <a:gd name="T57" fmla="*/ 2147483647 h 91"/>
                  <a:gd name="T58" fmla="*/ 2147483647 w 68"/>
                  <a:gd name="T59" fmla="*/ 2147483647 h 91"/>
                  <a:gd name="T60" fmla="*/ 2147483647 w 68"/>
                  <a:gd name="T61" fmla="*/ 2147483647 h 91"/>
                  <a:gd name="T62" fmla="*/ 2147483647 w 68"/>
                  <a:gd name="T63" fmla="*/ 2147483647 h 91"/>
                  <a:gd name="T64" fmla="*/ 2147483647 w 68"/>
                  <a:gd name="T65" fmla="*/ 2147483647 h 91"/>
                  <a:gd name="T66" fmla="*/ 2147483647 w 68"/>
                  <a:gd name="T67" fmla="*/ 2147483647 h 91"/>
                  <a:gd name="T68" fmla="*/ 2147483647 w 68"/>
                  <a:gd name="T69" fmla="*/ 2147483647 h 91"/>
                  <a:gd name="T70" fmla="*/ 0 w 68"/>
                  <a:gd name="T71" fmla="*/ 2147483647 h 91"/>
                  <a:gd name="T72" fmla="*/ 2147483647 w 68"/>
                  <a:gd name="T73" fmla="*/ 2147483647 h 91"/>
                  <a:gd name="T74" fmla="*/ 2147483647 w 68"/>
                  <a:gd name="T75" fmla="*/ 2147483647 h 91"/>
                  <a:gd name="T76" fmla="*/ 2147483647 w 68"/>
                  <a:gd name="T77" fmla="*/ 2147483647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
                  <a:gd name="T118" fmla="*/ 0 h 91"/>
                  <a:gd name="T119" fmla="*/ 68 w 68"/>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 h="91">
                    <a:moveTo>
                      <a:pt x="10" y="16"/>
                    </a:moveTo>
                    <a:lnTo>
                      <a:pt x="15" y="18"/>
                    </a:lnTo>
                    <a:lnTo>
                      <a:pt x="13" y="6"/>
                    </a:lnTo>
                    <a:lnTo>
                      <a:pt x="16" y="0"/>
                    </a:lnTo>
                    <a:lnTo>
                      <a:pt x="21" y="2"/>
                    </a:lnTo>
                    <a:lnTo>
                      <a:pt x="22" y="6"/>
                    </a:lnTo>
                    <a:lnTo>
                      <a:pt x="26" y="10"/>
                    </a:lnTo>
                    <a:lnTo>
                      <a:pt x="26" y="19"/>
                    </a:lnTo>
                    <a:lnTo>
                      <a:pt x="36" y="20"/>
                    </a:lnTo>
                    <a:lnTo>
                      <a:pt x="44" y="26"/>
                    </a:lnTo>
                    <a:lnTo>
                      <a:pt x="43" y="42"/>
                    </a:lnTo>
                    <a:lnTo>
                      <a:pt x="50" y="54"/>
                    </a:lnTo>
                    <a:lnTo>
                      <a:pt x="61" y="65"/>
                    </a:lnTo>
                    <a:lnTo>
                      <a:pt x="62" y="70"/>
                    </a:lnTo>
                    <a:lnTo>
                      <a:pt x="68" y="72"/>
                    </a:lnTo>
                    <a:lnTo>
                      <a:pt x="68" y="90"/>
                    </a:lnTo>
                    <a:lnTo>
                      <a:pt x="64" y="90"/>
                    </a:lnTo>
                    <a:lnTo>
                      <a:pt x="60" y="84"/>
                    </a:lnTo>
                    <a:lnTo>
                      <a:pt x="57" y="86"/>
                    </a:lnTo>
                    <a:lnTo>
                      <a:pt x="55" y="91"/>
                    </a:lnTo>
                    <a:lnTo>
                      <a:pt x="46" y="90"/>
                    </a:lnTo>
                    <a:lnTo>
                      <a:pt x="49" y="76"/>
                    </a:lnTo>
                    <a:lnTo>
                      <a:pt x="48" y="71"/>
                    </a:lnTo>
                    <a:lnTo>
                      <a:pt x="39" y="59"/>
                    </a:lnTo>
                    <a:lnTo>
                      <a:pt x="36" y="47"/>
                    </a:lnTo>
                    <a:lnTo>
                      <a:pt x="32" y="46"/>
                    </a:lnTo>
                    <a:lnTo>
                      <a:pt x="27" y="51"/>
                    </a:lnTo>
                    <a:lnTo>
                      <a:pt x="23" y="51"/>
                    </a:lnTo>
                    <a:lnTo>
                      <a:pt x="20" y="47"/>
                    </a:lnTo>
                    <a:lnTo>
                      <a:pt x="15" y="47"/>
                    </a:lnTo>
                    <a:lnTo>
                      <a:pt x="8" y="55"/>
                    </a:lnTo>
                    <a:lnTo>
                      <a:pt x="5" y="51"/>
                    </a:lnTo>
                    <a:lnTo>
                      <a:pt x="6" y="47"/>
                    </a:lnTo>
                    <a:lnTo>
                      <a:pt x="8" y="35"/>
                    </a:lnTo>
                    <a:lnTo>
                      <a:pt x="2" y="32"/>
                    </a:lnTo>
                    <a:lnTo>
                      <a:pt x="0" y="24"/>
                    </a:lnTo>
                    <a:lnTo>
                      <a:pt x="6" y="15"/>
                    </a:lnTo>
                    <a:lnTo>
                      <a:pt x="9" y="14"/>
                    </a:lnTo>
                    <a:lnTo>
                      <a:pt x="10" y="1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71" name="Freeform 793"/>
              <p:cNvSpPr>
                <a:spLocks/>
              </p:cNvSpPr>
              <p:nvPr/>
            </p:nvSpPr>
            <p:spPr bwMode="gray">
              <a:xfrm>
                <a:off x="3937" y="2795"/>
                <a:ext cx="52" cy="71"/>
              </a:xfrm>
              <a:custGeom>
                <a:avLst/>
                <a:gdLst>
                  <a:gd name="T0" fmla="*/ 2147483647 w 39"/>
                  <a:gd name="T1" fmla="*/ 2147483647 h 55"/>
                  <a:gd name="T2" fmla="*/ 2147483647 w 39"/>
                  <a:gd name="T3" fmla="*/ 2147483647 h 55"/>
                  <a:gd name="T4" fmla="*/ 2147483647 w 39"/>
                  <a:gd name="T5" fmla="*/ 2147483647 h 55"/>
                  <a:gd name="T6" fmla="*/ 2147483647 w 39"/>
                  <a:gd name="T7" fmla="*/ 2147483647 h 55"/>
                  <a:gd name="T8" fmla="*/ 2147483647 w 39"/>
                  <a:gd name="T9" fmla="*/ 2147483647 h 55"/>
                  <a:gd name="T10" fmla="*/ 2147483647 w 39"/>
                  <a:gd name="T11" fmla="*/ 2147483647 h 55"/>
                  <a:gd name="T12" fmla="*/ 2147483647 w 39"/>
                  <a:gd name="T13" fmla="*/ 2147483647 h 55"/>
                  <a:gd name="T14" fmla="*/ 2147483647 w 39"/>
                  <a:gd name="T15" fmla="*/ 2147483647 h 55"/>
                  <a:gd name="T16" fmla="*/ 2147483647 w 39"/>
                  <a:gd name="T17" fmla="*/ 2147483647 h 55"/>
                  <a:gd name="T18" fmla="*/ 2147483647 w 39"/>
                  <a:gd name="T19" fmla="*/ 2147483647 h 55"/>
                  <a:gd name="T20" fmla="*/ 2147483647 w 39"/>
                  <a:gd name="T21" fmla="*/ 2147483647 h 55"/>
                  <a:gd name="T22" fmla="*/ 2147483647 w 39"/>
                  <a:gd name="T23" fmla="*/ 2147483647 h 55"/>
                  <a:gd name="T24" fmla="*/ 2147483647 w 39"/>
                  <a:gd name="T25" fmla="*/ 2147483647 h 55"/>
                  <a:gd name="T26" fmla="*/ 2147483647 w 39"/>
                  <a:gd name="T27" fmla="*/ 2147483647 h 55"/>
                  <a:gd name="T28" fmla="*/ 2147483647 w 39"/>
                  <a:gd name="T29" fmla="*/ 2147483647 h 55"/>
                  <a:gd name="T30" fmla="*/ 0 w 39"/>
                  <a:gd name="T31" fmla="*/ 2147483647 h 55"/>
                  <a:gd name="T32" fmla="*/ 2147483647 w 39"/>
                  <a:gd name="T33" fmla="*/ 0 h 55"/>
                  <a:gd name="T34" fmla="*/ 2147483647 w 39"/>
                  <a:gd name="T35" fmla="*/ 2147483647 h 55"/>
                  <a:gd name="T36" fmla="*/ 2147483647 w 39"/>
                  <a:gd name="T37" fmla="*/ 2147483647 h 55"/>
                  <a:gd name="T38" fmla="*/ 2147483647 w 39"/>
                  <a:gd name="T39" fmla="*/ 2147483647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55"/>
                  <a:gd name="T62" fmla="*/ 39 w 39"/>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55">
                    <a:moveTo>
                      <a:pt x="23" y="7"/>
                    </a:moveTo>
                    <a:lnTo>
                      <a:pt x="29" y="19"/>
                    </a:lnTo>
                    <a:lnTo>
                      <a:pt x="30" y="33"/>
                    </a:lnTo>
                    <a:lnTo>
                      <a:pt x="33" y="38"/>
                    </a:lnTo>
                    <a:lnTo>
                      <a:pt x="37" y="45"/>
                    </a:lnTo>
                    <a:lnTo>
                      <a:pt x="39" y="55"/>
                    </a:lnTo>
                    <a:lnTo>
                      <a:pt x="33" y="53"/>
                    </a:lnTo>
                    <a:lnTo>
                      <a:pt x="27" y="51"/>
                    </a:lnTo>
                    <a:lnTo>
                      <a:pt x="21" y="43"/>
                    </a:lnTo>
                    <a:lnTo>
                      <a:pt x="18" y="43"/>
                    </a:lnTo>
                    <a:lnTo>
                      <a:pt x="13" y="39"/>
                    </a:lnTo>
                    <a:lnTo>
                      <a:pt x="9" y="32"/>
                    </a:lnTo>
                    <a:lnTo>
                      <a:pt x="8" y="25"/>
                    </a:lnTo>
                    <a:lnTo>
                      <a:pt x="2" y="14"/>
                    </a:lnTo>
                    <a:lnTo>
                      <a:pt x="2" y="6"/>
                    </a:lnTo>
                    <a:lnTo>
                      <a:pt x="0" y="1"/>
                    </a:lnTo>
                    <a:lnTo>
                      <a:pt x="5" y="0"/>
                    </a:lnTo>
                    <a:lnTo>
                      <a:pt x="9" y="5"/>
                    </a:lnTo>
                    <a:lnTo>
                      <a:pt x="15" y="8"/>
                    </a:lnTo>
                    <a:lnTo>
                      <a:pt x="23" y="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72" name="Freeform 794"/>
              <p:cNvSpPr>
                <a:spLocks/>
              </p:cNvSpPr>
              <p:nvPr/>
            </p:nvSpPr>
            <p:spPr bwMode="gray">
              <a:xfrm>
                <a:off x="3965" y="2680"/>
                <a:ext cx="64" cy="63"/>
              </a:xfrm>
              <a:custGeom>
                <a:avLst/>
                <a:gdLst>
                  <a:gd name="T0" fmla="*/ 2147483647 w 49"/>
                  <a:gd name="T1" fmla="*/ 2147483647 h 48"/>
                  <a:gd name="T2" fmla="*/ 2147483647 w 49"/>
                  <a:gd name="T3" fmla="*/ 2147483647 h 48"/>
                  <a:gd name="T4" fmla="*/ 2147483647 w 49"/>
                  <a:gd name="T5" fmla="*/ 2147483647 h 48"/>
                  <a:gd name="T6" fmla="*/ 2147483647 w 49"/>
                  <a:gd name="T7" fmla="*/ 2147483647 h 48"/>
                  <a:gd name="T8" fmla="*/ 2147483647 w 49"/>
                  <a:gd name="T9" fmla="*/ 2147483647 h 48"/>
                  <a:gd name="T10" fmla="*/ 2147483647 w 49"/>
                  <a:gd name="T11" fmla="*/ 2147483647 h 48"/>
                  <a:gd name="T12" fmla="*/ 2147483647 w 49"/>
                  <a:gd name="T13" fmla="*/ 2147483647 h 48"/>
                  <a:gd name="T14" fmla="*/ 2147483647 w 49"/>
                  <a:gd name="T15" fmla="*/ 2147483647 h 48"/>
                  <a:gd name="T16" fmla="*/ 2147483647 w 49"/>
                  <a:gd name="T17" fmla="*/ 2147483647 h 48"/>
                  <a:gd name="T18" fmla="*/ 2147483647 w 49"/>
                  <a:gd name="T19" fmla="*/ 2147483647 h 48"/>
                  <a:gd name="T20" fmla="*/ 2147483647 w 49"/>
                  <a:gd name="T21" fmla="*/ 2147483647 h 48"/>
                  <a:gd name="T22" fmla="*/ 2147483647 w 49"/>
                  <a:gd name="T23" fmla="*/ 2147483647 h 48"/>
                  <a:gd name="T24" fmla="*/ 2147483647 w 49"/>
                  <a:gd name="T25" fmla="*/ 2147483647 h 48"/>
                  <a:gd name="T26" fmla="*/ 2147483647 w 49"/>
                  <a:gd name="T27" fmla="*/ 2147483647 h 48"/>
                  <a:gd name="T28" fmla="*/ 0 w 49"/>
                  <a:gd name="T29" fmla="*/ 2147483647 h 48"/>
                  <a:gd name="T30" fmla="*/ 0 w 49"/>
                  <a:gd name="T31" fmla="*/ 2147483647 h 48"/>
                  <a:gd name="T32" fmla="*/ 2147483647 w 49"/>
                  <a:gd name="T33" fmla="*/ 2147483647 h 48"/>
                  <a:gd name="T34" fmla="*/ 2147483647 w 49"/>
                  <a:gd name="T35" fmla="*/ 2147483647 h 48"/>
                  <a:gd name="T36" fmla="*/ 2147483647 w 49"/>
                  <a:gd name="T37" fmla="*/ 2147483647 h 48"/>
                  <a:gd name="T38" fmla="*/ 2147483647 w 49"/>
                  <a:gd name="T39" fmla="*/ 2147483647 h 48"/>
                  <a:gd name="T40" fmla="*/ 2147483647 w 49"/>
                  <a:gd name="T41" fmla="*/ 2147483647 h 48"/>
                  <a:gd name="T42" fmla="*/ 2147483647 w 49"/>
                  <a:gd name="T43" fmla="*/ 2147483647 h 48"/>
                  <a:gd name="T44" fmla="*/ 2147483647 w 49"/>
                  <a:gd name="T45" fmla="*/ 0 h 48"/>
                  <a:gd name="T46" fmla="*/ 2147483647 w 49"/>
                  <a:gd name="T47" fmla="*/ 2147483647 h 48"/>
                  <a:gd name="T48" fmla="*/ 2147483647 w 49"/>
                  <a:gd name="T49" fmla="*/ 2147483647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48"/>
                  <a:gd name="T77" fmla="*/ 49 w 49"/>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48">
                    <a:moveTo>
                      <a:pt x="47" y="6"/>
                    </a:moveTo>
                    <a:lnTo>
                      <a:pt x="49" y="17"/>
                    </a:lnTo>
                    <a:lnTo>
                      <a:pt x="45" y="29"/>
                    </a:lnTo>
                    <a:lnTo>
                      <a:pt x="34" y="29"/>
                    </a:lnTo>
                    <a:lnTo>
                      <a:pt x="31" y="32"/>
                    </a:lnTo>
                    <a:lnTo>
                      <a:pt x="32" y="38"/>
                    </a:lnTo>
                    <a:lnTo>
                      <a:pt x="24" y="43"/>
                    </a:lnTo>
                    <a:lnTo>
                      <a:pt x="20" y="45"/>
                    </a:lnTo>
                    <a:lnTo>
                      <a:pt x="19" y="48"/>
                    </a:lnTo>
                    <a:lnTo>
                      <a:pt x="13" y="48"/>
                    </a:lnTo>
                    <a:lnTo>
                      <a:pt x="7" y="44"/>
                    </a:lnTo>
                    <a:lnTo>
                      <a:pt x="4" y="36"/>
                    </a:lnTo>
                    <a:lnTo>
                      <a:pt x="1" y="30"/>
                    </a:lnTo>
                    <a:lnTo>
                      <a:pt x="3" y="20"/>
                    </a:lnTo>
                    <a:lnTo>
                      <a:pt x="0" y="17"/>
                    </a:lnTo>
                    <a:lnTo>
                      <a:pt x="0" y="12"/>
                    </a:lnTo>
                    <a:lnTo>
                      <a:pt x="4" y="9"/>
                    </a:lnTo>
                    <a:lnTo>
                      <a:pt x="5" y="3"/>
                    </a:lnTo>
                    <a:lnTo>
                      <a:pt x="11" y="2"/>
                    </a:lnTo>
                    <a:lnTo>
                      <a:pt x="25" y="6"/>
                    </a:lnTo>
                    <a:lnTo>
                      <a:pt x="34" y="7"/>
                    </a:lnTo>
                    <a:lnTo>
                      <a:pt x="36" y="2"/>
                    </a:lnTo>
                    <a:lnTo>
                      <a:pt x="39" y="0"/>
                    </a:lnTo>
                    <a:lnTo>
                      <a:pt x="43" y="6"/>
                    </a:lnTo>
                    <a:lnTo>
                      <a:pt x="47"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73" name="Freeform 795"/>
              <p:cNvSpPr>
                <a:spLocks/>
              </p:cNvSpPr>
              <p:nvPr/>
            </p:nvSpPr>
            <p:spPr bwMode="gray">
              <a:xfrm>
                <a:off x="3965" y="2558"/>
                <a:ext cx="83" cy="209"/>
              </a:xfrm>
              <a:custGeom>
                <a:avLst/>
                <a:gdLst>
                  <a:gd name="T0" fmla="*/ 2147483647 w 64"/>
                  <a:gd name="T1" fmla="*/ 2147483647 h 160"/>
                  <a:gd name="T2" fmla="*/ 2147483647 w 64"/>
                  <a:gd name="T3" fmla="*/ 2147483647 h 160"/>
                  <a:gd name="T4" fmla="*/ 2147483647 w 64"/>
                  <a:gd name="T5" fmla="*/ 2147483647 h 160"/>
                  <a:gd name="T6" fmla="*/ 2147483647 w 64"/>
                  <a:gd name="T7" fmla="*/ 2147483647 h 160"/>
                  <a:gd name="T8" fmla="*/ 2147483647 w 64"/>
                  <a:gd name="T9" fmla="*/ 2147483647 h 160"/>
                  <a:gd name="T10" fmla="*/ 2147483647 w 64"/>
                  <a:gd name="T11" fmla="*/ 2147483647 h 160"/>
                  <a:gd name="T12" fmla="*/ 2147483647 w 64"/>
                  <a:gd name="T13" fmla="*/ 2147483647 h 160"/>
                  <a:gd name="T14" fmla="*/ 2147483647 w 64"/>
                  <a:gd name="T15" fmla="*/ 2147483647 h 160"/>
                  <a:gd name="T16" fmla="*/ 2147483647 w 64"/>
                  <a:gd name="T17" fmla="*/ 2147483647 h 160"/>
                  <a:gd name="T18" fmla="*/ 2147483647 w 64"/>
                  <a:gd name="T19" fmla="*/ 2147483647 h 160"/>
                  <a:gd name="T20" fmla="*/ 2147483647 w 64"/>
                  <a:gd name="T21" fmla="*/ 2147483647 h 160"/>
                  <a:gd name="T22" fmla="*/ 2147483647 w 64"/>
                  <a:gd name="T23" fmla="*/ 2147483647 h 160"/>
                  <a:gd name="T24" fmla="*/ 2147483647 w 64"/>
                  <a:gd name="T25" fmla="*/ 2147483647 h 160"/>
                  <a:gd name="T26" fmla="*/ 2147483647 w 64"/>
                  <a:gd name="T27" fmla="*/ 2147483647 h 160"/>
                  <a:gd name="T28" fmla="*/ 2147483647 w 64"/>
                  <a:gd name="T29" fmla="*/ 2147483647 h 160"/>
                  <a:gd name="T30" fmla="*/ 2147483647 w 64"/>
                  <a:gd name="T31" fmla="*/ 2147483647 h 160"/>
                  <a:gd name="T32" fmla="*/ 2147483647 w 64"/>
                  <a:gd name="T33" fmla="*/ 2147483647 h 160"/>
                  <a:gd name="T34" fmla="*/ 2147483647 w 64"/>
                  <a:gd name="T35" fmla="*/ 2147483647 h 160"/>
                  <a:gd name="T36" fmla="*/ 2147483647 w 64"/>
                  <a:gd name="T37" fmla="*/ 2147483647 h 160"/>
                  <a:gd name="T38" fmla="*/ 2147483647 w 64"/>
                  <a:gd name="T39" fmla="*/ 2147483647 h 160"/>
                  <a:gd name="T40" fmla="*/ 2147483647 w 64"/>
                  <a:gd name="T41" fmla="*/ 2147483647 h 160"/>
                  <a:gd name="T42" fmla="*/ 2147483647 w 64"/>
                  <a:gd name="T43" fmla="*/ 2147483647 h 160"/>
                  <a:gd name="T44" fmla="*/ 2147483647 w 64"/>
                  <a:gd name="T45" fmla="*/ 2147483647 h 160"/>
                  <a:gd name="T46" fmla="*/ 2147483647 w 64"/>
                  <a:gd name="T47" fmla="*/ 2147483647 h 160"/>
                  <a:gd name="T48" fmla="*/ 2147483647 w 64"/>
                  <a:gd name="T49" fmla="*/ 2147483647 h 160"/>
                  <a:gd name="T50" fmla="*/ 2147483647 w 64"/>
                  <a:gd name="T51" fmla="*/ 2147483647 h 160"/>
                  <a:gd name="T52" fmla="*/ 2147483647 w 64"/>
                  <a:gd name="T53" fmla="*/ 2147483647 h 160"/>
                  <a:gd name="T54" fmla="*/ 2147483647 w 64"/>
                  <a:gd name="T55" fmla="*/ 2147483647 h 160"/>
                  <a:gd name="T56" fmla="*/ 2147483647 w 64"/>
                  <a:gd name="T57" fmla="*/ 2147483647 h 160"/>
                  <a:gd name="T58" fmla="*/ 2147483647 w 64"/>
                  <a:gd name="T59" fmla="*/ 2147483647 h 160"/>
                  <a:gd name="T60" fmla="*/ 2147483647 w 64"/>
                  <a:gd name="T61" fmla="*/ 2147483647 h 160"/>
                  <a:gd name="T62" fmla="*/ 2147483647 w 64"/>
                  <a:gd name="T63" fmla="*/ 2147483647 h 160"/>
                  <a:gd name="T64" fmla="*/ 2147483647 w 64"/>
                  <a:gd name="T65" fmla="*/ 2147483647 h 160"/>
                  <a:gd name="T66" fmla="*/ 2147483647 w 64"/>
                  <a:gd name="T67" fmla="*/ 2147483647 h 160"/>
                  <a:gd name="T68" fmla="*/ 2147483647 w 64"/>
                  <a:gd name="T69" fmla="*/ 2147483647 h 160"/>
                  <a:gd name="T70" fmla="*/ 2147483647 w 64"/>
                  <a:gd name="T71" fmla="*/ 2147483647 h 160"/>
                  <a:gd name="T72" fmla="*/ 2147483647 w 64"/>
                  <a:gd name="T73" fmla="*/ 2147483647 h 160"/>
                  <a:gd name="T74" fmla="*/ 2147483647 w 64"/>
                  <a:gd name="T75" fmla="*/ 2147483647 h 160"/>
                  <a:gd name="T76" fmla="*/ 2147483647 w 64"/>
                  <a:gd name="T77" fmla="*/ 2147483647 h 160"/>
                  <a:gd name="T78" fmla="*/ 2147483647 w 64"/>
                  <a:gd name="T79" fmla="*/ 2147483647 h 160"/>
                  <a:gd name="T80" fmla="*/ 2147483647 w 64"/>
                  <a:gd name="T81" fmla="*/ 2147483647 h 160"/>
                  <a:gd name="T82" fmla="*/ 2147483647 w 64"/>
                  <a:gd name="T83" fmla="*/ 2147483647 h 160"/>
                  <a:gd name="T84" fmla="*/ 0 w 64"/>
                  <a:gd name="T85" fmla="*/ 2147483647 h 160"/>
                  <a:gd name="T86" fmla="*/ 2147483647 w 64"/>
                  <a:gd name="T87" fmla="*/ 2147483647 h 160"/>
                  <a:gd name="T88" fmla="*/ 2147483647 w 64"/>
                  <a:gd name="T89" fmla="*/ 2147483647 h 160"/>
                  <a:gd name="T90" fmla="*/ 2147483647 w 64"/>
                  <a:gd name="T91" fmla="*/ 2147483647 h 160"/>
                  <a:gd name="T92" fmla="*/ 2147483647 w 64"/>
                  <a:gd name="T93" fmla="*/ 0 h 160"/>
                  <a:gd name="T94" fmla="*/ 2147483647 w 64"/>
                  <a:gd name="T95" fmla="*/ 2147483647 h 160"/>
                  <a:gd name="T96" fmla="*/ 2147483647 w 64"/>
                  <a:gd name="T97" fmla="*/ 2147483647 h 160"/>
                  <a:gd name="T98" fmla="*/ 2147483647 w 64"/>
                  <a:gd name="T99" fmla="*/ 2147483647 h 160"/>
                  <a:gd name="T100" fmla="*/ 2147483647 w 64"/>
                  <a:gd name="T101" fmla="*/ 2147483647 h 160"/>
                  <a:gd name="T102" fmla="*/ 2147483647 w 64"/>
                  <a:gd name="T103" fmla="*/ 2147483647 h 160"/>
                  <a:gd name="T104" fmla="*/ 2147483647 w 64"/>
                  <a:gd name="T105" fmla="*/ 2147483647 h 160"/>
                  <a:gd name="T106" fmla="*/ 2147483647 w 64"/>
                  <a:gd name="T107" fmla="*/ 2147483647 h 1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4"/>
                  <a:gd name="T163" fmla="*/ 0 h 160"/>
                  <a:gd name="T164" fmla="*/ 64 w 64"/>
                  <a:gd name="T165" fmla="*/ 160 h 1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4" h="160">
                    <a:moveTo>
                      <a:pt x="54" y="22"/>
                    </a:moveTo>
                    <a:lnTo>
                      <a:pt x="50" y="25"/>
                    </a:lnTo>
                    <a:lnTo>
                      <a:pt x="43" y="29"/>
                    </a:lnTo>
                    <a:lnTo>
                      <a:pt x="37" y="38"/>
                    </a:lnTo>
                    <a:lnTo>
                      <a:pt x="34" y="40"/>
                    </a:lnTo>
                    <a:lnTo>
                      <a:pt x="31" y="44"/>
                    </a:lnTo>
                    <a:lnTo>
                      <a:pt x="32" y="56"/>
                    </a:lnTo>
                    <a:lnTo>
                      <a:pt x="36" y="59"/>
                    </a:lnTo>
                    <a:lnTo>
                      <a:pt x="45" y="73"/>
                    </a:lnTo>
                    <a:lnTo>
                      <a:pt x="49" y="75"/>
                    </a:lnTo>
                    <a:lnTo>
                      <a:pt x="55" y="83"/>
                    </a:lnTo>
                    <a:lnTo>
                      <a:pt x="62" y="94"/>
                    </a:lnTo>
                    <a:lnTo>
                      <a:pt x="64" y="113"/>
                    </a:lnTo>
                    <a:lnTo>
                      <a:pt x="62" y="123"/>
                    </a:lnTo>
                    <a:lnTo>
                      <a:pt x="61" y="130"/>
                    </a:lnTo>
                    <a:lnTo>
                      <a:pt x="52" y="137"/>
                    </a:lnTo>
                    <a:lnTo>
                      <a:pt x="43" y="140"/>
                    </a:lnTo>
                    <a:lnTo>
                      <a:pt x="41" y="144"/>
                    </a:lnTo>
                    <a:lnTo>
                      <a:pt x="37" y="150"/>
                    </a:lnTo>
                    <a:lnTo>
                      <a:pt x="33" y="152"/>
                    </a:lnTo>
                    <a:lnTo>
                      <a:pt x="24" y="160"/>
                    </a:lnTo>
                    <a:lnTo>
                      <a:pt x="22" y="159"/>
                    </a:lnTo>
                    <a:lnTo>
                      <a:pt x="22" y="144"/>
                    </a:lnTo>
                    <a:lnTo>
                      <a:pt x="19" y="141"/>
                    </a:lnTo>
                    <a:lnTo>
                      <a:pt x="20" y="138"/>
                    </a:lnTo>
                    <a:lnTo>
                      <a:pt x="24" y="136"/>
                    </a:lnTo>
                    <a:lnTo>
                      <a:pt x="32" y="131"/>
                    </a:lnTo>
                    <a:lnTo>
                      <a:pt x="31" y="125"/>
                    </a:lnTo>
                    <a:lnTo>
                      <a:pt x="34" y="122"/>
                    </a:lnTo>
                    <a:lnTo>
                      <a:pt x="45" y="122"/>
                    </a:lnTo>
                    <a:lnTo>
                      <a:pt x="49" y="110"/>
                    </a:lnTo>
                    <a:lnTo>
                      <a:pt x="47" y="99"/>
                    </a:lnTo>
                    <a:lnTo>
                      <a:pt x="47" y="81"/>
                    </a:lnTo>
                    <a:lnTo>
                      <a:pt x="41" y="79"/>
                    </a:lnTo>
                    <a:lnTo>
                      <a:pt x="40" y="74"/>
                    </a:lnTo>
                    <a:lnTo>
                      <a:pt x="29" y="63"/>
                    </a:lnTo>
                    <a:lnTo>
                      <a:pt x="22" y="51"/>
                    </a:lnTo>
                    <a:lnTo>
                      <a:pt x="23" y="35"/>
                    </a:lnTo>
                    <a:lnTo>
                      <a:pt x="15" y="29"/>
                    </a:lnTo>
                    <a:lnTo>
                      <a:pt x="5" y="28"/>
                    </a:lnTo>
                    <a:lnTo>
                      <a:pt x="5" y="19"/>
                    </a:lnTo>
                    <a:lnTo>
                      <a:pt x="1" y="15"/>
                    </a:lnTo>
                    <a:lnTo>
                      <a:pt x="0" y="11"/>
                    </a:lnTo>
                    <a:lnTo>
                      <a:pt x="4" y="6"/>
                    </a:lnTo>
                    <a:lnTo>
                      <a:pt x="9" y="8"/>
                    </a:lnTo>
                    <a:lnTo>
                      <a:pt x="20" y="9"/>
                    </a:lnTo>
                    <a:lnTo>
                      <a:pt x="25" y="0"/>
                    </a:lnTo>
                    <a:lnTo>
                      <a:pt x="30" y="5"/>
                    </a:lnTo>
                    <a:lnTo>
                      <a:pt x="40" y="5"/>
                    </a:lnTo>
                    <a:lnTo>
                      <a:pt x="41" y="9"/>
                    </a:lnTo>
                    <a:lnTo>
                      <a:pt x="40" y="15"/>
                    </a:lnTo>
                    <a:lnTo>
                      <a:pt x="45" y="20"/>
                    </a:lnTo>
                    <a:lnTo>
                      <a:pt x="51" y="19"/>
                    </a:lnTo>
                    <a:lnTo>
                      <a:pt x="54" y="22"/>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74" name="Freeform 796"/>
              <p:cNvSpPr>
                <a:spLocks/>
              </p:cNvSpPr>
              <p:nvPr/>
            </p:nvSpPr>
            <p:spPr bwMode="gray">
              <a:xfrm>
                <a:off x="3908" y="2601"/>
                <a:ext cx="93" cy="204"/>
              </a:xfrm>
              <a:custGeom>
                <a:avLst/>
                <a:gdLst>
                  <a:gd name="T0" fmla="*/ 2147483647 w 72"/>
                  <a:gd name="T1" fmla="*/ 0 h 156"/>
                  <a:gd name="T2" fmla="*/ 2147483647 w 72"/>
                  <a:gd name="T3" fmla="*/ 2147483647 h 156"/>
                  <a:gd name="T4" fmla="*/ 2147483647 w 72"/>
                  <a:gd name="T5" fmla="*/ 2147483647 h 156"/>
                  <a:gd name="T6" fmla="*/ 2147483647 w 72"/>
                  <a:gd name="T7" fmla="*/ 2147483647 h 156"/>
                  <a:gd name="T8" fmla="*/ 2147483647 w 72"/>
                  <a:gd name="T9" fmla="*/ 2147483647 h 156"/>
                  <a:gd name="T10" fmla="*/ 2147483647 w 72"/>
                  <a:gd name="T11" fmla="*/ 2147483647 h 156"/>
                  <a:gd name="T12" fmla="*/ 2147483647 w 72"/>
                  <a:gd name="T13" fmla="*/ 2147483647 h 156"/>
                  <a:gd name="T14" fmla="*/ 2147483647 w 72"/>
                  <a:gd name="T15" fmla="*/ 2147483647 h 156"/>
                  <a:gd name="T16" fmla="*/ 2147483647 w 72"/>
                  <a:gd name="T17" fmla="*/ 2147483647 h 156"/>
                  <a:gd name="T18" fmla="*/ 2147483647 w 72"/>
                  <a:gd name="T19" fmla="*/ 2147483647 h 156"/>
                  <a:gd name="T20" fmla="*/ 2147483647 w 72"/>
                  <a:gd name="T21" fmla="*/ 2147483647 h 156"/>
                  <a:gd name="T22" fmla="*/ 2147483647 w 72"/>
                  <a:gd name="T23" fmla="*/ 2147483647 h 156"/>
                  <a:gd name="T24" fmla="*/ 2147483647 w 72"/>
                  <a:gd name="T25" fmla="*/ 2147483647 h 156"/>
                  <a:gd name="T26" fmla="*/ 2147483647 w 72"/>
                  <a:gd name="T27" fmla="*/ 2147483647 h 156"/>
                  <a:gd name="T28" fmla="*/ 2147483647 w 72"/>
                  <a:gd name="T29" fmla="*/ 2147483647 h 156"/>
                  <a:gd name="T30" fmla="*/ 2147483647 w 72"/>
                  <a:gd name="T31" fmla="*/ 2147483647 h 156"/>
                  <a:gd name="T32" fmla="*/ 2147483647 w 72"/>
                  <a:gd name="T33" fmla="*/ 2147483647 h 156"/>
                  <a:gd name="T34" fmla="*/ 2147483647 w 72"/>
                  <a:gd name="T35" fmla="*/ 2147483647 h 156"/>
                  <a:gd name="T36" fmla="*/ 2147483647 w 72"/>
                  <a:gd name="T37" fmla="*/ 2147483647 h 156"/>
                  <a:gd name="T38" fmla="*/ 2147483647 w 72"/>
                  <a:gd name="T39" fmla="*/ 2147483647 h 156"/>
                  <a:gd name="T40" fmla="*/ 2147483647 w 72"/>
                  <a:gd name="T41" fmla="*/ 2147483647 h 156"/>
                  <a:gd name="T42" fmla="*/ 2147483647 w 72"/>
                  <a:gd name="T43" fmla="*/ 2147483647 h 156"/>
                  <a:gd name="T44" fmla="*/ 2147483647 w 72"/>
                  <a:gd name="T45" fmla="*/ 2147483647 h 156"/>
                  <a:gd name="T46" fmla="*/ 2147483647 w 72"/>
                  <a:gd name="T47" fmla="*/ 2147483647 h 156"/>
                  <a:gd name="T48" fmla="*/ 2147483647 w 72"/>
                  <a:gd name="T49" fmla="*/ 2147483647 h 156"/>
                  <a:gd name="T50" fmla="*/ 2147483647 w 72"/>
                  <a:gd name="T51" fmla="*/ 2147483647 h 156"/>
                  <a:gd name="T52" fmla="*/ 2147483647 w 72"/>
                  <a:gd name="T53" fmla="*/ 2147483647 h 156"/>
                  <a:gd name="T54" fmla="*/ 2147483647 w 72"/>
                  <a:gd name="T55" fmla="*/ 2147483647 h 156"/>
                  <a:gd name="T56" fmla="*/ 2147483647 w 72"/>
                  <a:gd name="T57" fmla="*/ 2147483647 h 156"/>
                  <a:gd name="T58" fmla="*/ 2147483647 w 72"/>
                  <a:gd name="T59" fmla="*/ 2147483647 h 156"/>
                  <a:gd name="T60" fmla="*/ 2147483647 w 72"/>
                  <a:gd name="T61" fmla="*/ 2147483647 h 156"/>
                  <a:gd name="T62" fmla="*/ 2147483647 w 72"/>
                  <a:gd name="T63" fmla="*/ 2147483647 h 156"/>
                  <a:gd name="T64" fmla="*/ 2147483647 w 72"/>
                  <a:gd name="T65" fmla="*/ 2147483647 h 156"/>
                  <a:gd name="T66" fmla="*/ 2147483647 w 72"/>
                  <a:gd name="T67" fmla="*/ 2147483647 h 156"/>
                  <a:gd name="T68" fmla="*/ 2147483647 w 72"/>
                  <a:gd name="T69" fmla="*/ 2147483647 h 156"/>
                  <a:gd name="T70" fmla="*/ 2147483647 w 72"/>
                  <a:gd name="T71" fmla="*/ 2147483647 h 156"/>
                  <a:gd name="T72" fmla="*/ 2147483647 w 72"/>
                  <a:gd name="T73" fmla="*/ 2147483647 h 156"/>
                  <a:gd name="T74" fmla="*/ 2147483647 w 72"/>
                  <a:gd name="T75" fmla="*/ 2147483647 h 156"/>
                  <a:gd name="T76" fmla="*/ 2147483647 w 72"/>
                  <a:gd name="T77" fmla="*/ 2147483647 h 156"/>
                  <a:gd name="T78" fmla="*/ 2147483647 w 72"/>
                  <a:gd name="T79" fmla="*/ 2147483647 h 156"/>
                  <a:gd name="T80" fmla="*/ 2147483647 w 72"/>
                  <a:gd name="T81" fmla="*/ 2147483647 h 156"/>
                  <a:gd name="T82" fmla="*/ 2147483647 w 72"/>
                  <a:gd name="T83" fmla="*/ 2147483647 h 156"/>
                  <a:gd name="T84" fmla="*/ 2147483647 w 72"/>
                  <a:gd name="T85" fmla="*/ 2147483647 h 156"/>
                  <a:gd name="T86" fmla="*/ 2147483647 w 72"/>
                  <a:gd name="T87" fmla="*/ 2147483647 h 156"/>
                  <a:gd name="T88" fmla="*/ 2147483647 w 72"/>
                  <a:gd name="T89" fmla="*/ 2147483647 h 156"/>
                  <a:gd name="T90" fmla="*/ 2147483647 w 72"/>
                  <a:gd name="T91" fmla="*/ 2147483647 h 156"/>
                  <a:gd name="T92" fmla="*/ 2147483647 w 72"/>
                  <a:gd name="T93" fmla="*/ 2147483647 h 156"/>
                  <a:gd name="T94" fmla="*/ 2147483647 w 72"/>
                  <a:gd name="T95" fmla="*/ 2147483647 h 156"/>
                  <a:gd name="T96" fmla="*/ 2147483647 w 72"/>
                  <a:gd name="T97" fmla="*/ 2147483647 h 156"/>
                  <a:gd name="T98" fmla="*/ 2147483647 w 72"/>
                  <a:gd name="T99" fmla="*/ 2147483647 h 156"/>
                  <a:gd name="T100" fmla="*/ 2147483647 w 72"/>
                  <a:gd name="T101" fmla="*/ 2147483647 h 156"/>
                  <a:gd name="T102" fmla="*/ 2147483647 w 72"/>
                  <a:gd name="T103" fmla="*/ 2147483647 h 156"/>
                  <a:gd name="T104" fmla="*/ 2147483647 w 72"/>
                  <a:gd name="T105" fmla="*/ 2147483647 h 156"/>
                  <a:gd name="T106" fmla="*/ 2147483647 w 72"/>
                  <a:gd name="T107" fmla="*/ 2147483647 h 156"/>
                  <a:gd name="T108" fmla="*/ 2147483647 w 72"/>
                  <a:gd name="T109" fmla="*/ 2147483647 h 156"/>
                  <a:gd name="T110" fmla="*/ 2147483647 w 72"/>
                  <a:gd name="T111" fmla="*/ 2147483647 h 156"/>
                  <a:gd name="T112" fmla="*/ 0 w 72"/>
                  <a:gd name="T113" fmla="*/ 2147483647 h 156"/>
                  <a:gd name="T114" fmla="*/ 2147483647 w 72"/>
                  <a:gd name="T115" fmla="*/ 2147483647 h 156"/>
                  <a:gd name="T116" fmla="*/ 2147483647 w 72"/>
                  <a:gd name="T117" fmla="*/ 2147483647 h 156"/>
                  <a:gd name="T118" fmla="*/ 2147483647 w 72"/>
                  <a:gd name="T119" fmla="*/ 2147483647 h 156"/>
                  <a:gd name="T120" fmla="*/ 2147483647 w 72"/>
                  <a:gd name="T121" fmla="*/ 0 h 1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
                  <a:gd name="T184" fmla="*/ 0 h 156"/>
                  <a:gd name="T185" fmla="*/ 72 w 72"/>
                  <a:gd name="T186" fmla="*/ 156 h 15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 h="156">
                    <a:moveTo>
                      <a:pt x="23" y="0"/>
                    </a:moveTo>
                    <a:lnTo>
                      <a:pt x="25" y="8"/>
                    </a:lnTo>
                    <a:lnTo>
                      <a:pt x="31" y="11"/>
                    </a:lnTo>
                    <a:lnTo>
                      <a:pt x="29" y="23"/>
                    </a:lnTo>
                    <a:lnTo>
                      <a:pt x="28" y="27"/>
                    </a:lnTo>
                    <a:lnTo>
                      <a:pt x="31" y="31"/>
                    </a:lnTo>
                    <a:lnTo>
                      <a:pt x="38" y="23"/>
                    </a:lnTo>
                    <a:lnTo>
                      <a:pt x="43" y="23"/>
                    </a:lnTo>
                    <a:lnTo>
                      <a:pt x="46" y="27"/>
                    </a:lnTo>
                    <a:lnTo>
                      <a:pt x="50" y="27"/>
                    </a:lnTo>
                    <a:lnTo>
                      <a:pt x="55" y="22"/>
                    </a:lnTo>
                    <a:lnTo>
                      <a:pt x="59" y="23"/>
                    </a:lnTo>
                    <a:lnTo>
                      <a:pt x="62" y="35"/>
                    </a:lnTo>
                    <a:lnTo>
                      <a:pt x="71" y="47"/>
                    </a:lnTo>
                    <a:lnTo>
                      <a:pt x="72" y="52"/>
                    </a:lnTo>
                    <a:lnTo>
                      <a:pt x="69" y="66"/>
                    </a:lnTo>
                    <a:lnTo>
                      <a:pt x="55" y="62"/>
                    </a:lnTo>
                    <a:lnTo>
                      <a:pt x="49" y="63"/>
                    </a:lnTo>
                    <a:lnTo>
                      <a:pt x="48" y="69"/>
                    </a:lnTo>
                    <a:lnTo>
                      <a:pt x="44" y="72"/>
                    </a:lnTo>
                    <a:lnTo>
                      <a:pt x="44" y="77"/>
                    </a:lnTo>
                    <a:lnTo>
                      <a:pt x="47" y="80"/>
                    </a:lnTo>
                    <a:lnTo>
                      <a:pt x="45" y="90"/>
                    </a:lnTo>
                    <a:lnTo>
                      <a:pt x="41" y="86"/>
                    </a:lnTo>
                    <a:lnTo>
                      <a:pt x="34" y="84"/>
                    </a:lnTo>
                    <a:lnTo>
                      <a:pt x="31" y="76"/>
                    </a:lnTo>
                    <a:lnTo>
                      <a:pt x="27" y="76"/>
                    </a:lnTo>
                    <a:lnTo>
                      <a:pt x="23" y="80"/>
                    </a:lnTo>
                    <a:lnTo>
                      <a:pt x="22" y="90"/>
                    </a:lnTo>
                    <a:lnTo>
                      <a:pt x="17" y="98"/>
                    </a:lnTo>
                    <a:lnTo>
                      <a:pt x="14" y="111"/>
                    </a:lnTo>
                    <a:lnTo>
                      <a:pt x="17" y="121"/>
                    </a:lnTo>
                    <a:lnTo>
                      <a:pt x="21" y="123"/>
                    </a:lnTo>
                    <a:lnTo>
                      <a:pt x="24" y="135"/>
                    </a:lnTo>
                    <a:lnTo>
                      <a:pt x="30" y="142"/>
                    </a:lnTo>
                    <a:lnTo>
                      <a:pt x="36" y="145"/>
                    </a:lnTo>
                    <a:lnTo>
                      <a:pt x="42" y="151"/>
                    </a:lnTo>
                    <a:lnTo>
                      <a:pt x="46" y="155"/>
                    </a:lnTo>
                    <a:lnTo>
                      <a:pt x="38" y="156"/>
                    </a:lnTo>
                    <a:lnTo>
                      <a:pt x="32" y="153"/>
                    </a:lnTo>
                    <a:lnTo>
                      <a:pt x="28" y="148"/>
                    </a:lnTo>
                    <a:lnTo>
                      <a:pt x="23" y="149"/>
                    </a:lnTo>
                    <a:lnTo>
                      <a:pt x="17" y="141"/>
                    </a:lnTo>
                    <a:lnTo>
                      <a:pt x="11" y="132"/>
                    </a:lnTo>
                    <a:lnTo>
                      <a:pt x="7" y="132"/>
                    </a:lnTo>
                    <a:lnTo>
                      <a:pt x="7" y="121"/>
                    </a:lnTo>
                    <a:lnTo>
                      <a:pt x="8" y="114"/>
                    </a:lnTo>
                    <a:lnTo>
                      <a:pt x="8" y="109"/>
                    </a:lnTo>
                    <a:lnTo>
                      <a:pt x="11" y="102"/>
                    </a:lnTo>
                    <a:lnTo>
                      <a:pt x="13" y="95"/>
                    </a:lnTo>
                    <a:lnTo>
                      <a:pt x="14" y="85"/>
                    </a:lnTo>
                    <a:lnTo>
                      <a:pt x="14" y="71"/>
                    </a:lnTo>
                    <a:lnTo>
                      <a:pt x="6" y="54"/>
                    </a:lnTo>
                    <a:lnTo>
                      <a:pt x="10" y="48"/>
                    </a:lnTo>
                    <a:lnTo>
                      <a:pt x="8" y="33"/>
                    </a:lnTo>
                    <a:lnTo>
                      <a:pt x="1" y="26"/>
                    </a:lnTo>
                    <a:lnTo>
                      <a:pt x="0" y="13"/>
                    </a:lnTo>
                    <a:lnTo>
                      <a:pt x="5" y="10"/>
                    </a:lnTo>
                    <a:lnTo>
                      <a:pt x="9" y="10"/>
                    </a:lnTo>
                    <a:lnTo>
                      <a:pt x="11" y="3"/>
                    </a:lnTo>
                    <a:lnTo>
                      <a:pt x="23"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75" name="Freeform 797"/>
              <p:cNvSpPr>
                <a:spLocks/>
              </p:cNvSpPr>
              <p:nvPr/>
            </p:nvSpPr>
            <p:spPr bwMode="gray">
              <a:xfrm>
                <a:off x="4046" y="2819"/>
                <a:ext cx="121" cy="107"/>
              </a:xfrm>
              <a:custGeom>
                <a:avLst/>
                <a:gdLst>
                  <a:gd name="T0" fmla="*/ 2147483647 w 93"/>
                  <a:gd name="T1" fmla="*/ 2147483647 h 82"/>
                  <a:gd name="T2" fmla="*/ 2147483647 w 93"/>
                  <a:gd name="T3" fmla="*/ 2147483647 h 82"/>
                  <a:gd name="T4" fmla="*/ 2147483647 w 93"/>
                  <a:gd name="T5" fmla="*/ 2147483647 h 82"/>
                  <a:gd name="T6" fmla="*/ 2147483647 w 93"/>
                  <a:gd name="T7" fmla="*/ 2147483647 h 82"/>
                  <a:gd name="T8" fmla="*/ 2147483647 w 93"/>
                  <a:gd name="T9" fmla="*/ 2147483647 h 82"/>
                  <a:gd name="T10" fmla="*/ 2147483647 w 93"/>
                  <a:gd name="T11" fmla="*/ 2147483647 h 82"/>
                  <a:gd name="T12" fmla="*/ 2147483647 w 93"/>
                  <a:gd name="T13" fmla="*/ 2147483647 h 82"/>
                  <a:gd name="T14" fmla="*/ 2147483647 w 93"/>
                  <a:gd name="T15" fmla="*/ 2147483647 h 82"/>
                  <a:gd name="T16" fmla="*/ 2147483647 w 93"/>
                  <a:gd name="T17" fmla="*/ 2147483647 h 82"/>
                  <a:gd name="T18" fmla="*/ 2147483647 w 93"/>
                  <a:gd name="T19" fmla="*/ 2147483647 h 82"/>
                  <a:gd name="T20" fmla="*/ 2147483647 w 93"/>
                  <a:gd name="T21" fmla="*/ 2147483647 h 82"/>
                  <a:gd name="T22" fmla="*/ 2147483647 w 93"/>
                  <a:gd name="T23" fmla="*/ 0 h 82"/>
                  <a:gd name="T24" fmla="*/ 2147483647 w 93"/>
                  <a:gd name="T25" fmla="*/ 0 h 82"/>
                  <a:gd name="T26" fmla="*/ 2147483647 w 93"/>
                  <a:gd name="T27" fmla="*/ 2147483647 h 82"/>
                  <a:gd name="T28" fmla="*/ 2147483647 w 93"/>
                  <a:gd name="T29" fmla="*/ 2147483647 h 82"/>
                  <a:gd name="T30" fmla="*/ 2147483647 w 93"/>
                  <a:gd name="T31" fmla="*/ 2147483647 h 82"/>
                  <a:gd name="T32" fmla="*/ 2147483647 w 93"/>
                  <a:gd name="T33" fmla="*/ 2147483647 h 82"/>
                  <a:gd name="T34" fmla="*/ 2147483647 w 93"/>
                  <a:gd name="T35" fmla="*/ 2147483647 h 82"/>
                  <a:gd name="T36" fmla="*/ 2147483647 w 93"/>
                  <a:gd name="T37" fmla="*/ 2147483647 h 82"/>
                  <a:gd name="T38" fmla="*/ 2147483647 w 93"/>
                  <a:gd name="T39" fmla="*/ 2147483647 h 82"/>
                  <a:gd name="T40" fmla="*/ 2147483647 w 93"/>
                  <a:gd name="T41" fmla="*/ 2147483647 h 82"/>
                  <a:gd name="T42" fmla="*/ 2147483647 w 93"/>
                  <a:gd name="T43" fmla="*/ 2147483647 h 82"/>
                  <a:gd name="T44" fmla="*/ 2147483647 w 93"/>
                  <a:gd name="T45" fmla="*/ 2147483647 h 82"/>
                  <a:gd name="T46" fmla="*/ 2147483647 w 93"/>
                  <a:gd name="T47" fmla="*/ 2147483647 h 82"/>
                  <a:gd name="T48" fmla="*/ 2147483647 w 93"/>
                  <a:gd name="T49" fmla="*/ 2147483647 h 82"/>
                  <a:gd name="T50" fmla="*/ 2147483647 w 93"/>
                  <a:gd name="T51" fmla="*/ 2147483647 h 82"/>
                  <a:gd name="T52" fmla="*/ 2147483647 w 93"/>
                  <a:gd name="T53" fmla="*/ 2147483647 h 82"/>
                  <a:gd name="T54" fmla="*/ 2147483647 w 93"/>
                  <a:gd name="T55" fmla="*/ 2147483647 h 82"/>
                  <a:gd name="T56" fmla="*/ 2147483647 w 93"/>
                  <a:gd name="T57" fmla="*/ 2147483647 h 82"/>
                  <a:gd name="T58" fmla="*/ 2147483647 w 93"/>
                  <a:gd name="T59" fmla="*/ 2147483647 h 82"/>
                  <a:gd name="T60" fmla="*/ 2147483647 w 93"/>
                  <a:gd name="T61" fmla="*/ 2147483647 h 82"/>
                  <a:gd name="T62" fmla="*/ 2147483647 w 93"/>
                  <a:gd name="T63" fmla="*/ 2147483647 h 82"/>
                  <a:gd name="T64" fmla="*/ 2147483647 w 93"/>
                  <a:gd name="T65" fmla="*/ 2147483647 h 82"/>
                  <a:gd name="T66" fmla="*/ 2147483647 w 93"/>
                  <a:gd name="T67" fmla="*/ 2147483647 h 82"/>
                  <a:gd name="T68" fmla="*/ 2147483647 w 93"/>
                  <a:gd name="T69" fmla="*/ 2147483647 h 82"/>
                  <a:gd name="T70" fmla="*/ 2147483647 w 93"/>
                  <a:gd name="T71" fmla="*/ 2147483647 h 82"/>
                  <a:gd name="T72" fmla="*/ 2147483647 w 93"/>
                  <a:gd name="T73" fmla="*/ 2147483647 h 82"/>
                  <a:gd name="T74" fmla="*/ 2147483647 w 93"/>
                  <a:gd name="T75" fmla="*/ 2147483647 h 82"/>
                  <a:gd name="T76" fmla="*/ 0 w 93"/>
                  <a:gd name="T77" fmla="*/ 2147483647 h 82"/>
                  <a:gd name="T78" fmla="*/ 2147483647 w 93"/>
                  <a:gd name="T79" fmla="*/ 2147483647 h 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
                  <a:gd name="T121" fmla="*/ 0 h 82"/>
                  <a:gd name="T122" fmla="*/ 93 w 93"/>
                  <a:gd name="T123" fmla="*/ 82 h 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 h="82">
                    <a:moveTo>
                      <a:pt x="4" y="24"/>
                    </a:moveTo>
                    <a:lnTo>
                      <a:pt x="6" y="25"/>
                    </a:lnTo>
                    <a:lnTo>
                      <a:pt x="8" y="29"/>
                    </a:lnTo>
                    <a:lnTo>
                      <a:pt x="11" y="34"/>
                    </a:lnTo>
                    <a:lnTo>
                      <a:pt x="24" y="34"/>
                    </a:lnTo>
                    <a:lnTo>
                      <a:pt x="30" y="30"/>
                    </a:lnTo>
                    <a:lnTo>
                      <a:pt x="35" y="29"/>
                    </a:lnTo>
                    <a:lnTo>
                      <a:pt x="40" y="31"/>
                    </a:lnTo>
                    <a:lnTo>
                      <a:pt x="48" y="29"/>
                    </a:lnTo>
                    <a:lnTo>
                      <a:pt x="56" y="18"/>
                    </a:lnTo>
                    <a:lnTo>
                      <a:pt x="61" y="5"/>
                    </a:lnTo>
                    <a:lnTo>
                      <a:pt x="64" y="0"/>
                    </a:lnTo>
                    <a:lnTo>
                      <a:pt x="75" y="0"/>
                    </a:lnTo>
                    <a:lnTo>
                      <a:pt x="79" y="3"/>
                    </a:lnTo>
                    <a:lnTo>
                      <a:pt x="79" y="10"/>
                    </a:lnTo>
                    <a:lnTo>
                      <a:pt x="84" y="16"/>
                    </a:lnTo>
                    <a:lnTo>
                      <a:pt x="83" y="25"/>
                    </a:lnTo>
                    <a:lnTo>
                      <a:pt x="90" y="28"/>
                    </a:lnTo>
                    <a:lnTo>
                      <a:pt x="93" y="33"/>
                    </a:lnTo>
                    <a:lnTo>
                      <a:pt x="86" y="34"/>
                    </a:lnTo>
                    <a:lnTo>
                      <a:pt x="84" y="31"/>
                    </a:lnTo>
                    <a:lnTo>
                      <a:pt x="79" y="37"/>
                    </a:lnTo>
                    <a:lnTo>
                      <a:pt x="80" y="46"/>
                    </a:lnTo>
                    <a:lnTo>
                      <a:pt x="72" y="57"/>
                    </a:lnTo>
                    <a:lnTo>
                      <a:pt x="67" y="59"/>
                    </a:lnTo>
                    <a:lnTo>
                      <a:pt x="68" y="69"/>
                    </a:lnTo>
                    <a:lnTo>
                      <a:pt x="60" y="79"/>
                    </a:lnTo>
                    <a:lnTo>
                      <a:pt x="53" y="82"/>
                    </a:lnTo>
                    <a:lnTo>
                      <a:pt x="52" y="80"/>
                    </a:lnTo>
                    <a:lnTo>
                      <a:pt x="47" y="74"/>
                    </a:lnTo>
                    <a:lnTo>
                      <a:pt x="43" y="77"/>
                    </a:lnTo>
                    <a:lnTo>
                      <a:pt x="40" y="73"/>
                    </a:lnTo>
                    <a:lnTo>
                      <a:pt x="35" y="73"/>
                    </a:lnTo>
                    <a:lnTo>
                      <a:pt x="29" y="77"/>
                    </a:lnTo>
                    <a:lnTo>
                      <a:pt x="25" y="72"/>
                    </a:lnTo>
                    <a:lnTo>
                      <a:pt x="12" y="70"/>
                    </a:lnTo>
                    <a:lnTo>
                      <a:pt x="8" y="53"/>
                    </a:lnTo>
                    <a:lnTo>
                      <a:pt x="2" y="48"/>
                    </a:lnTo>
                    <a:lnTo>
                      <a:pt x="0" y="28"/>
                    </a:lnTo>
                    <a:lnTo>
                      <a:pt x="4" y="2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76" name="Freeform 798"/>
              <p:cNvSpPr>
                <a:spLocks/>
              </p:cNvSpPr>
              <p:nvPr/>
            </p:nvSpPr>
            <p:spPr bwMode="gray">
              <a:xfrm>
                <a:off x="4053" y="2852"/>
                <a:ext cx="2" cy="1"/>
              </a:xfrm>
              <a:custGeom>
                <a:avLst/>
                <a:gdLst>
                  <a:gd name="T0" fmla="*/ 0 w 1"/>
                  <a:gd name="T1" fmla="*/ 0 h 1"/>
                  <a:gd name="T2" fmla="*/ 2147483647 w 1"/>
                  <a:gd name="T3" fmla="*/ 2147483647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1" y="1"/>
                    </a:lnTo>
                    <a:lnTo>
                      <a:pt x="0"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77" name="Freeform 799"/>
              <p:cNvSpPr>
                <a:spLocks/>
              </p:cNvSpPr>
              <p:nvPr/>
            </p:nvSpPr>
            <p:spPr bwMode="gray">
              <a:xfrm>
                <a:off x="4053" y="2779"/>
                <a:ext cx="115" cy="85"/>
              </a:xfrm>
              <a:custGeom>
                <a:avLst/>
                <a:gdLst>
                  <a:gd name="T0" fmla="*/ 2147483647 w 88"/>
                  <a:gd name="T1" fmla="*/ 2147483647 h 65"/>
                  <a:gd name="T2" fmla="*/ 0 w 88"/>
                  <a:gd name="T3" fmla="*/ 2147483647 h 65"/>
                  <a:gd name="T4" fmla="*/ 2147483647 w 88"/>
                  <a:gd name="T5" fmla="*/ 2147483647 h 65"/>
                  <a:gd name="T6" fmla="*/ 2147483647 w 88"/>
                  <a:gd name="T7" fmla="*/ 2147483647 h 65"/>
                  <a:gd name="T8" fmla="*/ 2147483647 w 88"/>
                  <a:gd name="T9" fmla="*/ 2147483647 h 65"/>
                  <a:gd name="T10" fmla="*/ 2147483647 w 88"/>
                  <a:gd name="T11" fmla="*/ 2147483647 h 65"/>
                  <a:gd name="T12" fmla="*/ 2147483647 w 88"/>
                  <a:gd name="T13" fmla="*/ 2147483647 h 65"/>
                  <a:gd name="T14" fmla="*/ 2147483647 w 88"/>
                  <a:gd name="T15" fmla="*/ 2147483647 h 65"/>
                  <a:gd name="T16" fmla="*/ 2147483647 w 88"/>
                  <a:gd name="T17" fmla="*/ 2147483647 h 65"/>
                  <a:gd name="T18" fmla="*/ 2147483647 w 88"/>
                  <a:gd name="T19" fmla="*/ 2147483647 h 65"/>
                  <a:gd name="T20" fmla="*/ 2147483647 w 88"/>
                  <a:gd name="T21" fmla="*/ 2147483647 h 65"/>
                  <a:gd name="T22" fmla="*/ 2147483647 w 88"/>
                  <a:gd name="T23" fmla="*/ 2147483647 h 65"/>
                  <a:gd name="T24" fmla="*/ 2147483647 w 88"/>
                  <a:gd name="T25" fmla="*/ 2147483647 h 65"/>
                  <a:gd name="T26" fmla="*/ 2147483647 w 88"/>
                  <a:gd name="T27" fmla="*/ 2147483647 h 65"/>
                  <a:gd name="T28" fmla="*/ 2147483647 w 88"/>
                  <a:gd name="T29" fmla="*/ 2147483647 h 65"/>
                  <a:gd name="T30" fmla="*/ 2147483647 w 88"/>
                  <a:gd name="T31" fmla="*/ 2147483647 h 65"/>
                  <a:gd name="T32" fmla="*/ 2147483647 w 88"/>
                  <a:gd name="T33" fmla="*/ 2147483647 h 65"/>
                  <a:gd name="T34" fmla="*/ 2147483647 w 88"/>
                  <a:gd name="T35" fmla="*/ 0 h 65"/>
                  <a:gd name="T36" fmla="*/ 2147483647 w 88"/>
                  <a:gd name="T37" fmla="*/ 2147483647 h 65"/>
                  <a:gd name="T38" fmla="*/ 2147483647 w 88"/>
                  <a:gd name="T39" fmla="*/ 2147483647 h 65"/>
                  <a:gd name="T40" fmla="*/ 2147483647 w 88"/>
                  <a:gd name="T41" fmla="*/ 2147483647 h 65"/>
                  <a:gd name="T42" fmla="*/ 2147483647 w 88"/>
                  <a:gd name="T43" fmla="*/ 2147483647 h 65"/>
                  <a:gd name="T44" fmla="*/ 2147483647 w 88"/>
                  <a:gd name="T45" fmla="*/ 2147483647 h 65"/>
                  <a:gd name="T46" fmla="*/ 2147483647 w 88"/>
                  <a:gd name="T47" fmla="*/ 2147483647 h 65"/>
                  <a:gd name="T48" fmla="*/ 2147483647 w 88"/>
                  <a:gd name="T49" fmla="*/ 2147483647 h 65"/>
                  <a:gd name="T50" fmla="*/ 2147483647 w 88"/>
                  <a:gd name="T51" fmla="*/ 2147483647 h 65"/>
                  <a:gd name="T52" fmla="*/ 2147483647 w 88"/>
                  <a:gd name="T53" fmla="*/ 2147483647 h 65"/>
                  <a:gd name="T54" fmla="*/ 2147483647 w 88"/>
                  <a:gd name="T55" fmla="*/ 2147483647 h 65"/>
                  <a:gd name="T56" fmla="*/ 2147483647 w 88"/>
                  <a:gd name="T57" fmla="*/ 2147483647 h 65"/>
                  <a:gd name="T58" fmla="*/ 2147483647 w 88"/>
                  <a:gd name="T59" fmla="*/ 2147483647 h 65"/>
                  <a:gd name="T60" fmla="*/ 2147483647 w 88"/>
                  <a:gd name="T61" fmla="*/ 2147483647 h 65"/>
                  <a:gd name="T62" fmla="*/ 2147483647 w 88"/>
                  <a:gd name="T63" fmla="*/ 2147483647 h 65"/>
                  <a:gd name="T64" fmla="*/ 2147483647 w 88"/>
                  <a:gd name="T65" fmla="*/ 2147483647 h 65"/>
                  <a:gd name="T66" fmla="*/ 2147483647 w 88"/>
                  <a:gd name="T67" fmla="*/ 2147483647 h 65"/>
                  <a:gd name="T68" fmla="*/ 2147483647 w 88"/>
                  <a:gd name="T69" fmla="*/ 2147483647 h 65"/>
                  <a:gd name="T70" fmla="*/ 2147483647 w 88"/>
                  <a:gd name="T71" fmla="*/ 2147483647 h 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
                  <a:gd name="T109" fmla="*/ 0 h 65"/>
                  <a:gd name="T110" fmla="*/ 88 w 88"/>
                  <a:gd name="T111" fmla="*/ 65 h 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 h="65">
                    <a:moveTo>
                      <a:pt x="2" y="60"/>
                    </a:moveTo>
                    <a:lnTo>
                      <a:pt x="0" y="56"/>
                    </a:lnTo>
                    <a:lnTo>
                      <a:pt x="1" y="57"/>
                    </a:lnTo>
                    <a:lnTo>
                      <a:pt x="13" y="56"/>
                    </a:lnTo>
                    <a:lnTo>
                      <a:pt x="15" y="46"/>
                    </a:lnTo>
                    <a:lnTo>
                      <a:pt x="22" y="45"/>
                    </a:lnTo>
                    <a:lnTo>
                      <a:pt x="26" y="42"/>
                    </a:lnTo>
                    <a:lnTo>
                      <a:pt x="35" y="38"/>
                    </a:lnTo>
                    <a:lnTo>
                      <a:pt x="40" y="29"/>
                    </a:lnTo>
                    <a:lnTo>
                      <a:pt x="45" y="27"/>
                    </a:lnTo>
                    <a:lnTo>
                      <a:pt x="44" y="33"/>
                    </a:lnTo>
                    <a:lnTo>
                      <a:pt x="47" y="33"/>
                    </a:lnTo>
                    <a:lnTo>
                      <a:pt x="48" y="30"/>
                    </a:lnTo>
                    <a:lnTo>
                      <a:pt x="52" y="33"/>
                    </a:lnTo>
                    <a:lnTo>
                      <a:pt x="53" y="30"/>
                    </a:lnTo>
                    <a:lnTo>
                      <a:pt x="54" y="26"/>
                    </a:lnTo>
                    <a:lnTo>
                      <a:pt x="55" y="16"/>
                    </a:lnTo>
                    <a:lnTo>
                      <a:pt x="70" y="0"/>
                    </a:lnTo>
                    <a:lnTo>
                      <a:pt x="74" y="11"/>
                    </a:lnTo>
                    <a:lnTo>
                      <a:pt x="83" y="13"/>
                    </a:lnTo>
                    <a:lnTo>
                      <a:pt x="88" y="20"/>
                    </a:lnTo>
                    <a:lnTo>
                      <a:pt x="80" y="23"/>
                    </a:lnTo>
                    <a:lnTo>
                      <a:pt x="82" y="28"/>
                    </a:lnTo>
                    <a:lnTo>
                      <a:pt x="77" y="30"/>
                    </a:lnTo>
                    <a:lnTo>
                      <a:pt x="73" y="34"/>
                    </a:lnTo>
                    <a:lnTo>
                      <a:pt x="69" y="31"/>
                    </a:lnTo>
                    <a:lnTo>
                      <a:pt x="58" y="31"/>
                    </a:lnTo>
                    <a:lnTo>
                      <a:pt x="55" y="36"/>
                    </a:lnTo>
                    <a:lnTo>
                      <a:pt x="50" y="49"/>
                    </a:lnTo>
                    <a:lnTo>
                      <a:pt x="42" y="60"/>
                    </a:lnTo>
                    <a:lnTo>
                      <a:pt x="34" y="62"/>
                    </a:lnTo>
                    <a:lnTo>
                      <a:pt x="29" y="60"/>
                    </a:lnTo>
                    <a:lnTo>
                      <a:pt x="24" y="61"/>
                    </a:lnTo>
                    <a:lnTo>
                      <a:pt x="18" y="65"/>
                    </a:lnTo>
                    <a:lnTo>
                      <a:pt x="5" y="65"/>
                    </a:lnTo>
                    <a:lnTo>
                      <a:pt x="2" y="6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78" name="Freeform 800"/>
              <p:cNvSpPr>
                <a:spLocks/>
              </p:cNvSpPr>
              <p:nvPr/>
            </p:nvSpPr>
            <p:spPr bwMode="gray">
              <a:xfrm>
                <a:off x="4000" y="2895"/>
                <a:ext cx="19" cy="19"/>
              </a:xfrm>
              <a:custGeom>
                <a:avLst/>
                <a:gdLst>
                  <a:gd name="T0" fmla="*/ 0 w 14"/>
                  <a:gd name="T1" fmla="*/ 2147483647 h 15"/>
                  <a:gd name="T2" fmla="*/ 2147483647 w 14"/>
                  <a:gd name="T3" fmla="*/ 2147483647 h 15"/>
                  <a:gd name="T4" fmla="*/ 2147483647 w 14"/>
                  <a:gd name="T5" fmla="*/ 2147483647 h 15"/>
                  <a:gd name="T6" fmla="*/ 2147483647 w 14"/>
                  <a:gd name="T7" fmla="*/ 2147483647 h 15"/>
                  <a:gd name="T8" fmla="*/ 2147483647 w 14"/>
                  <a:gd name="T9" fmla="*/ 0 h 15"/>
                  <a:gd name="T10" fmla="*/ 0 w 14"/>
                  <a:gd name="T11" fmla="*/ 0 h 15"/>
                  <a:gd name="T12" fmla="*/ 0 w 14"/>
                  <a:gd name="T13" fmla="*/ 2147483647 h 15"/>
                  <a:gd name="T14" fmla="*/ 0 60000 65536"/>
                  <a:gd name="T15" fmla="*/ 0 60000 65536"/>
                  <a:gd name="T16" fmla="*/ 0 60000 65536"/>
                  <a:gd name="T17" fmla="*/ 0 60000 65536"/>
                  <a:gd name="T18" fmla="*/ 0 60000 65536"/>
                  <a:gd name="T19" fmla="*/ 0 60000 65536"/>
                  <a:gd name="T20" fmla="*/ 0 60000 65536"/>
                  <a:gd name="T21" fmla="*/ 0 w 14"/>
                  <a:gd name="T22" fmla="*/ 0 h 15"/>
                  <a:gd name="T23" fmla="*/ 14 w 14"/>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5">
                    <a:moveTo>
                      <a:pt x="0" y="4"/>
                    </a:moveTo>
                    <a:lnTo>
                      <a:pt x="2" y="4"/>
                    </a:lnTo>
                    <a:lnTo>
                      <a:pt x="10" y="15"/>
                    </a:lnTo>
                    <a:lnTo>
                      <a:pt x="14" y="13"/>
                    </a:lnTo>
                    <a:lnTo>
                      <a:pt x="6" y="0"/>
                    </a:lnTo>
                    <a:lnTo>
                      <a:pt x="0" y="0"/>
                    </a:lnTo>
                    <a:lnTo>
                      <a:pt x="0" y="4"/>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79" name="Freeform 801"/>
              <p:cNvSpPr>
                <a:spLocks/>
              </p:cNvSpPr>
              <p:nvPr/>
            </p:nvSpPr>
            <p:spPr bwMode="gray">
              <a:xfrm>
                <a:off x="4026" y="2906"/>
                <a:ext cx="12" cy="11"/>
              </a:xfrm>
              <a:custGeom>
                <a:avLst/>
                <a:gdLst>
                  <a:gd name="T0" fmla="*/ 0 w 9"/>
                  <a:gd name="T1" fmla="*/ 2147483647 h 8"/>
                  <a:gd name="T2" fmla="*/ 2147483647 w 9"/>
                  <a:gd name="T3" fmla="*/ 0 h 8"/>
                  <a:gd name="T4" fmla="*/ 2147483647 w 9"/>
                  <a:gd name="T5" fmla="*/ 2147483647 h 8"/>
                  <a:gd name="T6" fmla="*/ 2147483647 w 9"/>
                  <a:gd name="T7" fmla="*/ 2147483647 h 8"/>
                  <a:gd name="T8" fmla="*/ 2147483647 w 9"/>
                  <a:gd name="T9" fmla="*/ 2147483647 h 8"/>
                  <a:gd name="T10" fmla="*/ 2147483647 w 9"/>
                  <a:gd name="T11" fmla="*/ 2147483647 h 8"/>
                  <a:gd name="T12" fmla="*/ 0 w 9"/>
                  <a:gd name="T13" fmla="*/ 2147483647 h 8"/>
                  <a:gd name="T14" fmla="*/ 0 60000 65536"/>
                  <a:gd name="T15" fmla="*/ 0 60000 65536"/>
                  <a:gd name="T16" fmla="*/ 0 60000 65536"/>
                  <a:gd name="T17" fmla="*/ 0 60000 65536"/>
                  <a:gd name="T18" fmla="*/ 0 60000 65536"/>
                  <a:gd name="T19" fmla="*/ 0 60000 65536"/>
                  <a:gd name="T20" fmla="*/ 0 60000 65536"/>
                  <a:gd name="T21" fmla="*/ 0 w 9"/>
                  <a:gd name="T22" fmla="*/ 0 h 8"/>
                  <a:gd name="T23" fmla="*/ 9 w 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8">
                    <a:moveTo>
                      <a:pt x="0" y="5"/>
                    </a:moveTo>
                    <a:lnTo>
                      <a:pt x="3" y="0"/>
                    </a:lnTo>
                    <a:lnTo>
                      <a:pt x="6" y="1"/>
                    </a:lnTo>
                    <a:lnTo>
                      <a:pt x="9" y="4"/>
                    </a:lnTo>
                    <a:lnTo>
                      <a:pt x="8" y="6"/>
                    </a:lnTo>
                    <a:lnTo>
                      <a:pt x="3" y="8"/>
                    </a:lnTo>
                    <a:lnTo>
                      <a:pt x="0"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80" name="Freeform 802"/>
              <p:cNvSpPr>
                <a:spLocks/>
              </p:cNvSpPr>
              <p:nvPr/>
            </p:nvSpPr>
            <p:spPr bwMode="gray">
              <a:xfrm>
                <a:off x="4007" y="2954"/>
                <a:ext cx="102" cy="33"/>
              </a:xfrm>
              <a:custGeom>
                <a:avLst/>
                <a:gdLst>
                  <a:gd name="T0" fmla="*/ 2147483647 w 78"/>
                  <a:gd name="T1" fmla="*/ 2147483647 h 26"/>
                  <a:gd name="T2" fmla="*/ 2147483647 w 78"/>
                  <a:gd name="T3" fmla="*/ 2147483647 h 26"/>
                  <a:gd name="T4" fmla="*/ 2147483647 w 78"/>
                  <a:gd name="T5" fmla="*/ 2147483647 h 26"/>
                  <a:gd name="T6" fmla="*/ 2147483647 w 78"/>
                  <a:gd name="T7" fmla="*/ 2147483647 h 26"/>
                  <a:gd name="T8" fmla="*/ 2147483647 w 78"/>
                  <a:gd name="T9" fmla="*/ 2147483647 h 26"/>
                  <a:gd name="T10" fmla="*/ 2147483647 w 78"/>
                  <a:gd name="T11" fmla="*/ 2147483647 h 26"/>
                  <a:gd name="T12" fmla="*/ 2147483647 w 78"/>
                  <a:gd name="T13" fmla="*/ 2147483647 h 26"/>
                  <a:gd name="T14" fmla="*/ 2147483647 w 78"/>
                  <a:gd name="T15" fmla="*/ 2147483647 h 26"/>
                  <a:gd name="T16" fmla="*/ 2147483647 w 78"/>
                  <a:gd name="T17" fmla="*/ 2147483647 h 26"/>
                  <a:gd name="T18" fmla="*/ 2147483647 w 78"/>
                  <a:gd name="T19" fmla="*/ 2147483647 h 26"/>
                  <a:gd name="T20" fmla="*/ 2147483647 w 78"/>
                  <a:gd name="T21" fmla="*/ 2147483647 h 26"/>
                  <a:gd name="T22" fmla="*/ 2147483647 w 78"/>
                  <a:gd name="T23" fmla="*/ 2147483647 h 26"/>
                  <a:gd name="T24" fmla="*/ 2147483647 w 78"/>
                  <a:gd name="T25" fmla="*/ 0 h 26"/>
                  <a:gd name="T26" fmla="*/ 0 w 78"/>
                  <a:gd name="T27" fmla="*/ 2147483647 h 26"/>
                  <a:gd name="T28" fmla="*/ 2147483647 w 78"/>
                  <a:gd name="T29" fmla="*/ 2147483647 h 26"/>
                  <a:gd name="T30" fmla="*/ 2147483647 w 78"/>
                  <a:gd name="T31" fmla="*/ 2147483647 h 26"/>
                  <a:gd name="T32" fmla="*/ 2147483647 w 78"/>
                  <a:gd name="T33" fmla="*/ 2147483647 h 26"/>
                  <a:gd name="T34" fmla="*/ 2147483647 w 78"/>
                  <a:gd name="T35" fmla="*/ 2147483647 h 26"/>
                  <a:gd name="T36" fmla="*/ 2147483647 w 78"/>
                  <a:gd name="T37" fmla="*/ 2147483647 h 26"/>
                  <a:gd name="T38" fmla="*/ 2147483647 w 78"/>
                  <a:gd name="T39" fmla="*/ 2147483647 h 26"/>
                  <a:gd name="T40" fmla="*/ 2147483647 w 78"/>
                  <a:gd name="T41" fmla="*/ 2147483647 h 26"/>
                  <a:gd name="T42" fmla="*/ 2147483647 w 78"/>
                  <a:gd name="T43" fmla="*/ 2147483647 h 26"/>
                  <a:gd name="T44" fmla="*/ 2147483647 w 78"/>
                  <a:gd name="T45" fmla="*/ 2147483647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26"/>
                  <a:gd name="T71" fmla="*/ 78 w 78"/>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26">
                    <a:moveTo>
                      <a:pt x="78" y="21"/>
                    </a:moveTo>
                    <a:lnTo>
                      <a:pt x="76" y="18"/>
                    </a:lnTo>
                    <a:lnTo>
                      <a:pt x="72" y="19"/>
                    </a:lnTo>
                    <a:lnTo>
                      <a:pt x="61" y="16"/>
                    </a:lnTo>
                    <a:lnTo>
                      <a:pt x="61" y="10"/>
                    </a:lnTo>
                    <a:lnTo>
                      <a:pt x="46" y="5"/>
                    </a:lnTo>
                    <a:lnTo>
                      <a:pt x="44" y="7"/>
                    </a:lnTo>
                    <a:lnTo>
                      <a:pt x="42" y="11"/>
                    </a:lnTo>
                    <a:lnTo>
                      <a:pt x="25" y="8"/>
                    </a:lnTo>
                    <a:lnTo>
                      <a:pt x="24" y="2"/>
                    </a:lnTo>
                    <a:lnTo>
                      <a:pt x="15" y="2"/>
                    </a:lnTo>
                    <a:lnTo>
                      <a:pt x="12" y="4"/>
                    </a:lnTo>
                    <a:lnTo>
                      <a:pt x="5" y="0"/>
                    </a:lnTo>
                    <a:lnTo>
                      <a:pt x="0" y="7"/>
                    </a:lnTo>
                    <a:lnTo>
                      <a:pt x="4" y="15"/>
                    </a:lnTo>
                    <a:lnTo>
                      <a:pt x="20" y="16"/>
                    </a:lnTo>
                    <a:lnTo>
                      <a:pt x="23" y="18"/>
                    </a:lnTo>
                    <a:lnTo>
                      <a:pt x="35" y="18"/>
                    </a:lnTo>
                    <a:lnTo>
                      <a:pt x="45" y="23"/>
                    </a:lnTo>
                    <a:lnTo>
                      <a:pt x="62" y="23"/>
                    </a:lnTo>
                    <a:lnTo>
                      <a:pt x="72" y="26"/>
                    </a:lnTo>
                    <a:lnTo>
                      <a:pt x="78" y="26"/>
                    </a:lnTo>
                    <a:lnTo>
                      <a:pt x="78" y="21"/>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81" name="Freeform 803"/>
              <p:cNvSpPr>
                <a:spLocks/>
              </p:cNvSpPr>
              <p:nvPr/>
            </p:nvSpPr>
            <p:spPr bwMode="gray">
              <a:xfrm>
                <a:off x="3879" y="2805"/>
                <a:ext cx="128" cy="146"/>
              </a:xfrm>
              <a:custGeom>
                <a:avLst/>
                <a:gdLst>
                  <a:gd name="T0" fmla="*/ 2147483647 w 98"/>
                  <a:gd name="T1" fmla="*/ 0 h 112"/>
                  <a:gd name="T2" fmla="*/ 2147483647 w 98"/>
                  <a:gd name="T3" fmla="*/ 2147483647 h 112"/>
                  <a:gd name="T4" fmla="*/ 2147483647 w 98"/>
                  <a:gd name="T5" fmla="*/ 2147483647 h 112"/>
                  <a:gd name="T6" fmla="*/ 2147483647 w 98"/>
                  <a:gd name="T7" fmla="*/ 2147483647 h 112"/>
                  <a:gd name="T8" fmla="*/ 2147483647 w 98"/>
                  <a:gd name="T9" fmla="*/ 2147483647 h 112"/>
                  <a:gd name="T10" fmla="*/ 2147483647 w 98"/>
                  <a:gd name="T11" fmla="*/ 2147483647 h 112"/>
                  <a:gd name="T12" fmla="*/ 2147483647 w 98"/>
                  <a:gd name="T13" fmla="*/ 2147483647 h 112"/>
                  <a:gd name="T14" fmla="*/ 2147483647 w 98"/>
                  <a:gd name="T15" fmla="*/ 2147483647 h 112"/>
                  <a:gd name="T16" fmla="*/ 2147483647 w 98"/>
                  <a:gd name="T17" fmla="*/ 2147483647 h 112"/>
                  <a:gd name="T18" fmla="*/ 2147483647 w 98"/>
                  <a:gd name="T19" fmla="*/ 2147483647 h 112"/>
                  <a:gd name="T20" fmla="*/ 2147483647 w 98"/>
                  <a:gd name="T21" fmla="*/ 2147483647 h 112"/>
                  <a:gd name="T22" fmla="*/ 2147483647 w 98"/>
                  <a:gd name="T23" fmla="*/ 2147483647 h 112"/>
                  <a:gd name="T24" fmla="*/ 2147483647 w 98"/>
                  <a:gd name="T25" fmla="*/ 2147483647 h 112"/>
                  <a:gd name="T26" fmla="*/ 2147483647 w 98"/>
                  <a:gd name="T27" fmla="*/ 2147483647 h 112"/>
                  <a:gd name="T28" fmla="*/ 2147483647 w 98"/>
                  <a:gd name="T29" fmla="*/ 2147483647 h 112"/>
                  <a:gd name="T30" fmla="*/ 2147483647 w 98"/>
                  <a:gd name="T31" fmla="*/ 2147483647 h 112"/>
                  <a:gd name="T32" fmla="*/ 2147483647 w 98"/>
                  <a:gd name="T33" fmla="*/ 2147483647 h 112"/>
                  <a:gd name="T34" fmla="*/ 2147483647 w 98"/>
                  <a:gd name="T35" fmla="*/ 2147483647 h 112"/>
                  <a:gd name="T36" fmla="*/ 2147483647 w 98"/>
                  <a:gd name="T37" fmla="*/ 2147483647 h 112"/>
                  <a:gd name="T38" fmla="*/ 2147483647 w 98"/>
                  <a:gd name="T39" fmla="*/ 2147483647 h 112"/>
                  <a:gd name="T40" fmla="*/ 2147483647 w 98"/>
                  <a:gd name="T41" fmla="*/ 2147483647 h 112"/>
                  <a:gd name="T42" fmla="*/ 2147483647 w 98"/>
                  <a:gd name="T43" fmla="*/ 2147483647 h 112"/>
                  <a:gd name="T44" fmla="*/ 2147483647 w 98"/>
                  <a:gd name="T45" fmla="*/ 2147483647 h 112"/>
                  <a:gd name="T46" fmla="*/ 2147483647 w 98"/>
                  <a:gd name="T47" fmla="*/ 2147483647 h 112"/>
                  <a:gd name="T48" fmla="*/ 2147483647 w 98"/>
                  <a:gd name="T49" fmla="*/ 2147483647 h 112"/>
                  <a:gd name="T50" fmla="*/ 2147483647 w 98"/>
                  <a:gd name="T51" fmla="*/ 2147483647 h 112"/>
                  <a:gd name="T52" fmla="*/ 2147483647 w 98"/>
                  <a:gd name="T53" fmla="*/ 2147483647 h 112"/>
                  <a:gd name="T54" fmla="*/ 2147483647 w 98"/>
                  <a:gd name="T55" fmla="*/ 2147483647 h 112"/>
                  <a:gd name="T56" fmla="*/ 2147483647 w 98"/>
                  <a:gd name="T57" fmla="*/ 2147483647 h 112"/>
                  <a:gd name="T58" fmla="*/ 2147483647 w 98"/>
                  <a:gd name="T59" fmla="*/ 2147483647 h 112"/>
                  <a:gd name="T60" fmla="*/ 2147483647 w 98"/>
                  <a:gd name="T61" fmla="*/ 2147483647 h 112"/>
                  <a:gd name="T62" fmla="*/ 2147483647 w 98"/>
                  <a:gd name="T63" fmla="*/ 2147483647 h 112"/>
                  <a:gd name="T64" fmla="*/ 2147483647 w 98"/>
                  <a:gd name="T65" fmla="*/ 2147483647 h 112"/>
                  <a:gd name="T66" fmla="*/ 2147483647 w 98"/>
                  <a:gd name="T67" fmla="*/ 2147483647 h 112"/>
                  <a:gd name="T68" fmla="*/ 2147483647 w 98"/>
                  <a:gd name="T69" fmla="*/ 2147483647 h 112"/>
                  <a:gd name="T70" fmla="*/ 2147483647 w 98"/>
                  <a:gd name="T71" fmla="*/ 2147483647 h 112"/>
                  <a:gd name="T72" fmla="*/ 0 w 98"/>
                  <a:gd name="T73" fmla="*/ 2147483647 h 112"/>
                  <a:gd name="T74" fmla="*/ 2147483647 w 98"/>
                  <a:gd name="T75" fmla="*/ 0 h 1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8"/>
                  <a:gd name="T115" fmla="*/ 0 h 112"/>
                  <a:gd name="T116" fmla="*/ 98 w 98"/>
                  <a:gd name="T117" fmla="*/ 112 h 1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8" h="112">
                    <a:moveTo>
                      <a:pt x="1" y="0"/>
                    </a:moveTo>
                    <a:lnTo>
                      <a:pt x="7" y="2"/>
                    </a:lnTo>
                    <a:lnTo>
                      <a:pt x="19" y="2"/>
                    </a:lnTo>
                    <a:lnTo>
                      <a:pt x="22" y="3"/>
                    </a:lnTo>
                    <a:lnTo>
                      <a:pt x="26" y="10"/>
                    </a:lnTo>
                    <a:lnTo>
                      <a:pt x="28" y="13"/>
                    </a:lnTo>
                    <a:lnTo>
                      <a:pt x="30" y="15"/>
                    </a:lnTo>
                    <a:lnTo>
                      <a:pt x="36" y="21"/>
                    </a:lnTo>
                    <a:lnTo>
                      <a:pt x="42" y="24"/>
                    </a:lnTo>
                    <a:lnTo>
                      <a:pt x="49" y="33"/>
                    </a:lnTo>
                    <a:lnTo>
                      <a:pt x="53" y="33"/>
                    </a:lnTo>
                    <a:lnTo>
                      <a:pt x="61" y="42"/>
                    </a:lnTo>
                    <a:lnTo>
                      <a:pt x="63" y="46"/>
                    </a:lnTo>
                    <a:lnTo>
                      <a:pt x="70" y="52"/>
                    </a:lnTo>
                    <a:lnTo>
                      <a:pt x="77" y="53"/>
                    </a:lnTo>
                    <a:lnTo>
                      <a:pt x="78" y="56"/>
                    </a:lnTo>
                    <a:lnTo>
                      <a:pt x="78" y="61"/>
                    </a:lnTo>
                    <a:lnTo>
                      <a:pt x="84" y="66"/>
                    </a:lnTo>
                    <a:lnTo>
                      <a:pt x="87" y="77"/>
                    </a:lnTo>
                    <a:lnTo>
                      <a:pt x="91" y="77"/>
                    </a:lnTo>
                    <a:lnTo>
                      <a:pt x="98" y="86"/>
                    </a:lnTo>
                    <a:lnTo>
                      <a:pt x="98" y="111"/>
                    </a:lnTo>
                    <a:lnTo>
                      <a:pt x="94" y="112"/>
                    </a:lnTo>
                    <a:lnTo>
                      <a:pt x="85" y="106"/>
                    </a:lnTo>
                    <a:lnTo>
                      <a:pt x="77" y="104"/>
                    </a:lnTo>
                    <a:lnTo>
                      <a:pt x="61" y="90"/>
                    </a:lnTo>
                    <a:lnTo>
                      <a:pt x="52" y="73"/>
                    </a:lnTo>
                    <a:lnTo>
                      <a:pt x="50" y="66"/>
                    </a:lnTo>
                    <a:lnTo>
                      <a:pt x="39" y="53"/>
                    </a:lnTo>
                    <a:lnTo>
                      <a:pt x="35" y="53"/>
                    </a:lnTo>
                    <a:lnTo>
                      <a:pt x="32" y="38"/>
                    </a:lnTo>
                    <a:lnTo>
                      <a:pt x="27" y="32"/>
                    </a:lnTo>
                    <a:lnTo>
                      <a:pt x="21" y="29"/>
                    </a:lnTo>
                    <a:lnTo>
                      <a:pt x="20" y="23"/>
                    </a:lnTo>
                    <a:lnTo>
                      <a:pt x="14" y="18"/>
                    </a:lnTo>
                    <a:lnTo>
                      <a:pt x="10" y="18"/>
                    </a:lnTo>
                    <a:lnTo>
                      <a:pt x="0" y="4"/>
                    </a:lnTo>
                    <a:lnTo>
                      <a:pt x="1" y="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82" name="Freeform 804"/>
              <p:cNvSpPr>
                <a:spLocks/>
              </p:cNvSpPr>
              <p:nvPr/>
            </p:nvSpPr>
            <p:spPr bwMode="gray">
              <a:xfrm>
                <a:off x="3802" y="2488"/>
                <a:ext cx="38" cy="23"/>
              </a:xfrm>
              <a:custGeom>
                <a:avLst/>
                <a:gdLst>
                  <a:gd name="T0" fmla="*/ 2147483647 w 29"/>
                  <a:gd name="T1" fmla="*/ 2147483647 h 18"/>
                  <a:gd name="T2" fmla="*/ 2147483647 w 29"/>
                  <a:gd name="T3" fmla="*/ 2147483647 h 18"/>
                  <a:gd name="T4" fmla="*/ 2147483647 w 29"/>
                  <a:gd name="T5" fmla="*/ 2147483647 h 18"/>
                  <a:gd name="T6" fmla="*/ 2147483647 w 29"/>
                  <a:gd name="T7" fmla="*/ 2147483647 h 18"/>
                  <a:gd name="T8" fmla="*/ 0 w 29"/>
                  <a:gd name="T9" fmla="*/ 2147483647 h 18"/>
                  <a:gd name="T10" fmla="*/ 2147483647 w 29"/>
                  <a:gd name="T11" fmla="*/ 0 h 18"/>
                  <a:gd name="T12" fmla="*/ 2147483647 w 29"/>
                  <a:gd name="T13" fmla="*/ 0 h 18"/>
                  <a:gd name="T14" fmla="*/ 2147483647 w 29"/>
                  <a:gd name="T15" fmla="*/ 2147483647 h 18"/>
                  <a:gd name="T16" fmla="*/ 2147483647 w 29"/>
                  <a:gd name="T17" fmla="*/ 2147483647 h 18"/>
                  <a:gd name="T18" fmla="*/ 2147483647 w 29"/>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8"/>
                  <a:gd name="T32" fmla="*/ 29 w 29"/>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8">
                    <a:moveTo>
                      <a:pt x="29" y="6"/>
                    </a:moveTo>
                    <a:lnTo>
                      <a:pt x="29" y="16"/>
                    </a:lnTo>
                    <a:lnTo>
                      <a:pt x="6" y="18"/>
                    </a:lnTo>
                    <a:lnTo>
                      <a:pt x="2" y="13"/>
                    </a:lnTo>
                    <a:lnTo>
                      <a:pt x="0" y="7"/>
                    </a:lnTo>
                    <a:lnTo>
                      <a:pt x="7" y="0"/>
                    </a:lnTo>
                    <a:lnTo>
                      <a:pt x="13" y="0"/>
                    </a:lnTo>
                    <a:lnTo>
                      <a:pt x="17" y="4"/>
                    </a:lnTo>
                    <a:lnTo>
                      <a:pt x="24" y="2"/>
                    </a:lnTo>
                    <a:lnTo>
                      <a:pt x="29" y="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83" name="Freeform 805"/>
              <p:cNvSpPr>
                <a:spLocks/>
              </p:cNvSpPr>
              <p:nvPr/>
            </p:nvSpPr>
            <p:spPr bwMode="gray">
              <a:xfrm>
                <a:off x="3792" y="2516"/>
                <a:ext cx="54" cy="79"/>
              </a:xfrm>
              <a:custGeom>
                <a:avLst/>
                <a:gdLst>
                  <a:gd name="T0" fmla="*/ 2147483647 w 42"/>
                  <a:gd name="T1" fmla="*/ 2147483647 h 60"/>
                  <a:gd name="T2" fmla="*/ 2147483647 w 42"/>
                  <a:gd name="T3" fmla="*/ 2147483647 h 60"/>
                  <a:gd name="T4" fmla="*/ 2147483647 w 42"/>
                  <a:gd name="T5" fmla="*/ 2147483647 h 60"/>
                  <a:gd name="T6" fmla="*/ 2147483647 w 42"/>
                  <a:gd name="T7" fmla="*/ 2147483647 h 60"/>
                  <a:gd name="T8" fmla="*/ 2147483647 w 42"/>
                  <a:gd name="T9" fmla="*/ 2147483647 h 60"/>
                  <a:gd name="T10" fmla="*/ 2147483647 w 42"/>
                  <a:gd name="T11" fmla="*/ 2147483647 h 60"/>
                  <a:gd name="T12" fmla="*/ 2147483647 w 42"/>
                  <a:gd name="T13" fmla="*/ 2147483647 h 60"/>
                  <a:gd name="T14" fmla="*/ 2147483647 w 42"/>
                  <a:gd name="T15" fmla="*/ 2147483647 h 60"/>
                  <a:gd name="T16" fmla="*/ 2147483647 w 42"/>
                  <a:gd name="T17" fmla="*/ 2147483647 h 60"/>
                  <a:gd name="T18" fmla="*/ 2147483647 w 42"/>
                  <a:gd name="T19" fmla="*/ 2147483647 h 60"/>
                  <a:gd name="T20" fmla="*/ 2147483647 w 42"/>
                  <a:gd name="T21" fmla="*/ 2147483647 h 60"/>
                  <a:gd name="T22" fmla="*/ 2147483647 w 42"/>
                  <a:gd name="T23" fmla="*/ 2147483647 h 60"/>
                  <a:gd name="T24" fmla="*/ 2147483647 w 42"/>
                  <a:gd name="T25" fmla="*/ 2147483647 h 60"/>
                  <a:gd name="T26" fmla="*/ 2147483647 w 42"/>
                  <a:gd name="T27" fmla="*/ 2147483647 h 60"/>
                  <a:gd name="T28" fmla="*/ 0 w 42"/>
                  <a:gd name="T29" fmla="*/ 2147483647 h 60"/>
                  <a:gd name="T30" fmla="*/ 0 w 42"/>
                  <a:gd name="T31" fmla="*/ 2147483647 h 60"/>
                  <a:gd name="T32" fmla="*/ 2147483647 w 42"/>
                  <a:gd name="T33" fmla="*/ 2147483647 h 60"/>
                  <a:gd name="T34" fmla="*/ 2147483647 w 42"/>
                  <a:gd name="T35" fmla="*/ 2147483647 h 60"/>
                  <a:gd name="T36" fmla="*/ 2147483647 w 42"/>
                  <a:gd name="T37" fmla="*/ 2147483647 h 60"/>
                  <a:gd name="T38" fmla="*/ 0 w 42"/>
                  <a:gd name="T39" fmla="*/ 2147483647 h 60"/>
                  <a:gd name="T40" fmla="*/ 2147483647 w 42"/>
                  <a:gd name="T41" fmla="*/ 0 h 60"/>
                  <a:gd name="T42" fmla="*/ 2147483647 w 42"/>
                  <a:gd name="T43" fmla="*/ 2147483647 h 60"/>
                  <a:gd name="T44" fmla="*/ 2147483647 w 42"/>
                  <a:gd name="T45" fmla="*/ 2147483647 h 60"/>
                  <a:gd name="T46" fmla="*/ 2147483647 w 42"/>
                  <a:gd name="T47" fmla="*/ 2147483647 h 60"/>
                  <a:gd name="T48" fmla="*/ 2147483647 w 42"/>
                  <a:gd name="T49" fmla="*/ 2147483647 h 60"/>
                  <a:gd name="T50" fmla="*/ 2147483647 w 42"/>
                  <a:gd name="T51" fmla="*/ 2147483647 h 60"/>
                  <a:gd name="T52" fmla="*/ 2147483647 w 42"/>
                  <a:gd name="T53" fmla="*/ 2147483647 h 60"/>
                  <a:gd name="T54" fmla="*/ 2147483647 w 42"/>
                  <a:gd name="T55" fmla="*/ 2147483647 h 60"/>
                  <a:gd name="T56" fmla="*/ 2147483647 w 42"/>
                  <a:gd name="T57" fmla="*/ 2147483647 h 60"/>
                  <a:gd name="T58" fmla="*/ 2147483647 w 42"/>
                  <a:gd name="T59" fmla="*/ 2147483647 h 60"/>
                  <a:gd name="T60" fmla="*/ 2147483647 w 42"/>
                  <a:gd name="T61" fmla="*/ 2147483647 h 60"/>
                  <a:gd name="T62" fmla="*/ 2147483647 w 42"/>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
                  <a:gd name="T97" fmla="*/ 0 h 60"/>
                  <a:gd name="T98" fmla="*/ 42 w 42"/>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 h="60">
                    <a:moveTo>
                      <a:pt x="41" y="53"/>
                    </a:moveTo>
                    <a:lnTo>
                      <a:pt x="36" y="60"/>
                    </a:lnTo>
                    <a:lnTo>
                      <a:pt x="34" y="54"/>
                    </a:lnTo>
                    <a:lnTo>
                      <a:pt x="34" y="46"/>
                    </a:lnTo>
                    <a:lnTo>
                      <a:pt x="27" y="38"/>
                    </a:lnTo>
                    <a:lnTo>
                      <a:pt x="23" y="39"/>
                    </a:lnTo>
                    <a:lnTo>
                      <a:pt x="22" y="42"/>
                    </a:lnTo>
                    <a:lnTo>
                      <a:pt x="23" y="47"/>
                    </a:lnTo>
                    <a:lnTo>
                      <a:pt x="14" y="52"/>
                    </a:lnTo>
                    <a:lnTo>
                      <a:pt x="8" y="53"/>
                    </a:lnTo>
                    <a:lnTo>
                      <a:pt x="7" y="50"/>
                    </a:lnTo>
                    <a:lnTo>
                      <a:pt x="7" y="36"/>
                    </a:lnTo>
                    <a:lnTo>
                      <a:pt x="4" y="31"/>
                    </a:lnTo>
                    <a:lnTo>
                      <a:pt x="4" y="22"/>
                    </a:lnTo>
                    <a:lnTo>
                      <a:pt x="0" y="17"/>
                    </a:lnTo>
                    <a:lnTo>
                      <a:pt x="0" y="13"/>
                    </a:lnTo>
                    <a:lnTo>
                      <a:pt x="7" y="13"/>
                    </a:lnTo>
                    <a:lnTo>
                      <a:pt x="6" y="9"/>
                    </a:lnTo>
                    <a:lnTo>
                      <a:pt x="4" y="5"/>
                    </a:lnTo>
                    <a:lnTo>
                      <a:pt x="0" y="4"/>
                    </a:lnTo>
                    <a:lnTo>
                      <a:pt x="4" y="0"/>
                    </a:lnTo>
                    <a:lnTo>
                      <a:pt x="11" y="1"/>
                    </a:lnTo>
                    <a:lnTo>
                      <a:pt x="17" y="7"/>
                    </a:lnTo>
                    <a:lnTo>
                      <a:pt x="33" y="6"/>
                    </a:lnTo>
                    <a:lnTo>
                      <a:pt x="36" y="11"/>
                    </a:lnTo>
                    <a:lnTo>
                      <a:pt x="36" y="15"/>
                    </a:lnTo>
                    <a:lnTo>
                      <a:pt x="30" y="21"/>
                    </a:lnTo>
                    <a:lnTo>
                      <a:pt x="32" y="29"/>
                    </a:lnTo>
                    <a:lnTo>
                      <a:pt x="38" y="31"/>
                    </a:lnTo>
                    <a:lnTo>
                      <a:pt x="40" y="41"/>
                    </a:lnTo>
                    <a:lnTo>
                      <a:pt x="42" y="48"/>
                    </a:lnTo>
                    <a:lnTo>
                      <a:pt x="41" y="5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84" name="Freeform 806"/>
              <p:cNvSpPr>
                <a:spLocks/>
              </p:cNvSpPr>
              <p:nvPr/>
            </p:nvSpPr>
            <p:spPr bwMode="gray">
              <a:xfrm>
                <a:off x="3839" y="2488"/>
                <a:ext cx="110" cy="255"/>
              </a:xfrm>
              <a:custGeom>
                <a:avLst/>
                <a:gdLst>
                  <a:gd name="T0" fmla="*/ 2147483647 w 85"/>
                  <a:gd name="T1" fmla="*/ 2147483647 h 196"/>
                  <a:gd name="T2" fmla="*/ 2147483647 w 85"/>
                  <a:gd name="T3" fmla="*/ 2147483647 h 196"/>
                  <a:gd name="T4" fmla="*/ 2147483647 w 85"/>
                  <a:gd name="T5" fmla="*/ 2147483647 h 196"/>
                  <a:gd name="T6" fmla="*/ 2147483647 w 85"/>
                  <a:gd name="T7" fmla="*/ 2147483647 h 196"/>
                  <a:gd name="T8" fmla="*/ 2147483647 w 85"/>
                  <a:gd name="T9" fmla="*/ 2147483647 h 196"/>
                  <a:gd name="T10" fmla="*/ 2147483647 w 85"/>
                  <a:gd name="T11" fmla="*/ 2147483647 h 196"/>
                  <a:gd name="T12" fmla="*/ 2147483647 w 85"/>
                  <a:gd name="T13" fmla="*/ 2147483647 h 196"/>
                  <a:gd name="T14" fmla="*/ 2147483647 w 85"/>
                  <a:gd name="T15" fmla="*/ 2147483647 h 196"/>
                  <a:gd name="T16" fmla="*/ 2147483647 w 85"/>
                  <a:gd name="T17" fmla="*/ 2147483647 h 196"/>
                  <a:gd name="T18" fmla="*/ 2147483647 w 85"/>
                  <a:gd name="T19" fmla="*/ 2147483647 h 196"/>
                  <a:gd name="T20" fmla="*/ 2147483647 w 85"/>
                  <a:gd name="T21" fmla="*/ 2147483647 h 196"/>
                  <a:gd name="T22" fmla="*/ 2147483647 w 85"/>
                  <a:gd name="T23" fmla="*/ 2147483647 h 196"/>
                  <a:gd name="T24" fmla="*/ 2147483647 w 85"/>
                  <a:gd name="T25" fmla="*/ 2147483647 h 196"/>
                  <a:gd name="T26" fmla="*/ 2147483647 w 85"/>
                  <a:gd name="T27" fmla="*/ 2147483647 h 196"/>
                  <a:gd name="T28" fmla="*/ 2147483647 w 85"/>
                  <a:gd name="T29" fmla="*/ 2147483647 h 196"/>
                  <a:gd name="T30" fmla="*/ 2147483647 w 85"/>
                  <a:gd name="T31" fmla="*/ 2147483647 h 196"/>
                  <a:gd name="T32" fmla="*/ 2147483647 w 85"/>
                  <a:gd name="T33" fmla="*/ 2147483647 h 196"/>
                  <a:gd name="T34" fmla="*/ 2147483647 w 85"/>
                  <a:gd name="T35" fmla="*/ 2147483647 h 196"/>
                  <a:gd name="T36" fmla="*/ 2147483647 w 85"/>
                  <a:gd name="T37" fmla="*/ 2147483647 h 196"/>
                  <a:gd name="T38" fmla="*/ 2147483647 w 85"/>
                  <a:gd name="T39" fmla="*/ 2147483647 h 196"/>
                  <a:gd name="T40" fmla="*/ 2147483647 w 85"/>
                  <a:gd name="T41" fmla="*/ 2147483647 h 196"/>
                  <a:gd name="T42" fmla="*/ 2147483647 w 85"/>
                  <a:gd name="T43" fmla="*/ 2147483647 h 196"/>
                  <a:gd name="T44" fmla="*/ 2147483647 w 85"/>
                  <a:gd name="T45" fmla="*/ 2147483647 h 196"/>
                  <a:gd name="T46" fmla="*/ 2147483647 w 85"/>
                  <a:gd name="T47" fmla="*/ 2147483647 h 196"/>
                  <a:gd name="T48" fmla="*/ 2147483647 w 85"/>
                  <a:gd name="T49" fmla="*/ 2147483647 h 196"/>
                  <a:gd name="T50" fmla="*/ 2147483647 w 85"/>
                  <a:gd name="T51" fmla="*/ 2147483647 h 196"/>
                  <a:gd name="T52" fmla="*/ 2147483647 w 85"/>
                  <a:gd name="T53" fmla="*/ 2147483647 h 196"/>
                  <a:gd name="T54" fmla="*/ 2147483647 w 85"/>
                  <a:gd name="T55" fmla="*/ 2147483647 h 196"/>
                  <a:gd name="T56" fmla="*/ 2147483647 w 85"/>
                  <a:gd name="T57" fmla="*/ 2147483647 h 196"/>
                  <a:gd name="T58" fmla="*/ 2147483647 w 85"/>
                  <a:gd name="T59" fmla="*/ 2147483647 h 196"/>
                  <a:gd name="T60" fmla="*/ 2147483647 w 85"/>
                  <a:gd name="T61" fmla="*/ 2147483647 h 196"/>
                  <a:gd name="T62" fmla="*/ 2147483647 w 85"/>
                  <a:gd name="T63" fmla="*/ 2147483647 h 196"/>
                  <a:gd name="T64" fmla="*/ 2147483647 w 85"/>
                  <a:gd name="T65" fmla="*/ 2147483647 h 196"/>
                  <a:gd name="T66" fmla="*/ 0 w 85"/>
                  <a:gd name="T67" fmla="*/ 2147483647 h 196"/>
                  <a:gd name="T68" fmla="*/ 2147483647 w 85"/>
                  <a:gd name="T69" fmla="*/ 2147483647 h 196"/>
                  <a:gd name="T70" fmla="*/ 2147483647 w 85"/>
                  <a:gd name="T71" fmla="*/ 2147483647 h 196"/>
                  <a:gd name="T72" fmla="*/ 2147483647 w 85"/>
                  <a:gd name="T73" fmla="*/ 2147483647 h 196"/>
                  <a:gd name="T74" fmla="*/ 2147483647 w 85"/>
                  <a:gd name="T75" fmla="*/ 2147483647 h 196"/>
                  <a:gd name="T76" fmla="*/ 2147483647 w 85"/>
                  <a:gd name="T77" fmla="*/ 2147483647 h 196"/>
                  <a:gd name="T78" fmla="*/ 2147483647 w 85"/>
                  <a:gd name="T79" fmla="*/ 2147483647 h 196"/>
                  <a:gd name="T80" fmla="*/ 2147483647 w 85"/>
                  <a:gd name="T81" fmla="*/ 2147483647 h 196"/>
                  <a:gd name="T82" fmla="*/ 2147483647 w 85"/>
                  <a:gd name="T83" fmla="*/ 2147483647 h 196"/>
                  <a:gd name="T84" fmla="*/ 2147483647 w 85"/>
                  <a:gd name="T85" fmla="*/ 2147483647 h 196"/>
                  <a:gd name="T86" fmla="*/ 2147483647 w 85"/>
                  <a:gd name="T87" fmla="*/ 2147483647 h 196"/>
                  <a:gd name="T88" fmla="*/ 2147483647 w 85"/>
                  <a:gd name="T89" fmla="*/ 0 h 196"/>
                  <a:gd name="T90" fmla="*/ 2147483647 w 85"/>
                  <a:gd name="T91" fmla="*/ 2147483647 h 196"/>
                  <a:gd name="T92" fmla="*/ 2147483647 w 85"/>
                  <a:gd name="T93" fmla="*/ 2147483647 h 196"/>
                  <a:gd name="T94" fmla="*/ 2147483647 w 85"/>
                  <a:gd name="T95" fmla="*/ 2147483647 h 196"/>
                  <a:gd name="T96" fmla="*/ 2147483647 w 85"/>
                  <a:gd name="T97" fmla="*/ 2147483647 h 196"/>
                  <a:gd name="T98" fmla="*/ 2147483647 w 85"/>
                  <a:gd name="T99" fmla="*/ 2147483647 h 196"/>
                  <a:gd name="T100" fmla="*/ 2147483647 w 85"/>
                  <a:gd name="T101" fmla="*/ 2147483647 h 196"/>
                  <a:gd name="T102" fmla="*/ 2147483647 w 85"/>
                  <a:gd name="T103" fmla="*/ 2147483647 h 196"/>
                  <a:gd name="T104" fmla="*/ 2147483647 w 85"/>
                  <a:gd name="T105" fmla="*/ 2147483647 h 196"/>
                  <a:gd name="T106" fmla="*/ 2147483647 w 85"/>
                  <a:gd name="T107" fmla="*/ 2147483647 h 196"/>
                  <a:gd name="T108" fmla="*/ 2147483647 w 85"/>
                  <a:gd name="T109" fmla="*/ 2147483647 h 196"/>
                  <a:gd name="T110" fmla="*/ 2147483647 w 85"/>
                  <a:gd name="T111" fmla="*/ 2147483647 h 196"/>
                  <a:gd name="T112" fmla="*/ 2147483647 w 85"/>
                  <a:gd name="T113" fmla="*/ 2147483647 h 196"/>
                  <a:gd name="T114" fmla="*/ 2147483647 w 85"/>
                  <a:gd name="T115" fmla="*/ 2147483647 h 1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5"/>
                  <a:gd name="T175" fmla="*/ 0 h 196"/>
                  <a:gd name="T176" fmla="*/ 85 w 85"/>
                  <a:gd name="T177" fmla="*/ 196 h 1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5" h="196">
                    <a:moveTo>
                      <a:pt x="76" y="87"/>
                    </a:moveTo>
                    <a:lnTo>
                      <a:pt x="64" y="90"/>
                    </a:lnTo>
                    <a:lnTo>
                      <a:pt x="62" y="97"/>
                    </a:lnTo>
                    <a:lnTo>
                      <a:pt x="58" y="97"/>
                    </a:lnTo>
                    <a:lnTo>
                      <a:pt x="53" y="100"/>
                    </a:lnTo>
                    <a:lnTo>
                      <a:pt x="54" y="113"/>
                    </a:lnTo>
                    <a:lnTo>
                      <a:pt x="61" y="120"/>
                    </a:lnTo>
                    <a:lnTo>
                      <a:pt x="63" y="135"/>
                    </a:lnTo>
                    <a:lnTo>
                      <a:pt x="59" y="141"/>
                    </a:lnTo>
                    <a:lnTo>
                      <a:pt x="67" y="158"/>
                    </a:lnTo>
                    <a:lnTo>
                      <a:pt x="67" y="172"/>
                    </a:lnTo>
                    <a:lnTo>
                      <a:pt x="66" y="182"/>
                    </a:lnTo>
                    <a:lnTo>
                      <a:pt x="64" y="189"/>
                    </a:lnTo>
                    <a:lnTo>
                      <a:pt x="61" y="196"/>
                    </a:lnTo>
                    <a:lnTo>
                      <a:pt x="62" y="185"/>
                    </a:lnTo>
                    <a:lnTo>
                      <a:pt x="62" y="172"/>
                    </a:lnTo>
                    <a:lnTo>
                      <a:pt x="62" y="166"/>
                    </a:lnTo>
                    <a:lnTo>
                      <a:pt x="61" y="162"/>
                    </a:lnTo>
                    <a:lnTo>
                      <a:pt x="56" y="155"/>
                    </a:lnTo>
                    <a:lnTo>
                      <a:pt x="54" y="144"/>
                    </a:lnTo>
                    <a:lnTo>
                      <a:pt x="53" y="132"/>
                    </a:lnTo>
                    <a:lnTo>
                      <a:pt x="49" y="129"/>
                    </a:lnTo>
                    <a:lnTo>
                      <a:pt x="47" y="125"/>
                    </a:lnTo>
                    <a:lnTo>
                      <a:pt x="42" y="130"/>
                    </a:lnTo>
                    <a:lnTo>
                      <a:pt x="38" y="136"/>
                    </a:lnTo>
                    <a:lnTo>
                      <a:pt x="27" y="139"/>
                    </a:lnTo>
                    <a:lnTo>
                      <a:pt x="22" y="137"/>
                    </a:lnTo>
                    <a:lnTo>
                      <a:pt x="23" y="131"/>
                    </a:lnTo>
                    <a:lnTo>
                      <a:pt x="21" y="123"/>
                    </a:lnTo>
                    <a:lnTo>
                      <a:pt x="21" y="110"/>
                    </a:lnTo>
                    <a:lnTo>
                      <a:pt x="14" y="104"/>
                    </a:lnTo>
                    <a:lnTo>
                      <a:pt x="12" y="95"/>
                    </a:lnTo>
                    <a:lnTo>
                      <a:pt x="3" y="88"/>
                    </a:lnTo>
                    <a:lnTo>
                      <a:pt x="0" y="82"/>
                    </a:lnTo>
                    <a:lnTo>
                      <a:pt x="5" y="75"/>
                    </a:lnTo>
                    <a:lnTo>
                      <a:pt x="6" y="70"/>
                    </a:lnTo>
                    <a:lnTo>
                      <a:pt x="13" y="66"/>
                    </a:lnTo>
                    <a:lnTo>
                      <a:pt x="11" y="53"/>
                    </a:lnTo>
                    <a:lnTo>
                      <a:pt x="15" y="52"/>
                    </a:lnTo>
                    <a:lnTo>
                      <a:pt x="16" y="46"/>
                    </a:lnTo>
                    <a:lnTo>
                      <a:pt x="22" y="45"/>
                    </a:lnTo>
                    <a:lnTo>
                      <a:pt x="32" y="14"/>
                    </a:lnTo>
                    <a:lnTo>
                      <a:pt x="44" y="8"/>
                    </a:lnTo>
                    <a:lnTo>
                      <a:pt x="49" y="1"/>
                    </a:lnTo>
                    <a:lnTo>
                      <a:pt x="55" y="0"/>
                    </a:lnTo>
                    <a:lnTo>
                      <a:pt x="60" y="13"/>
                    </a:lnTo>
                    <a:lnTo>
                      <a:pt x="62" y="26"/>
                    </a:lnTo>
                    <a:lnTo>
                      <a:pt x="54" y="36"/>
                    </a:lnTo>
                    <a:lnTo>
                      <a:pt x="54" y="48"/>
                    </a:lnTo>
                    <a:lnTo>
                      <a:pt x="60" y="48"/>
                    </a:lnTo>
                    <a:lnTo>
                      <a:pt x="68" y="58"/>
                    </a:lnTo>
                    <a:lnTo>
                      <a:pt x="68" y="68"/>
                    </a:lnTo>
                    <a:lnTo>
                      <a:pt x="75" y="68"/>
                    </a:lnTo>
                    <a:lnTo>
                      <a:pt x="76" y="71"/>
                    </a:lnTo>
                    <a:lnTo>
                      <a:pt x="83" y="74"/>
                    </a:lnTo>
                    <a:lnTo>
                      <a:pt x="85" y="77"/>
                    </a:lnTo>
                    <a:lnTo>
                      <a:pt x="82" y="78"/>
                    </a:lnTo>
                    <a:lnTo>
                      <a:pt x="76" y="87"/>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85" name="Freeform 807"/>
              <p:cNvSpPr>
                <a:spLocks/>
              </p:cNvSpPr>
              <p:nvPr/>
            </p:nvSpPr>
            <p:spPr bwMode="gray">
              <a:xfrm>
                <a:off x="3858" y="2706"/>
                <a:ext cx="5" cy="22"/>
              </a:xfrm>
              <a:custGeom>
                <a:avLst/>
                <a:gdLst>
                  <a:gd name="T0" fmla="*/ 2147483647 w 4"/>
                  <a:gd name="T1" fmla="*/ 2147483647 h 17"/>
                  <a:gd name="T2" fmla="*/ 2147483647 w 4"/>
                  <a:gd name="T3" fmla="*/ 2147483647 h 17"/>
                  <a:gd name="T4" fmla="*/ 0 w 4"/>
                  <a:gd name="T5" fmla="*/ 2147483647 h 17"/>
                  <a:gd name="T6" fmla="*/ 2147483647 w 4"/>
                  <a:gd name="T7" fmla="*/ 2147483647 h 17"/>
                  <a:gd name="T8" fmla="*/ 2147483647 w 4"/>
                  <a:gd name="T9" fmla="*/ 2147483647 h 17"/>
                  <a:gd name="T10" fmla="*/ 2147483647 w 4"/>
                  <a:gd name="T11" fmla="*/ 0 h 17"/>
                  <a:gd name="T12" fmla="*/ 2147483647 w 4"/>
                  <a:gd name="T13" fmla="*/ 2147483647 h 17"/>
                  <a:gd name="T14" fmla="*/ 0 60000 65536"/>
                  <a:gd name="T15" fmla="*/ 0 60000 65536"/>
                  <a:gd name="T16" fmla="*/ 0 60000 65536"/>
                  <a:gd name="T17" fmla="*/ 0 60000 65536"/>
                  <a:gd name="T18" fmla="*/ 0 60000 65536"/>
                  <a:gd name="T19" fmla="*/ 0 60000 65536"/>
                  <a:gd name="T20" fmla="*/ 0 60000 65536"/>
                  <a:gd name="T21" fmla="*/ 0 w 4"/>
                  <a:gd name="T22" fmla="*/ 0 h 17"/>
                  <a:gd name="T23" fmla="*/ 4 w 4"/>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7">
                    <a:moveTo>
                      <a:pt x="3" y="5"/>
                    </a:moveTo>
                    <a:lnTo>
                      <a:pt x="2" y="17"/>
                    </a:lnTo>
                    <a:lnTo>
                      <a:pt x="0" y="17"/>
                    </a:lnTo>
                    <a:lnTo>
                      <a:pt x="1" y="12"/>
                    </a:lnTo>
                    <a:lnTo>
                      <a:pt x="2" y="3"/>
                    </a:lnTo>
                    <a:lnTo>
                      <a:pt x="4" y="0"/>
                    </a:lnTo>
                    <a:lnTo>
                      <a:pt x="3" y="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86" name="Freeform 808"/>
              <p:cNvSpPr>
                <a:spLocks/>
              </p:cNvSpPr>
              <p:nvPr/>
            </p:nvSpPr>
            <p:spPr bwMode="gray">
              <a:xfrm>
                <a:off x="3858" y="2734"/>
                <a:ext cx="3" cy="4"/>
              </a:xfrm>
              <a:custGeom>
                <a:avLst/>
                <a:gdLst>
                  <a:gd name="T0" fmla="*/ 0 w 2"/>
                  <a:gd name="T1" fmla="*/ 2147483647 h 3"/>
                  <a:gd name="T2" fmla="*/ 0 w 2"/>
                  <a:gd name="T3" fmla="*/ 0 h 3"/>
                  <a:gd name="T4" fmla="*/ 2147483647 w 2"/>
                  <a:gd name="T5" fmla="*/ 2147483647 h 3"/>
                  <a:gd name="T6" fmla="*/ 2147483647 w 2"/>
                  <a:gd name="T7" fmla="*/ 2147483647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2"/>
                    </a:lnTo>
                    <a:lnTo>
                      <a:pt x="2" y="3"/>
                    </a:lnTo>
                    <a:lnTo>
                      <a:pt x="0" y="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87" name="Freeform 809"/>
              <p:cNvSpPr>
                <a:spLocks/>
              </p:cNvSpPr>
              <p:nvPr/>
            </p:nvSpPr>
            <p:spPr bwMode="gray">
              <a:xfrm>
                <a:off x="3546" y="2395"/>
                <a:ext cx="356" cy="379"/>
              </a:xfrm>
              <a:custGeom>
                <a:avLst/>
                <a:gdLst>
                  <a:gd name="T0" fmla="*/ 2147483647 w 273"/>
                  <a:gd name="T1" fmla="*/ 2147483647 h 292"/>
                  <a:gd name="T2" fmla="*/ 2147483647 w 273"/>
                  <a:gd name="T3" fmla="*/ 2147483647 h 292"/>
                  <a:gd name="T4" fmla="*/ 2147483647 w 273"/>
                  <a:gd name="T5" fmla="*/ 2147483647 h 292"/>
                  <a:gd name="T6" fmla="*/ 2147483647 w 273"/>
                  <a:gd name="T7" fmla="*/ 2147483647 h 292"/>
                  <a:gd name="T8" fmla="*/ 2147483647 w 273"/>
                  <a:gd name="T9" fmla="*/ 2147483647 h 292"/>
                  <a:gd name="T10" fmla="*/ 2147483647 w 273"/>
                  <a:gd name="T11" fmla="*/ 2147483647 h 292"/>
                  <a:gd name="T12" fmla="*/ 2147483647 w 273"/>
                  <a:gd name="T13" fmla="*/ 2147483647 h 292"/>
                  <a:gd name="T14" fmla="*/ 2147483647 w 273"/>
                  <a:gd name="T15" fmla="*/ 2147483647 h 292"/>
                  <a:gd name="T16" fmla="*/ 2147483647 w 273"/>
                  <a:gd name="T17" fmla="*/ 2147483647 h 292"/>
                  <a:gd name="T18" fmla="*/ 2147483647 w 273"/>
                  <a:gd name="T19" fmla="*/ 2147483647 h 292"/>
                  <a:gd name="T20" fmla="*/ 2147483647 w 273"/>
                  <a:gd name="T21" fmla="*/ 2147483647 h 292"/>
                  <a:gd name="T22" fmla="*/ 2147483647 w 273"/>
                  <a:gd name="T23" fmla="*/ 2147483647 h 292"/>
                  <a:gd name="T24" fmla="*/ 2147483647 w 273"/>
                  <a:gd name="T25" fmla="*/ 2147483647 h 292"/>
                  <a:gd name="T26" fmla="*/ 2147483647 w 273"/>
                  <a:gd name="T27" fmla="*/ 2147483647 h 292"/>
                  <a:gd name="T28" fmla="*/ 2147483647 w 273"/>
                  <a:gd name="T29" fmla="*/ 2147483647 h 292"/>
                  <a:gd name="T30" fmla="*/ 2147483647 w 273"/>
                  <a:gd name="T31" fmla="*/ 2147483647 h 292"/>
                  <a:gd name="T32" fmla="*/ 2147483647 w 273"/>
                  <a:gd name="T33" fmla="*/ 2147483647 h 292"/>
                  <a:gd name="T34" fmla="*/ 2147483647 w 273"/>
                  <a:gd name="T35" fmla="*/ 2147483647 h 292"/>
                  <a:gd name="T36" fmla="*/ 2147483647 w 273"/>
                  <a:gd name="T37" fmla="*/ 2147483647 h 292"/>
                  <a:gd name="T38" fmla="*/ 2147483647 w 273"/>
                  <a:gd name="T39" fmla="*/ 2147483647 h 292"/>
                  <a:gd name="T40" fmla="*/ 2147483647 w 273"/>
                  <a:gd name="T41" fmla="*/ 2147483647 h 292"/>
                  <a:gd name="T42" fmla="*/ 2147483647 w 273"/>
                  <a:gd name="T43" fmla="*/ 2147483647 h 292"/>
                  <a:gd name="T44" fmla="*/ 2147483647 w 273"/>
                  <a:gd name="T45" fmla="*/ 2147483647 h 292"/>
                  <a:gd name="T46" fmla="*/ 2147483647 w 273"/>
                  <a:gd name="T47" fmla="*/ 2147483647 h 292"/>
                  <a:gd name="T48" fmla="*/ 2147483647 w 273"/>
                  <a:gd name="T49" fmla="*/ 2147483647 h 292"/>
                  <a:gd name="T50" fmla="*/ 2147483647 w 273"/>
                  <a:gd name="T51" fmla="*/ 2147483647 h 292"/>
                  <a:gd name="T52" fmla="*/ 2147483647 w 273"/>
                  <a:gd name="T53" fmla="*/ 2147483647 h 292"/>
                  <a:gd name="T54" fmla="*/ 2147483647 w 273"/>
                  <a:gd name="T55" fmla="*/ 2147483647 h 292"/>
                  <a:gd name="T56" fmla="*/ 2147483647 w 273"/>
                  <a:gd name="T57" fmla="*/ 2147483647 h 292"/>
                  <a:gd name="T58" fmla="*/ 2147483647 w 273"/>
                  <a:gd name="T59" fmla="*/ 2147483647 h 292"/>
                  <a:gd name="T60" fmla="*/ 2147483647 w 273"/>
                  <a:gd name="T61" fmla="*/ 2147483647 h 292"/>
                  <a:gd name="T62" fmla="*/ 2147483647 w 273"/>
                  <a:gd name="T63" fmla="*/ 2147483647 h 292"/>
                  <a:gd name="T64" fmla="*/ 2147483647 w 273"/>
                  <a:gd name="T65" fmla="*/ 2147483647 h 292"/>
                  <a:gd name="T66" fmla="*/ 2147483647 w 273"/>
                  <a:gd name="T67" fmla="*/ 2147483647 h 292"/>
                  <a:gd name="T68" fmla="*/ 2147483647 w 273"/>
                  <a:gd name="T69" fmla="*/ 2147483647 h 292"/>
                  <a:gd name="T70" fmla="*/ 2147483647 w 273"/>
                  <a:gd name="T71" fmla="*/ 2147483647 h 292"/>
                  <a:gd name="T72" fmla="*/ 2147483647 w 273"/>
                  <a:gd name="T73" fmla="*/ 2147483647 h 292"/>
                  <a:gd name="T74" fmla="*/ 0 w 273"/>
                  <a:gd name="T75" fmla="*/ 2147483647 h 292"/>
                  <a:gd name="T76" fmla="*/ 2147483647 w 273"/>
                  <a:gd name="T77" fmla="*/ 2147483647 h 292"/>
                  <a:gd name="T78" fmla="*/ 2147483647 w 273"/>
                  <a:gd name="T79" fmla="*/ 2147483647 h 292"/>
                  <a:gd name="T80" fmla="*/ 2147483647 w 273"/>
                  <a:gd name="T81" fmla="*/ 2147483647 h 292"/>
                  <a:gd name="T82" fmla="*/ 2147483647 w 273"/>
                  <a:gd name="T83" fmla="*/ 2147483647 h 292"/>
                  <a:gd name="T84" fmla="*/ 2147483647 w 273"/>
                  <a:gd name="T85" fmla="*/ 2147483647 h 292"/>
                  <a:gd name="T86" fmla="*/ 2147483647 w 273"/>
                  <a:gd name="T87" fmla="*/ 0 h 292"/>
                  <a:gd name="T88" fmla="*/ 2147483647 w 273"/>
                  <a:gd name="T89" fmla="*/ 2147483647 h 292"/>
                  <a:gd name="T90" fmla="*/ 2147483647 w 273"/>
                  <a:gd name="T91" fmla="*/ 2147483647 h 292"/>
                  <a:gd name="T92" fmla="*/ 2147483647 w 273"/>
                  <a:gd name="T93" fmla="*/ 2147483647 h 292"/>
                  <a:gd name="T94" fmla="*/ 2147483647 w 273"/>
                  <a:gd name="T95" fmla="*/ 2147483647 h 29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3"/>
                  <a:gd name="T145" fmla="*/ 0 h 292"/>
                  <a:gd name="T146" fmla="*/ 273 w 273"/>
                  <a:gd name="T147" fmla="*/ 292 h 29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3" h="292">
                    <a:moveTo>
                      <a:pt x="119" y="50"/>
                    </a:moveTo>
                    <a:lnTo>
                      <a:pt x="116" y="57"/>
                    </a:lnTo>
                    <a:lnTo>
                      <a:pt x="114" y="64"/>
                    </a:lnTo>
                    <a:lnTo>
                      <a:pt x="116" y="72"/>
                    </a:lnTo>
                    <a:lnTo>
                      <a:pt x="122" y="74"/>
                    </a:lnTo>
                    <a:lnTo>
                      <a:pt x="126" y="77"/>
                    </a:lnTo>
                    <a:lnTo>
                      <a:pt x="143" y="81"/>
                    </a:lnTo>
                    <a:lnTo>
                      <a:pt x="153" y="82"/>
                    </a:lnTo>
                    <a:lnTo>
                      <a:pt x="164" y="91"/>
                    </a:lnTo>
                    <a:lnTo>
                      <a:pt x="174" y="95"/>
                    </a:lnTo>
                    <a:lnTo>
                      <a:pt x="185" y="93"/>
                    </a:lnTo>
                    <a:lnTo>
                      <a:pt x="188" y="85"/>
                    </a:lnTo>
                    <a:lnTo>
                      <a:pt x="186" y="77"/>
                    </a:lnTo>
                    <a:lnTo>
                      <a:pt x="190" y="76"/>
                    </a:lnTo>
                    <a:lnTo>
                      <a:pt x="196" y="79"/>
                    </a:lnTo>
                    <a:lnTo>
                      <a:pt x="198" y="85"/>
                    </a:lnTo>
                    <a:lnTo>
                      <a:pt x="202" y="90"/>
                    </a:lnTo>
                    <a:lnTo>
                      <a:pt x="225" y="88"/>
                    </a:lnTo>
                    <a:lnTo>
                      <a:pt x="225" y="78"/>
                    </a:lnTo>
                    <a:lnTo>
                      <a:pt x="240" y="66"/>
                    </a:lnTo>
                    <a:lnTo>
                      <a:pt x="262" y="59"/>
                    </a:lnTo>
                    <a:lnTo>
                      <a:pt x="266" y="62"/>
                    </a:lnTo>
                    <a:lnTo>
                      <a:pt x="265" y="66"/>
                    </a:lnTo>
                    <a:lnTo>
                      <a:pt x="273" y="73"/>
                    </a:lnTo>
                    <a:lnTo>
                      <a:pt x="268" y="80"/>
                    </a:lnTo>
                    <a:lnTo>
                      <a:pt x="256" y="86"/>
                    </a:lnTo>
                    <a:lnTo>
                      <a:pt x="246" y="117"/>
                    </a:lnTo>
                    <a:lnTo>
                      <a:pt x="240" y="118"/>
                    </a:lnTo>
                    <a:lnTo>
                      <a:pt x="239" y="124"/>
                    </a:lnTo>
                    <a:lnTo>
                      <a:pt x="235" y="125"/>
                    </a:lnTo>
                    <a:lnTo>
                      <a:pt x="237" y="138"/>
                    </a:lnTo>
                    <a:lnTo>
                      <a:pt x="230" y="142"/>
                    </a:lnTo>
                    <a:lnTo>
                      <a:pt x="228" y="135"/>
                    </a:lnTo>
                    <a:lnTo>
                      <a:pt x="226" y="125"/>
                    </a:lnTo>
                    <a:lnTo>
                      <a:pt x="220" y="123"/>
                    </a:lnTo>
                    <a:lnTo>
                      <a:pt x="218" y="115"/>
                    </a:lnTo>
                    <a:lnTo>
                      <a:pt x="224" y="109"/>
                    </a:lnTo>
                    <a:lnTo>
                      <a:pt x="224" y="105"/>
                    </a:lnTo>
                    <a:lnTo>
                      <a:pt x="221" y="100"/>
                    </a:lnTo>
                    <a:lnTo>
                      <a:pt x="205" y="101"/>
                    </a:lnTo>
                    <a:lnTo>
                      <a:pt x="199" y="95"/>
                    </a:lnTo>
                    <a:lnTo>
                      <a:pt x="192" y="94"/>
                    </a:lnTo>
                    <a:lnTo>
                      <a:pt x="188" y="98"/>
                    </a:lnTo>
                    <a:lnTo>
                      <a:pt x="192" y="99"/>
                    </a:lnTo>
                    <a:lnTo>
                      <a:pt x="194" y="103"/>
                    </a:lnTo>
                    <a:lnTo>
                      <a:pt x="195" y="107"/>
                    </a:lnTo>
                    <a:lnTo>
                      <a:pt x="188" y="107"/>
                    </a:lnTo>
                    <a:lnTo>
                      <a:pt x="188" y="111"/>
                    </a:lnTo>
                    <a:lnTo>
                      <a:pt x="192" y="116"/>
                    </a:lnTo>
                    <a:lnTo>
                      <a:pt x="192" y="125"/>
                    </a:lnTo>
                    <a:lnTo>
                      <a:pt x="195" y="130"/>
                    </a:lnTo>
                    <a:lnTo>
                      <a:pt x="195" y="144"/>
                    </a:lnTo>
                    <a:lnTo>
                      <a:pt x="179" y="149"/>
                    </a:lnTo>
                    <a:lnTo>
                      <a:pt x="176" y="156"/>
                    </a:lnTo>
                    <a:lnTo>
                      <a:pt x="178" y="160"/>
                    </a:lnTo>
                    <a:lnTo>
                      <a:pt x="176" y="164"/>
                    </a:lnTo>
                    <a:lnTo>
                      <a:pt x="169" y="168"/>
                    </a:lnTo>
                    <a:lnTo>
                      <a:pt x="162" y="170"/>
                    </a:lnTo>
                    <a:lnTo>
                      <a:pt x="156" y="176"/>
                    </a:lnTo>
                    <a:lnTo>
                      <a:pt x="155" y="181"/>
                    </a:lnTo>
                    <a:lnTo>
                      <a:pt x="149" y="185"/>
                    </a:lnTo>
                    <a:lnTo>
                      <a:pt x="147" y="188"/>
                    </a:lnTo>
                    <a:lnTo>
                      <a:pt x="141" y="191"/>
                    </a:lnTo>
                    <a:lnTo>
                      <a:pt x="134" y="200"/>
                    </a:lnTo>
                    <a:lnTo>
                      <a:pt x="131" y="207"/>
                    </a:lnTo>
                    <a:lnTo>
                      <a:pt x="126" y="207"/>
                    </a:lnTo>
                    <a:lnTo>
                      <a:pt x="121" y="212"/>
                    </a:lnTo>
                    <a:lnTo>
                      <a:pt x="116" y="213"/>
                    </a:lnTo>
                    <a:lnTo>
                      <a:pt x="114" y="217"/>
                    </a:lnTo>
                    <a:lnTo>
                      <a:pt x="114" y="227"/>
                    </a:lnTo>
                    <a:lnTo>
                      <a:pt x="115" y="232"/>
                    </a:lnTo>
                    <a:lnTo>
                      <a:pt x="114" y="246"/>
                    </a:lnTo>
                    <a:lnTo>
                      <a:pt x="111" y="252"/>
                    </a:lnTo>
                    <a:lnTo>
                      <a:pt x="112" y="266"/>
                    </a:lnTo>
                    <a:lnTo>
                      <a:pt x="108" y="267"/>
                    </a:lnTo>
                    <a:lnTo>
                      <a:pt x="105" y="271"/>
                    </a:lnTo>
                    <a:lnTo>
                      <a:pt x="105" y="275"/>
                    </a:lnTo>
                    <a:lnTo>
                      <a:pt x="100" y="280"/>
                    </a:lnTo>
                    <a:lnTo>
                      <a:pt x="98" y="284"/>
                    </a:lnTo>
                    <a:lnTo>
                      <a:pt x="96" y="286"/>
                    </a:lnTo>
                    <a:lnTo>
                      <a:pt x="91" y="292"/>
                    </a:lnTo>
                    <a:lnTo>
                      <a:pt x="84" y="289"/>
                    </a:lnTo>
                    <a:lnTo>
                      <a:pt x="80" y="284"/>
                    </a:lnTo>
                    <a:lnTo>
                      <a:pt x="77" y="271"/>
                    </a:lnTo>
                    <a:lnTo>
                      <a:pt x="74" y="262"/>
                    </a:lnTo>
                    <a:lnTo>
                      <a:pt x="70" y="253"/>
                    </a:lnTo>
                    <a:lnTo>
                      <a:pt x="65" y="245"/>
                    </a:lnTo>
                    <a:lnTo>
                      <a:pt x="64" y="240"/>
                    </a:lnTo>
                    <a:lnTo>
                      <a:pt x="63" y="234"/>
                    </a:lnTo>
                    <a:lnTo>
                      <a:pt x="61" y="229"/>
                    </a:lnTo>
                    <a:lnTo>
                      <a:pt x="55" y="212"/>
                    </a:lnTo>
                    <a:lnTo>
                      <a:pt x="52" y="207"/>
                    </a:lnTo>
                    <a:lnTo>
                      <a:pt x="47" y="189"/>
                    </a:lnTo>
                    <a:lnTo>
                      <a:pt x="45" y="174"/>
                    </a:lnTo>
                    <a:lnTo>
                      <a:pt x="44" y="158"/>
                    </a:lnTo>
                    <a:lnTo>
                      <a:pt x="43" y="155"/>
                    </a:lnTo>
                    <a:lnTo>
                      <a:pt x="43" y="145"/>
                    </a:lnTo>
                    <a:lnTo>
                      <a:pt x="40" y="141"/>
                    </a:lnTo>
                    <a:lnTo>
                      <a:pt x="38" y="150"/>
                    </a:lnTo>
                    <a:lnTo>
                      <a:pt x="38" y="154"/>
                    </a:lnTo>
                    <a:lnTo>
                      <a:pt x="35" y="159"/>
                    </a:lnTo>
                    <a:lnTo>
                      <a:pt x="25" y="160"/>
                    </a:lnTo>
                    <a:lnTo>
                      <a:pt x="19" y="156"/>
                    </a:lnTo>
                    <a:lnTo>
                      <a:pt x="9" y="145"/>
                    </a:lnTo>
                    <a:lnTo>
                      <a:pt x="9" y="140"/>
                    </a:lnTo>
                    <a:lnTo>
                      <a:pt x="13" y="141"/>
                    </a:lnTo>
                    <a:lnTo>
                      <a:pt x="17" y="140"/>
                    </a:lnTo>
                    <a:lnTo>
                      <a:pt x="21" y="135"/>
                    </a:lnTo>
                    <a:lnTo>
                      <a:pt x="14" y="137"/>
                    </a:lnTo>
                    <a:lnTo>
                      <a:pt x="8" y="137"/>
                    </a:lnTo>
                    <a:lnTo>
                      <a:pt x="5" y="134"/>
                    </a:lnTo>
                    <a:lnTo>
                      <a:pt x="5" y="130"/>
                    </a:lnTo>
                    <a:lnTo>
                      <a:pt x="2" y="129"/>
                    </a:lnTo>
                    <a:lnTo>
                      <a:pt x="0" y="126"/>
                    </a:lnTo>
                    <a:lnTo>
                      <a:pt x="5" y="121"/>
                    </a:lnTo>
                    <a:lnTo>
                      <a:pt x="13" y="116"/>
                    </a:lnTo>
                    <a:lnTo>
                      <a:pt x="26" y="118"/>
                    </a:lnTo>
                    <a:lnTo>
                      <a:pt x="28" y="110"/>
                    </a:lnTo>
                    <a:lnTo>
                      <a:pt x="16" y="90"/>
                    </a:lnTo>
                    <a:lnTo>
                      <a:pt x="21" y="77"/>
                    </a:lnTo>
                    <a:lnTo>
                      <a:pt x="25" y="81"/>
                    </a:lnTo>
                    <a:lnTo>
                      <a:pt x="33" y="80"/>
                    </a:lnTo>
                    <a:lnTo>
                      <a:pt x="51" y="61"/>
                    </a:lnTo>
                    <a:lnTo>
                      <a:pt x="53" y="52"/>
                    </a:lnTo>
                    <a:lnTo>
                      <a:pt x="59" y="48"/>
                    </a:lnTo>
                    <a:lnTo>
                      <a:pt x="61" y="38"/>
                    </a:lnTo>
                    <a:lnTo>
                      <a:pt x="67" y="32"/>
                    </a:lnTo>
                    <a:lnTo>
                      <a:pt x="69" y="26"/>
                    </a:lnTo>
                    <a:lnTo>
                      <a:pt x="63" y="19"/>
                    </a:lnTo>
                    <a:lnTo>
                      <a:pt x="56" y="16"/>
                    </a:lnTo>
                    <a:lnTo>
                      <a:pt x="57" y="0"/>
                    </a:lnTo>
                    <a:lnTo>
                      <a:pt x="58" y="0"/>
                    </a:lnTo>
                    <a:lnTo>
                      <a:pt x="75" y="3"/>
                    </a:lnTo>
                    <a:lnTo>
                      <a:pt x="101" y="21"/>
                    </a:lnTo>
                    <a:lnTo>
                      <a:pt x="103" y="20"/>
                    </a:lnTo>
                    <a:lnTo>
                      <a:pt x="103" y="21"/>
                    </a:lnTo>
                    <a:lnTo>
                      <a:pt x="100" y="23"/>
                    </a:lnTo>
                    <a:lnTo>
                      <a:pt x="97" y="22"/>
                    </a:lnTo>
                    <a:lnTo>
                      <a:pt x="95" y="24"/>
                    </a:lnTo>
                    <a:lnTo>
                      <a:pt x="100" y="30"/>
                    </a:lnTo>
                    <a:lnTo>
                      <a:pt x="100" y="39"/>
                    </a:lnTo>
                    <a:lnTo>
                      <a:pt x="104" y="42"/>
                    </a:lnTo>
                    <a:lnTo>
                      <a:pt x="112" y="42"/>
                    </a:lnTo>
                    <a:lnTo>
                      <a:pt x="119" y="50"/>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88" name="Freeform 810"/>
              <p:cNvSpPr>
                <a:spLocks/>
              </p:cNvSpPr>
              <p:nvPr/>
            </p:nvSpPr>
            <p:spPr bwMode="gray">
              <a:xfrm>
                <a:off x="3615" y="2036"/>
                <a:ext cx="745" cy="567"/>
              </a:xfrm>
              <a:custGeom>
                <a:avLst/>
                <a:gdLst>
                  <a:gd name="T0" fmla="*/ 2147483647 w 571"/>
                  <a:gd name="T1" fmla="*/ 2147483647 h 435"/>
                  <a:gd name="T2" fmla="*/ 0 w 571"/>
                  <a:gd name="T3" fmla="*/ 2147483647 h 435"/>
                  <a:gd name="T4" fmla="*/ 2147483647 w 571"/>
                  <a:gd name="T5" fmla="*/ 2147483647 h 435"/>
                  <a:gd name="T6" fmla="*/ 2147483647 w 571"/>
                  <a:gd name="T7" fmla="*/ 2147483647 h 435"/>
                  <a:gd name="T8" fmla="*/ 2147483647 w 571"/>
                  <a:gd name="T9" fmla="*/ 2147483647 h 435"/>
                  <a:gd name="T10" fmla="*/ 2147483647 w 571"/>
                  <a:gd name="T11" fmla="*/ 2147483647 h 435"/>
                  <a:gd name="T12" fmla="*/ 2147483647 w 571"/>
                  <a:gd name="T13" fmla="*/ 2147483647 h 435"/>
                  <a:gd name="T14" fmla="*/ 2147483647 w 571"/>
                  <a:gd name="T15" fmla="*/ 2147483647 h 435"/>
                  <a:gd name="T16" fmla="*/ 2147483647 w 571"/>
                  <a:gd name="T17" fmla="*/ 2147483647 h 435"/>
                  <a:gd name="T18" fmla="*/ 2147483647 w 571"/>
                  <a:gd name="T19" fmla="*/ 2147483647 h 435"/>
                  <a:gd name="T20" fmla="*/ 2147483647 w 571"/>
                  <a:gd name="T21" fmla="*/ 2147483647 h 435"/>
                  <a:gd name="T22" fmla="*/ 2147483647 w 571"/>
                  <a:gd name="T23" fmla="*/ 2147483647 h 435"/>
                  <a:gd name="T24" fmla="*/ 2147483647 w 571"/>
                  <a:gd name="T25" fmla="*/ 2147483647 h 435"/>
                  <a:gd name="T26" fmla="*/ 2147483647 w 571"/>
                  <a:gd name="T27" fmla="*/ 2147483647 h 435"/>
                  <a:gd name="T28" fmla="*/ 2147483647 w 571"/>
                  <a:gd name="T29" fmla="*/ 2147483647 h 435"/>
                  <a:gd name="T30" fmla="*/ 2147483647 w 571"/>
                  <a:gd name="T31" fmla="*/ 2147483647 h 435"/>
                  <a:gd name="T32" fmla="*/ 2147483647 w 571"/>
                  <a:gd name="T33" fmla="*/ 2147483647 h 435"/>
                  <a:gd name="T34" fmla="*/ 2147483647 w 571"/>
                  <a:gd name="T35" fmla="*/ 2147483647 h 435"/>
                  <a:gd name="T36" fmla="*/ 2147483647 w 571"/>
                  <a:gd name="T37" fmla="*/ 2147483647 h 435"/>
                  <a:gd name="T38" fmla="*/ 2147483647 w 571"/>
                  <a:gd name="T39" fmla="*/ 2147483647 h 435"/>
                  <a:gd name="T40" fmla="*/ 2147483647 w 571"/>
                  <a:gd name="T41" fmla="*/ 2147483647 h 435"/>
                  <a:gd name="T42" fmla="*/ 2147483647 w 571"/>
                  <a:gd name="T43" fmla="*/ 2147483647 h 435"/>
                  <a:gd name="T44" fmla="*/ 2147483647 w 571"/>
                  <a:gd name="T45" fmla="*/ 2147483647 h 435"/>
                  <a:gd name="T46" fmla="*/ 2147483647 w 571"/>
                  <a:gd name="T47" fmla="*/ 2147483647 h 435"/>
                  <a:gd name="T48" fmla="*/ 2147483647 w 571"/>
                  <a:gd name="T49" fmla="*/ 2147483647 h 435"/>
                  <a:gd name="T50" fmla="*/ 2147483647 w 571"/>
                  <a:gd name="T51" fmla="*/ 2147483647 h 435"/>
                  <a:gd name="T52" fmla="*/ 2147483647 w 571"/>
                  <a:gd name="T53" fmla="*/ 2147483647 h 435"/>
                  <a:gd name="T54" fmla="*/ 2147483647 w 571"/>
                  <a:gd name="T55" fmla="*/ 2147483647 h 435"/>
                  <a:gd name="T56" fmla="*/ 2147483647 w 571"/>
                  <a:gd name="T57" fmla="*/ 2147483647 h 435"/>
                  <a:gd name="T58" fmla="*/ 2147483647 w 571"/>
                  <a:gd name="T59" fmla="*/ 2147483647 h 435"/>
                  <a:gd name="T60" fmla="*/ 2147483647 w 571"/>
                  <a:gd name="T61" fmla="*/ 2147483647 h 435"/>
                  <a:gd name="T62" fmla="*/ 2147483647 w 571"/>
                  <a:gd name="T63" fmla="*/ 2147483647 h 435"/>
                  <a:gd name="T64" fmla="*/ 2147483647 w 571"/>
                  <a:gd name="T65" fmla="*/ 2147483647 h 435"/>
                  <a:gd name="T66" fmla="*/ 2147483647 w 571"/>
                  <a:gd name="T67" fmla="*/ 2147483647 h 435"/>
                  <a:gd name="T68" fmla="*/ 2147483647 w 571"/>
                  <a:gd name="T69" fmla="*/ 2147483647 h 435"/>
                  <a:gd name="T70" fmla="*/ 2147483647 w 571"/>
                  <a:gd name="T71" fmla="*/ 2147483647 h 435"/>
                  <a:gd name="T72" fmla="*/ 2147483647 w 571"/>
                  <a:gd name="T73" fmla="*/ 2147483647 h 435"/>
                  <a:gd name="T74" fmla="*/ 2147483647 w 571"/>
                  <a:gd name="T75" fmla="*/ 2147483647 h 435"/>
                  <a:gd name="T76" fmla="*/ 2147483647 w 571"/>
                  <a:gd name="T77" fmla="*/ 2147483647 h 435"/>
                  <a:gd name="T78" fmla="*/ 2147483647 w 571"/>
                  <a:gd name="T79" fmla="*/ 2147483647 h 435"/>
                  <a:gd name="T80" fmla="*/ 2147483647 w 571"/>
                  <a:gd name="T81" fmla="*/ 2147483647 h 435"/>
                  <a:gd name="T82" fmla="*/ 2147483647 w 571"/>
                  <a:gd name="T83" fmla="*/ 2147483647 h 435"/>
                  <a:gd name="T84" fmla="*/ 2147483647 w 571"/>
                  <a:gd name="T85" fmla="*/ 2147483647 h 435"/>
                  <a:gd name="T86" fmla="*/ 2147483647 w 571"/>
                  <a:gd name="T87" fmla="*/ 2147483647 h 435"/>
                  <a:gd name="T88" fmla="*/ 2147483647 w 571"/>
                  <a:gd name="T89" fmla="*/ 2147483647 h 435"/>
                  <a:gd name="T90" fmla="*/ 2147483647 w 571"/>
                  <a:gd name="T91" fmla="*/ 2147483647 h 435"/>
                  <a:gd name="T92" fmla="*/ 2147483647 w 571"/>
                  <a:gd name="T93" fmla="*/ 2147483647 h 435"/>
                  <a:gd name="T94" fmla="*/ 2147483647 w 571"/>
                  <a:gd name="T95" fmla="*/ 2147483647 h 435"/>
                  <a:gd name="T96" fmla="*/ 2147483647 w 571"/>
                  <a:gd name="T97" fmla="*/ 2147483647 h 435"/>
                  <a:gd name="T98" fmla="*/ 2147483647 w 571"/>
                  <a:gd name="T99" fmla="*/ 2147483647 h 435"/>
                  <a:gd name="T100" fmla="*/ 2147483647 w 571"/>
                  <a:gd name="T101" fmla="*/ 2147483647 h 435"/>
                  <a:gd name="T102" fmla="*/ 2147483647 w 571"/>
                  <a:gd name="T103" fmla="*/ 2147483647 h 435"/>
                  <a:gd name="T104" fmla="*/ 2147483647 w 571"/>
                  <a:gd name="T105" fmla="*/ 2147483647 h 435"/>
                  <a:gd name="T106" fmla="*/ 2147483647 w 571"/>
                  <a:gd name="T107" fmla="*/ 2147483647 h 435"/>
                  <a:gd name="T108" fmla="*/ 2147483647 w 571"/>
                  <a:gd name="T109" fmla="*/ 2147483647 h 435"/>
                  <a:gd name="T110" fmla="*/ 2147483647 w 571"/>
                  <a:gd name="T111" fmla="*/ 2147483647 h 4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1"/>
                  <a:gd name="T169" fmla="*/ 0 h 435"/>
                  <a:gd name="T170" fmla="*/ 571 w 571"/>
                  <a:gd name="T171" fmla="*/ 435 h 4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1" h="435">
                    <a:moveTo>
                      <a:pt x="28" y="265"/>
                    </a:moveTo>
                    <a:lnTo>
                      <a:pt x="21" y="259"/>
                    </a:lnTo>
                    <a:lnTo>
                      <a:pt x="19" y="251"/>
                    </a:lnTo>
                    <a:lnTo>
                      <a:pt x="15" y="246"/>
                    </a:lnTo>
                    <a:lnTo>
                      <a:pt x="10" y="243"/>
                    </a:lnTo>
                    <a:lnTo>
                      <a:pt x="8" y="240"/>
                    </a:lnTo>
                    <a:lnTo>
                      <a:pt x="13" y="230"/>
                    </a:lnTo>
                    <a:lnTo>
                      <a:pt x="11" y="223"/>
                    </a:lnTo>
                    <a:lnTo>
                      <a:pt x="2" y="221"/>
                    </a:lnTo>
                    <a:lnTo>
                      <a:pt x="0" y="211"/>
                    </a:lnTo>
                    <a:lnTo>
                      <a:pt x="3" y="205"/>
                    </a:lnTo>
                    <a:lnTo>
                      <a:pt x="17" y="196"/>
                    </a:lnTo>
                    <a:lnTo>
                      <a:pt x="22" y="201"/>
                    </a:lnTo>
                    <a:lnTo>
                      <a:pt x="28" y="200"/>
                    </a:lnTo>
                    <a:lnTo>
                      <a:pt x="29" y="192"/>
                    </a:lnTo>
                    <a:lnTo>
                      <a:pt x="35" y="191"/>
                    </a:lnTo>
                    <a:lnTo>
                      <a:pt x="43" y="185"/>
                    </a:lnTo>
                    <a:lnTo>
                      <a:pt x="53" y="182"/>
                    </a:lnTo>
                    <a:lnTo>
                      <a:pt x="60" y="172"/>
                    </a:lnTo>
                    <a:lnTo>
                      <a:pt x="64" y="162"/>
                    </a:lnTo>
                    <a:lnTo>
                      <a:pt x="62" y="156"/>
                    </a:lnTo>
                    <a:lnTo>
                      <a:pt x="61" y="145"/>
                    </a:lnTo>
                    <a:lnTo>
                      <a:pt x="55" y="138"/>
                    </a:lnTo>
                    <a:lnTo>
                      <a:pt x="74" y="131"/>
                    </a:lnTo>
                    <a:lnTo>
                      <a:pt x="78" y="137"/>
                    </a:lnTo>
                    <a:lnTo>
                      <a:pt x="82" y="132"/>
                    </a:lnTo>
                    <a:lnTo>
                      <a:pt x="81" y="126"/>
                    </a:lnTo>
                    <a:lnTo>
                      <a:pt x="89" y="108"/>
                    </a:lnTo>
                    <a:lnTo>
                      <a:pt x="100" y="107"/>
                    </a:lnTo>
                    <a:lnTo>
                      <a:pt x="107" y="111"/>
                    </a:lnTo>
                    <a:lnTo>
                      <a:pt x="112" y="105"/>
                    </a:lnTo>
                    <a:lnTo>
                      <a:pt x="109" y="91"/>
                    </a:lnTo>
                    <a:lnTo>
                      <a:pt x="126" y="76"/>
                    </a:lnTo>
                    <a:lnTo>
                      <a:pt x="129" y="76"/>
                    </a:lnTo>
                    <a:lnTo>
                      <a:pt x="139" y="93"/>
                    </a:lnTo>
                    <a:lnTo>
                      <a:pt x="150" y="93"/>
                    </a:lnTo>
                    <a:lnTo>
                      <a:pt x="164" y="116"/>
                    </a:lnTo>
                    <a:lnTo>
                      <a:pt x="158" y="124"/>
                    </a:lnTo>
                    <a:lnTo>
                      <a:pt x="165" y="133"/>
                    </a:lnTo>
                    <a:lnTo>
                      <a:pt x="176" y="136"/>
                    </a:lnTo>
                    <a:lnTo>
                      <a:pt x="208" y="151"/>
                    </a:lnTo>
                    <a:lnTo>
                      <a:pt x="207" y="162"/>
                    </a:lnTo>
                    <a:lnTo>
                      <a:pt x="214" y="171"/>
                    </a:lnTo>
                    <a:lnTo>
                      <a:pt x="223" y="171"/>
                    </a:lnTo>
                    <a:lnTo>
                      <a:pt x="226" y="168"/>
                    </a:lnTo>
                    <a:lnTo>
                      <a:pt x="229" y="166"/>
                    </a:lnTo>
                    <a:lnTo>
                      <a:pt x="234" y="169"/>
                    </a:lnTo>
                    <a:lnTo>
                      <a:pt x="246" y="166"/>
                    </a:lnTo>
                    <a:lnTo>
                      <a:pt x="262" y="168"/>
                    </a:lnTo>
                    <a:lnTo>
                      <a:pt x="271" y="178"/>
                    </a:lnTo>
                    <a:lnTo>
                      <a:pt x="282" y="179"/>
                    </a:lnTo>
                    <a:lnTo>
                      <a:pt x="290" y="183"/>
                    </a:lnTo>
                    <a:lnTo>
                      <a:pt x="296" y="181"/>
                    </a:lnTo>
                    <a:lnTo>
                      <a:pt x="310" y="171"/>
                    </a:lnTo>
                    <a:lnTo>
                      <a:pt x="318" y="175"/>
                    </a:lnTo>
                    <a:lnTo>
                      <a:pt x="327" y="174"/>
                    </a:lnTo>
                    <a:lnTo>
                      <a:pt x="338" y="168"/>
                    </a:lnTo>
                    <a:lnTo>
                      <a:pt x="346" y="159"/>
                    </a:lnTo>
                    <a:lnTo>
                      <a:pt x="354" y="156"/>
                    </a:lnTo>
                    <a:lnTo>
                      <a:pt x="357" y="149"/>
                    </a:lnTo>
                    <a:lnTo>
                      <a:pt x="351" y="144"/>
                    </a:lnTo>
                    <a:lnTo>
                      <a:pt x="358" y="133"/>
                    </a:lnTo>
                    <a:lnTo>
                      <a:pt x="372" y="137"/>
                    </a:lnTo>
                    <a:lnTo>
                      <a:pt x="383" y="125"/>
                    </a:lnTo>
                    <a:lnTo>
                      <a:pt x="388" y="130"/>
                    </a:lnTo>
                    <a:lnTo>
                      <a:pt x="393" y="129"/>
                    </a:lnTo>
                    <a:lnTo>
                      <a:pt x="397" y="115"/>
                    </a:lnTo>
                    <a:lnTo>
                      <a:pt x="402" y="113"/>
                    </a:lnTo>
                    <a:lnTo>
                      <a:pt x="405" y="118"/>
                    </a:lnTo>
                    <a:lnTo>
                      <a:pt x="412" y="116"/>
                    </a:lnTo>
                    <a:lnTo>
                      <a:pt x="411" y="110"/>
                    </a:lnTo>
                    <a:lnTo>
                      <a:pt x="419" y="109"/>
                    </a:lnTo>
                    <a:lnTo>
                      <a:pt x="425" y="111"/>
                    </a:lnTo>
                    <a:lnTo>
                      <a:pt x="429" y="108"/>
                    </a:lnTo>
                    <a:lnTo>
                      <a:pt x="425" y="97"/>
                    </a:lnTo>
                    <a:lnTo>
                      <a:pt x="410" y="92"/>
                    </a:lnTo>
                    <a:lnTo>
                      <a:pt x="405" y="98"/>
                    </a:lnTo>
                    <a:lnTo>
                      <a:pt x="398" y="94"/>
                    </a:lnTo>
                    <a:lnTo>
                      <a:pt x="395" y="98"/>
                    </a:lnTo>
                    <a:lnTo>
                      <a:pt x="389" y="95"/>
                    </a:lnTo>
                    <a:lnTo>
                      <a:pt x="390" y="88"/>
                    </a:lnTo>
                    <a:lnTo>
                      <a:pt x="395" y="83"/>
                    </a:lnTo>
                    <a:lnTo>
                      <a:pt x="401" y="68"/>
                    </a:lnTo>
                    <a:lnTo>
                      <a:pt x="402" y="64"/>
                    </a:lnTo>
                    <a:lnTo>
                      <a:pt x="407" y="70"/>
                    </a:lnTo>
                    <a:lnTo>
                      <a:pt x="423" y="59"/>
                    </a:lnTo>
                    <a:lnTo>
                      <a:pt x="422" y="50"/>
                    </a:lnTo>
                    <a:lnTo>
                      <a:pt x="427" y="47"/>
                    </a:lnTo>
                    <a:lnTo>
                      <a:pt x="430" y="32"/>
                    </a:lnTo>
                    <a:lnTo>
                      <a:pt x="437" y="27"/>
                    </a:lnTo>
                    <a:lnTo>
                      <a:pt x="438" y="19"/>
                    </a:lnTo>
                    <a:lnTo>
                      <a:pt x="431" y="19"/>
                    </a:lnTo>
                    <a:lnTo>
                      <a:pt x="440" y="3"/>
                    </a:lnTo>
                    <a:lnTo>
                      <a:pt x="461" y="0"/>
                    </a:lnTo>
                    <a:lnTo>
                      <a:pt x="476" y="5"/>
                    </a:lnTo>
                    <a:lnTo>
                      <a:pt x="486" y="7"/>
                    </a:lnTo>
                    <a:lnTo>
                      <a:pt x="494" y="25"/>
                    </a:lnTo>
                    <a:lnTo>
                      <a:pt x="495" y="33"/>
                    </a:lnTo>
                    <a:lnTo>
                      <a:pt x="501" y="48"/>
                    </a:lnTo>
                    <a:lnTo>
                      <a:pt x="503" y="63"/>
                    </a:lnTo>
                    <a:lnTo>
                      <a:pt x="512" y="64"/>
                    </a:lnTo>
                    <a:lnTo>
                      <a:pt x="520" y="68"/>
                    </a:lnTo>
                    <a:lnTo>
                      <a:pt x="532" y="80"/>
                    </a:lnTo>
                    <a:lnTo>
                      <a:pt x="535" y="94"/>
                    </a:lnTo>
                    <a:lnTo>
                      <a:pt x="543" y="93"/>
                    </a:lnTo>
                    <a:lnTo>
                      <a:pt x="547" y="91"/>
                    </a:lnTo>
                    <a:lnTo>
                      <a:pt x="556" y="90"/>
                    </a:lnTo>
                    <a:lnTo>
                      <a:pt x="567" y="83"/>
                    </a:lnTo>
                    <a:lnTo>
                      <a:pt x="571" y="84"/>
                    </a:lnTo>
                    <a:lnTo>
                      <a:pt x="568" y="103"/>
                    </a:lnTo>
                    <a:lnTo>
                      <a:pt x="560" y="109"/>
                    </a:lnTo>
                    <a:lnTo>
                      <a:pt x="556" y="131"/>
                    </a:lnTo>
                    <a:lnTo>
                      <a:pt x="548" y="135"/>
                    </a:lnTo>
                    <a:lnTo>
                      <a:pt x="541" y="133"/>
                    </a:lnTo>
                    <a:lnTo>
                      <a:pt x="533" y="136"/>
                    </a:lnTo>
                    <a:lnTo>
                      <a:pt x="537" y="149"/>
                    </a:lnTo>
                    <a:lnTo>
                      <a:pt x="535" y="161"/>
                    </a:lnTo>
                    <a:lnTo>
                      <a:pt x="524" y="165"/>
                    </a:lnTo>
                    <a:lnTo>
                      <a:pt x="514" y="175"/>
                    </a:lnTo>
                    <a:lnTo>
                      <a:pt x="507" y="175"/>
                    </a:lnTo>
                    <a:lnTo>
                      <a:pt x="509" y="184"/>
                    </a:lnTo>
                    <a:lnTo>
                      <a:pt x="506" y="187"/>
                    </a:lnTo>
                    <a:lnTo>
                      <a:pt x="498" y="188"/>
                    </a:lnTo>
                    <a:lnTo>
                      <a:pt x="498" y="181"/>
                    </a:lnTo>
                    <a:lnTo>
                      <a:pt x="494" y="180"/>
                    </a:lnTo>
                    <a:lnTo>
                      <a:pt x="487" y="194"/>
                    </a:lnTo>
                    <a:lnTo>
                      <a:pt x="475" y="199"/>
                    </a:lnTo>
                    <a:lnTo>
                      <a:pt x="470" y="208"/>
                    </a:lnTo>
                    <a:lnTo>
                      <a:pt x="463" y="210"/>
                    </a:lnTo>
                    <a:lnTo>
                      <a:pt x="453" y="217"/>
                    </a:lnTo>
                    <a:lnTo>
                      <a:pt x="447" y="220"/>
                    </a:lnTo>
                    <a:lnTo>
                      <a:pt x="447" y="215"/>
                    </a:lnTo>
                    <a:lnTo>
                      <a:pt x="443" y="213"/>
                    </a:lnTo>
                    <a:lnTo>
                      <a:pt x="450" y="203"/>
                    </a:lnTo>
                    <a:lnTo>
                      <a:pt x="449" y="197"/>
                    </a:lnTo>
                    <a:lnTo>
                      <a:pt x="441" y="196"/>
                    </a:lnTo>
                    <a:lnTo>
                      <a:pt x="434" y="203"/>
                    </a:lnTo>
                    <a:lnTo>
                      <a:pt x="427" y="206"/>
                    </a:lnTo>
                    <a:lnTo>
                      <a:pt x="425" y="211"/>
                    </a:lnTo>
                    <a:lnTo>
                      <a:pt x="422" y="214"/>
                    </a:lnTo>
                    <a:lnTo>
                      <a:pt x="422" y="217"/>
                    </a:lnTo>
                    <a:lnTo>
                      <a:pt x="419" y="218"/>
                    </a:lnTo>
                    <a:lnTo>
                      <a:pt x="413" y="219"/>
                    </a:lnTo>
                    <a:lnTo>
                      <a:pt x="410" y="225"/>
                    </a:lnTo>
                    <a:lnTo>
                      <a:pt x="415" y="233"/>
                    </a:lnTo>
                    <a:lnTo>
                      <a:pt x="422" y="234"/>
                    </a:lnTo>
                    <a:lnTo>
                      <a:pt x="421" y="241"/>
                    </a:lnTo>
                    <a:lnTo>
                      <a:pt x="427" y="242"/>
                    </a:lnTo>
                    <a:lnTo>
                      <a:pt x="436" y="235"/>
                    </a:lnTo>
                    <a:lnTo>
                      <a:pt x="439" y="235"/>
                    </a:lnTo>
                    <a:lnTo>
                      <a:pt x="442" y="237"/>
                    </a:lnTo>
                    <a:lnTo>
                      <a:pt x="454" y="238"/>
                    </a:lnTo>
                    <a:lnTo>
                      <a:pt x="455" y="243"/>
                    </a:lnTo>
                    <a:lnTo>
                      <a:pt x="454" y="245"/>
                    </a:lnTo>
                    <a:lnTo>
                      <a:pt x="449" y="245"/>
                    </a:lnTo>
                    <a:lnTo>
                      <a:pt x="445" y="247"/>
                    </a:lnTo>
                    <a:lnTo>
                      <a:pt x="444" y="249"/>
                    </a:lnTo>
                    <a:lnTo>
                      <a:pt x="440" y="254"/>
                    </a:lnTo>
                    <a:lnTo>
                      <a:pt x="436" y="254"/>
                    </a:lnTo>
                    <a:lnTo>
                      <a:pt x="434" y="252"/>
                    </a:lnTo>
                    <a:lnTo>
                      <a:pt x="430" y="256"/>
                    </a:lnTo>
                    <a:lnTo>
                      <a:pt x="430" y="258"/>
                    </a:lnTo>
                    <a:lnTo>
                      <a:pt x="425" y="263"/>
                    </a:lnTo>
                    <a:lnTo>
                      <a:pt x="424" y="268"/>
                    </a:lnTo>
                    <a:lnTo>
                      <a:pt x="430" y="274"/>
                    </a:lnTo>
                    <a:lnTo>
                      <a:pt x="436" y="276"/>
                    </a:lnTo>
                    <a:lnTo>
                      <a:pt x="437" y="283"/>
                    </a:lnTo>
                    <a:lnTo>
                      <a:pt x="440" y="286"/>
                    </a:lnTo>
                    <a:lnTo>
                      <a:pt x="440" y="295"/>
                    </a:lnTo>
                    <a:lnTo>
                      <a:pt x="444" y="299"/>
                    </a:lnTo>
                    <a:lnTo>
                      <a:pt x="448" y="305"/>
                    </a:lnTo>
                    <a:lnTo>
                      <a:pt x="448" y="308"/>
                    </a:lnTo>
                    <a:lnTo>
                      <a:pt x="444" y="308"/>
                    </a:lnTo>
                    <a:lnTo>
                      <a:pt x="447" y="312"/>
                    </a:lnTo>
                    <a:lnTo>
                      <a:pt x="448" y="317"/>
                    </a:lnTo>
                    <a:lnTo>
                      <a:pt x="444" y="319"/>
                    </a:lnTo>
                    <a:lnTo>
                      <a:pt x="439" y="323"/>
                    </a:lnTo>
                    <a:lnTo>
                      <a:pt x="439" y="327"/>
                    </a:lnTo>
                    <a:lnTo>
                      <a:pt x="441" y="328"/>
                    </a:lnTo>
                    <a:lnTo>
                      <a:pt x="445" y="325"/>
                    </a:lnTo>
                    <a:lnTo>
                      <a:pt x="448" y="328"/>
                    </a:lnTo>
                    <a:lnTo>
                      <a:pt x="449" y="335"/>
                    </a:lnTo>
                    <a:lnTo>
                      <a:pt x="445" y="340"/>
                    </a:lnTo>
                    <a:lnTo>
                      <a:pt x="445" y="345"/>
                    </a:lnTo>
                    <a:lnTo>
                      <a:pt x="444" y="348"/>
                    </a:lnTo>
                    <a:lnTo>
                      <a:pt x="440" y="351"/>
                    </a:lnTo>
                    <a:lnTo>
                      <a:pt x="439" y="355"/>
                    </a:lnTo>
                    <a:lnTo>
                      <a:pt x="433" y="361"/>
                    </a:lnTo>
                    <a:lnTo>
                      <a:pt x="433" y="367"/>
                    </a:lnTo>
                    <a:lnTo>
                      <a:pt x="429" y="369"/>
                    </a:lnTo>
                    <a:lnTo>
                      <a:pt x="429" y="379"/>
                    </a:lnTo>
                    <a:lnTo>
                      <a:pt x="423" y="382"/>
                    </a:lnTo>
                    <a:lnTo>
                      <a:pt x="422" y="386"/>
                    </a:lnTo>
                    <a:lnTo>
                      <a:pt x="418" y="387"/>
                    </a:lnTo>
                    <a:lnTo>
                      <a:pt x="413" y="391"/>
                    </a:lnTo>
                    <a:lnTo>
                      <a:pt x="413" y="396"/>
                    </a:lnTo>
                    <a:lnTo>
                      <a:pt x="402" y="401"/>
                    </a:lnTo>
                    <a:lnTo>
                      <a:pt x="401" y="406"/>
                    </a:lnTo>
                    <a:lnTo>
                      <a:pt x="395" y="406"/>
                    </a:lnTo>
                    <a:lnTo>
                      <a:pt x="391" y="411"/>
                    </a:lnTo>
                    <a:lnTo>
                      <a:pt x="386" y="411"/>
                    </a:lnTo>
                    <a:lnTo>
                      <a:pt x="379" y="416"/>
                    </a:lnTo>
                    <a:lnTo>
                      <a:pt x="375" y="413"/>
                    </a:lnTo>
                    <a:lnTo>
                      <a:pt x="375" y="410"/>
                    </a:lnTo>
                    <a:lnTo>
                      <a:pt x="373" y="408"/>
                    </a:lnTo>
                    <a:lnTo>
                      <a:pt x="369" y="410"/>
                    </a:lnTo>
                    <a:lnTo>
                      <a:pt x="367" y="417"/>
                    </a:lnTo>
                    <a:lnTo>
                      <a:pt x="361" y="422"/>
                    </a:lnTo>
                    <a:lnTo>
                      <a:pt x="356" y="422"/>
                    </a:lnTo>
                    <a:lnTo>
                      <a:pt x="353" y="424"/>
                    </a:lnTo>
                    <a:lnTo>
                      <a:pt x="349" y="425"/>
                    </a:lnTo>
                    <a:lnTo>
                      <a:pt x="346" y="429"/>
                    </a:lnTo>
                    <a:lnTo>
                      <a:pt x="340" y="431"/>
                    </a:lnTo>
                    <a:lnTo>
                      <a:pt x="339" y="435"/>
                    </a:lnTo>
                    <a:lnTo>
                      <a:pt x="336" y="435"/>
                    </a:lnTo>
                    <a:lnTo>
                      <a:pt x="335" y="432"/>
                    </a:lnTo>
                    <a:lnTo>
                      <a:pt x="335" y="425"/>
                    </a:lnTo>
                    <a:lnTo>
                      <a:pt x="330" y="423"/>
                    </a:lnTo>
                    <a:lnTo>
                      <a:pt x="322" y="423"/>
                    </a:lnTo>
                    <a:lnTo>
                      <a:pt x="319" y="420"/>
                    </a:lnTo>
                    <a:lnTo>
                      <a:pt x="313" y="421"/>
                    </a:lnTo>
                    <a:lnTo>
                      <a:pt x="308" y="416"/>
                    </a:lnTo>
                    <a:lnTo>
                      <a:pt x="309" y="410"/>
                    </a:lnTo>
                    <a:lnTo>
                      <a:pt x="308" y="406"/>
                    </a:lnTo>
                    <a:lnTo>
                      <a:pt x="298" y="406"/>
                    </a:lnTo>
                    <a:lnTo>
                      <a:pt x="293" y="401"/>
                    </a:lnTo>
                    <a:lnTo>
                      <a:pt x="288" y="410"/>
                    </a:lnTo>
                    <a:lnTo>
                      <a:pt x="277" y="409"/>
                    </a:lnTo>
                    <a:lnTo>
                      <a:pt x="272" y="407"/>
                    </a:lnTo>
                    <a:lnTo>
                      <a:pt x="268" y="412"/>
                    </a:lnTo>
                    <a:lnTo>
                      <a:pt x="263" y="410"/>
                    </a:lnTo>
                    <a:lnTo>
                      <a:pt x="260" y="416"/>
                    </a:lnTo>
                    <a:lnTo>
                      <a:pt x="262" y="428"/>
                    </a:lnTo>
                    <a:lnTo>
                      <a:pt x="257" y="426"/>
                    </a:lnTo>
                    <a:lnTo>
                      <a:pt x="256" y="424"/>
                    </a:lnTo>
                    <a:lnTo>
                      <a:pt x="254" y="421"/>
                    </a:lnTo>
                    <a:lnTo>
                      <a:pt x="247" y="418"/>
                    </a:lnTo>
                    <a:lnTo>
                      <a:pt x="246" y="415"/>
                    </a:lnTo>
                    <a:lnTo>
                      <a:pt x="239" y="415"/>
                    </a:lnTo>
                    <a:lnTo>
                      <a:pt x="239" y="405"/>
                    </a:lnTo>
                    <a:lnTo>
                      <a:pt x="231" y="395"/>
                    </a:lnTo>
                    <a:lnTo>
                      <a:pt x="225" y="395"/>
                    </a:lnTo>
                    <a:lnTo>
                      <a:pt x="225" y="383"/>
                    </a:lnTo>
                    <a:lnTo>
                      <a:pt x="233" y="373"/>
                    </a:lnTo>
                    <a:lnTo>
                      <a:pt x="231" y="360"/>
                    </a:lnTo>
                    <a:lnTo>
                      <a:pt x="226" y="347"/>
                    </a:lnTo>
                    <a:lnTo>
                      <a:pt x="220" y="348"/>
                    </a:lnTo>
                    <a:lnTo>
                      <a:pt x="212" y="341"/>
                    </a:lnTo>
                    <a:lnTo>
                      <a:pt x="213" y="337"/>
                    </a:lnTo>
                    <a:lnTo>
                      <a:pt x="209" y="334"/>
                    </a:lnTo>
                    <a:lnTo>
                      <a:pt x="187" y="341"/>
                    </a:lnTo>
                    <a:lnTo>
                      <a:pt x="172" y="353"/>
                    </a:lnTo>
                    <a:lnTo>
                      <a:pt x="167" y="349"/>
                    </a:lnTo>
                    <a:lnTo>
                      <a:pt x="160" y="351"/>
                    </a:lnTo>
                    <a:lnTo>
                      <a:pt x="156" y="347"/>
                    </a:lnTo>
                    <a:lnTo>
                      <a:pt x="150" y="347"/>
                    </a:lnTo>
                    <a:lnTo>
                      <a:pt x="143" y="354"/>
                    </a:lnTo>
                    <a:lnTo>
                      <a:pt x="137" y="351"/>
                    </a:lnTo>
                    <a:lnTo>
                      <a:pt x="133" y="352"/>
                    </a:lnTo>
                    <a:lnTo>
                      <a:pt x="111" y="347"/>
                    </a:lnTo>
                    <a:lnTo>
                      <a:pt x="100" y="339"/>
                    </a:lnTo>
                    <a:lnTo>
                      <a:pt x="89" y="334"/>
                    </a:lnTo>
                    <a:lnTo>
                      <a:pt x="77" y="324"/>
                    </a:lnTo>
                    <a:lnTo>
                      <a:pt x="66" y="325"/>
                    </a:lnTo>
                    <a:lnTo>
                      <a:pt x="59" y="317"/>
                    </a:lnTo>
                    <a:lnTo>
                      <a:pt x="51" y="317"/>
                    </a:lnTo>
                    <a:lnTo>
                      <a:pt x="47" y="314"/>
                    </a:lnTo>
                    <a:lnTo>
                      <a:pt x="47" y="305"/>
                    </a:lnTo>
                    <a:lnTo>
                      <a:pt x="42" y="299"/>
                    </a:lnTo>
                    <a:lnTo>
                      <a:pt x="44" y="297"/>
                    </a:lnTo>
                    <a:lnTo>
                      <a:pt x="47" y="298"/>
                    </a:lnTo>
                    <a:lnTo>
                      <a:pt x="50" y="296"/>
                    </a:lnTo>
                    <a:lnTo>
                      <a:pt x="52" y="295"/>
                    </a:lnTo>
                    <a:lnTo>
                      <a:pt x="51" y="291"/>
                    </a:lnTo>
                    <a:lnTo>
                      <a:pt x="49" y="285"/>
                    </a:lnTo>
                    <a:lnTo>
                      <a:pt x="49" y="281"/>
                    </a:lnTo>
                    <a:lnTo>
                      <a:pt x="51" y="274"/>
                    </a:lnTo>
                    <a:lnTo>
                      <a:pt x="50" y="269"/>
                    </a:lnTo>
                    <a:lnTo>
                      <a:pt x="46" y="265"/>
                    </a:lnTo>
                    <a:lnTo>
                      <a:pt x="40" y="265"/>
                    </a:lnTo>
                    <a:lnTo>
                      <a:pt x="34" y="270"/>
                    </a:lnTo>
                    <a:lnTo>
                      <a:pt x="28" y="265"/>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89" name="Freeform 811"/>
              <p:cNvSpPr>
                <a:spLocks/>
              </p:cNvSpPr>
              <p:nvPr/>
            </p:nvSpPr>
            <p:spPr bwMode="gray">
              <a:xfrm>
                <a:off x="3156" y="2350"/>
                <a:ext cx="76" cy="81"/>
              </a:xfrm>
              <a:custGeom>
                <a:avLst/>
                <a:gdLst>
                  <a:gd name="T0" fmla="*/ 2147483647 w 58"/>
                  <a:gd name="T1" fmla="*/ 2147483647 h 62"/>
                  <a:gd name="T2" fmla="*/ 2147483647 w 58"/>
                  <a:gd name="T3" fmla="*/ 2147483647 h 62"/>
                  <a:gd name="T4" fmla="*/ 2147483647 w 58"/>
                  <a:gd name="T5" fmla="*/ 2147483647 h 62"/>
                  <a:gd name="T6" fmla="*/ 2147483647 w 58"/>
                  <a:gd name="T7" fmla="*/ 2147483647 h 62"/>
                  <a:gd name="T8" fmla="*/ 2147483647 w 58"/>
                  <a:gd name="T9" fmla="*/ 2147483647 h 62"/>
                  <a:gd name="T10" fmla="*/ 2147483647 w 58"/>
                  <a:gd name="T11" fmla="*/ 2147483647 h 62"/>
                  <a:gd name="T12" fmla="*/ 2147483647 w 58"/>
                  <a:gd name="T13" fmla="*/ 0 h 62"/>
                  <a:gd name="T14" fmla="*/ 2147483647 w 58"/>
                  <a:gd name="T15" fmla="*/ 2147483647 h 62"/>
                  <a:gd name="T16" fmla="*/ 2147483647 w 58"/>
                  <a:gd name="T17" fmla="*/ 2147483647 h 62"/>
                  <a:gd name="T18" fmla="*/ 2147483647 w 58"/>
                  <a:gd name="T19" fmla="*/ 2147483647 h 62"/>
                  <a:gd name="T20" fmla="*/ 2147483647 w 58"/>
                  <a:gd name="T21" fmla="*/ 2147483647 h 62"/>
                  <a:gd name="T22" fmla="*/ 2147483647 w 58"/>
                  <a:gd name="T23" fmla="*/ 2147483647 h 62"/>
                  <a:gd name="T24" fmla="*/ 2147483647 w 58"/>
                  <a:gd name="T25" fmla="*/ 2147483647 h 62"/>
                  <a:gd name="T26" fmla="*/ 2147483647 w 58"/>
                  <a:gd name="T27" fmla="*/ 2147483647 h 62"/>
                  <a:gd name="T28" fmla="*/ 2147483647 w 58"/>
                  <a:gd name="T29" fmla="*/ 2147483647 h 62"/>
                  <a:gd name="T30" fmla="*/ 2147483647 w 58"/>
                  <a:gd name="T31" fmla="*/ 2147483647 h 62"/>
                  <a:gd name="T32" fmla="*/ 0 w 58"/>
                  <a:gd name="T33" fmla="*/ 2147483647 h 62"/>
                  <a:gd name="T34" fmla="*/ 2147483647 w 58"/>
                  <a:gd name="T35" fmla="*/ 2147483647 h 62"/>
                  <a:gd name="T36" fmla="*/ 2147483647 w 58"/>
                  <a:gd name="T37" fmla="*/ 2147483647 h 62"/>
                  <a:gd name="T38" fmla="*/ 2147483647 w 58"/>
                  <a:gd name="T39" fmla="*/ 2147483647 h 62"/>
                  <a:gd name="T40" fmla="*/ 2147483647 w 58"/>
                  <a:gd name="T41" fmla="*/ 2147483647 h 62"/>
                  <a:gd name="T42" fmla="*/ 2147483647 w 58"/>
                  <a:gd name="T43" fmla="*/ 2147483647 h 62"/>
                  <a:gd name="T44" fmla="*/ 2147483647 w 58"/>
                  <a:gd name="T45" fmla="*/ 2147483647 h 62"/>
                  <a:gd name="T46" fmla="*/ 2147483647 w 58"/>
                  <a:gd name="T47" fmla="*/ 2147483647 h 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
                  <a:gd name="T73" fmla="*/ 0 h 62"/>
                  <a:gd name="T74" fmla="*/ 58 w 58"/>
                  <a:gd name="T75" fmla="*/ 62 h 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 h="62">
                    <a:moveTo>
                      <a:pt x="7" y="16"/>
                    </a:moveTo>
                    <a:lnTo>
                      <a:pt x="7" y="10"/>
                    </a:lnTo>
                    <a:lnTo>
                      <a:pt x="21" y="6"/>
                    </a:lnTo>
                    <a:lnTo>
                      <a:pt x="25" y="8"/>
                    </a:lnTo>
                    <a:lnTo>
                      <a:pt x="36" y="6"/>
                    </a:lnTo>
                    <a:lnTo>
                      <a:pt x="48" y="2"/>
                    </a:lnTo>
                    <a:lnTo>
                      <a:pt x="56" y="0"/>
                    </a:lnTo>
                    <a:lnTo>
                      <a:pt x="58" y="3"/>
                    </a:lnTo>
                    <a:lnTo>
                      <a:pt x="47" y="12"/>
                    </a:lnTo>
                    <a:lnTo>
                      <a:pt x="52" y="21"/>
                    </a:lnTo>
                    <a:lnTo>
                      <a:pt x="48" y="32"/>
                    </a:lnTo>
                    <a:lnTo>
                      <a:pt x="46" y="35"/>
                    </a:lnTo>
                    <a:lnTo>
                      <a:pt x="29" y="47"/>
                    </a:lnTo>
                    <a:lnTo>
                      <a:pt x="27" y="51"/>
                    </a:lnTo>
                    <a:lnTo>
                      <a:pt x="18" y="53"/>
                    </a:lnTo>
                    <a:lnTo>
                      <a:pt x="7" y="62"/>
                    </a:lnTo>
                    <a:lnTo>
                      <a:pt x="0" y="62"/>
                    </a:lnTo>
                    <a:lnTo>
                      <a:pt x="3" y="47"/>
                    </a:lnTo>
                    <a:lnTo>
                      <a:pt x="5" y="43"/>
                    </a:lnTo>
                    <a:lnTo>
                      <a:pt x="5" y="39"/>
                    </a:lnTo>
                    <a:lnTo>
                      <a:pt x="9" y="36"/>
                    </a:lnTo>
                    <a:lnTo>
                      <a:pt x="8" y="28"/>
                    </a:lnTo>
                    <a:lnTo>
                      <a:pt x="9" y="19"/>
                    </a:lnTo>
                    <a:lnTo>
                      <a:pt x="7" y="16"/>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sp>
            <p:nvSpPr>
              <p:cNvPr id="149290" name="Freeform 812"/>
              <p:cNvSpPr>
                <a:spLocks/>
              </p:cNvSpPr>
              <p:nvPr/>
            </p:nvSpPr>
            <p:spPr bwMode="gray">
              <a:xfrm>
                <a:off x="3191" y="2348"/>
                <a:ext cx="118" cy="133"/>
              </a:xfrm>
              <a:custGeom>
                <a:avLst/>
                <a:gdLst>
                  <a:gd name="T0" fmla="*/ 0 w 90"/>
                  <a:gd name="T1" fmla="*/ 2147483647 h 103"/>
                  <a:gd name="T2" fmla="*/ 2147483647 w 90"/>
                  <a:gd name="T3" fmla="*/ 2147483647 h 103"/>
                  <a:gd name="T4" fmla="*/ 2147483647 w 90"/>
                  <a:gd name="T5" fmla="*/ 2147483647 h 103"/>
                  <a:gd name="T6" fmla="*/ 2147483647 w 90"/>
                  <a:gd name="T7" fmla="*/ 2147483647 h 103"/>
                  <a:gd name="T8" fmla="*/ 2147483647 w 90"/>
                  <a:gd name="T9" fmla="*/ 2147483647 h 103"/>
                  <a:gd name="T10" fmla="*/ 2147483647 w 90"/>
                  <a:gd name="T11" fmla="*/ 2147483647 h 103"/>
                  <a:gd name="T12" fmla="*/ 2147483647 w 90"/>
                  <a:gd name="T13" fmla="*/ 2147483647 h 103"/>
                  <a:gd name="T14" fmla="*/ 2147483647 w 90"/>
                  <a:gd name="T15" fmla="*/ 2147483647 h 103"/>
                  <a:gd name="T16" fmla="*/ 2147483647 w 90"/>
                  <a:gd name="T17" fmla="*/ 0 h 103"/>
                  <a:gd name="T18" fmla="*/ 2147483647 w 90"/>
                  <a:gd name="T19" fmla="*/ 2147483647 h 103"/>
                  <a:gd name="T20" fmla="*/ 2147483647 w 90"/>
                  <a:gd name="T21" fmla="*/ 2147483647 h 103"/>
                  <a:gd name="T22" fmla="*/ 2147483647 w 90"/>
                  <a:gd name="T23" fmla="*/ 2147483647 h 103"/>
                  <a:gd name="T24" fmla="*/ 2147483647 w 90"/>
                  <a:gd name="T25" fmla="*/ 2147483647 h 103"/>
                  <a:gd name="T26" fmla="*/ 2147483647 w 90"/>
                  <a:gd name="T27" fmla="*/ 2147483647 h 103"/>
                  <a:gd name="T28" fmla="*/ 2147483647 w 90"/>
                  <a:gd name="T29" fmla="*/ 2147483647 h 103"/>
                  <a:gd name="T30" fmla="*/ 2147483647 w 90"/>
                  <a:gd name="T31" fmla="*/ 2147483647 h 103"/>
                  <a:gd name="T32" fmla="*/ 2147483647 w 90"/>
                  <a:gd name="T33" fmla="*/ 2147483647 h 103"/>
                  <a:gd name="T34" fmla="*/ 2147483647 w 90"/>
                  <a:gd name="T35" fmla="*/ 2147483647 h 103"/>
                  <a:gd name="T36" fmla="*/ 2147483647 w 90"/>
                  <a:gd name="T37" fmla="*/ 2147483647 h 103"/>
                  <a:gd name="T38" fmla="*/ 2147483647 w 90"/>
                  <a:gd name="T39" fmla="*/ 2147483647 h 103"/>
                  <a:gd name="T40" fmla="*/ 2147483647 w 90"/>
                  <a:gd name="T41" fmla="*/ 2147483647 h 103"/>
                  <a:gd name="T42" fmla="*/ 2147483647 w 90"/>
                  <a:gd name="T43" fmla="*/ 2147483647 h 103"/>
                  <a:gd name="T44" fmla="*/ 2147483647 w 90"/>
                  <a:gd name="T45" fmla="*/ 2147483647 h 103"/>
                  <a:gd name="T46" fmla="*/ 2147483647 w 90"/>
                  <a:gd name="T47" fmla="*/ 2147483647 h 103"/>
                  <a:gd name="T48" fmla="*/ 2147483647 w 90"/>
                  <a:gd name="T49" fmla="*/ 2147483647 h 103"/>
                  <a:gd name="T50" fmla="*/ 2147483647 w 90"/>
                  <a:gd name="T51" fmla="*/ 2147483647 h 103"/>
                  <a:gd name="T52" fmla="*/ 2147483647 w 90"/>
                  <a:gd name="T53" fmla="*/ 2147483647 h 103"/>
                  <a:gd name="T54" fmla="*/ 2147483647 w 90"/>
                  <a:gd name="T55" fmla="*/ 2147483647 h 103"/>
                  <a:gd name="T56" fmla="*/ 2147483647 w 90"/>
                  <a:gd name="T57" fmla="*/ 2147483647 h 103"/>
                  <a:gd name="T58" fmla="*/ 2147483647 w 90"/>
                  <a:gd name="T59" fmla="*/ 2147483647 h 103"/>
                  <a:gd name="T60" fmla="*/ 2147483647 w 90"/>
                  <a:gd name="T61" fmla="*/ 2147483647 h 103"/>
                  <a:gd name="T62" fmla="*/ 0 w 90"/>
                  <a:gd name="T63" fmla="*/ 2147483647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0"/>
                  <a:gd name="T97" fmla="*/ 0 h 103"/>
                  <a:gd name="T98" fmla="*/ 90 w 90"/>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0" h="103">
                    <a:moveTo>
                      <a:pt x="0" y="53"/>
                    </a:moveTo>
                    <a:lnTo>
                      <a:pt x="2" y="49"/>
                    </a:lnTo>
                    <a:lnTo>
                      <a:pt x="19" y="37"/>
                    </a:lnTo>
                    <a:lnTo>
                      <a:pt x="21" y="35"/>
                    </a:lnTo>
                    <a:lnTo>
                      <a:pt x="21" y="34"/>
                    </a:lnTo>
                    <a:lnTo>
                      <a:pt x="25" y="23"/>
                    </a:lnTo>
                    <a:lnTo>
                      <a:pt x="20" y="14"/>
                    </a:lnTo>
                    <a:lnTo>
                      <a:pt x="31" y="5"/>
                    </a:lnTo>
                    <a:lnTo>
                      <a:pt x="38" y="0"/>
                    </a:lnTo>
                    <a:lnTo>
                      <a:pt x="45" y="2"/>
                    </a:lnTo>
                    <a:lnTo>
                      <a:pt x="48" y="6"/>
                    </a:lnTo>
                    <a:lnTo>
                      <a:pt x="54" y="5"/>
                    </a:lnTo>
                    <a:lnTo>
                      <a:pt x="62" y="20"/>
                    </a:lnTo>
                    <a:lnTo>
                      <a:pt x="67" y="20"/>
                    </a:lnTo>
                    <a:lnTo>
                      <a:pt x="70" y="24"/>
                    </a:lnTo>
                    <a:lnTo>
                      <a:pt x="61" y="44"/>
                    </a:lnTo>
                    <a:lnTo>
                      <a:pt x="71" y="58"/>
                    </a:lnTo>
                    <a:lnTo>
                      <a:pt x="78" y="59"/>
                    </a:lnTo>
                    <a:lnTo>
                      <a:pt x="85" y="71"/>
                    </a:lnTo>
                    <a:lnTo>
                      <a:pt x="85" y="83"/>
                    </a:lnTo>
                    <a:lnTo>
                      <a:pt x="90" y="90"/>
                    </a:lnTo>
                    <a:lnTo>
                      <a:pt x="87" y="94"/>
                    </a:lnTo>
                    <a:lnTo>
                      <a:pt x="78" y="92"/>
                    </a:lnTo>
                    <a:lnTo>
                      <a:pt x="75" y="96"/>
                    </a:lnTo>
                    <a:lnTo>
                      <a:pt x="76" y="101"/>
                    </a:lnTo>
                    <a:lnTo>
                      <a:pt x="59" y="103"/>
                    </a:lnTo>
                    <a:lnTo>
                      <a:pt x="43" y="95"/>
                    </a:lnTo>
                    <a:lnTo>
                      <a:pt x="43" y="85"/>
                    </a:lnTo>
                    <a:lnTo>
                      <a:pt x="33" y="78"/>
                    </a:lnTo>
                    <a:lnTo>
                      <a:pt x="18" y="68"/>
                    </a:lnTo>
                    <a:lnTo>
                      <a:pt x="6" y="64"/>
                    </a:lnTo>
                    <a:lnTo>
                      <a:pt x="0" y="53"/>
                    </a:lnTo>
                    <a:close/>
                  </a:path>
                </a:pathLst>
              </a:custGeom>
              <a:grpFill/>
              <a:ln w="3175">
                <a:solidFill>
                  <a:schemeClr val="bg1"/>
                </a:solidFill>
                <a:round/>
                <a:headEnd/>
                <a:tailEnd/>
              </a:ln>
            </p:spPr>
            <p:txBody>
              <a:bodyPr/>
              <a:lstStyle/>
              <a:p>
                <a:pPr defTabSz="914621"/>
                <a:endParaRPr lang="en-US" sz="1351">
                  <a:solidFill>
                    <a:prstClr val="black"/>
                  </a:solidFill>
                  <a:latin typeface="Aptos" panose="02110004020202020204"/>
                </a:endParaRPr>
              </a:p>
            </p:txBody>
          </p:sp>
        </p:grpSp>
        <p:sp>
          <p:nvSpPr>
            <p:cNvPr id="2" name="Freeform 1">
              <a:extLst>
                <a:ext uri="{FF2B5EF4-FFF2-40B4-BE49-F238E27FC236}">
                  <a16:creationId xmlns:a16="http://schemas.microsoft.com/office/drawing/2014/main" id="{EF46F996-AA85-EC4C-DC76-2ECBE341A9BF}"/>
                </a:ext>
              </a:extLst>
            </p:cNvPr>
            <p:cNvSpPr/>
            <p:nvPr/>
          </p:nvSpPr>
          <p:spPr>
            <a:xfrm>
              <a:off x="4501712" y="2316528"/>
              <a:ext cx="216408" cy="264347"/>
            </a:xfrm>
            <a:custGeom>
              <a:avLst/>
              <a:gdLst>
                <a:gd name="connsiteX0" fmla="*/ 108204 w 216408"/>
                <a:gd name="connsiteY0" fmla="*/ 292608 h 292608"/>
                <a:gd name="connsiteX1" fmla="*/ 105899 w 216408"/>
                <a:gd name="connsiteY1" fmla="*/ 291713 h 292608"/>
                <a:gd name="connsiteX2" fmla="*/ 0 w 216408"/>
                <a:gd name="connsiteY2" fmla="*/ 108204 h 292608"/>
                <a:gd name="connsiteX3" fmla="*/ 108204 w 216408"/>
                <a:gd name="connsiteY3" fmla="*/ 0 h 292608"/>
                <a:gd name="connsiteX4" fmla="*/ 216408 w 216408"/>
                <a:gd name="connsiteY4" fmla="*/ 108204 h 292608"/>
                <a:gd name="connsiteX5" fmla="*/ 110623 w 216408"/>
                <a:gd name="connsiteY5" fmla="*/ 291608 h 292608"/>
                <a:gd name="connsiteX6" fmla="*/ 108204 w 216408"/>
                <a:gd name="connsiteY6" fmla="*/ 292608 h 292608"/>
                <a:gd name="connsiteX7" fmla="*/ 108204 w 216408"/>
                <a:gd name="connsiteY7" fmla="*/ 6858 h 292608"/>
                <a:gd name="connsiteX8" fmla="*/ 6858 w 216408"/>
                <a:gd name="connsiteY8" fmla="*/ 108204 h 292608"/>
                <a:gd name="connsiteX9" fmla="*/ 108099 w 216408"/>
                <a:gd name="connsiteY9" fmla="*/ 284369 h 292608"/>
                <a:gd name="connsiteX10" fmla="*/ 209550 w 216408"/>
                <a:gd name="connsiteY10" fmla="*/ 108204 h 292608"/>
                <a:gd name="connsiteX11" fmla="*/ 108204 w 216408"/>
                <a:gd name="connsiteY11" fmla="*/ 6858 h 292608"/>
                <a:gd name="connsiteX12" fmla="*/ 108204 w 216408"/>
                <a:gd name="connsiteY12" fmla="*/ 149733 h 292608"/>
                <a:gd name="connsiteX13" fmla="*/ 66675 w 216408"/>
                <a:gd name="connsiteY13" fmla="*/ 108204 h 292608"/>
                <a:gd name="connsiteX14" fmla="*/ 108204 w 216408"/>
                <a:gd name="connsiteY14" fmla="*/ 66675 h 292608"/>
                <a:gd name="connsiteX15" fmla="*/ 149733 w 216408"/>
                <a:gd name="connsiteY15" fmla="*/ 108204 h 292608"/>
                <a:gd name="connsiteX16" fmla="*/ 108204 w 216408"/>
                <a:gd name="connsiteY16" fmla="*/ 149733 h 292608"/>
                <a:gd name="connsiteX17" fmla="*/ 108204 w 216408"/>
                <a:gd name="connsiteY17" fmla="*/ 73533 h 292608"/>
                <a:gd name="connsiteX18" fmla="*/ 73533 w 216408"/>
                <a:gd name="connsiteY18" fmla="*/ 108204 h 292608"/>
                <a:gd name="connsiteX19" fmla="*/ 108204 w 216408"/>
                <a:gd name="connsiteY19" fmla="*/ 142875 h 292608"/>
                <a:gd name="connsiteX20" fmla="*/ 142875 w 216408"/>
                <a:gd name="connsiteY20" fmla="*/ 108204 h 292608"/>
                <a:gd name="connsiteX21" fmla="*/ 108204 w 216408"/>
                <a:gd name="connsiteY21" fmla="*/ 73533 h 2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6408" h="292608">
                  <a:moveTo>
                    <a:pt x="108204" y="292608"/>
                  </a:moveTo>
                  <a:cubicBezTo>
                    <a:pt x="107385" y="292608"/>
                    <a:pt x="106556" y="292313"/>
                    <a:pt x="105899" y="291713"/>
                  </a:cubicBezTo>
                  <a:cubicBezTo>
                    <a:pt x="101575" y="287788"/>
                    <a:pt x="0" y="194453"/>
                    <a:pt x="0" y="108204"/>
                  </a:cubicBezTo>
                  <a:cubicBezTo>
                    <a:pt x="0" y="48539"/>
                    <a:pt x="48539" y="0"/>
                    <a:pt x="108204" y="0"/>
                  </a:cubicBezTo>
                  <a:cubicBezTo>
                    <a:pt x="167869" y="0"/>
                    <a:pt x="216408" y="48539"/>
                    <a:pt x="216408" y="108204"/>
                  </a:cubicBezTo>
                  <a:cubicBezTo>
                    <a:pt x="216408" y="184947"/>
                    <a:pt x="114948" y="287284"/>
                    <a:pt x="110623" y="291608"/>
                  </a:cubicBezTo>
                  <a:cubicBezTo>
                    <a:pt x="109966" y="292265"/>
                    <a:pt x="109080" y="292608"/>
                    <a:pt x="108204" y="292608"/>
                  </a:cubicBezTo>
                  <a:close/>
                  <a:moveTo>
                    <a:pt x="108204" y="6858"/>
                  </a:moveTo>
                  <a:cubicBezTo>
                    <a:pt x="52321" y="6858"/>
                    <a:pt x="6858" y="52321"/>
                    <a:pt x="6858" y="108204"/>
                  </a:cubicBezTo>
                  <a:cubicBezTo>
                    <a:pt x="6858" y="184214"/>
                    <a:pt x="92507" y="269491"/>
                    <a:pt x="108099" y="284369"/>
                  </a:cubicBezTo>
                  <a:cubicBezTo>
                    <a:pt x="123454" y="268405"/>
                    <a:pt x="209550" y="175860"/>
                    <a:pt x="209550" y="108204"/>
                  </a:cubicBezTo>
                  <a:cubicBezTo>
                    <a:pt x="209550" y="52321"/>
                    <a:pt x="164087" y="6858"/>
                    <a:pt x="108204" y="6858"/>
                  </a:cubicBezTo>
                  <a:close/>
                  <a:moveTo>
                    <a:pt x="108204" y="149733"/>
                  </a:moveTo>
                  <a:cubicBezTo>
                    <a:pt x="85306" y="149733"/>
                    <a:pt x="66675" y="131102"/>
                    <a:pt x="66675" y="108204"/>
                  </a:cubicBezTo>
                  <a:cubicBezTo>
                    <a:pt x="66675" y="85306"/>
                    <a:pt x="85306" y="66675"/>
                    <a:pt x="108204" y="66675"/>
                  </a:cubicBezTo>
                  <a:cubicBezTo>
                    <a:pt x="131102" y="66675"/>
                    <a:pt x="149733" y="85306"/>
                    <a:pt x="149733" y="108204"/>
                  </a:cubicBezTo>
                  <a:cubicBezTo>
                    <a:pt x="149733" y="131102"/>
                    <a:pt x="131102" y="149733"/>
                    <a:pt x="108204" y="149733"/>
                  </a:cubicBezTo>
                  <a:close/>
                  <a:moveTo>
                    <a:pt x="108204" y="73533"/>
                  </a:moveTo>
                  <a:cubicBezTo>
                    <a:pt x="89087" y="73533"/>
                    <a:pt x="73533" y="89087"/>
                    <a:pt x="73533" y="108204"/>
                  </a:cubicBezTo>
                  <a:cubicBezTo>
                    <a:pt x="73533" y="127321"/>
                    <a:pt x="89087" y="142875"/>
                    <a:pt x="108204" y="142875"/>
                  </a:cubicBezTo>
                  <a:cubicBezTo>
                    <a:pt x="127321" y="142875"/>
                    <a:pt x="142875" y="127321"/>
                    <a:pt x="142875" y="108204"/>
                  </a:cubicBezTo>
                  <a:cubicBezTo>
                    <a:pt x="142875" y="89087"/>
                    <a:pt x="127321" y="73533"/>
                    <a:pt x="108204" y="73533"/>
                  </a:cubicBezTo>
                  <a:close/>
                </a:path>
              </a:pathLst>
            </a:custGeom>
            <a:solidFill>
              <a:schemeClr val="tx1"/>
            </a:solidFill>
            <a:ln w="9525" cap="flat">
              <a:noFill/>
              <a:prstDash val="solid"/>
              <a:miter/>
            </a:ln>
            <a:effectLst>
              <a:glow rad="228600">
                <a:schemeClr val="accent5">
                  <a:satMod val="175000"/>
                  <a:alpha val="40000"/>
                </a:schemeClr>
              </a:glow>
            </a:effectLst>
          </p:spPr>
          <p:txBody>
            <a:bodyPr rtlCol="0" anchor="ctr"/>
            <a:lstStyle/>
            <a:p>
              <a:pPr defTabSz="914597" hangingPunct="0">
                <a:defRPr/>
              </a:pPr>
              <a:endParaRPr lang="en-SA" sz="1733" kern="0">
                <a:solidFill>
                  <a:srgbClr val="FFFFFF"/>
                </a:solidFill>
                <a:latin typeface="Calibri Light" panose="020F0302020204030204"/>
                <a:sym typeface="IBM Plex Sans Light"/>
              </a:endParaRPr>
            </a:p>
          </p:txBody>
        </p:sp>
      </p:grpSp>
      <p:sp>
        <p:nvSpPr>
          <p:cNvPr id="16" name="TextBox 15">
            <a:extLst>
              <a:ext uri="{FF2B5EF4-FFF2-40B4-BE49-F238E27FC236}">
                <a16:creationId xmlns:a16="http://schemas.microsoft.com/office/drawing/2014/main" id="{FCFD083D-37C0-72EF-4E03-253B5B5FE54F}"/>
              </a:ext>
            </a:extLst>
          </p:cNvPr>
          <p:cNvSpPr txBox="1"/>
          <p:nvPr/>
        </p:nvSpPr>
        <p:spPr>
          <a:xfrm>
            <a:off x="7409946" y="4231121"/>
            <a:ext cx="3338215" cy="584775"/>
          </a:xfrm>
          <a:prstGeom prst="rect">
            <a:avLst/>
          </a:prstGeom>
          <a:noFill/>
        </p:spPr>
        <p:txBody>
          <a:bodyPr wrap="square">
            <a:spAutoFit/>
          </a:bodyPr>
          <a:lstStyle/>
          <a:p>
            <a:pPr algn="ctr" defTabSz="914621"/>
            <a:r>
              <a:rPr lang="en-GB" sz="1600" b="1" dirty="0">
                <a:latin typeface="Noto Sans" panose="020B0502040504020204" pitchFamily="34" charset="0"/>
              </a:rPr>
              <a:t>Support the emerging </a:t>
            </a:r>
            <a:r>
              <a:rPr lang="en-GB" sz="1600" b="1" dirty="0">
                <a:latin typeface="IBM Plex Sans" panose="020B0503050203000203" pitchFamily="34" charset="0"/>
              </a:rPr>
              <a:t>Hungarian</a:t>
            </a:r>
            <a:r>
              <a:rPr lang="en-GB" sz="1600" b="1" dirty="0">
                <a:latin typeface="Noto Sans" panose="020B0502040504020204" pitchFamily="34" charset="0"/>
              </a:rPr>
              <a:t> quantum ecosystem</a:t>
            </a:r>
            <a:endParaRPr lang="en-FI" sz="1600" b="1" dirty="0">
              <a:latin typeface="Aptos" panose="02110004020202020204"/>
            </a:endParaRPr>
          </a:p>
        </p:txBody>
      </p:sp>
      <p:sp>
        <p:nvSpPr>
          <p:cNvPr id="18" name="TextBox 17">
            <a:extLst>
              <a:ext uri="{FF2B5EF4-FFF2-40B4-BE49-F238E27FC236}">
                <a16:creationId xmlns:a16="http://schemas.microsoft.com/office/drawing/2014/main" id="{77CE1411-980F-9BCC-0601-1A295EB3E546}"/>
              </a:ext>
            </a:extLst>
          </p:cNvPr>
          <p:cNvSpPr txBox="1"/>
          <p:nvPr/>
        </p:nvSpPr>
        <p:spPr>
          <a:xfrm>
            <a:off x="1410707" y="4924917"/>
            <a:ext cx="3338215" cy="584775"/>
          </a:xfrm>
          <a:prstGeom prst="rect">
            <a:avLst/>
          </a:prstGeom>
          <a:noFill/>
        </p:spPr>
        <p:txBody>
          <a:bodyPr wrap="square">
            <a:spAutoFit/>
          </a:bodyPr>
          <a:lstStyle/>
          <a:p>
            <a:pPr algn="ctr" defTabSz="914621"/>
            <a:r>
              <a:rPr lang="en-GB" sz="1600" b="1" dirty="0">
                <a:latin typeface="IBM Plex Sans" panose="020B0503050203000203" pitchFamily="34" charset="0"/>
              </a:rPr>
              <a:t>Research and solutions commercialization</a:t>
            </a:r>
            <a:endParaRPr lang="en-FI" sz="1600" b="1" dirty="0">
              <a:latin typeface="IBM Plex Sans" panose="020B0503050203000203" pitchFamily="34" charset="0"/>
            </a:endParaRPr>
          </a:p>
        </p:txBody>
      </p:sp>
      <p:sp>
        <p:nvSpPr>
          <p:cNvPr id="19" name="TextBox 18">
            <a:extLst>
              <a:ext uri="{FF2B5EF4-FFF2-40B4-BE49-F238E27FC236}">
                <a16:creationId xmlns:a16="http://schemas.microsoft.com/office/drawing/2014/main" id="{D4EE775A-EC7C-B9E1-66DF-93E7147752CE}"/>
              </a:ext>
            </a:extLst>
          </p:cNvPr>
          <p:cNvSpPr txBox="1"/>
          <p:nvPr/>
        </p:nvSpPr>
        <p:spPr>
          <a:xfrm>
            <a:off x="2873525" y="1082970"/>
            <a:ext cx="3362960" cy="338554"/>
          </a:xfrm>
          <a:prstGeom prst="rect">
            <a:avLst/>
          </a:prstGeom>
          <a:noFill/>
        </p:spPr>
        <p:txBody>
          <a:bodyPr wrap="square">
            <a:spAutoFit/>
          </a:bodyPr>
          <a:lstStyle/>
          <a:p>
            <a:pPr defTabSz="914621"/>
            <a:r>
              <a:rPr lang="en-GB" sz="1600" b="1" dirty="0">
                <a:latin typeface="Noto Sans" panose="020B0502040504020204" pitchFamily="34" charset="0"/>
              </a:rPr>
              <a:t>International partnerships</a:t>
            </a:r>
            <a:endParaRPr lang="en-FI" sz="1600" b="1" dirty="0">
              <a:latin typeface="Aptos" panose="02110004020202020204"/>
            </a:endParaRPr>
          </a:p>
        </p:txBody>
      </p:sp>
      <p:sp>
        <p:nvSpPr>
          <p:cNvPr id="21" name="TextBox 20">
            <a:extLst>
              <a:ext uri="{FF2B5EF4-FFF2-40B4-BE49-F238E27FC236}">
                <a16:creationId xmlns:a16="http://schemas.microsoft.com/office/drawing/2014/main" id="{D6226A26-939C-7895-680F-3B8262C8333F}"/>
              </a:ext>
            </a:extLst>
          </p:cNvPr>
          <p:cNvSpPr txBox="1"/>
          <p:nvPr/>
        </p:nvSpPr>
        <p:spPr>
          <a:xfrm>
            <a:off x="4292401" y="2762313"/>
            <a:ext cx="2164080" cy="338554"/>
          </a:xfrm>
          <a:prstGeom prst="rect">
            <a:avLst/>
          </a:prstGeom>
          <a:noFill/>
        </p:spPr>
        <p:txBody>
          <a:bodyPr wrap="square">
            <a:spAutoFit/>
          </a:bodyPr>
          <a:lstStyle/>
          <a:p>
            <a:pPr defTabSz="914621"/>
            <a:r>
              <a:rPr lang="en-GB" sz="1600" b="1" dirty="0">
                <a:latin typeface="Noto Sans" panose="020B0502040504020204" pitchFamily="34" charset="0"/>
              </a:rPr>
              <a:t>Attract investors </a:t>
            </a:r>
            <a:endParaRPr lang="en-FI" sz="1600" b="1" dirty="0">
              <a:latin typeface="Aptos" panose="02110004020202020204"/>
            </a:endParaRPr>
          </a:p>
        </p:txBody>
      </p:sp>
      <p:sp>
        <p:nvSpPr>
          <p:cNvPr id="22" name="TextBox 21">
            <a:extLst>
              <a:ext uri="{FF2B5EF4-FFF2-40B4-BE49-F238E27FC236}">
                <a16:creationId xmlns:a16="http://schemas.microsoft.com/office/drawing/2014/main" id="{F783D178-19A2-5A8E-43B7-1256D33AA80E}"/>
              </a:ext>
            </a:extLst>
          </p:cNvPr>
          <p:cNvSpPr txBox="1"/>
          <p:nvPr/>
        </p:nvSpPr>
        <p:spPr>
          <a:xfrm>
            <a:off x="4800257" y="4825122"/>
            <a:ext cx="2164080" cy="1077218"/>
          </a:xfrm>
          <a:prstGeom prst="rect">
            <a:avLst/>
          </a:prstGeom>
          <a:noFill/>
        </p:spPr>
        <p:txBody>
          <a:bodyPr wrap="square">
            <a:spAutoFit/>
          </a:bodyPr>
          <a:lstStyle/>
          <a:p>
            <a:pPr defTabSz="914621"/>
            <a:r>
              <a:rPr lang="en-GB" sz="1600" b="1" dirty="0">
                <a:latin typeface="Noto Sans" panose="020B0502040504020204" pitchFamily="34" charset="0"/>
              </a:rPr>
              <a:t>Stimulate industry and small technology companies</a:t>
            </a:r>
            <a:endParaRPr lang="en-FI" sz="1600" b="1" dirty="0">
              <a:latin typeface="Aptos" panose="02110004020202020204"/>
            </a:endParaRPr>
          </a:p>
        </p:txBody>
      </p:sp>
      <p:sp>
        <p:nvSpPr>
          <p:cNvPr id="23" name="TextBox 22">
            <a:extLst>
              <a:ext uri="{FF2B5EF4-FFF2-40B4-BE49-F238E27FC236}">
                <a16:creationId xmlns:a16="http://schemas.microsoft.com/office/drawing/2014/main" id="{91915B3D-816A-42B6-370C-CC23328E6E88}"/>
              </a:ext>
            </a:extLst>
          </p:cNvPr>
          <p:cNvSpPr txBox="1"/>
          <p:nvPr/>
        </p:nvSpPr>
        <p:spPr>
          <a:xfrm>
            <a:off x="7024674" y="2689600"/>
            <a:ext cx="3338215" cy="830997"/>
          </a:xfrm>
          <a:prstGeom prst="rect">
            <a:avLst/>
          </a:prstGeom>
          <a:noFill/>
        </p:spPr>
        <p:txBody>
          <a:bodyPr wrap="square">
            <a:spAutoFit/>
          </a:bodyPr>
          <a:lstStyle/>
          <a:p>
            <a:pPr algn="ctr" defTabSz="914621"/>
            <a:r>
              <a:rPr lang="en-GB" sz="1600" b="1" dirty="0">
                <a:latin typeface="Aptos" panose="02110004020202020204"/>
              </a:rPr>
              <a:t>Strengthen the influx of young students into the fields of quantum technologies </a:t>
            </a:r>
            <a:endParaRPr lang="en-FI" sz="1600" b="1" dirty="0">
              <a:latin typeface="Aptos" panose="02110004020202020204"/>
            </a:endParaRPr>
          </a:p>
        </p:txBody>
      </p:sp>
      <p:sp>
        <p:nvSpPr>
          <p:cNvPr id="26" name="TextBox 25">
            <a:extLst>
              <a:ext uri="{FF2B5EF4-FFF2-40B4-BE49-F238E27FC236}">
                <a16:creationId xmlns:a16="http://schemas.microsoft.com/office/drawing/2014/main" id="{9129C96A-BC45-1B7E-D5AA-B1B636649B5F}"/>
              </a:ext>
            </a:extLst>
          </p:cNvPr>
          <p:cNvSpPr txBox="1"/>
          <p:nvPr/>
        </p:nvSpPr>
        <p:spPr>
          <a:xfrm>
            <a:off x="1050875" y="2768289"/>
            <a:ext cx="3362960" cy="830997"/>
          </a:xfrm>
          <a:prstGeom prst="rect">
            <a:avLst/>
          </a:prstGeom>
          <a:noFill/>
        </p:spPr>
        <p:txBody>
          <a:bodyPr wrap="square">
            <a:spAutoFit/>
          </a:bodyPr>
          <a:lstStyle/>
          <a:p>
            <a:pPr algn="ctr" defTabSz="914621"/>
            <a:r>
              <a:rPr lang="en-GB" sz="1600" b="1" dirty="0">
                <a:latin typeface="IBM Plex Sans" panose="020B0503050203000203" pitchFamily="34" charset="0"/>
              </a:rPr>
              <a:t>Make the unique Hungarian quantum ecosystem even more attractive to foreign companies</a:t>
            </a:r>
            <a:endParaRPr lang="en-FI" sz="1600" b="1" dirty="0">
              <a:latin typeface="IBM Plex Sans" panose="020B0503050203000203" pitchFamily="34" charset="0"/>
            </a:endParaRPr>
          </a:p>
        </p:txBody>
      </p:sp>
      <p:sp>
        <p:nvSpPr>
          <p:cNvPr id="30" name="TextBox 29">
            <a:extLst>
              <a:ext uri="{FF2B5EF4-FFF2-40B4-BE49-F238E27FC236}">
                <a16:creationId xmlns:a16="http://schemas.microsoft.com/office/drawing/2014/main" id="{EC04A5AC-9687-C505-1228-5D42750193E2}"/>
              </a:ext>
            </a:extLst>
          </p:cNvPr>
          <p:cNvSpPr txBox="1"/>
          <p:nvPr/>
        </p:nvSpPr>
        <p:spPr>
          <a:xfrm>
            <a:off x="7936863" y="6000995"/>
            <a:ext cx="4236720" cy="338554"/>
          </a:xfrm>
          <a:prstGeom prst="rect">
            <a:avLst/>
          </a:prstGeom>
          <a:noFill/>
        </p:spPr>
        <p:txBody>
          <a:bodyPr wrap="square">
            <a:spAutoFit/>
          </a:bodyPr>
          <a:lstStyle/>
          <a:p>
            <a:pPr defTabSz="914621"/>
            <a:r>
              <a:rPr lang="en-GB" sz="1600" b="1" dirty="0">
                <a:latin typeface="IBM Plex Sans" panose="020B0503050203000203" pitchFamily="34" charset="0"/>
              </a:rPr>
              <a:t>Increased international presence. </a:t>
            </a:r>
            <a:endParaRPr lang="en-FI" sz="1600" b="1" dirty="0">
              <a:latin typeface="IBM Plex Sans" panose="020B0503050203000203" pitchFamily="34" charset="0"/>
            </a:endParaRPr>
          </a:p>
        </p:txBody>
      </p:sp>
      <p:sp>
        <p:nvSpPr>
          <p:cNvPr id="32" name="TextBox 31">
            <a:extLst>
              <a:ext uri="{FF2B5EF4-FFF2-40B4-BE49-F238E27FC236}">
                <a16:creationId xmlns:a16="http://schemas.microsoft.com/office/drawing/2014/main" id="{C2F4EF3C-DD41-9618-4895-49F878A685C6}"/>
              </a:ext>
            </a:extLst>
          </p:cNvPr>
          <p:cNvSpPr txBox="1"/>
          <p:nvPr/>
        </p:nvSpPr>
        <p:spPr>
          <a:xfrm>
            <a:off x="7936863" y="2278313"/>
            <a:ext cx="4236720" cy="338554"/>
          </a:xfrm>
          <a:prstGeom prst="rect">
            <a:avLst/>
          </a:prstGeom>
          <a:noFill/>
        </p:spPr>
        <p:txBody>
          <a:bodyPr wrap="square">
            <a:spAutoFit/>
          </a:bodyPr>
          <a:lstStyle/>
          <a:p>
            <a:pPr defTabSz="914621"/>
            <a:r>
              <a:rPr lang="en-GB" sz="1600" b="1" dirty="0">
                <a:latin typeface="IBM Plex Sans" panose="020B0503050203000203" pitchFamily="34" charset="0"/>
              </a:rPr>
              <a:t>Accelerate the existing quantum legacy</a:t>
            </a:r>
            <a:endParaRPr lang="en-FI" sz="1600" b="1" dirty="0">
              <a:latin typeface="IBM Plex Sans" panose="020B0503050203000203" pitchFamily="34" charset="0"/>
            </a:endParaRPr>
          </a:p>
        </p:txBody>
      </p:sp>
      <p:sp>
        <p:nvSpPr>
          <p:cNvPr id="34" name="TextBox 33">
            <a:extLst>
              <a:ext uri="{FF2B5EF4-FFF2-40B4-BE49-F238E27FC236}">
                <a16:creationId xmlns:a16="http://schemas.microsoft.com/office/drawing/2014/main" id="{F04521CE-BBEC-7DAD-368B-7804F3CDED35}"/>
              </a:ext>
            </a:extLst>
          </p:cNvPr>
          <p:cNvSpPr txBox="1"/>
          <p:nvPr/>
        </p:nvSpPr>
        <p:spPr>
          <a:xfrm>
            <a:off x="6561587" y="5174249"/>
            <a:ext cx="6096000" cy="830997"/>
          </a:xfrm>
          <a:prstGeom prst="rect">
            <a:avLst/>
          </a:prstGeom>
          <a:noFill/>
        </p:spPr>
        <p:txBody>
          <a:bodyPr wrap="square">
            <a:spAutoFit/>
          </a:bodyPr>
          <a:lstStyle/>
          <a:p>
            <a:pPr defTabSz="914377" fontAlgn="base">
              <a:buClr>
                <a:srgbClr val="6D6E70"/>
              </a:buClr>
              <a:buSzPct val="90000"/>
              <a:defRPr/>
            </a:pPr>
            <a:endParaRPr lang="en-US" sz="1600" b="1" kern="0" dirty="0">
              <a:latin typeface="IBM Plex Sans Cond" panose="020B0506050203000203" pitchFamily="34" charset="77"/>
              <a:sym typeface="IBM Plex Sans Light"/>
            </a:endParaRPr>
          </a:p>
          <a:p>
            <a:pPr defTabSz="914377" fontAlgn="base">
              <a:buClr>
                <a:srgbClr val="6D6E70"/>
              </a:buClr>
              <a:buSzPct val="90000"/>
              <a:defRPr/>
            </a:pPr>
            <a:r>
              <a:rPr lang="en-US" sz="1600" b="1" kern="0" dirty="0">
                <a:latin typeface="IBM Plex Sans Cond" panose="020B0506050203000203" pitchFamily="34" charset="77"/>
                <a:sym typeface="IBM Plex Sans Light"/>
              </a:rPr>
              <a:t>Camps and local hack-a-thons to increase reach</a:t>
            </a:r>
          </a:p>
          <a:p>
            <a:pPr defTabSz="914377" fontAlgn="base">
              <a:buClr>
                <a:srgbClr val="6D6E70"/>
              </a:buClr>
              <a:buSzPct val="90000"/>
              <a:defRPr/>
            </a:pPr>
            <a:endParaRPr lang="en-US" sz="1600" b="1" kern="0" dirty="0">
              <a:latin typeface="IBM Plex Sans Cond" panose="020B0506050203000203" pitchFamily="34" charset="77"/>
              <a:sym typeface="IBM Plex Sans Light"/>
            </a:endParaRPr>
          </a:p>
        </p:txBody>
      </p:sp>
      <p:sp>
        <p:nvSpPr>
          <p:cNvPr id="35" name="TextBox 34">
            <a:extLst>
              <a:ext uri="{FF2B5EF4-FFF2-40B4-BE49-F238E27FC236}">
                <a16:creationId xmlns:a16="http://schemas.microsoft.com/office/drawing/2014/main" id="{2D5F44C6-026C-E7EC-4364-351905B8A9ED}"/>
              </a:ext>
            </a:extLst>
          </p:cNvPr>
          <p:cNvSpPr txBox="1"/>
          <p:nvPr/>
        </p:nvSpPr>
        <p:spPr>
          <a:xfrm>
            <a:off x="7094044" y="5051585"/>
            <a:ext cx="2365905" cy="338554"/>
          </a:xfrm>
          <a:prstGeom prst="rect">
            <a:avLst/>
          </a:prstGeom>
          <a:noFill/>
        </p:spPr>
        <p:txBody>
          <a:bodyPr wrap="square">
            <a:spAutoFit/>
          </a:bodyPr>
          <a:lstStyle/>
          <a:p>
            <a:pPr defTabSz="914377" fontAlgn="base">
              <a:buClr>
                <a:srgbClr val="6D6E70"/>
              </a:buClr>
              <a:buSzPct val="90000"/>
              <a:defRPr/>
            </a:pPr>
            <a:r>
              <a:rPr lang="en-US" sz="1600" b="1" kern="0" dirty="0">
                <a:latin typeface="IBM Plex Sans Cond" panose="020B0506050203000203" pitchFamily="34" charset="77"/>
                <a:sym typeface="IBM Plex Sans Light"/>
              </a:rPr>
              <a:t>Academic engagements    </a:t>
            </a:r>
          </a:p>
        </p:txBody>
      </p:sp>
      <p:sp>
        <p:nvSpPr>
          <p:cNvPr id="36" name="TextBox 35">
            <a:extLst>
              <a:ext uri="{FF2B5EF4-FFF2-40B4-BE49-F238E27FC236}">
                <a16:creationId xmlns:a16="http://schemas.microsoft.com/office/drawing/2014/main" id="{9FBDFA22-992B-4F79-B7E0-CB5E40D2B6FE}"/>
              </a:ext>
            </a:extLst>
          </p:cNvPr>
          <p:cNvSpPr txBox="1"/>
          <p:nvPr/>
        </p:nvSpPr>
        <p:spPr>
          <a:xfrm>
            <a:off x="8768735" y="4783490"/>
            <a:ext cx="4236720" cy="584775"/>
          </a:xfrm>
          <a:prstGeom prst="rect">
            <a:avLst/>
          </a:prstGeom>
          <a:noFill/>
        </p:spPr>
        <p:txBody>
          <a:bodyPr wrap="square">
            <a:spAutoFit/>
          </a:bodyPr>
          <a:lstStyle/>
          <a:p>
            <a:pPr defTabSz="914377" fontAlgn="base">
              <a:buClr>
                <a:srgbClr val="6D6E70"/>
              </a:buClr>
              <a:buSzPct val="90000"/>
              <a:defRPr/>
            </a:pPr>
            <a:r>
              <a:rPr lang="en-US" sz="1600" b="1" kern="0" dirty="0">
                <a:latin typeface="IBM Plex Sans" panose="020B0503050203000203" pitchFamily="34" charset="0"/>
                <a:sym typeface="IBM Plex Sans Light"/>
              </a:rPr>
              <a:t>Development of curriculums</a:t>
            </a:r>
          </a:p>
          <a:p>
            <a:pPr marL="228594" indent="-228594" defTabSz="914377" fontAlgn="base">
              <a:buClr>
                <a:srgbClr val="6D6E70"/>
              </a:buClr>
              <a:buSzPct val="90000"/>
              <a:buFont typeface="Arial" panose="020B0604020202020204" pitchFamily="34" charset="0"/>
              <a:buChar char="•"/>
              <a:defRPr/>
            </a:pPr>
            <a:endParaRPr lang="en-US" sz="1600" b="1" kern="0" dirty="0">
              <a:latin typeface="IBM Plex Sans" panose="020B0503050203000203" pitchFamily="34" charset="0"/>
              <a:sym typeface="IBM Plex Sans Light"/>
            </a:endParaRPr>
          </a:p>
        </p:txBody>
      </p:sp>
      <p:sp>
        <p:nvSpPr>
          <p:cNvPr id="38" name="TextBox 37">
            <a:extLst>
              <a:ext uri="{FF2B5EF4-FFF2-40B4-BE49-F238E27FC236}">
                <a16:creationId xmlns:a16="http://schemas.microsoft.com/office/drawing/2014/main" id="{41844CA5-A2A0-D6B2-1459-DDBAFAE0C3AB}"/>
              </a:ext>
            </a:extLst>
          </p:cNvPr>
          <p:cNvSpPr txBox="1"/>
          <p:nvPr/>
        </p:nvSpPr>
        <p:spPr>
          <a:xfrm>
            <a:off x="8276996" y="3512662"/>
            <a:ext cx="3372820" cy="584775"/>
          </a:xfrm>
          <a:prstGeom prst="rect">
            <a:avLst/>
          </a:prstGeom>
          <a:noFill/>
        </p:spPr>
        <p:txBody>
          <a:bodyPr wrap="square">
            <a:spAutoFit/>
          </a:bodyPr>
          <a:lstStyle/>
          <a:p>
            <a:pPr algn="ctr" defTabSz="914377" fontAlgn="base">
              <a:buClr>
                <a:srgbClr val="6D6E70"/>
              </a:buClr>
              <a:buSzPct val="90000"/>
              <a:defRPr/>
            </a:pPr>
            <a:r>
              <a:rPr lang="en-US" sz="1600" b="1" kern="0" dirty="0">
                <a:latin typeface="IBM Plex Sans Cond" panose="020B0506050203000203" pitchFamily="34" charset="77"/>
                <a:sym typeface="IBM Plex Sans Light"/>
              </a:rPr>
              <a:t>Participation in research &amp; enablement exchanges</a:t>
            </a:r>
          </a:p>
        </p:txBody>
      </p:sp>
      <p:sp>
        <p:nvSpPr>
          <p:cNvPr id="40" name="TextBox 39">
            <a:extLst>
              <a:ext uri="{FF2B5EF4-FFF2-40B4-BE49-F238E27FC236}">
                <a16:creationId xmlns:a16="http://schemas.microsoft.com/office/drawing/2014/main" id="{8BBFEBCE-4AD7-0D49-4062-2F91657375A3}"/>
              </a:ext>
            </a:extLst>
          </p:cNvPr>
          <p:cNvSpPr txBox="1"/>
          <p:nvPr/>
        </p:nvSpPr>
        <p:spPr>
          <a:xfrm>
            <a:off x="4954855" y="3367842"/>
            <a:ext cx="1682911" cy="584775"/>
          </a:xfrm>
          <a:prstGeom prst="rect">
            <a:avLst/>
          </a:prstGeom>
          <a:noFill/>
        </p:spPr>
        <p:txBody>
          <a:bodyPr wrap="square">
            <a:spAutoFit/>
          </a:bodyPr>
          <a:lstStyle/>
          <a:p>
            <a:pPr defTabSz="914377" fontAlgn="base">
              <a:buClr>
                <a:srgbClr val="6D6E70"/>
              </a:buClr>
              <a:buSzPct val="90000"/>
              <a:defRPr/>
            </a:pPr>
            <a:endParaRPr lang="en-US" sz="1600" b="1" kern="0" dirty="0">
              <a:latin typeface="IBM Plex Sans" panose="020B0503050203000203" pitchFamily="34" charset="0"/>
              <a:sym typeface="IBM Plex Sans Light"/>
            </a:endParaRPr>
          </a:p>
          <a:p>
            <a:pPr defTabSz="914377" fontAlgn="base">
              <a:buClr>
                <a:srgbClr val="6D6E70"/>
              </a:buClr>
              <a:buSzPct val="90000"/>
              <a:defRPr/>
            </a:pPr>
            <a:r>
              <a:rPr lang="en-US" sz="1600" b="1" kern="0" dirty="0">
                <a:latin typeface="IBM Plex Sans" panose="020B0503050203000203" pitchFamily="34" charset="0"/>
                <a:sym typeface="IBM Plex Sans Light"/>
              </a:rPr>
              <a:t>Internships</a:t>
            </a:r>
          </a:p>
        </p:txBody>
      </p:sp>
      <p:sp>
        <p:nvSpPr>
          <p:cNvPr id="42" name="TextBox 41">
            <a:extLst>
              <a:ext uri="{FF2B5EF4-FFF2-40B4-BE49-F238E27FC236}">
                <a16:creationId xmlns:a16="http://schemas.microsoft.com/office/drawing/2014/main" id="{7D6F630C-6ADD-B7C4-F014-8F98D13D54BF}"/>
              </a:ext>
            </a:extLst>
          </p:cNvPr>
          <p:cNvSpPr txBox="1"/>
          <p:nvPr/>
        </p:nvSpPr>
        <p:spPr>
          <a:xfrm>
            <a:off x="5722008" y="588081"/>
            <a:ext cx="3468365" cy="830997"/>
          </a:xfrm>
          <a:prstGeom prst="rect">
            <a:avLst/>
          </a:prstGeom>
          <a:noFill/>
        </p:spPr>
        <p:txBody>
          <a:bodyPr wrap="square">
            <a:spAutoFit/>
          </a:bodyPr>
          <a:lstStyle/>
          <a:p>
            <a:pPr algn="ctr" defTabSz="914377" fontAlgn="base">
              <a:buClr>
                <a:srgbClr val="6D6E70"/>
              </a:buClr>
              <a:buSzPct val="90000"/>
              <a:defRPr/>
            </a:pPr>
            <a:endParaRPr lang="en-US" sz="1600" kern="0" dirty="0">
              <a:solidFill>
                <a:srgbClr val="2A0A16"/>
              </a:solidFill>
              <a:latin typeface="IBM Plex Sans Cond" panose="020B0506050203000203" pitchFamily="34" charset="77"/>
              <a:sym typeface="IBM Plex Sans Light"/>
            </a:endParaRPr>
          </a:p>
          <a:p>
            <a:pPr algn="ctr" defTabSz="914377" fontAlgn="base">
              <a:buClr>
                <a:srgbClr val="6D6E70"/>
              </a:buClr>
              <a:buSzPct val="90000"/>
              <a:defRPr/>
            </a:pPr>
            <a:r>
              <a:rPr lang="en-US" sz="1600" b="1" kern="0" dirty="0">
                <a:latin typeface="IBM Plex Sans Cond" panose="020B0506050203000203" pitchFamily="34" charset="77"/>
                <a:sym typeface="IBM Plex Sans Light"/>
              </a:rPr>
              <a:t>Collaborate &amp; leverage internationals resources to scale</a:t>
            </a:r>
          </a:p>
        </p:txBody>
      </p:sp>
      <p:sp>
        <p:nvSpPr>
          <p:cNvPr id="43" name="Text Placeholder 4">
            <a:extLst>
              <a:ext uri="{FF2B5EF4-FFF2-40B4-BE49-F238E27FC236}">
                <a16:creationId xmlns:a16="http://schemas.microsoft.com/office/drawing/2014/main" id="{7CE79CFE-941A-F557-12E9-CD6130036990}"/>
              </a:ext>
            </a:extLst>
          </p:cNvPr>
          <p:cNvSpPr txBox="1">
            <a:spLocks/>
          </p:cNvSpPr>
          <p:nvPr/>
        </p:nvSpPr>
        <p:spPr>
          <a:xfrm>
            <a:off x="4872621" y="3654281"/>
            <a:ext cx="2836415" cy="1253623"/>
          </a:xfrm>
          <a:prstGeom prst="rect">
            <a:avLst/>
          </a:prstGeom>
        </p:spPr>
        <p:txBody>
          <a:bodyPr lIns="121920" tIns="60960" rIns="121920" bIns="60960" anchor="t"/>
          <a:lstStyle>
            <a:lvl1pPr marL="0" indent="0" algn="l" rtl="0" eaLnBrk="1" fontAlgn="base" hangingPunct="1">
              <a:lnSpc>
                <a:spcPct val="110000"/>
              </a:lnSpc>
              <a:spcBef>
                <a:spcPts val="1467"/>
              </a:spcBef>
              <a:spcAft>
                <a:spcPct val="0"/>
              </a:spcAft>
              <a:buClr>
                <a:srgbClr val="6D6E70"/>
              </a:buClr>
              <a:buSzPct val="90000"/>
              <a:buFont typeface="Wingdings" pitchFamily="2" charset="2"/>
              <a:buNone/>
              <a:defRPr sz="1867">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82875" indent="-182875" algn="l" rtl="0" eaLnBrk="1" fontAlgn="base" hangingPunct="1">
              <a:lnSpc>
                <a:spcPct val="110000"/>
              </a:lnSpc>
              <a:spcBef>
                <a:spcPts val="1467"/>
              </a:spcBef>
              <a:spcAft>
                <a:spcPct val="0"/>
              </a:spcAft>
              <a:buClrTx/>
              <a:buSzPct val="80000"/>
              <a:buFont typeface="System Font Regular"/>
              <a:buChar char="–"/>
              <a:tabLst/>
              <a:defRPr sz="1867">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77943" indent="-134109" algn="l" rtl="0" eaLnBrk="1" fontAlgn="base" hangingPunct="1">
              <a:lnSpc>
                <a:spcPct val="110000"/>
              </a:lnSpc>
              <a:spcBef>
                <a:spcPts val="1467"/>
              </a:spcBef>
              <a:spcAft>
                <a:spcPct val="0"/>
              </a:spcAft>
              <a:buClrTx/>
              <a:buSzPct val="80000"/>
              <a:buFont typeface="Arial" panose="020B0604020202020204" pitchFamily="34" charset="0"/>
              <a:buChar char="•"/>
              <a:tabLst/>
              <a:defRPr sz="1867">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82735" indent="-182875" algn="l" rtl="0" eaLnBrk="1" fontAlgn="base" hangingPunct="1">
              <a:lnSpc>
                <a:spcPct val="110000"/>
              </a:lnSpc>
              <a:spcBef>
                <a:spcPts val="1467"/>
              </a:spcBef>
              <a:spcAft>
                <a:spcPct val="0"/>
              </a:spcAft>
              <a:buClrTx/>
              <a:buSzPct val="80000"/>
              <a:buFont typeface=".AppleSystemUIFont" charset="-120"/>
              <a:buChar char="–"/>
              <a:tabLst/>
              <a:defRPr sz="1867"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243834" indent="-219451" algn="l" rtl="0" eaLnBrk="1" fontAlgn="base" hangingPunct="1">
              <a:lnSpc>
                <a:spcPct val="110000"/>
              </a:lnSpc>
              <a:spcBef>
                <a:spcPts val="1467"/>
              </a:spcBef>
              <a:spcAft>
                <a:spcPct val="0"/>
              </a:spcAft>
              <a:buClrTx/>
              <a:buSzPct val="80000"/>
              <a:buFontTx/>
              <a:buNone/>
              <a:tabLst/>
              <a:defRPr lang="en-US" sz="1867"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Arial"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Arial"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Arial"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Arial" charset="0"/>
              </a:defRPr>
            </a:lvl9pPr>
          </a:lstStyle>
          <a:p>
            <a:pPr algn="ctr" defTabSz="1219170" fontAlgn="auto" hangingPunct="0">
              <a:lnSpc>
                <a:spcPct val="100000"/>
              </a:lnSpc>
              <a:spcBef>
                <a:spcPts val="0"/>
              </a:spcBef>
              <a:spcAft>
                <a:spcPts val="0"/>
              </a:spcAft>
              <a:buClrTx/>
              <a:buSzTx/>
              <a:defRPr/>
            </a:pPr>
            <a:endParaRPr lang="fr-CA" sz="2667" b="1" kern="0" dirty="0">
              <a:solidFill>
                <a:srgbClr val="2A0A16"/>
              </a:solidFill>
              <a:ea typeface="+mj-ea"/>
              <a:cs typeface="+mj-cs"/>
              <a:sym typeface="IBM Plex Sans Light"/>
            </a:endParaRPr>
          </a:p>
          <a:p>
            <a:pPr algn="ctr" defTabSz="914377">
              <a:lnSpc>
                <a:spcPct val="100000"/>
              </a:lnSpc>
              <a:spcBef>
                <a:spcPts val="0"/>
              </a:spcBef>
              <a:spcAft>
                <a:spcPts val="0"/>
              </a:spcAft>
              <a:defRPr/>
            </a:pPr>
            <a:r>
              <a:rPr lang="en-US" sz="1467" b="1" kern="0" dirty="0">
                <a:latin typeface="IBM Plex Sans Cond" panose="020B0506050203000203" pitchFamily="34" charset="77"/>
                <a:sym typeface="IBM Plex Sans Light"/>
              </a:rPr>
              <a:t>Upskill and reskill the current workforce to build in-house expertise</a:t>
            </a:r>
          </a:p>
        </p:txBody>
      </p:sp>
      <p:sp>
        <p:nvSpPr>
          <p:cNvPr id="46" name="TextBox 45">
            <a:extLst>
              <a:ext uri="{FF2B5EF4-FFF2-40B4-BE49-F238E27FC236}">
                <a16:creationId xmlns:a16="http://schemas.microsoft.com/office/drawing/2014/main" id="{22114FF5-5C87-C28C-63C0-F0781D51D2E4}"/>
              </a:ext>
            </a:extLst>
          </p:cNvPr>
          <p:cNvSpPr txBox="1"/>
          <p:nvPr/>
        </p:nvSpPr>
        <p:spPr>
          <a:xfrm>
            <a:off x="879349" y="3814638"/>
            <a:ext cx="2857500" cy="830997"/>
          </a:xfrm>
          <a:prstGeom prst="rect">
            <a:avLst/>
          </a:prstGeom>
          <a:noFill/>
        </p:spPr>
        <p:txBody>
          <a:bodyPr wrap="square">
            <a:spAutoFit/>
          </a:bodyPr>
          <a:lstStyle/>
          <a:p>
            <a:pPr defTabSz="914377" fontAlgn="base">
              <a:buClr>
                <a:srgbClr val="6D6E70"/>
              </a:buClr>
              <a:buSzPct val="90000"/>
              <a:defRPr/>
            </a:pPr>
            <a:r>
              <a:rPr lang="en-US" sz="1600" b="1" kern="0" dirty="0">
                <a:latin typeface="IBM Plex Sans Cond" panose="020B0506050203000203" pitchFamily="34" charset="77"/>
                <a:sym typeface="IBM Plex Sans Light"/>
              </a:rPr>
              <a:t>Special events to increase awareness &amp; engagement in Quantum Innovation Center </a:t>
            </a:r>
          </a:p>
        </p:txBody>
      </p:sp>
      <p:sp>
        <p:nvSpPr>
          <p:cNvPr id="48" name="TextBox 47">
            <a:extLst>
              <a:ext uri="{FF2B5EF4-FFF2-40B4-BE49-F238E27FC236}">
                <a16:creationId xmlns:a16="http://schemas.microsoft.com/office/drawing/2014/main" id="{D19ACCD4-182F-3017-9313-03E8ED1C7049}"/>
              </a:ext>
            </a:extLst>
          </p:cNvPr>
          <p:cNvSpPr txBox="1"/>
          <p:nvPr/>
        </p:nvSpPr>
        <p:spPr>
          <a:xfrm>
            <a:off x="1406599" y="5722763"/>
            <a:ext cx="4670984" cy="584775"/>
          </a:xfrm>
          <a:prstGeom prst="rect">
            <a:avLst/>
          </a:prstGeom>
          <a:noFill/>
        </p:spPr>
        <p:txBody>
          <a:bodyPr wrap="square">
            <a:spAutoFit/>
          </a:bodyPr>
          <a:lstStyle/>
          <a:p>
            <a:pPr defTabSz="914377" fontAlgn="base">
              <a:buClr>
                <a:srgbClr val="6D6E70"/>
              </a:buClr>
              <a:buSzPct val="90000"/>
              <a:defRPr/>
            </a:pPr>
            <a:endParaRPr lang="en-US" sz="1600" kern="0" dirty="0">
              <a:solidFill>
                <a:srgbClr val="2A0A16"/>
              </a:solidFill>
              <a:latin typeface="IBM Plex Sans" panose="020B0503050203000203" pitchFamily="34" charset="0"/>
              <a:sym typeface="IBM Plex Sans Light"/>
            </a:endParaRPr>
          </a:p>
          <a:p>
            <a:pPr defTabSz="914377" fontAlgn="base">
              <a:buClr>
                <a:srgbClr val="6D6E70"/>
              </a:buClr>
              <a:buSzPct val="90000"/>
              <a:defRPr/>
            </a:pPr>
            <a:r>
              <a:rPr lang="en-US" sz="1600" b="1" kern="0" dirty="0">
                <a:latin typeface="IBM Plex Sans" panose="020B0503050203000203" pitchFamily="34" charset="0"/>
                <a:sym typeface="IBM Plex Sans Light"/>
              </a:rPr>
              <a:t>Participation in advocate networking events</a:t>
            </a:r>
          </a:p>
        </p:txBody>
      </p:sp>
      <p:sp>
        <p:nvSpPr>
          <p:cNvPr id="49" name="TextBox 48">
            <a:extLst>
              <a:ext uri="{FF2B5EF4-FFF2-40B4-BE49-F238E27FC236}">
                <a16:creationId xmlns:a16="http://schemas.microsoft.com/office/drawing/2014/main" id="{FD2B2258-98CB-499D-02D9-E0A5BD02686D}"/>
              </a:ext>
            </a:extLst>
          </p:cNvPr>
          <p:cNvSpPr txBox="1"/>
          <p:nvPr/>
        </p:nvSpPr>
        <p:spPr>
          <a:xfrm>
            <a:off x="563537" y="1666111"/>
            <a:ext cx="4236720" cy="830997"/>
          </a:xfrm>
          <a:prstGeom prst="rect">
            <a:avLst/>
          </a:prstGeom>
          <a:noFill/>
        </p:spPr>
        <p:txBody>
          <a:bodyPr wrap="square">
            <a:spAutoFit/>
          </a:bodyPr>
          <a:lstStyle/>
          <a:p>
            <a:pPr algn="ctr" defTabSz="914621"/>
            <a:r>
              <a:rPr lang="en-GB" sz="1600" b="1" dirty="0">
                <a:latin typeface="IBM Plex Sans" panose="020B0503050203000203" pitchFamily="34" charset="0"/>
              </a:rPr>
              <a:t>A strategic focus on attracting foreign companies, knowledge, talent and capital to the quantum ecosystem in Hungary</a:t>
            </a:r>
            <a:endParaRPr lang="en-FI" sz="1600" b="1" dirty="0">
              <a:latin typeface="IBM Plex Sans" panose="020B0503050203000203" pitchFamily="34" charset="0"/>
            </a:endParaRPr>
          </a:p>
        </p:txBody>
      </p:sp>
      <p:sp>
        <p:nvSpPr>
          <p:cNvPr id="50" name="TextBox 49">
            <a:extLst>
              <a:ext uri="{FF2B5EF4-FFF2-40B4-BE49-F238E27FC236}">
                <a16:creationId xmlns:a16="http://schemas.microsoft.com/office/drawing/2014/main" id="{F45FFE75-9090-AC5A-3881-4687E6457D9B}"/>
              </a:ext>
            </a:extLst>
          </p:cNvPr>
          <p:cNvSpPr txBox="1"/>
          <p:nvPr/>
        </p:nvSpPr>
        <p:spPr>
          <a:xfrm>
            <a:off x="4594347" y="1546413"/>
            <a:ext cx="3729909" cy="1241622"/>
          </a:xfrm>
          <a:prstGeom prst="rect">
            <a:avLst/>
          </a:prstGeom>
          <a:noFill/>
        </p:spPr>
        <p:txBody>
          <a:bodyPr wrap="square">
            <a:spAutoFit/>
          </a:bodyPr>
          <a:lstStyle/>
          <a:p>
            <a:pPr algn="ctr" defTabSz="914621"/>
            <a:r>
              <a:rPr lang="en-GB" sz="1867" b="1" dirty="0">
                <a:latin typeface="IBM Plex Sans" panose="020B0503050203000203" pitchFamily="34" charset="0"/>
              </a:rPr>
              <a:t>Becoming one of the preferred locations for quantum technology development globally. </a:t>
            </a:r>
            <a:endParaRPr lang="en-FI" sz="1867" b="1" dirty="0">
              <a:latin typeface="IBM Plex Sans" panose="020B0503050203000203" pitchFamily="34" charset="0"/>
            </a:endParaRPr>
          </a:p>
        </p:txBody>
      </p:sp>
      <p:sp>
        <p:nvSpPr>
          <p:cNvPr id="51" name="TextBox 50">
            <a:extLst>
              <a:ext uri="{FF2B5EF4-FFF2-40B4-BE49-F238E27FC236}">
                <a16:creationId xmlns:a16="http://schemas.microsoft.com/office/drawing/2014/main" id="{73BB18B5-1241-F279-B520-2C95DAEB091B}"/>
              </a:ext>
            </a:extLst>
          </p:cNvPr>
          <p:cNvSpPr txBox="1"/>
          <p:nvPr/>
        </p:nvSpPr>
        <p:spPr>
          <a:xfrm>
            <a:off x="8973183" y="1632893"/>
            <a:ext cx="2164080" cy="338554"/>
          </a:xfrm>
          <a:prstGeom prst="rect">
            <a:avLst/>
          </a:prstGeom>
          <a:noFill/>
        </p:spPr>
        <p:txBody>
          <a:bodyPr wrap="square">
            <a:spAutoFit/>
          </a:bodyPr>
          <a:lstStyle/>
          <a:p>
            <a:pPr defTabSz="914621"/>
            <a:r>
              <a:rPr lang="en-GB" sz="1600" b="1" dirty="0">
                <a:latin typeface="Noto Sans" panose="020B0502040504020204" pitchFamily="34" charset="0"/>
              </a:rPr>
              <a:t>Economic growth</a:t>
            </a:r>
            <a:endParaRPr lang="en-FI" sz="1600" b="1" dirty="0">
              <a:latin typeface="Aptos" panose="02110004020202020204"/>
            </a:endParaRPr>
          </a:p>
        </p:txBody>
      </p: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02F0651D-56AB-DCA7-2BB2-77AC29C70E75}"/>
              </a:ext>
            </a:extLst>
          </p:cNvPr>
          <p:cNvSpPr/>
          <p:nvPr/>
        </p:nvSpPr>
        <p:spPr bwMode="auto">
          <a:xfrm>
            <a:off x="3020016" y="825675"/>
            <a:ext cx="9171984" cy="5987708"/>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t" anchorCtr="0" compatLnSpc="1">
            <a:prstTxWarp prst="textNoShape">
              <a:avLst/>
            </a:prstTxWarp>
          </a:bodyPr>
          <a:lstStyle/>
          <a:p>
            <a:pPr defTabSz="914217" fontAlgn="base">
              <a:spcBef>
                <a:spcPct val="0"/>
              </a:spcBef>
              <a:spcAft>
                <a:spcPct val="0"/>
              </a:spcAft>
            </a:pPr>
            <a:endParaRPr lang="en-US" sz="1200" dirty="0">
              <a:solidFill>
                <a:srgbClr val="FFFFFF"/>
              </a:solidFill>
              <a:latin typeface="IBM Plex Sans Light"/>
            </a:endParaRPr>
          </a:p>
        </p:txBody>
      </p:sp>
      <p:sp>
        <p:nvSpPr>
          <p:cNvPr id="4" name="Title 1">
            <a:extLst>
              <a:ext uri="{FF2B5EF4-FFF2-40B4-BE49-F238E27FC236}">
                <a16:creationId xmlns:a16="http://schemas.microsoft.com/office/drawing/2014/main" id="{09BCA8FF-AC2B-FD91-4C66-737851D61D30}"/>
              </a:ext>
            </a:extLst>
          </p:cNvPr>
          <p:cNvSpPr txBox="1">
            <a:spLocks/>
          </p:cNvSpPr>
          <p:nvPr/>
        </p:nvSpPr>
        <p:spPr>
          <a:xfrm>
            <a:off x="287999" y="905849"/>
            <a:ext cx="2390609" cy="2301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90000"/>
              </a:lnSpc>
              <a:spcBef>
                <a:spcPts val="0"/>
              </a:spcBef>
              <a:spcAft>
                <a:spcPts val="0"/>
              </a:spcAft>
              <a:buClrTx/>
              <a:buSzTx/>
              <a:buFontTx/>
              <a:buNone/>
              <a:tabLst/>
              <a:defRPr sz="17200" b="0" i="0" u="none" strike="noStrike" cap="none" spc="0" baseline="0">
                <a:solidFill>
                  <a:schemeClr val="tx2"/>
                </a:solidFill>
                <a:uFillTx/>
                <a:latin typeface="IBM Plex Sans ExtraLight" panose="020B0303050203000203" pitchFamily="34" charset="0"/>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defTabSz="1218712">
              <a:lnSpc>
                <a:spcPct val="100000"/>
              </a:lnSpc>
              <a:defRPr/>
            </a:pPr>
            <a:r>
              <a:rPr lang="en-US" sz="2200" dirty="0">
                <a:solidFill>
                  <a:srgbClr val="000000"/>
                </a:solidFill>
                <a:latin typeface="IBM Plex Sans Light"/>
              </a:rPr>
              <a:t>IBM is actively engaging with enterprise clients across a broad </a:t>
            </a:r>
            <a:br>
              <a:rPr lang="en-US" sz="2200" dirty="0">
                <a:solidFill>
                  <a:srgbClr val="000000"/>
                </a:solidFill>
                <a:latin typeface="IBM Plex Sans Light"/>
              </a:rPr>
            </a:br>
            <a:r>
              <a:rPr lang="en-US" sz="2200" dirty="0">
                <a:solidFill>
                  <a:srgbClr val="000000"/>
                </a:solidFill>
                <a:latin typeface="IBM Plex Sans Light"/>
              </a:rPr>
              <a:t>set of business domains</a:t>
            </a:r>
          </a:p>
        </p:txBody>
      </p:sp>
      <p:sp>
        <p:nvSpPr>
          <p:cNvPr id="81" name="Text Placeholder 6">
            <a:extLst>
              <a:ext uri="{FF2B5EF4-FFF2-40B4-BE49-F238E27FC236}">
                <a16:creationId xmlns:a16="http://schemas.microsoft.com/office/drawing/2014/main" id="{62E0BE3B-C99A-EB0A-84A5-F8F9F5088EAB}"/>
              </a:ext>
            </a:extLst>
          </p:cNvPr>
          <p:cNvSpPr txBox="1">
            <a:spLocks/>
          </p:cNvSpPr>
          <p:nvPr/>
        </p:nvSpPr>
        <p:spPr>
          <a:xfrm>
            <a:off x="3193927" y="884021"/>
            <a:ext cx="1988738" cy="819318"/>
          </a:xfrm>
          <a:prstGeom prst="rect">
            <a:avLst/>
          </a:prstGeom>
        </p:spPr>
        <p:txBody>
          <a:bodyPr/>
          <a:lstStyle>
            <a:lvl1pPr marL="0" marR="0" indent="0" algn="l" defTabSz="1218971"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61" marR="0" indent="-164561" algn="l" defTabSz="1218971"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22" marR="0" indent="-164561" algn="l" defTabSz="1218971"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683" marR="0" indent="-164561" algn="l" defTabSz="1218971"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393" marR="0" indent="-228557" algn="l" defTabSz="1218971" rtl="0" eaLnBrk="1" latinLnBrk="0" hangingPunct="1">
              <a:lnSpc>
                <a:spcPct val="110000"/>
              </a:lnSpc>
              <a:spcBef>
                <a:spcPts val="145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358"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609"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59"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109"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a:lstStyle>
          <a:p>
            <a:pPr defTabSz="609364">
              <a:spcAft>
                <a:spcPts val="400"/>
              </a:spcAft>
            </a:pPr>
            <a:r>
              <a:rPr lang="en-US" sz="1200" b="1" kern="0" dirty="0">
                <a:solidFill>
                  <a:srgbClr val="000000"/>
                </a:solidFill>
                <a:latin typeface="IBM Plex Sans Light"/>
              </a:rPr>
              <a:t>Customer service</a:t>
            </a:r>
          </a:p>
          <a:p>
            <a:pPr defTabSz="609364">
              <a:spcAft>
                <a:spcPts val="400"/>
              </a:spcAft>
            </a:pPr>
            <a:r>
              <a:rPr lang="en-US" sz="1100" kern="0" dirty="0">
                <a:solidFill>
                  <a:srgbClr val="000000"/>
                </a:solidFill>
                <a:latin typeface="IBM Plex Sans Light"/>
              </a:rPr>
              <a:t>Empower customers to find solutions with easy, compelling experiences</a:t>
            </a:r>
          </a:p>
        </p:txBody>
      </p:sp>
      <p:cxnSp>
        <p:nvCxnSpPr>
          <p:cNvPr id="86" name="Straight Connector 85">
            <a:extLst>
              <a:ext uri="{FF2B5EF4-FFF2-40B4-BE49-F238E27FC236}">
                <a16:creationId xmlns:a16="http://schemas.microsoft.com/office/drawing/2014/main" id="{055F5280-9034-DCC6-FB0B-D0F5B42E5AD8}"/>
              </a:ext>
            </a:extLst>
          </p:cNvPr>
          <p:cNvCxnSpPr>
            <a:cxnSpLocks/>
          </p:cNvCxnSpPr>
          <p:nvPr/>
        </p:nvCxnSpPr>
        <p:spPr bwMode="auto">
          <a:xfrm>
            <a:off x="3288303" y="2270488"/>
            <a:ext cx="8859117" cy="0"/>
          </a:xfrm>
          <a:prstGeom prst="line">
            <a:avLst/>
          </a:prstGeom>
          <a:ln w="635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0" name="Text Placeholder 6">
            <a:extLst>
              <a:ext uri="{FF2B5EF4-FFF2-40B4-BE49-F238E27FC236}">
                <a16:creationId xmlns:a16="http://schemas.microsoft.com/office/drawing/2014/main" id="{363D1F67-7FA9-255E-E281-FDC7FE9C5B65}"/>
              </a:ext>
            </a:extLst>
          </p:cNvPr>
          <p:cNvSpPr txBox="1">
            <a:spLocks/>
          </p:cNvSpPr>
          <p:nvPr/>
        </p:nvSpPr>
        <p:spPr>
          <a:xfrm>
            <a:off x="3256533" y="1821794"/>
            <a:ext cx="1806802" cy="4058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712">
              <a:spcBef>
                <a:spcPts val="1450"/>
              </a:spcBef>
              <a:spcAft>
                <a:spcPts val="400"/>
              </a:spcAft>
              <a:buSzPct val="100000"/>
            </a:pPr>
            <a:r>
              <a:rPr lang="en-US" sz="1100" kern="0" dirty="0">
                <a:solidFill>
                  <a:srgbClr val="0F62FE"/>
                </a:solidFill>
                <a:latin typeface="IBM Plex Sans Light"/>
              </a:rPr>
              <a:t>90% customer inquiries handled by an AI assistant</a:t>
            </a:r>
            <a:endParaRPr lang="en-US" sz="1100" kern="0" baseline="30000" dirty="0">
              <a:solidFill>
                <a:srgbClr val="0F62FE"/>
              </a:solidFill>
              <a:latin typeface="IBM Plex Sans Light"/>
            </a:endParaRPr>
          </a:p>
        </p:txBody>
      </p:sp>
      <p:sp>
        <p:nvSpPr>
          <p:cNvPr id="82" name="Text Placeholder 2">
            <a:extLst>
              <a:ext uri="{FF2B5EF4-FFF2-40B4-BE49-F238E27FC236}">
                <a16:creationId xmlns:a16="http://schemas.microsoft.com/office/drawing/2014/main" id="{F3F3397D-0A55-3BFE-356B-220BBB08A059}"/>
              </a:ext>
            </a:extLst>
          </p:cNvPr>
          <p:cNvSpPr txBox="1">
            <a:spLocks/>
          </p:cNvSpPr>
          <p:nvPr/>
        </p:nvSpPr>
        <p:spPr>
          <a:xfrm>
            <a:off x="3226360" y="5393456"/>
            <a:ext cx="2085650" cy="840412"/>
          </a:xfrm>
          <a:prstGeom prst="rect">
            <a:avLst/>
          </a:prstGeom>
        </p:spPr>
        <p:txBody>
          <a:bodyPr/>
          <a:lstStyle>
            <a:lvl1pPr marL="0" marR="0" indent="0" algn="l" defTabSz="1218971"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61" marR="0" indent="-164561" algn="l" defTabSz="1218971"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22" marR="0" indent="-164561" algn="l" defTabSz="1218971"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683" marR="0" indent="-164561" algn="l" defTabSz="1218971"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393" marR="0" indent="-228557" algn="l" defTabSz="1218971" rtl="0" eaLnBrk="1" latinLnBrk="0" hangingPunct="1">
              <a:lnSpc>
                <a:spcPct val="110000"/>
              </a:lnSpc>
              <a:spcBef>
                <a:spcPts val="145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358"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609"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59"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109"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a:lstStyle>
          <a:p>
            <a:pPr defTabSz="609364">
              <a:spcAft>
                <a:spcPts val="400"/>
              </a:spcAft>
            </a:pPr>
            <a:r>
              <a:rPr lang="en-US" sz="1200" b="1" kern="0" dirty="0">
                <a:solidFill>
                  <a:srgbClr val="000000"/>
                </a:solidFill>
                <a:latin typeface="IBM Plex Sans Light"/>
              </a:rPr>
              <a:t>Knowledge worker</a:t>
            </a:r>
          </a:p>
          <a:p>
            <a:pPr defTabSz="609364">
              <a:spcAft>
                <a:spcPts val="400"/>
              </a:spcAft>
            </a:pPr>
            <a:r>
              <a:rPr lang="en-US" sz="1100" kern="0" dirty="0">
                <a:solidFill>
                  <a:srgbClr val="000000"/>
                </a:solidFill>
                <a:latin typeface="IBM Plex Sans Light"/>
              </a:rPr>
              <a:t>Enable higher value work, </a:t>
            </a:r>
            <a:br>
              <a:rPr lang="en-US" sz="1100" kern="0" dirty="0">
                <a:solidFill>
                  <a:srgbClr val="000000"/>
                </a:solidFill>
                <a:latin typeface="IBM Plex Sans Light"/>
              </a:rPr>
            </a:br>
            <a:r>
              <a:rPr lang="en-US" sz="1100" kern="0" dirty="0">
                <a:solidFill>
                  <a:srgbClr val="000000"/>
                </a:solidFill>
                <a:latin typeface="IBM Plex Sans Light"/>
              </a:rPr>
              <a:t>improve decision making, </a:t>
            </a:r>
            <a:br>
              <a:rPr lang="en-US" sz="1100" kern="0" dirty="0">
                <a:solidFill>
                  <a:srgbClr val="000000"/>
                </a:solidFill>
                <a:latin typeface="IBM Plex Sans Light"/>
              </a:rPr>
            </a:br>
            <a:r>
              <a:rPr lang="en-US" sz="1100" kern="0" dirty="0">
                <a:solidFill>
                  <a:srgbClr val="000000"/>
                </a:solidFill>
                <a:latin typeface="IBM Plex Sans Light"/>
              </a:rPr>
              <a:t>and increase productivity</a:t>
            </a:r>
          </a:p>
        </p:txBody>
      </p:sp>
      <p:sp>
        <p:nvSpPr>
          <p:cNvPr id="91" name="Text Placeholder 6">
            <a:extLst>
              <a:ext uri="{FF2B5EF4-FFF2-40B4-BE49-F238E27FC236}">
                <a16:creationId xmlns:a16="http://schemas.microsoft.com/office/drawing/2014/main" id="{A770373C-95A6-B71F-2D7E-FD85222BEA08}"/>
              </a:ext>
            </a:extLst>
          </p:cNvPr>
          <p:cNvSpPr txBox="1">
            <a:spLocks/>
          </p:cNvSpPr>
          <p:nvPr/>
        </p:nvSpPr>
        <p:spPr>
          <a:xfrm>
            <a:off x="3288303" y="6324387"/>
            <a:ext cx="1744354" cy="424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712">
              <a:spcBef>
                <a:spcPts val="1450"/>
              </a:spcBef>
              <a:spcAft>
                <a:spcPts val="400"/>
              </a:spcAft>
              <a:buSzPct val="100000"/>
            </a:pPr>
            <a:r>
              <a:rPr lang="en-US" sz="1100" kern="0" dirty="0">
                <a:solidFill>
                  <a:srgbClr val="0F62FE"/>
                </a:solidFill>
                <a:latin typeface="IBM Plex Sans Light"/>
              </a:rPr>
              <a:t>Reduce 90% of text reading and analysis work</a:t>
            </a:r>
          </a:p>
        </p:txBody>
      </p:sp>
      <p:sp>
        <p:nvSpPr>
          <p:cNvPr id="83" name="Text Placeholder 3">
            <a:extLst>
              <a:ext uri="{FF2B5EF4-FFF2-40B4-BE49-F238E27FC236}">
                <a16:creationId xmlns:a16="http://schemas.microsoft.com/office/drawing/2014/main" id="{CD3294E2-E23C-C10A-8A0D-D7A5EF81C85D}"/>
              </a:ext>
            </a:extLst>
          </p:cNvPr>
          <p:cNvSpPr txBox="1">
            <a:spLocks/>
          </p:cNvSpPr>
          <p:nvPr/>
        </p:nvSpPr>
        <p:spPr>
          <a:xfrm>
            <a:off x="5341271" y="890125"/>
            <a:ext cx="2219506" cy="820484"/>
          </a:xfrm>
          <a:prstGeom prst="rect">
            <a:avLst/>
          </a:prstGeom>
        </p:spPr>
        <p:txBody>
          <a:bodyPr/>
          <a:lstStyle>
            <a:lvl1pPr marL="0" marR="0" indent="0" algn="l" defTabSz="1218971"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61" marR="0" indent="-164561" algn="l" defTabSz="1218971"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22" marR="0" indent="-164561" algn="l" defTabSz="1218971"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683" marR="0" indent="-164561" algn="l" defTabSz="1218971"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393" marR="0" indent="-228557" algn="l" defTabSz="1218971" rtl="0" eaLnBrk="1" latinLnBrk="0" hangingPunct="1">
              <a:lnSpc>
                <a:spcPct val="110000"/>
              </a:lnSpc>
              <a:spcBef>
                <a:spcPts val="145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358"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609"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59"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109"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a:lstStyle>
          <a:p>
            <a:pPr defTabSz="609364">
              <a:spcAft>
                <a:spcPts val="400"/>
              </a:spcAft>
            </a:pPr>
            <a:r>
              <a:rPr lang="en-US" sz="1200" b="1" kern="0" dirty="0">
                <a:solidFill>
                  <a:srgbClr val="000000"/>
                </a:solidFill>
                <a:latin typeface="IBM Plex Sans Light"/>
              </a:rPr>
              <a:t>HR automation</a:t>
            </a:r>
          </a:p>
          <a:p>
            <a:pPr defTabSz="609364">
              <a:spcAft>
                <a:spcPts val="400"/>
              </a:spcAft>
            </a:pPr>
            <a:r>
              <a:rPr lang="en-US" sz="1100" kern="0" dirty="0">
                <a:solidFill>
                  <a:srgbClr val="000000"/>
                </a:solidFill>
                <a:latin typeface="IBM Plex Sans Light"/>
              </a:rPr>
              <a:t>Reduce manual work and automate recruiting, sourcing </a:t>
            </a:r>
            <a:br>
              <a:rPr lang="en-US" sz="1100" kern="0" dirty="0">
                <a:solidFill>
                  <a:srgbClr val="000000"/>
                </a:solidFill>
                <a:latin typeface="IBM Plex Sans Light"/>
              </a:rPr>
            </a:br>
            <a:r>
              <a:rPr lang="en-US" sz="1100" kern="0" dirty="0">
                <a:solidFill>
                  <a:srgbClr val="000000"/>
                </a:solidFill>
                <a:latin typeface="IBM Plex Sans Light"/>
              </a:rPr>
              <a:t>and nurturing job candidates</a:t>
            </a:r>
          </a:p>
        </p:txBody>
      </p:sp>
      <p:sp>
        <p:nvSpPr>
          <p:cNvPr id="92" name="Text Placeholder 6">
            <a:extLst>
              <a:ext uri="{FF2B5EF4-FFF2-40B4-BE49-F238E27FC236}">
                <a16:creationId xmlns:a16="http://schemas.microsoft.com/office/drawing/2014/main" id="{54838920-F5C0-FF35-5BE2-68C94CE19138}"/>
              </a:ext>
            </a:extLst>
          </p:cNvPr>
          <p:cNvSpPr txBox="1">
            <a:spLocks/>
          </p:cNvSpPr>
          <p:nvPr/>
        </p:nvSpPr>
        <p:spPr>
          <a:xfrm>
            <a:off x="5383702" y="1850759"/>
            <a:ext cx="1890413" cy="444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712">
              <a:spcBef>
                <a:spcPts val="1450"/>
              </a:spcBef>
              <a:spcAft>
                <a:spcPts val="400"/>
              </a:spcAft>
              <a:buSzPct val="100000"/>
            </a:pPr>
            <a:r>
              <a:rPr lang="en-US" sz="1100" kern="0" dirty="0">
                <a:solidFill>
                  <a:srgbClr val="0F62FE"/>
                </a:solidFill>
                <a:latin typeface="IBM Plex Sans Light"/>
              </a:rPr>
              <a:t>40% improvement in </a:t>
            </a:r>
            <a:br>
              <a:rPr lang="en-US" sz="1100" kern="0" dirty="0">
                <a:solidFill>
                  <a:srgbClr val="0F62FE"/>
                </a:solidFill>
                <a:latin typeface="IBM Plex Sans Light"/>
              </a:rPr>
            </a:br>
            <a:r>
              <a:rPr lang="en-US" sz="1100" kern="0" dirty="0">
                <a:solidFill>
                  <a:srgbClr val="0F62FE"/>
                </a:solidFill>
                <a:latin typeface="IBM Plex Sans Light"/>
              </a:rPr>
              <a:t>HR productivity</a:t>
            </a:r>
          </a:p>
        </p:txBody>
      </p:sp>
      <p:cxnSp>
        <p:nvCxnSpPr>
          <p:cNvPr id="94" name="Straight Connector 93">
            <a:extLst>
              <a:ext uri="{FF2B5EF4-FFF2-40B4-BE49-F238E27FC236}">
                <a16:creationId xmlns:a16="http://schemas.microsoft.com/office/drawing/2014/main" id="{8D016F9E-7E05-2B27-97F5-3AFAB3591A15}"/>
              </a:ext>
            </a:extLst>
          </p:cNvPr>
          <p:cNvCxnSpPr>
            <a:cxnSpLocks/>
          </p:cNvCxnSpPr>
          <p:nvPr/>
        </p:nvCxnSpPr>
        <p:spPr bwMode="auto">
          <a:xfrm>
            <a:off x="3285128" y="3745576"/>
            <a:ext cx="8859117" cy="0"/>
          </a:xfrm>
          <a:prstGeom prst="line">
            <a:avLst/>
          </a:prstGeom>
          <a:ln w="635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4" name="Text Placeholder 7">
            <a:extLst>
              <a:ext uri="{FF2B5EF4-FFF2-40B4-BE49-F238E27FC236}">
                <a16:creationId xmlns:a16="http://schemas.microsoft.com/office/drawing/2014/main" id="{85CF976E-105F-1F34-40D3-2D480743DEA8}"/>
              </a:ext>
            </a:extLst>
          </p:cNvPr>
          <p:cNvSpPr txBox="1">
            <a:spLocks/>
          </p:cNvSpPr>
          <p:nvPr/>
        </p:nvSpPr>
        <p:spPr>
          <a:xfrm>
            <a:off x="5326863" y="2337738"/>
            <a:ext cx="2182732" cy="935477"/>
          </a:xfrm>
          <a:prstGeom prst="rect">
            <a:avLst/>
          </a:prstGeom>
        </p:spPr>
        <p:txBody>
          <a:bodyPr/>
          <a:lstStyle>
            <a:lvl1pPr marL="0" marR="0" indent="0" algn="l" defTabSz="1218971"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61" marR="0" indent="-164561" algn="l" defTabSz="1218971"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22" marR="0" indent="-164561" algn="l" defTabSz="1218971"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683" marR="0" indent="-164561" algn="l" defTabSz="1218971"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393" marR="0" indent="-228557" algn="l" defTabSz="1218971" rtl="0" eaLnBrk="1" latinLnBrk="0" hangingPunct="1">
              <a:lnSpc>
                <a:spcPct val="110000"/>
              </a:lnSpc>
              <a:spcBef>
                <a:spcPts val="145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358"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609"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59"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109"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a:lstStyle>
          <a:p>
            <a:pPr defTabSz="609364">
              <a:spcAft>
                <a:spcPts val="400"/>
              </a:spcAft>
            </a:pPr>
            <a:r>
              <a:rPr lang="en-US" sz="1200" b="1" kern="0" dirty="0">
                <a:solidFill>
                  <a:srgbClr val="000000"/>
                </a:solidFill>
                <a:latin typeface="IBM Plex Sans Light"/>
              </a:rPr>
              <a:t>Supply chain</a:t>
            </a:r>
          </a:p>
          <a:p>
            <a:pPr defTabSz="609364">
              <a:spcAft>
                <a:spcPts val="400"/>
              </a:spcAft>
            </a:pPr>
            <a:r>
              <a:rPr lang="en-US" sz="1100" kern="0" dirty="0">
                <a:solidFill>
                  <a:srgbClr val="000000"/>
                </a:solidFill>
                <a:latin typeface="IBM Plex Sans Light"/>
              </a:rPr>
              <a:t>Automate source to pay processes, reduce resource needs and improve cycle times</a:t>
            </a:r>
          </a:p>
        </p:txBody>
      </p:sp>
      <p:sp>
        <p:nvSpPr>
          <p:cNvPr id="95" name="Text Placeholder 6">
            <a:extLst>
              <a:ext uri="{FF2B5EF4-FFF2-40B4-BE49-F238E27FC236}">
                <a16:creationId xmlns:a16="http://schemas.microsoft.com/office/drawing/2014/main" id="{5D9E18D3-50D8-D679-F39F-3AA287D338D0}"/>
              </a:ext>
            </a:extLst>
          </p:cNvPr>
          <p:cNvSpPr txBox="1">
            <a:spLocks/>
          </p:cNvSpPr>
          <p:nvPr/>
        </p:nvSpPr>
        <p:spPr>
          <a:xfrm>
            <a:off x="5357418" y="3354022"/>
            <a:ext cx="1854898" cy="4026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712">
              <a:spcBef>
                <a:spcPts val="1450"/>
              </a:spcBef>
              <a:spcAft>
                <a:spcPts val="400"/>
              </a:spcAft>
              <a:buSzPct val="100000"/>
            </a:pPr>
            <a:r>
              <a:rPr lang="en-US" sz="1100" kern="0" dirty="0">
                <a:solidFill>
                  <a:srgbClr val="0F62FE"/>
                </a:solidFill>
                <a:latin typeface="IBM Plex Sans Light"/>
              </a:rPr>
              <a:t>Reduce cost per invoice </a:t>
            </a:r>
            <a:br>
              <a:rPr lang="en-US" sz="1100" kern="0" dirty="0">
                <a:solidFill>
                  <a:srgbClr val="0F62FE"/>
                </a:solidFill>
                <a:latin typeface="IBM Plex Sans Light"/>
              </a:rPr>
            </a:br>
            <a:r>
              <a:rPr lang="en-US" sz="1100" kern="0" dirty="0">
                <a:solidFill>
                  <a:srgbClr val="0F62FE"/>
                </a:solidFill>
                <a:latin typeface="IBM Plex Sans Light"/>
              </a:rPr>
              <a:t>by up to 50%</a:t>
            </a:r>
          </a:p>
        </p:txBody>
      </p:sp>
      <p:sp>
        <p:nvSpPr>
          <p:cNvPr id="93" name="Text Placeholder 4">
            <a:extLst>
              <a:ext uri="{FF2B5EF4-FFF2-40B4-BE49-F238E27FC236}">
                <a16:creationId xmlns:a16="http://schemas.microsoft.com/office/drawing/2014/main" id="{CBD922E5-2278-CE40-806A-70EAEE92B47B}"/>
              </a:ext>
            </a:extLst>
          </p:cNvPr>
          <p:cNvSpPr txBox="1">
            <a:spLocks/>
          </p:cNvSpPr>
          <p:nvPr/>
        </p:nvSpPr>
        <p:spPr>
          <a:xfrm>
            <a:off x="7635067" y="3874296"/>
            <a:ext cx="2058662" cy="876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609364">
              <a:spcAft>
                <a:spcPts val="400"/>
              </a:spcAft>
            </a:pPr>
            <a:r>
              <a:rPr lang="en-US" sz="1200" b="1" kern="0" dirty="0">
                <a:solidFill>
                  <a:srgbClr val="000000"/>
                </a:solidFill>
                <a:latin typeface="IBM Plex Sans Light"/>
              </a:rPr>
              <a:t>AIOps</a:t>
            </a:r>
          </a:p>
          <a:p>
            <a:pPr defTabSz="1218956">
              <a:spcAft>
                <a:spcPts val="400"/>
              </a:spcAft>
            </a:pPr>
            <a:r>
              <a:rPr lang="en-US" sz="1100" kern="0" dirty="0">
                <a:solidFill>
                  <a:srgbClr val="000000"/>
                </a:solidFill>
                <a:latin typeface="IBM Plex Sans Light"/>
              </a:rPr>
              <a:t>Assure continuous, cost-effective performance and connectivity across applications</a:t>
            </a:r>
          </a:p>
        </p:txBody>
      </p:sp>
      <p:sp>
        <p:nvSpPr>
          <p:cNvPr id="97" name="Text Placeholder 6">
            <a:extLst>
              <a:ext uri="{FF2B5EF4-FFF2-40B4-BE49-F238E27FC236}">
                <a16:creationId xmlns:a16="http://schemas.microsoft.com/office/drawing/2014/main" id="{166EAF14-0B60-1C69-2C81-786ED7BF8D7B}"/>
              </a:ext>
            </a:extLst>
          </p:cNvPr>
          <p:cNvSpPr txBox="1">
            <a:spLocks/>
          </p:cNvSpPr>
          <p:nvPr/>
        </p:nvSpPr>
        <p:spPr>
          <a:xfrm>
            <a:off x="7651088" y="4852162"/>
            <a:ext cx="1808729" cy="416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712">
              <a:spcBef>
                <a:spcPts val="1450"/>
              </a:spcBef>
              <a:spcAft>
                <a:spcPts val="400"/>
              </a:spcAft>
              <a:buSzPct val="100000"/>
            </a:pPr>
            <a:r>
              <a:rPr lang="en-US" sz="1100" kern="0" dirty="0">
                <a:solidFill>
                  <a:srgbClr val="0F62FE"/>
                </a:solidFill>
                <a:latin typeface="IBM Plex Sans Light"/>
              </a:rPr>
              <a:t>Reduce application </a:t>
            </a:r>
            <a:br>
              <a:rPr lang="en-US" sz="1100" kern="0" dirty="0">
                <a:solidFill>
                  <a:srgbClr val="0F62FE"/>
                </a:solidFill>
                <a:latin typeface="IBM Plex Sans Light"/>
              </a:rPr>
            </a:br>
            <a:r>
              <a:rPr lang="en-US" sz="1100" kern="0" dirty="0">
                <a:solidFill>
                  <a:srgbClr val="0F62FE"/>
                </a:solidFill>
                <a:latin typeface="IBM Plex Sans Light"/>
              </a:rPr>
              <a:t>support tickets by 70%</a:t>
            </a:r>
          </a:p>
        </p:txBody>
      </p:sp>
      <p:sp>
        <p:nvSpPr>
          <p:cNvPr id="98" name="Text Placeholder 7">
            <a:extLst>
              <a:ext uri="{FF2B5EF4-FFF2-40B4-BE49-F238E27FC236}">
                <a16:creationId xmlns:a16="http://schemas.microsoft.com/office/drawing/2014/main" id="{F2CACBF3-04E2-7CDC-50C0-BEC237A3A8B9}"/>
              </a:ext>
            </a:extLst>
          </p:cNvPr>
          <p:cNvSpPr txBox="1">
            <a:spLocks/>
          </p:cNvSpPr>
          <p:nvPr/>
        </p:nvSpPr>
        <p:spPr>
          <a:xfrm>
            <a:off x="7613395" y="873075"/>
            <a:ext cx="2103969" cy="837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609364">
              <a:spcAft>
                <a:spcPts val="400"/>
              </a:spcAft>
            </a:pPr>
            <a:r>
              <a:rPr lang="en-US" sz="1200" b="1" kern="0" dirty="0">
                <a:solidFill>
                  <a:srgbClr val="000000"/>
                </a:solidFill>
                <a:latin typeface="IBM Plex Sans Light"/>
              </a:rPr>
              <a:t>App modernization, migration</a:t>
            </a:r>
          </a:p>
          <a:p>
            <a:pPr defTabSz="1218956">
              <a:spcAft>
                <a:spcPts val="400"/>
              </a:spcAft>
            </a:pPr>
            <a:r>
              <a:rPr lang="en-US" sz="1100" kern="0" dirty="0">
                <a:solidFill>
                  <a:srgbClr val="000000"/>
                </a:solidFill>
                <a:latin typeface="IBM Plex Sans Light"/>
              </a:rPr>
              <a:t>Generate code, tune code generation response in real time</a:t>
            </a:r>
          </a:p>
        </p:txBody>
      </p:sp>
      <p:sp>
        <p:nvSpPr>
          <p:cNvPr id="101" name="Text Placeholder 6">
            <a:extLst>
              <a:ext uri="{FF2B5EF4-FFF2-40B4-BE49-F238E27FC236}">
                <a16:creationId xmlns:a16="http://schemas.microsoft.com/office/drawing/2014/main" id="{1F07D3C3-5FBF-673C-1A75-2D3CBA00C3D4}"/>
              </a:ext>
            </a:extLst>
          </p:cNvPr>
          <p:cNvSpPr txBox="1">
            <a:spLocks/>
          </p:cNvSpPr>
          <p:nvPr/>
        </p:nvSpPr>
        <p:spPr>
          <a:xfrm>
            <a:off x="7613395" y="1852021"/>
            <a:ext cx="1917605" cy="40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712">
              <a:spcBef>
                <a:spcPts val="1450"/>
              </a:spcBef>
              <a:spcAft>
                <a:spcPts val="400"/>
              </a:spcAft>
              <a:buSzPct val="100000"/>
            </a:pPr>
            <a:r>
              <a:rPr lang="en-US" sz="1100" kern="0" dirty="0">
                <a:solidFill>
                  <a:srgbClr val="0F62FE"/>
                </a:solidFill>
                <a:latin typeface="IBM Plex Sans Light"/>
              </a:rPr>
              <a:t>60% software development content auto generated by AI</a:t>
            </a:r>
          </a:p>
        </p:txBody>
      </p:sp>
      <p:sp>
        <p:nvSpPr>
          <p:cNvPr id="99" name="Text Placeholder 4">
            <a:extLst>
              <a:ext uri="{FF2B5EF4-FFF2-40B4-BE49-F238E27FC236}">
                <a16:creationId xmlns:a16="http://schemas.microsoft.com/office/drawing/2014/main" id="{D0A2D103-5331-CE36-3DA8-8B3A8458DFA9}"/>
              </a:ext>
            </a:extLst>
          </p:cNvPr>
          <p:cNvSpPr txBox="1">
            <a:spLocks/>
          </p:cNvSpPr>
          <p:nvPr/>
        </p:nvSpPr>
        <p:spPr>
          <a:xfrm>
            <a:off x="9993065" y="873075"/>
            <a:ext cx="1869001" cy="885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609364">
              <a:spcAft>
                <a:spcPts val="400"/>
              </a:spcAft>
            </a:pPr>
            <a:r>
              <a:rPr lang="en-US" sz="1200" b="1" kern="0" dirty="0">
                <a:solidFill>
                  <a:srgbClr val="000000"/>
                </a:solidFill>
                <a:latin typeface="IBM Plex Sans Light"/>
              </a:rPr>
              <a:t>Threat management</a:t>
            </a:r>
          </a:p>
          <a:p>
            <a:pPr defTabSz="1218956">
              <a:spcAft>
                <a:spcPts val="400"/>
              </a:spcAft>
            </a:pPr>
            <a:r>
              <a:rPr lang="en-US" sz="1100" kern="0" dirty="0">
                <a:solidFill>
                  <a:srgbClr val="000000"/>
                </a:solidFill>
                <a:latin typeface="IBM Plex Sans Light"/>
              </a:rPr>
              <a:t>Reduce incident response times from hours to </a:t>
            </a:r>
            <a:br>
              <a:rPr lang="en-US" sz="1100" kern="0" dirty="0">
                <a:solidFill>
                  <a:srgbClr val="000000"/>
                </a:solidFill>
                <a:latin typeface="IBM Plex Sans Light"/>
              </a:rPr>
            </a:br>
            <a:r>
              <a:rPr lang="en-US" sz="1100" kern="0" dirty="0">
                <a:solidFill>
                  <a:srgbClr val="000000"/>
                </a:solidFill>
                <a:latin typeface="IBM Plex Sans Light"/>
              </a:rPr>
              <a:t>minutes or seconds</a:t>
            </a:r>
          </a:p>
        </p:txBody>
      </p:sp>
      <p:sp>
        <p:nvSpPr>
          <p:cNvPr id="102" name="Text Placeholder 6">
            <a:extLst>
              <a:ext uri="{FF2B5EF4-FFF2-40B4-BE49-F238E27FC236}">
                <a16:creationId xmlns:a16="http://schemas.microsoft.com/office/drawing/2014/main" id="{872DCFD6-4754-A11D-4199-0D01A9536933}"/>
              </a:ext>
            </a:extLst>
          </p:cNvPr>
          <p:cNvSpPr txBox="1">
            <a:spLocks/>
          </p:cNvSpPr>
          <p:nvPr/>
        </p:nvSpPr>
        <p:spPr>
          <a:xfrm>
            <a:off x="9983276" y="1843918"/>
            <a:ext cx="1655447" cy="406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956">
              <a:spcBef>
                <a:spcPts val="1450"/>
              </a:spcBef>
              <a:spcAft>
                <a:spcPts val="400"/>
              </a:spcAft>
              <a:buSzPct val="100000"/>
            </a:pPr>
            <a:r>
              <a:rPr lang="en-US" sz="1100" kern="0" dirty="0">
                <a:solidFill>
                  <a:srgbClr val="0F62FE"/>
                </a:solidFill>
                <a:latin typeface="IBM Plex Sans Light"/>
              </a:rPr>
              <a:t>Contain potential </a:t>
            </a:r>
            <a:br>
              <a:rPr lang="en-US" sz="1100" kern="0" dirty="0">
                <a:solidFill>
                  <a:srgbClr val="0F62FE"/>
                </a:solidFill>
                <a:latin typeface="IBM Plex Sans Light"/>
              </a:rPr>
            </a:br>
            <a:r>
              <a:rPr lang="en-US" sz="1100" kern="0" dirty="0">
                <a:solidFill>
                  <a:srgbClr val="0F62FE"/>
                </a:solidFill>
                <a:latin typeface="IBM Plex Sans Light"/>
              </a:rPr>
              <a:t>threats 8x faster</a:t>
            </a:r>
          </a:p>
        </p:txBody>
      </p:sp>
      <p:sp>
        <p:nvSpPr>
          <p:cNvPr id="100" name="Text Placeholder 4">
            <a:extLst>
              <a:ext uri="{FF2B5EF4-FFF2-40B4-BE49-F238E27FC236}">
                <a16:creationId xmlns:a16="http://schemas.microsoft.com/office/drawing/2014/main" id="{42B54508-173B-36D4-0329-D33B55163652}"/>
              </a:ext>
            </a:extLst>
          </p:cNvPr>
          <p:cNvSpPr txBox="1">
            <a:spLocks/>
          </p:cNvSpPr>
          <p:nvPr/>
        </p:nvSpPr>
        <p:spPr>
          <a:xfrm>
            <a:off x="9971515" y="2352743"/>
            <a:ext cx="1797195" cy="888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609364">
              <a:spcAft>
                <a:spcPts val="400"/>
              </a:spcAft>
            </a:pPr>
            <a:r>
              <a:rPr lang="en-US" sz="1200" b="1" kern="0" dirty="0">
                <a:solidFill>
                  <a:srgbClr val="000000"/>
                </a:solidFill>
                <a:latin typeface="IBM Plex Sans Light"/>
              </a:rPr>
              <a:t>Asset management</a:t>
            </a:r>
          </a:p>
          <a:p>
            <a:pPr defTabSz="1218956">
              <a:spcAft>
                <a:spcPts val="400"/>
              </a:spcAft>
            </a:pPr>
            <a:r>
              <a:rPr lang="en-US" sz="1100" kern="0" dirty="0">
                <a:solidFill>
                  <a:srgbClr val="000000"/>
                </a:solidFill>
                <a:latin typeface="IBM Plex Sans Light"/>
              </a:rPr>
              <a:t>Optimize critical asset performance and operations while delivering sustainable outcomes</a:t>
            </a:r>
          </a:p>
        </p:txBody>
      </p:sp>
      <p:sp>
        <p:nvSpPr>
          <p:cNvPr id="103" name="Text Placeholder 6">
            <a:extLst>
              <a:ext uri="{FF2B5EF4-FFF2-40B4-BE49-F238E27FC236}">
                <a16:creationId xmlns:a16="http://schemas.microsoft.com/office/drawing/2014/main" id="{2350B6E9-D183-2590-3780-6835821C4C38}"/>
              </a:ext>
            </a:extLst>
          </p:cNvPr>
          <p:cNvSpPr txBox="1">
            <a:spLocks/>
          </p:cNvSpPr>
          <p:nvPr/>
        </p:nvSpPr>
        <p:spPr>
          <a:xfrm>
            <a:off x="9972883" y="3356001"/>
            <a:ext cx="1889183" cy="384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956">
              <a:spcBef>
                <a:spcPts val="1450"/>
              </a:spcBef>
              <a:spcAft>
                <a:spcPts val="400"/>
              </a:spcAft>
              <a:buSzPct val="100000"/>
            </a:pPr>
            <a:r>
              <a:rPr lang="en-US" sz="1100" kern="0" dirty="0">
                <a:solidFill>
                  <a:srgbClr val="0F62FE"/>
                </a:solidFill>
                <a:latin typeface="IBM Plex Sans Light"/>
              </a:rPr>
              <a:t>Reduce unplanned </a:t>
            </a:r>
            <a:br>
              <a:rPr lang="en-US" sz="1100" kern="0" dirty="0">
                <a:solidFill>
                  <a:srgbClr val="0F62FE"/>
                </a:solidFill>
                <a:latin typeface="IBM Plex Sans Light"/>
              </a:rPr>
            </a:br>
            <a:r>
              <a:rPr lang="en-US" sz="1100" kern="0" dirty="0">
                <a:solidFill>
                  <a:srgbClr val="0F62FE"/>
                </a:solidFill>
                <a:latin typeface="IBM Plex Sans Light"/>
              </a:rPr>
              <a:t>downtime by 43%</a:t>
            </a:r>
          </a:p>
        </p:txBody>
      </p:sp>
      <p:cxnSp>
        <p:nvCxnSpPr>
          <p:cNvPr id="104" name="Straight Connector 103">
            <a:extLst>
              <a:ext uri="{FF2B5EF4-FFF2-40B4-BE49-F238E27FC236}">
                <a16:creationId xmlns:a16="http://schemas.microsoft.com/office/drawing/2014/main" id="{5A87995A-B533-64F1-F60C-81072B23A39D}"/>
              </a:ext>
            </a:extLst>
          </p:cNvPr>
          <p:cNvCxnSpPr>
            <a:cxnSpLocks/>
          </p:cNvCxnSpPr>
          <p:nvPr/>
        </p:nvCxnSpPr>
        <p:spPr bwMode="auto">
          <a:xfrm>
            <a:off x="3285128" y="5277053"/>
            <a:ext cx="8859117" cy="0"/>
          </a:xfrm>
          <a:prstGeom prst="line">
            <a:avLst/>
          </a:prstGeom>
          <a:ln w="635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7" name="Text Placeholder 4">
            <a:extLst>
              <a:ext uri="{FF2B5EF4-FFF2-40B4-BE49-F238E27FC236}">
                <a16:creationId xmlns:a16="http://schemas.microsoft.com/office/drawing/2014/main" id="{C333C913-80F4-CA3D-3D63-867B2BBE01FB}"/>
              </a:ext>
            </a:extLst>
          </p:cNvPr>
          <p:cNvSpPr txBox="1">
            <a:spLocks/>
          </p:cNvSpPr>
          <p:nvPr/>
        </p:nvSpPr>
        <p:spPr>
          <a:xfrm>
            <a:off x="9993066" y="5426691"/>
            <a:ext cx="2108595" cy="808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609364">
              <a:spcAft>
                <a:spcPts val="400"/>
              </a:spcAft>
            </a:pPr>
            <a:r>
              <a:rPr lang="en-US" sz="1200" b="1" kern="0" dirty="0">
                <a:solidFill>
                  <a:srgbClr val="000000"/>
                </a:solidFill>
                <a:latin typeface="IBM Plex Sans Light"/>
              </a:rPr>
              <a:t>Environmental intelligence</a:t>
            </a:r>
          </a:p>
          <a:p>
            <a:pPr defTabSz="1218956">
              <a:spcAft>
                <a:spcPts val="400"/>
              </a:spcAft>
            </a:pPr>
            <a:r>
              <a:rPr lang="en-US" sz="1100" kern="0" dirty="0">
                <a:solidFill>
                  <a:srgbClr val="000000"/>
                </a:solidFill>
                <a:latin typeface="IBM Plex Sans Light"/>
              </a:rPr>
              <a:t>Provide intelligence to proactively plan and manage impact of severe weather and climate</a:t>
            </a:r>
          </a:p>
        </p:txBody>
      </p:sp>
      <p:sp>
        <p:nvSpPr>
          <p:cNvPr id="108" name="Text Placeholder 6">
            <a:extLst>
              <a:ext uri="{FF2B5EF4-FFF2-40B4-BE49-F238E27FC236}">
                <a16:creationId xmlns:a16="http://schemas.microsoft.com/office/drawing/2014/main" id="{006B6C34-FC58-1A89-3886-7035F07E096F}"/>
              </a:ext>
            </a:extLst>
          </p:cNvPr>
          <p:cNvSpPr txBox="1">
            <a:spLocks/>
          </p:cNvSpPr>
          <p:nvPr/>
        </p:nvSpPr>
        <p:spPr>
          <a:xfrm>
            <a:off x="10002421" y="6296327"/>
            <a:ext cx="2009012" cy="3285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956">
              <a:spcBef>
                <a:spcPts val="1450"/>
              </a:spcBef>
              <a:spcAft>
                <a:spcPts val="400"/>
              </a:spcAft>
              <a:buSzPct val="100000"/>
            </a:pPr>
            <a:r>
              <a:rPr lang="en-US" sz="1100" kern="0" dirty="0">
                <a:solidFill>
                  <a:srgbClr val="0F62FE"/>
                </a:solidFill>
                <a:latin typeface="IBM Plex Sans Light"/>
              </a:rPr>
              <a:t>Increase manufacturing </a:t>
            </a:r>
            <a:br>
              <a:rPr lang="en-US" sz="1100" kern="0" dirty="0">
                <a:solidFill>
                  <a:srgbClr val="0F62FE"/>
                </a:solidFill>
                <a:latin typeface="IBM Plex Sans Light"/>
              </a:rPr>
            </a:br>
            <a:r>
              <a:rPr lang="en-US" sz="1100" kern="0" dirty="0">
                <a:solidFill>
                  <a:srgbClr val="0F62FE"/>
                </a:solidFill>
                <a:latin typeface="IBM Plex Sans Light"/>
              </a:rPr>
              <a:t>output by 25%</a:t>
            </a:r>
          </a:p>
        </p:txBody>
      </p:sp>
      <p:sp>
        <p:nvSpPr>
          <p:cNvPr id="109" name="Text Placeholder 4">
            <a:extLst>
              <a:ext uri="{FF2B5EF4-FFF2-40B4-BE49-F238E27FC236}">
                <a16:creationId xmlns:a16="http://schemas.microsoft.com/office/drawing/2014/main" id="{2749D2AB-1E96-1A25-123B-DD0F7A0F4A16}"/>
              </a:ext>
            </a:extLst>
          </p:cNvPr>
          <p:cNvSpPr txBox="1">
            <a:spLocks/>
          </p:cNvSpPr>
          <p:nvPr/>
        </p:nvSpPr>
        <p:spPr>
          <a:xfrm>
            <a:off x="5409394" y="5418714"/>
            <a:ext cx="2088012" cy="8776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609364">
              <a:spcAft>
                <a:spcPts val="400"/>
              </a:spcAft>
            </a:pPr>
            <a:r>
              <a:rPr lang="en-US" sz="1200" b="1" kern="0" dirty="0">
                <a:solidFill>
                  <a:srgbClr val="000000"/>
                </a:solidFill>
                <a:latin typeface="IBM Plex Sans Light"/>
              </a:rPr>
              <a:t>Regulatory compliance</a:t>
            </a:r>
          </a:p>
          <a:p>
            <a:pPr defTabSz="1218956">
              <a:spcAft>
                <a:spcPts val="400"/>
              </a:spcAft>
            </a:pPr>
            <a:r>
              <a:rPr lang="en-US" sz="1100" kern="0" dirty="0">
                <a:solidFill>
                  <a:srgbClr val="000000"/>
                </a:solidFill>
                <a:latin typeface="IBM Plex Sans Light"/>
              </a:rPr>
              <a:t>Support compliance based on requirements / risks, proactively respond to regulatory changes</a:t>
            </a:r>
          </a:p>
        </p:txBody>
      </p:sp>
      <p:sp>
        <p:nvSpPr>
          <p:cNvPr id="110" name="Text Placeholder 6">
            <a:extLst>
              <a:ext uri="{FF2B5EF4-FFF2-40B4-BE49-F238E27FC236}">
                <a16:creationId xmlns:a16="http://schemas.microsoft.com/office/drawing/2014/main" id="{73ED7A67-E6EF-A25B-919E-4E91738AE1D1}"/>
              </a:ext>
            </a:extLst>
          </p:cNvPr>
          <p:cNvSpPr txBox="1">
            <a:spLocks/>
          </p:cNvSpPr>
          <p:nvPr/>
        </p:nvSpPr>
        <p:spPr>
          <a:xfrm>
            <a:off x="5417047" y="6325484"/>
            <a:ext cx="2033913" cy="435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956">
              <a:spcBef>
                <a:spcPts val="1450"/>
              </a:spcBef>
              <a:spcAft>
                <a:spcPts val="400"/>
              </a:spcAft>
              <a:buSzPct val="100000"/>
            </a:pPr>
            <a:r>
              <a:rPr lang="en-US" sz="1100" kern="0" dirty="0">
                <a:solidFill>
                  <a:srgbClr val="0F62FE"/>
                </a:solidFill>
                <a:latin typeface="IBM Plex Sans Light"/>
              </a:rPr>
              <a:t>Reduce time spent </a:t>
            </a:r>
            <a:br>
              <a:rPr lang="en-US" sz="1100" kern="0" dirty="0">
                <a:solidFill>
                  <a:srgbClr val="0F62FE"/>
                </a:solidFill>
                <a:latin typeface="IBM Plex Sans Light"/>
              </a:rPr>
            </a:br>
            <a:r>
              <a:rPr lang="en-US" sz="1100" kern="0" dirty="0">
                <a:solidFill>
                  <a:srgbClr val="0F62FE"/>
                </a:solidFill>
                <a:latin typeface="IBM Plex Sans Light"/>
              </a:rPr>
              <a:t>responding to issues</a:t>
            </a:r>
          </a:p>
        </p:txBody>
      </p:sp>
      <p:cxnSp>
        <p:nvCxnSpPr>
          <p:cNvPr id="88" name="Straight Connector 87">
            <a:extLst>
              <a:ext uri="{FF2B5EF4-FFF2-40B4-BE49-F238E27FC236}">
                <a16:creationId xmlns:a16="http://schemas.microsoft.com/office/drawing/2014/main" id="{1F9D6B7D-0A40-CE12-8C1E-BAD83BD4B062}"/>
              </a:ext>
            </a:extLst>
          </p:cNvPr>
          <p:cNvCxnSpPr>
            <a:cxnSpLocks/>
          </p:cNvCxnSpPr>
          <p:nvPr/>
        </p:nvCxnSpPr>
        <p:spPr bwMode="auto">
          <a:xfrm>
            <a:off x="9859892" y="890125"/>
            <a:ext cx="0" cy="5974465"/>
          </a:xfrm>
          <a:prstGeom prst="line">
            <a:avLst/>
          </a:prstGeom>
          <a:ln w="635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B17ED044-6293-6FCC-23F3-BE6FCA137E1E}"/>
              </a:ext>
            </a:extLst>
          </p:cNvPr>
          <p:cNvCxnSpPr>
            <a:cxnSpLocks/>
          </p:cNvCxnSpPr>
          <p:nvPr/>
        </p:nvCxnSpPr>
        <p:spPr bwMode="auto">
          <a:xfrm flipH="1">
            <a:off x="7503386" y="854199"/>
            <a:ext cx="20956" cy="6027962"/>
          </a:xfrm>
          <a:prstGeom prst="line">
            <a:avLst/>
          </a:prstGeom>
          <a:ln w="635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5766AE5E-FEAB-49AC-68E6-32B825F65336}"/>
              </a:ext>
            </a:extLst>
          </p:cNvPr>
          <p:cNvCxnSpPr>
            <a:cxnSpLocks/>
          </p:cNvCxnSpPr>
          <p:nvPr/>
        </p:nvCxnSpPr>
        <p:spPr bwMode="auto">
          <a:xfrm>
            <a:off x="5208575" y="864137"/>
            <a:ext cx="23808" cy="5998140"/>
          </a:xfrm>
          <a:prstGeom prst="line">
            <a:avLst/>
          </a:prstGeom>
          <a:ln w="635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4">
            <a:extLst>
              <a:ext uri="{FF2B5EF4-FFF2-40B4-BE49-F238E27FC236}">
                <a16:creationId xmlns:a16="http://schemas.microsoft.com/office/drawing/2014/main" id="{C849619C-4B0D-C42C-C8B2-F5227C4FA65E}"/>
              </a:ext>
            </a:extLst>
          </p:cNvPr>
          <p:cNvSpPr txBox="1">
            <a:spLocks/>
          </p:cNvSpPr>
          <p:nvPr/>
        </p:nvSpPr>
        <p:spPr>
          <a:xfrm>
            <a:off x="7639936" y="5432385"/>
            <a:ext cx="2189191" cy="801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609364">
              <a:spcAft>
                <a:spcPts val="400"/>
              </a:spcAft>
            </a:pPr>
            <a:r>
              <a:rPr lang="en-US" sz="1200" b="1" kern="0" dirty="0">
                <a:solidFill>
                  <a:srgbClr val="000000"/>
                </a:solidFill>
                <a:latin typeface="IBM Plex Sans Light"/>
              </a:rPr>
              <a:t>Data platform engineering</a:t>
            </a:r>
          </a:p>
          <a:p>
            <a:pPr defTabSz="1218956">
              <a:spcAft>
                <a:spcPts val="400"/>
              </a:spcAft>
            </a:pPr>
            <a:r>
              <a:rPr lang="en-US" sz="1100" kern="0" dirty="0">
                <a:solidFill>
                  <a:srgbClr val="000000"/>
                </a:solidFill>
                <a:latin typeface="IBM Plex Sans Light"/>
              </a:rPr>
              <a:t>Redesign the approach for data integration using generative AI</a:t>
            </a:r>
          </a:p>
        </p:txBody>
      </p:sp>
      <p:sp>
        <p:nvSpPr>
          <p:cNvPr id="8" name="Text Placeholder 6">
            <a:extLst>
              <a:ext uri="{FF2B5EF4-FFF2-40B4-BE49-F238E27FC236}">
                <a16:creationId xmlns:a16="http://schemas.microsoft.com/office/drawing/2014/main" id="{AFEEB215-92B1-3F0E-30A8-773FDABF90DB}"/>
              </a:ext>
            </a:extLst>
          </p:cNvPr>
          <p:cNvSpPr txBox="1">
            <a:spLocks/>
          </p:cNvSpPr>
          <p:nvPr/>
        </p:nvSpPr>
        <p:spPr>
          <a:xfrm>
            <a:off x="7668218" y="6307359"/>
            <a:ext cx="1828876" cy="435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956">
              <a:spcBef>
                <a:spcPts val="1450"/>
              </a:spcBef>
              <a:spcAft>
                <a:spcPts val="400"/>
              </a:spcAft>
              <a:buSzPct val="100000"/>
            </a:pPr>
            <a:r>
              <a:rPr lang="en-US" sz="1100" kern="0" dirty="0">
                <a:solidFill>
                  <a:srgbClr val="0F62FE"/>
                </a:solidFill>
                <a:latin typeface="IBM Plex Sans Light"/>
              </a:rPr>
              <a:t>Reduce data integration </a:t>
            </a:r>
            <a:br>
              <a:rPr lang="en-US" sz="1100" kern="0" dirty="0">
                <a:solidFill>
                  <a:srgbClr val="0F62FE"/>
                </a:solidFill>
                <a:latin typeface="IBM Plex Sans Light"/>
              </a:rPr>
            </a:br>
            <a:r>
              <a:rPr lang="en-US" sz="1100" kern="0" dirty="0">
                <a:solidFill>
                  <a:srgbClr val="0F62FE"/>
                </a:solidFill>
                <a:latin typeface="IBM Plex Sans Light"/>
              </a:rPr>
              <a:t>time by 30%+</a:t>
            </a:r>
          </a:p>
        </p:txBody>
      </p:sp>
      <p:sp>
        <p:nvSpPr>
          <p:cNvPr id="9" name="Text Placeholder 4">
            <a:extLst>
              <a:ext uri="{FF2B5EF4-FFF2-40B4-BE49-F238E27FC236}">
                <a16:creationId xmlns:a16="http://schemas.microsoft.com/office/drawing/2014/main" id="{1B79EEEC-8657-B660-C692-68C293C61E97}"/>
              </a:ext>
            </a:extLst>
          </p:cNvPr>
          <p:cNvSpPr txBox="1">
            <a:spLocks/>
          </p:cNvSpPr>
          <p:nvPr/>
        </p:nvSpPr>
        <p:spPr>
          <a:xfrm>
            <a:off x="7646475" y="2363837"/>
            <a:ext cx="2110467" cy="933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609364">
              <a:spcAft>
                <a:spcPts val="400"/>
              </a:spcAft>
            </a:pPr>
            <a:r>
              <a:rPr lang="en-US" sz="1200" b="1" kern="0" dirty="0">
                <a:solidFill>
                  <a:srgbClr val="000000"/>
                </a:solidFill>
                <a:latin typeface="IBM Plex Sans Light"/>
              </a:rPr>
              <a:t>IT automation</a:t>
            </a:r>
          </a:p>
          <a:p>
            <a:pPr defTabSz="1218956">
              <a:spcAft>
                <a:spcPts val="400"/>
              </a:spcAft>
            </a:pPr>
            <a:r>
              <a:rPr lang="en-US" sz="1100" kern="0" dirty="0">
                <a:solidFill>
                  <a:srgbClr val="000000"/>
                </a:solidFill>
                <a:latin typeface="IBM Plex Sans Light"/>
              </a:rPr>
              <a:t>Reduce automation development, identify deployment issues, avoiding incidents, optimize application demand to supply</a:t>
            </a:r>
          </a:p>
        </p:txBody>
      </p:sp>
      <p:sp>
        <p:nvSpPr>
          <p:cNvPr id="10" name="Text Placeholder 6">
            <a:extLst>
              <a:ext uri="{FF2B5EF4-FFF2-40B4-BE49-F238E27FC236}">
                <a16:creationId xmlns:a16="http://schemas.microsoft.com/office/drawing/2014/main" id="{4E1F8375-628F-4FF6-5C24-281757866A32}"/>
              </a:ext>
            </a:extLst>
          </p:cNvPr>
          <p:cNvSpPr txBox="1">
            <a:spLocks/>
          </p:cNvSpPr>
          <p:nvPr/>
        </p:nvSpPr>
        <p:spPr>
          <a:xfrm>
            <a:off x="7644946" y="3369446"/>
            <a:ext cx="1671790" cy="409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712">
              <a:spcBef>
                <a:spcPts val="1450"/>
              </a:spcBef>
              <a:spcAft>
                <a:spcPts val="400"/>
              </a:spcAft>
              <a:buSzPct val="100000"/>
            </a:pPr>
            <a:r>
              <a:rPr lang="en-US" sz="1100" kern="0" dirty="0">
                <a:solidFill>
                  <a:srgbClr val="0F62FE"/>
                </a:solidFill>
                <a:latin typeface="IBM Plex Sans Light"/>
              </a:rPr>
              <a:t>Reduce mean time to </a:t>
            </a:r>
            <a:br>
              <a:rPr lang="en-US" sz="1100" kern="0" dirty="0">
                <a:solidFill>
                  <a:srgbClr val="0F62FE"/>
                </a:solidFill>
                <a:latin typeface="IBM Plex Sans Light"/>
              </a:rPr>
            </a:br>
            <a:r>
              <a:rPr lang="en-US" sz="1100" kern="0" dirty="0">
                <a:solidFill>
                  <a:srgbClr val="0F62FE"/>
                </a:solidFill>
                <a:latin typeface="IBM Plex Sans Light"/>
              </a:rPr>
              <a:t>repair (MTTR) by 50%+</a:t>
            </a:r>
          </a:p>
        </p:txBody>
      </p:sp>
      <p:sp>
        <p:nvSpPr>
          <p:cNvPr id="13" name="Text Placeholder 4">
            <a:extLst>
              <a:ext uri="{FF2B5EF4-FFF2-40B4-BE49-F238E27FC236}">
                <a16:creationId xmlns:a16="http://schemas.microsoft.com/office/drawing/2014/main" id="{35BA994E-FCB0-7367-55F6-504C4F733981}"/>
              </a:ext>
            </a:extLst>
          </p:cNvPr>
          <p:cNvSpPr txBox="1">
            <a:spLocks/>
          </p:cNvSpPr>
          <p:nvPr/>
        </p:nvSpPr>
        <p:spPr>
          <a:xfrm>
            <a:off x="9972883" y="3863182"/>
            <a:ext cx="2116282" cy="885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609364">
              <a:spcAft>
                <a:spcPts val="400"/>
              </a:spcAft>
            </a:pPr>
            <a:r>
              <a:rPr lang="en-US" sz="1200" b="1" kern="0" dirty="0">
                <a:solidFill>
                  <a:srgbClr val="000000"/>
                </a:solidFill>
                <a:latin typeface="IBM Plex Sans Light"/>
              </a:rPr>
              <a:t>Product development</a:t>
            </a:r>
          </a:p>
          <a:p>
            <a:pPr defTabSz="1218956">
              <a:spcAft>
                <a:spcPts val="400"/>
              </a:spcAft>
            </a:pPr>
            <a:r>
              <a:rPr lang="en-US" sz="1100" kern="0" dirty="0">
                <a:solidFill>
                  <a:srgbClr val="000000"/>
                </a:solidFill>
                <a:latin typeface="IBM Plex Sans Light"/>
              </a:rPr>
              <a:t>Ex. Expedite drug discovery by inferring structure with AI from simple molecular representations</a:t>
            </a:r>
          </a:p>
        </p:txBody>
      </p:sp>
      <p:sp>
        <p:nvSpPr>
          <p:cNvPr id="15" name="Text Placeholder 6">
            <a:extLst>
              <a:ext uri="{FF2B5EF4-FFF2-40B4-BE49-F238E27FC236}">
                <a16:creationId xmlns:a16="http://schemas.microsoft.com/office/drawing/2014/main" id="{616CA820-D575-50F3-3060-30FE4EE87A93}"/>
              </a:ext>
            </a:extLst>
          </p:cNvPr>
          <p:cNvSpPr txBox="1">
            <a:spLocks/>
          </p:cNvSpPr>
          <p:nvPr/>
        </p:nvSpPr>
        <p:spPr>
          <a:xfrm>
            <a:off x="9971515" y="4840734"/>
            <a:ext cx="1686361" cy="410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712">
              <a:spcBef>
                <a:spcPts val="1450"/>
              </a:spcBef>
              <a:spcAft>
                <a:spcPts val="400"/>
              </a:spcAft>
              <a:buSzPct val="100000"/>
            </a:pPr>
            <a:r>
              <a:rPr lang="en-US" sz="1100" kern="0" dirty="0">
                <a:solidFill>
                  <a:srgbClr val="0F62FE"/>
                </a:solidFill>
                <a:latin typeface="IBM Plex Sans Light"/>
              </a:rPr>
              <a:t>Faster and less expensive drug discovery</a:t>
            </a:r>
          </a:p>
        </p:txBody>
      </p:sp>
      <p:sp>
        <p:nvSpPr>
          <p:cNvPr id="16" name="Text Placeholder 4">
            <a:extLst>
              <a:ext uri="{FF2B5EF4-FFF2-40B4-BE49-F238E27FC236}">
                <a16:creationId xmlns:a16="http://schemas.microsoft.com/office/drawing/2014/main" id="{D427F02A-EC3B-7D14-4B79-6A57945872C9}"/>
              </a:ext>
            </a:extLst>
          </p:cNvPr>
          <p:cNvSpPr txBox="1">
            <a:spLocks/>
          </p:cNvSpPr>
          <p:nvPr/>
        </p:nvSpPr>
        <p:spPr>
          <a:xfrm>
            <a:off x="3278190" y="2372986"/>
            <a:ext cx="1895854" cy="858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609364">
              <a:spcAft>
                <a:spcPts val="400"/>
              </a:spcAft>
            </a:pPr>
            <a:r>
              <a:rPr lang="en-US" sz="1200" b="1" kern="0" dirty="0">
                <a:solidFill>
                  <a:srgbClr val="000000"/>
                </a:solidFill>
                <a:latin typeface="IBM Plex Sans Light"/>
              </a:rPr>
              <a:t>Marketing</a:t>
            </a:r>
          </a:p>
          <a:p>
            <a:pPr defTabSz="1218956">
              <a:spcAft>
                <a:spcPts val="400"/>
              </a:spcAft>
            </a:pPr>
            <a:r>
              <a:rPr lang="en-US" sz="1100" kern="0" dirty="0">
                <a:solidFill>
                  <a:srgbClr val="000000"/>
                </a:solidFill>
                <a:latin typeface="IBM Plex Sans Light"/>
              </a:rPr>
              <a:t>Increase personalization, improve efficiency across </a:t>
            </a:r>
            <a:br>
              <a:rPr lang="en-US" sz="1100" kern="0" dirty="0">
                <a:solidFill>
                  <a:srgbClr val="000000"/>
                </a:solidFill>
                <a:latin typeface="IBM Plex Sans Light"/>
              </a:rPr>
            </a:br>
            <a:r>
              <a:rPr lang="en-US" sz="1100" kern="0" dirty="0">
                <a:solidFill>
                  <a:srgbClr val="000000"/>
                </a:solidFill>
                <a:latin typeface="IBM Plex Sans Light"/>
              </a:rPr>
              <a:t>the content supply chain</a:t>
            </a:r>
          </a:p>
        </p:txBody>
      </p:sp>
      <p:sp>
        <p:nvSpPr>
          <p:cNvPr id="17" name="Text Placeholder 6">
            <a:extLst>
              <a:ext uri="{FF2B5EF4-FFF2-40B4-BE49-F238E27FC236}">
                <a16:creationId xmlns:a16="http://schemas.microsoft.com/office/drawing/2014/main" id="{0E1A26FF-96AE-66F0-3269-BD561A24152E}"/>
              </a:ext>
            </a:extLst>
          </p:cNvPr>
          <p:cNvSpPr txBox="1">
            <a:spLocks/>
          </p:cNvSpPr>
          <p:nvPr/>
        </p:nvSpPr>
        <p:spPr>
          <a:xfrm>
            <a:off x="3278190" y="3373467"/>
            <a:ext cx="1684780" cy="42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712">
              <a:spcBef>
                <a:spcPts val="1450"/>
              </a:spcBef>
              <a:spcAft>
                <a:spcPts val="400"/>
              </a:spcAft>
              <a:buSzPct val="100000"/>
            </a:pPr>
            <a:r>
              <a:rPr lang="en-US" sz="1100" kern="0" dirty="0">
                <a:solidFill>
                  <a:srgbClr val="0F62FE"/>
                </a:solidFill>
                <a:latin typeface="IBM Plex Sans Light"/>
              </a:rPr>
              <a:t>Reduce derivative content creation spend</a:t>
            </a:r>
          </a:p>
        </p:txBody>
      </p:sp>
      <p:sp>
        <p:nvSpPr>
          <p:cNvPr id="30" name="Text Placeholder 2">
            <a:extLst>
              <a:ext uri="{FF2B5EF4-FFF2-40B4-BE49-F238E27FC236}">
                <a16:creationId xmlns:a16="http://schemas.microsoft.com/office/drawing/2014/main" id="{0DF7B6BE-31A0-791A-1C18-E80BCCD8C25A}"/>
              </a:ext>
            </a:extLst>
          </p:cNvPr>
          <p:cNvSpPr txBox="1">
            <a:spLocks/>
          </p:cNvSpPr>
          <p:nvPr/>
        </p:nvSpPr>
        <p:spPr>
          <a:xfrm>
            <a:off x="3226360" y="3819528"/>
            <a:ext cx="1947685" cy="931630"/>
          </a:xfrm>
          <a:prstGeom prst="rect">
            <a:avLst/>
          </a:prstGeom>
        </p:spPr>
        <p:txBody>
          <a:bodyPr/>
          <a:lstStyle>
            <a:lvl1pPr marL="0" marR="0" indent="0" algn="l" defTabSz="1218971"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61" marR="0" indent="-164561" algn="l" defTabSz="1218971"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22" marR="0" indent="-164561" algn="l" defTabSz="1218971"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683" marR="0" indent="-164561" algn="l" defTabSz="1218971"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393" marR="0" indent="-228557" algn="l" defTabSz="1218971" rtl="0" eaLnBrk="1" latinLnBrk="0" hangingPunct="1">
              <a:lnSpc>
                <a:spcPct val="110000"/>
              </a:lnSpc>
              <a:spcBef>
                <a:spcPts val="145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358"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609"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59"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109" marR="0" indent="-194468" algn="l" defTabSz="1218971"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a:lstStyle>
          <a:p>
            <a:pPr defTabSz="609364">
              <a:spcAft>
                <a:spcPts val="400"/>
              </a:spcAft>
            </a:pPr>
            <a:r>
              <a:rPr lang="en-US" sz="1200" b="1" kern="0" dirty="0">
                <a:solidFill>
                  <a:srgbClr val="000000"/>
                </a:solidFill>
                <a:latin typeface="IBM Plex Sans Light"/>
              </a:rPr>
              <a:t>Content creation</a:t>
            </a:r>
          </a:p>
          <a:p>
            <a:pPr defTabSz="609364">
              <a:spcAft>
                <a:spcPts val="400"/>
              </a:spcAft>
            </a:pPr>
            <a:r>
              <a:rPr lang="en-US" sz="1100" kern="0" dirty="0">
                <a:solidFill>
                  <a:srgbClr val="000000"/>
                </a:solidFill>
                <a:latin typeface="IBM Plex Sans Light"/>
              </a:rPr>
              <a:t>Ex. Enhance digital sports viewing with auto-generated spoken AI commentary</a:t>
            </a:r>
          </a:p>
        </p:txBody>
      </p:sp>
      <p:sp>
        <p:nvSpPr>
          <p:cNvPr id="31" name="Text Placeholder 6">
            <a:extLst>
              <a:ext uri="{FF2B5EF4-FFF2-40B4-BE49-F238E27FC236}">
                <a16:creationId xmlns:a16="http://schemas.microsoft.com/office/drawing/2014/main" id="{36790C8E-B8C5-FFC1-AB6B-83C6FA3728DF}"/>
              </a:ext>
            </a:extLst>
          </p:cNvPr>
          <p:cNvSpPr txBox="1">
            <a:spLocks/>
          </p:cNvSpPr>
          <p:nvPr/>
        </p:nvSpPr>
        <p:spPr>
          <a:xfrm>
            <a:off x="3288303" y="4839714"/>
            <a:ext cx="1860075" cy="385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712">
              <a:spcBef>
                <a:spcPts val="1450"/>
              </a:spcBef>
              <a:spcAft>
                <a:spcPts val="400"/>
              </a:spcAft>
              <a:buSzPct val="100000"/>
            </a:pPr>
            <a:r>
              <a:rPr lang="en-US" sz="1100" kern="0" dirty="0">
                <a:solidFill>
                  <a:srgbClr val="0F62FE"/>
                </a:solidFill>
                <a:latin typeface="IBM Plex Sans Light"/>
              </a:rPr>
              <a:t>Scale live viewing experiences cost effectively</a:t>
            </a:r>
          </a:p>
        </p:txBody>
      </p:sp>
      <p:sp>
        <p:nvSpPr>
          <p:cNvPr id="19" name="TextBox 18">
            <a:extLst>
              <a:ext uri="{FF2B5EF4-FFF2-40B4-BE49-F238E27FC236}">
                <a16:creationId xmlns:a16="http://schemas.microsoft.com/office/drawing/2014/main" id="{BB15DDF6-9DB0-EA7F-5D6E-101595A467A2}"/>
              </a:ext>
            </a:extLst>
          </p:cNvPr>
          <p:cNvSpPr txBox="1"/>
          <p:nvPr/>
        </p:nvSpPr>
        <p:spPr>
          <a:xfrm>
            <a:off x="3062998" y="378317"/>
            <a:ext cx="219345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chor="t">
            <a:spAutoFit/>
          </a:bodyPr>
          <a:lstStyle/>
          <a:p>
            <a:pPr algn="ctr" defTabSz="2437912">
              <a:spcBef>
                <a:spcPts val="2899"/>
              </a:spcBef>
              <a:buSzPct val="100000"/>
            </a:pPr>
            <a:r>
              <a:rPr lang="en-US" sz="1100" b="1" kern="0" dirty="0">
                <a:solidFill>
                  <a:srgbClr val="000000"/>
                </a:solidFill>
                <a:latin typeface="IBM Plex Sans Light"/>
                <a:sym typeface="IBM Plex Sans Light"/>
              </a:rPr>
              <a:t>Customer-facing functions</a:t>
            </a:r>
            <a:br>
              <a:rPr lang="en-US" sz="1100" b="1" kern="0" dirty="0">
                <a:solidFill>
                  <a:srgbClr val="000000"/>
                </a:solidFill>
                <a:latin typeface="IBM Plex Sans Light"/>
                <a:sym typeface="IBM Plex Sans Light"/>
              </a:rPr>
            </a:br>
            <a:r>
              <a:rPr lang="en-US" sz="1100" b="1" kern="0" dirty="0">
                <a:solidFill>
                  <a:srgbClr val="000000"/>
                </a:solidFill>
                <a:latin typeface="IBM Plex Sans Light"/>
                <a:sym typeface="IBM Plex Sans Light"/>
              </a:rPr>
              <a:t>and experiences</a:t>
            </a:r>
            <a:endParaRPr lang="en-US" sz="1100" b="1" kern="0" dirty="0">
              <a:solidFill>
                <a:srgbClr val="000000"/>
              </a:solidFill>
              <a:latin typeface="IBM Plex Sans Light"/>
            </a:endParaRPr>
          </a:p>
        </p:txBody>
      </p:sp>
      <p:sp>
        <p:nvSpPr>
          <p:cNvPr id="33" name="TextBox 32">
            <a:extLst>
              <a:ext uri="{FF2B5EF4-FFF2-40B4-BE49-F238E27FC236}">
                <a16:creationId xmlns:a16="http://schemas.microsoft.com/office/drawing/2014/main" id="{9D04D735-73A5-404D-145A-8F4A0A818F99}"/>
              </a:ext>
            </a:extLst>
          </p:cNvPr>
          <p:cNvSpPr txBox="1"/>
          <p:nvPr/>
        </p:nvSpPr>
        <p:spPr>
          <a:xfrm>
            <a:off x="5272919" y="376306"/>
            <a:ext cx="222448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ctr" defTabSz="2437912">
              <a:spcBef>
                <a:spcPts val="2899"/>
              </a:spcBef>
              <a:buSzPct val="100000"/>
            </a:pPr>
            <a:r>
              <a:rPr lang="en-US" sz="1100" b="1" kern="0" dirty="0">
                <a:solidFill>
                  <a:srgbClr val="000000"/>
                </a:solidFill>
                <a:latin typeface="IBM Plex Sans Light"/>
                <a:sym typeface="IBM Plex Sans Light"/>
              </a:rPr>
              <a:t>HR, Finance, and Supply </a:t>
            </a:r>
            <a:br>
              <a:rPr lang="en-US" sz="1100" b="1" kern="0" dirty="0">
                <a:solidFill>
                  <a:srgbClr val="000000"/>
                </a:solidFill>
                <a:latin typeface="IBM Plex Sans Light"/>
                <a:sym typeface="IBM Plex Sans Light"/>
              </a:rPr>
            </a:br>
            <a:r>
              <a:rPr lang="en-US" sz="1100" b="1" kern="0" dirty="0">
                <a:solidFill>
                  <a:srgbClr val="000000"/>
                </a:solidFill>
                <a:latin typeface="IBM Plex Sans Light"/>
                <a:sym typeface="IBM Plex Sans Light"/>
              </a:rPr>
              <a:t>chain functions</a:t>
            </a:r>
          </a:p>
        </p:txBody>
      </p:sp>
      <p:sp>
        <p:nvSpPr>
          <p:cNvPr id="34" name="TextBox 33">
            <a:extLst>
              <a:ext uri="{FF2B5EF4-FFF2-40B4-BE49-F238E27FC236}">
                <a16:creationId xmlns:a16="http://schemas.microsoft.com/office/drawing/2014/main" id="{FFF7A013-6712-D9E5-4E82-39ABD8427459}"/>
              </a:ext>
            </a:extLst>
          </p:cNvPr>
          <p:cNvSpPr txBox="1"/>
          <p:nvPr/>
        </p:nvSpPr>
        <p:spPr>
          <a:xfrm>
            <a:off x="7513876" y="366176"/>
            <a:ext cx="231525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ctr" defTabSz="2437912">
              <a:spcBef>
                <a:spcPts val="2899"/>
              </a:spcBef>
              <a:buSzPct val="100000"/>
            </a:pPr>
            <a:r>
              <a:rPr lang="en-US" sz="1100" b="1" kern="0" dirty="0">
                <a:solidFill>
                  <a:srgbClr val="000000"/>
                </a:solidFill>
                <a:latin typeface="IBM Plex Sans Light"/>
                <a:sym typeface="IBM Plex Sans Light"/>
              </a:rPr>
              <a:t>IT development</a:t>
            </a:r>
            <a:br>
              <a:rPr lang="en-US" sz="1100" b="1" kern="0" dirty="0">
                <a:solidFill>
                  <a:srgbClr val="000000"/>
                </a:solidFill>
                <a:latin typeface="IBM Plex Sans Light"/>
                <a:sym typeface="IBM Plex Sans Light"/>
              </a:rPr>
            </a:br>
            <a:r>
              <a:rPr lang="en-US" sz="1100" b="1" kern="0" dirty="0">
                <a:solidFill>
                  <a:srgbClr val="000000"/>
                </a:solidFill>
                <a:latin typeface="IBM Plex Sans Light"/>
                <a:sym typeface="IBM Plex Sans Light"/>
              </a:rPr>
              <a:t>and operations</a:t>
            </a:r>
          </a:p>
        </p:txBody>
      </p:sp>
      <p:sp>
        <p:nvSpPr>
          <p:cNvPr id="35" name="TextBox 34">
            <a:extLst>
              <a:ext uri="{FF2B5EF4-FFF2-40B4-BE49-F238E27FC236}">
                <a16:creationId xmlns:a16="http://schemas.microsoft.com/office/drawing/2014/main" id="{F7E4E0D0-EC77-A463-6890-602AB8B883F5}"/>
              </a:ext>
            </a:extLst>
          </p:cNvPr>
          <p:cNvSpPr txBox="1"/>
          <p:nvPr/>
        </p:nvSpPr>
        <p:spPr>
          <a:xfrm>
            <a:off x="9859892" y="385918"/>
            <a:ext cx="221019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spAutoFit/>
          </a:bodyPr>
          <a:lstStyle/>
          <a:p>
            <a:pPr algn="ctr" defTabSz="2437912">
              <a:spcBef>
                <a:spcPts val="2899"/>
              </a:spcBef>
              <a:buSzPct val="100000"/>
            </a:pPr>
            <a:r>
              <a:rPr lang="en-US" sz="1100" b="1" kern="0" dirty="0">
                <a:solidFill>
                  <a:srgbClr val="000000"/>
                </a:solidFill>
                <a:latin typeface="IBM Plex Sans Light"/>
                <a:sym typeface="IBM Plex Sans Light"/>
              </a:rPr>
              <a:t>Core business</a:t>
            </a:r>
            <a:br>
              <a:rPr lang="en-US" sz="1100" b="1" kern="0" dirty="0">
                <a:solidFill>
                  <a:srgbClr val="000000"/>
                </a:solidFill>
                <a:latin typeface="IBM Plex Sans Light"/>
                <a:sym typeface="IBM Plex Sans Light"/>
              </a:rPr>
            </a:br>
            <a:r>
              <a:rPr lang="en-US" sz="1100" b="1" kern="0" dirty="0">
                <a:solidFill>
                  <a:srgbClr val="000000"/>
                </a:solidFill>
                <a:latin typeface="IBM Plex Sans Light"/>
                <a:sym typeface="IBM Plex Sans Light"/>
              </a:rPr>
              <a:t>operations</a:t>
            </a:r>
          </a:p>
        </p:txBody>
      </p:sp>
      <p:sp>
        <p:nvSpPr>
          <p:cNvPr id="106" name="Text Placeholder 6">
            <a:extLst>
              <a:ext uri="{FF2B5EF4-FFF2-40B4-BE49-F238E27FC236}">
                <a16:creationId xmlns:a16="http://schemas.microsoft.com/office/drawing/2014/main" id="{B4A15B3D-D94B-5C91-16A1-CC051C5D3151}"/>
              </a:ext>
            </a:extLst>
          </p:cNvPr>
          <p:cNvSpPr txBox="1">
            <a:spLocks/>
          </p:cNvSpPr>
          <p:nvPr/>
        </p:nvSpPr>
        <p:spPr>
          <a:xfrm>
            <a:off x="5386939" y="4827172"/>
            <a:ext cx="1397559" cy="411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8956">
              <a:spcBef>
                <a:spcPts val="1450"/>
              </a:spcBef>
              <a:spcAft>
                <a:spcPts val="400"/>
              </a:spcAft>
              <a:buSzPct val="100000"/>
            </a:pPr>
            <a:r>
              <a:rPr lang="en-US" sz="1100" kern="0" dirty="0">
                <a:solidFill>
                  <a:srgbClr val="0F62FE"/>
                </a:solidFill>
                <a:latin typeface="IBM Plex Sans Light"/>
              </a:rPr>
              <a:t>Process planning data up to 80% faster</a:t>
            </a:r>
          </a:p>
        </p:txBody>
      </p:sp>
      <p:sp>
        <p:nvSpPr>
          <p:cNvPr id="36" name="Text Placeholder 4">
            <a:extLst>
              <a:ext uri="{FF2B5EF4-FFF2-40B4-BE49-F238E27FC236}">
                <a16:creationId xmlns:a16="http://schemas.microsoft.com/office/drawing/2014/main" id="{E823CB43-C733-B58E-1419-0378FFC6CBE8}"/>
              </a:ext>
            </a:extLst>
          </p:cNvPr>
          <p:cNvSpPr txBox="1">
            <a:spLocks/>
          </p:cNvSpPr>
          <p:nvPr/>
        </p:nvSpPr>
        <p:spPr>
          <a:xfrm>
            <a:off x="5386939" y="3864793"/>
            <a:ext cx="2001471" cy="886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609364">
              <a:spcAft>
                <a:spcPts val="400"/>
              </a:spcAft>
            </a:pPr>
            <a:r>
              <a:rPr lang="en-US" sz="1200" b="1" kern="0" dirty="0">
                <a:solidFill>
                  <a:srgbClr val="000000"/>
                </a:solidFill>
                <a:latin typeface="IBM Plex Sans Light"/>
              </a:rPr>
              <a:t>Planning and analysis</a:t>
            </a:r>
          </a:p>
          <a:p>
            <a:pPr defTabSz="1218956">
              <a:spcAft>
                <a:spcPts val="400"/>
              </a:spcAft>
            </a:pPr>
            <a:r>
              <a:rPr lang="en-US" sz="1100" kern="0" dirty="0">
                <a:solidFill>
                  <a:srgbClr val="000000"/>
                </a:solidFill>
                <a:latin typeface="IBM Plex Sans Light"/>
              </a:rPr>
              <a:t>Make smarter decisions, focus on higher value tasks with automated workflows and AI</a:t>
            </a:r>
          </a:p>
        </p:txBody>
      </p:sp>
      <p:sp>
        <p:nvSpPr>
          <p:cNvPr id="5" name="Title 2">
            <a:extLst>
              <a:ext uri="{FF2B5EF4-FFF2-40B4-BE49-F238E27FC236}">
                <a16:creationId xmlns:a16="http://schemas.microsoft.com/office/drawing/2014/main" id="{0D0B1776-7EA2-ADFE-3C1A-D27C3D6C75BE}"/>
              </a:ext>
            </a:extLst>
          </p:cNvPr>
          <p:cNvSpPr txBox="1">
            <a:spLocks/>
          </p:cNvSpPr>
          <p:nvPr/>
        </p:nvSpPr>
        <p:spPr>
          <a:xfrm>
            <a:off x="288888" y="289334"/>
            <a:ext cx="2782871" cy="491299"/>
          </a:xfrm>
          <a:prstGeom prst="rect">
            <a:avLst/>
          </a:prstGeom>
        </p:spPr>
        <p:txBody>
          <a:bodyPr vert="horz" lIns="0" tIns="0" rIns="0" bIns="0" rtlCol="0" anchor="t">
            <a:noAutofit/>
          </a:bodyPr>
          <a:lstStyle>
            <a:lvl1pPr algn="l" rtl="0" eaLnBrk="1" fontAlgn="base" hangingPunct="1">
              <a:lnSpc>
                <a:spcPct val="100000"/>
              </a:lnSpc>
              <a:spcBef>
                <a:spcPts val="1800"/>
              </a:spcBef>
              <a:spcAft>
                <a:spcPct val="0"/>
              </a:spcAft>
              <a:defRPr sz="4000" b="0" i="0">
                <a:solidFill>
                  <a:schemeClr val="accent1"/>
                </a:solidFill>
                <a:latin typeface="IBM Plex Sans ExtraLight" panose="020B03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3552">
                <a:solidFill>
                  <a:srgbClr val="191919"/>
                </a:solidFill>
                <a:latin typeface="IBM Plex Sans Light" pitchFamily="34" charset="0"/>
              </a:defRPr>
            </a:lvl2pPr>
            <a:lvl3pPr algn="l" rtl="0" eaLnBrk="1" fontAlgn="base" hangingPunct="1">
              <a:lnSpc>
                <a:spcPct val="90000"/>
              </a:lnSpc>
              <a:spcBef>
                <a:spcPct val="0"/>
              </a:spcBef>
              <a:spcAft>
                <a:spcPct val="0"/>
              </a:spcAft>
              <a:defRPr sz="3552">
                <a:solidFill>
                  <a:srgbClr val="191919"/>
                </a:solidFill>
                <a:latin typeface="IBM Plex Sans Light" pitchFamily="34" charset="0"/>
              </a:defRPr>
            </a:lvl3pPr>
            <a:lvl4pPr algn="l" rtl="0" eaLnBrk="1" fontAlgn="base" hangingPunct="1">
              <a:lnSpc>
                <a:spcPct val="90000"/>
              </a:lnSpc>
              <a:spcBef>
                <a:spcPct val="0"/>
              </a:spcBef>
              <a:spcAft>
                <a:spcPct val="0"/>
              </a:spcAft>
              <a:defRPr sz="3552">
                <a:solidFill>
                  <a:srgbClr val="191919"/>
                </a:solidFill>
                <a:latin typeface="IBM Plex Sans Light" pitchFamily="34" charset="0"/>
              </a:defRPr>
            </a:lvl4pPr>
            <a:lvl5pPr algn="l" rtl="0" eaLnBrk="1" fontAlgn="base" hangingPunct="1">
              <a:lnSpc>
                <a:spcPct val="90000"/>
              </a:lnSpc>
              <a:spcBef>
                <a:spcPct val="0"/>
              </a:spcBef>
              <a:spcAft>
                <a:spcPct val="0"/>
              </a:spcAft>
              <a:defRPr sz="3552">
                <a:solidFill>
                  <a:srgbClr val="191919"/>
                </a:solidFill>
                <a:latin typeface="IBM Plex Sans Light" pitchFamily="34" charset="0"/>
              </a:defRPr>
            </a:lvl5pPr>
            <a:lvl6pPr marL="580109" algn="l" rtl="0" eaLnBrk="1" fontAlgn="base" hangingPunct="1">
              <a:lnSpc>
                <a:spcPct val="90000"/>
              </a:lnSpc>
              <a:spcBef>
                <a:spcPct val="0"/>
              </a:spcBef>
              <a:spcAft>
                <a:spcPct val="0"/>
              </a:spcAft>
              <a:defRPr sz="3552">
                <a:solidFill>
                  <a:srgbClr val="191919"/>
                </a:solidFill>
                <a:latin typeface="IBM Plex Sans Light" pitchFamily="34" charset="0"/>
              </a:defRPr>
            </a:lvl6pPr>
            <a:lvl7pPr marL="1160222" algn="l" rtl="0" eaLnBrk="1" fontAlgn="base" hangingPunct="1">
              <a:lnSpc>
                <a:spcPct val="90000"/>
              </a:lnSpc>
              <a:spcBef>
                <a:spcPct val="0"/>
              </a:spcBef>
              <a:spcAft>
                <a:spcPct val="0"/>
              </a:spcAft>
              <a:defRPr sz="3552">
                <a:solidFill>
                  <a:srgbClr val="191919"/>
                </a:solidFill>
                <a:latin typeface="IBM Plex Sans Light" pitchFamily="34" charset="0"/>
              </a:defRPr>
            </a:lvl7pPr>
            <a:lvl8pPr marL="1740331" algn="l" rtl="0" eaLnBrk="1" fontAlgn="base" hangingPunct="1">
              <a:lnSpc>
                <a:spcPct val="90000"/>
              </a:lnSpc>
              <a:spcBef>
                <a:spcPct val="0"/>
              </a:spcBef>
              <a:spcAft>
                <a:spcPct val="0"/>
              </a:spcAft>
              <a:defRPr sz="3552">
                <a:solidFill>
                  <a:srgbClr val="191919"/>
                </a:solidFill>
                <a:latin typeface="IBM Plex Sans Light" pitchFamily="34" charset="0"/>
              </a:defRPr>
            </a:lvl8pPr>
            <a:lvl9pPr marL="2320442" algn="l" rtl="0" eaLnBrk="1" fontAlgn="base" hangingPunct="1">
              <a:lnSpc>
                <a:spcPct val="90000"/>
              </a:lnSpc>
              <a:spcBef>
                <a:spcPct val="0"/>
              </a:spcBef>
              <a:spcAft>
                <a:spcPct val="0"/>
              </a:spcAft>
              <a:defRPr sz="3552">
                <a:solidFill>
                  <a:srgbClr val="191919"/>
                </a:solidFill>
                <a:latin typeface="IBM Plex Sans Light" pitchFamily="34" charset="0"/>
              </a:defRPr>
            </a:lvl9pPr>
          </a:lstStyle>
          <a:p>
            <a:pPr defTabSz="761818">
              <a:spcBef>
                <a:spcPts val="900"/>
              </a:spcBef>
            </a:pPr>
            <a:r>
              <a:rPr lang="en-US" sz="1400" b="1" kern="0" dirty="0">
                <a:solidFill>
                  <a:srgbClr val="000000"/>
                </a:solidFill>
                <a:latin typeface="IBM Plex Sans Light"/>
              </a:rPr>
              <a:t>Reinventing how work gets done </a:t>
            </a:r>
            <a:r>
              <a:rPr lang="en-US" sz="1400" kern="0" dirty="0">
                <a:solidFill>
                  <a:srgbClr val="000000"/>
                </a:solidFill>
                <a:latin typeface="IBM Plex Sans Light"/>
              </a:rPr>
              <a:t>| +AI to AI+ </a:t>
            </a:r>
          </a:p>
        </p:txBody>
      </p:sp>
      <p:sp>
        <p:nvSpPr>
          <p:cNvPr id="2" name="TextBox 1">
            <a:extLst>
              <a:ext uri="{FF2B5EF4-FFF2-40B4-BE49-F238E27FC236}">
                <a16:creationId xmlns:a16="http://schemas.microsoft.com/office/drawing/2014/main" id="{E263199A-BF0C-2F2C-A904-E75B58FFB936}"/>
              </a:ext>
            </a:extLst>
          </p:cNvPr>
          <p:cNvSpPr txBox="1"/>
          <p:nvPr/>
        </p:nvSpPr>
        <p:spPr>
          <a:xfrm>
            <a:off x="228077" y="3112823"/>
            <a:ext cx="2027225" cy="461641"/>
          </a:xfrm>
          <a:prstGeom prst="rect">
            <a:avLst/>
          </a:prstGeom>
        </p:spPr>
        <p:txBody>
          <a:bodyPr wrap="square" lIns="91416" tIns="45708" rIns="91416" bIns="45708" rtlCol="0" anchor="t">
            <a:spAutoFit/>
          </a:bodyPr>
          <a:lstStyle/>
          <a:p>
            <a:pPr defTabSz="914011">
              <a:spcAft>
                <a:spcPts val="1200"/>
              </a:spcAft>
              <a:defRPr/>
            </a:pPr>
            <a:r>
              <a:rPr lang="en-US" sz="1200" i="1" dirty="0">
                <a:solidFill>
                  <a:srgbClr val="FFFFFF">
                    <a:lumMod val="50000"/>
                  </a:srgbClr>
                </a:solidFill>
                <a:latin typeface="IBM Plex Sans Light"/>
              </a:rPr>
              <a:t>Client results and </a:t>
            </a:r>
            <a:br>
              <a:rPr lang="en-US" sz="1200" i="1" dirty="0">
                <a:solidFill>
                  <a:srgbClr val="FFFFFF">
                    <a:lumMod val="50000"/>
                  </a:srgbClr>
                </a:solidFill>
                <a:latin typeface="IBM Plex Sans Light"/>
              </a:rPr>
            </a:br>
            <a:r>
              <a:rPr lang="en-US" sz="1200" i="1" dirty="0">
                <a:solidFill>
                  <a:srgbClr val="FFFFFF">
                    <a:lumMod val="50000"/>
                  </a:srgbClr>
                </a:solidFill>
                <a:latin typeface="IBM Plex Sans Light"/>
              </a:rPr>
              <a:t>analyst studies</a:t>
            </a:r>
            <a:endParaRPr lang="en-US" i="1" dirty="0">
              <a:solidFill>
                <a:srgbClr val="FFFFFF">
                  <a:lumMod val="50000"/>
                </a:srgbClr>
              </a:solidFill>
              <a:latin typeface="IBM Plex Sans Light"/>
            </a:endParaRPr>
          </a:p>
        </p:txBody>
      </p:sp>
      <p:sp>
        <p:nvSpPr>
          <p:cNvPr id="11" name="Élőláb helye 10">
            <a:extLst>
              <a:ext uri="{FF2B5EF4-FFF2-40B4-BE49-F238E27FC236}">
                <a16:creationId xmlns:a16="http://schemas.microsoft.com/office/drawing/2014/main" id="{DE0A20E9-51F5-2F1E-7F2D-83FFB972A597}"/>
              </a:ext>
            </a:extLst>
          </p:cNvPr>
          <p:cNvSpPr>
            <a:spLocks noGrp="1"/>
          </p:cNvSpPr>
          <p:nvPr>
            <p:ph type="ftr" sz="quarter" idx="18"/>
          </p:nvPr>
        </p:nvSpPr>
        <p:spPr/>
        <p:txBody>
          <a:bodyPr/>
          <a:lstStyle/>
          <a:p>
            <a:r>
              <a:rPr lang="en-US"/>
              <a:t>© 2025 IBM Corporation</a:t>
            </a:r>
            <a:endParaRPr lang="en-US" dirty="0"/>
          </a:p>
        </p:txBody>
      </p:sp>
    </p:spTree>
    <p:extLst>
      <p:ext uri="{BB962C8B-B14F-4D97-AF65-F5344CB8AC3E}">
        <p14:creationId xmlns:p14="http://schemas.microsoft.com/office/powerpoint/2010/main" val="420926134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B05AF-4647-5DF5-F8AF-119EB7C5FB5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DBA9E28-2C40-BFAE-E0D6-EAEFCF7424EA}"/>
              </a:ext>
            </a:extLst>
          </p:cNvPr>
          <p:cNvSpPr/>
          <p:nvPr/>
        </p:nvSpPr>
        <p:spPr bwMode="auto">
          <a:xfrm>
            <a:off x="156030" y="1760223"/>
            <a:ext cx="5346985" cy="468292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rgbClr val="16161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marL="0" marR="0" lvl="0" indent="0" algn="l" defTabSz="457018" rtl="0" eaLnBrk="1" fontAlgn="base" latinLnBrk="0" hangingPunct="1">
              <a:lnSpc>
                <a:spcPct val="100000"/>
              </a:lnSpc>
              <a:spcBef>
                <a:spcPct val="0"/>
              </a:spcBef>
              <a:spcAft>
                <a:spcPct val="0"/>
              </a:spcAft>
              <a:buClrTx/>
              <a:buSzTx/>
              <a:buFontTx/>
              <a:buNone/>
              <a:tabLst/>
              <a:defRPr/>
            </a:pPr>
            <a:endParaRPr kumimoji="0" lang="en-CA"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2" name="Title 1">
            <a:extLst>
              <a:ext uri="{FF2B5EF4-FFF2-40B4-BE49-F238E27FC236}">
                <a16:creationId xmlns:a16="http://schemas.microsoft.com/office/drawing/2014/main" id="{0FEAAE30-DEA9-3078-C006-B46904E24810}"/>
              </a:ext>
            </a:extLst>
          </p:cNvPr>
          <p:cNvSpPr>
            <a:spLocks noGrp="1"/>
          </p:cNvSpPr>
          <p:nvPr>
            <p:ph type="title"/>
          </p:nvPr>
        </p:nvSpPr>
        <p:spPr>
          <a:xfrm>
            <a:off x="288757" y="288855"/>
            <a:ext cx="8571343" cy="953046"/>
          </a:xfrm>
        </p:spPr>
        <p:txBody>
          <a:bodyPr/>
          <a:lstStyle/>
          <a:p>
            <a:pPr defTabSz="1218712"/>
            <a:r>
              <a:rPr lang="en-CA" sz="2200" dirty="0">
                <a:solidFill>
                  <a:srgbClr val="000000"/>
                </a:solidFill>
              </a:rPr>
              <a:t>Quantum AI for complex data structure use cases  </a:t>
            </a:r>
          </a:p>
        </p:txBody>
      </p:sp>
      <p:sp>
        <p:nvSpPr>
          <p:cNvPr id="3" name="Text Placeholder 2">
            <a:extLst>
              <a:ext uri="{FF2B5EF4-FFF2-40B4-BE49-F238E27FC236}">
                <a16:creationId xmlns:a16="http://schemas.microsoft.com/office/drawing/2014/main" id="{B93A1463-3E93-6656-34A9-E8EBFE2E1396}"/>
              </a:ext>
            </a:extLst>
          </p:cNvPr>
          <p:cNvSpPr>
            <a:spLocks noGrp="1"/>
          </p:cNvSpPr>
          <p:nvPr>
            <p:ph type="body" sz="quarter" idx="11"/>
          </p:nvPr>
        </p:nvSpPr>
        <p:spPr>
          <a:xfrm>
            <a:off x="288756" y="1241902"/>
            <a:ext cx="5128016" cy="5201246"/>
          </a:xfrm>
          <a:noFill/>
        </p:spPr>
        <p:txBody>
          <a:bodyPr/>
          <a:lstStyle/>
          <a:p>
            <a:r>
              <a:rPr lang="en-CA" sz="2000" b="1" dirty="0"/>
              <a:t>Until Now</a:t>
            </a:r>
          </a:p>
          <a:p>
            <a:endParaRPr lang="en-CA" b="1" dirty="0"/>
          </a:p>
          <a:p>
            <a:r>
              <a:rPr lang="en-CA" dirty="0"/>
              <a:t>Different Quantum AI heuristics methods:</a:t>
            </a:r>
          </a:p>
          <a:p>
            <a:r>
              <a:rPr lang="en-CA" sz="1400" dirty="0"/>
              <a:t>QSVM, QNN, Quantum Gen AI, etc.</a:t>
            </a:r>
          </a:p>
          <a:p>
            <a:endParaRPr lang="en-CA" sz="1400" dirty="0"/>
          </a:p>
          <a:p>
            <a:r>
              <a:rPr lang="en-CA" dirty="0"/>
              <a:t>Quantum AI could add value:</a:t>
            </a:r>
          </a:p>
          <a:p>
            <a:pPr marL="164497" lvl="2" indent="0">
              <a:buNone/>
            </a:pPr>
            <a:r>
              <a:rPr lang="en-CA" sz="1600" i="1" dirty="0"/>
              <a:t>Find new patterns</a:t>
            </a:r>
          </a:p>
          <a:p>
            <a:pPr marL="164497" lvl="2" indent="0">
              <a:buNone/>
            </a:pPr>
            <a:r>
              <a:rPr lang="en-CA" sz="1600" i="1" dirty="0"/>
              <a:t>with less data</a:t>
            </a:r>
          </a:p>
          <a:p>
            <a:pPr marL="164497" lvl="2" indent="0">
              <a:buNone/>
            </a:pPr>
            <a:r>
              <a:rPr lang="en-CA" sz="1600" i="1" dirty="0"/>
              <a:t>in complex  data structure</a:t>
            </a:r>
          </a:p>
          <a:p>
            <a:pPr marL="164497" lvl="2" indent="0">
              <a:buNone/>
            </a:pPr>
            <a:r>
              <a:rPr lang="en-CA" sz="1600" i="1" dirty="0"/>
              <a:t>with better trainability</a:t>
            </a:r>
          </a:p>
          <a:p>
            <a:pPr marL="164497" lvl="2" indent="0">
              <a:buNone/>
            </a:pPr>
            <a:endParaRPr lang="en-CA" dirty="0"/>
          </a:p>
          <a:p>
            <a:r>
              <a:rPr lang="en-CA" dirty="0"/>
              <a:t>Quantum AI a complementary tool to AI</a:t>
            </a:r>
          </a:p>
          <a:p>
            <a:endParaRPr lang="en-CA" sz="1600" dirty="0"/>
          </a:p>
          <a:p>
            <a:r>
              <a:rPr lang="en-CA" dirty="0"/>
              <a:t>Few potential  industry use cases identified and explored with real-world data</a:t>
            </a:r>
          </a:p>
          <a:p>
            <a:endParaRPr lang="en-CA" b="1" dirty="0"/>
          </a:p>
          <a:p>
            <a:endParaRPr lang="en-CA" b="1" dirty="0"/>
          </a:p>
          <a:p>
            <a:endParaRPr lang="en-CA" b="1" dirty="0"/>
          </a:p>
        </p:txBody>
      </p:sp>
      <p:sp>
        <p:nvSpPr>
          <p:cNvPr id="4" name="Text Placeholder 3">
            <a:extLst>
              <a:ext uri="{FF2B5EF4-FFF2-40B4-BE49-F238E27FC236}">
                <a16:creationId xmlns:a16="http://schemas.microsoft.com/office/drawing/2014/main" id="{17C98EDA-D3CC-703B-1869-FBC3CE2857AC}"/>
              </a:ext>
            </a:extLst>
          </p:cNvPr>
          <p:cNvSpPr>
            <a:spLocks noGrp="1"/>
          </p:cNvSpPr>
          <p:nvPr>
            <p:ph type="body" sz="quarter" idx="12"/>
          </p:nvPr>
        </p:nvSpPr>
        <p:spPr>
          <a:xfrm>
            <a:off x="6268770" y="1241902"/>
            <a:ext cx="5046936" cy="4285134"/>
          </a:xfrm>
        </p:spPr>
        <p:txBody>
          <a:bodyPr/>
          <a:lstStyle/>
          <a:p>
            <a:r>
              <a:rPr lang="en-CA" sz="2000" b="1" dirty="0"/>
              <a:t>What’s next?</a:t>
            </a:r>
          </a:p>
          <a:p>
            <a:endParaRPr lang="fr-FR" b="1" dirty="0"/>
          </a:p>
          <a:p>
            <a:r>
              <a:rPr lang="en-CA" dirty="0"/>
              <a:t>Identify more value-added use cases for QML</a:t>
            </a:r>
          </a:p>
          <a:p>
            <a:endParaRPr lang="en-CA" dirty="0"/>
          </a:p>
          <a:p>
            <a:r>
              <a:rPr lang="en-CA" dirty="0"/>
              <a:t>More experimentation with real world data in real world context</a:t>
            </a:r>
          </a:p>
          <a:p>
            <a:endParaRPr lang="en-CA" dirty="0"/>
          </a:p>
          <a:p>
            <a:r>
              <a:rPr lang="en-CA" dirty="0"/>
              <a:t>Scale experimentation to utility prototype</a:t>
            </a:r>
          </a:p>
          <a:p>
            <a:endParaRPr lang="en-CA" dirty="0"/>
          </a:p>
          <a:p>
            <a:r>
              <a:rPr lang="en-CA" dirty="0"/>
              <a:t>Quantum AI  business workflow redefined</a:t>
            </a:r>
          </a:p>
          <a:p>
            <a:endParaRPr lang="en-CA" dirty="0"/>
          </a:p>
          <a:p>
            <a:r>
              <a:rPr lang="en-CA" dirty="0"/>
              <a:t>Think about real world applicability &amp; constraints</a:t>
            </a:r>
          </a:p>
          <a:p>
            <a:endParaRPr lang="en-CA" dirty="0"/>
          </a:p>
          <a:p>
            <a:r>
              <a:rPr lang="en-CA" dirty="0"/>
              <a:t>Continue to find better QML algorithms through theory &amp; experimentation with real HW</a:t>
            </a:r>
          </a:p>
          <a:p>
            <a:endParaRPr lang="en-CA" b="1" dirty="0"/>
          </a:p>
        </p:txBody>
      </p:sp>
      <p:sp>
        <p:nvSpPr>
          <p:cNvPr id="9" name="Isosceles Triangle 8">
            <a:extLst>
              <a:ext uri="{FF2B5EF4-FFF2-40B4-BE49-F238E27FC236}">
                <a16:creationId xmlns:a16="http://schemas.microsoft.com/office/drawing/2014/main" id="{537C017C-B234-04F0-A59F-4015A79C6B24}"/>
              </a:ext>
            </a:extLst>
          </p:cNvPr>
          <p:cNvSpPr/>
          <p:nvPr/>
        </p:nvSpPr>
        <p:spPr bwMode="auto">
          <a:xfrm rot="5400000">
            <a:off x="3508912" y="3983338"/>
            <a:ext cx="4574182" cy="345435"/>
          </a:xfrm>
          <a:prstGeom prst="triangle">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marL="0" marR="0" lvl="0" indent="0" algn="l" defTabSz="457018" rtl="0" eaLnBrk="1" fontAlgn="base" latinLnBrk="0" hangingPunct="1">
              <a:lnSpc>
                <a:spcPct val="100000"/>
              </a:lnSpc>
              <a:spcBef>
                <a:spcPct val="0"/>
              </a:spcBef>
              <a:spcAft>
                <a:spcPct val="0"/>
              </a:spcAft>
              <a:buClrTx/>
              <a:buSzTx/>
              <a:buFontTx/>
              <a:buNone/>
              <a:tabLst/>
              <a:defRPr/>
            </a:pPr>
            <a:endParaRPr kumimoji="0" lang="en-CA"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6" name="Rectangle 5">
            <a:extLst>
              <a:ext uri="{FF2B5EF4-FFF2-40B4-BE49-F238E27FC236}">
                <a16:creationId xmlns:a16="http://schemas.microsoft.com/office/drawing/2014/main" id="{022447FD-73AE-4B30-5710-2DEA5850AF13}"/>
              </a:ext>
            </a:extLst>
          </p:cNvPr>
          <p:cNvSpPr/>
          <p:nvPr/>
        </p:nvSpPr>
        <p:spPr bwMode="auto">
          <a:xfrm>
            <a:off x="6096000" y="1787283"/>
            <a:ext cx="5346985" cy="4682924"/>
          </a:xfrm>
          <a:prstGeom prst="rect">
            <a:avLst/>
          </a:prstGeom>
          <a:solidFill>
            <a:schemeClr val="tx1">
              <a:lumMod val="50000"/>
              <a:lumOff val="50000"/>
              <a:alpha val="62000"/>
            </a:schemeClr>
          </a:solidFill>
          <a:ln w="19050">
            <a:solidFill>
              <a:srgbClr val="16161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08" tIns="45708" rIns="45708" bIns="45708" numCol="1" rtlCol="0" anchor="t" anchorCtr="0" compatLnSpc="1">
            <a:prstTxWarp prst="textNoShape">
              <a:avLst/>
            </a:prstTxWarp>
          </a:bodyPr>
          <a:lstStyle/>
          <a:p>
            <a:pPr marL="0" marR="0" lvl="0" indent="0" algn="l" defTabSz="457018" rtl="0" eaLnBrk="1" fontAlgn="base" latinLnBrk="0" hangingPunct="1">
              <a:lnSpc>
                <a:spcPct val="100000"/>
              </a:lnSpc>
              <a:spcBef>
                <a:spcPct val="0"/>
              </a:spcBef>
              <a:spcAft>
                <a:spcPct val="0"/>
              </a:spcAft>
              <a:buClrTx/>
              <a:buSzTx/>
              <a:buFontTx/>
              <a:buNone/>
              <a:tabLst/>
              <a:defRPr/>
            </a:pPr>
            <a:endParaRPr kumimoji="0" lang="en-CA"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11" name="SlideIDTextBox2147482443" hidden="1">
            <a:extLst>
              <a:ext uri="{FF2B5EF4-FFF2-40B4-BE49-F238E27FC236}">
                <a16:creationId xmlns:a16="http://schemas.microsoft.com/office/drawing/2014/main" id="{D5E737E2-E48D-54CC-39FB-C03586632D57}"/>
              </a:ext>
            </a:extLst>
          </p:cNvPr>
          <p:cNvSpPr txBox="1"/>
          <p:nvPr/>
        </p:nvSpPr>
        <p:spPr>
          <a:xfrm>
            <a:off x="12509459" y="317905"/>
            <a:ext cx="1269835" cy="317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222188" marR="0" lvl="0" indent="-223330" algn="l" defTabSz="1218956" rtl="0" eaLnBrk="1" fontAlgn="auto" latinLnBrk="0" hangingPunct="1">
              <a:lnSpc>
                <a:spcPct val="100000"/>
              </a:lnSpc>
              <a:spcBef>
                <a:spcPts val="1450"/>
              </a:spcBef>
              <a:spcAft>
                <a:spcPts val="0"/>
              </a:spcAft>
              <a:buClrTx/>
              <a:buSzPct val="100000"/>
              <a:buFontTx/>
              <a:buChar char="–"/>
              <a:tabLst/>
              <a:defRPr/>
            </a:pPr>
            <a:r>
              <a:rPr kumimoji="0" lang="en-US" sz="1800" b="0" i="0" u="none" strike="noStrike" kern="0" cap="none" spc="0" normalizeH="0" baseline="0" noProof="0">
                <a:ln>
                  <a:noFill/>
                </a:ln>
                <a:solidFill>
                  <a:srgbClr val="000000"/>
                </a:solidFill>
                <a:effectLst/>
                <a:uLnTx/>
                <a:uFillTx/>
                <a:latin typeface="IBM Plex Sans Light"/>
                <a:ea typeface="+mn-ea"/>
                <a:cs typeface="+mn-cs"/>
                <a:sym typeface="IBM Plex Sans Light"/>
              </a:rPr>
              <a:t>Slide ID: 2147482443</a:t>
            </a:r>
            <a:endParaRPr kumimoji="0" lang="en-US" sz="1800" b="0" i="0" u="none" strike="noStrike" kern="0" cap="none" spc="0" normalizeH="0" baseline="0" noProof="0" dirty="0">
              <a:ln>
                <a:noFill/>
              </a:ln>
              <a:solidFill>
                <a:srgbClr val="000000"/>
              </a:solidFill>
              <a:effectLst/>
              <a:uLnTx/>
              <a:uFillTx/>
              <a:latin typeface="IBM Plex Sans Light"/>
              <a:ea typeface="+mn-ea"/>
              <a:cs typeface="+mn-cs"/>
              <a:sym typeface="IBM Plex Sans Light"/>
            </a:endParaRPr>
          </a:p>
        </p:txBody>
      </p:sp>
      <p:sp>
        <p:nvSpPr>
          <p:cNvPr id="12" name="Footer Placeholder 11">
            <a:extLst>
              <a:ext uri="{FF2B5EF4-FFF2-40B4-BE49-F238E27FC236}">
                <a16:creationId xmlns:a16="http://schemas.microsoft.com/office/drawing/2014/main" id="{3CEAEFA4-1A0B-5560-760D-19DB7DD5E958}"/>
              </a:ext>
            </a:extLst>
          </p:cNvPr>
          <p:cNvSpPr>
            <a:spLocks noGrp="1"/>
          </p:cNvSpPr>
          <p:nvPr>
            <p:ph type="ftr" sz="quarter" idx="13"/>
          </p:nvPr>
        </p:nvSpPr>
        <p:spPr/>
        <p:txBody>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61616"/>
                </a:solidFill>
                <a:effectLst/>
                <a:uLnTx/>
                <a:uFillTx/>
                <a:latin typeface="IBM Plex Sans" panose="020B0503050203000203" pitchFamily="34" charset="0"/>
                <a:ea typeface="+mn-ea"/>
                <a:cs typeface="+mn-cs"/>
              </a:rPr>
              <a:t>© 2025 IBM Corporation</a:t>
            </a:r>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373233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IDTextBox2147483460" hidden="1">
            <a:extLst>
              <a:ext uri="{FF2B5EF4-FFF2-40B4-BE49-F238E27FC236}">
                <a16:creationId xmlns:a16="http://schemas.microsoft.com/office/drawing/2014/main" id="{2C064914-9942-042B-F57D-C9137F365538}"/>
              </a:ext>
            </a:extLst>
          </p:cNvPr>
          <p:cNvSpPr txBox="1"/>
          <p:nvPr/>
        </p:nvSpPr>
        <p:spPr>
          <a:xfrm>
            <a:off x="12509459" y="317905"/>
            <a:ext cx="1269835" cy="317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222188" marR="0" lvl="0" indent="-223330" algn="l" defTabSz="1218956" rtl="0" eaLnBrk="1" fontAlgn="auto" latinLnBrk="0" hangingPunct="1">
              <a:lnSpc>
                <a:spcPct val="100000"/>
              </a:lnSpc>
              <a:spcBef>
                <a:spcPts val="1450"/>
              </a:spcBef>
              <a:spcAft>
                <a:spcPts val="0"/>
              </a:spcAft>
              <a:buClrTx/>
              <a:buSzPct val="100000"/>
              <a:buFontTx/>
              <a:buChar char="–"/>
              <a:tabLst/>
              <a:defRPr/>
            </a:pPr>
            <a:r>
              <a:rPr kumimoji="0" lang="en-US" sz="1800" b="0" i="0" u="none" strike="noStrike" kern="0" cap="none" spc="0" normalizeH="0" baseline="0" noProof="0" dirty="0">
                <a:ln>
                  <a:noFill/>
                </a:ln>
                <a:solidFill>
                  <a:srgbClr val="000000"/>
                </a:solidFill>
                <a:effectLst/>
                <a:uLnTx/>
                <a:uFillTx/>
                <a:latin typeface="IBM Plex Sans Light"/>
                <a:ea typeface="+mn-ea"/>
                <a:cs typeface="+mn-cs"/>
                <a:sym typeface="IBM Plex Sans Light"/>
              </a:rPr>
              <a:t>Slide ID: 2147483460</a:t>
            </a:r>
          </a:p>
        </p:txBody>
      </p:sp>
      <p:sp>
        <p:nvSpPr>
          <p:cNvPr id="5" name="Footer Placeholder 2">
            <a:extLst>
              <a:ext uri="{FF2B5EF4-FFF2-40B4-BE49-F238E27FC236}">
                <a16:creationId xmlns:a16="http://schemas.microsoft.com/office/drawing/2014/main" id="{29457B43-2515-743D-1A38-A18300939046}"/>
              </a:ext>
            </a:extLst>
          </p:cNvPr>
          <p:cNvSpPr>
            <a:spLocks noGrp="1"/>
          </p:cNvSpPr>
          <p:nvPr>
            <p:ph type="ftr" sz="quarter" idx="12"/>
          </p:nvPr>
        </p:nvSpPr>
        <p:spPr>
          <a:xfrm>
            <a:off x="284125" y="6401731"/>
            <a:ext cx="2477765" cy="190475"/>
          </a:xfrm>
        </p:spPr>
        <p:txBody>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 2025 IBM Corporation</a:t>
            </a:r>
            <a:endParaRPr kumimoji="0" lang="en-US" sz="8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6" name="Title 1">
            <a:extLst>
              <a:ext uri="{FF2B5EF4-FFF2-40B4-BE49-F238E27FC236}">
                <a16:creationId xmlns:a16="http://schemas.microsoft.com/office/drawing/2014/main" id="{60A4CFBF-FE16-EA73-8DD9-0A3077935ACD}"/>
              </a:ext>
            </a:extLst>
          </p:cNvPr>
          <p:cNvSpPr txBox="1">
            <a:spLocks/>
          </p:cNvSpPr>
          <p:nvPr/>
        </p:nvSpPr>
        <p:spPr>
          <a:xfrm>
            <a:off x="288755" y="288855"/>
            <a:ext cx="11043493" cy="594900"/>
          </a:xfrm>
          <a:prstGeom prst="rect">
            <a:avLst/>
          </a:prstGeom>
        </p:spPr>
        <p:txBody>
          <a:bodyPr lIns="45714" tIns="22857" rIns="45714" bIns="22857" anchor="t"/>
          <a:lstStyle>
            <a:lvl1pPr marL="0" marR="0" indent="0" algn="l" defTabSz="2437942" rtl="0" eaLnBrk="1" latinLnBrk="0" hangingPunct="1">
              <a:lnSpc>
                <a:spcPct val="90000"/>
              </a:lnSpc>
              <a:spcBef>
                <a:spcPts val="0"/>
              </a:spcBef>
              <a:spcAft>
                <a:spcPts val="0"/>
              </a:spcAft>
              <a:buClrTx/>
              <a:buSzTx/>
              <a:buFontTx/>
              <a:buNone/>
              <a:tabLst/>
              <a:defRPr sz="6397" b="0" i="0" u="none" strike="noStrike" cap="none" spc="0" baseline="0">
                <a:solidFill>
                  <a:schemeClr val="tx2"/>
                </a:solidFill>
                <a:uFillTx/>
                <a:latin typeface="+mj-lt"/>
                <a:ea typeface="+mj-ea"/>
                <a:cs typeface="+mj-cs"/>
                <a:sym typeface="IBM Plex Sans Light"/>
              </a:defRPr>
            </a:lvl1pPr>
            <a:lvl2pPr marL="0" marR="0" indent="0"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2pPr>
            <a:lvl3pPr marL="0" marR="0" indent="0"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3pPr>
            <a:lvl4pPr marL="0" marR="0" indent="0"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4pPr>
            <a:lvl5pPr marL="0" marR="0" indent="0"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5pPr>
            <a:lvl6pPr marL="0" marR="0" indent="362501"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6pPr>
            <a:lvl7pPr marL="0" marR="0" indent="725004"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7pPr>
            <a:lvl8pPr marL="0" marR="0" indent="1087502"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8pPr>
            <a:lvl9pPr marL="0" marR="0" indent="1450005"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9pPr>
          </a:lstStyle>
          <a:p>
            <a:pPr marL="0" marR="0" lvl="0" indent="0" algn="l" defTabSz="1218727"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61616"/>
                </a:solidFill>
                <a:effectLst/>
                <a:uLnTx/>
                <a:uFillTx/>
                <a:latin typeface="IBM Plex Sans Light"/>
                <a:ea typeface="+mj-ea"/>
                <a:cs typeface="+mj-cs"/>
                <a:sym typeface="IBM Plex Sans Light"/>
              </a:rPr>
              <a:t>Computationally complex problems exist across almost every industry.</a:t>
            </a:r>
            <a:endParaRPr kumimoji="0" lang="en-US" sz="1800" b="0" i="0" u="none" strike="noStrike" kern="0" cap="none" spc="0" normalizeH="0" baseline="0" noProof="0" dirty="0">
              <a:ln>
                <a:noFill/>
              </a:ln>
              <a:solidFill>
                <a:srgbClr val="161616"/>
              </a:solidFill>
              <a:effectLst/>
              <a:uLnTx/>
              <a:uFillTx/>
              <a:latin typeface="IBM Plex Sans Light" panose="020B0403050203000203" pitchFamily="34" charset="0"/>
              <a:ea typeface="+mj-ea"/>
              <a:cs typeface="+mj-cs"/>
              <a:sym typeface="IBM Plex Sans Light"/>
            </a:endParaRPr>
          </a:p>
        </p:txBody>
      </p:sp>
      <p:grpSp>
        <p:nvGrpSpPr>
          <p:cNvPr id="7" name="Group 6">
            <a:extLst>
              <a:ext uri="{FF2B5EF4-FFF2-40B4-BE49-F238E27FC236}">
                <a16:creationId xmlns:a16="http://schemas.microsoft.com/office/drawing/2014/main" id="{E78F7437-0549-46EB-C2CE-DCE766F60128}"/>
              </a:ext>
            </a:extLst>
          </p:cNvPr>
          <p:cNvGrpSpPr/>
          <p:nvPr/>
        </p:nvGrpSpPr>
        <p:grpSpPr>
          <a:xfrm>
            <a:off x="776327" y="1122798"/>
            <a:ext cx="10852678" cy="3104697"/>
            <a:chOff x="471619" y="-5608780"/>
            <a:chExt cx="21708183" cy="6210202"/>
          </a:xfrm>
        </p:grpSpPr>
        <p:sp>
          <p:nvSpPr>
            <p:cNvPr id="8" name="TextBox 7">
              <a:extLst>
                <a:ext uri="{FF2B5EF4-FFF2-40B4-BE49-F238E27FC236}">
                  <a16:creationId xmlns:a16="http://schemas.microsoft.com/office/drawing/2014/main" id="{3B8A8C9F-26CB-446C-AE19-7308F9381714}"/>
                </a:ext>
              </a:extLst>
            </p:cNvPr>
            <p:cNvSpPr txBox="1"/>
            <p:nvPr/>
          </p:nvSpPr>
          <p:spPr>
            <a:xfrm>
              <a:off x="5459506" y="-1183341"/>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marL="222188" marR="0" lvl="0" indent="-223330" algn="l" defTabSz="1218956" rtl="0" eaLnBrk="1" fontAlgn="auto" latinLnBrk="0" hangingPunct="1">
                <a:lnSpc>
                  <a:spcPct val="100000"/>
                </a:lnSpc>
                <a:spcBef>
                  <a:spcPts val="1450"/>
                </a:spcBef>
                <a:spcAft>
                  <a:spcPts val="0"/>
                </a:spcAft>
                <a:buClrTx/>
                <a:buSzPct val="100000"/>
                <a:buFontTx/>
                <a:buChar char="–"/>
                <a:tabLst/>
                <a:defRPr/>
              </a:pPr>
              <a:endParaRPr kumimoji="0" lang="en-US" sz="900" b="0" i="0" u="none" strike="noStrike" kern="0" cap="none" spc="0" normalizeH="0" baseline="0" noProof="0" dirty="0">
                <a:ln>
                  <a:noFill/>
                </a:ln>
                <a:solidFill>
                  <a:srgbClr val="000000"/>
                </a:solidFill>
                <a:effectLst/>
                <a:uLnTx/>
                <a:uFillTx/>
                <a:latin typeface="IBM Plex Sans Light"/>
                <a:ea typeface="+mn-ea"/>
                <a:cs typeface="+mn-cs"/>
                <a:sym typeface="IBM Plex Sans Light"/>
              </a:endParaRPr>
            </a:p>
          </p:txBody>
        </p:sp>
        <p:grpSp>
          <p:nvGrpSpPr>
            <p:cNvPr id="9" name="Group 8">
              <a:extLst>
                <a:ext uri="{FF2B5EF4-FFF2-40B4-BE49-F238E27FC236}">
                  <a16:creationId xmlns:a16="http://schemas.microsoft.com/office/drawing/2014/main" id="{62B8BCF6-D35B-3B16-283F-C4158BCA6C3A}"/>
                </a:ext>
              </a:extLst>
            </p:cNvPr>
            <p:cNvGrpSpPr/>
            <p:nvPr/>
          </p:nvGrpSpPr>
          <p:grpSpPr>
            <a:xfrm>
              <a:off x="3571113" y="-5608780"/>
              <a:ext cx="2681112" cy="6210202"/>
              <a:chOff x="4142704" y="2309496"/>
              <a:chExt cx="2681112" cy="6210202"/>
            </a:xfrm>
          </p:grpSpPr>
          <p:sp>
            <p:nvSpPr>
              <p:cNvPr id="34" name="TextBox 33">
                <a:extLst>
                  <a:ext uri="{FF2B5EF4-FFF2-40B4-BE49-F238E27FC236}">
                    <a16:creationId xmlns:a16="http://schemas.microsoft.com/office/drawing/2014/main" id="{C8A397BC-790B-2121-6B7A-E8E07E088824}"/>
                  </a:ext>
                </a:extLst>
              </p:cNvPr>
              <p:cNvSpPr txBox="1"/>
              <p:nvPr/>
            </p:nvSpPr>
            <p:spPr>
              <a:xfrm>
                <a:off x="4142704" y="2309496"/>
                <a:ext cx="2681112" cy="554070"/>
              </a:xfrm>
              <a:prstGeom prst="rect">
                <a:avLst/>
              </a:prstGeom>
              <a:noFill/>
            </p:spPr>
            <p:txBody>
              <a:bodyPr wrap="square" anchor="b">
                <a:spAutoFit/>
              </a:bodyPr>
              <a:lstStyle/>
              <a:p>
                <a:pPr marL="0" marR="0" lvl="0" indent="0" algn="l" defTabSz="1288862" rtl="0" eaLnBrk="1" fontAlgn="ctr"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n-ea"/>
                    <a:cs typeface="Calibri"/>
                    <a:sym typeface="Calibri"/>
                  </a:rPr>
                  <a:t>Automotive</a:t>
                </a:r>
              </a:p>
            </p:txBody>
          </p:sp>
          <p:sp>
            <p:nvSpPr>
              <p:cNvPr id="35" name="TextBox 34">
                <a:extLst>
                  <a:ext uri="{FF2B5EF4-FFF2-40B4-BE49-F238E27FC236}">
                    <a16:creationId xmlns:a16="http://schemas.microsoft.com/office/drawing/2014/main" id="{EE08FE33-83DC-C0B2-9126-84913A0D49C6}"/>
                  </a:ext>
                </a:extLst>
              </p:cNvPr>
              <p:cNvSpPr txBox="1"/>
              <p:nvPr/>
            </p:nvSpPr>
            <p:spPr>
              <a:xfrm>
                <a:off x="4346791" y="3209861"/>
                <a:ext cx="2157918" cy="5309837"/>
              </a:xfrm>
              <a:prstGeom prst="rect">
                <a:avLst/>
              </a:prstGeom>
              <a:noFill/>
            </p:spPr>
            <p:txBody>
              <a:bodyPr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65103" lvl="0" indent="-165103" defTabSz="1829311" eaLnBrk="1" fontAlgn="ctr" hangingPunct="1">
                  <a:spcBef>
                    <a:spcPts val="533"/>
                  </a:spcBef>
                  <a:buClr>
                    <a:srgbClr val="8C8C8C"/>
                  </a:buClr>
                  <a:buFont typeface="Arial" panose="020B0604020202020204" pitchFamily="34" charset="0"/>
                  <a:buChar char="•"/>
                  <a:defRPr sz="2400" kern="1200">
                    <a:solidFill>
                      <a:srgbClr val="F4F4F4"/>
                    </a:solidFill>
                    <a:uLnTx/>
                    <a:latin typeface="IBM Plex Sans Light" panose="020B0403050203000203" pitchFamily="34" charset="0"/>
                    <a:cs typeface="Calibri"/>
                  </a:defRPr>
                </a:lvl1pPr>
                <a:lvl2pPr>
                  <a:defRPr>
                    <a:solidFill>
                      <a:srgbClr val="161616"/>
                    </a:solidFill>
                    <a:latin typeface="Calibri"/>
                    <a:ea typeface="Calibri"/>
                    <a:cs typeface="Calibri"/>
                  </a:defRPr>
                </a:lvl2pPr>
                <a:lvl3pPr>
                  <a:defRPr>
                    <a:solidFill>
                      <a:srgbClr val="161616"/>
                    </a:solidFill>
                    <a:latin typeface="Calibri"/>
                    <a:ea typeface="Calibri"/>
                    <a:cs typeface="Calibri"/>
                  </a:defRPr>
                </a:lvl3pPr>
                <a:lvl4pPr>
                  <a:defRPr>
                    <a:solidFill>
                      <a:srgbClr val="161616"/>
                    </a:solidFill>
                    <a:latin typeface="Calibri"/>
                    <a:ea typeface="Calibri"/>
                    <a:cs typeface="Calibri"/>
                  </a:defRPr>
                </a:lvl4pPr>
                <a:lvl5pPr>
                  <a:defRPr>
                    <a:solidFill>
                      <a:srgbClr val="161616"/>
                    </a:solidFill>
                    <a:latin typeface="Calibri"/>
                    <a:ea typeface="Calibri"/>
                    <a:cs typeface="Calibri"/>
                  </a:defRPr>
                </a:lvl5pPr>
                <a:lvl6pPr>
                  <a:defRPr>
                    <a:solidFill>
                      <a:srgbClr val="161616"/>
                    </a:solidFill>
                    <a:latin typeface="Calibri"/>
                    <a:ea typeface="Calibri"/>
                    <a:cs typeface="Calibri"/>
                  </a:defRPr>
                </a:lvl6pPr>
                <a:lvl7pPr>
                  <a:defRPr>
                    <a:solidFill>
                      <a:srgbClr val="161616"/>
                    </a:solidFill>
                    <a:latin typeface="Calibri"/>
                    <a:ea typeface="Calibri"/>
                    <a:cs typeface="Calibri"/>
                  </a:defRPr>
                </a:lvl7pPr>
                <a:lvl8pPr>
                  <a:defRPr>
                    <a:solidFill>
                      <a:srgbClr val="161616"/>
                    </a:solidFill>
                    <a:latin typeface="Calibri"/>
                    <a:ea typeface="Calibri"/>
                    <a:cs typeface="Calibri"/>
                  </a:defRPr>
                </a:lvl8pPr>
                <a:lvl9pPr>
                  <a:defRPr>
                    <a:solidFill>
                      <a:srgbClr val="161616"/>
                    </a:solidFill>
                    <a:latin typeface="Calibri"/>
                    <a:ea typeface="Calibri"/>
                    <a:cs typeface="Calibri"/>
                  </a:defRPr>
                </a:lvl9pPr>
              </a:lstStyle>
              <a:p>
                <a:pPr marL="152370" marR="0" lvl="0" indent="-146815" algn="l" defTabSz="914485"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Battery </a:t>
                </a:r>
                <a:b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b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material design</a:t>
                </a:r>
              </a:p>
              <a:p>
                <a:pPr marL="152370" marR="0" lvl="0" indent="-146815"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Material design</a:t>
                </a:r>
              </a:p>
              <a:p>
                <a:pPr marL="152370" marR="0" lvl="0" indent="-146815"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Mobility as a Service</a:t>
                </a:r>
              </a:p>
              <a:p>
                <a:pPr marL="152370" marR="0" lvl="0" indent="-146815"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Quality control</a:t>
                </a:r>
              </a:p>
              <a:p>
                <a:pPr marL="152370" marR="0" lvl="0" indent="-146815"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Self-driving and ADAS</a:t>
                </a:r>
              </a:p>
              <a:p>
                <a:pPr marL="152370" marR="0" lvl="0" indent="-146815"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Production optimization</a:t>
                </a:r>
              </a:p>
              <a:p>
                <a:pPr marL="121897" marR="0" lvl="0" indent="-121897" algn="l" defTabSz="2438624" rtl="0" eaLnBrk="1" fontAlgn="ctr" latinLnBrk="0" hangingPunct="1">
                  <a:lnSpc>
                    <a:spcPct val="100000"/>
                  </a:lnSpc>
                  <a:spcBef>
                    <a:spcPts val="71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a:p>
                <a:pPr marL="220096" marR="0" lvl="0" indent="-220096" algn="l" defTabSz="2438624" rtl="0" eaLnBrk="1" fontAlgn="ctr" latinLnBrk="0" hangingPunct="1">
                  <a:lnSpc>
                    <a:spcPct val="100000"/>
                  </a:lnSpc>
                  <a:spcBef>
                    <a:spcPts val="71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a:p>
                <a:pPr marL="220096" marR="0" lvl="0" indent="-220096" algn="l" defTabSz="2438624" rtl="0" eaLnBrk="1" fontAlgn="ctr" latinLnBrk="0" hangingPunct="1">
                  <a:lnSpc>
                    <a:spcPct val="100000"/>
                  </a:lnSpc>
                  <a:spcBef>
                    <a:spcPts val="71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p:txBody>
          </p:sp>
          <p:sp>
            <p:nvSpPr>
              <p:cNvPr id="36" name="Rectangle 35">
                <a:extLst>
                  <a:ext uri="{FF2B5EF4-FFF2-40B4-BE49-F238E27FC236}">
                    <a16:creationId xmlns:a16="http://schemas.microsoft.com/office/drawing/2014/main" id="{9E26B2C5-DF88-94EB-6546-D5678EAB2630}"/>
                  </a:ext>
                </a:extLst>
              </p:cNvPr>
              <p:cNvSpPr/>
              <p:nvPr/>
            </p:nvSpPr>
            <p:spPr bwMode="auto">
              <a:xfrm>
                <a:off x="4220975" y="3089905"/>
                <a:ext cx="2327864" cy="4011539"/>
              </a:xfrm>
              <a:prstGeom prst="rect">
                <a:avLst/>
              </a:prstGeom>
              <a:noFill/>
              <a:ln w="6350" cap="flat" cmpd="sng" algn="ctr">
                <a:solidFill>
                  <a:srgbClr val="8A3FFC"/>
                </a:solidFill>
                <a:prstDash val="solid"/>
                <a:headEnd type="none" w="med" len="med"/>
                <a:tailEnd type="none" w="med" len="med"/>
              </a:ln>
              <a:effectLst/>
            </p:spPr>
            <p:txBody>
              <a:bodyPr vert="horz" wrap="square" lIns="47994" tIns="47994" rIns="47994" bIns="47994" numCol="1" rtlCol="0" anchor="t" anchorCtr="0" compatLnSpc="1">
                <a:prstTxWarp prst="textNoShape">
                  <a:avLst/>
                </a:prstTxWarp>
              </a:bodyPr>
              <a:lstStyle/>
              <a:p>
                <a:pPr marL="0" marR="0" lvl="0" indent="0" algn="l" defTabSz="914485" rtl="0" eaLnBrk="1" fontAlgn="auto" latinLnBrk="0" hangingPunct="1">
                  <a:lnSpc>
                    <a:spcPct val="100000"/>
                  </a:lnSpc>
                  <a:spcBef>
                    <a:spcPts val="0"/>
                  </a:spcBef>
                  <a:spcAft>
                    <a:spcPts val="0"/>
                  </a:spcAft>
                  <a:buClrTx/>
                  <a:buSzTx/>
                  <a:buFontTx/>
                  <a:buNone/>
                  <a:tabLst/>
                  <a:defRPr/>
                </a:pPr>
                <a:endParaRPr kumimoji="0" lang="en-US" sz="1866" b="0" i="0" u="none" strike="noStrike" kern="0" cap="none" spc="0" normalizeH="0" baseline="0" noProof="0" dirty="0">
                  <a:ln>
                    <a:noFill/>
                  </a:ln>
                  <a:solidFill>
                    <a:srgbClr val="161616"/>
                  </a:solidFill>
                  <a:effectLst/>
                  <a:uLnTx/>
                  <a:uFillTx/>
                  <a:latin typeface="IBM Plex Sans" charset="0"/>
                  <a:ea typeface="IBM Plex Sans" charset="0"/>
                  <a:cs typeface="IBM Plex Sans" charset="0"/>
                  <a:sym typeface="Calibri"/>
                </a:endParaRPr>
              </a:p>
            </p:txBody>
          </p:sp>
        </p:grpSp>
        <p:grpSp>
          <p:nvGrpSpPr>
            <p:cNvPr id="10" name="Group 9">
              <a:extLst>
                <a:ext uri="{FF2B5EF4-FFF2-40B4-BE49-F238E27FC236}">
                  <a16:creationId xmlns:a16="http://schemas.microsoft.com/office/drawing/2014/main" id="{E9875422-E5A9-91B3-AE09-39013372BB8E}"/>
                </a:ext>
              </a:extLst>
            </p:cNvPr>
            <p:cNvGrpSpPr/>
            <p:nvPr/>
          </p:nvGrpSpPr>
          <p:grpSpPr>
            <a:xfrm>
              <a:off x="471619" y="-5608780"/>
              <a:ext cx="2439489" cy="5748476"/>
              <a:chOff x="1078767" y="2309496"/>
              <a:chExt cx="2439489" cy="5748476"/>
            </a:xfrm>
          </p:grpSpPr>
          <p:sp>
            <p:nvSpPr>
              <p:cNvPr id="31" name="TextBox 30">
                <a:extLst>
                  <a:ext uri="{FF2B5EF4-FFF2-40B4-BE49-F238E27FC236}">
                    <a16:creationId xmlns:a16="http://schemas.microsoft.com/office/drawing/2014/main" id="{0E390503-833C-97F0-FF5D-5E5DDB160630}"/>
                  </a:ext>
                </a:extLst>
              </p:cNvPr>
              <p:cNvSpPr txBox="1"/>
              <p:nvPr/>
            </p:nvSpPr>
            <p:spPr>
              <a:xfrm>
                <a:off x="1078767" y="2309496"/>
                <a:ext cx="2327864" cy="554070"/>
              </a:xfrm>
              <a:prstGeom prst="rect">
                <a:avLst/>
              </a:prstGeom>
              <a:noFill/>
            </p:spPr>
            <p:txBody>
              <a:bodyPr wrap="square" anchor="b">
                <a:spAutoFit/>
              </a:bodyPr>
              <a:lstStyle/>
              <a:p>
                <a:pPr marL="0" marR="0" lvl="0" indent="0" algn="l" defTabSz="1288862" rtl="0" eaLnBrk="1" fontAlgn="ctr"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n-ea"/>
                    <a:cs typeface="Calibri"/>
                    <a:sym typeface="Calibri"/>
                  </a:rPr>
                  <a:t>Banking</a:t>
                </a:r>
              </a:p>
            </p:txBody>
          </p:sp>
          <p:sp>
            <p:nvSpPr>
              <p:cNvPr id="32" name="TextBox 31">
                <a:extLst>
                  <a:ext uri="{FF2B5EF4-FFF2-40B4-BE49-F238E27FC236}">
                    <a16:creationId xmlns:a16="http://schemas.microsoft.com/office/drawing/2014/main" id="{2B74B3FC-A5AB-21AE-3541-490D60DAC906}"/>
                  </a:ext>
                </a:extLst>
              </p:cNvPr>
              <p:cNvSpPr txBox="1"/>
              <p:nvPr/>
            </p:nvSpPr>
            <p:spPr>
              <a:xfrm>
                <a:off x="1305118" y="3209861"/>
                <a:ext cx="2182608" cy="4848111"/>
              </a:xfrm>
              <a:prstGeom prst="rect">
                <a:avLst/>
              </a:prstGeom>
              <a:noFill/>
            </p:spPr>
            <p:txBody>
              <a:bodyPr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65103" lvl="0" indent="-165103" defTabSz="1829311" eaLnBrk="1" fontAlgn="ctr" hangingPunct="1">
                  <a:spcBef>
                    <a:spcPts val="533"/>
                  </a:spcBef>
                  <a:buClr>
                    <a:srgbClr val="8C8C8C"/>
                  </a:buClr>
                  <a:buFont typeface="Arial" panose="020B0604020202020204" pitchFamily="34" charset="0"/>
                  <a:buChar char="•"/>
                  <a:defRPr sz="2400" kern="1200">
                    <a:solidFill>
                      <a:srgbClr val="F4F4F4"/>
                    </a:solidFill>
                    <a:uLnTx/>
                    <a:latin typeface="IBM Plex Sans Light" panose="020B0403050203000203" pitchFamily="34" charset="0"/>
                    <a:cs typeface="Calibri"/>
                  </a:defRPr>
                </a:lvl1pPr>
                <a:lvl2pPr>
                  <a:defRPr>
                    <a:solidFill>
                      <a:srgbClr val="161616"/>
                    </a:solidFill>
                    <a:latin typeface="Calibri"/>
                    <a:ea typeface="Calibri"/>
                    <a:cs typeface="Calibri"/>
                  </a:defRPr>
                </a:lvl2pPr>
                <a:lvl3pPr>
                  <a:defRPr>
                    <a:solidFill>
                      <a:srgbClr val="161616"/>
                    </a:solidFill>
                    <a:latin typeface="Calibri"/>
                    <a:ea typeface="Calibri"/>
                    <a:cs typeface="Calibri"/>
                  </a:defRPr>
                </a:lvl3pPr>
                <a:lvl4pPr>
                  <a:defRPr>
                    <a:solidFill>
                      <a:srgbClr val="161616"/>
                    </a:solidFill>
                    <a:latin typeface="Calibri"/>
                    <a:ea typeface="Calibri"/>
                    <a:cs typeface="Calibri"/>
                  </a:defRPr>
                </a:lvl4pPr>
                <a:lvl5pPr>
                  <a:defRPr>
                    <a:solidFill>
                      <a:srgbClr val="161616"/>
                    </a:solidFill>
                    <a:latin typeface="Calibri"/>
                    <a:ea typeface="Calibri"/>
                    <a:cs typeface="Calibri"/>
                  </a:defRPr>
                </a:lvl5pPr>
                <a:lvl6pPr>
                  <a:defRPr>
                    <a:solidFill>
                      <a:srgbClr val="161616"/>
                    </a:solidFill>
                    <a:latin typeface="Calibri"/>
                    <a:ea typeface="Calibri"/>
                    <a:cs typeface="Calibri"/>
                  </a:defRPr>
                </a:lvl6pPr>
                <a:lvl7pPr>
                  <a:defRPr>
                    <a:solidFill>
                      <a:srgbClr val="161616"/>
                    </a:solidFill>
                    <a:latin typeface="Calibri"/>
                    <a:ea typeface="Calibri"/>
                    <a:cs typeface="Calibri"/>
                  </a:defRPr>
                </a:lvl7pPr>
                <a:lvl8pPr>
                  <a:defRPr>
                    <a:solidFill>
                      <a:srgbClr val="161616"/>
                    </a:solidFill>
                    <a:latin typeface="Calibri"/>
                    <a:ea typeface="Calibri"/>
                    <a:cs typeface="Calibri"/>
                  </a:defRPr>
                </a:lvl8pPr>
                <a:lvl9pPr>
                  <a:defRPr>
                    <a:solidFill>
                      <a:srgbClr val="161616"/>
                    </a:solidFill>
                    <a:latin typeface="Calibri"/>
                    <a:ea typeface="Calibri"/>
                    <a:cs typeface="Calibri"/>
                  </a:defRPr>
                </a:lvl9pPr>
              </a:lstStyle>
              <a:p>
                <a:pPr marL="176971" marR="0" lvl="0" indent="-171416" algn="l" defTabSz="914485"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Fraud monitoring</a:t>
                </a:r>
              </a:p>
              <a:p>
                <a:pPr marL="176971" marR="0" lvl="0" indent="-171416"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Portfolio optimization</a:t>
                </a:r>
              </a:p>
              <a:p>
                <a:pPr marL="176971" marR="0" lvl="0" indent="-171416"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Risk simulation</a:t>
                </a:r>
              </a:p>
              <a:p>
                <a:pPr marL="176971" marR="0" lvl="0" indent="-171416"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Customer analytics</a:t>
                </a:r>
              </a:p>
              <a:p>
                <a:pPr marL="176971" marR="0" lvl="0" indent="-171416"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Time series forecasting</a:t>
                </a:r>
              </a:p>
              <a:p>
                <a:pPr marL="121897" marR="0" lvl="0" indent="-121897" algn="l" defTabSz="2438624" rtl="0" eaLnBrk="1" fontAlgn="ctr" latinLnBrk="0" hangingPunct="1">
                  <a:lnSpc>
                    <a:spcPct val="100000"/>
                  </a:lnSpc>
                  <a:spcBef>
                    <a:spcPts val="71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a:p>
                <a:pPr marL="220096" marR="0" lvl="0" indent="-220096" algn="l" defTabSz="2438624" rtl="0" eaLnBrk="1" fontAlgn="ctr" latinLnBrk="0" hangingPunct="1">
                  <a:lnSpc>
                    <a:spcPct val="100000"/>
                  </a:lnSpc>
                  <a:spcBef>
                    <a:spcPts val="71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a:p>
                <a:pPr marL="220096" marR="0" lvl="0" indent="-220096" algn="l" defTabSz="2438624" rtl="0" eaLnBrk="1" fontAlgn="ctr" latinLnBrk="0" hangingPunct="1">
                  <a:lnSpc>
                    <a:spcPct val="100000"/>
                  </a:lnSpc>
                  <a:spcBef>
                    <a:spcPts val="71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p:txBody>
          </p:sp>
          <p:sp>
            <p:nvSpPr>
              <p:cNvPr id="33" name="Rectangle 32">
                <a:extLst>
                  <a:ext uri="{FF2B5EF4-FFF2-40B4-BE49-F238E27FC236}">
                    <a16:creationId xmlns:a16="http://schemas.microsoft.com/office/drawing/2014/main" id="{20458A2F-11A1-957B-A3DF-0C2ACB3D84C4}"/>
                  </a:ext>
                </a:extLst>
              </p:cNvPr>
              <p:cNvSpPr/>
              <p:nvPr/>
            </p:nvSpPr>
            <p:spPr bwMode="auto">
              <a:xfrm>
                <a:off x="1190392" y="3089905"/>
                <a:ext cx="2327864" cy="4011539"/>
              </a:xfrm>
              <a:prstGeom prst="rect">
                <a:avLst/>
              </a:prstGeom>
              <a:noFill/>
              <a:ln w="6350" cap="flat" cmpd="sng" algn="ctr">
                <a:solidFill>
                  <a:srgbClr val="8A3FFC"/>
                </a:solidFill>
                <a:prstDash val="solid"/>
                <a:headEnd type="none" w="med" len="med"/>
                <a:tailEnd type="none" w="med" len="med"/>
              </a:ln>
              <a:effectLst/>
            </p:spPr>
            <p:txBody>
              <a:bodyPr vert="horz" wrap="square" lIns="47994" tIns="47994" rIns="47994" bIns="47994" numCol="1" rtlCol="0" anchor="t" anchorCtr="0" compatLnSpc="1">
                <a:prstTxWarp prst="textNoShape">
                  <a:avLst/>
                </a:prstTxWarp>
              </a:bodyPr>
              <a:lstStyle/>
              <a:p>
                <a:pPr marL="0" marR="0" lvl="0" indent="0" algn="l" defTabSz="914485" rtl="0" eaLnBrk="1" fontAlgn="auto" latinLnBrk="0" hangingPunct="1">
                  <a:lnSpc>
                    <a:spcPct val="100000"/>
                  </a:lnSpc>
                  <a:spcBef>
                    <a:spcPts val="0"/>
                  </a:spcBef>
                  <a:spcAft>
                    <a:spcPts val="0"/>
                  </a:spcAft>
                  <a:buClrTx/>
                  <a:buSzTx/>
                  <a:buFontTx/>
                  <a:buNone/>
                  <a:tabLst/>
                  <a:defRPr/>
                </a:pPr>
                <a:endParaRPr kumimoji="0" lang="en-US" sz="1866" b="0" i="0" u="none" strike="noStrike" kern="0" cap="none" spc="0" normalizeH="0" baseline="0" noProof="0" dirty="0">
                  <a:ln>
                    <a:noFill/>
                  </a:ln>
                  <a:solidFill>
                    <a:srgbClr val="161616"/>
                  </a:solidFill>
                  <a:effectLst/>
                  <a:uLnTx/>
                  <a:uFillTx/>
                  <a:latin typeface="IBM Plex Sans" charset="0"/>
                  <a:ea typeface="IBM Plex Sans" charset="0"/>
                  <a:cs typeface="IBM Plex Sans" charset="0"/>
                  <a:sym typeface="Calibri"/>
                </a:endParaRPr>
              </a:p>
            </p:txBody>
          </p:sp>
        </p:grpSp>
        <p:grpSp>
          <p:nvGrpSpPr>
            <p:cNvPr id="11" name="Group 10">
              <a:extLst>
                <a:ext uri="{FF2B5EF4-FFF2-40B4-BE49-F238E27FC236}">
                  <a16:creationId xmlns:a16="http://schemas.microsoft.com/office/drawing/2014/main" id="{9B75E0FC-3082-B10B-0278-233F9EB5B1FA}"/>
                </a:ext>
              </a:extLst>
            </p:cNvPr>
            <p:cNvGrpSpPr/>
            <p:nvPr/>
          </p:nvGrpSpPr>
          <p:grpSpPr>
            <a:xfrm>
              <a:off x="6602680" y="-5608780"/>
              <a:ext cx="2429658" cy="5828209"/>
              <a:chOff x="7188952" y="2309496"/>
              <a:chExt cx="2429658" cy="5828209"/>
            </a:xfrm>
          </p:grpSpPr>
          <p:sp>
            <p:nvSpPr>
              <p:cNvPr id="28" name="TextBox 27">
                <a:extLst>
                  <a:ext uri="{FF2B5EF4-FFF2-40B4-BE49-F238E27FC236}">
                    <a16:creationId xmlns:a16="http://schemas.microsoft.com/office/drawing/2014/main" id="{16D6ACDA-04CA-7729-B4A9-848A09EAD5D9}"/>
                  </a:ext>
                </a:extLst>
              </p:cNvPr>
              <p:cNvSpPr txBox="1"/>
              <p:nvPr/>
            </p:nvSpPr>
            <p:spPr>
              <a:xfrm>
                <a:off x="7188952" y="2309496"/>
                <a:ext cx="2327865" cy="554070"/>
              </a:xfrm>
              <a:prstGeom prst="rect">
                <a:avLst/>
              </a:prstGeom>
              <a:noFill/>
            </p:spPr>
            <p:txBody>
              <a:bodyPr wrap="square" anchor="b">
                <a:spAutoFit/>
              </a:bodyPr>
              <a:lstStyle/>
              <a:p>
                <a:pPr marL="0" marR="0" lvl="0" indent="0" algn="l" defTabSz="1288862" rtl="0" eaLnBrk="1" fontAlgn="ctr"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n-ea"/>
                    <a:cs typeface="Calibri"/>
                    <a:sym typeface="Calibri"/>
                  </a:rPr>
                  <a:t>Chemicals</a:t>
                </a:r>
              </a:p>
            </p:txBody>
          </p:sp>
          <p:sp>
            <p:nvSpPr>
              <p:cNvPr id="29" name="TextBox 28">
                <a:extLst>
                  <a:ext uri="{FF2B5EF4-FFF2-40B4-BE49-F238E27FC236}">
                    <a16:creationId xmlns:a16="http://schemas.microsoft.com/office/drawing/2014/main" id="{8F9A5F15-8F90-0360-1585-6E0B9D0155C1}"/>
                  </a:ext>
                </a:extLst>
              </p:cNvPr>
              <p:cNvSpPr txBox="1"/>
              <p:nvPr/>
            </p:nvSpPr>
            <p:spPr>
              <a:xfrm>
                <a:off x="7470991" y="3289594"/>
                <a:ext cx="1985428" cy="4848111"/>
              </a:xfrm>
              <a:prstGeom prst="rect">
                <a:avLst/>
              </a:prstGeom>
              <a:noFill/>
            </p:spPr>
            <p:txBody>
              <a:bodyPr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65103" lvl="0" indent="-165103" defTabSz="1829311" eaLnBrk="1" fontAlgn="ctr" hangingPunct="1">
                  <a:spcBef>
                    <a:spcPts val="533"/>
                  </a:spcBef>
                  <a:buClr>
                    <a:srgbClr val="8C8C8C"/>
                  </a:buClr>
                  <a:buFont typeface="Arial" panose="020B0604020202020204" pitchFamily="34" charset="0"/>
                  <a:buChar char="•"/>
                  <a:defRPr sz="2400" kern="1200">
                    <a:solidFill>
                      <a:srgbClr val="F4F4F4"/>
                    </a:solidFill>
                    <a:uLnTx/>
                    <a:latin typeface="IBM Plex Sans Light" panose="020B0403050203000203" pitchFamily="34" charset="0"/>
                    <a:cs typeface="Calibri"/>
                  </a:defRPr>
                </a:lvl1pPr>
                <a:lvl2pPr>
                  <a:defRPr>
                    <a:solidFill>
                      <a:srgbClr val="161616"/>
                    </a:solidFill>
                    <a:latin typeface="Calibri"/>
                    <a:ea typeface="Calibri"/>
                    <a:cs typeface="Calibri"/>
                  </a:defRPr>
                </a:lvl2pPr>
                <a:lvl3pPr>
                  <a:defRPr>
                    <a:solidFill>
                      <a:srgbClr val="161616"/>
                    </a:solidFill>
                    <a:latin typeface="Calibri"/>
                    <a:ea typeface="Calibri"/>
                    <a:cs typeface="Calibri"/>
                  </a:defRPr>
                </a:lvl3pPr>
                <a:lvl4pPr>
                  <a:defRPr>
                    <a:solidFill>
                      <a:srgbClr val="161616"/>
                    </a:solidFill>
                    <a:latin typeface="Calibri"/>
                    <a:ea typeface="Calibri"/>
                    <a:cs typeface="Calibri"/>
                  </a:defRPr>
                </a:lvl4pPr>
                <a:lvl5pPr>
                  <a:defRPr>
                    <a:solidFill>
                      <a:srgbClr val="161616"/>
                    </a:solidFill>
                    <a:latin typeface="Calibri"/>
                    <a:ea typeface="Calibri"/>
                    <a:cs typeface="Calibri"/>
                  </a:defRPr>
                </a:lvl5pPr>
                <a:lvl6pPr>
                  <a:defRPr>
                    <a:solidFill>
                      <a:srgbClr val="161616"/>
                    </a:solidFill>
                    <a:latin typeface="Calibri"/>
                    <a:ea typeface="Calibri"/>
                    <a:cs typeface="Calibri"/>
                  </a:defRPr>
                </a:lvl6pPr>
                <a:lvl7pPr>
                  <a:defRPr>
                    <a:solidFill>
                      <a:srgbClr val="161616"/>
                    </a:solidFill>
                    <a:latin typeface="Calibri"/>
                    <a:ea typeface="Calibri"/>
                    <a:cs typeface="Calibri"/>
                  </a:defRPr>
                </a:lvl7pPr>
                <a:lvl8pPr>
                  <a:defRPr>
                    <a:solidFill>
                      <a:srgbClr val="161616"/>
                    </a:solidFill>
                    <a:latin typeface="Calibri"/>
                    <a:ea typeface="Calibri"/>
                    <a:cs typeface="Calibri"/>
                  </a:defRPr>
                </a:lvl8pPr>
                <a:lvl9pPr>
                  <a:defRPr>
                    <a:solidFill>
                      <a:srgbClr val="161616"/>
                    </a:solidFill>
                    <a:latin typeface="Calibri"/>
                    <a:ea typeface="Calibri"/>
                    <a:cs typeface="Calibri"/>
                  </a:defRPr>
                </a:lvl9pPr>
              </a:lstStyle>
              <a:p>
                <a:pPr marL="152370" marR="0" lvl="0" indent="-146815" algn="l" defTabSz="914485"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Sustainable products</a:t>
                </a:r>
              </a:p>
              <a:p>
                <a:pPr marL="152370" marR="0" lvl="0" indent="-146815"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Low-carbon manufacturing</a:t>
                </a:r>
              </a:p>
              <a:p>
                <a:pPr marL="152370" marR="0" lvl="0" indent="-146815"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Resilient supply chains</a:t>
                </a:r>
              </a:p>
              <a:p>
                <a:pPr marL="152370" marR="0" lvl="0" indent="-146815"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Process optimization</a:t>
                </a:r>
              </a:p>
              <a:p>
                <a:pPr marL="152370" marR="0" lvl="0" indent="-146815"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Asset health</a:t>
                </a:r>
              </a:p>
              <a:p>
                <a:pPr marL="121897" marR="0" lvl="0" indent="-121897" algn="l" defTabSz="2438624" rtl="0" eaLnBrk="1" fontAlgn="ctr" latinLnBrk="0" hangingPunct="1">
                  <a:lnSpc>
                    <a:spcPct val="100000"/>
                  </a:lnSpc>
                  <a:spcBef>
                    <a:spcPts val="71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a:p>
                <a:pPr marL="220096" marR="0" lvl="0" indent="-220096" algn="l" defTabSz="2438624" rtl="0" eaLnBrk="1" fontAlgn="ctr" latinLnBrk="0" hangingPunct="1">
                  <a:lnSpc>
                    <a:spcPct val="100000"/>
                  </a:lnSpc>
                  <a:spcBef>
                    <a:spcPts val="71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a:p>
                <a:pPr marL="220096" marR="0" lvl="0" indent="-220096" algn="l" defTabSz="2438624" rtl="0" eaLnBrk="1" fontAlgn="ctr" latinLnBrk="0" hangingPunct="1">
                  <a:lnSpc>
                    <a:spcPct val="100000"/>
                  </a:lnSpc>
                  <a:spcBef>
                    <a:spcPts val="71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p:txBody>
          </p:sp>
          <p:sp>
            <p:nvSpPr>
              <p:cNvPr id="30" name="Rectangle 29">
                <a:extLst>
                  <a:ext uri="{FF2B5EF4-FFF2-40B4-BE49-F238E27FC236}">
                    <a16:creationId xmlns:a16="http://schemas.microsoft.com/office/drawing/2014/main" id="{05816DAA-2954-905D-AD6B-744E44DDD3EB}"/>
                  </a:ext>
                </a:extLst>
              </p:cNvPr>
              <p:cNvSpPr/>
              <p:nvPr/>
            </p:nvSpPr>
            <p:spPr bwMode="auto">
              <a:xfrm>
                <a:off x="7290746" y="3089905"/>
                <a:ext cx="2327864" cy="4011539"/>
              </a:xfrm>
              <a:prstGeom prst="rect">
                <a:avLst/>
              </a:prstGeom>
              <a:noFill/>
              <a:ln w="6350" cap="flat" cmpd="sng" algn="ctr">
                <a:solidFill>
                  <a:srgbClr val="8A3FFC"/>
                </a:solidFill>
                <a:prstDash val="solid"/>
                <a:headEnd type="none" w="med" len="med"/>
                <a:tailEnd type="none" w="med" len="med"/>
              </a:ln>
              <a:effectLst/>
            </p:spPr>
            <p:txBody>
              <a:bodyPr vert="horz" wrap="square" lIns="47994" tIns="47994" rIns="47994" bIns="47994" numCol="1" rtlCol="0" anchor="t" anchorCtr="0" compatLnSpc="1">
                <a:prstTxWarp prst="textNoShape">
                  <a:avLst/>
                </a:prstTxWarp>
              </a:bodyPr>
              <a:lstStyle/>
              <a:p>
                <a:pPr marL="0" marR="0" lvl="0" indent="0" algn="l" defTabSz="914485" rtl="0" eaLnBrk="1" fontAlgn="auto" latinLnBrk="0" hangingPunct="1">
                  <a:lnSpc>
                    <a:spcPct val="100000"/>
                  </a:lnSpc>
                  <a:spcBef>
                    <a:spcPts val="0"/>
                  </a:spcBef>
                  <a:spcAft>
                    <a:spcPts val="0"/>
                  </a:spcAft>
                  <a:buClrTx/>
                  <a:buSzTx/>
                  <a:buFontTx/>
                  <a:buNone/>
                  <a:tabLst/>
                  <a:defRPr/>
                </a:pPr>
                <a:endParaRPr kumimoji="0" lang="en-US" sz="1866" b="0" i="0" u="none" strike="noStrike" kern="0" cap="none" spc="0" normalizeH="0" baseline="0" noProof="0" dirty="0">
                  <a:ln>
                    <a:noFill/>
                  </a:ln>
                  <a:solidFill>
                    <a:srgbClr val="161616"/>
                  </a:solidFill>
                  <a:effectLst/>
                  <a:uLnTx/>
                  <a:uFillTx/>
                  <a:latin typeface="IBM Plex Sans" charset="0"/>
                  <a:ea typeface="IBM Plex Sans" charset="0"/>
                  <a:cs typeface="IBM Plex Sans" charset="0"/>
                  <a:sym typeface="Calibri"/>
                </a:endParaRPr>
              </a:p>
            </p:txBody>
          </p:sp>
        </p:grpSp>
        <p:grpSp>
          <p:nvGrpSpPr>
            <p:cNvPr id="12" name="Group 11">
              <a:extLst>
                <a:ext uri="{FF2B5EF4-FFF2-40B4-BE49-F238E27FC236}">
                  <a16:creationId xmlns:a16="http://schemas.microsoft.com/office/drawing/2014/main" id="{E053028D-25F9-77FF-5411-2AB7984CE729}"/>
                </a:ext>
              </a:extLst>
            </p:cNvPr>
            <p:cNvGrpSpPr/>
            <p:nvPr/>
          </p:nvGrpSpPr>
          <p:grpSpPr>
            <a:xfrm>
              <a:off x="9657770" y="-5608780"/>
              <a:ext cx="2681112" cy="6094675"/>
              <a:chOff x="10524044" y="2309496"/>
              <a:chExt cx="2681112" cy="6094675"/>
            </a:xfrm>
          </p:grpSpPr>
          <p:sp>
            <p:nvSpPr>
              <p:cNvPr id="25" name="TextBox 24">
                <a:extLst>
                  <a:ext uri="{FF2B5EF4-FFF2-40B4-BE49-F238E27FC236}">
                    <a16:creationId xmlns:a16="http://schemas.microsoft.com/office/drawing/2014/main" id="{77E9F262-8961-782B-A436-24DD0EC2C10A}"/>
                  </a:ext>
                </a:extLst>
              </p:cNvPr>
              <p:cNvSpPr txBox="1"/>
              <p:nvPr/>
            </p:nvSpPr>
            <p:spPr>
              <a:xfrm>
                <a:off x="10524044" y="2309496"/>
                <a:ext cx="2681112" cy="554070"/>
              </a:xfrm>
              <a:prstGeom prst="rect">
                <a:avLst/>
              </a:prstGeom>
              <a:noFill/>
            </p:spPr>
            <p:txBody>
              <a:bodyPr wrap="square" anchor="b">
                <a:spAutoFit/>
              </a:bodyPr>
              <a:lstStyle/>
              <a:p>
                <a:pPr marL="0" marR="0" lvl="0" indent="0" algn="l" defTabSz="1288862" rtl="0" eaLnBrk="1" fontAlgn="ctr"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n-ea"/>
                    <a:cs typeface="Calibri"/>
                    <a:sym typeface="Calibri"/>
                  </a:rPr>
                  <a:t>Life sciences</a:t>
                </a:r>
              </a:p>
            </p:txBody>
          </p:sp>
          <p:sp>
            <p:nvSpPr>
              <p:cNvPr id="26" name="TextBox 25">
                <a:extLst>
                  <a:ext uri="{FF2B5EF4-FFF2-40B4-BE49-F238E27FC236}">
                    <a16:creationId xmlns:a16="http://schemas.microsoft.com/office/drawing/2014/main" id="{E43C783F-CA2D-9DC5-A1CB-1EA40DE0836B}"/>
                  </a:ext>
                </a:extLst>
              </p:cNvPr>
              <p:cNvSpPr txBox="1"/>
              <p:nvPr/>
            </p:nvSpPr>
            <p:spPr>
              <a:xfrm>
                <a:off x="10891294" y="3248242"/>
                <a:ext cx="1985429" cy="5155929"/>
              </a:xfrm>
              <a:prstGeom prst="rect">
                <a:avLst/>
              </a:prstGeom>
              <a:noFill/>
            </p:spPr>
            <p:txBody>
              <a:bodyPr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65103" lvl="0" indent="-165103" defTabSz="1829311" eaLnBrk="1" fontAlgn="ctr" hangingPunct="1">
                  <a:spcBef>
                    <a:spcPts val="533"/>
                  </a:spcBef>
                  <a:buClr>
                    <a:srgbClr val="8C8C8C"/>
                  </a:buClr>
                  <a:buFont typeface="Arial" panose="020B0604020202020204" pitchFamily="34" charset="0"/>
                  <a:buChar char="•"/>
                  <a:defRPr sz="2400" kern="1200">
                    <a:solidFill>
                      <a:srgbClr val="F4F4F4"/>
                    </a:solidFill>
                    <a:uLnTx/>
                    <a:latin typeface="IBM Plex Sans Light" panose="020B0403050203000203" pitchFamily="34" charset="0"/>
                    <a:cs typeface="Calibri"/>
                  </a:defRPr>
                </a:lvl1pPr>
                <a:lvl2pPr>
                  <a:defRPr>
                    <a:solidFill>
                      <a:srgbClr val="161616"/>
                    </a:solidFill>
                    <a:latin typeface="Calibri"/>
                    <a:ea typeface="Calibri"/>
                    <a:cs typeface="Calibri"/>
                  </a:defRPr>
                </a:lvl2pPr>
                <a:lvl3pPr>
                  <a:defRPr>
                    <a:solidFill>
                      <a:srgbClr val="161616"/>
                    </a:solidFill>
                    <a:latin typeface="Calibri"/>
                    <a:ea typeface="Calibri"/>
                    <a:cs typeface="Calibri"/>
                  </a:defRPr>
                </a:lvl3pPr>
                <a:lvl4pPr>
                  <a:defRPr>
                    <a:solidFill>
                      <a:srgbClr val="161616"/>
                    </a:solidFill>
                    <a:latin typeface="Calibri"/>
                    <a:ea typeface="Calibri"/>
                    <a:cs typeface="Calibri"/>
                  </a:defRPr>
                </a:lvl4pPr>
                <a:lvl5pPr>
                  <a:defRPr>
                    <a:solidFill>
                      <a:srgbClr val="161616"/>
                    </a:solidFill>
                    <a:latin typeface="Calibri"/>
                    <a:ea typeface="Calibri"/>
                    <a:cs typeface="Calibri"/>
                  </a:defRPr>
                </a:lvl5pPr>
                <a:lvl6pPr>
                  <a:defRPr>
                    <a:solidFill>
                      <a:srgbClr val="161616"/>
                    </a:solidFill>
                    <a:latin typeface="Calibri"/>
                    <a:ea typeface="Calibri"/>
                    <a:cs typeface="Calibri"/>
                  </a:defRPr>
                </a:lvl6pPr>
                <a:lvl7pPr>
                  <a:defRPr>
                    <a:solidFill>
                      <a:srgbClr val="161616"/>
                    </a:solidFill>
                    <a:latin typeface="Calibri"/>
                    <a:ea typeface="Calibri"/>
                    <a:cs typeface="Calibri"/>
                  </a:defRPr>
                </a:lvl7pPr>
                <a:lvl8pPr>
                  <a:defRPr>
                    <a:solidFill>
                      <a:srgbClr val="161616"/>
                    </a:solidFill>
                    <a:latin typeface="Calibri"/>
                    <a:ea typeface="Calibri"/>
                    <a:cs typeface="Calibri"/>
                  </a:defRPr>
                </a:lvl8pPr>
                <a:lvl9pPr>
                  <a:defRPr>
                    <a:solidFill>
                      <a:srgbClr val="161616"/>
                    </a:solidFill>
                    <a:latin typeface="Calibri"/>
                    <a:ea typeface="Calibri"/>
                    <a:cs typeface="Calibri"/>
                  </a:defRPr>
                </a:lvl9pPr>
              </a:lstStyle>
              <a:p>
                <a:pPr marL="176177" marR="0" lvl="0" indent="-170622" algn="l" defTabSz="914485"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Efficient drug research and development</a:t>
                </a:r>
              </a:p>
              <a:p>
                <a:pPr marL="176177" marR="0" lvl="0" indent="-170622"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Clinical trials</a:t>
                </a:r>
              </a:p>
              <a:p>
                <a:pPr marL="176177" marR="0" lvl="0" indent="-170622"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Tractable protein folding</a:t>
                </a:r>
              </a:p>
              <a:p>
                <a:pPr marL="176177" marR="0" lvl="0" indent="-170622"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Cell-centric therapeutics</a:t>
                </a:r>
              </a:p>
              <a:p>
                <a:pPr marL="176177" marR="0" lvl="0" indent="-170622"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mRNA</a:t>
                </a:r>
              </a:p>
              <a:p>
                <a:pPr marL="121897" marR="0" lvl="0" indent="-121897" algn="l" defTabSz="2438624" rtl="0" eaLnBrk="1" fontAlgn="ctr" latinLnBrk="0" hangingPunct="1">
                  <a:lnSpc>
                    <a:spcPct val="100000"/>
                  </a:lnSpc>
                  <a:spcBef>
                    <a:spcPts val="71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a:p>
                <a:pPr marL="220096" marR="0" lvl="0" indent="-220096" algn="l" defTabSz="2438624" rtl="0" eaLnBrk="1" fontAlgn="ctr" latinLnBrk="0" hangingPunct="1">
                  <a:lnSpc>
                    <a:spcPct val="100000"/>
                  </a:lnSpc>
                  <a:spcBef>
                    <a:spcPts val="71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a:p>
                <a:pPr marL="220096" marR="0" lvl="0" indent="-220096" algn="l" defTabSz="2438624" rtl="0" eaLnBrk="1" fontAlgn="ctr" latinLnBrk="0" hangingPunct="1">
                  <a:lnSpc>
                    <a:spcPct val="100000"/>
                  </a:lnSpc>
                  <a:spcBef>
                    <a:spcPts val="71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p:txBody>
          </p:sp>
          <p:sp>
            <p:nvSpPr>
              <p:cNvPr id="27" name="Rectangle 26">
                <a:extLst>
                  <a:ext uri="{FF2B5EF4-FFF2-40B4-BE49-F238E27FC236}">
                    <a16:creationId xmlns:a16="http://schemas.microsoft.com/office/drawing/2014/main" id="{C2376491-3F29-1623-3C8A-688A6D74DFCD}"/>
                  </a:ext>
                </a:extLst>
              </p:cNvPr>
              <p:cNvSpPr/>
              <p:nvPr/>
            </p:nvSpPr>
            <p:spPr bwMode="auto">
              <a:xfrm>
                <a:off x="10634837" y="3089905"/>
                <a:ext cx="2327864" cy="4011539"/>
              </a:xfrm>
              <a:prstGeom prst="rect">
                <a:avLst/>
              </a:prstGeom>
              <a:noFill/>
              <a:ln w="6350" cap="flat" cmpd="sng" algn="ctr">
                <a:solidFill>
                  <a:srgbClr val="8A3FFC"/>
                </a:solidFill>
                <a:prstDash val="solid"/>
                <a:headEnd type="none" w="med" len="med"/>
                <a:tailEnd type="none" w="med" len="med"/>
              </a:ln>
              <a:effectLst/>
            </p:spPr>
            <p:txBody>
              <a:bodyPr vert="horz" wrap="square" lIns="47994" tIns="47994" rIns="47994" bIns="47994" numCol="1" rtlCol="0" anchor="t" anchorCtr="0" compatLnSpc="1">
                <a:prstTxWarp prst="textNoShape">
                  <a:avLst/>
                </a:prstTxWarp>
              </a:bodyPr>
              <a:lstStyle/>
              <a:p>
                <a:pPr marL="0" marR="0" lvl="0" indent="0" algn="l" defTabSz="914485" rtl="0" eaLnBrk="1" fontAlgn="auto" latinLnBrk="0" hangingPunct="1">
                  <a:lnSpc>
                    <a:spcPct val="100000"/>
                  </a:lnSpc>
                  <a:spcBef>
                    <a:spcPts val="0"/>
                  </a:spcBef>
                  <a:spcAft>
                    <a:spcPts val="0"/>
                  </a:spcAft>
                  <a:buClrTx/>
                  <a:buSzTx/>
                  <a:buFontTx/>
                  <a:buNone/>
                  <a:tabLst/>
                  <a:defRPr/>
                </a:pPr>
                <a:endParaRPr kumimoji="0" lang="en-US" sz="1866" b="0" i="0" u="none" strike="noStrike" kern="0" cap="none" spc="0" normalizeH="0" baseline="0" noProof="0" dirty="0">
                  <a:ln>
                    <a:noFill/>
                  </a:ln>
                  <a:solidFill>
                    <a:srgbClr val="161616"/>
                  </a:solidFill>
                  <a:effectLst/>
                  <a:uLnTx/>
                  <a:uFillTx/>
                  <a:latin typeface="IBM Plex Sans" charset="0"/>
                  <a:ea typeface="IBM Plex Sans" charset="0"/>
                  <a:cs typeface="IBM Plex Sans" charset="0"/>
                  <a:sym typeface="Calibri"/>
                </a:endParaRPr>
              </a:p>
            </p:txBody>
          </p:sp>
        </p:grpSp>
        <p:grpSp>
          <p:nvGrpSpPr>
            <p:cNvPr id="13" name="Group 12">
              <a:extLst>
                <a:ext uri="{FF2B5EF4-FFF2-40B4-BE49-F238E27FC236}">
                  <a16:creationId xmlns:a16="http://schemas.microsoft.com/office/drawing/2014/main" id="{0352DFDC-EA33-52A6-71F1-C7750C226F13}"/>
                </a:ext>
              </a:extLst>
            </p:cNvPr>
            <p:cNvGrpSpPr/>
            <p:nvPr/>
          </p:nvGrpSpPr>
          <p:grpSpPr>
            <a:xfrm>
              <a:off x="12827886" y="-5608780"/>
              <a:ext cx="2538277" cy="5340834"/>
              <a:chOff x="13818156" y="2309496"/>
              <a:chExt cx="2538277" cy="5340834"/>
            </a:xfrm>
          </p:grpSpPr>
          <p:sp>
            <p:nvSpPr>
              <p:cNvPr id="22" name="TextBox 21">
                <a:extLst>
                  <a:ext uri="{FF2B5EF4-FFF2-40B4-BE49-F238E27FC236}">
                    <a16:creationId xmlns:a16="http://schemas.microsoft.com/office/drawing/2014/main" id="{CD2D2722-2A9F-ADBC-2DD9-62E565C7E364}"/>
                  </a:ext>
                </a:extLst>
              </p:cNvPr>
              <p:cNvSpPr txBox="1"/>
              <p:nvPr/>
            </p:nvSpPr>
            <p:spPr>
              <a:xfrm>
                <a:off x="13818156" y="2309496"/>
                <a:ext cx="2538277" cy="554070"/>
              </a:xfrm>
              <a:prstGeom prst="rect">
                <a:avLst/>
              </a:prstGeom>
              <a:noFill/>
            </p:spPr>
            <p:txBody>
              <a:bodyPr wrap="square" anchor="b">
                <a:spAutoFit/>
              </a:bodyPr>
              <a:lstStyle/>
              <a:p>
                <a:pPr marL="0" marR="0" lvl="0" indent="0" algn="l" defTabSz="1288862" rtl="0" eaLnBrk="1" fontAlgn="ctr"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n-ea"/>
                    <a:cs typeface="Calibri"/>
                    <a:sym typeface="Calibri"/>
                  </a:rPr>
                  <a:t>Healthcare</a:t>
                </a:r>
              </a:p>
            </p:txBody>
          </p:sp>
          <p:sp>
            <p:nvSpPr>
              <p:cNvPr id="23" name="TextBox 22">
                <a:extLst>
                  <a:ext uri="{FF2B5EF4-FFF2-40B4-BE49-F238E27FC236}">
                    <a16:creationId xmlns:a16="http://schemas.microsoft.com/office/drawing/2014/main" id="{A3B45349-3224-DD5E-2643-ED0827D1A070}"/>
                  </a:ext>
                </a:extLst>
              </p:cNvPr>
              <p:cNvSpPr txBox="1"/>
              <p:nvPr/>
            </p:nvSpPr>
            <p:spPr>
              <a:xfrm>
                <a:off x="14100821" y="3289594"/>
                <a:ext cx="2217735" cy="4360736"/>
              </a:xfrm>
              <a:prstGeom prst="rect">
                <a:avLst/>
              </a:prstGeom>
              <a:noFill/>
            </p:spPr>
            <p:txBody>
              <a:bodyPr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65103" lvl="0" indent="-165103" defTabSz="1829311" eaLnBrk="1" fontAlgn="ctr" hangingPunct="1">
                  <a:spcBef>
                    <a:spcPts val="533"/>
                  </a:spcBef>
                  <a:buClr>
                    <a:srgbClr val="8C8C8C"/>
                  </a:buClr>
                  <a:buFont typeface="Arial" panose="020B0604020202020204" pitchFamily="34" charset="0"/>
                  <a:buChar char="•"/>
                  <a:defRPr sz="2400" kern="1200">
                    <a:solidFill>
                      <a:srgbClr val="F4F4F4"/>
                    </a:solidFill>
                    <a:uLnTx/>
                    <a:latin typeface="IBM Plex Sans Light" panose="020B0403050203000203" pitchFamily="34" charset="0"/>
                    <a:cs typeface="Calibri"/>
                  </a:defRPr>
                </a:lvl1pPr>
                <a:lvl2pPr>
                  <a:defRPr>
                    <a:solidFill>
                      <a:srgbClr val="161616"/>
                    </a:solidFill>
                    <a:latin typeface="Calibri"/>
                    <a:ea typeface="Calibri"/>
                    <a:cs typeface="Calibri"/>
                  </a:defRPr>
                </a:lvl2pPr>
                <a:lvl3pPr>
                  <a:defRPr>
                    <a:solidFill>
                      <a:srgbClr val="161616"/>
                    </a:solidFill>
                    <a:latin typeface="Calibri"/>
                    <a:ea typeface="Calibri"/>
                    <a:cs typeface="Calibri"/>
                  </a:defRPr>
                </a:lvl3pPr>
                <a:lvl4pPr>
                  <a:defRPr>
                    <a:solidFill>
                      <a:srgbClr val="161616"/>
                    </a:solidFill>
                    <a:latin typeface="Calibri"/>
                    <a:ea typeface="Calibri"/>
                    <a:cs typeface="Calibri"/>
                  </a:defRPr>
                </a:lvl4pPr>
                <a:lvl5pPr>
                  <a:defRPr>
                    <a:solidFill>
                      <a:srgbClr val="161616"/>
                    </a:solidFill>
                    <a:latin typeface="Calibri"/>
                    <a:ea typeface="Calibri"/>
                    <a:cs typeface="Calibri"/>
                  </a:defRPr>
                </a:lvl5pPr>
                <a:lvl6pPr>
                  <a:defRPr>
                    <a:solidFill>
                      <a:srgbClr val="161616"/>
                    </a:solidFill>
                    <a:latin typeface="Calibri"/>
                    <a:ea typeface="Calibri"/>
                    <a:cs typeface="Calibri"/>
                  </a:defRPr>
                </a:lvl6pPr>
                <a:lvl7pPr>
                  <a:defRPr>
                    <a:solidFill>
                      <a:srgbClr val="161616"/>
                    </a:solidFill>
                    <a:latin typeface="Calibri"/>
                    <a:ea typeface="Calibri"/>
                    <a:cs typeface="Calibri"/>
                  </a:defRPr>
                </a:lvl7pPr>
                <a:lvl8pPr>
                  <a:defRPr>
                    <a:solidFill>
                      <a:srgbClr val="161616"/>
                    </a:solidFill>
                    <a:latin typeface="Calibri"/>
                    <a:ea typeface="Calibri"/>
                    <a:cs typeface="Calibri"/>
                  </a:defRPr>
                </a:lvl8pPr>
                <a:lvl9pPr>
                  <a:defRPr>
                    <a:solidFill>
                      <a:srgbClr val="161616"/>
                    </a:solidFill>
                    <a:latin typeface="Calibri"/>
                    <a:ea typeface="Calibri"/>
                    <a:cs typeface="Calibri"/>
                  </a:defRPr>
                </a:lvl9pPr>
              </a:lstStyle>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Accelerated diagnoses</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Personalized interventions</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Adherence to drugs</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Biomarkers</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Image processing</a:t>
                </a:r>
              </a:p>
              <a:p>
                <a:pPr marL="220096" marR="0" lvl="0" indent="-220096" algn="l" defTabSz="2438624" rtl="0" eaLnBrk="1" fontAlgn="ctr" latinLnBrk="0" hangingPunct="1">
                  <a:lnSpc>
                    <a:spcPct val="100000"/>
                  </a:lnSpc>
                  <a:spcBef>
                    <a:spcPts val="71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a:p>
                <a:pPr marL="220096" marR="0" lvl="0" indent="-220096" algn="l" defTabSz="2438624" rtl="0" eaLnBrk="1" fontAlgn="ctr" latinLnBrk="0" hangingPunct="1">
                  <a:lnSpc>
                    <a:spcPct val="100000"/>
                  </a:lnSpc>
                  <a:spcBef>
                    <a:spcPts val="71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p:txBody>
          </p:sp>
          <p:sp>
            <p:nvSpPr>
              <p:cNvPr id="24" name="Rectangle 23">
                <a:extLst>
                  <a:ext uri="{FF2B5EF4-FFF2-40B4-BE49-F238E27FC236}">
                    <a16:creationId xmlns:a16="http://schemas.microsoft.com/office/drawing/2014/main" id="{CAB1194B-CC11-F1AD-66D4-59A3A540589B}"/>
                  </a:ext>
                </a:extLst>
              </p:cNvPr>
              <p:cNvSpPr/>
              <p:nvPr/>
            </p:nvSpPr>
            <p:spPr bwMode="auto">
              <a:xfrm>
                <a:off x="13926677" y="3089905"/>
                <a:ext cx="2327864" cy="4011539"/>
              </a:xfrm>
              <a:prstGeom prst="rect">
                <a:avLst/>
              </a:prstGeom>
              <a:noFill/>
              <a:ln w="6350" cap="flat" cmpd="sng" algn="ctr">
                <a:solidFill>
                  <a:srgbClr val="8A3FFC"/>
                </a:solidFill>
                <a:prstDash val="solid"/>
                <a:headEnd type="none" w="med" len="med"/>
                <a:tailEnd type="none" w="med" len="med"/>
              </a:ln>
              <a:effectLst/>
            </p:spPr>
            <p:txBody>
              <a:bodyPr vert="horz" wrap="square" lIns="47994" tIns="47994" rIns="47994" bIns="47994" numCol="1" rtlCol="0" anchor="t" anchorCtr="0" compatLnSpc="1">
                <a:prstTxWarp prst="textNoShape">
                  <a:avLst/>
                </a:prstTxWarp>
              </a:bodyPr>
              <a:lstStyle/>
              <a:p>
                <a:pPr marL="0" marR="0" lvl="0" indent="0" algn="l" defTabSz="914485" rtl="0" eaLnBrk="1" fontAlgn="auto" latinLnBrk="0" hangingPunct="1">
                  <a:lnSpc>
                    <a:spcPct val="100000"/>
                  </a:lnSpc>
                  <a:spcBef>
                    <a:spcPts val="0"/>
                  </a:spcBef>
                  <a:spcAft>
                    <a:spcPts val="0"/>
                  </a:spcAft>
                  <a:buClrTx/>
                  <a:buSzTx/>
                  <a:buFontTx/>
                  <a:buNone/>
                  <a:tabLst/>
                  <a:defRPr/>
                </a:pPr>
                <a:endParaRPr kumimoji="0" lang="en-US" sz="1866" b="0" i="0" u="none" strike="noStrike" kern="0" cap="none" spc="0" normalizeH="0" baseline="0" noProof="0" dirty="0">
                  <a:ln>
                    <a:noFill/>
                  </a:ln>
                  <a:solidFill>
                    <a:srgbClr val="161616"/>
                  </a:solidFill>
                  <a:effectLst/>
                  <a:uLnTx/>
                  <a:uFillTx/>
                  <a:latin typeface="IBM Plex Sans" charset="0"/>
                  <a:ea typeface="IBM Plex Sans" charset="0"/>
                  <a:cs typeface="IBM Plex Sans" charset="0"/>
                  <a:sym typeface="Calibri"/>
                </a:endParaRPr>
              </a:p>
            </p:txBody>
          </p:sp>
        </p:grpSp>
        <p:grpSp>
          <p:nvGrpSpPr>
            <p:cNvPr id="14" name="Group 13">
              <a:extLst>
                <a:ext uri="{FF2B5EF4-FFF2-40B4-BE49-F238E27FC236}">
                  <a16:creationId xmlns:a16="http://schemas.microsoft.com/office/drawing/2014/main" id="{EA247BFD-F9C2-2A63-CC07-C30D8C26988A}"/>
                </a:ext>
              </a:extLst>
            </p:cNvPr>
            <p:cNvGrpSpPr/>
            <p:nvPr/>
          </p:nvGrpSpPr>
          <p:grpSpPr>
            <a:xfrm>
              <a:off x="16000135" y="-5608780"/>
              <a:ext cx="2509227" cy="4791948"/>
              <a:chOff x="17119010" y="2309496"/>
              <a:chExt cx="2509227" cy="4791948"/>
            </a:xfrm>
          </p:grpSpPr>
          <p:sp>
            <p:nvSpPr>
              <p:cNvPr id="19" name="TextBox 18">
                <a:extLst>
                  <a:ext uri="{FF2B5EF4-FFF2-40B4-BE49-F238E27FC236}">
                    <a16:creationId xmlns:a16="http://schemas.microsoft.com/office/drawing/2014/main" id="{917F8822-5509-6BE4-F1E9-1DD13D900431}"/>
                  </a:ext>
                </a:extLst>
              </p:cNvPr>
              <p:cNvSpPr txBox="1"/>
              <p:nvPr/>
            </p:nvSpPr>
            <p:spPr>
              <a:xfrm>
                <a:off x="17119010" y="2309496"/>
                <a:ext cx="2327863" cy="554070"/>
              </a:xfrm>
              <a:prstGeom prst="rect">
                <a:avLst/>
              </a:prstGeom>
              <a:noFill/>
            </p:spPr>
            <p:txBody>
              <a:bodyPr wrap="square" anchor="b">
                <a:spAutoFit/>
              </a:bodyPr>
              <a:lstStyle/>
              <a:p>
                <a:pPr marL="0" marR="0" lvl="0" indent="0" algn="l" defTabSz="1288862" rtl="0" eaLnBrk="1" fontAlgn="ctr"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n-ea"/>
                    <a:cs typeface="Calibri"/>
                    <a:sym typeface="Calibri"/>
                  </a:rPr>
                  <a:t>Logistics</a:t>
                </a:r>
              </a:p>
            </p:txBody>
          </p:sp>
          <p:sp>
            <p:nvSpPr>
              <p:cNvPr id="20" name="TextBox 19">
                <a:extLst>
                  <a:ext uri="{FF2B5EF4-FFF2-40B4-BE49-F238E27FC236}">
                    <a16:creationId xmlns:a16="http://schemas.microsoft.com/office/drawing/2014/main" id="{B19DB4D5-ECEF-6E97-5E08-3E80652A8D4C}"/>
                  </a:ext>
                </a:extLst>
              </p:cNvPr>
              <p:cNvSpPr txBox="1"/>
              <p:nvPr/>
            </p:nvSpPr>
            <p:spPr>
              <a:xfrm>
                <a:off x="17348982" y="3289594"/>
                <a:ext cx="2279255" cy="3385983"/>
              </a:xfrm>
              <a:prstGeom prst="rect">
                <a:avLst/>
              </a:prstGeom>
              <a:noFill/>
            </p:spPr>
            <p:txBody>
              <a:bodyPr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65103" lvl="0" indent="-165103" defTabSz="1829311" eaLnBrk="1" fontAlgn="ctr" hangingPunct="1">
                  <a:spcBef>
                    <a:spcPts val="533"/>
                  </a:spcBef>
                  <a:buClr>
                    <a:srgbClr val="8C8C8C"/>
                  </a:buClr>
                  <a:buFont typeface="Arial" panose="020B0604020202020204" pitchFamily="34" charset="0"/>
                  <a:buChar char="•"/>
                  <a:defRPr sz="2400" kern="1200">
                    <a:solidFill>
                      <a:srgbClr val="F4F4F4"/>
                    </a:solidFill>
                    <a:uLnTx/>
                    <a:latin typeface="IBM Plex Sans Light" panose="020B0403050203000203" pitchFamily="34" charset="0"/>
                    <a:ea typeface="Calibri"/>
                    <a:cs typeface="Calibri"/>
                  </a:defRPr>
                </a:lvl1pPr>
                <a:lvl2pPr>
                  <a:defRPr>
                    <a:solidFill>
                      <a:srgbClr val="161616"/>
                    </a:solidFill>
                    <a:latin typeface="Calibri"/>
                    <a:ea typeface="Calibri"/>
                    <a:cs typeface="Calibri"/>
                  </a:defRPr>
                </a:lvl2pPr>
                <a:lvl3pPr>
                  <a:defRPr>
                    <a:solidFill>
                      <a:srgbClr val="161616"/>
                    </a:solidFill>
                    <a:latin typeface="Calibri"/>
                    <a:ea typeface="Calibri"/>
                    <a:cs typeface="Calibri"/>
                  </a:defRPr>
                </a:lvl3pPr>
                <a:lvl4pPr>
                  <a:defRPr>
                    <a:solidFill>
                      <a:srgbClr val="161616"/>
                    </a:solidFill>
                    <a:latin typeface="Calibri"/>
                    <a:ea typeface="Calibri"/>
                    <a:cs typeface="Calibri"/>
                  </a:defRPr>
                </a:lvl4pPr>
                <a:lvl5pPr>
                  <a:defRPr>
                    <a:solidFill>
                      <a:srgbClr val="161616"/>
                    </a:solidFill>
                    <a:latin typeface="Calibri"/>
                    <a:ea typeface="Calibri"/>
                    <a:cs typeface="Calibri"/>
                  </a:defRPr>
                </a:lvl5pPr>
                <a:lvl6pPr>
                  <a:defRPr>
                    <a:solidFill>
                      <a:srgbClr val="161616"/>
                    </a:solidFill>
                    <a:latin typeface="Calibri"/>
                    <a:ea typeface="Calibri"/>
                    <a:cs typeface="Calibri"/>
                  </a:defRPr>
                </a:lvl6pPr>
                <a:lvl7pPr>
                  <a:defRPr>
                    <a:solidFill>
                      <a:srgbClr val="161616"/>
                    </a:solidFill>
                    <a:latin typeface="Calibri"/>
                    <a:ea typeface="Calibri"/>
                    <a:cs typeface="Calibri"/>
                  </a:defRPr>
                </a:lvl7pPr>
                <a:lvl8pPr>
                  <a:defRPr>
                    <a:solidFill>
                      <a:srgbClr val="161616"/>
                    </a:solidFill>
                    <a:latin typeface="Calibri"/>
                    <a:ea typeface="Calibri"/>
                    <a:cs typeface="Calibri"/>
                  </a:defRPr>
                </a:lvl8pPr>
                <a:lvl9pPr>
                  <a:defRPr>
                    <a:solidFill>
                      <a:srgbClr val="161616"/>
                    </a:solidFill>
                    <a:latin typeface="Calibri"/>
                    <a:ea typeface="Calibri"/>
                    <a:cs typeface="Calibri"/>
                  </a:defRPr>
                </a:lvl9pPr>
              </a:lstStyle>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Global logistics optimization</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Disruption management</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Routing optimization</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Predictive maintenance</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Forecasting</a:t>
                </a:r>
              </a:p>
            </p:txBody>
          </p:sp>
          <p:sp>
            <p:nvSpPr>
              <p:cNvPr id="21" name="Rectangle 20">
                <a:extLst>
                  <a:ext uri="{FF2B5EF4-FFF2-40B4-BE49-F238E27FC236}">
                    <a16:creationId xmlns:a16="http://schemas.microsoft.com/office/drawing/2014/main" id="{E41E26F5-EA84-FAE4-0AF6-471C36C5E616}"/>
                  </a:ext>
                </a:extLst>
              </p:cNvPr>
              <p:cNvSpPr/>
              <p:nvPr/>
            </p:nvSpPr>
            <p:spPr bwMode="auto">
              <a:xfrm>
                <a:off x="17218517" y="3089905"/>
                <a:ext cx="2327864" cy="4011539"/>
              </a:xfrm>
              <a:prstGeom prst="rect">
                <a:avLst/>
              </a:prstGeom>
              <a:noFill/>
              <a:ln w="6350" cap="flat" cmpd="sng" algn="ctr">
                <a:solidFill>
                  <a:srgbClr val="8A3FFC"/>
                </a:solidFill>
                <a:prstDash val="solid"/>
                <a:headEnd type="none" w="med" len="med"/>
                <a:tailEnd type="none" w="med" len="med"/>
              </a:ln>
              <a:effectLst/>
            </p:spPr>
            <p:txBody>
              <a:bodyPr vert="horz" wrap="square" lIns="47994" tIns="47994" rIns="47994" bIns="47994" numCol="1" rtlCol="0" anchor="t" anchorCtr="0" compatLnSpc="1">
                <a:prstTxWarp prst="textNoShape">
                  <a:avLst/>
                </a:prstTxWarp>
              </a:bodyPr>
              <a:lstStyle/>
              <a:p>
                <a:pPr marL="0" marR="0" lvl="0" indent="0" algn="l" defTabSz="914485" rtl="0" eaLnBrk="1" fontAlgn="auto" latinLnBrk="0" hangingPunct="1">
                  <a:lnSpc>
                    <a:spcPct val="100000"/>
                  </a:lnSpc>
                  <a:spcBef>
                    <a:spcPts val="0"/>
                  </a:spcBef>
                  <a:spcAft>
                    <a:spcPts val="0"/>
                  </a:spcAft>
                  <a:buClrTx/>
                  <a:buSzTx/>
                  <a:buFontTx/>
                  <a:buNone/>
                  <a:tabLst/>
                  <a:defRPr/>
                </a:pPr>
                <a:endParaRPr kumimoji="0" lang="en-US" sz="1866" b="0" i="0" u="none" strike="noStrike" kern="0" cap="none" spc="0" normalizeH="0" baseline="0" noProof="0" dirty="0">
                  <a:ln>
                    <a:noFill/>
                  </a:ln>
                  <a:solidFill>
                    <a:srgbClr val="161616"/>
                  </a:solidFill>
                  <a:effectLst/>
                  <a:uLnTx/>
                  <a:uFillTx/>
                  <a:latin typeface="IBM Plex Sans" charset="0"/>
                  <a:ea typeface="IBM Plex Sans" charset="0"/>
                  <a:cs typeface="IBM Plex Sans" charset="0"/>
                  <a:sym typeface="Calibri"/>
                </a:endParaRPr>
              </a:p>
            </p:txBody>
          </p:sp>
        </p:grpSp>
        <p:grpSp>
          <p:nvGrpSpPr>
            <p:cNvPr id="15" name="Group 14">
              <a:extLst>
                <a:ext uri="{FF2B5EF4-FFF2-40B4-BE49-F238E27FC236}">
                  <a16:creationId xmlns:a16="http://schemas.microsoft.com/office/drawing/2014/main" id="{907E1D6A-230C-9B87-D65C-32D91DCE4F11}"/>
                </a:ext>
              </a:extLst>
            </p:cNvPr>
            <p:cNvGrpSpPr/>
            <p:nvPr/>
          </p:nvGrpSpPr>
          <p:grpSpPr>
            <a:xfrm>
              <a:off x="19163370" y="-5608780"/>
              <a:ext cx="3016432" cy="4791948"/>
              <a:chOff x="20323940" y="2309496"/>
              <a:chExt cx="3016432" cy="4791948"/>
            </a:xfrm>
          </p:grpSpPr>
          <p:sp>
            <p:nvSpPr>
              <p:cNvPr id="16" name="TextBox 15">
                <a:extLst>
                  <a:ext uri="{FF2B5EF4-FFF2-40B4-BE49-F238E27FC236}">
                    <a16:creationId xmlns:a16="http://schemas.microsoft.com/office/drawing/2014/main" id="{BCE154F0-44E6-C195-F177-600BFB651CE3}"/>
                  </a:ext>
                </a:extLst>
              </p:cNvPr>
              <p:cNvSpPr txBox="1"/>
              <p:nvPr/>
            </p:nvSpPr>
            <p:spPr>
              <a:xfrm>
                <a:off x="20323940" y="2309496"/>
                <a:ext cx="3016432" cy="554070"/>
              </a:xfrm>
              <a:prstGeom prst="rect">
                <a:avLst/>
              </a:prstGeom>
              <a:noFill/>
            </p:spPr>
            <p:txBody>
              <a:bodyPr wrap="square" anchor="b">
                <a:spAutoFit/>
              </a:bodyPr>
              <a:lstStyle/>
              <a:p>
                <a:pPr marL="0" marR="0" lvl="0" indent="0" algn="l" defTabSz="1288862" rtl="0" eaLnBrk="1" fontAlgn="ctr"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n-ea"/>
                    <a:cs typeface="Calibri"/>
                    <a:sym typeface="Calibri"/>
                  </a:rPr>
                  <a:t>Public services</a:t>
                </a:r>
              </a:p>
            </p:txBody>
          </p:sp>
          <p:sp>
            <p:nvSpPr>
              <p:cNvPr id="17" name="TextBox 16">
                <a:extLst>
                  <a:ext uri="{FF2B5EF4-FFF2-40B4-BE49-F238E27FC236}">
                    <a16:creationId xmlns:a16="http://schemas.microsoft.com/office/drawing/2014/main" id="{6CCFD6A1-992C-78B2-2D7F-3E8CFBA70243}"/>
                  </a:ext>
                </a:extLst>
              </p:cNvPr>
              <p:cNvSpPr txBox="1"/>
              <p:nvPr/>
            </p:nvSpPr>
            <p:spPr>
              <a:xfrm>
                <a:off x="20571330" y="3209861"/>
                <a:ext cx="2080472" cy="3693799"/>
              </a:xfrm>
              <a:prstGeom prst="rect">
                <a:avLst/>
              </a:prstGeom>
              <a:noFill/>
            </p:spPr>
            <p:txBody>
              <a:bodyPr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65103" lvl="0" indent="-165103" defTabSz="1829311" eaLnBrk="1" fontAlgn="ctr" hangingPunct="1">
                  <a:spcBef>
                    <a:spcPts val="533"/>
                  </a:spcBef>
                  <a:buClr>
                    <a:srgbClr val="8C8C8C"/>
                  </a:buClr>
                  <a:buFont typeface="Arial" panose="020B0604020202020204" pitchFamily="34" charset="0"/>
                  <a:buChar char="•"/>
                  <a:defRPr sz="2400" kern="1200">
                    <a:solidFill>
                      <a:srgbClr val="F4F4F4"/>
                    </a:solidFill>
                    <a:uLnTx/>
                    <a:latin typeface="IBM Plex Sans Light" panose="020B0403050203000203" pitchFamily="34" charset="0"/>
                    <a:ea typeface="Calibri"/>
                    <a:cs typeface="Calibri"/>
                  </a:defRPr>
                </a:lvl1pPr>
                <a:lvl2pPr>
                  <a:defRPr>
                    <a:solidFill>
                      <a:srgbClr val="161616"/>
                    </a:solidFill>
                    <a:latin typeface="Calibri"/>
                    <a:ea typeface="Calibri"/>
                    <a:cs typeface="Calibri"/>
                  </a:defRPr>
                </a:lvl2pPr>
                <a:lvl3pPr>
                  <a:defRPr>
                    <a:solidFill>
                      <a:srgbClr val="161616"/>
                    </a:solidFill>
                    <a:latin typeface="Calibri"/>
                    <a:ea typeface="Calibri"/>
                    <a:cs typeface="Calibri"/>
                  </a:defRPr>
                </a:lvl3pPr>
                <a:lvl4pPr>
                  <a:defRPr>
                    <a:solidFill>
                      <a:srgbClr val="161616"/>
                    </a:solidFill>
                    <a:latin typeface="Calibri"/>
                    <a:ea typeface="Calibri"/>
                    <a:cs typeface="Calibri"/>
                  </a:defRPr>
                </a:lvl4pPr>
                <a:lvl5pPr>
                  <a:defRPr>
                    <a:solidFill>
                      <a:srgbClr val="161616"/>
                    </a:solidFill>
                    <a:latin typeface="Calibri"/>
                    <a:ea typeface="Calibri"/>
                    <a:cs typeface="Calibri"/>
                  </a:defRPr>
                </a:lvl5pPr>
                <a:lvl6pPr>
                  <a:defRPr>
                    <a:solidFill>
                      <a:srgbClr val="161616"/>
                    </a:solidFill>
                    <a:latin typeface="Calibri"/>
                    <a:ea typeface="Calibri"/>
                    <a:cs typeface="Calibri"/>
                  </a:defRPr>
                </a:lvl6pPr>
                <a:lvl7pPr>
                  <a:defRPr>
                    <a:solidFill>
                      <a:srgbClr val="161616"/>
                    </a:solidFill>
                    <a:latin typeface="Calibri"/>
                    <a:ea typeface="Calibri"/>
                    <a:cs typeface="Calibri"/>
                  </a:defRPr>
                </a:lvl7pPr>
                <a:lvl8pPr>
                  <a:defRPr>
                    <a:solidFill>
                      <a:srgbClr val="161616"/>
                    </a:solidFill>
                    <a:latin typeface="Calibri"/>
                    <a:ea typeface="Calibri"/>
                    <a:cs typeface="Calibri"/>
                  </a:defRPr>
                </a:lvl8pPr>
                <a:lvl9pPr>
                  <a:defRPr>
                    <a:solidFill>
                      <a:srgbClr val="161616"/>
                    </a:solidFill>
                    <a:latin typeface="Calibri"/>
                    <a:ea typeface="Calibri"/>
                    <a:cs typeface="Calibri"/>
                  </a:defRPr>
                </a:lvl9pPr>
              </a:lstStyle>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Security/safety</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Multimodal transport</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City resource planning</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Disaster management</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Fraud detection in tax and social</a:t>
                </a:r>
              </a:p>
            </p:txBody>
          </p:sp>
          <p:sp>
            <p:nvSpPr>
              <p:cNvPr id="18" name="Rectangle 17">
                <a:extLst>
                  <a:ext uri="{FF2B5EF4-FFF2-40B4-BE49-F238E27FC236}">
                    <a16:creationId xmlns:a16="http://schemas.microsoft.com/office/drawing/2014/main" id="{A9A2B3DA-327A-AB7E-F4F6-7086D1317920}"/>
                  </a:ext>
                </a:extLst>
              </p:cNvPr>
              <p:cNvSpPr/>
              <p:nvPr/>
            </p:nvSpPr>
            <p:spPr bwMode="auto">
              <a:xfrm>
                <a:off x="20418917" y="3089905"/>
                <a:ext cx="2327864" cy="4011539"/>
              </a:xfrm>
              <a:prstGeom prst="rect">
                <a:avLst/>
              </a:prstGeom>
              <a:noFill/>
              <a:ln w="6350" cap="flat" cmpd="sng" algn="ctr">
                <a:solidFill>
                  <a:srgbClr val="8A3FFC"/>
                </a:solidFill>
                <a:prstDash val="solid"/>
                <a:headEnd type="none" w="med" len="med"/>
                <a:tailEnd type="none" w="med" len="med"/>
              </a:ln>
              <a:effectLst/>
            </p:spPr>
            <p:txBody>
              <a:bodyPr vert="horz" wrap="square" lIns="47994" tIns="47994" rIns="47994" bIns="47994" numCol="1" rtlCol="0" anchor="t" anchorCtr="0" compatLnSpc="1">
                <a:prstTxWarp prst="textNoShape">
                  <a:avLst/>
                </a:prstTxWarp>
              </a:bodyPr>
              <a:lstStyle/>
              <a:p>
                <a:pPr marL="0" marR="0" lvl="0" indent="0" algn="l" defTabSz="914485" rtl="0" eaLnBrk="1" fontAlgn="auto" latinLnBrk="0" hangingPunct="1">
                  <a:lnSpc>
                    <a:spcPct val="100000"/>
                  </a:lnSpc>
                  <a:spcBef>
                    <a:spcPts val="0"/>
                  </a:spcBef>
                  <a:spcAft>
                    <a:spcPts val="0"/>
                  </a:spcAft>
                  <a:buClrTx/>
                  <a:buSzTx/>
                  <a:buFontTx/>
                  <a:buNone/>
                  <a:tabLst/>
                  <a:defRPr/>
                </a:pPr>
                <a:endParaRPr kumimoji="0" lang="en-US" sz="1866" b="0" i="0" u="none" strike="noStrike" kern="0" cap="none" spc="0" normalizeH="0" baseline="0" noProof="0" dirty="0">
                  <a:ln>
                    <a:noFill/>
                  </a:ln>
                  <a:solidFill>
                    <a:srgbClr val="161616"/>
                  </a:solidFill>
                  <a:effectLst/>
                  <a:uLnTx/>
                  <a:uFillTx/>
                  <a:latin typeface="IBM Plex Sans" charset="0"/>
                  <a:ea typeface="IBM Plex Sans" charset="0"/>
                  <a:cs typeface="IBM Plex Sans" charset="0"/>
                  <a:sym typeface="Calibri"/>
                </a:endParaRPr>
              </a:p>
            </p:txBody>
          </p:sp>
        </p:grpSp>
      </p:grpSp>
      <p:grpSp>
        <p:nvGrpSpPr>
          <p:cNvPr id="37" name="Group 36">
            <a:extLst>
              <a:ext uri="{FF2B5EF4-FFF2-40B4-BE49-F238E27FC236}">
                <a16:creationId xmlns:a16="http://schemas.microsoft.com/office/drawing/2014/main" id="{D5CE5119-8B60-D601-E47F-68CD602A13FC}"/>
              </a:ext>
            </a:extLst>
          </p:cNvPr>
          <p:cNvGrpSpPr/>
          <p:nvPr/>
        </p:nvGrpSpPr>
        <p:grpSpPr>
          <a:xfrm>
            <a:off x="776327" y="3720830"/>
            <a:ext cx="10852678" cy="2827408"/>
            <a:chOff x="471619" y="7122166"/>
            <a:chExt cx="21708183" cy="5655552"/>
          </a:xfrm>
        </p:grpSpPr>
        <p:grpSp>
          <p:nvGrpSpPr>
            <p:cNvPr id="38" name="Group 37">
              <a:extLst>
                <a:ext uri="{FF2B5EF4-FFF2-40B4-BE49-F238E27FC236}">
                  <a16:creationId xmlns:a16="http://schemas.microsoft.com/office/drawing/2014/main" id="{029E7A48-9087-5BBB-8E43-7B0D270C0FE7}"/>
                </a:ext>
              </a:extLst>
            </p:cNvPr>
            <p:cNvGrpSpPr/>
            <p:nvPr/>
          </p:nvGrpSpPr>
          <p:grpSpPr>
            <a:xfrm>
              <a:off x="3571113" y="7122166"/>
              <a:ext cx="2681112" cy="5295585"/>
              <a:chOff x="4142704" y="2309496"/>
              <a:chExt cx="2681112" cy="5295585"/>
            </a:xfrm>
          </p:grpSpPr>
          <p:sp>
            <p:nvSpPr>
              <p:cNvPr id="63" name="TextBox 62">
                <a:extLst>
                  <a:ext uri="{FF2B5EF4-FFF2-40B4-BE49-F238E27FC236}">
                    <a16:creationId xmlns:a16="http://schemas.microsoft.com/office/drawing/2014/main" id="{CF80F45C-67E0-13E7-22AA-DC97E6276B98}"/>
                  </a:ext>
                </a:extLst>
              </p:cNvPr>
              <p:cNvSpPr txBox="1"/>
              <p:nvPr/>
            </p:nvSpPr>
            <p:spPr>
              <a:xfrm>
                <a:off x="4142704" y="2309496"/>
                <a:ext cx="2681112" cy="554070"/>
              </a:xfrm>
              <a:prstGeom prst="rect">
                <a:avLst/>
              </a:prstGeom>
              <a:noFill/>
            </p:spPr>
            <p:txBody>
              <a:bodyPr wrap="square" anchor="b">
                <a:spAutoFit/>
              </a:bodyPr>
              <a:lstStyle/>
              <a:p>
                <a:pPr marL="0" marR="0" lvl="0" indent="0" algn="l" defTabSz="1288862" rtl="0" eaLnBrk="1" fontAlgn="ctr"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n-ea"/>
                    <a:cs typeface="Calibri"/>
                    <a:sym typeface="Calibri"/>
                  </a:rPr>
                  <a:t>Electronics</a:t>
                </a:r>
              </a:p>
            </p:txBody>
          </p:sp>
          <p:sp>
            <p:nvSpPr>
              <p:cNvPr id="64" name="TextBox 63">
                <a:extLst>
                  <a:ext uri="{FF2B5EF4-FFF2-40B4-BE49-F238E27FC236}">
                    <a16:creationId xmlns:a16="http://schemas.microsoft.com/office/drawing/2014/main" id="{137C9ADB-D9F6-1445-7235-D690EEFB5E8E}"/>
                  </a:ext>
                </a:extLst>
              </p:cNvPr>
              <p:cNvSpPr txBox="1"/>
              <p:nvPr/>
            </p:nvSpPr>
            <p:spPr>
              <a:xfrm>
                <a:off x="4346791" y="3295648"/>
                <a:ext cx="1985429" cy="4309433"/>
              </a:xfrm>
              <a:prstGeom prst="rect">
                <a:avLst/>
              </a:prstGeom>
              <a:noFill/>
            </p:spPr>
            <p:txBody>
              <a:bodyPr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65103" lvl="0" indent="-165103" defTabSz="1829311" eaLnBrk="1" fontAlgn="ctr" hangingPunct="1">
                  <a:spcBef>
                    <a:spcPts val="533"/>
                  </a:spcBef>
                  <a:buClr>
                    <a:srgbClr val="8C8C8C"/>
                  </a:buClr>
                  <a:buFont typeface="Arial" panose="020B0604020202020204" pitchFamily="34" charset="0"/>
                  <a:buChar char="•"/>
                  <a:defRPr sz="2400" kern="1200">
                    <a:solidFill>
                      <a:srgbClr val="F4F4F4"/>
                    </a:solidFill>
                    <a:uLnTx/>
                    <a:latin typeface="IBM Plex Sans Light" panose="020B0403050203000203" pitchFamily="34" charset="0"/>
                    <a:cs typeface="Calibri"/>
                  </a:defRPr>
                </a:lvl1pPr>
                <a:lvl2pPr>
                  <a:defRPr>
                    <a:solidFill>
                      <a:srgbClr val="161616"/>
                    </a:solidFill>
                    <a:latin typeface="Calibri"/>
                    <a:ea typeface="Calibri"/>
                    <a:cs typeface="Calibri"/>
                  </a:defRPr>
                </a:lvl2pPr>
                <a:lvl3pPr>
                  <a:defRPr>
                    <a:solidFill>
                      <a:srgbClr val="161616"/>
                    </a:solidFill>
                    <a:latin typeface="Calibri"/>
                    <a:ea typeface="Calibri"/>
                    <a:cs typeface="Calibri"/>
                  </a:defRPr>
                </a:lvl3pPr>
                <a:lvl4pPr>
                  <a:defRPr>
                    <a:solidFill>
                      <a:srgbClr val="161616"/>
                    </a:solidFill>
                    <a:latin typeface="Calibri"/>
                    <a:ea typeface="Calibri"/>
                    <a:cs typeface="Calibri"/>
                  </a:defRPr>
                </a:lvl4pPr>
                <a:lvl5pPr>
                  <a:defRPr>
                    <a:solidFill>
                      <a:srgbClr val="161616"/>
                    </a:solidFill>
                    <a:latin typeface="Calibri"/>
                    <a:ea typeface="Calibri"/>
                    <a:cs typeface="Calibri"/>
                  </a:defRPr>
                </a:lvl5pPr>
                <a:lvl6pPr>
                  <a:defRPr>
                    <a:solidFill>
                      <a:srgbClr val="161616"/>
                    </a:solidFill>
                    <a:latin typeface="Calibri"/>
                    <a:ea typeface="Calibri"/>
                    <a:cs typeface="Calibri"/>
                  </a:defRPr>
                </a:lvl6pPr>
                <a:lvl7pPr>
                  <a:defRPr>
                    <a:solidFill>
                      <a:srgbClr val="161616"/>
                    </a:solidFill>
                    <a:latin typeface="Calibri"/>
                    <a:ea typeface="Calibri"/>
                    <a:cs typeface="Calibri"/>
                  </a:defRPr>
                </a:lvl7pPr>
                <a:lvl8pPr>
                  <a:defRPr>
                    <a:solidFill>
                      <a:srgbClr val="161616"/>
                    </a:solidFill>
                    <a:latin typeface="Calibri"/>
                    <a:ea typeface="Calibri"/>
                    <a:cs typeface="Calibri"/>
                  </a:defRPr>
                </a:lvl8pPr>
                <a:lvl9pPr>
                  <a:defRPr>
                    <a:solidFill>
                      <a:srgbClr val="161616"/>
                    </a:solidFill>
                    <a:latin typeface="Calibri"/>
                    <a:ea typeface="Calibri"/>
                    <a:cs typeface="Calibri"/>
                  </a:defRPr>
                </a:lvl9pPr>
              </a:lstStyle>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Faster product design</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Circuit defect identification</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Process optimization</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Production optimization</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Quality control</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p:txBody>
          </p:sp>
          <p:sp>
            <p:nvSpPr>
              <p:cNvPr id="65" name="Rectangle 64">
                <a:extLst>
                  <a:ext uri="{FF2B5EF4-FFF2-40B4-BE49-F238E27FC236}">
                    <a16:creationId xmlns:a16="http://schemas.microsoft.com/office/drawing/2014/main" id="{07B07D35-EF50-E33A-E229-8DBA50F3D59E}"/>
                  </a:ext>
                </a:extLst>
              </p:cNvPr>
              <p:cNvSpPr/>
              <p:nvPr/>
            </p:nvSpPr>
            <p:spPr bwMode="auto">
              <a:xfrm>
                <a:off x="4220975" y="3089905"/>
                <a:ext cx="2327864" cy="4011539"/>
              </a:xfrm>
              <a:prstGeom prst="rect">
                <a:avLst/>
              </a:prstGeom>
              <a:noFill/>
              <a:ln w="6350" cap="flat" cmpd="sng" algn="ctr">
                <a:solidFill>
                  <a:srgbClr val="8A3FFC"/>
                </a:solidFill>
                <a:prstDash val="solid"/>
                <a:headEnd type="none" w="med" len="med"/>
                <a:tailEnd type="none" w="med" len="med"/>
              </a:ln>
              <a:effectLst/>
            </p:spPr>
            <p:txBody>
              <a:bodyPr vert="horz" wrap="square" lIns="47994" tIns="47994" rIns="47994" bIns="47994" numCol="1" rtlCol="0" anchor="t" anchorCtr="0" compatLnSpc="1">
                <a:prstTxWarp prst="textNoShape">
                  <a:avLst/>
                </a:prstTxWarp>
              </a:bodyPr>
              <a:lstStyle/>
              <a:p>
                <a:pPr marL="0" marR="0" lvl="0" indent="0" algn="l" defTabSz="914485" rtl="0" eaLnBrk="1" fontAlgn="auto" latinLnBrk="0" hangingPunct="1">
                  <a:lnSpc>
                    <a:spcPct val="100000"/>
                  </a:lnSpc>
                  <a:spcBef>
                    <a:spcPts val="0"/>
                  </a:spcBef>
                  <a:spcAft>
                    <a:spcPts val="0"/>
                  </a:spcAft>
                  <a:buClrTx/>
                  <a:buSzTx/>
                  <a:buFontTx/>
                  <a:buNone/>
                  <a:tabLst/>
                  <a:defRPr/>
                </a:pPr>
                <a:endParaRPr kumimoji="0" lang="en-US" sz="1866" b="0" i="0" u="none" strike="noStrike" kern="0" cap="none" spc="0" normalizeH="0" baseline="0" noProof="0" dirty="0">
                  <a:ln>
                    <a:noFill/>
                  </a:ln>
                  <a:solidFill>
                    <a:srgbClr val="161616"/>
                  </a:solidFill>
                  <a:effectLst/>
                  <a:uLnTx/>
                  <a:uFillTx/>
                  <a:latin typeface="IBM Plex Sans" charset="0"/>
                  <a:ea typeface="IBM Plex Sans" charset="0"/>
                  <a:cs typeface="IBM Plex Sans" charset="0"/>
                  <a:sym typeface="Calibri"/>
                </a:endParaRPr>
              </a:p>
            </p:txBody>
          </p:sp>
        </p:grpSp>
        <p:grpSp>
          <p:nvGrpSpPr>
            <p:cNvPr id="39" name="Group 38">
              <a:extLst>
                <a:ext uri="{FF2B5EF4-FFF2-40B4-BE49-F238E27FC236}">
                  <a16:creationId xmlns:a16="http://schemas.microsoft.com/office/drawing/2014/main" id="{8FBD156A-644E-A746-8117-2FEC16BFCC42}"/>
                </a:ext>
              </a:extLst>
            </p:cNvPr>
            <p:cNvGrpSpPr/>
            <p:nvPr/>
          </p:nvGrpSpPr>
          <p:grpSpPr>
            <a:xfrm>
              <a:off x="471619" y="7122166"/>
              <a:ext cx="2439489" cy="5013420"/>
              <a:chOff x="1078767" y="2309496"/>
              <a:chExt cx="2439489" cy="5013420"/>
            </a:xfrm>
          </p:grpSpPr>
          <p:sp>
            <p:nvSpPr>
              <p:cNvPr id="60" name="TextBox 59">
                <a:extLst>
                  <a:ext uri="{FF2B5EF4-FFF2-40B4-BE49-F238E27FC236}">
                    <a16:creationId xmlns:a16="http://schemas.microsoft.com/office/drawing/2014/main" id="{2EF4FF8E-CCEA-A029-D0F1-61A797A4DE72}"/>
                  </a:ext>
                </a:extLst>
              </p:cNvPr>
              <p:cNvSpPr txBox="1"/>
              <p:nvPr/>
            </p:nvSpPr>
            <p:spPr>
              <a:xfrm>
                <a:off x="1078767" y="2309496"/>
                <a:ext cx="2327864" cy="554070"/>
              </a:xfrm>
              <a:prstGeom prst="rect">
                <a:avLst/>
              </a:prstGeom>
              <a:noFill/>
            </p:spPr>
            <p:txBody>
              <a:bodyPr wrap="square" anchor="b">
                <a:spAutoFit/>
              </a:bodyPr>
              <a:lstStyle/>
              <a:p>
                <a:pPr marL="0" marR="0" lvl="0" indent="0" algn="l" defTabSz="1288862" rtl="0" eaLnBrk="1" fontAlgn="ctr"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n-ea"/>
                    <a:cs typeface="Calibri"/>
                    <a:sym typeface="Calibri"/>
                  </a:rPr>
                  <a:t>Insurance</a:t>
                </a:r>
              </a:p>
            </p:txBody>
          </p:sp>
          <p:sp>
            <p:nvSpPr>
              <p:cNvPr id="61" name="TextBox 60">
                <a:extLst>
                  <a:ext uri="{FF2B5EF4-FFF2-40B4-BE49-F238E27FC236}">
                    <a16:creationId xmlns:a16="http://schemas.microsoft.com/office/drawing/2014/main" id="{0DBE3247-D527-08E5-0013-74C460980E3A}"/>
                  </a:ext>
                </a:extLst>
              </p:cNvPr>
              <p:cNvSpPr txBox="1"/>
              <p:nvPr/>
            </p:nvSpPr>
            <p:spPr>
              <a:xfrm>
                <a:off x="1302568" y="3295648"/>
                <a:ext cx="1985430" cy="4027268"/>
              </a:xfrm>
              <a:prstGeom prst="rect">
                <a:avLst/>
              </a:prstGeom>
              <a:noFill/>
            </p:spPr>
            <p:txBody>
              <a:bodyPr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65103" lvl="0" indent="-165103" defTabSz="1829311" eaLnBrk="1" fontAlgn="ctr" hangingPunct="1">
                  <a:spcBef>
                    <a:spcPts val="533"/>
                  </a:spcBef>
                  <a:buClr>
                    <a:srgbClr val="8C8C8C"/>
                  </a:buClr>
                  <a:buFont typeface="Arial" panose="020B0604020202020204" pitchFamily="34" charset="0"/>
                  <a:buChar char="•"/>
                  <a:defRPr sz="2400" kern="1200">
                    <a:solidFill>
                      <a:srgbClr val="F4F4F4"/>
                    </a:solidFill>
                    <a:uLnTx/>
                    <a:latin typeface="IBM Plex Sans Light" panose="020B0403050203000203" pitchFamily="34" charset="0"/>
                    <a:cs typeface="Calibri"/>
                  </a:defRPr>
                </a:lvl1pPr>
                <a:lvl2pPr>
                  <a:defRPr>
                    <a:solidFill>
                      <a:srgbClr val="161616"/>
                    </a:solidFill>
                    <a:latin typeface="Calibri"/>
                    <a:ea typeface="Calibri"/>
                    <a:cs typeface="Calibri"/>
                  </a:defRPr>
                </a:lvl2pPr>
                <a:lvl3pPr>
                  <a:defRPr>
                    <a:solidFill>
                      <a:srgbClr val="161616"/>
                    </a:solidFill>
                    <a:latin typeface="Calibri"/>
                    <a:ea typeface="Calibri"/>
                    <a:cs typeface="Calibri"/>
                  </a:defRPr>
                </a:lvl3pPr>
                <a:lvl4pPr>
                  <a:defRPr>
                    <a:solidFill>
                      <a:srgbClr val="161616"/>
                    </a:solidFill>
                    <a:latin typeface="Calibri"/>
                    <a:ea typeface="Calibri"/>
                    <a:cs typeface="Calibri"/>
                  </a:defRPr>
                </a:lvl4pPr>
                <a:lvl5pPr>
                  <a:defRPr>
                    <a:solidFill>
                      <a:srgbClr val="161616"/>
                    </a:solidFill>
                    <a:latin typeface="Calibri"/>
                    <a:ea typeface="Calibri"/>
                    <a:cs typeface="Calibri"/>
                  </a:defRPr>
                </a:lvl5pPr>
                <a:lvl6pPr>
                  <a:defRPr>
                    <a:solidFill>
                      <a:srgbClr val="161616"/>
                    </a:solidFill>
                    <a:latin typeface="Calibri"/>
                    <a:ea typeface="Calibri"/>
                    <a:cs typeface="Calibri"/>
                  </a:defRPr>
                </a:lvl6pPr>
                <a:lvl7pPr>
                  <a:defRPr>
                    <a:solidFill>
                      <a:srgbClr val="161616"/>
                    </a:solidFill>
                    <a:latin typeface="Calibri"/>
                    <a:ea typeface="Calibri"/>
                    <a:cs typeface="Calibri"/>
                  </a:defRPr>
                </a:lvl7pPr>
                <a:lvl8pPr>
                  <a:defRPr>
                    <a:solidFill>
                      <a:srgbClr val="161616"/>
                    </a:solidFill>
                    <a:latin typeface="Calibri"/>
                    <a:ea typeface="Calibri"/>
                    <a:cs typeface="Calibri"/>
                  </a:defRPr>
                </a:lvl8pPr>
                <a:lvl9pPr>
                  <a:defRPr>
                    <a:solidFill>
                      <a:srgbClr val="161616"/>
                    </a:solidFill>
                    <a:latin typeface="Calibri"/>
                    <a:ea typeface="Calibri"/>
                    <a:cs typeface="Calibri"/>
                  </a:defRPr>
                </a:lvl9pPr>
              </a:lstStyle>
              <a:p>
                <a:pPr marL="152370" marR="0" lvl="0" indent="-146815" algn="l" defTabSz="914485"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Catastrophe modeling</a:t>
                </a:r>
              </a:p>
              <a:p>
                <a:pPr marL="152370" marR="0" lvl="0" indent="-146815" algn="l" defTabSz="914485"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Precise customer profiling</a:t>
                </a:r>
              </a:p>
              <a:p>
                <a:pPr marL="152370" marR="0" lvl="0" indent="-146815"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Efficient risk management</a:t>
                </a:r>
              </a:p>
              <a:p>
                <a:pPr marL="152370" marR="0" lvl="0" indent="-146815"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Optimized pricing of premiums</a:t>
                </a:r>
              </a:p>
              <a:p>
                <a:pPr marL="220096" marR="0" lvl="0" indent="-220096" algn="l" defTabSz="2438624" rtl="0" eaLnBrk="1" fontAlgn="ctr" latinLnBrk="0" hangingPunct="1">
                  <a:lnSpc>
                    <a:spcPct val="100000"/>
                  </a:lnSpc>
                  <a:spcBef>
                    <a:spcPts val="71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p:txBody>
          </p:sp>
          <p:sp>
            <p:nvSpPr>
              <p:cNvPr id="62" name="Rectangle 61">
                <a:extLst>
                  <a:ext uri="{FF2B5EF4-FFF2-40B4-BE49-F238E27FC236}">
                    <a16:creationId xmlns:a16="http://schemas.microsoft.com/office/drawing/2014/main" id="{E3EA46EB-D950-5F82-EC1C-5DC0249ED7E8}"/>
                  </a:ext>
                </a:extLst>
              </p:cNvPr>
              <p:cNvSpPr/>
              <p:nvPr/>
            </p:nvSpPr>
            <p:spPr bwMode="auto">
              <a:xfrm>
                <a:off x="1190392" y="3089905"/>
                <a:ext cx="2327864" cy="4011539"/>
              </a:xfrm>
              <a:prstGeom prst="rect">
                <a:avLst/>
              </a:prstGeom>
              <a:noFill/>
              <a:ln w="6350" cap="flat" cmpd="sng" algn="ctr">
                <a:solidFill>
                  <a:srgbClr val="8A3FFC"/>
                </a:solidFill>
                <a:prstDash val="solid"/>
                <a:headEnd type="none" w="med" len="med"/>
                <a:tailEnd type="none" w="med" len="med"/>
              </a:ln>
              <a:effectLst/>
            </p:spPr>
            <p:txBody>
              <a:bodyPr vert="horz" wrap="square" lIns="47994" tIns="47994" rIns="47994" bIns="47994" numCol="1" rtlCol="0" anchor="t" anchorCtr="0" compatLnSpc="1">
                <a:prstTxWarp prst="textNoShape">
                  <a:avLst/>
                </a:prstTxWarp>
              </a:bodyPr>
              <a:lstStyle/>
              <a:p>
                <a:pPr marL="0" marR="0" lvl="0" indent="0" algn="l" defTabSz="914485" rtl="0" eaLnBrk="1" fontAlgn="auto" latinLnBrk="0" hangingPunct="1">
                  <a:lnSpc>
                    <a:spcPct val="100000"/>
                  </a:lnSpc>
                  <a:spcBef>
                    <a:spcPts val="0"/>
                  </a:spcBef>
                  <a:spcAft>
                    <a:spcPts val="0"/>
                  </a:spcAft>
                  <a:buClrTx/>
                  <a:buSzTx/>
                  <a:buFontTx/>
                  <a:buNone/>
                  <a:tabLst/>
                  <a:defRPr/>
                </a:pPr>
                <a:endParaRPr kumimoji="0" lang="en-US" sz="1866" b="0" i="0" u="none" strike="noStrike" kern="0" cap="none" spc="0" normalizeH="0" baseline="0" noProof="0" dirty="0">
                  <a:ln>
                    <a:noFill/>
                  </a:ln>
                  <a:solidFill>
                    <a:srgbClr val="161616"/>
                  </a:solidFill>
                  <a:effectLst/>
                  <a:uLnTx/>
                  <a:uFillTx/>
                  <a:latin typeface="IBM Plex Sans" charset="0"/>
                  <a:ea typeface="IBM Plex Sans" charset="0"/>
                  <a:cs typeface="IBM Plex Sans" charset="0"/>
                  <a:sym typeface="Calibri"/>
                </a:endParaRPr>
              </a:p>
            </p:txBody>
          </p:sp>
        </p:grpSp>
        <p:grpSp>
          <p:nvGrpSpPr>
            <p:cNvPr id="40" name="Group 39">
              <a:extLst>
                <a:ext uri="{FF2B5EF4-FFF2-40B4-BE49-F238E27FC236}">
                  <a16:creationId xmlns:a16="http://schemas.microsoft.com/office/drawing/2014/main" id="{D6C06E0D-8E1C-59AB-6168-4539B7556F94}"/>
                </a:ext>
              </a:extLst>
            </p:cNvPr>
            <p:cNvGrpSpPr/>
            <p:nvPr/>
          </p:nvGrpSpPr>
          <p:grpSpPr>
            <a:xfrm>
              <a:off x="6602680" y="7122166"/>
              <a:ext cx="2473746" cy="5603401"/>
              <a:chOff x="7188952" y="2309496"/>
              <a:chExt cx="2473746" cy="5603401"/>
            </a:xfrm>
          </p:grpSpPr>
          <p:sp>
            <p:nvSpPr>
              <p:cNvPr id="57" name="TextBox 56">
                <a:extLst>
                  <a:ext uri="{FF2B5EF4-FFF2-40B4-BE49-F238E27FC236}">
                    <a16:creationId xmlns:a16="http://schemas.microsoft.com/office/drawing/2014/main" id="{4EA5EAD7-2A6F-F903-E6AE-FC86BE97CEC8}"/>
                  </a:ext>
                </a:extLst>
              </p:cNvPr>
              <p:cNvSpPr txBox="1"/>
              <p:nvPr/>
            </p:nvSpPr>
            <p:spPr>
              <a:xfrm>
                <a:off x="7188952" y="2309496"/>
                <a:ext cx="2327863" cy="554070"/>
              </a:xfrm>
              <a:prstGeom prst="rect">
                <a:avLst/>
              </a:prstGeom>
              <a:noFill/>
            </p:spPr>
            <p:txBody>
              <a:bodyPr wrap="square" anchor="b">
                <a:spAutoFit/>
              </a:bodyPr>
              <a:lstStyle/>
              <a:p>
                <a:pPr marL="0" marR="0" lvl="0" indent="0" algn="l" defTabSz="1288862" rtl="0" eaLnBrk="1" fontAlgn="ctr"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n-ea"/>
                    <a:cs typeface="Calibri"/>
                    <a:sym typeface="Calibri"/>
                  </a:rPr>
                  <a:t>Airlines</a:t>
                </a:r>
              </a:p>
            </p:txBody>
          </p:sp>
          <p:sp>
            <p:nvSpPr>
              <p:cNvPr id="58" name="TextBox 57">
                <a:extLst>
                  <a:ext uri="{FF2B5EF4-FFF2-40B4-BE49-F238E27FC236}">
                    <a16:creationId xmlns:a16="http://schemas.microsoft.com/office/drawing/2014/main" id="{4769F5B3-2FCB-5CA0-B7D0-9669B7C65917}"/>
                  </a:ext>
                </a:extLst>
              </p:cNvPr>
              <p:cNvSpPr txBox="1"/>
              <p:nvPr/>
            </p:nvSpPr>
            <p:spPr>
              <a:xfrm>
                <a:off x="7470991" y="3295648"/>
                <a:ext cx="2191707" cy="4617249"/>
              </a:xfrm>
              <a:prstGeom prst="rect">
                <a:avLst/>
              </a:prstGeom>
              <a:noFill/>
            </p:spPr>
            <p:txBody>
              <a:bodyPr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65103" lvl="0" indent="-165103" defTabSz="1829311" eaLnBrk="1" fontAlgn="ctr" hangingPunct="1">
                  <a:spcBef>
                    <a:spcPts val="533"/>
                  </a:spcBef>
                  <a:buClr>
                    <a:srgbClr val="8C8C8C"/>
                  </a:buClr>
                  <a:buFont typeface="Arial" panose="020B0604020202020204" pitchFamily="34" charset="0"/>
                  <a:buChar char="•"/>
                  <a:defRPr sz="2400" kern="1200">
                    <a:solidFill>
                      <a:srgbClr val="F4F4F4"/>
                    </a:solidFill>
                    <a:uLnTx/>
                    <a:latin typeface="IBM Plex Sans Light" panose="020B0403050203000203" pitchFamily="34" charset="0"/>
                    <a:cs typeface="Calibri"/>
                  </a:defRPr>
                </a:lvl1pPr>
                <a:lvl2pPr>
                  <a:defRPr>
                    <a:solidFill>
                      <a:srgbClr val="161616"/>
                    </a:solidFill>
                    <a:latin typeface="Calibri"/>
                    <a:ea typeface="Calibri"/>
                    <a:cs typeface="Calibri"/>
                  </a:defRPr>
                </a:lvl2pPr>
                <a:lvl3pPr>
                  <a:defRPr>
                    <a:solidFill>
                      <a:srgbClr val="161616"/>
                    </a:solidFill>
                    <a:latin typeface="Calibri"/>
                    <a:ea typeface="Calibri"/>
                    <a:cs typeface="Calibri"/>
                  </a:defRPr>
                </a:lvl3pPr>
                <a:lvl4pPr>
                  <a:defRPr>
                    <a:solidFill>
                      <a:srgbClr val="161616"/>
                    </a:solidFill>
                    <a:latin typeface="Calibri"/>
                    <a:ea typeface="Calibri"/>
                    <a:cs typeface="Calibri"/>
                  </a:defRPr>
                </a:lvl4pPr>
                <a:lvl5pPr>
                  <a:defRPr>
                    <a:solidFill>
                      <a:srgbClr val="161616"/>
                    </a:solidFill>
                    <a:latin typeface="Calibri"/>
                    <a:ea typeface="Calibri"/>
                    <a:cs typeface="Calibri"/>
                  </a:defRPr>
                </a:lvl5pPr>
                <a:lvl6pPr>
                  <a:defRPr>
                    <a:solidFill>
                      <a:srgbClr val="161616"/>
                    </a:solidFill>
                    <a:latin typeface="Calibri"/>
                    <a:ea typeface="Calibri"/>
                    <a:cs typeface="Calibri"/>
                  </a:defRPr>
                </a:lvl6pPr>
                <a:lvl7pPr>
                  <a:defRPr>
                    <a:solidFill>
                      <a:srgbClr val="161616"/>
                    </a:solidFill>
                    <a:latin typeface="Calibri"/>
                    <a:ea typeface="Calibri"/>
                    <a:cs typeface="Calibri"/>
                  </a:defRPr>
                </a:lvl7pPr>
                <a:lvl8pPr>
                  <a:defRPr>
                    <a:solidFill>
                      <a:srgbClr val="161616"/>
                    </a:solidFill>
                    <a:latin typeface="Calibri"/>
                    <a:ea typeface="Calibri"/>
                    <a:cs typeface="Calibri"/>
                  </a:defRPr>
                </a:lvl8pPr>
                <a:lvl9pPr>
                  <a:defRPr>
                    <a:solidFill>
                      <a:srgbClr val="161616"/>
                    </a:solidFill>
                    <a:latin typeface="Calibri"/>
                    <a:ea typeface="Calibri"/>
                    <a:cs typeface="Calibri"/>
                  </a:defRPr>
                </a:lvl9pPr>
              </a:lstStyle>
              <a:p>
                <a:pPr marL="152370" marR="0" lvl="0" indent="-152370" algn="l" defTabSz="914485"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Forecasting </a:t>
                </a:r>
                <a:b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b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and revenue</a:t>
                </a:r>
              </a:p>
              <a:p>
                <a:pPr marL="152370" marR="0" lvl="0" indent="-152370" algn="l" defTabSz="914485"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Irregular operations</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Network planning</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Safety and maintenance</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Hyper-personalization</a:t>
                </a:r>
              </a:p>
              <a:p>
                <a:pPr marL="117452" marR="0" lvl="0" indent="-117452" algn="l" defTabSz="2438624" rtl="0" eaLnBrk="1" fontAlgn="ctr" latinLnBrk="0" hangingPunct="1">
                  <a:lnSpc>
                    <a:spcPct val="100000"/>
                  </a:lnSpc>
                  <a:spcBef>
                    <a:spcPts val="600"/>
                  </a:spcBef>
                  <a:spcAft>
                    <a:spcPts val="0"/>
                  </a:spcAft>
                  <a:buClr>
                    <a:srgbClr val="161616"/>
                  </a:buClr>
                  <a:buSzTx/>
                  <a:buFont typeface="System Font Regular"/>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a:p>
                <a:pPr marL="117452" marR="0" lvl="0" indent="-117452" algn="l" defTabSz="2438624" rtl="0" eaLnBrk="1" fontAlgn="ctr" latinLnBrk="0" hangingPunct="1">
                  <a:lnSpc>
                    <a:spcPct val="100000"/>
                  </a:lnSpc>
                  <a:spcBef>
                    <a:spcPts val="600"/>
                  </a:spcBef>
                  <a:spcAft>
                    <a:spcPts val="0"/>
                  </a:spcAft>
                  <a:buClr>
                    <a:srgbClr val="161616"/>
                  </a:buClr>
                  <a:buSzTx/>
                  <a:buFont typeface="System Font Regular"/>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p:txBody>
          </p:sp>
          <p:sp>
            <p:nvSpPr>
              <p:cNvPr id="59" name="Rectangle 58">
                <a:extLst>
                  <a:ext uri="{FF2B5EF4-FFF2-40B4-BE49-F238E27FC236}">
                    <a16:creationId xmlns:a16="http://schemas.microsoft.com/office/drawing/2014/main" id="{7B716D72-A5A9-3258-BBBC-0095C6D86928}"/>
                  </a:ext>
                </a:extLst>
              </p:cNvPr>
              <p:cNvSpPr/>
              <p:nvPr/>
            </p:nvSpPr>
            <p:spPr bwMode="auto">
              <a:xfrm>
                <a:off x="7290746" y="3089905"/>
                <a:ext cx="2327864" cy="4011539"/>
              </a:xfrm>
              <a:prstGeom prst="rect">
                <a:avLst/>
              </a:prstGeom>
              <a:noFill/>
              <a:ln w="6350" cap="flat" cmpd="sng" algn="ctr">
                <a:solidFill>
                  <a:srgbClr val="8A3FFC"/>
                </a:solidFill>
                <a:prstDash val="solid"/>
                <a:headEnd type="none" w="med" len="med"/>
                <a:tailEnd type="none" w="med" len="med"/>
              </a:ln>
              <a:effectLst/>
            </p:spPr>
            <p:txBody>
              <a:bodyPr vert="horz" wrap="square" lIns="47994" tIns="47994" rIns="47994" bIns="47994" numCol="1" rtlCol="0" anchor="t" anchorCtr="0" compatLnSpc="1">
                <a:prstTxWarp prst="textNoShape">
                  <a:avLst/>
                </a:prstTxWarp>
              </a:bodyPr>
              <a:lstStyle/>
              <a:p>
                <a:pPr marL="0" marR="0" lvl="0" indent="0" algn="l" defTabSz="914485" rtl="0" eaLnBrk="1" fontAlgn="auto" latinLnBrk="0" hangingPunct="1">
                  <a:lnSpc>
                    <a:spcPct val="100000"/>
                  </a:lnSpc>
                  <a:spcBef>
                    <a:spcPts val="0"/>
                  </a:spcBef>
                  <a:spcAft>
                    <a:spcPts val="0"/>
                  </a:spcAft>
                  <a:buClrTx/>
                  <a:buSzTx/>
                  <a:buFontTx/>
                  <a:buNone/>
                  <a:tabLst/>
                  <a:defRPr/>
                </a:pPr>
                <a:endParaRPr kumimoji="0" lang="en-US" sz="1866" b="0" i="0" u="none" strike="noStrike" kern="0" cap="none" spc="0" normalizeH="0" baseline="0" noProof="0" dirty="0">
                  <a:ln>
                    <a:noFill/>
                  </a:ln>
                  <a:solidFill>
                    <a:srgbClr val="161616"/>
                  </a:solidFill>
                  <a:effectLst/>
                  <a:uLnTx/>
                  <a:uFillTx/>
                  <a:latin typeface="IBM Plex Sans" charset="0"/>
                  <a:ea typeface="IBM Plex Sans" charset="0"/>
                  <a:cs typeface="IBM Plex Sans" charset="0"/>
                  <a:sym typeface="Calibri"/>
                </a:endParaRPr>
              </a:p>
            </p:txBody>
          </p:sp>
        </p:grpSp>
        <p:grpSp>
          <p:nvGrpSpPr>
            <p:cNvPr id="41" name="Group 40">
              <a:extLst>
                <a:ext uri="{FF2B5EF4-FFF2-40B4-BE49-F238E27FC236}">
                  <a16:creationId xmlns:a16="http://schemas.microsoft.com/office/drawing/2014/main" id="{3D1C9AB2-3179-2143-6CA2-7446D648ABB8}"/>
                </a:ext>
              </a:extLst>
            </p:cNvPr>
            <p:cNvGrpSpPr/>
            <p:nvPr/>
          </p:nvGrpSpPr>
          <p:grpSpPr>
            <a:xfrm>
              <a:off x="9657769" y="7122166"/>
              <a:ext cx="3132239" cy="5655552"/>
              <a:chOff x="10524043" y="2309496"/>
              <a:chExt cx="3132239" cy="5655552"/>
            </a:xfrm>
          </p:grpSpPr>
          <p:sp>
            <p:nvSpPr>
              <p:cNvPr id="54" name="TextBox 53">
                <a:extLst>
                  <a:ext uri="{FF2B5EF4-FFF2-40B4-BE49-F238E27FC236}">
                    <a16:creationId xmlns:a16="http://schemas.microsoft.com/office/drawing/2014/main" id="{EA60EB04-7542-51FB-FF26-6B3D792663FE}"/>
                  </a:ext>
                </a:extLst>
              </p:cNvPr>
              <p:cNvSpPr txBox="1"/>
              <p:nvPr/>
            </p:nvSpPr>
            <p:spPr>
              <a:xfrm>
                <a:off x="10524043" y="2309496"/>
                <a:ext cx="3132239" cy="554070"/>
              </a:xfrm>
              <a:prstGeom prst="rect">
                <a:avLst/>
              </a:prstGeom>
              <a:noFill/>
            </p:spPr>
            <p:txBody>
              <a:bodyPr wrap="square" anchor="b">
                <a:spAutoFit/>
              </a:bodyPr>
              <a:lstStyle/>
              <a:p>
                <a:pPr marL="0" marR="0" lvl="0" indent="0" algn="l" defTabSz="1288862" rtl="0" eaLnBrk="1" fontAlgn="ctr" latinLnBrk="0" hangingPunct="1">
                  <a:lnSpc>
                    <a:spcPct val="100000"/>
                  </a:lnSpc>
                  <a:spcBef>
                    <a:spcPts val="0"/>
                  </a:spcBef>
                  <a:spcAft>
                    <a:spcPts val="0"/>
                  </a:spcAft>
                  <a:buClrTx/>
                  <a:buSzTx/>
                  <a:buFontTx/>
                  <a:buNone/>
                  <a:tabLst/>
                  <a:defRPr/>
                </a:pPr>
                <a:r>
                  <a:rPr kumimoji="0" lang="en-US" sz="1200" b="0" i="0" u="none" strike="noStrike" kern="0" cap="none" spc="-25" normalizeH="0" baseline="0" noProof="0" dirty="0">
                    <a:ln>
                      <a:noFill/>
                    </a:ln>
                    <a:solidFill>
                      <a:srgbClr val="161616"/>
                    </a:solidFill>
                    <a:effectLst/>
                    <a:uLnTx/>
                    <a:uFillTx/>
                    <a:latin typeface="IBM Plex Sans" panose="020B0503050203000203" pitchFamily="34" charset="0"/>
                    <a:ea typeface="+mn-ea"/>
                    <a:cs typeface="Calibri"/>
                    <a:sym typeface="Calibri"/>
                  </a:rPr>
                  <a:t>Energy and utilities</a:t>
                </a:r>
              </a:p>
            </p:txBody>
          </p:sp>
          <p:sp>
            <p:nvSpPr>
              <p:cNvPr id="55" name="TextBox 54">
                <a:extLst>
                  <a:ext uri="{FF2B5EF4-FFF2-40B4-BE49-F238E27FC236}">
                    <a16:creationId xmlns:a16="http://schemas.microsoft.com/office/drawing/2014/main" id="{115BBAEB-DCEC-B2AC-5E17-85BFAF6DFF96}"/>
                  </a:ext>
                </a:extLst>
              </p:cNvPr>
              <p:cNvSpPr txBox="1"/>
              <p:nvPr/>
            </p:nvSpPr>
            <p:spPr>
              <a:xfrm>
                <a:off x="10778070" y="3193891"/>
                <a:ext cx="2217736" cy="4771157"/>
              </a:xfrm>
              <a:prstGeom prst="rect">
                <a:avLst/>
              </a:prstGeom>
              <a:noFill/>
            </p:spPr>
            <p:txBody>
              <a:bodyPr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65103" lvl="0" indent="-165103" defTabSz="1829311" eaLnBrk="1" fontAlgn="ctr" hangingPunct="1">
                  <a:spcBef>
                    <a:spcPts val="533"/>
                  </a:spcBef>
                  <a:buClr>
                    <a:srgbClr val="8C8C8C"/>
                  </a:buClr>
                  <a:buFont typeface="Arial" panose="020B0604020202020204" pitchFamily="34" charset="0"/>
                  <a:buChar char="•"/>
                  <a:defRPr sz="2400" kern="1200">
                    <a:solidFill>
                      <a:srgbClr val="F4F4F4"/>
                    </a:solidFill>
                    <a:uLnTx/>
                    <a:latin typeface="IBM Plex Sans Light" panose="020B0403050203000203" pitchFamily="34" charset="0"/>
                    <a:cs typeface="Calibri"/>
                  </a:defRPr>
                </a:lvl1pPr>
                <a:lvl2pPr>
                  <a:defRPr>
                    <a:solidFill>
                      <a:srgbClr val="161616"/>
                    </a:solidFill>
                    <a:latin typeface="Calibri"/>
                    <a:ea typeface="Calibri"/>
                    <a:cs typeface="Calibri"/>
                  </a:defRPr>
                </a:lvl2pPr>
                <a:lvl3pPr>
                  <a:defRPr>
                    <a:solidFill>
                      <a:srgbClr val="161616"/>
                    </a:solidFill>
                    <a:latin typeface="Calibri"/>
                    <a:ea typeface="Calibri"/>
                    <a:cs typeface="Calibri"/>
                  </a:defRPr>
                </a:lvl3pPr>
                <a:lvl4pPr>
                  <a:defRPr>
                    <a:solidFill>
                      <a:srgbClr val="161616"/>
                    </a:solidFill>
                    <a:latin typeface="Calibri"/>
                    <a:ea typeface="Calibri"/>
                    <a:cs typeface="Calibri"/>
                  </a:defRPr>
                </a:lvl4pPr>
                <a:lvl5pPr>
                  <a:defRPr>
                    <a:solidFill>
                      <a:srgbClr val="161616"/>
                    </a:solidFill>
                    <a:latin typeface="Calibri"/>
                    <a:ea typeface="Calibri"/>
                    <a:cs typeface="Calibri"/>
                  </a:defRPr>
                </a:lvl5pPr>
                <a:lvl6pPr>
                  <a:defRPr>
                    <a:solidFill>
                      <a:srgbClr val="161616"/>
                    </a:solidFill>
                    <a:latin typeface="Calibri"/>
                    <a:ea typeface="Calibri"/>
                    <a:cs typeface="Calibri"/>
                  </a:defRPr>
                </a:lvl6pPr>
                <a:lvl7pPr>
                  <a:defRPr>
                    <a:solidFill>
                      <a:srgbClr val="161616"/>
                    </a:solidFill>
                    <a:latin typeface="Calibri"/>
                    <a:ea typeface="Calibri"/>
                    <a:cs typeface="Calibri"/>
                  </a:defRPr>
                </a:lvl7pPr>
                <a:lvl8pPr>
                  <a:defRPr>
                    <a:solidFill>
                      <a:srgbClr val="161616"/>
                    </a:solidFill>
                    <a:latin typeface="Calibri"/>
                    <a:ea typeface="Calibri"/>
                    <a:cs typeface="Calibri"/>
                  </a:defRPr>
                </a:lvl8pPr>
                <a:lvl9pPr>
                  <a:defRPr>
                    <a:solidFill>
                      <a:srgbClr val="161616"/>
                    </a:solidFill>
                    <a:latin typeface="Calibri"/>
                    <a:ea typeface="Calibri"/>
                    <a:cs typeface="Calibri"/>
                  </a:defRPr>
                </a:lvl9pPr>
              </a:lstStyle>
              <a:p>
                <a:pPr marL="152370" marR="0" lvl="0" indent="-146815" algn="l" defTabSz="914485"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Energy trading</a:t>
                </a:r>
              </a:p>
              <a:p>
                <a:pPr marL="152370" marR="0" lvl="0" indent="-146815"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Optimization </a:t>
                </a:r>
                <a:b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b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of energy grid</a:t>
                </a:r>
              </a:p>
              <a:p>
                <a:pPr marL="152370" marR="0" lvl="0" indent="-146815"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Renewables system design</a:t>
                </a:r>
              </a:p>
              <a:p>
                <a:pPr marL="152370" marR="0" lvl="0" indent="-146815"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Energy forecasting</a:t>
                </a:r>
              </a:p>
              <a:p>
                <a:pPr marL="152370" marR="0" lvl="0" indent="-146815"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Hyper-personalization</a:t>
                </a:r>
              </a:p>
              <a:p>
                <a:pPr marL="152370" marR="0" lvl="0" indent="-146815"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Asset health</a:t>
                </a:r>
              </a:p>
              <a:p>
                <a:pPr marL="220096" marR="0" lvl="0" indent="-220096" algn="l" defTabSz="2438624" rtl="0" eaLnBrk="1" fontAlgn="ctr" latinLnBrk="0" hangingPunct="1">
                  <a:lnSpc>
                    <a:spcPct val="100000"/>
                  </a:lnSpc>
                  <a:spcBef>
                    <a:spcPts val="60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a:p>
                <a:pPr marL="220096" marR="0" lvl="0" indent="-220096" algn="l" defTabSz="2438624" rtl="0" eaLnBrk="1" fontAlgn="ctr" latinLnBrk="0" hangingPunct="1">
                  <a:lnSpc>
                    <a:spcPct val="100000"/>
                  </a:lnSpc>
                  <a:spcBef>
                    <a:spcPts val="60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p:txBody>
          </p:sp>
          <p:sp>
            <p:nvSpPr>
              <p:cNvPr id="56" name="Rectangle 55">
                <a:extLst>
                  <a:ext uri="{FF2B5EF4-FFF2-40B4-BE49-F238E27FC236}">
                    <a16:creationId xmlns:a16="http://schemas.microsoft.com/office/drawing/2014/main" id="{1BE66FA6-789A-08C5-F6EB-814FA592FF8F}"/>
                  </a:ext>
                </a:extLst>
              </p:cNvPr>
              <p:cNvSpPr/>
              <p:nvPr/>
            </p:nvSpPr>
            <p:spPr bwMode="auto">
              <a:xfrm>
                <a:off x="10634837" y="3089905"/>
                <a:ext cx="2327864" cy="4011539"/>
              </a:xfrm>
              <a:prstGeom prst="rect">
                <a:avLst/>
              </a:prstGeom>
              <a:noFill/>
              <a:ln w="6350" cap="flat" cmpd="sng" algn="ctr">
                <a:solidFill>
                  <a:srgbClr val="8A3FFC"/>
                </a:solidFill>
                <a:prstDash val="solid"/>
                <a:headEnd type="none" w="med" len="med"/>
                <a:tailEnd type="none" w="med" len="med"/>
              </a:ln>
              <a:effectLst/>
            </p:spPr>
            <p:txBody>
              <a:bodyPr vert="horz" wrap="square" lIns="47994" tIns="47994" rIns="47994" bIns="47994" numCol="1" rtlCol="0" anchor="t" anchorCtr="0" compatLnSpc="1">
                <a:prstTxWarp prst="textNoShape">
                  <a:avLst/>
                </a:prstTxWarp>
              </a:bodyPr>
              <a:lstStyle/>
              <a:p>
                <a:pPr marL="0" marR="0" lvl="0" indent="0" algn="l" defTabSz="914485" rtl="0" eaLnBrk="1" fontAlgn="auto" latinLnBrk="0" hangingPunct="1">
                  <a:lnSpc>
                    <a:spcPct val="100000"/>
                  </a:lnSpc>
                  <a:spcBef>
                    <a:spcPts val="0"/>
                  </a:spcBef>
                  <a:spcAft>
                    <a:spcPts val="0"/>
                  </a:spcAft>
                  <a:buClrTx/>
                  <a:buSzTx/>
                  <a:buFontTx/>
                  <a:buNone/>
                  <a:tabLst/>
                  <a:defRPr/>
                </a:pPr>
                <a:endParaRPr kumimoji="0" lang="en-US" sz="1866" b="0" i="0" u="none" strike="noStrike" kern="0" cap="none" spc="0" normalizeH="0" baseline="0" noProof="0" dirty="0">
                  <a:ln>
                    <a:noFill/>
                  </a:ln>
                  <a:solidFill>
                    <a:srgbClr val="161616"/>
                  </a:solidFill>
                  <a:effectLst/>
                  <a:uLnTx/>
                  <a:uFillTx/>
                  <a:latin typeface="IBM Plex Sans" charset="0"/>
                  <a:ea typeface="IBM Plex Sans" charset="0"/>
                  <a:cs typeface="IBM Plex Sans" charset="0"/>
                  <a:sym typeface="Calibri"/>
                </a:endParaRPr>
              </a:p>
            </p:txBody>
          </p:sp>
        </p:grpSp>
        <p:grpSp>
          <p:nvGrpSpPr>
            <p:cNvPr id="42" name="Group 41">
              <a:extLst>
                <a:ext uri="{FF2B5EF4-FFF2-40B4-BE49-F238E27FC236}">
                  <a16:creationId xmlns:a16="http://schemas.microsoft.com/office/drawing/2014/main" id="{BF23E690-8EE8-758F-E5D9-7E91C173D2B7}"/>
                </a:ext>
              </a:extLst>
            </p:cNvPr>
            <p:cNvGrpSpPr/>
            <p:nvPr/>
          </p:nvGrpSpPr>
          <p:grpSpPr>
            <a:xfrm>
              <a:off x="12827886" y="7122166"/>
              <a:ext cx="2538277" cy="4987769"/>
              <a:chOff x="13818156" y="2309496"/>
              <a:chExt cx="2538277" cy="4987769"/>
            </a:xfrm>
          </p:grpSpPr>
          <p:sp>
            <p:nvSpPr>
              <p:cNvPr id="51" name="TextBox 50">
                <a:extLst>
                  <a:ext uri="{FF2B5EF4-FFF2-40B4-BE49-F238E27FC236}">
                    <a16:creationId xmlns:a16="http://schemas.microsoft.com/office/drawing/2014/main" id="{C46838D7-AE38-431A-EB11-B4AB566A32FE}"/>
                  </a:ext>
                </a:extLst>
              </p:cNvPr>
              <p:cNvSpPr txBox="1"/>
              <p:nvPr/>
            </p:nvSpPr>
            <p:spPr>
              <a:xfrm>
                <a:off x="13818156" y="2309496"/>
                <a:ext cx="2538277" cy="554070"/>
              </a:xfrm>
              <a:prstGeom prst="rect">
                <a:avLst/>
              </a:prstGeom>
              <a:noFill/>
            </p:spPr>
            <p:txBody>
              <a:bodyPr wrap="square" anchor="b">
                <a:spAutoFit/>
              </a:bodyPr>
              <a:lstStyle/>
              <a:p>
                <a:pPr marL="0" marR="0" lvl="0" indent="0" algn="l" defTabSz="1288862" rtl="0" eaLnBrk="1" fontAlgn="ctr"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n-ea"/>
                    <a:cs typeface="Calibri"/>
                    <a:sym typeface="Calibri"/>
                  </a:rPr>
                  <a:t>Aerospace</a:t>
                </a:r>
              </a:p>
            </p:txBody>
          </p:sp>
          <p:sp>
            <p:nvSpPr>
              <p:cNvPr id="52" name="TextBox 51">
                <a:extLst>
                  <a:ext uri="{FF2B5EF4-FFF2-40B4-BE49-F238E27FC236}">
                    <a16:creationId xmlns:a16="http://schemas.microsoft.com/office/drawing/2014/main" id="{B87D2EB6-5DB8-FC3B-D5DB-9492A3E9295D}"/>
                  </a:ext>
                </a:extLst>
              </p:cNvPr>
              <p:cNvSpPr txBox="1"/>
              <p:nvPr/>
            </p:nvSpPr>
            <p:spPr>
              <a:xfrm>
                <a:off x="14100821" y="3295648"/>
                <a:ext cx="2217735" cy="4001617"/>
              </a:xfrm>
              <a:prstGeom prst="rect">
                <a:avLst/>
              </a:prstGeom>
              <a:noFill/>
            </p:spPr>
            <p:txBody>
              <a:bodyPr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65103" lvl="0" indent="-165103" defTabSz="1829311" eaLnBrk="1" fontAlgn="ctr" hangingPunct="1">
                  <a:spcBef>
                    <a:spcPts val="533"/>
                  </a:spcBef>
                  <a:buClr>
                    <a:srgbClr val="8C8C8C"/>
                  </a:buClr>
                  <a:buFont typeface="Arial" panose="020B0604020202020204" pitchFamily="34" charset="0"/>
                  <a:buChar char="•"/>
                  <a:defRPr sz="2400" kern="1200">
                    <a:solidFill>
                      <a:srgbClr val="F4F4F4"/>
                    </a:solidFill>
                    <a:uLnTx/>
                    <a:latin typeface="IBM Plex Sans Light" panose="020B0403050203000203" pitchFamily="34" charset="0"/>
                    <a:cs typeface="Calibri"/>
                  </a:defRPr>
                </a:lvl1pPr>
                <a:lvl2pPr>
                  <a:defRPr>
                    <a:solidFill>
                      <a:srgbClr val="161616"/>
                    </a:solidFill>
                    <a:latin typeface="Calibri"/>
                    <a:ea typeface="Calibri"/>
                    <a:cs typeface="Calibri"/>
                  </a:defRPr>
                </a:lvl2pPr>
                <a:lvl3pPr>
                  <a:defRPr>
                    <a:solidFill>
                      <a:srgbClr val="161616"/>
                    </a:solidFill>
                    <a:latin typeface="Calibri"/>
                    <a:ea typeface="Calibri"/>
                    <a:cs typeface="Calibri"/>
                  </a:defRPr>
                </a:lvl3pPr>
                <a:lvl4pPr>
                  <a:defRPr>
                    <a:solidFill>
                      <a:srgbClr val="161616"/>
                    </a:solidFill>
                    <a:latin typeface="Calibri"/>
                    <a:ea typeface="Calibri"/>
                    <a:cs typeface="Calibri"/>
                  </a:defRPr>
                </a:lvl4pPr>
                <a:lvl5pPr>
                  <a:defRPr>
                    <a:solidFill>
                      <a:srgbClr val="161616"/>
                    </a:solidFill>
                    <a:latin typeface="Calibri"/>
                    <a:ea typeface="Calibri"/>
                    <a:cs typeface="Calibri"/>
                  </a:defRPr>
                </a:lvl5pPr>
                <a:lvl6pPr>
                  <a:defRPr>
                    <a:solidFill>
                      <a:srgbClr val="161616"/>
                    </a:solidFill>
                    <a:latin typeface="Calibri"/>
                    <a:ea typeface="Calibri"/>
                    <a:cs typeface="Calibri"/>
                  </a:defRPr>
                </a:lvl6pPr>
                <a:lvl7pPr>
                  <a:defRPr>
                    <a:solidFill>
                      <a:srgbClr val="161616"/>
                    </a:solidFill>
                    <a:latin typeface="Calibri"/>
                    <a:ea typeface="Calibri"/>
                    <a:cs typeface="Calibri"/>
                  </a:defRPr>
                </a:lvl7pPr>
                <a:lvl8pPr>
                  <a:defRPr>
                    <a:solidFill>
                      <a:srgbClr val="161616"/>
                    </a:solidFill>
                    <a:latin typeface="Calibri"/>
                    <a:ea typeface="Calibri"/>
                    <a:cs typeface="Calibri"/>
                  </a:defRPr>
                </a:lvl8pPr>
                <a:lvl9pPr>
                  <a:defRPr>
                    <a:solidFill>
                      <a:srgbClr val="161616"/>
                    </a:solidFill>
                    <a:latin typeface="Calibri"/>
                    <a:ea typeface="Calibri"/>
                    <a:cs typeface="Calibri"/>
                  </a:defRPr>
                </a:lvl9pPr>
              </a:lstStyle>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Material discovery</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Aircraft design</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Asset health</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Corrosion </a:t>
                </a:r>
                <a:b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b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and material interaction</a:t>
                </a:r>
              </a:p>
              <a:p>
                <a:pPr marL="152370" marR="0" lvl="0" indent="-152370" algn="l" defTabSz="2438624" rtl="0" eaLnBrk="1" fontAlgn="ctr" latinLnBrk="0" hangingPunct="1">
                  <a:lnSpc>
                    <a:spcPct val="100000"/>
                  </a:lnSpc>
                  <a:spcBef>
                    <a:spcPts val="60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rPr>
                  <a:t>Fuel efficiency</a:t>
                </a:r>
              </a:p>
              <a:p>
                <a:pPr marL="0" marR="0" lvl="0" indent="0" algn="l" defTabSz="2438624" rtl="0" eaLnBrk="1" fontAlgn="ctr" latinLnBrk="0" hangingPunct="1">
                  <a:lnSpc>
                    <a:spcPct val="100000"/>
                  </a:lnSpc>
                  <a:spcBef>
                    <a:spcPts val="600"/>
                  </a:spcBef>
                  <a:spcAft>
                    <a:spcPts val="0"/>
                  </a:spcAft>
                  <a:buClr>
                    <a:srgbClr val="8C8C8C"/>
                  </a:buClr>
                  <a:buSzTx/>
                  <a:buFont typeface="Arial" panose="020B0604020202020204" pitchFamily="34" charset="0"/>
                  <a:buNone/>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a:p>
                <a:pPr marL="220096" marR="0" lvl="0" indent="-220096" algn="l" defTabSz="2438624" rtl="0" eaLnBrk="1" fontAlgn="ctr" latinLnBrk="0" hangingPunct="1">
                  <a:lnSpc>
                    <a:spcPct val="100000"/>
                  </a:lnSpc>
                  <a:spcBef>
                    <a:spcPts val="60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ea typeface="+mn-ea"/>
                  <a:cs typeface="Calibri"/>
                </a:endParaRPr>
              </a:p>
            </p:txBody>
          </p:sp>
          <p:sp>
            <p:nvSpPr>
              <p:cNvPr id="53" name="Rectangle 52">
                <a:extLst>
                  <a:ext uri="{FF2B5EF4-FFF2-40B4-BE49-F238E27FC236}">
                    <a16:creationId xmlns:a16="http://schemas.microsoft.com/office/drawing/2014/main" id="{BDD7DC2D-6F89-BEB1-6CC1-C2A342B5EC93}"/>
                  </a:ext>
                </a:extLst>
              </p:cNvPr>
              <p:cNvSpPr/>
              <p:nvPr/>
            </p:nvSpPr>
            <p:spPr bwMode="auto">
              <a:xfrm>
                <a:off x="13926677" y="3089905"/>
                <a:ext cx="2327864" cy="4011539"/>
              </a:xfrm>
              <a:prstGeom prst="rect">
                <a:avLst/>
              </a:prstGeom>
              <a:noFill/>
              <a:ln w="6350" cap="flat" cmpd="sng" algn="ctr">
                <a:solidFill>
                  <a:srgbClr val="8A3FFC"/>
                </a:solidFill>
                <a:prstDash val="solid"/>
                <a:headEnd type="none" w="med" len="med"/>
                <a:tailEnd type="none" w="med" len="med"/>
              </a:ln>
              <a:effectLst/>
            </p:spPr>
            <p:txBody>
              <a:bodyPr vert="horz" wrap="square" lIns="47994" tIns="47994" rIns="47994" bIns="47994" numCol="1" rtlCol="0" anchor="t" anchorCtr="0" compatLnSpc="1">
                <a:prstTxWarp prst="textNoShape">
                  <a:avLst/>
                </a:prstTxWarp>
              </a:bodyPr>
              <a:lstStyle/>
              <a:p>
                <a:pPr marL="0" marR="0" lvl="0" indent="0" algn="l" defTabSz="914485" rtl="0" eaLnBrk="1" fontAlgn="auto" latinLnBrk="0" hangingPunct="1">
                  <a:lnSpc>
                    <a:spcPct val="100000"/>
                  </a:lnSpc>
                  <a:spcBef>
                    <a:spcPts val="0"/>
                  </a:spcBef>
                  <a:spcAft>
                    <a:spcPts val="0"/>
                  </a:spcAft>
                  <a:buClrTx/>
                  <a:buSzTx/>
                  <a:buFontTx/>
                  <a:buNone/>
                  <a:tabLst/>
                  <a:defRPr/>
                </a:pPr>
                <a:endParaRPr kumimoji="0" lang="en-US" sz="1866" b="0" i="0" u="none" strike="noStrike" kern="0" cap="none" spc="0" normalizeH="0" baseline="0" noProof="0" dirty="0">
                  <a:ln>
                    <a:noFill/>
                  </a:ln>
                  <a:solidFill>
                    <a:srgbClr val="161616"/>
                  </a:solidFill>
                  <a:effectLst/>
                  <a:uLnTx/>
                  <a:uFillTx/>
                  <a:latin typeface="IBM Plex Sans" charset="0"/>
                  <a:ea typeface="IBM Plex Sans" charset="0"/>
                  <a:cs typeface="IBM Plex Sans" charset="0"/>
                  <a:sym typeface="Calibri"/>
                </a:endParaRPr>
              </a:p>
            </p:txBody>
          </p:sp>
        </p:grpSp>
        <p:grpSp>
          <p:nvGrpSpPr>
            <p:cNvPr id="43" name="Group 42">
              <a:extLst>
                <a:ext uri="{FF2B5EF4-FFF2-40B4-BE49-F238E27FC236}">
                  <a16:creationId xmlns:a16="http://schemas.microsoft.com/office/drawing/2014/main" id="{143E0331-1678-2E7E-0C47-D399E228D74C}"/>
                </a:ext>
              </a:extLst>
            </p:cNvPr>
            <p:cNvGrpSpPr/>
            <p:nvPr/>
          </p:nvGrpSpPr>
          <p:grpSpPr>
            <a:xfrm>
              <a:off x="16000135" y="7122166"/>
              <a:ext cx="2427371" cy="5141677"/>
              <a:chOff x="17119010" y="2309496"/>
              <a:chExt cx="2427371" cy="5141677"/>
            </a:xfrm>
          </p:grpSpPr>
          <p:sp>
            <p:nvSpPr>
              <p:cNvPr id="48" name="TextBox 47">
                <a:extLst>
                  <a:ext uri="{FF2B5EF4-FFF2-40B4-BE49-F238E27FC236}">
                    <a16:creationId xmlns:a16="http://schemas.microsoft.com/office/drawing/2014/main" id="{7D879AB5-8D65-6002-ECA8-BFC9867EE265}"/>
                  </a:ext>
                </a:extLst>
              </p:cNvPr>
              <p:cNvSpPr txBox="1"/>
              <p:nvPr/>
            </p:nvSpPr>
            <p:spPr>
              <a:xfrm>
                <a:off x="17119010" y="2309496"/>
                <a:ext cx="2327864" cy="554070"/>
              </a:xfrm>
              <a:prstGeom prst="rect">
                <a:avLst/>
              </a:prstGeom>
              <a:noFill/>
            </p:spPr>
            <p:txBody>
              <a:bodyPr wrap="square" anchor="b">
                <a:spAutoFit/>
              </a:bodyPr>
              <a:lstStyle/>
              <a:p>
                <a:pPr marL="0" marR="0" lvl="0" indent="0" algn="l" defTabSz="1288862" rtl="0" eaLnBrk="1" fontAlgn="ctr"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n-ea"/>
                    <a:cs typeface="Calibri"/>
                    <a:sym typeface="Calibri"/>
                  </a:rPr>
                  <a:t>Oil and gas</a:t>
                </a:r>
              </a:p>
            </p:txBody>
          </p:sp>
          <p:sp>
            <p:nvSpPr>
              <p:cNvPr id="49" name="TextBox 48">
                <a:extLst>
                  <a:ext uri="{FF2B5EF4-FFF2-40B4-BE49-F238E27FC236}">
                    <a16:creationId xmlns:a16="http://schemas.microsoft.com/office/drawing/2014/main" id="{4300AF3E-5989-166C-FDAC-BB821E18115D}"/>
                  </a:ext>
                </a:extLst>
              </p:cNvPr>
              <p:cNvSpPr txBox="1"/>
              <p:nvPr/>
            </p:nvSpPr>
            <p:spPr>
              <a:xfrm>
                <a:off x="17348980" y="3295648"/>
                <a:ext cx="2097894" cy="4155525"/>
              </a:xfrm>
              <a:prstGeom prst="rect">
                <a:avLst/>
              </a:prstGeom>
              <a:noFill/>
            </p:spPr>
            <p:txBody>
              <a:bodyPr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65103" lvl="0" indent="-165103" defTabSz="1829311" eaLnBrk="1" fontAlgn="ctr" hangingPunct="1">
                  <a:spcBef>
                    <a:spcPts val="533"/>
                  </a:spcBef>
                  <a:buClr>
                    <a:srgbClr val="8C8C8C"/>
                  </a:buClr>
                  <a:buFont typeface="Arial" panose="020B0604020202020204" pitchFamily="34" charset="0"/>
                  <a:buChar char="•"/>
                  <a:defRPr sz="2400" kern="1200">
                    <a:solidFill>
                      <a:srgbClr val="F4F4F4"/>
                    </a:solidFill>
                    <a:uLnTx/>
                    <a:latin typeface="IBM Plex Sans Light" panose="020B0403050203000203" pitchFamily="34" charset="0"/>
                    <a:ea typeface="Calibri"/>
                    <a:cs typeface="Calibri"/>
                  </a:defRPr>
                </a:lvl1pPr>
                <a:lvl2pPr>
                  <a:defRPr>
                    <a:solidFill>
                      <a:srgbClr val="161616"/>
                    </a:solidFill>
                    <a:latin typeface="Calibri"/>
                    <a:ea typeface="Calibri"/>
                    <a:cs typeface="Calibri"/>
                  </a:defRPr>
                </a:lvl2pPr>
                <a:lvl3pPr>
                  <a:defRPr>
                    <a:solidFill>
                      <a:srgbClr val="161616"/>
                    </a:solidFill>
                    <a:latin typeface="Calibri"/>
                    <a:ea typeface="Calibri"/>
                    <a:cs typeface="Calibri"/>
                  </a:defRPr>
                </a:lvl3pPr>
                <a:lvl4pPr>
                  <a:defRPr>
                    <a:solidFill>
                      <a:srgbClr val="161616"/>
                    </a:solidFill>
                    <a:latin typeface="Calibri"/>
                    <a:ea typeface="Calibri"/>
                    <a:cs typeface="Calibri"/>
                  </a:defRPr>
                </a:lvl4pPr>
                <a:lvl5pPr>
                  <a:defRPr>
                    <a:solidFill>
                      <a:srgbClr val="161616"/>
                    </a:solidFill>
                    <a:latin typeface="Calibri"/>
                    <a:ea typeface="Calibri"/>
                    <a:cs typeface="Calibri"/>
                  </a:defRPr>
                </a:lvl5pPr>
                <a:lvl6pPr>
                  <a:defRPr>
                    <a:solidFill>
                      <a:srgbClr val="161616"/>
                    </a:solidFill>
                    <a:latin typeface="Calibri"/>
                    <a:ea typeface="Calibri"/>
                    <a:cs typeface="Calibri"/>
                  </a:defRPr>
                </a:lvl6pPr>
                <a:lvl7pPr>
                  <a:defRPr>
                    <a:solidFill>
                      <a:srgbClr val="161616"/>
                    </a:solidFill>
                    <a:latin typeface="Calibri"/>
                    <a:ea typeface="Calibri"/>
                    <a:cs typeface="Calibri"/>
                  </a:defRPr>
                </a:lvl7pPr>
                <a:lvl8pPr>
                  <a:defRPr>
                    <a:solidFill>
                      <a:srgbClr val="161616"/>
                    </a:solidFill>
                    <a:latin typeface="Calibri"/>
                    <a:ea typeface="Calibri"/>
                    <a:cs typeface="Calibri"/>
                  </a:defRPr>
                </a:lvl8pPr>
                <a:lvl9pPr>
                  <a:defRPr>
                    <a:solidFill>
                      <a:srgbClr val="161616"/>
                    </a:solidFill>
                    <a:latin typeface="Calibri"/>
                    <a:ea typeface="Calibri"/>
                    <a:cs typeface="Calibri"/>
                  </a:defRPr>
                </a:lvl9pPr>
              </a:lstStyle>
              <a:p>
                <a:pPr marL="152370" marR="0" lvl="0" indent="-152370" algn="l" defTabSz="2438624" rtl="0" eaLnBrk="1" fontAlgn="ctr" latinLnBrk="0" hangingPunct="1">
                  <a:lnSpc>
                    <a:spcPct val="100000"/>
                  </a:lnSpc>
                  <a:spcBef>
                    <a:spcPts val="600"/>
                  </a:spcBef>
                  <a:spcAft>
                    <a:spcPts val="0"/>
                  </a:spcAft>
                  <a:buClr>
                    <a:srgbClr val="161616"/>
                  </a:buClr>
                  <a:buSzPct val="100000"/>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Emissions reduction</a:t>
                </a:r>
              </a:p>
              <a:p>
                <a:pPr marL="152370" marR="0" lvl="0" indent="-152370" algn="l" defTabSz="2438624" rtl="0" eaLnBrk="1" fontAlgn="ctr" latinLnBrk="0" hangingPunct="1">
                  <a:lnSpc>
                    <a:spcPct val="100000"/>
                  </a:lnSpc>
                  <a:spcBef>
                    <a:spcPts val="600"/>
                  </a:spcBef>
                  <a:spcAft>
                    <a:spcPts val="0"/>
                  </a:spcAft>
                  <a:buClr>
                    <a:srgbClr val="161616"/>
                  </a:buClr>
                  <a:buSzPct val="100000"/>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Res</a:t>
                </a:r>
                <a:r>
                  <a:rPr kumimoji="0" lang="en-US" sz="1000" b="0" i="0" u="none" strike="noStrike" kern="1200" cap="none" spc="0" normalizeH="0" baseline="0" noProof="0" dirty="0" err="1">
                    <a:ln>
                      <a:noFill/>
                    </a:ln>
                    <a:solidFill>
                      <a:srgbClr val="161616"/>
                    </a:solidFill>
                    <a:effectLst/>
                    <a:uLnTx/>
                    <a:uFillTx/>
                    <a:latin typeface="IBM Plex Sans Light" panose="020B0403050203000203" pitchFamily="34" charset="0"/>
                    <a:cs typeface="Calibri"/>
                  </a:rPr>
                  <a:t>ervoir</a:t>
                </a: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 simulation</a:t>
                </a:r>
              </a:p>
              <a:p>
                <a:pPr marL="152370" marR="0" lvl="0" indent="-152370" algn="l" defTabSz="2438624" rtl="0" eaLnBrk="1" fontAlgn="ctr" latinLnBrk="0" hangingPunct="1">
                  <a:lnSpc>
                    <a:spcPct val="100000"/>
                  </a:lnSpc>
                  <a:spcBef>
                    <a:spcPts val="600"/>
                  </a:spcBef>
                  <a:spcAft>
                    <a:spcPts val="0"/>
                  </a:spcAft>
                  <a:buClr>
                    <a:srgbClr val="161616"/>
                  </a:buClr>
                  <a:buSzPct val="100000"/>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Virtual flow meters</a:t>
                </a:r>
              </a:p>
              <a:p>
                <a:pPr marL="152370" marR="0" lvl="0" indent="-152370" algn="l" defTabSz="2438624" rtl="0" eaLnBrk="1" fontAlgn="ctr" latinLnBrk="0" hangingPunct="1">
                  <a:lnSpc>
                    <a:spcPct val="100000"/>
                  </a:lnSpc>
                  <a:spcBef>
                    <a:spcPts val="600"/>
                  </a:spcBef>
                  <a:spcAft>
                    <a:spcPts val="0"/>
                  </a:spcAft>
                  <a:buClr>
                    <a:srgbClr val="161616"/>
                  </a:buClr>
                  <a:buSzPct val="100000"/>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Subsurface modeling</a:t>
                </a:r>
              </a:p>
              <a:p>
                <a:pPr marL="152370" marR="0" lvl="0" indent="-152370" algn="l" defTabSz="2438624" rtl="0" eaLnBrk="1" fontAlgn="ctr" latinLnBrk="0" hangingPunct="1">
                  <a:lnSpc>
                    <a:spcPct val="100000"/>
                  </a:lnSpc>
                  <a:spcBef>
                    <a:spcPts val="600"/>
                  </a:spcBef>
                  <a:spcAft>
                    <a:spcPts val="0"/>
                  </a:spcAft>
                  <a:buClr>
                    <a:srgbClr val="161616"/>
                  </a:buClr>
                  <a:buSzPct val="100000"/>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Failure prediction</a:t>
                </a:r>
              </a:p>
              <a:p>
                <a:pPr marL="121897" marR="0" lvl="0" indent="-121897" algn="l" defTabSz="2438624" rtl="0" eaLnBrk="1" fontAlgn="ctr" latinLnBrk="0" hangingPunct="1">
                  <a:lnSpc>
                    <a:spcPct val="100000"/>
                  </a:lnSpc>
                  <a:spcBef>
                    <a:spcPts val="60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endParaRPr>
              </a:p>
            </p:txBody>
          </p:sp>
          <p:sp>
            <p:nvSpPr>
              <p:cNvPr id="50" name="Rectangle 49">
                <a:extLst>
                  <a:ext uri="{FF2B5EF4-FFF2-40B4-BE49-F238E27FC236}">
                    <a16:creationId xmlns:a16="http://schemas.microsoft.com/office/drawing/2014/main" id="{E0F151E2-51B6-803A-80BC-F6C5CC42557B}"/>
                  </a:ext>
                </a:extLst>
              </p:cNvPr>
              <p:cNvSpPr/>
              <p:nvPr/>
            </p:nvSpPr>
            <p:spPr bwMode="auto">
              <a:xfrm>
                <a:off x="17218517" y="3089905"/>
                <a:ext cx="2327864" cy="4011539"/>
              </a:xfrm>
              <a:prstGeom prst="rect">
                <a:avLst/>
              </a:prstGeom>
              <a:noFill/>
              <a:ln w="6350" cap="flat" cmpd="sng" algn="ctr">
                <a:solidFill>
                  <a:srgbClr val="8A3FFC"/>
                </a:solidFill>
                <a:prstDash val="solid"/>
                <a:headEnd type="none" w="med" len="med"/>
                <a:tailEnd type="none" w="med" len="med"/>
              </a:ln>
              <a:effectLst/>
            </p:spPr>
            <p:txBody>
              <a:bodyPr vert="horz" wrap="square" lIns="47994" tIns="47994" rIns="47994" bIns="47994" numCol="1" rtlCol="0" anchor="t" anchorCtr="0" compatLnSpc="1">
                <a:prstTxWarp prst="textNoShape">
                  <a:avLst/>
                </a:prstTxWarp>
              </a:bodyPr>
              <a:lstStyle/>
              <a:p>
                <a:pPr marL="0" marR="0" lvl="0" indent="0" algn="l" defTabSz="914485" rtl="0" eaLnBrk="1" fontAlgn="auto" latinLnBrk="0" hangingPunct="1">
                  <a:lnSpc>
                    <a:spcPct val="100000"/>
                  </a:lnSpc>
                  <a:spcBef>
                    <a:spcPts val="0"/>
                  </a:spcBef>
                  <a:spcAft>
                    <a:spcPts val="0"/>
                  </a:spcAft>
                  <a:buClrTx/>
                  <a:buSzTx/>
                  <a:buFontTx/>
                  <a:buNone/>
                  <a:tabLst/>
                  <a:defRPr/>
                </a:pPr>
                <a:endParaRPr kumimoji="0" lang="en-US" sz="1866" b="0" i="0" u="none" strike="noStrike" kern="0" cap="none" spc="0" normalizeH="0" baseline="0" noProof="0" dirty="0">
                  <a:ln>
                    <a:noFill/>
                  </a:ln>
                  <a:solidFill>
                    <a:srgbClr val="161616"/>
                  </a:solidFill>
                  <a:effectLst/>
                  <a:uLnTx/>
                  <a:uFillTx/>
                  <a:latin typeface="IBM Plex Sans" charset="0"/>
                  <a:ea typeface="IBM Plex Sans" charset="0"/>
                  <a:cs typeface="IBM Plex Sans" charset="0"/>
                  <a:sym typeface="Calibri"/>
                </a:endParaRPr>
              </a:p>
            </p:txBody>
          </p:sp>
        </p:grpSp>
        <p:grpSp>
          <p:nvGrpSpPr>
            <p:cNvPr id="44" name="Group 43">
              <a:extLst>
                <a:ext uri="{FF2B5EF4-FFF2-40B4-BE49-F238E27FC236}">
                  <a16:creationId xmlns:a16="http://schemas.microsoft.com/office/drawing/2014/main" id="{1186DA76-B684-356D-CE8A-A9FECE5102C9}"/>
                </a:ext>
              </a:extLst>
            </p:cNvPr>
            <p:cNvGrpSpPr/>
            <p:nvPr/>
          </p:nvGrpSpPr>
          <p:grpSpPr>
            <a:xfrm>
              <a:off x="19163370" y="7122166"/>
              <a:ext cx="3016432" cy="5090374"/>
              <a:chOff x="20323940" y="2309496"/>
              <a:chExt cx="3016432" cy="5090374"/>
            </a:xfrm>
          </p:grpSpPr>
          <p:sp>
            <p:nvSpPr>
              <p:cNvPr id="45" name="TextBox 44">
                <a:extLst>
                  <a:ext uri="{FF2B5EF4-FFF2-40B4-BE49-F238E27FC236}">
                    <a16:creationId xmlns:a16="http://schemas.microsoft.com/office/drawing/2014/main" id="{886B5047-CDCD-D92A-E3CB-A747426EEE6E}"/>
                  </a:ext>
                </a:extLst>
              </p:cNvPr>
              <p:cNvSpPr txBox="1"/>
              <p:nvPr/>
            </p:nvSpPr>
            <p:spPr>
              <a:xfrm>
                <a:off x="20323940" y="2309496"/>
                <a:ext cx="3016432" cy="554070"/>
              </a:xfrm>
              <a:prstGeom prst="rect">
                <a:avLst/>
              </a:prstGeom>
              <a:noFill/>
            </p:spPr>
            <p:txBody>
              <a:bodyPr wrap="square" anchor="b">
                <a:spAutoFit/>
              </a:bodyPr>
              <a:lstStyle/>
              <a:p>
                <a:pPr marL="0" marR="0" lvl="0" indent="0" algn="l" defTabSz="1288862" rtl="0" eaLnBrk="1" fontAlgn="ctr"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n-ea"/>
                    <a:cs typeface="Calibri"/>
                    <a:sym typeface="Calibri"/>
                  </a:rPr>
                  <a:t>Telecom</a:t>
                </a:r>
              </a:p>
            </p:txBody>
          </p:sp>
          <p:sp>
            <p:nvSpPr>
              <p:cNvPr id="46" name="TextBox 45">
                <a:extLst>
                  <a:ext uri="{FF2B5EF4-FFF2-40B4-BE49-F238E27FC236}">
                    <a16:creationId xmlns:a16="http://schemas.microsoft.com/office/drawing/2014/main" id="{AD091702-A5B8-5B92-7FD9-C4474FD2C9FB}"/>
                  </a:ext>
                </a:extLst>
              </p:cNvPr>
              <p:cNvSpPr txBox="1"/>
              <p:nvPr/>
            </p:nvSpPr>
            <p:spPr>
              <a:xfrm>
                <a:off x="20571330" y="3295648"/>
                <a:ext cx="2080472" cy="4104222"/>
              </a:xfrm>
              <a:prstGeom prst="rect">
                <a:avLst/>
              </a:prstGeom>
              <a:noFill/>
            </p:spPr>
            <p:txBody>
              <a:bodyPr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65103" lvl="0" indent="-165103" defTabSz="1829311" eaLnBrk="1" fontAlgn="ctr" hangingPunct="1">
                  <a:spcBef>
                    <a:spcPts val="533"/>
                  </a:spcBef>
                  <a:buClr>
                    <a:srgbClr val="8C8C8C"/>
                  </a:buClr>
                  <a:buFont typeface="Arial" panose="020B0604020202020204" pitchFamily="34" charset="0"/>
                  <a:buChar char="•"/>
                  <a:defRPr sz="2400" kern="1200">
                    <a:solidFill>
                      <a:srgbClr val="F4F4F4"/>
                    </a:solidFill>
                    <a:uLnTx/>
                    <a:latin typeface="IBM Plex Sans Light" panose="020B0403050203000203" pitchFamily="34" charset="0"/>
                    <a:ea typeface="Calibri"/>
                    <a:cs typeface="Calibri"/>
                  </a:defRPr>
                </a:lvl1pPr>
                <a:lvl2pPr>
                  <a:defRPr>
                    <a:solidFill>
                      <a:srgbClr val="161616"/>
                    </a:solidFill>
                    <a:latin typeface="Calibri"/>
                    <a:ea typeface="Calibri"/>
                    <a:cs typeface="Calibri"/>
                  </a:defRPr>
                </a:lvl2pPr>
                <a:lvl3pPr>
                  <a:defRPr>
                    <a:solidFill>
                      <a:srgbClr val="161616"/>
                    </a:solidFill>
                    <a:latin typeface="Calibri"/>
                    <a:ea typeface="Calibri"/>
                    <a:cs typeface="Calibri"/>
                  </a:defRPr>
                </a:lvl3pPr>
                <a:lvl4pPr>
                  <a:defRPr>
                    <a:solidFill>
                      <a:srgbClr val="161616"/>
                    </a:solidFill>
                    <a:latin typeface="Calibri"/>
                    <a:ea typeface="Calibri"/>
                    <a:cs typeface="Calibri"/>
                  </a:defRPr>
                </a:lvl4pPr>
                <a:lvl5pPr>
                  <a:defRPr>
                    <a:solidFill>
                      <a:srgbClr val="161616"/>
                    </a:solidFill>
                    <a:latin typeface="Calibri"/>
                    <a:ea typeface="Calibri"/>
                    <a:cs typeface="Calibri"/>
                  </a:defRPr>
                </a:lvl5pPr>
                <a:lvl6pPr>
                  <a:defRPr>
                    <a:solidFill>
                      <a:srgbClr val="161616"/>
                    </a:solidFill>
                    <a:latin typeface="Calibri"/>
                    <a:ea typeface="Calibri"/>
                    <a:cs typeface="Calibri"/>
                  </a:defRPr>
                </a:lvl6pPr>
                <a:lvl7pPr>
                  <a:defRPr>
                    <a:solidFill>
                      <a:srgbClr val="161616"/>
                    </a:solidFill>
                    <a:latin typeface="Calibri"/>
                    <a:ea typeface="Calibri"/>
                    <a:cs typeface="Calibri"/>
                  </a:defRPr>
                </a:lvl7pPr>
                <a:lvl8pPr>
                  <a:defRPr>
                    <a:solidFill>
                      <a:srgbClr val="161616"/>
                    </a:solidFill>
                    <a:latin typeface="Calibri"/>
                    <a:ea typeface="Calibri"/>
                    <a:cs typeface="Calibri"/>
                  </a:defRPr>
                </a:lvl8pPr>
                <a:lvl9pPr>
                  <a:defRPr>
                    <a:solidFill>
                      <a:srgbClr val="161616"/>
                    </a:solidFill>
                    <a:latin typeface="Calibri"/>
                    <a:ea typeface="Calibri"/>
                    <a:cs typeface="Calibri"/>
                  </a:defRPr>
                </a:lvl9pPr>
              </a:lstStyle>
              <a:p>
                <a:pPr marL="152370" marR="0" lvl="0" indent="-152370" algn="l" defTabSz="2438624" rtl="0" eaLnBrk="1" fontAlgn="ctr" latinLnBrk="0" hangingPunct="1">
                  <a:lnSpc>
                    <a:spcPct val="100000"/>
                  </a:lnSpc>
                  <a:spcBef>
                    <a:spcPts val="71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Network optimization</a:t>
                </a:r>
              </a:p>
              <a:p>
                <a:pPr marL="152370" marR="0" lvl="0" indent="-152370" algn="l" defTabSz="2438624" rtl="0" eaLnBrk="1" fontAlgn="ctr" latinLnBrk="0" hangingPunct="1">
                  <a:lnSpc>
                    <a:spcPct val="100000"/>
                  </a:lnSpc>
                  <a:spcBef>
                    <a:spcPts val="71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Network anomaly detection</a:t>
                </a:r>
              </a:p>
              <a:p>
                <a:pPr marL="152370" marR="0" lvl="0" indent="-152370" algn="l" defTabSz="2438624" rtl="0" eaLnBrk="1" fontAlgn="ctr" latinLnBrk="0" hangingPunct="1">
                  <a:lnSpc>
                    <a:spcPct val="100000"/>
                  </a:lnSpc>
                  <a:spcBef>
                    <a:spcPts val="71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Contextual customer segmentation</a:t>
                </a:r>
              </a:p>
              <a:p>
                <a:pPr marL="152370" marR="0" lvl="0" indent="-152370" algn="l" defTabSz="2438624" rtl="0" eaLnBrk="1" fontAlgn="ctr" latinLnBrk="0" hangingPunct="1">
                  <a:lnSpc>
                    <a:spcPct val="100000"/>
                  </a:lnSpc>
                  <a:spcBef>
                    <a:spcPts val="710"/>
                  </a:spcBef>
                  <a:spcAft>
                    <a:spcPts val="0"/>
                  </a:spcAft>
                  <a:buClr>
                    <a:srgbClr val="161616"/>
                  </a:buClr>
                  <a:buSzTx/>
                  <a:buFont typeface="System Font Regular"/>
                  <a:buChar char="–"/>
                  <a:tabLst/>
                  <a:defRPr/>
                </a:pPr>
                <a:r>
                  <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rPr>
                  <a:t>Cybersecurity network</a:t>
                </a:r>
              </a:p>
              <a:p>
                <a:pPr marL="121897" marR="0" lvl="0" indent="-121897" algn="l" defTabSz="2438624" rtl="0" eaLnBrk="1" fontAlgn="ctr" latinLnBrk="0" hangingPunct="1">
                  <a:lnSpc>
                    <a:spcPct val="100000"/>
                  </a:lnSpc>
                  <a:spcBef>
                    <a:spcPts val="710"/>
                  </a:spcBef>
                  <a:spcAft>
                    <a:spcPts val="0"/>
                  </a:spcAft>
                  <a:buClr>
                    <a:srgbClr val="8C8C8C"/>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61616"/>
                  </a:solidFill>
                  <a:effectLst/>
                  <a:uLnTx/>
                  <a:uFillTx/>
                  <a:latin typeface="IBM Plex Sans Light" panose="020B0403050203000203" pitchFamily="34" charset="0"/>
                  <a:cs typeface="Calibri"/>
                </a:endParaRPr>
              </a:p>
            </p:txBody>
          </p:sp>
          <p:sp>
            <p:nvSpPr>
              <p:cNvPr id="47" name="Rectangle 46">
                <a:extLst>
                  <a:ext uri="{FF2B5EF4-FFF2-40B4-BE49-F238E27FC236}">
                    <a16:creationId xmlns:a16="http://schemas.microsoft.com/office/drawing/2014/main" id="{493428B0-3CAC-B224-8C0C-11D130D4F7BE}"/>
                  </a:ext>
                </a:extLst>
              </p:cNvPr>
              <p:cNvSpPr/>
              <p:nvPr/>
            </p:nvSpPr>
            <p:spPr bwMode="auto">
              <a:xfrm>
                <a:off x="20418917" y="3089905"/>
                <a:ext cx="2327864" cy="4011539"/>
              </a:xfrm>
              <a:prstGeom prst="rect">
                <a:avLst/>
              </a:prstGeom>
              <a:noFill/>
              <a:ln w="6350" cap="flat" cmpd="sng" algn="ctr">
                <a:solidFill>
                  <a:srgbClr val="8A3FFC"/>
                </a:solidFill>
                <a:prstDash val="solid"/>
                <a:headEnd type="none" w="med" len="med"/>
                <a:tailEnd type="none" w="med" len="med"/>
              </a:ln>
              <a:effectLst/>
            </p:spPr>
            <p:txBody>
              <a:bodyPr vert="horz" wrap="square" lIns="47994" tIns="47994" rIns="47994" bIns="47994" numCol="1" rtlCol="0" anchor="t" anchorCtr="0" compatLnSpc="1">
                <a:prstTxWarp prst="textNoShape">
                  <a:avLst/>
                </a:prstTxWarp>
              </a:bodyPr>
              <a:lstStyle/>
              <a:p>
                <a:pPr marL="0" marR="0" lvl="0" indent="0" algn="l" defTabSz="914485" rtl="0" eaLnBrk="1" fontAlgn="auto" latinLnBrk="0" hangingPunct="1">
                  <a:lnSpc>
                    <a:spcPct val="100000"/>
                  </a:lnSpc>
                  <a:spcBef>
                    <a:spcPts val="0"/>
                  </a:spcBef>
                  <a:spcAft>
                    <a:spcPts val="0"/>
                  </a:spcAft>
                  <a:buClrTx/>
                  <a:buSzTx/>
                  <a:buFontTx/>
                  <a:buNone/>
                  <a:tabLst/>
                  <a:defRPr/>
                </a:pPr>
                <a:endParaRPr kumimoji="0" lang="en-US" sz="1866" b="0" i="0" u="none" strike="noStrike" kern="0" cap="none" spc="0" normalizeH="0" baseline="0" noProof="0" dirty="0">
                  <a:ln>
                    <a:noFill/>
                  </a:ln>
                  <a:solidFill>
                    <a:srgbClr val="161616"/>
                  </a:solidFill>
                  <a:effectLst/>
                  <a:uLnTx/>
                  <a:uFillTx/>
                  <a:latin typeface="IBM Plex Sans" charset="0"/>
                  <a:ea typeface="IBM Plex Sans" charset="0"/>
                  <a:cs typeface="IBM Plex Sans" charset="0"/>
                  <a:sym typeface="Calibri"/>
                </a:endParaRPr>
              </a:p>
            </p:txBody>
          </p:sp>
        </p:grpSp>
      </p:grpSp>
      <p:pic>
        <p:nvPicPr>
          <p:cNvPr id="3" name="Kép 2">
            <a:extLst>
              <a:ext uri="{FF2B5EF4-FFF2-40B4-BE49-F238E27FC236}">
                <a16:creationId xmlns:a16="http://schemas.microsoft.com/office/drawing/2014/main" id="{286D7A1D-FFB7-FF71-0AC7-DC35487823B4}"/>
              </a:ext>
            </a:extLst>
          </p:cNvPr>
          <p:cNvPicPr>
            <a:picLocks noChangeAspect="1"/>
          </p:cNvPicPr>
          <p:nvPr/>
        </p:nvPicPr>
        <p:blipFill>
          <a:blip r:embed="rId3"/>
          <a:stretch>
            <a:fillRect/>
          </a:stretch>
        </p:blipFill>
        <p:spPr>
          <a:xfrm>
            <a:off x="7794898" y="8764"/>
            <a:ext cx="4192114" cy="1084049"/>
          </a:xfrm>
          <a:prstGeom prst="rect">
            <a:avLst/>
          </a:prstGeom>
        </p:spPr>
      </p:pic>
    </p:spTree>
    <p:extLst>
      <p:ext uri="{BB962C8B-B14F-4D97-AF65-F5344CB8AC3E}">
        <p14:creationId xmlns:p14="http://schemas.microsoft.com/office/powerpoint/2010/main" val="1014738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4016E-A57E-4430-CEAF-13EBBD17B8DD}"/>
            </a:ext>
          </a:extLst>
        </p:cNvPr>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8" name="Slide Zoom 7">
                <a:extLst>
                  <a:ext uri="{FF2B5EF4-FFF2-40B4-BE49-F238E27FC236}">
                    <a16:creationId xmlns:a16="http://schemas.microsoft.com/office/drawing/2014/main" id="{2088D422-0017-73C7-07E1-05A695D78680}"/>
                  </a:ext>
                </a:extLst>
              </p:cNvPr>
              <p:cNvGraphicFramePr>
                <a:graphicFrameLocks noChangeAspect="1"/>
              </p:cNvGraphicFramePr>
              <p:nvPr>
                <p:extLst>
                  <p:ext uri="{D42A27DB-BD31-4B8C-83A1-F6EECF244321}">
                    <p14:modId xmlns:p14="http://schemas.microsoft.com/office/powerpoint/2010/main" val="2463429899"/>
                  </p:ext>
                </p:extLst>
              </p:nvPr>
            </p:nvGraphicFramePr>
            <p:xfrm>
              <a:off x="0" y="446"/>
              <a:ext cx="12192000" cy="6857107"/>
            </p:xfrm>
            <a:graphic>
              <a:graphicData uri="http://schemas.microsoft.com/office/powerpoint/2016/slidezoom">
                <pslz:sldZm>
                  <pslz:sldZmObj sldId="2147483460" cId="1014738657">
                    <pslz:zmPr id="{B409AC71-1027-4DE2-9783-5851C060BB5C}" returnToParent="0" transitionDur="1000">
                      <p166:blipFill xmlns:p166="http://schemas.microsoft.com/office/powerpoint/2016/6/main">
                        <a:blip r:embed="rId3"/>
                        <a:stretch>
                          <a:fillRect/>
                        </a:stretch>
                      </p166:blipFill>
                      <p166:spPr xmlns:p166="http://schemas.microsoft.com/office/powerpoint/2016/6/main">
                        <a:xfrm>
                          <a:off x="0" y="0"/>
                          <a:ext cx="12192000" cy="6857107"/>
                        </a:xfrm>
                        <a:prstGeom prst="rect">
                          <a:avLst/>
                        </a:prstGeom>
                        <a:ln w="3175">
                          <a:solidFill>
                            <a:prstClr val="ltGray"/>
                          </a:solidFill>
                        </a:ln>
                      </p166:spPr>
                    </pslz:zmPr>
                  </pslz:sldZmObj>
                </pslz:sldZm>
              </a:graphicData>
            </a:graphic>
          </p:graphicFrame>
        </mc:Choice>
        <mc:Fallback>
          <p:pic>
            <p:nvPicPr>
              <p:cNvPr id="8" name="Slide Zoom 7">
                <a:hlinkClick r:id="rId4" action="ppaction://hlinksldjump"/>
                <a:extLst>
                  <a:ext uri="{FF2B5EF4-FFF2-40B4-BE49-F238E27FC236}">
                    <a16:creationId xmlns:a16="http://schemas.microsoft.com/office/drawing/2014/main" id="{2088D422-0017-73C7-07E1-05A695D78680}"/>
                  </a:ext>
                </a:extLst>
              </p:cNvPr>
              <p:cNvPicPr>
                <a:picLocks noGrp="1" noRot="1" noChangeAspect="1" noMove="1" noResize="1" noEditPoints="1" noAdjustHandles="1" noChangeArrowheads="1" noChangeShapeType="1"/>
              </p:cNvPicPr>
              <p:nvPr/>
            </p:nvPicPr>
            <p:blipFill>
              <a:blip r:embed="rId3"/>
              <a:stretch>
                <a:fillRect/>
              </a:stretch>
            </p:blipFill>
            <p:spPr>
              <a:xfrm>
                <a:off x="0" y="446"/>
                <a:ext cx="12192000" cy="6857107"/>
              </a:xfrm>
              <a:prstGeom prst="rect">
                <a:avLst/>
              </a:prstGeom>
              <a:ln w="3175">
                <a:solidFill>
                  <a:prstClr val="ltGray"/>
                </a:solidFill>
              </a:ln>
            </p:spPr>
          </p:pic>
        </mc:Fallback>
      </mc:AlternateContent>
      <p:sp>
        <p:nvSpPr>
          <p:cNvPr id="9" name="Rectangle: Rounded Corners 8">
            <a:extLst>
              <a:ext uri="{FF2B5EF4-FFF2-40B4-BE49-F238E27FC236}">
                <a16:creationId xmlns:a16="http://schemas.microsoft.com/office/drawing/2014/main" id="{015BA18A-383B-9B3E-E334-08A09476761F}"/>
              </a:ext>
            </a:extLst>
          </p:cNvPr>
          <p:cNvSpPr/>
          <p:nvPr/>
        </p:nvSpPr>
        <p:spPr bwMode="auto">
          <a:xfrm>
            <a:off x="954538" y="1577275"/>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11" name="Rectangle: Rounded Corners 10">
            <a:extLst>
              <a:ext uri="{FF2B5EF4-FFF2-40B4-BE49-F238E27FC236}">
                <a16:creationId xmlns:a16="http://schemas.microsoft.com/office/drawing/2014/main" id="{BD0F4183-13AE-1A56-A4E9-E656A8CBED07}"/>
              </a:ext>
            </a:extLst>
          </p:cNvPr>
          <p:cNvSpPr/>
          <p:nvPr/>
        </p:nvSpPr>
        <p:spPr bwMode="auto">
          <a:xfrm>
            <a:off x="954538" y="2574775"/>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14" name="Rectangle: Rounded Corners 13">
            <a:extLst>
              <a:ext uri="{FF2B5EF4-FFF2-40B4-BE49-F238E27FC236}">
                <a16:creationId xmlns:a16="http://schemas.microsoft.com/office/drawing/2014/main" id="{7C3FEF4D-69EF-608E-DFAE-8F52CBB9C249}"/>
              </a:ext>
            </a:extLst>
          </p:cNvPr>
          <p:cNvSpPr/>
          <p:nvPr/>
        </p:nvSpPr>
        <p:spPr bwMode="auto">
          <a:xfrm>
            <a:off x="954538" y="2947502"/>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19" name="Rectangle: Rounded Corners 18">
            <a:extLst>
              <a:ext uri="{FF2B5EF4-FFF2-40B4-BE49-F238E27FC236}">
                <a16:creationId xmlns:a16="http://schemas.microsoft.com/office/drawing/2014/main" id="{44AE4E84-D139-2B88-B162-F82C149B7876}"/>
              </a:ext>
            </a:extLst>
          </p:cNvPr>
          <p:cNvSpPr/>
          <p:nvPr/>
        </p:nvSpPr>
        <p:spPr bwMode="auto">
          <a:xfrm>
            <a:off x="2491964" y="2783732"/>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22" name="Rectangle: Rounded Corners 21">
            <a:extLst>
              <a:ext uri="{FF2B5EF4-FFF2-40B4-BE49-F238E27FC236}">
                <a16:creationId xmlns:a16="http://schemas.microsoft.com/office/drawing/2014/main" id="{8978B1C8-7961-ED13-622F-4605659BD46D}"/>
              </a:ext>
            </a:extLst>
          </p:cNvPr>
          <p:cNvSpPr/>
          <p:nvPr/>
        </p:nvSpPr>
        <p:spPr bwMode="auto">
          <a:xfrm>
            <a:off x="2491964" y="2548920"/>
            <a:ext cx="959995" cy="159999"/>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25" name="Rectangle: Rounded Corners 24">
            <a:extLst>
              <a:ext uri="{FF2B5EF4-FFF2-40B4-BE49-F238E27FC236}">
                <a16:creationId xmlns:a16="http://schemas.microsoft.com/office/drawing/2014/main" id="{31771331-B8AC-730E-E42D-75FE3EC501E3}"/>
              </a:ext>
            </a:extLst>
          </p:cNvPr>
          <p:cNvSpPr/>
          <p:nvPr/>
        </p:nvSpPr>
        <p:spPr bwMode="auto">
          <a:xfrm>
            <a:off x="2531715" y="1588067"/>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26" name="Rectangle: Rounded Corners 25">
            <a:extLst>
              <a:ext uri="{FF2B5EF4-FFF2-40B4-BE49-F238E27FC236}">
                <a16:creationId xmlns:a16="http://schemas.microsoft.com/office/drawing/2014/main" id="{D7A0DF04-3222-2771-3053-1BA23C349C7E}"/>
              </a:ext>
            </a:extLst>
          </p:cNvPr>
          <p:cNvSpPr/>
          <p:nvPr/>
        </p:nvSpPr>
        <p:spPr bwMode="auto">
          <a:xfrm>
            <a:off x="4054448" y="1622090"/>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28" name="Rectangle: Rounded Corners 27">
            <a:extLst>
              <a:ext uri="{FF2B5EF4-FFF2-40B4-BE49-F238E27FC236}">
                <a16:creationId xmlns:a16="http://schemas.microsoft.com/office/drawing/2014/main" id="{BC8895CD-BC3F-DBBB-D2AF-F537F0D6DBDD}"/>
              </a:ext>
            </a:extLst>
          </p:cNvPr>
          <p:cNvSpPr/>
          <p:nvPr/>
        </p:nvSpPr>
        <p:spPr bwMode="auto">
          <a:xfrm>
            <a:off x="4054448" y="2753662"/>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31" name="Rectangle: Rounded Corners 30">
            <a:extLst>
              <a:ext uri="{FF2B5EF4-FFF2-40B4-BE49-F238E27FC236}">
                <a16:creationId xmlns:a16="http://schemas.microsoft.com/office/drawing/2014/main" id="{41589DED-6FDA-6FB1-EB0A-F8E99F0EFECB}"/>
              </a:ext>
            </a:extLst>
          </p:cNvPr>
          <p:cNvSpPr/>
          <p:nvPr/>
        </p:nvSpPr>
        <p:spPr bwMode="auto">
          <a:xfrm>
            <a:off x="4054448" y="3148608"/>
            <a:ext cx="959995" cy="159999"/>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34" name="Rectangle: Rounded Corners 33">
            <a:extLst>
              <a:ext uri="{FF2B5EF4-FFF2-40B4-BE49-F238E27FC236}">
                <a16:creationId xmlns:a16="http://schemas.microsoft.com/office/drawing/2014/main" id="{6131CEE7-E98F-78C1-81BB-A5C9CABBA1F5}"/>
              </a:ext>
            </a:extLst>
          </p:cNvPr>
          <p:cNvSpPr/>
          <p:nvPr/>
        </p:nvSpPr>
        <p:spPr bwMode="auto">
          <a:xfrm>
            <a:off x="5576707" y="2381677"/>
            <a:ext cx="959995" cy="463735"/>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37" name="Rectangle: Rounded Corners 36">
            <a:extLst>
              <a:ext uri="{FF2B5EF4-FFF2-40B4-BE49-F238E27FC236}">
                <a16:creationId xmlns:a16="http://schemas.microsoft.com/office/drawing/2014/main" id="{1194A3F1-7776-A35A-9A3A-A8B4A1D347EB}"/>
              </a:ext>
            </a:extLst>
          </p:cNvPr>
          <p:cNvSpPr/>
          <p:nvPr/>
        </p:nvSpPr>
        <p:spPr bwMode="auto">
          <a:xfrm>
            <a:off x="5576707" y="2157145"/>
            <a:ext cx="959995" cy="159999"/>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39" name="Rectangle: Rounded Corners 38">
            <a:extLst>
              <a:ext uri="{FF2B5EF4-FFF2-40B4-BE49-F238E27FC236}">
                <a16:creationId xmlns:a16="http://schemas.microsoft.com/office/drawing/2014/main" id="{FC011AC5-DCB7-EC9C-0CD5-A6B8505DF870}"/>
              </a:ext>
            </a:extLst>
          </p:cNvPr>
          <p:cNvSpPr/>
          <p:nvPr/>
        </p:nvSpPr>
        <p:spPr bwMode="auto">
          <a:xfrm>
            <a:off x="5576707" y="1600369"/>
            <a:ext cx="959995" cy="492243"/>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41" name="Rectangle: Rounded Corners 40">
            <a:extLst>
              <a:ext uri="{FF2B5EF4-FFF2-40B4-BE49-F238E27FC236}">
                <a16:creationId xmlns:a16="http://schemas.microsoft.com/office/drawing/2014/main" id="{3DA43D3A-79E7-BF86-EF9A-40464E4AD076}"/>
              </a:ext>
            </a:extLst>
          </p:cNvPr>
          <p:cNvSpPr/>
          <p:nvPr/>
        </p:nvSpPr>
        <p:spPr bwMode="auto">
          <a:xfrm>
            <a:off x="7160184" y="1622936"/>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43" name="Rectangle: Rounded Corners 42">
            <a:extLst>
              <a:ext uri="{FF2B5EF4-FFF2-40B4-BE49-F238E27FC236}">
                <a16:creationId xmlns:a16="http://schemas.microsoft.com/office/drawing/2014/main" id="{B4FF6ECB-2ABD-C279-4E50-CB692459CAB3}"/>
              </a:ext>
            </a:extLst>
          </p:cNvPr>
          <p:cNvSpPr/>
          <p:nvPr/>
        </p:nvSpPr>
        <p:spPr bwMode="auto">
          <a:xfrm>
            <a:off x="7160184" y="2005066"/>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44" name="Rectangle: Rounded Corners 43">
            <a:extLst>
              <a:ext uri="{FF2B5EF4-FFF2-40B4-BE49-F238E27FC236}">
                <a16:creationId xmlns:a16="http://schemas.microsoft.com/office/drawing/2014/main" id="{C40CF609-3018-044C-D19C-EB67152BC038}"/>
              </a:ext>
            </a:extLst>
          </p:cNvPr>
          <p:cNvSpPr/>
          <p:nvPr/>
        </p:nvSpPr>
        <p:spPr bwMode="auto">
          <a:xfrm>
            <a:off x="7160184" y="2407231"/>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50" name="Rectangle: Rounded Corners 49">
            <a:extLst>
              <a:ext uri="{FF2B5EF4-FFF2-40B4-BE49-F238E27FC236}">
                <a16:creationId xmlns:a16="http://schemas.microsoft.com/office/drawing/2014/main" id="{272B4B0F-554B-6936-8DAA-02541BAEF457}"/>
              </a:ext>
            </a:extLst>
          </p:cNvPr>
          <p:cNvSpPr/>
          <p:nvPr/>
        </p:nvSpPr>
        <p:spPr bwMode="auto">
          <a:xfrm>
            <a:off x="7160184" y="2998747"/>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52" name="Rectangle: Rounded Corners 51">
            <a:extLst>
              <a:ext uri="{FF2B5EF4-FFF2-40B4-BE49-F238E27FC236}">
                <a16:creationId xmlns:a16="http://schemas.microsoft.com/office/drawing/2014/main" id="{BCE6A245-3312-A0A5-C348-18CC50EBCDBE}"/>
              </a:ext>
            </a:extLst>
          </p:cNvPr>
          <p:cNvSpPr/>
          <p:nvPr/>
        </p:nvSpPr>
        <p:spPr bwMode="auto">
          <a:xfrm>
            <a:off x="8731149" y="3148202"/>
            <a:ext cx="959995" cy="159999"/>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53" name="Rectangle: Rounded Corners 52">
            <a:extLst>
              <a:ext uri="{FF2B5EF4-FFF2-40B4-BE49-F238E27FC236}">
                <a16:creationId xmlns:a16="http://schemas.microsoft.com/office/drawing/2014/main" id="{685A2D1D-8819-6725-B7B4-B479839291A5}"/>
              </a:ext>
            </a:extLst>
          </p:cNvPr>
          <p:cNvSpPr/>
          <p:nvPr/>
        </p:nvSpPr>
        <p:spPr bwMode="auto">
          <a:xfrm>
            <a:off x="8731149" y="2750636"/>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54" name="Rectangle: Rounded Corners 53">
            <a:extLst>
              <a:ext uri="{FF2B5EF4-FFF2-40B4-BE49-F238E27FC236}">
                <a16:creationId xmlns:a16="http://schemas.microsoft.com/office/drawing/2014/main" id="{406A12F6-6269-3C0C-2CB1-D9B2D76C2EA3}"/>
              </a:ext>
            </a:extLst>
          </p:cNvPr>
          <p:cNvSpPr/>
          <p:nvPr/>
        </p:nvSpPr>
        <p:spPr bwMode="auto">
          <a:xfrm>
            <a:off x="10305747" y="1579763"/>
            <a:ext cx="959995" cy="168233"/>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55" name="Rectangle: Rounded Corners 54">
            <a:extLst>
              <a:ext uri="{FF2B5EF4-FFF2-40B4-BE49-F238E27FC236}">
                <a16:creationId xmlns:a16="http://schemas.microsoft.com/office/drawing/2014/main" id="{2657EE7A-775A-A4D6-F868-C7E475F92036}"/>
              </a:ext>
            </a:extLst>
          </p:cNvPr>
          <p:cNvSpPr/>
          <p:nvPr/>
        </p:nvSpPr>
        <p:spPr bwMode="auto">
          <a:xfrm>
            <a:off x="10305747" y="2548920"/>
            <a:ext cx="959995" cy="370442"/>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56" name="Rectangle: Rounded Corners 55">
            <a:extLst>
              <a:ext uri="{FF2B5EF4-FFF2-40B4-BE49-F238E27FC236}">
                <a16:creationId xmlns:a16="http://schemas.microsoft.com/office/drawing/2014/main" id="{07D9DFAD-B2DE-79D1-58F7-F9CAC933D42E}"/>
              </a:ext>
            </a:extLst>
          </p:cNvPr>
          <p:cNvSpPr/>
          <p:nvPr/>
        </p:nvSpPr>
        <p:spPr bwMode="auto">
          <a:xfrm>
            <a:off x="10305747" y="2965783"/>
            <a:ext cx="959995" cy="479997"/>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57" name="Rectangle: Rounded Corners 56">
            <a:extLst>
              <a:ext uri="{FF2B5EF4-FFF2-40B4-BE49-F238E27FC236}">
                <a16:creationId xmlns:a16="http://schemas.microsoft.com/office/drawing/2014/main" id="{4ED00CD1-9F07-B438-33AB-7651483ADABA}"/>
              </a:ext>
            </a:extLst>
          </p:cNvPr>
          <p:cNvSpPr/>
          <p:nvPr/>
        </p:nvSpPr>
        <p:spPr bwMode="auto">
          <a:xfrm>
            <a:off x="10305747" y="5700068"/>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58" name="Rectangle: Rounded Corners 57">
            <a:extLst>
              <a:ext uri="{FF2B5EF4-FFF2-40B4-BE49-F238E27FC236}">
                <a16:creationId xmlns:a16="http://schemas.microsoft.com/office/drawing/2014/main" id="{F6964500-4652-328E-D6EE-FF4A8AF67FD4}"/>
              </a:ext>
            </a:extLst>
          </p:cNvPr>
          <p:cNvSpPr/>
          <p:nvPr/>
        </p:nvSpPr>
        <p:spPr bwMode="auto">
          <a:xfrm>
            <a:off x="10305747" y="5154551"/>
            <a:ext cx="959995" cy="47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63" name="Rectangle: Rounded Corners 62">
            <a:extLst>
              <a:ext uri="{FF2B5EF4-FFF2-40B4-BE49-F238E27FC236}">
                <a16:creationId xmlns:a16="http://schemas.microsoft.com/office/drawing/2014/main" id="{A7A001BD-55EC-7507-E291-1A60CEA9889D}"/>
              </a:ext>
            </a:extLst>
          </p:cNvPr>
          <p:cNvSpPr/>
          <p:nvPr/>
        </p:nvSpPr>
        <p:spPr bwMode="auto">
          <a:xfrm>
            <a:off x="10305747" y="4600677"/>
            <a:ext cx="959995" cy="479997"/>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65" name="Rectangle: Rounded Corners 64">
            <a:extLst>
              <a:ext uri="{FF2B5EF4-FFF2-40B4-BE49-F238E27FC236}">
                <a16:creationId xmlns:a16="http://schemas.microsoft.com/office/drawing/2014/main" id="{D5E6C468-E9A3-CED0-1FA0-6A822A366E57}"/>
              </a:ext>
            </a:extLst>
          </p:cNvPr>
          <p:cNvSpPr/>
          <p:nvPr/>
        </p:nvSpPr>
        <p:spPr bwMode="auto">
          <a:xfrm>
            <a:off x="8731149" y="4971666"/>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67" name="Rectangle: Rounded Corners 66">
            <a:extLst>
              <a:ext uri="{FF2B5EF4-FFF2-40B4-BE49-F238E27FC236}">
                <a16:creationId xmlns:a16="http://schemas.microsoft.com/office/drawing/2014/main" id="{7800B40E-8394-2076-067A-833CF0E6F18D}"/>
              </a:ext>
            </a:extLst>
          </p:cNvPr>
          <p:cNvSpPr/>
          <p:nvPr/>
        </p:nvSpPr>
        <p:spPr bwMode="auto">
          <a:xfrm>
            <a:off x="8731149" y="5362867"/>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69" name="Rectangle: Rounded Corners 68">
            <a:extLst>
              <a:ext uri="{FF2B5EF4-FFF2-40B4-BE49-F238E27FC236}">
                <a16:creationId xmlns:a16="http://schemas.microsoft.com/office/drawing/2014/main" id="{5B3FC7D6-AE1C-275A-2790-6C5F32BB9A87}"/>
              </a:ext>
            </a:extLst>
          </p:cNvPr>
          <p:cNvSpPr/>
          <p:nvPr/>
        </p:nvSpPr>
        <p:spPr bwMode="auto">
          <a:xfrm>
            <a:off x="8731149" y="5768677"/>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71" name="Rectangle: Rounded Corners 70">
            <a:extLst>
              <a:ext uri="{FF2B5EF4-FFF2-40B4-BE49-F238E27FC236}">
                <a16:creationId xmlns:a16="http://schemas.microsoft.com/office/drawing/2014/main" id="{8DE3AAEB-BEFC-3AB5-E648-02361E05BFE4}"/>
              </a:ext>
            </a:extLst>
          </p:cNvPr>
          <p:cNvSpPr/>
          <p:nvPr/>
        </p:nvSpPr>
        <p:spPr bwMode="auto">
          <a:xfrm>
            <a:off x="7160184" y="5595605"/>
            <a:ext cx="959995" cy="159999"/>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74" name="Rectangle: Rounded Corners 73">
            <a:extLst>
              <a:ext uri="{FF2B5EF4-FFF2-40B4-BE49-F238E27FC236}">
                <a16:creationId xmlns:a16="http://schemas.microsoft.com/office/drawing/2014/main" id="{2DA7B55C-98D4-2B1C-DE6C-53EBD994DD8E}"/>
              </a:ext>
            </a:extLst>
          </p:cNvPr>
          <p:cNvSpPr/>
          <p:nvPr/>
        </p:nvSpPr>
        <p:spPr bwMode="auto">
          <a:xfrm>
            <a:off x="7160184" y="4843631"/>
            <a:ext cx="959995" cy="159999"/>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75" name="Rectangle: Rounded Corners 74">
            <a:extLst>
              <a:ext uri="{FF2B5EF4-FFF2-40B4-BE49-F238E27FC236}">
                <a16:creationId xmlns:a16="http://schemas.microsoft.com/office/drawing/2014/main" id="{7B6298E6-82FE-5E79-0642-82067F2A1AED}"/>
              </a:ext>
            </a:extLst>
          </p:cNvPr>
          <p:cNvSpPr/>
          <p:nvPr/>
        </p:nvSpPr>
        <p:spPr bwMode="auto">
          <a:xfrm>
            <a:off x="7160184" y="4209982"/>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77" name="Rectangle: Rounded Corners 76">
            <a:extLst>
              <a:ext uri="{FF2B5EF4-FFF2-40B4-BE49-F238E27FC236}">
                <a16:creationId xmlns:a16="http://schemas.microsoft.com/office/drawing/2014/main" id="{1C96BC29-44AA-134F-F6D1-D4EE07E777E8}"/>
              </a:ext>
            </a:extLst>
          </p:cNvPr>
          <p:cNvSpPr/>
          <p:nvPr/>
        </p:nvSpPr>
        <p:spPr bwMode="auto">
          <a:xfrm>
            <a:off x="5576707" y="5145908"/>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78" name="Rectangle: Rounded Corners 77">
            <a:extLst>
              <a:ext uri="{FF2B5EF4-FFF2-40B4-BE49-F238E27FC236}">
                <a16:creationId xmlns:a16="http://schemas.microsoft.com/office/drawing/2014/main" id="{259EA2F3-D627-CF38-64F9-513D8434503B}"/>
              </a:ext>
            </a:extLst>
          </p:cNvPr>
          <p:cNvSpPr/>
          <p:nvPr/>
        </p:nvSpPr>
        <p:spPr bwMode="auto">
          <a:xfrm>
            <a:off x="5576707" y="5541648"/>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79" name="Rectangle: Rounded Corners 78">
            <a:extLst>
              <a:ext uri="{FF2B5EF4-FFF2-40B4-BE49-F238E27FC236}">
                <a16:creationId xmlns:a16="http://schemas.microsoft.com/office/drawing/2014/main" id="{B0A09AA1-4B09-A0B7-C335-D1427E1D9EBC}"/>
              </a:ext>
            </a:extLst>
          </p:cNvPr>
          <p:cNvSpPr/>
          <p:nvPr/>
        </p:nvSpPr>
        <p:spPr bwMode="auto">
          <a:xfrm>
            <a:off x="5576707" y="5926179"/>
            <a:ext cx="959995" cy="159999"/>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80" name="Rectangle: Rounded Corners 79">
            <a:extLst>
              <a:ext uri="{FF2B5EF4-FFF2-40B4-BE49-F238E27FC236}">
                <a16:creationId xmlns:a16="http://schemas.microsoft.com/office/drawing/2014/main" id="{9834907C-DB0E-806B-DDB2-49813B6DB187}"/>
              </a:ext>
            </a:extLst>
          </p:cNvPr>
          <p:cNvSpPr/>
          <p:nvPr/>
        </p:nvSpPr>
        <p:spPr bwMode="auto">
          <a:xfrm>
            <a:off x="4054448" y="5754610"/>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99" name="Rectangle: Rounded Corners 98">
            <a:extLst>
              <a:ext uri="{FF2B5EF4-FFF2-40B4-BE49-F238E27FC236}">
                <a16:creationId xmlns:a16="http://schemas.microsoft.com/office/drawing/2014/main" id="{1E7A98B1-EC39-FD5B-E25C-84AB3C0A6A9B}"/>
              </a:ext>
            </a:extLst>
          </p:cNvPr>
          <p:cNvSpPr/>
          <p:nvPr/>
        </p:nvSpPr>
        <p:spPr bwMode="auto">
          <a:xfrm>
            <a:off x="4054448" y="5349774"/>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100" name="Rectangle: Rounded Corners 99">
            <a:extLst>
              <a:ext uri="{FF2B5EF4-FFF2-40B4-BE49-F238E27FC236}">
                <a16:creationId xmlns:a16="http://schemas.microsoft.com/office/drawing/2014/main" id="{62639C97-E19F-93A4-B00E-D80DDD73294D}"/>
              </a:ext>
            </a:extLst>
          </p:cNvPr>
          <p:cNvSpPr/>
          <p:nvPr/>
        </p:nvSpPr>
        <p:spPr bwMode="auto">
          <a:xfrm>
            <a:off x="4054448" y="4226978"/>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101" name="Rectangle: Rounded Corners 100">
            <a:extLst>
              <a:ext uri="{FF2B5EF4-FFF2-40B4-BE49-F238E27FC236}">
                <a16:creationId xmlns:a16="http://schemas.microsoft.com/office/drawing/2014/main" id="{C44E79E0-3C3C-9F8F-F211-9165DD98085C}"/>
              </a:ext>
            </a:extLst>
          </p:cNvPr>
          <p:cNvSpPr/>
          <p:nvPr/>
        </p:nvSpPr>
        <p:spPr bwMode="auto">
          <a:xfrm>
            <a:off x="2491964" y="4199814"/>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102" name="Rectangle: Rounded Corners 101">
            <a:extLst>
              <a:ext uri="{FF2B5EF4-FFF2-40B4-BE49-F238E27FC236}">
                <a16:creationId xmlns:a16="http://schemas.microsoft.com/office/drawing/2014/main" id="{C87F0983-D27A-C5CD-F0B8-7E76A2B2D7A7}"/>
              </a:ext>
            </a:extLst>
          </p:cNvPr>
          <p:cNvSpPr/>
          <p:nvPr/>
        </p:nvSpPr>
        <p:spPr bwMode="auto">
          <a:xfrm>
            <a:off x="2491964" y="4590968"/>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103" name="Rectangle: Rounded Corners 102">
            <a:extLst>
              <a:ext uri="{FF2B5EF4-FFF2-40B4-BE49-F238E27FC236}">
                <a16:creationId xmlns:a16="http://schemas.microsoft.com/office/drawing/2014/main" id="{E2FD7DE3-0F0B-3264-272B-49367980FBC9}"/>
              </a:ext>
            </a:extLst>
          </p:cNvPr>
          <p:cNvSpPr/>
          <p:nvPr/>
        </p:nvSpPr>
        <p:spPr bwMode="auto">
          <a:xfrm>
            <a:off x="2491964" y="5774553"/>
            <a:ext cx="959995" cy="159999"/>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104" name="Rectangle: Rounded Corners 103">
            <a:extLst>
              <a:ext uri="{FF2B5EF4-FFF2-40B4-BE49-F238E27FC236}">
                <a16:creationId xmlns:a16="http://schemas.microsoft.com/office/drawing/2014/main" id="{86AAA343-D6F1-83F0-E0D6-FFA37770196C}"/>
              </a:ext>
            </a:extLst>
          </p:cNvPr>
          <p:cNvSpPr/>
          <p:nvPr/>
        </p:nvSpPr>
        <p:spPr bwMode="auto">
          <a:xfrm>
            <a:off x="954538" y="5521253"/>
            <a:ext cx="959995" cy="47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105" name="Rectangle: Rounded Corners 104">
            <a:extLst>
              <a:ext uri="{FF2B5EF4-FFF2-40B4-BE49-F238E27FC236}">
                <a16:creationId xmlns:a16="http://schemas.microsoft.com/office/drawing/2014/main" id="{B3B25B3E-60D7-C5B8-B79A-A1D307519B44}"/>
              </a:ext>
            </a:extLst>
          </p:cNvPr>
          <p:cNvSpPr/>
          <p:nvPr/>
        </p:nvSpPr>
        <p:spPr bwMode="auto">
          <a:xfrm>
            <a:off x="954538" y="4610968"/>
            <a:ext cx="959995" cy="47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106" name="Rectangle: Rounded Corners 105">
            <a:extLst>
              <a:ext uri="{FF2B5EF4-FFF2-40B4-BE49-F238E27FC236}">
                <a16:creationId xmlns:a16="http://schemas.microsoft.com/office/drawing/2014/main" id="{0C9C84C3-C452-D9DE-4604-286F18F97746}"/>
              </a:ext>
            </a:extLst>
          </p:cNvPr>
          <p:cNvSpPr/>
          <p:nvPr/>
        </p:nvSpPr>
        <p:spPr bwMode="auto">
          <a:xfrm>
            <a:off x="954538" y="4230151"/>
            <a:ext cx="959995" cy="319998"/>
          </a:xfrm>
          <a:prstGeom prst="roundRect">
            <a:avLst/>
          </a:prstGeom>
          <a:noFill/>
          <a:ln w="38100">
            <a:solidFill>
              <a:schemeClr val="accent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3" name="Footer Placeholder 2">
            <a:extLst>
              <a:ext uri="{FF2B5EF4-FFF2-40B4-BE49-F238E27FC236}">
                <a16:creationId xmlns:a16="http://schemas.microsoft.com/office/drawing/2014/main" id="{575CFCA2-D1CB-48E8-E7D5-14796BE4A2DA}"/>
              </a:ext>
            </a:extLst>
          </p:cNvPr>
          <p:cNvSpPr>
            <a:spLocks noGrp="1"/>
          </p:cNvSpPr>
          <p:nvPr>
            <p:ph type="ftr" sz="quarter" idx="12"/>
          </p:nvPr>
        </p:nvSpPr>
        <p:spPr>
          <a:solidFill>
            <a:schemeClr val="bg1"/>
          </a:solidFill>
        </p:spPr>
        <p:txBody>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61616"/>
                </a:solidFill>
                <a:effectLst/>
                <a:uLnTx/>
                <a:uFillTx/>
                <a:latin typeface="IBM Plex Sans" panose="020B0503050203000203" pitchFamily="34" charset="0"/>
                <a:ea typeface="+mn-ea"/>
                <a:cs typeface="+mn-cs"/>
              </a:rPr>
              <a:t>© 2025 IBM Corporation</a:t>
            </a:r>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sp>
        <p:nvSpPr>
          <p:cNvPr id="2" name="Title 1">
            <a:extLst>
              <a:ext uri="{FF2B5EF4-FFF2-40B4-BE49-F238E27FC236}">
                <a16:creationId xmlns:a16="http://schemas.microsoft.com/office/drawing/2014/main" id="{49831E9E-2F8E-952B-251B-CE091DC71326}"/>
              </a:ext>
            </a:extLst>
          </p:cNvPr>
          <p:cNvSpPr>
            <a:spLocks noGrp="1"/>
          </p:cNvSpPr>
          <p:nvPr>
            <p:ph type="title"/>
          </p:nvPr>
        </p:nvSpPr>
        <p:spPr>
          <a:xfrm>
            <a:off x="284125" y="198355"/>
            <a:ext cx="7257040" cy="763425"/>
          </a:xfrm>
          <a:solidFill>
            <a:schemeClr val="bg1"/>
          </a:solidFill>
        </p:spPr>
        <p:txBody>
          <a:bodyPr/>
          <a:lstStyle/>
          <a:p>
            <a:pPr defTabSz="1218742">
              <a:lnSpc>
                <a:spcPct val="100000"/>
              </a:lnSpc>
              <a:defRPr/>
            </a:pPr>
            <a:r>
              <a:rPr lang="en-US" sz="2400" dirty="0">
                <a:solidFill>
                  <a:srgbClr val="161616"/>
                </a:solidFill>
                <a:latin typeface="IBM Plex Sans Light"/>
                <a:ea typeface="+mn-ea"/>
                <a:cs typeface="+mn-cs"/>
                <a:sym typeface="Calibri"/>
              </a:rPr>
              <a:t>Quantum AI could be leveraged in all industries</a:t>
            </a:r>
            <a:br>
              <a:rPr lang="en-US" sz="2400" dirty="0">
                <a:solidFill>
                  <a:srgbClr val="161616"/>
                </a:solidFill>
                <a:latin typeface="IBM Plex Sans Light"/>
                <a:ea typeface="+mn-ea"/>
                <a:cs typeface="+mn-cs"/>
                <a:sym typeface="Calibri"/>
              </a:rPr>
            </a:br>
            <a:endParaRPr lang="en-US" dirty="0"/>
          </a:p>
        </p:txBody>
      </p:sp>
      <p:sp>
        <p:nvSpPr>
          <p:cNvPr id="5" name="SlideIDTextBox2147482452" hidden="1">
            <a:extLst>
              <a:ext uri="{FF2B5EF4-FFF2-40B4-BE49-F238E27FC236}">
                <a16:creationId xmlns:a16="http://schemas.microsoft.com/office/drawing/2014/main" id="{E3ACAFDB-5EC4-9AD6-9019-C2120720FF2B}"/>
              </a:ext>
            </a:extLst>
          </p:cNvPr>
          <p:cNvSpPr txBox="1"/>
          <p:nvPr/>
        </p:nvSpPr>
        <p:spPr>
          <a:xfrm>
            <a:off x="12509459" y="317905"/>
            <a:ext cx="1269835" cy="317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222188" marR="0" lvl="0" indent="-223330" algn="l" defTabSz="1218956" rtl="0" eaLnBrk="1" fontAlgn="auto" latinLnBrk="0" hangingPunct="1">
              <a:lnSpc>
                <a:spcPct val="100000"/>
              </a:lnSpc>
              <a:spcBef>
                <a:spcPts val="1450"/>
              </a:spcBef>
              <a:spcAft>
                <a:spcPts val="0"/>
              </a:spcAft>
              <a:buClrTx/>
              <a:buSzPct val="100000"/>
              <a:buFontTx/>
              <a:buChar char="–"/>
              <a:tabLst/>
              <a:defRPr/>
            </a:pPr>
            <a:r>
              <a:rPr kumimoji="0" lang="en-US" sz="1800" b="0" i="0" u="none" strike="noStrike" kern="0" cap="none" spc="0" normalizeH="0" baseline="0" noProof="0">
                <a:ln>
                  <a:noFill/>
                </a:ln>
                <a:solidFill>
                  <a:srgbClr val="000000"/>
                </a:solidFill>
                <a:effectLst/>
                <a:uLnTx/>
                <a:uFillTx/>
                <a:latin typeface="IBM Plex Sans Light"/>
                <a:ea typeface="+mn-ea"/>
                <a:cs typeface="+mn-cs"/>
                <a:sym typeface="IBM Plex Sans Light"/>
              </a:rPr>
              <a:t>Slide ID: 2147482452</a:t>
            </a:r>
            <a:endParaRPr kumimoji="0" lang="en-US" sz="1800" b="0" i="0" u="none" strike="noStrike" kern="0" cap="none" spc="0" normalizeH="0" baseline="0" noProof="0" dirty="0">
              <a:ln>
                <a:noFill/>
              </a:ln>
              <a:solidFill>
                <a:srgbClr val="000000"/>
              </a:solidFill>
              <a:effectLst/>
              <a:uLnTx/>
              <a:uFillTx/>
              <a:latin typeface="IBM Plex Sans Light"/>
              <a:ea typeface="+mn-ea"/>
              <a:cs typeface="+mn-cs"/>
              <a:sym typeface="IBM Plex Sans Light"/>
            </a:endParaRPr>
          </a:p>
        </p:txBody>
      </p:sp>
    </p:spTree>
    <p:extLst>
      <p:ext uri="{BB962C8B-B14F-4D97-AF65-F5344CB8AC3E}">
        <p14:creationId xmlns:p14="http://schemas.microsoft.com/office/powerpoint/2010/main" val="3394156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1B75C6E-9935-614F-FDDF-F1F6697CD61D}"/>
              </a:ext>
            </a:extLst>
          </p:cNvPr>
          <p:cNvSpPr>
            <a:spLocks noGrp="1"/>
          </p:cNvSpPr>
          <p:nvPr>
            <p:ph type="ftr" sz="quarter" idx="14"/>
          </p:nvPr>
        </p:nvSpPr>
        <p:spPr/>
        <p:txBody>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Times New Roman" panose="02020603050405020304" pitchFamily="18" charset="0"/>
                <a:cs typeface="+mn-cs"/>
              </a:rPr>
              <a:t>© 2025 IBM Corporation</a:t>
            </a:r>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cxnSp>
        <p:nvCxnSpPr>
          <p:cNvPr id="12" name="Straight Connector 11">
            <a:extLst>
              <a:ext uri="{FF2B5EF4-FFF2-40B4-BE49-F238E27FC236}">
                <a16:creationId xmlns:a16="http://schemas.microsoft.com/office/drawing/2014/main" id="{A6A23AD0-B7FF-A918-13AB-14EFA80CF920}"/>
              </a:ext>
            </a:extLst>
          </p:cNvPr>
          <p:cNvCxnSpPr>
            <a:cxnSpLocks/>
          </p:cNvCxnSpPr>
          <p:nvPr/>
        </p:nvCxnSpPr>
        <p:spPr bwMode="auto">
          <a:xfrm>
            <a:off x="3043730" y="1956651"/>
            <a:ext cx="0" cy="424880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Text Placeholder 3">
            <a:extLst>
              <a:ext uri="{FF2B5EF4-FFF2-40B4-BE49-F238E27FC236}">
                <a16:creationId xmlns:a16="http://schemas.microsoft.com/office/drawing/2014/main" id="{D8CC3E60-E575-91C2-7237-E5293C17693D}"/>
              </a:ext>
            </a:extLst>
          </p:cNvPr>
          <p:cNvSpPr>
            <a:spLocks noGrp="1"/>
          </p:cNvSpPr>
          <p:nvPr>
            <p:ph type="body" sz="quarter" idx="12"/>
          </p:nvPr>
        </p:nvSpPr>
        <p:spPr>
          <a:xfrm>
            <a:off x="284125" y="1956651"/>
            <a:ext cx="2616748" cy="4248807"/>
          </a:xfrm>
        </p:spPr>
        <p:txBody>
          <a:bodyPr/>
          <a:lstStyle/>
          <a:p>
            <a:r>
              <a:rPr lang="en-US" spc="-25" dirty="0"/>
              <a:t>Bosch partnered with IBM to develop a </a:t>
            </a:r>
            <a:r>
              <a:rPr lang="en-US" spc="-25" dirty="0">
                <a:solidFill>
                  <a:schemeClr val="accent1"/>
                </a:solidFill>
              </a:rPr>
              <a:t>scalable hybrid quantum-classical workflow </a:t>
            </a:r>
            <a:r>
              <a:rPr lang="en-US" spc="-25" dirty="0"/>
              <a:t>for simulating the energy distribution of electrons in real materials, starting with </a:t>
            </a:r>
            <a:r>
              <a:rPr lang="en-US" dirty="0"/>
              <a:t>Ca</a:t>
            </a:r>
            <a:r>
              <a:rPr lang="en-US" baseline="-25000" dirty="0"/>
              <a:t>2</a:t>
            </a:r>
            <a:r>
              <a:rPr lang="en-US" dirty="0"/>
              <a:t>CuO</a:t>
            </a:r>
            <a:r>
              <a:rPr lang="en-US" baseline="-25000" dirty="0"/>
              <a:t>2</a:t>
            </a:r>
            <a:r>
              <a:rPr lang="en-US" dirty="0"/>
              <a:t>Cl</a:t>
            </a:r>
            <a:r>
              <a:rPr lang="en-US" baseline="-25000" dirty="0"/>
              <a:t>2</a:t>
            </a:r>
            <a:r>
              <a:rPr lang="en-US" dirty="0"/>
              <a:t>, a parent compound for high-temperature superconductors </a:t>
            </a:r>
            <a:r>
              <a:rPr lang="en-US" spc="-15" dirty="0"/>
              <a:t>with highly correlated structure.</a:t>
            </a:r>
          </a:p>
          <a:p>
            <a:endParaRPr lang="en-US" spc="-15" dirty="0"/>
          </a:p>
          <a:p>
            <a:r>
              <a:rPr lang="en-US" spc="-25" dirty="0"/>
              <a:t>Using the IBM Quantum Heron processor, they ran the </a:t>
            </a:r>
            <a:r>
              <a:rPr lang="en-US" spc="-25" dirty="0">
                <a:solidFill>
                  <a:schemeClr val="accent1"/>
                </a:solidFill>
              </a:rPr>
              <a:t>largest simulation at the time for a real monocrystalline material</a:t>
            </a:r>
            <a:r>
              <a:rPr lang="en-US" spc="-25" dirty="0"/>
              <a:t> </a:t>
            </a:r>
            <a:r>
              <a:rPr lang="en-US" spc="-25" dirty="0">
                <a:solidFill>
                  <a:schemeClr val="accent1"/>
                </a:solidFill>
              </a:rPr>
              <a:t>on a quantum computer</a:t>
            </a:r>
            <a:r>
              <a:rPr lang="en-US" spc="-25" dirty="0"/>
              <a:t>, the validity of which was proven by agreement with experimental data and best-in-class classical simulations.</a:t>
            </a:r>
            <a:endParaRPr lang="en-US" dirty="0">
              <a:sym typeface="Salesforce Sans"/>
            </a:endParaRPr>
          </a:p>
        </p:txBody>
      </p:sp>
      <p:sp>
        <p:nvSpPr>
          <p:cNvPr id="16" name="Title 1">
            <a:extLst>
              <a:ext uri="{FF2B5EF4-FFF2-40B4-BE49-F238E27FC236}">
                <a16:creationId xmlns:a16="http://schemas.microsoft.com/office/drawing/2014/main" id="{1635EB8B-C7CB-C04F-212B-F5DED4262D37}"/>
              </a:ext>
            </a:extLst>
          </p:cNvPr>
          <p:cNvSpPr>
            <a:spLocks noGrp="1"/>
          </p:cNvSpPr>
          <p:nvPr>
            <p:ph type="title"/>
          </p:nvPr>
        </p:nvSpPr>
        <p:spPr>
          <a:xfrm>
            <a:off x="283427" y="652541"/>
            <a:ext cx="5628223" cy="1217264"/>
          </a:xfrm>
        </p:spPr>
        <p:txBody>
          <a:bodyPr/>
          <a:lstStyle/>
          <a:p>
            <a:pPr>
              <a:lnSpc>
                <a:spcPct val="100000"/>
              </a:lnSpc>
            </a:pPr>
            <a:r>
              <a:rPr lang="en-US" sz="2200" dirty="0"/>
              <a:t>Advancing materials simulation for </a:t>
            </a:r>
            <a:br>
              <a:rPr lang="en-US" sz="2200" dirty="0"/>
            </a:br>
            <a:r>
              <a:rPr lang="en-US" sz="2200" dirty="0"/>
              <a:t>high-temperature superconductors</a:t>
            </a:r>
            <a:endParaRPr lang="en-US" sz="2200" dirty="0">
              <a:solidFill>
                <a:schemeClr val="accent1"/>
              </a:solidFill>
            </a:endParaRPr>
          </a:p>
        </p:txBody>
      </p:sp>
      <p:sp>
        <p:nvSpPr>
          <p:cNvPr id="17" name="Text Placeholder 4">
            <a:extLst>
              <a:ext uri="{FF2B5EF4-FFF2-40B4-BE49-F238E27FC236}">
                <a16:creationId xmlns:a16="http://schemas.microsoft.com/office/drawing/2014/main" id="{B4C3EB56-6D29-DB28-E956-8629B2793E77}"/>
              </a:ext>
            </a:extLst>
          </p:cNvPr>
          <p:cNvSpPr txBox="1">
            <a:spLocks/>
          </p:cNvSpPr>
          <p:nvPr/>
        </p:nvSpPr>
        <p:spPr>
          <a:xfrm>
            <a:off x="3186587" y="1956651"/>
            <a:ext cx="2618034" cy="4248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latinLnBrk="0">
              <a:lnSpc>
                <a:spcPct val="110000"/>
              </a:lnSpc>
              <a:spcBef>
                <a:spcPts val="0"/>
              </a:spcBef>
              <a:spcAft>
                <a:spcPts val="0"/>
              </a:spcAft>
              <a:buClrTx/>
              <a:buSzTx/>
              <a:buFontTx/>
              <a:buNone/>
              <a:tabLst/>
              <a:defRPr sz="2800" b="0" i="0" u="none" strike="noStrike" cap="none" spc="0" baseline="0">
                <a:solidFill>
                  <a:schemeClr val="tx1"/>
                </a:solidFill>
                <a:uFillTx/>
                <a:latin typeface="+mj-lt"/>
                <a:ea typeface="+mj-ea"/>
                <a:cs typeface="+mj-cs"/>
                <a:sym typeface="IBM Plex Sans Light"/>
              </a:defRPr>
            </a:lvl1pPr>
            <a:lvl2pPr marL="444465" marR="0" indent="-446749" algn="l" defTabSz="2438400" rtl="0" latinLnBrk="0">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2pPr>
            <a:lvl3pPr marL="615918" marR="0" indent="-446749" algn="l" defTabSz="2438400" rtl="0" latinLnBrk="0">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3pPr>
            <a:lvl4pPr marL="901671" marR="0" indent="-446749" algn="l" defTabSz="2438400" rtl="0" latinLnBrk="0">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4pPr>
            <a:lvl5pPr marL="1076298" marR="0" indent="-446749" algn="l" defTabSz="2438400" rtl="0" latinLnBrk="0">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5pPr>
            <a:lvl6pPr marL="1843060"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114277" marR="0" lvl="0" indent="-228554" algn="l" defTabSz="1218956" rtl="0" eaLnBrk="1" fontAlgn="auto" latinLnBrk="0" hangingPunct="1">
              <a:lnSpc>
                <a:spcPct val="11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61616"/>
                </a:solidFill>
                <a:effectLst/>
                <a:uLnTx/>
                <a:uFillTx/>
                <a:latin typeface="IBM Plex Sans Light" panose="020B0403050203000203" pitchFamily="34" charset="0"/>
                <a:ea typeface="+mj-ea"/>
                <a:cs typeface="+mj-cs"/>
                <a:sym typeface="IBM Plex Sans Light"/>
              </a:rPr>
              <a:t>“The combination of the new Heron chip with the new error mitigation scheme developed by Bosch gave us beautiful results, with excellent agreement of the mobility of electrons between the quantum calculation and experimental data.”</a:t>
            </a:r>
          </a:p>
          <a:p>
            <a:pPr marL="114277" marR="0" lvl="0" indent="-228554" algn="l" defTabSz="1218956" rtl="0" eaLnBrk="1" fontAlgn="auto" latinLnBrk="0" hangingPunct="1">
              <a:lnSpc>
                <a:spcPct val="110000"/>
              </a:lnSpc>
              <a:spcBef>
                <a:spcPts val="0"/>
              </a:spcBef>
              <a:spcAft>
                <a:spcPts val="0"/>
              </a:spcAft>
              <a:buClrTx/>
              <a:buSzTx/>
              <a:buFontTx/>
              <a:buNone/>
              <a:tabLst/>
              <a:defRPr/>
            </a:pPr>
            <a:br>
              <a:rPr kumimoji="0" lang="en-US" sz="1800" b="0" i="0" u="none" strike="noStrike" kern="0" cap="none" spc="0" normalizeH="0" baseline="0" noProof="0" dirty="0">
                <a:ln>
                  <a:noFill/>
                </a:ln>
                <a:solidFill>
                  <a:srgbClr val="000000"/>
                </a:solidFill>
                <a:effectLst/>
                <a:uLnTx/>
                <a:uFillTx/>
                <a:latin typeface="IBM Plex Sans Light"/>
                <a:ea typeface="+mj-ea"/>
                <a:cs typeface="+mj-cs"/>
                <a:sym typeface="IBM Plex Sans Light"/>
              </a:rPr>
            </a:br>
            <a:r>
              <a:rPr kumimoji="0" lang="en-US" sz="1400" b="0" i="0" u="none" strike="noStrike" kern="0" cap="none" spc="0" normalizeH="0" baseline="0" noProof="0" dirty="0">
                <a:ln>
                  <a:noFill/>
                </a:ln>
                <a:solidFill>
                  <a:srgbClr val="000000"/>
                </a:solidFill>
                <a:effectLst/>
                <a:uLnTx/>
                <a:uFillTx/>
                <a:latin typeface="IBM Plex Sans Medm" panose="020B0503050203000203" pitchFamily="34" charset="0"/>
                <a:ea typeface="+mj-ea"/>
                <a:cs typeface="+mj-cs"/>
                <a:sym typeface="IBM Plex Sans Light"/>
              </a:rPr>
              <a:t>Thomas Eckl</a:t>
            </a:r>
            <a:br>
              <a:rPr kumimoji="0" lang="en-US" sz="1400" b="0" i="0" u="none" strike="noStrike" kern="0" cap="none" spc="0" normalizeH="0" baseline="0" noProof="0" dirty="0">
                <a:ln>
                  <a:noFill/>
                </a:ln>
                <a:solidFill>
                  <a:srgbClr val="000000"/>
                </a:solidFill>
                <a:effectLst/>
                <a:uLnTx/>
                <a:uFillTx/>
                <a:latin typeface="IBM Plex Sans Light"/>
                <a:ea typeface="+mj-ea"/>
                <a:cs typeface="+mj-cs"/>
                <a:sym typeface="IBM Plex Sans Light"/>
              </a:rPr>
            </a:br>
            <a:r>
              <a:rPr kumimoji="0" lang="en-US" sz="14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Chief Expert, Bosch Research</a:t>
            </a:r>
          </a:p>
        </p:txBody>
      </p:sp>
      <p:pic>
        <p:nvPicPr>
          <p:cNvPr id="5" name="Picture 4" descr="A group of graphs showing different types of energy&#10;&#10;AI-generated content may be incorrect.">
            <a:extLst>
              <a:ext uri="{FF2B5EF4-FFF2-40B4-BE49-F238E27FC236}">
                <a16:creationId xmlns:a16="http://schemas.microsoft.com/office/drawing/2014/main" id="{187F27AE-D436-0CEC-6B60-88F47EF71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563777" y="1047460"/>
            <a:ext cx="5628223" cy="4132572"/>
          </a:xfrm>
          <a:prstGeom prst="rect">
            <a:avLst/>
          </a:prstGeom>
        </p:spPr>
      </p:pic>
      <p:sp>
        <p:nvSpPr>
          <p:cNvPr id="8" name="Text Placeholder 5">
            <a:extLst>
              <a:ext uri="{FF2B5EF4-FFF2-40B4-BE49-F238E27FC236}">
                <a16:creationId xmlns:a16="http://schemas.microsoft.com/office/drawing/2014/main" id="{C0D76A6B-8340-BB6E-F189-B311EABF5142}"/>
              </a:ext>
            </a:extLst>
          </p:cNvPr>
          <p:cNvSpPr txBox="1">
            <a:spLocks/>
          </p:cNvSpPr>
          <p:nvPr/>
        </p:nvSpPr>
        <p:spPr>
          <a:xfrm>
            <a:off x="6930670" y="5148138"/>
            <a:ext cx="4657310" cy="804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latinLnBrk="0">
              <a:lnSpc>
                <a:spcPct val="110000"/>
              </a:lnSpc>
              <a:spcBef>
                <a:spcPts val="0"/>
              </a:spcBef>
              <a:spcAft>
                <a:spcPts val="0"/>
              </a:spcAft>
              <a:buClrTx/>
              <a:buSzTx/>
              <a:buFontTx/>
              <a:buNone/>
              <a:tabLst/>
              <a:defRPr sz="2800" b="0" i="0" u="none" strike="noStrike" cap="none" spc="0" baseline="0">
                <a:solidFill>
                  <a:schemeClr val="tx1"/>
                </a:solidFill>
                <a:uFillTx/>
                <a:latin typeface="+mj-lt"/>
                <a:ea typeface="+mj-ea"/>
                <a:cs typeface="+mj-cs"/>
                <a:sym typeface="IBM Plex Sans Light"/>
              </a:defRPr>
            </a:lvl1pPr>
            <a:lvl2pPr marL="444465" marR="0" indent="-446749" algn="l" defTabSz="2438400" rtl="0" latinLnBrk="0">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2pPr>
            <a:lvl3pPr marL="615918" marR="0" indent="-446749" algn="l" defTabSz="2438400" rtl="0" latinLnBrk="0">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3pPr>
            <a:lvl4pPr marL="901671" marR="0" indent="-446749" algn="l" defTabSz="2438400" rtl="0" latinLnBrk="0">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4pPr>
            <a:lvl5pPr marL="1076298" marR="0" indent="-446749" algn="l" defTabSz="2438400" rtl="0" latinLnBrk="0">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5pPr>
            <a:lvl6pPr marL="1843060"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12121"/>
                </a:solidFill>
                <a:effectLst/>
                <a:uLnTx/>
                <a:uFillTx/>
                <a:latin typeface="IBM Plex Sans" panose="020B0503050203000203" pitchFamily="34" charset="0"/>
                <a:ea typeface="+mj-ea"/>
                <a:cs typeface="+mj-cs"/>
                <a:sym typeface="IBM Plex Sans Light"/>
              </a:rPr>
              <a:t>These figures show the calculation of a materials science quantity-of-interest called the density-of-states. The top row and bottom row represent 12 and 14-qubit experiments, respectively. The left column represents the brute-force answer with a solid line, and the technique discussed in the paper run on a simulator with dotted lines. The right column compares the simulator results with real hardware performance on </a:t>
            </a:r>
            <a:r>
              <a:rPr kumimoji="0" lang="en-US" sz="1000" b="0" i="0" u="none" strike="noStrike" kern="1200" cap="none" spc="0" normalizeH="0" baseline="0" noProof="0" dirty="0" err="1">
                <a:ln>
                  <a:noFill/>
                </a:ln>
                <a:solidFill>
                  <a:srgbClr val="212121"/>
                </a:solidFill>
                <a:effectLst/>
                <a:uLnTx/>
                <a:uFillTx/>
                <a:latin typeface="IBM Plex Sans" panose="020B0503050203000203" pitchFamily="34" charset="0"/>
                <a:ea typeface="+mj-ea"/>
                <a:cs typeface="+mj-cs"/>
                <a:sym typeface="IBM Plex Sans Light"/>
              </a:rPr>
              <a:t>ibm_torino</a:t>
            </a:r>
            <a:r>
              <a:rPr kumimoji="0" lang="en-US" sz="1000" b="0" i="0" u="none" strike="noStrike" kern="1200" cap="none" spc="0" normalizeH="0" baseline="0" noProof="0" dirty="0">
                <a:ln>
                  <a:noFill/>
                </a:ln>
                <a:solidFill>
                  <a:srgbClr val="212121"/>
                </a:solidFill>
                <a:effectLst/>
                <a:uLnTx/>
                <a:uFillTx/>
                <a:latin typeface="IBM Plex Sans" panose="020B0503050203000203" pitchFamily="34" charset="0"/>
                <a:ea typeface="+mj-ea"/>
                <a:cs typeface="+mj-cs"/>
                <a:sym typeface="IBM Plex Sans Light"/>
              </a:rPr>
              <a:t> with error mitigation applied.</a:t>
            </a:r>
            <a:endParaRPr kumimoji="0" lang="en-RO" sz="1000" b="0" i="0" u="none" strike="noStrike" kern="0" cap="none" spc="0" normalizeH="0" baseline="0" noProof="0" dirty="0">
              <a:ln>
                <a:noFill/>
              </a:ln>
              <a:solidFill>
                <a:srgbClr val="161616"/>
              </a:solidFill>
              <a:effectLst/>
              <a:uLnTx/>
              <a:uFillTx/>
              <a:latin typeface="IBM Plex Sans" panose="020B0503050203000203" pitchFamily="34" charset="0"/>
              <a:ea typeface="+mj-ea"/>
              <a:cs typeface="+mj-cs"/>
              <a:sym typeface="IBM Plex Sans Light"/>
            </a:endParaRPr>
          </a:p>
        </p:txBody>
      </p:sp>
      <p:sp>
        <p:nvSpPr>
          <p:cNvPr id="9" name="Rectangle 8">
            <a:extLst>
              <a:ext uri="{FF2B5EF4-FFF2-40B4-BE49-F238E27FC236}">
                <a16:creationId xmlns:a16="http://schemas.microsoft.com/office/drawing/2014/main" id="{46C5E1CB-5B2D-F66B-1097-FCB1997D6F4E}"/>
              </a:ext>
            </a:extLst>
          </p:cNvPr>
          <p:cNvSpPr/>
          <p:nvPr/>
        </p:nvSpPr>
        <p:spPr bwMode="auto">
          <a:xfrm>
            <a:off x="6705761" y="5180032"/>
            <a:ext cx="99999" cy="99999"/>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RO" sz="700" b="0" i="0" u="none" strike="noStrike" kern="1200" cap="none" spc="0" normalizeH="0" baseline="0" noProof="0" dirty="0">
              <a:ln>
                <a:noFill/>
              </a:ln>
              <a:solidFill>
                <a:srgbClr val="FFFFFF"/>
              </a:solidFill>
              <a:effectLst/>
              <a:uLnTx/>
              <a:uFillTx/>
              <a:latin typeface="IBM Plex Sans Light"/>
              <a:ea typeface="+mn-ea"/>
              <a:cs typeface="+mn-cs"/>
            </a:endParaRPr>
          </a:p>
        </p:txBody>
      </p:sp>
      <p:pic>
        <p:nvPicPr>
          <p:cNvPr id="10" name="Picture 4" descr="undefined">
            <a:extLst>
              <a:ext uri="{FF2B5EF4-FFF2-40B4-BE49-F238E27FC236}">
                <a16:creationId xmlns:a16="http://schemas.microsoft.com/office/drawing/2014/main" id="{0AA1EFB9-1EF5-3D40-24BA-B133EB90AD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3427" y="265794"/>
            <a:ext cx="1288171" cy="299901"/>
          </a:xfrm>
          <a:prstGeom prst="rect">
            <a:avLst/>
          </a:prstGeom>
          <a:noFill/>
          <a:extLst>
            <a:ext uri="{909E8E84-426E-40DD-AFC4-6F175D3DCCD1}">
              <a14:hiddenFill xmlns:a14="http://schemas.microsoft.com/office/drawing/2010/main">
                <a:solidFill>
                  <a:srgbClr val="FFFFFF"/>
                </a:solidFill>
              </a14:hiddenFill>
            </a:ext>
          </a:extLst>
        </p:spPr>
      </p:pic>
      <p:sp>
        <p:nvSpPr>
          <p:cNvPr id="22" name="Slide Number Placeholder 9">
            <a:extLst>
              <a:ext uri="{FF2B5EF4-FFF2-40B4-BE49-F238E27FC236}">
                <a16:creationId xmlns:a16="http://schemas.microsoft.com/office/drawing/2014/main" id="{B8222CE3-B920-53E9-86C7-6B2DCEBD4D79}"/>
              </a:ext>
            </a:extLst>
          </p:cNvPr>
          <p:cNvSpPr txBox="1">
            <a:spLocks/>
          </p:cNvSpPr>
          <p:nvPr/>
        </p:nvSpPr>
        <p:spPr>
          <a:xfrm>
            <a:off x="11769264" y="6469024"/>
            <a:ext cx="135436" cy="123094"/>
          </a:xfrm>
          <a:prstGeom prst="rect">
            <a:avLst/>
          </a:prstGeom>
        </p:spPr>
        <p:txBody>
          <a:bodyPr/>
          <a:lstStyle>
            <a:defPPr>
              <a:defRPr lang="en-US"/>
            </a:defPPr>
            <a:lvl1pPr marL="0" algn="l" defTabSz="1829379" rtl="0" eaLnBrk="1" latinLnBrk="0" hangingPunct="1">
              <a:defRPr sz="3600" kern="1200">
                <a:solidFill>
                  <a:schemeClr val="tx1"/>
                </a:solidFill>
                <a:latin typeface="+mn-lt"/>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pPr marL="0" marR="0" lvl="0" indent="0" algn="l" defTabSz="914507" rtl="0" eaLnBrk="1" fontAlgn="auto" latinLnBrk="0" hangingPunct="1">
              <a:lnSpc>
                <a:spcPct val="100000"/>
              </a:lnSpc>
              <a:spcBef>
                <a:spcPts val="0"/>
              </a:spcBef>
              <a:spcAft>
                <a:spcPts val="0"/>
              </a:spcAft>
              <a:buClrTx/>
              <a:buSzTx/>
              <a:buFontTx/>
              <a:buNone/>
              <a:tabLst/>
              <a:defRPr/>
            </a:pPr>
            <a:fld id="{59395FB3-9C97-154F-86B2-7E381B951268}" type="slidenum">
              <a:rPr kumimoji="0" lang="en-US" sz="900" b="0" i="0" u="none" strike="noStrike" kern="1200" cap="none" spc="0" normalizeH="0" baseline="0" noProof="0">
                <a:ln>
                  <a:noFill/>
                </a:ln>
                <a:solidFill>
                  <a:srgbClr val="161616"/>
                </a:solidFill>
                <a:effectLst/>
                <a:uLnTx/>
                <a:uFillTx/>
                <a:latin typeface="IBM Plex Sans Light"/>
                <a:ea typeface="+mn-ea"/>
                <a:cs typeface="+mn-cs"/>
              </a:rPr>
              <a:pPr marL="0" marR="0" lvl="0" indent="0" algn="l" defTabSz="914507"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srgbClr val="161616"/>
              </a:solidFill>
              <a:effectLst/>
              <a:uLnTx/>
              <a:uFillTx/>
              <a:latin typeface="IBM Plex Sans Light"/>
              <a:ea typeface="+mn-ea"/>
              <a:cs typeface="+mn-cs"/>
            </a:endParaRPr>
          </a:p>
        </p:txBody>
      </p:sp>
      <p:sp>
        <p:nvSpPr>
          <p:cNvPr id="23" name="Title 1">
            <a:extLst>
              <a:ext uri="{FF2B5EF4-FFF2-40B4-BE49-F238E27FC236}">
                <a16:creationId xmlns:a16="http://schemas.microsoft.com/office/drawing/2014/main" id="{D3F09540-0C54-29F8-1B7F-7F3D6EDA7263}"/>
              </a:ext>
            </a:extLst>
          </p:cNvPr>
          <p:cNvSpPr txBox="1">
            <a:spLocks/>
          </p:cNvSpPr>
          <p:nvPr/>
        </p:nvSpPr>
        <p:spPr>
          <a:xfrm>
            <a:off x="6930670" y="6005538"/>
            <a:ext cx="2474590" cy="491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1218956" rtl="0" eaLnBrk="1" fontAlgn="auto" latinLnBrk="0" hangingPunct="1">
              <a:lnSpc>
                <a:spcPct val="110000"/>
              </a:lnSpc>
              <a:spcBef>
                <a:spcPts val="0"/>
              </a:spcBef>
              <a:spcAft>
                <a:spcPts val="0"/>
              </a:spcAft>
              <a:buClrTx/>
              <a:buSzTx/>
              <a:buFontTx/>
              <a:buNone/>
              <a:tabLst/>
              <a:defRPr/>
            </a:pPr>
            <a:b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j-ea"/>
                <a:cs typeface="+mj-cs"/>
                <a:sym typeface="IBM Plex Sans Light"/>
              </a:rPr>
            </a:br>
            <a: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j-ea"/>
                <a:cs typeface="+mj-cs"/>
                <a:sym typeface="IBM Plex Sans Light"/>
              </a:rPr>
              <a:t>Read the paper: </a:t>
            </a: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mj-ea"/>
                <a:cs typeface="+mj-cs"/>
                <a:sym typeface="IBM Plex Sans Light"/>
              </a:rPr>
              <a:t>arXiv:2404.09527</a:t>
            </a:r>
            <a:endPar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j-ea"/>
              <a:cs typeface="+mj-cs"/>
              <a:sym typeface="IBM Plex Sans Light"/>
            </a:endParaRPr>
          </a:p>
        </p:txBody>
      </p:sp>
      <p:grpSp>
        <p:nvGrpSpPr>
          <p:cNvPr id="2" name="Group 1">
            <a:extLst>
              <a:ext uri="{FF2B5EF4-FFF2-40B4-BE49-F238E27FC236}">
                <a16:creationId xmlns:a16="http://schemas.microsoft.com/office/drawing/2014/main" id="{6C3977A5-A7A6-6D18-AE14-177AE516E16A}"/>
              </a:ext>
            </a:extLst>
          </p:cNvPr>
          <p:cNvGrpSpPr/>
          <p:nvPr/>
        </p:nvGrpSpPr>
        <p:grpSpPr>
          <a:xfrm>
            <a:off x="-83499" y="1425974"/>
            <a:ext cx="1856949" cy="215266"/>
            <a:chOff x="-59565" y="902825"/>
            <a:chExt cx="1857191" cy="215294"/>
          </a:xfrm>
        </p:grpSpPr>
        <p:sp>
          <p:nvSpPr>
            <p:cNvPr id="3" name="Rounded Rectangle 2">
              <a:extLst>
                <a:ext uri="{FF2B5EF4-FFF2-40B4-BE49-F238E27FC236}">
                  <a16:creationId xmlns:a16="http://schemas.microsoft.com/office/drawing/2014/main" id="{5D41A0B5-91D7-5DE5-2CB3-01733B37F0E8}"/>
                </a:ext>
              </a:extLst>
            </p:cNvPr>
            <p:cNvSpPr/>
            <p:nvPr/>
          </p:nvSpPr>
          <p:spPr bwMode="auto">
            <a:xfrm>
              <a:off x="284125" y="902825"/>
              <a:ext cx="1169813" cy="196770"/>
            </a:xfrm>
            <a:prstGeom prst="roundRect">
              <a:avLst/>
            </a:prstGeom>
            <a:solidFill>
              <a:schemeClr val="accent1">
                <a:lumMod val="20000"/>
                <a:lumOff val="80000"/>
              </a:schemeClr>
            </a:solidFill>
            <a:ln w="9525">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t" anchorCtr="0" compatLnSpc="1">
              <a:prstTxWarp prst="textNoShape">
                <a:avLst/>
              </a:prstTxWarp>
            </a:bodyPr>
            <a:lstStyle/>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4" name="TextBox 3">
              <a:extLst>
                <a:ext uri="{FF2B5EF4-FFF2-40B4-BE49-F238E27FC236}">
                  <a16:creationId xmlns:a16="http://schemas.microsoft.com/office/drawing/2014/main" id="{523C619D-6EF9-23F2-014A-D0622EEDA861}"/>
                </a:ext>
              </a:extLst>
            </p:cNvPr>
            <p:cNvSpPr txBox="1"/>
            <p:nvPr/>
          </p:nvSpPr>
          <p:spPr>
            <a:xfrm>
              <a:off x="-59565" y="921349"/>
              <a:ext cx="1857191" cy="19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marL="0" marR="0" lvl="0" indent="0" algn="ctr" defTabSz="2437912" rtl="0" eaLnBrk="1" fontAlgn="auto" latinLnBrk="0" hangingPunct="1">
                <a:lnSpc>
                  <a:spcPct val="100000"/>
                </a:lnSpc>
                <a:spcBef>
                  <a:spcPts val="2899"/>
                </a:spcBef>
                <a:spcAft>
                  <a:spcPts val="0"/>
                </a:spcAft>
                <a:buClrTx/>
                <a:buSzPct val="100000"/>
                <a:buFontTx/>
                <a:buNone/>
                <a:tabLst/>
                <a:defRPr/>
              </a:pPr>
              <a:r>
                <a:rPr kumimoji="0" lang="en-US" sz="1000" b="0" i="0" u="none" strike="noStrike" kern="0" cap="none" spc="0" normalizeH="0" baseline="0" noProof="0" dirty="0">
                  <a:ln>
                    <a:noFill/>
                  </a:ln>
                  <a:solidFill>
                    <a:srgbClr val="0F62FE"/>
                  </a:solidFill>
                  <a:effectLst/>
                  <a:uLnTx/>
                  <a:uFillTx/>
                  <a:latin typeface="IBM Plex Sans Light"/>
                  <a:ea typeface="+mn-ea"/>
                  <a:cs typeface="+mn-cs"/>
                  <a:sym typeface="IBM Plex Sans Light"/>
                </a:rPr>
                <a:t>Simulation</a:t>
              </a:r>
            </a:p>
          </p:txBody>
        </p:sp>
      </p:grpSp>
      <p:sp>
        <p:nvSpPr>
          <p:cNvPr id="7" name="SlideIDTextBox452">
            <a:extLst>
              <a:ext uri="{FF2B5EF4-FFF2-40B4-BE49-F238E27FC236}">
                <a16:creationId xmlns:a16="http://schemas.microsoft.com/office/drawing/2014/main" id="{4CCE6570-E8C8-7D03-9ED6-65AFB7B09F53}"/>
              </a:ext>
            </a:extLst>
          </p:cNvPr>
          <p:cNvSpPr txBox="1"/>
          <p:nvPr/>
        </p:nvSpPr>
        <p:spPr>
          <a:xfrm>
            <a:off x="12507871" y="317905"/>
            <a:ext cx="1269835" cy="317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0" marR="0" lvl="0" indent="0" algn="l" defTabSz="1218956" rtl="0" eaLnBrk="1" fontAlgn="auto" latinLnBrk="0" hangingPunct="1">
              <a:lnSpc>
                <a:spcPct val="100000"/>
              </a:lnSpc>
              <a:spcBef>
                <a:spcPts val="1450"/>
              </a:spcBef>
              <a:spcAft>
                <a:spcPts val="0"/>
              </a:spcAft>
              <a:buClrTx/>
              <a:buSzPct val="100000"/>
              <a:buFontTx/>
              <a:buNone/>
              <a:tabLst/>
              <a:defRPr/>
            </a:pPr>
            <a:r>
              <a:rPr kumimoji="0" lang="en-US" sz="1800" b="0" i="0" u="none" strike="noStrike" kern="0" cap="none" spc="0" normalizeH="0" baseline="0" noProof="0">
                <a:ln>
                  <a:noFill/>
                </a:ln>
                <a:solidFill>
                  <a:srgbClr val="000000"/>
                </a:solidFill>
                <a:effectLst/>
                <a:uLnTx/>
                <a:uFillTx/>
                <a:latin typeface="IBM Plex Sans Light"/>
                <a:ea typeface="+mn-ea"/>
                <a:cs typeface="+mn-cs"/>
                <a:sym typeface="IBM Plex Sans Light"/>
              </a:rPr>
              <a:t>Slide ID: 452</a:t>
            </a:r>
            <a:endParaRPr kumimoji="0" lang="en-US" sz="1800" b="0" i="0" u="none" strike="noStrike" kern="0" cap="none" spc="0" normalizeH="0" baseline="0" noProof="0" dirty="0">
              <a:ln>
                <a:noFill/>
              </a:ln>
              <a:solidFill>
                <a:srgbClr val="000000"/>
              </a:solidFill>
              <a:effectLst/>
              <a:uLnTx/>
              <a:uFillTx/>
              <a:latin typeface="IBM Plex Sans Light"/>
              <a:ea typeface="+mn-ea"/>
              <a:cs typeface="+mn-cs"/>
              <a:sym typeface="IBM Plex Sans Light"/>
            </a:endParaRPr>
          </a:p>
        </p:txBody>
      </p:sp>
    </p:spTree>
    <p:extLst>
      <p:ext uri="{BB962C8B-B14F-4D97-AF65-F5344CB8AC3E}">
        <p14:creationId xmlns:p14="http://schemas.microsoft.com/office/powerpoint/2010/main" val="3852065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83139FB-042B-4D11-85F1-0D567BED7B72}"/>
              </a:ext>
            </a:extLst>
          </p:cNvPr>
          <p:cNvSpPr>
            <a:spLocks noGrp="1"/>
          </p:cNvSpPr>
          <p:nvPr>
            <p:ph type="body" sz="quarter" idx="12"/>
          </p:nvPr>
        </p:nvSpPr>
        <p:spPr>
          <a:xfrm>
            <a:off x="288757" y="1649933"/>
            <a:ext cx="4970448" cy="4368749"/>
          </a:xfrm>
        </p:spPr>
        <p:txBody>
          <a:bodyPr/>
          <a:lstStyle/>
          <a:p>
            <a:r>
              <a:rPr lang="en-US" sz="1600" dirty="0"/>
              <a:t>Lithium-air batteries have demonstrated energy densities 5x higher than lithium-ion batteries and theoretical energy densities comparable to gasoline yet face many challenges in chemistry industrialization.</a:t>
            </a:r>
          </a:p>
          <a:p>
            <a:pPr marL="380839" indent="-380839">
              <a:buFont typeface="Arial" panose="020B0604020202020204" pitchFamily="34" charset="0"/>
              <a:buChar char="•"/>
            </a:pPr>
            <a:endParaRPr lang="en-US" sz="1600" dirty="0"/>
          </a:p>
          <a:p>
            <a:endParaRPr lang="en-US" sz="1400" dirty="0"/>
          </a:p>
        </p:txBody>
      </p:sp>
      <p:sp>
        <p:nvSpPr>
          <p:cNvPr id="15" name="TextBox 14">
            <a:extLst>
              <a:ext uri="{FF2B5EF4-FFF2-40B4-BE49-F238E27FC236}">
                <a16:creationId xmlns:a16="http://schemas.microsoft.com/office/drawing/2014/main" id="{E96F7D9C-1CC3-4584-88F3-441A3F045056}"/>
              </a:ext>
            </a:extLst>
          </p:cNvPr>
          <p:cNvSpPr txBox="1"/>
          <p:nvPr/>
        </p:nvSpPr>
        <p:spPr>
          <a:xfrm>
            <a:off x="216206" y="6110358"/>
            <a:ext cx="4496646" cy="235898"/>
          </a:xfrm>
          <a:prstGeom prst="rect">
            <a:avLst/>
          </a:prstGeom>
          <a:noFill/>
        </p:spPr>
        <p:txBody>
          <a:bodyPr wrap="square">
            <a:spAutoFit/>
          </a:bodyPr>
          <a:lstStyle/>
          <a:p>
            <a:pPr marL="0" marR="0" lvl="0" indent="0" algn="l" defTabSz="914256"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Calibri"/>
                <a:sym typeface="Calibri"/>
              </a:rPr>
              <a:t>Source: The Journal of Physical Chemistry A 125.9 (2021): 1827-1836.</a:t>
            </a:r>
          </a:p>
        </p:txBody>
      </p:sp>
      <p:pic>
        <p:nvPicPr>
          <p:cNvPr id="1026" name="Picture 2" descr="lithium air battery">
            <a:extLst>
              <a:ext uri="{FF2B5EF4-FFF2-40B4-BE49-F238E27FC236}">
                <a16:creationId xmlns:a16="http://schemas.microsoft.com/office/drawing/2014/main" id="{7F02176D-E97C-B6C6-DEB7-86A79019E9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756" y="3020098"/>
            <a:ext cx="4166102" cy="292674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2DC93BCC-F2FD-1D23-9166-571519515495}"/>
              </a:ext>
            </a:extLst>
          </p:cNvPr>
          <p:cNvSpPr/>
          <p:nvPr/>
        </p:nvSpPr>
        <p:spPr bwMode="auto">
          <a:xfrm>
            <a:off x="8462123" y="1940592"/>
            <a:ext cx="259864" cy="60943"/>
          </a:xfrm>
          <a:prstGeom prst="rect">
            <a:avLst/>
          </a:prstGeom>
          <a:solidFill>
            <a:srgbClr val="FFFF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7988" tIns="47988" rIns="47988" bIns="47988" numCol="1" rtlCol="0" anchor="t" anchorCtr="0" compatLnSpc="1">
            <a:prstTxWarp prst="textNoShape">
              <a:avLst/>
            </a:prstTxWarp>
          </a:bodyPr>
          <a:lstStyle/>
          <a:p>
            <a:pPr marL="0" marR="0" lvl="0" indent="0" algn="l" defTabSz="914244" rtl="0" eaLnBrk="1" fontAlgn="auto" latinLnBrk="0" hangingPunct="1">
              <a:lnSpc>
                <a:spcPct val="100000"/>
              </a:lnSpc>
              <a:spcBef>
                <a:spcPts val="0"/>
              </a:spcBef>
              <a:spcAft>
                <a:spcPts val="0"/>
              </a:spcAft>
              <a:buClrTx/>
              <a:buSzTx/>
              <a:buFontTx/>
              <a:buNone/>
              <a:tabLst/>
              <a:defRPr/>
            </a:pPr>
            <a:endParaRPr kumimoji="0" lang="en-US" sz="1866" b="0" i="0" u="none" strike="noStrike" kern="1200" cap="none" spc="0" normalizeH="0" baseline="0" noProof="0" dirty="0">
              <a:ln>
                <a:noFill/>
              </a:ln>
              <a:solidFill>
                <a:srgbClr val="F4F4F4"/>
              </a:solidFill>
              <a:effectLst/>
              <a:uLnTx/>
              <a:uFillTx/>
              <a:latin typeface="IBM Plex Sans" charset="0"/>
              <a:ea typeface="IBM Plex Sans" charset="0"/>
              <a:cs typeface="IBM Plex Sans" charset="0"/>
              <a:sym typeface="Calibri"/>
            </a:endParaRPr>
          </a:p>
        </p:txBody>
      </p:sp>
      <p:pic>
        <p:nvPicPr>
          <p:cNvPr id="3" name="Picture 2">
            <a:extLst>
              <a:ext uri="{FF2B5EF4-FFF2-40B4-BE49-F238E27FC236}">
                <a16:creationId xmlns:a16="http://schemas.microsoft.com/office/drawing/2014/main" id="{D3E664EF-7BDB-AA0A-254F-2D9DB7AA0E71}"/>
              </a:ext>
            </a:extLst>
          </p:cNvPr>
          <p:cNvPicPr>
            <a:picLocks noChangeAspect="1"/>
          </p:cNvPicPr>
          <p:nvPr/>
        </p:nvPicPr>
        <p:blipFill>
          <a:blip r:embed="rId4">
            <a:clrChange>
              <a:clrFrom>
                <a:srgbClr val="F6F6F6"/>
              </a:clrFrom>
              <a:clrTo>
                <a:srgbClr val="F6F6F6">
                  <a:alpha val="0"/>
                </a:srgbClr>
              </a:clrTo>
            </a:clrChange>
          </a:blip>
          <a:stretch>
            <a:fillRect/>
          </a:stretch>
        </p:blipFill>
        <p:spPr>
          <a:xfrm>
            <a:off x="6437085" y="3644459"/>
            <a:ext cx="4569805" cy="743979"/>
          </a:xfrm>
          <a:prstGeom prst="rect">
            <a:avLst/>
          </a:prstGeom>
        </p:spPr>
      </p:pic>
      <p:grpSp>
        <p:nvGrpSpPr>
          <p:cNvPr id="6" name="Group 5">
            <a:extLst>
              <a:ext uri="{FF2B5EF4-FFF2-40B4-BE49-F238E27FC236}">
                <a16:creationId xmlns:a16="http://schemas.microsoft.com/office/drawing/2014/main" id="{2F13D49C-8D52-6F75-6669-E95BA7531197}"/>
              </a:ext>
            </a:extLst>
          </p:cNvPr>
          <p:cNvGrpSpPr/>
          <p:nvPr/>
        </p:nvGrpSpPr>
        <p:grpSpPr>
          <a:xfrm>
            <a:off x="6369952" y="767759"/>
            <a:ext cx="4444206" cy="2729972"/>
            <a:chOff x="5258005" y="3144600"/>
            <a:chExt cx="3122863" cy="1887330"/>
          </a:xfrm>
        </p:grpSpPr>
        <p:pic>
          <p:nvPicPr>
            <p:cNvPr id="17" name="Picture 16">
              <a:extLst>
                <a:ext uri="{FF2B5EF4-FFF2-40B4-BE49-F238E27FC236}">
                  <a16:creationId xmlns:a16="http://schemas.microsoft.com/office/drawing/2014/main" id="{D4034780-E993-8E7F-8FA7-802BFE8A2C4A}"/>
                </a:ext>
              </a:extLst>
            </p:cNvPr>
            <p:cNvPicPr>
              <a:picLocks noChangeAspect="1"/>
            </p:cNvPicPr>
            <p:nvPr/>
          </p:nvPicPr>
          <p:blipFill>
            <a:blip r:embed="rId5"/>
            <a:stretch>
              <a:fillRect/>
            </a:stretch>
          </p:blipFill>
          <p:spPr>
            <a:xfrm>
              <a:off x="5258005" y="3144600"/>
              <a:ext cx="3122863" cy="1887330"/>
            </a:xfrm>
            <a:prstGeom prst="rect">
              <a:avLst/>
            </a:prstGeom>
          </p:spPr>
        </p:pic>
        <p:sp>
          <p:nvSpPr>
            <p:cNvPr id="8" name="Rectangle 7">
              <a:extLst>
                <a:ext uri="{FF2B5EF4-FFF2-40B4-BE49-F238E27FC236}">
                  <a16:creationId xmlns:a16="http://schemas.microsoft.com/office/drawing/2014/main" id="{C98CB44E-AD5A-F9B2-EF39-CD4DC653EF55}"/>
                </a:ext>
              </a:extLst>
            </p:cNvPr>
            <p:cNvSpPr/>
            <p:nvPr/>
          </p:nvSpPr>
          <p:spPr bwMode="auto">
            <a:xfrm>
              <a:off x="5809300" y="3746859"/>
              <a:ext cx="1201100" cy="547971"/>
            </a:xfrm>
            <a:prstGeom prst="rect">
              <a:avLst/>
            </a:prstGeom>
            <a:solidFill>
              <a:srgbClr val="FFFF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7988" tIns="47988" rIns="47988" bIns="47988" numCol="1" rtlCol="0" anchor="t" anchorCtr="0" compatLnSpc="1">
              <a:prstTxWarp prst="textNoShape">
                <a:avLst/>
              </a:prstTxWarp>
            </a:bodyPr>
            <a:lstStyle/>
            <a:p>
              <a:pPr marL="0" marR="0" lvl="0" indent="0" algn="l" defTabSz="914244"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4F4F4"/>
                </a:solidFill>
                <a:effectLst/>
                <a:uLnTx/>
                <a:uFillTx/>
                <a:latin typeface="IBM Plex Sans Condensed" panose="020B0506050203000203" pitchFamily="34" charset="0"/>
                <a:ea typeface="IBM Plex Sans" charset="0"/>
                <a:cs typeface="IBM Plex Sans" charset="0"/>
                <a:sym typeface="Calibri"/>
              </a:endParaRPr>
            </a:p>
          </p:txBody>
        </p:sp>
        <p:sp>
          <p:nvSpPr>
            <p:cNvPr id="5" name="TextBox 4">
              <a:extLst>
                <a:ext uri="{FF2B5EF4-FFF2-40B4-BE49-F238E27FC236}">
                  <a16:creationId xmlns:a16="http://schemas.microsoft.com/office/drawing/2014/main" id="{43C977BE-CCB5-214D-9561-5727920FFAB2}"/>
                </a:ext>
              </a:extLst>
            </p:cNvPr>
            <p:cNvSpPr txBox="1"/>
            <p:nvPr/>
          </p:nvSpPr>
          <p:spPr>
            <a:xfrm>
              <a:off x="6988148" y="3492197"/>
              <a:ext cx="1324579" cy="148944"/>
            </a:xfrm>
            <a:prstGeom prst="rect">
              <a:avLst/>
            </a:prstGeom>
            <a:noFill/>
          </p:spPr>
          <p:txBody>
            <a:bodyPr wrap="square" rtlCol="0">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781B9"/>
                  </a:solidFill>
                  <a:effectLst/>
                  <a:uLnTx/>
                  <a:uFillTx/>
                  <a:latin typeface="IBM Plex Sans Condensed" panose="020B0506050203000203" pitchFamily="34" charset="0"/>
                  <a:ea typeface="+mn-ea"/>
                  <a:cs typeface="Calibri"/>
                  <a:sym typeface="Calibri"/>
                </a:rPr>
                <a:t>Classical (Hartree-</a:t>
              </a:r>
              <a:r>
                <a:rPr kumimoji="0" lang="en-US" sz="800" b="0" i="0" u="none" strike="noStrike" kern="1200" cap="none" spc="0" normalizeH="0" baseline="0" noProof="0" dirty="0" err="1">
                  <a:ln>
                    <a:noFill/>
                  </a:ln>
                  <a:solidFill>
                    <a:srgbClr val="2781B9"/>
                  </a:solidFill>
                  <a:effectLst/>
                  <a:uLnTx/>
                  <a:uFillTx/>
                  <a:latin typeface="IBM Plex Sans Condensed" panose="020B0506050203000203" pitchFamily="34" charset="0"/>
                  <a:ea typeface="+mn-ea"/>
                  <a:cs typeface="Calibri"/>
                  <a:sym typeface="Calibri"/>
                </a:rPr>
                <a:t>Fock</a:t>
              </a:r>
              <a:r>
                <a:rPr kumimoji="0" lang="en-US" sz="800" b="0" i="0" u="none" strike="noStrike" kern="1200" cap="none" spc="0" normalizeH="0" baseline="0" noProof="0" dirty="0">
                  <a:ln>
                    <a:noFill/>
                  </a:ln>
                  <a:solidFill>
                    <a:srgbClr val="2781B9"/>
                  </a:solidFill>
                  <a:effectLst/>
                  <a:uLnTx/>
                  <a:uFillTx/>
                  <a:latin typeface="IBM Plex Sans Condensed" panose="020B0506050203000203" pitchFamily="34" charset="0"/>
                  <a:ea typeface="+mn-ea"/>
                  <a:cs typeface="Calibri"/>
                  <a:sym typeface="Calibri"/>
                </a:rPr>
                <a:t>)</a:t>
              </a:r>
            </a:p>
          </p:txBody>
        </p:sp>
        <p:sp>
          <p:nvSpPr>
            <p:cNvPr id="9" name="TextBox 8">
              <a:extLst>
                <a:ext uri="{FF2B5EF4-FFF2-40B4-BE49-F238E27FC236}">
                  <a16:creationId xmlns:a16="http://schemas.microsoft.com/office/drawing/2014/main" id="{D3213F27-CD5D-3CDA-9EE5-1F1047EEA32D}"/>
                </a:ext>
              </a:extLst>
            </p:cNvPr>
            <p:cNvSpPr txBox="1"/>
            <p:nvPr/>
          </p:nvSpPr>
          <p:spPr>
            <a:xfrm>
              <a:off x="6191009" y="4555713"/>
              <a:ext cx="983045" cy="148944"/>
            </a:xfrm>
            <a:prstGeom prst="rect">
              <a:avLst/>
            </a:prstGeom>
            <a:noFill/>
          </p:spPr>
          <p:txBody>
            <a:bodyPr wrap="square" rtlCol="0">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E7920"/>
                  </a:solidFill>
                  <a:effectLst/>
                  <a:uLnTx/>
                  <a:uFillTx/>
                  <a:latin typeface="IBM Plex Sans Cond SmBld" panose="020B0706050203000203" pitchFamily="34" charset="0"/>
                  <a:ea typeface="+mn-ea"/>
                  <a:cs typeface="Calibri"/>
                  <a:sym typeface="Calibri"/>
                </a:rPr>
                <a:t>Exact Solution</a:t>
              </a:r>
            </a:p>
          </p:txBody>
        </p:sp>
        <p:sp>
          <p:nvSpPr>
            <p:cNvPr id="11" name="TextBox 10">
              <a:extLst>
                <a:ext uri="{FF2B5EF4-FFF2-40B4-BE49-F238E27FC236}">
                  <a16:creationId xmlns:a16="http://schemas.microsoft.com/office/drawing/2014/main" id="{F510DDC5-95CF-24F5-D44F-EFAE959A330E}"/>
                </a:ext>
              </a:extLst>
            </p:cNvPr>
            <p:cNvSpPr txBox="1"/>
            <p:nvPr/>
          </p:nvSpPr>
          <p:spPr>
            <a:xfrm>
              <a:off x="5853452" y="4055760"/>
              <a:ext cx="1377097" cy="148944"/>
            </a:xfrm>
            <a:prstGeom prst="rect">
              <a:avLst/>
            </a:prstGeom>
            <a:noFill/>
          </p:spPr>
          <p:txBody>
            <a:bodyPr wrap="square" rtlCol="0">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8A027"/>
                  </a:solidFill>
                  <a:effectLst/>
                  <a:uLnTx/>
                  <a:uFillTx/>
                  <a:latin typeface="IBM Plex Sans Condensed" panose="020B0506050203000203" pitchFamily="34" charset="0"/>
                  <a:ea typeface="+mn-ea"/>
                  <a:cs typeface="Calibri"/>
                  <a:sym typeface="Calibri"/>
                </a:rPr>
                <a:t>IBM Quantum Computer Amsterdam</a:t>
              </a:r>
            </a:p>
          </p:txBody>
        </p:sp>
        <p:sp>
          <p:nvSpPr>
            <p:cNvPr id="12" name="TextBox 11">
              <a:extLst>
                <a:ext uri="{FF2B5EF4-FFF2-40B4-BE49-F238E27FC236}">
                  <a16:creationId xmlns:a16="http://schemas.microsoft.com/office/drawing/2014/main" id="{A332E128-0F31-72F9-AEBA-68430686A34F}"/>
                </a:ext>
              </a:extLst>
            </p:cNvPr>
            <p:cNvSpPr txBox="1"/>
            <p:nvPr/>
          </p:nvSpPr>
          <p:spPr>
            <a:xfrm>
              <a:off x="5853452" y="4164570"/>
              <a:ext cx="1437097" cy="148944"/>
            </a:xfrm>
            <a:prstGeom prst="rect">
              <a:avLst/>
            </a:prstGeom>
            <a:noFill/>
          </p:spPr>
          <p:txBody>
            <a:bodyPr wrap="square" rtlCol="0">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D82826"/>
                  </a:solidFill>
                  <a:effectLst/>
                  <a:uLnTx/>
                  <a:uFillTx/>
                  <a:latin typeface="IBM Plex Sans Condensed" panose="020B0506050203000203" pitchFamily="34" charset="0"/>
                  <a:ea typeface="+mn-ea"/>
                  <a:cs typeface="Calibri"/>
                  <a:sym typeface="Calibri"/>
                </a:rPr>
                <a:t>IBM Quantum Computer Johannesburg</a:t>
              </a:r>
            </a:p>
          </p:txBody>
        </p:sp>
        <p:sp>
          <p:nvSpPr>
            <p:cNvPr id="16" name="Freeform: Shape 15">
              <a:extLst>
                <a:ext uri="{FF2B5EF4-FFF2-40B4-BE49-F238E27FC236}">
                  <a16:creationId xmlns:a16="http://schemas.microsoft.com/office/drawing/2014/main" id="{C818C99A-E5CF-A812-21DD-9DC020AF7876}"/>
                </a:ext>
              </a:extLst>
            </p:cNvPr>
            <p:cNvSpPr/>
            <p:nvPr/>
          </p:nvSpPr>
          <p:spPr bwMode="auto">
            <a:xfrm>
              <a:off x="7192652" y="4270342"/>
              <a:ext cx="160255" cy="179110"/>
            </a:xfrm>
            <a:custGeom>
              <a:avLst/>
              <a:gdLst>
                <a:gd name="connsiteX0" fmla="*/ 0 w 160255"/>
                <a:gd name="connsiteY0" fmla="*/ 0 h 179110"/>
                <a:gd name="connsiteX1" fmla="*/ 117835 w 160255"/>
                <a:gd name="connsiteY1" fmla="*/ 56561 h 179110"/>
                <a:gd name="connsiteX2" fmla="*/ 160255 w 160255"/>
                <a:gd name="connsiteY2" fmla="*/ 179110 h 179110"/>
              </a:gdLst>
              <a:ahLst/>
              <a:cxnLst>
                <a:cxn ang="0">
                  <a:pos x="connsiteX0" y="connsiteY0"/>
                </a:cxn>
                <a:cxn ang="0">
                  <a:pos x="connsiteX1" y="connsiteY1"/>
                </a:cxn>
                <a:cxn ang="0">
                  <a:pos x="connsiteX2" y="connsiteY2"/>
                </a:cxn>
              </a:cxnLst>
              <a:rect l="l" t="t" r="r" b="b"/>
              <a:pathLst>
                <a:path w="160255" h="179110">
                  <a:moveTo>
                    <a:pt x="0" y="0"/>
                  </a:moveTo>
                  <a:cubicBezTo>
                    <a:pt x="45563" y="13354"/>
                    <a:pt x="91126" y="26709"/>
                    <a:pt x="117835" y="56561"/>
                  </a:cubicBezTo>
                  <a:cubicBezTo>
                    <a:pt x="144544" y="86413"/>
                    <a:pt x="152399" y="132761"/>
                    <a:pt x="160255" y="179110"/>
                  </a:cubicBezTo>
                </a:path>
              </a:pathLst>
            </a:custGeom>
            <a:noFill/>
            <a:ln w="9525">
              <a:solidFill>
                <a:srgbClr val="EB3F0A"/>
              </a:solidFill>
              <a:headEnd type="none" w="med" len="med"/>
              <a:tailEnd type="arrow" w="med" len="med"/>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4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61616"/>
                </a:solidFill>
                <a:effectLst/>
                <a:uLnTx/>
                <a:uFillTx/>
                <a:latin typeface="Calibri" panose="020F0502020204030204"/>
                <a:ea typeface="+mn-ea"/>
                <a:cs typeface="+mn-cs"/>
                <a:sym typeface="Calibri"/>
              </a:endParaRPr>
            </a:p>
          </p:txBody>
        </p:sp>
        <p:sp>
          <p:nvSpPr>
            <p:cNvPr id="18" name="Freeform: Shape 17">
              <a:extLst>
                <a:ext uri="{FF2B5EF4-FFF2-40B4-BE49-F238E27FC236}">
                  <a16:creationId xmlns:a16="http://schemas.microsoft.com/office/drawing/2014/main" id="{CB19545F-6BD4-BE96-6DC5-A7BA423A0503}"/>
                </a:ext>
              </a:extLst>
            </p:cNvPr>
            <p:cNvSpPr/>
            <p:nvPr/>
          </p:nvSpPr>
          <p:spPr bwMode="auto">
            <a:xfrm>
              <a:off x="7141866" y="4164570"/>
              <a:ext cx="330935" cy="288012"/>
            </a:xfrm>
            <a:custGeom>
              <a:avLst/>
              <a:gdLst>
                <a:gd name="connsiteX0" fmla="*/ 0 w 160255"/>
                <a:gd name="connsiteY0" fmla="*/ 0 h 179110"/>
                <a:gd name="connsiteX1" fmla="*/ 117835 w 160255"/>
                <a:gd name="connsiteY1" fmla="*/ 56561 h 179110"/>
                <a:gd name="connsiteX2" fmla="*/ 160255 w 160255"/>
                <a:gd name="connsiteY2" fmla="*/ 179110 h 179110"/>
              </a:gdLst>
              <a:ahLst/>
              <a:cxnLst>
                <a:cxn ang="0">
                  <a:pos x="connsiteX0" y="connsiteY0"/>
                </a:cxn>
                <a:cxn ang="0">
                  <a:pos x="connsiteX1" y="connsiteY1"/>
                </a:cxn>
                <a:cxn ang="0">
                  <a:pos x="connsiteX2" y="connsiteY2"/>
                </a:cxn>
              </a:cxnLst>
              <a:rect l="l" t="t" r="r" b="b"/>
              <a:pathLst>
                <a:path w="160255" h="179110">
                  <a:moveTo>
                    <a:pt x="0" y="0"/>
                  </a:moveTo>
                  <a:cubicBezTo>
                    <a:pt x="45563" y="13354"/>
                    <a:pt x="91126" y="26709"/>
                    <a:pt x="117835" y="56561"/>
                  </a:cubicBezTo>
                  <a:cubicBezTo>
                    <a:pt x="144544" y="86413"/>
                    <a:pt x="152399" y="132761"/>
                    <a:pt x="160255" y="179110"/>
                  </a:cubicBezTo>
                </a:path>
              </a:pathLst>
            </a:custGeom>
            <a:noFill/>
            <a:ln w="9525">
              <a:solidFill>
                <a:srgbClr val="28A027"/>
              </a:solidFill>
              <a:headEnd type="none" w="med" len="med"/>
              <a:tailEnd type="arrow" w="med" len="med"/>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4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61616"/>
                </a:solidFill>
                <a:effectLst/>
                <a:uLnTx/>
                <a:uFillTx/>
                <a:latin typeface="Calibri" panose="020F0502020204030204"/>
                <a:ea typeface="+mn-ea"/>
                <a:cs typeface="+mn-cs"/>
                <a:sym typeface="Calibri"/>
              </a:endParaRPr>
            </a:p>
          </p:txBody>
        </p:sp>
        <p:sp>
          <p:nvSpPr>
            <p:cNvPr id="19" name="Freeform: Shape 18">
              <a:extLst>
                <a:ext uri="{FF2B5EF4-FFF2-40B4-BE49-F238E27FC236}">
                  <a16:creationId xmlns:a16="http://schemas.microsoft.com/office/drawing/2014/main" id="{4EAF923F-0445-C1AF-4530-3DEB069136F2}"/>
                </a:ext>
              </a:extLst>
            </p:cNvPr>
            <p:cNvSpPr/>
            <p:nvPr/>
          </p:nvSpPr>
          <p:spPr bwMode="auto">
            <a:xfrm>
              <a:off x="6121958" y="4622242"/>
              <a:ext cx="140677" cy="32657"/>
            </a:xfrm>
            <a:custGeom>
              <a:avLst/>
              <a:gdLst>
                <a:gd name="connsiteX0" fmla="*/ 140677 w 140677"/>
                <a:gd name="connsiteY0" fmla="*/ 32657 h 32657"/>
                <a:gd name="connsiteX1" fmla="*/ 57778 w 140677"/>
                <a:gd name="connsiteY1" fmla="*/ 20096 h 32657"/>
                <a:gd name="connsiteX2" fmla="*/ 0 w 140677"/>
                <a:gd name="connsiteY2" fmla="*/ 0 h 32657"/>
              </a:gdLst>
              <a:ahLst/>
              <a:cxnLst>
                <a:cxn ang="0">
                  <a:pos x="connsiteX0" y="connsiteY0"/>
                </a:cxn>
                <a:cxn ang="0">
                  <a:pos x="connsiteX1" y="connsiteY1"/>
                </a:cxn>
                <a:cxn ang="0">
                  <a:pos x="connsiteX2" y="connsiteY2"/>
                </a:cxn>
              </a:cxnLst>
              <a:rect l="l" t="t" r="r" b="b"/>
              <a:pathLst>
                <a:path w="140677" h="32657">
                  <a:moveTo>
                    <a:pt x="140677" y="32657"/>
                  </a:moveTo>
                  <a:cubicBezTo>
                    <a:pt x="110950" y="29098"/>
                    <a:pt x="81224" y="25539"/>
                    <a:pt x="57778" y="20096"/>
                  </a:cubicBezTo>
                  <a:cubicBezTo>
                    <a:pt x="34332" y="14653"/>
                    <a:pt x="17166" y="7326"/>
                    <a:pt x="0" y="0"/>
                  </a:cubicBezTo>
                </a:path>
              </a:pathLst>
            </a:custGeom>
            <a:noFill/>
            <a:ln w="9525">
              <a:solidFill>
                <a:srgbClr val="FB6913"/>
              </a:solidFill>
              <a:headEnd type="none" w="med" len="med"/>
              <a:tailEnd type="arrow" w="med" len="med"/>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4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61616"/>
                </a:solidFill>
                <a:effectLst/>
                <a:uLnTx/>
                <a:uFillTx/>
                <a:latin typeface="Calibri" panose="020F0502020204030204"/>
                <a:ea typeface="+mn-ea"/>
                <a:cs typeface="+mn-cs"/>
                <a:sym typeface="Calibri"/>
              </a:endParaRPr>
            </a:p>
          </p:txBody>
        </p:sp>
        <p:sp>
          <p:nvSpPr>
            <p:cNvPr id="26" name="Freeform: Shape 25">
              <a:extLst>
                <a:ext uri="{FF2B5EF4-FFF2-40B4-BE49-F238E27FC236}">
                  <a16:creationId xmlns:a16="http://schemas.microsoft.com/office/drawing/2014/main" id="{F5804069-0044-F28B-5180-5E66EB9816DA}"/>
                </a:ext>
              </a:extLst>
            </p:cNvPr>
            <p:cNvSpPr/>
            <p:nvPr/>
          </p:nvSpPr>
          <p:spPr bwMode="auto">
            <a:xfrm>
              <a:off x="6865536" y="3577213"/>
              <a:ext cx="190919" cy="52754"/>
            </a:xfrm>
            <a:custGeom>
              <a:avLst/>
              <a:gdLst>
                <a:gd name="connsiteX0" fmla="*/ 190919 w 190919"/>
                <a:gd name="connsiteY0" fmla="*/ 0 h 52754"/>
                <a:gd name="connsiteX1" fmla="*/ 92948 w 190919"/>
                <a:gd name="connsiteY1" fmla="*/ 15073 h 52754"/>
                <a:gd name="connsiteX2" fmla="*/ 0 w 190919"/>
                <a:gd name="connsiteY2" fmla="*/ 52754 h 52754"/>
              </a:gdLst>
              <a:ahLst/>
              <a:cxnLst>
                <a:cxn ang="0">
                  <a:pos x="connsiteX0" y="connsiteY0"/>
                </a:cxn>
                <a:cxn ang="0">
                  <a:pos x="connsiteX1" y="connsiteY1"/>
                </a:cxn>
                <a:cxn ang="0">
                  <a:pos x="connsiteX2" y="connsiteY2"/>
                </a:cxn>
              </a:cxnLst>
              <a:rect l="l" t="t" r="r" b="b"/>
              <a:pathLst>
                <a:path w="190919" h="52754">
                  <a:moveTo>
                    <a:pt x="190919" y="0"/>
                  </a:moveTo>
                  <a:cubicBezTo>
                    <a:pt x="157843" y="3140"/>
                    <a:pt x="124768" y="6281"/>
                    <a:pt x="92948" y="15073"/>
                  </a:cubicBezTo>
                  <a:cubicBezTo>
                    <a:pt x="61128" y="23865"/>
                    <a:pt x="30564" y="38309"/>
                    <a:pt x="0" y="52754"/>
                  </a:cubicBezTo>
                </a:path>
              </a:pathLst>
            </a:custGeom>
            <a:noFill/>
            <a:ln w="9525">
              <a:solidFill>
                <a:srgbClr val="5092BC"/>
              </a:solidFill>
              <a:headEnd type="none" w="med" len="med"/>
              <a:tailEnd type="arrow" w="med" len="med"/>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4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61616"/>
                </a:solidFill>
                <a:effectLst/>
                <a:uLnTx/>
                <a:uFillTx/>
                <a:latin typeface="Calibri" panose="020F0502020204030204"/>
                <a:ea typeface="+mn-ea"/>
                <a:cs typeface="+mn-cs"/>
                <a:sym typeface="Calibri"/>
              </a:endParaRPr>
            </a:p>
          </p:txBody>
        </p:sp>
        <p:sp>
          <p:nvSpPr>
            <p:cNvPr id="40" name="Rectangle 39">
              <a:extLst>
                <a:ext uri="{FF2B5EF4-FFF2-40B4-BE49-F238E27FC236}">
                  <a16:creationId xmlns:a16="http://schemas.microsoft.com/office/drawing/2014/main" id="{F6BE2916-293D-600C-2FA9-8C7E1BC82F29}"/>
                </a:ext>
              </a:extLst>
            </p:cNvPr>
            <p:cNvSpPr/>
            <p:nvPr/>
          </p:nvSpPr>
          <p:spPr bwMode="auto">
            <a:xfrm>
              <a:off x="8129348" y="4368057"/>
              <a:ext cx="97692" cy="82061"/>
            </a:xfrm>
            <a:prstGeom prst="rect">
              <a:avLst/>
            </a:prstGeom>
            <a:solidFill>
              <a:srgbClr val="FFFFFF"/>
            </a:solidFill>
            <a:ln w="9525">
              <a:noFill/>
              <a:headEnd type="none" w="med" len="med"/>
              <a:tailEnd type="arrow" w="med" len="med"/>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4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61616"/>
                </a:solidFill>
                <a:effectLst/>
                <a:uLnTx/>
                <a:uFillTx/>
                <a:latin typeface="Calibri" panose="020F0502020204030204"/>
                <a:ea typeface="+mn-ea"/>
                <a:cs typeface="+mn-cs"/>
                <a:sym typeface="Calibri"/>
              </a:endParaRPr>
            </a:p>
          </p:txBody>
        </p:sp>
      </p:grpSp>
      <p:sp>
        <p:nvSpPr>
          <p:cNvPr id="4" name="Slide Number Placeholder 5">
            <a:extLst>
              <a:ext uri="{FF2B5EF4-FFF2-40B4-BE49-F238E27FC236}">
                <a16:creationId xmlns:a16="http://schemas.microsoft.com/office/drawing/2014/main" id="{49766D62-C81A-A755-19F0-C6BD2804B5EF}"/>
              </a:ext>
            </a:extLst>
          </p:cNvPr>
          <p:cNvSpPr txBox="1">
            <a:spLocks/>
          </p:cNvSpPr>
          <p:nvPr/>
        </p:nvSpPr>
        <p:spPr>
          <a:xfrm>
            <a:off x="11371220" y="6469023"/>
            <a:ext cx="532724" cy="239363"/>
          </a:xfrm>
          <a:prstGeom prst="rect">
            <a:avLst/>
          </a:prstGeom>
        </p:spPr>
        <p:txBody>
          <a:bodyPr/>
          <a:ls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09" rtl="0" eaLnBrk="1" fontAlgn="auto" latinLnBrk="0" hangingPunct="1">
              <a:lnSpc>
                <a:spcPct val="100000"/>
              </a:lnSpc>
              <a:spcBef>
                <a:spcPts val="0"/>
              </a:spcBef>
              <a:spcAft>
                <a:spcPts val="0"/>
              </a:spcAft>
              <a:buClrTx/>
              <a:buSzTx/>
              <a:buFontTx/>
              <a:buNone/>
              <a:tabLst/>
              <a:defRPr/>
            </a:pPr>
            <a:fld id="{86CB4B4D-7CA3-9044-876B-883B54F8677D}" type="slidenum">
              <a:rPr kumimoji="0" lang="en-US" sz="800" b="0" i="0" u="none" strike="noStrike" kern="1200" cap="none" spc="0" normalizeH="0" baseline="0" noProof="0">
                <a:ln>
                  <a:noFill/>
                </a:ln>
                <a:solidFill>
                  <a:srgbClr val="161616"/>
                </a:solidFill>
                <a:effectLst/>
                <a:uLnTx/>
                <a:uFillTx/>
                <a:latin typeface="IBM Plex Sans Light"/>
                <a:ea typeface="+mn-ea"/>
                <a:cs typeface="+mn-cs"/>
              </a:rPr>
              <a:pPr marL="0" marR="0" lvl="0" indent="0" algn="r" defTabSz="457109"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dirty="0">
              <a:ln>
                <a:noFill/>
              </a:ln>
              <a:solidFill>
                <a:srgbClr val="161616"/>
              </a:solidFill>
              <a:effectLst/>
              <a:uLnTx/>
              <a:uFillTx/>
              <a:latin typeface="IBM Plex Sans Light"/>
              <a:ea typeface="+mn-ea"/>
              <a:cs typeface="+mn-cs"/>
            </a:endParaRPr>
          </a:p>
        </p:txBody>
      </p:sp>
      <p:sp>
        <p:nvSpPr>
          <p:cNvPr id="21" name="Title 1">
            <a:extLst>
              <a:ext uri="{FF2B5EF4-FFF2-40B4-BE49-F238E27FC236}">
                <a16:creationId xmlns:a16="http://schemas.microsoft.com/office/drawing/2014/main" id="{3A8DA858-E6E2-1820-5CBF-D9C0B3F6DA63}"/>
              </a:ext>
            </a:extLst>
          </p:cNvPr>
          <p:cNvSpPr>
            <a:spLocks noGrp="1"/>
          </p:cNvSpPr>
          <p:nvPr>
            <p:ph type="title"/>
          </p:nvPr>
        </p:nvSpPr>
        <p:spPr>
          <a:xfrm>
            <a:off x="288756" y="288854"/>
            <a:ext cx="4584345" cy="953046"/>
          </a:xfrm>
        </p:spPr>
        <p:txBody>
          <a:bodyPr/>
          <a:lstStyle/>
          <a:p>
            <a:pPr>
              <a:lnSpc>
                <a:spcPct val="110000"/>
              </a:lnSpc>
            </a:pPr>
            <a:r>
              <a:rPr lang="en-US" sz="1400" dirty="0">
                <a:solidFill>
                  <a:schemeClr val="accent1"/>
                </a:solidFill>
              </a:rPr>
              <a:t>Mitsubishi Chemical</a:t>
            </a:r>
            <a:br>
              <a:rPr lang="en-US" dirty="0"/>
            </a:br>
            <a:r>
              <a:rPr lang="en-US" sz="2200" dirty="0">
                <a:latin typeface="IBM Plex Sans Light" panose="020B0403050203000203" pitchFamily="34" charset="0"/>
              </a:rPr>
              <a:t>Lithium-air battery chemistry</a:t>
            </a:r>
            <a:br>
              <a:rPr lang="en-US" dirty="0">
                <a:latin typeface="IBM Plex Sans Light" panose="020B0403050203000203" pitchFamily="34" charset="0"/>
              </a:rPr>
            </a:br>
            <a:endParaRPr lang="en-US" dirty="0"/>
          </a:p>
        </p:txBody>
      </p:sp>
      <p:grpSp>
        <p:nvGrpSpPr>
          <p:cNvPr id="22" name="Group 21">
            <a:extLst>
              <a:ext uri="{FF2B5EF4-FFF2-40B4-BE49-F238E27FC236}">
                <a16:creationId xmlns:a16="http://schemas.microsoft.com/office/drawing/2014/main" id="{891B21E0-EE72-D500-07AB-BFBEEE81E26F}"/>
              </a:ext>
            </a:extLst>
          </p:cNvPr>
          <p:cNvGrpSpPr/>
          <p:nvPr/>
        </p:nvGrpSpPr>
        <p:grpSpPr>
          <a:xfrm>
            <a:off x="-27203" y="970239"/>
            <a:ext cx="1856949" cy="215266"/>
            <a:chOff x="-59565" y="902825"/>
            <a:chExt cx="1857191" cy="215294"/>
          </a:xfrm>
        </p:grpSpPr>
        <p:sp>
          <p:nvSpPr>
            <p:cNvPr id="23" name="Rounded Rectangle 22">
              <a:extLst>
                <a:ext uri="{FF2B5EF4-FFF2-40B4-BE49-F238E27FC236}">
                  <a16:creationId xmlns:a16="http://schemas.microsoft.com/office/drawing/2014/main" id="{CEA2E89A-2A2D-7EC0-C127-1F983DE45B92}"/>
                </a:ext>
              </a:extLst>
            </p:cNvPr>
            <p:cNvSpPr/>
            <p:nvPr/>
          </p:nvSpPr>
          <p:spPr bwMode="auto">
            <a:xfrm>
              <a:off x="284125" y="902825"/>
              <a:ext cx="1169813" cy="196770"/>
            </a:xfrm>
            <a:prstGeom prst="roundRect">
              <a:avLst/>
            </a:prstGeom>
            <a:solidFill>
              <a:schemeClr val="accent1">
                <a:lumMod val="20000"/>
                <a:lumOff val="80000"/>
              </a:schemeClr>
            </a:solidFill>
            <a:ln w="9525">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t" anchorCtr="0" compatLnSpc="1">
              <a:prstTxWarp prst="textNoShape">
                <a:avLst/>
              </a:prstTxWarp>
            </a:bodyPr>
            <a:lstStyle/>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24" name="TextBox 23">
              <a:extLst>
                <a:ext uri="{FF2B5EF4-FFF2-40B4-BE49-F238E27FC236}">
                  <a16:creationId xmlns:a16="http://schemas.microsoft.com/office/drawing/2014/main" id="{E13E41B0-6B73-7CB5-3DDA-64E40A3C772D}"/>
                </a:ext>
              </a:extLst>
            </p:cNvPr>
            <p:cNvSpPr txBox="1"/>
            <p:nvPr/>
          </p:nvSpPr>
          <p:spPr>
            <a:xfrm>
              <a:off x="-59565" y="921349"/>
              <a:ext cx="1857191" cy="19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marL="0" marR="0" lvl="0" indent="0" algn="ctr" defTabSz="2437912" rtl="0" eaLnBrk="1" fontAlgn="auto" latinLnBrk="0" hangingPunct="1">
                <a:lnSpc>
                  <a:spcPct val="100000"/>
                </a:lnSpc>
                <a:spcBef>
                  <a:spcPts val="2899"/>
                </a:spcBef>
                <a:spcAft>
                  <a:spcPts val="0"/>
                </a:spcAft>
                <a:buClrTx/>
                <a:buSzPct val="100000"/>
                <a:buFontTx/>
                <a:buNone/>
                <a:tabLst/>
                <a:defRPr/>
              </a:pPr>
              <a:r>
                <a:rPr kumimoji="0" lang="en-US" sz="1000" b="0" i="0" u="none" strike="noStrike" kern="0" cap="none" spc="0" normalizeH="0" baseline="0" noProof="0" dirty="0">
                  <a:ln>
                    <a:noFill/>
                  </a:ln>
                  <a:solidFill>
                    <a:srgbClr val="0F62FE"/>
                  </a:solidFill>
                  <a:effectLst/>
                  <a:uLnTx/>
                  <a:uFillTx/>
                  <a:latin typeface="IBM Plex Sans Light"/>
                  <a:ea typeface="+mn-ea"/>
                  <a:cs typeface="+mn-cs"/>
                  <a:sym typeface="IBM Plex Sans Light"/>
                </a:rPr>
                <a:t>Simulation</a:t>
              </a:r>
            </a:p>
          </p:txBody>
        </p:sp>
      </p:grpSp>
      <p:sp>
        <p:nvSpPr>
          <p:cNvPr id="27" name="Text Placeholder 2">
            <a:extLst>
              <a:ext uri="{FF2B5EF4-FFF2-40B4-BE49-F238E27FC236}">
                <a16:creationId xmlns:a16="http://schemas.microsoft.com/office/drawing/2014/main" id="{ECF00A40-39E4-D84D-D0EB-9D807302E3E7}"/>
              </a:ext>
            </a:extLst>
          </p:cNvPr>
          <p:cNvSpPr txBox="1">
            <a:spLocks/>
          </p:cNvSpPr>
          <p:nvPr/>
        </p:nvSpPr>
        <p:spPr>
          <a:xfrm>
            <a:off x="6285685" y="4507318"/>
            <a:ext cx="5307504" cy="3585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61616"/>
                </a:solidFill>
                <a:effectLst/>
                <a:uLnTx/>
                <a:uFillTx/>
                <a:latin typeface="IBM Plex Sans Light"/>
                <a:ea typeface="+mj-ea"/>
                <a:cs typeface="+mj-cs"/>
                <a:sym typeface="IBM Plex Sans Light"/>
              </a:rPr>
              <a:t>Mitsubishi Chemical and IBM investigated the rearrangement of the lithium superoxide dimer, which requires an accurate description of bond breaking and formation through a transition state. The team demonstrated proof of principle of a complete reaction with a quantum computer (state-of-the-art at the time).</a:t>
            </a:r>
          </a:p>
        </p:txBody>
      </p:sp>
      <p:cxnSp>
        <p:nvCxnSpPr>
          <p:cNvPr id="28" name="Straight Connector 27">
            <a:extLst>
              <a:ext uri="{FF2B5EF4-FFF2-40B4-BE49-F238E27FC236}">
                <a16:creationId xmlns:a16="http://schemas.microsoft.com/office/drawing/2014/main" id="{910EFDA7-808D-5CEB-354A-E57DC50C3C54}"/>
              </a:ext>
            </a:extLst>
          </p:cNvPr>
          <p:cNvCxnSpPr>
            <a:cxnSpLocks/>
          </p:cNvCxnSpPr>
          <p:nvPr/>
        </p:nvCxnSpPr>
        <p:spPr bwMode="auto">
          <a:xfrm>
            <a:off x="5603959" y="791261"/>
            <a:ext cx="0" cy="545173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Footer Placeholder 2">
            <a:extLst>
              <a:ext uri="{FF2B5EF4-FFF2-40B4-BE49-F238E27FC236}">
                <a16:creationId xmlns:a16="http://schemas.microsoft.com/office/drawing/2014/main" id="{C3C22BBF-FAC3-BA99-C066-A1B7EDDE9035}"/>
              </a:ext>
            </a:extLst>
          </p:cNvPr>
          <p:cNvSpPr txBox="1">
            <a:spLocks/>
          </p:cNvSpPr>
          <p:nvPr/>
        </p:nvSpPr>
        <p:spPr>
          <a:xfrm>
            <a:off x="228505" y="6458480"/>
            <a:ext cx="2477119" cy="190450"/>
          </a:xfrm>
          <a:prstGeom prst="rect">
            <a:avLst/>
          </a:prstGeom>
        </p:spPr>
        <p:txBody>
          <a:bodyPr/>
          <a:lstStyle>
            <a:defPPr>
              <a:defRPr lang="en-US"/>
            </a:defPPr>
            <a:lvl1pPr marL="0" algn="l" defTabSz="1829379" rtl="0" eaLnBrk="1" latinLnBrk="0" hangingPunct="1">
              <a:defRPr sz="3600" kern="1200">
                <a:solidFill>
                  <a:schemeClr val="tx1"/>
                </a:solidFill>
                <a:latin typeface="+mn-lt"/>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pPr marL="0" marR="0" lvl="0" indent="0" algn="l" defTabSz="91363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sym typeface="IBM Plex Sans Light"/>
              </a:rPr>
              <a:t>© 2025 IBM Corporation</a:t>
            </a:r>
          </a:p>
        </p:txBody>
      </p:sp>
      <p:sp>
        <p:nvSpPr>
          <p:cNvPr id="2" name="SlideIDTextBox2147481624">
            <a:extLst>
              <a:ext uri="{FF2B5EF4-FFF2-40B4-BE49-F238E27FC236}">
                <a16:creationId xmlns:a16="http://schemas.microsoft.com/office/drawing/2014/main" id="{6842C635-0B58-2D17-C899-0A7C77AFC108}"/>
              </a:ext>
            </a:extLst>
          </p:cNvPr>
          <p:cNvSpPr txBox="1"/>
          <p:nvPr/>
        </p:nvSpPr>
        <p:spPr>
          <a:xfrm>
            <a:off x="12507871" y="317905"/>
            <a:ext cx="1269835" cy="317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0" marR="0" lvl="0" indent="0" algn="l" defTabSz="1218956" rtl="0" eaLnBrk="1" fontAlgn="auto" latinLnBrk="0" hangingPunct="1">
              <a:lnSpc>
                <a:spcPct val="100000"/>
              </a:lnSpc>
              <a:spcBef>
                <a:spcPts val="1450"/>
              </a:spcBef>
              <a:spcAft>
                <a:spcPts val="0"/>
              </a:spcAft>
              <a:buClrTx/>
              <a:buSzPct val="100000"/>
              <a:buFontTx/>
              <a:buNone/>
              <a:tabLst/>
              <a:defRPr/>
            </a:pPr>
            <a:r>
              <a:rPr kumimoji="0" lang="en-US" sz="1800" b="0" i="0" u="none" strike="noStrike" kern="0" cap="none" spc="0" normalizeH="0" baseline="0" noProof="0">
                <a:ln>
                  <a:noFill/>
                </a:ln>
                <a:solidFill>
                  <a:srgbClr val="000000"/>
                </a:solidFill>
                <a:effectLst/>
                <a:uLnTx/>
                <a:uFillTx/>
                <a:latin typeface="IBM Plex Sans Light"/>
                <a:ea typeface="+mn-ea"/>
                <a:cs typeface="+mn-cs"/>
                <a:sym typeface="IBM Plex Sans Light"/>
              </a:rPr>
              <a:t>Slide ID: 2147481624</a:t>
            </a:r>
            <a:endParaRPr kumimoji="0" lang="en-US" sz="1800" b="0" i="0" u="none" strike="noStrike" kern="0" cap="none" spc="0" normalizeH="0" baseline="0" noProof="0" dirty="0">
              <a:ln>
                <a:noFill/>
              </a:ln>
              <a:solidFill>
                <a:srgbClr val="000000"/>
              </a:solidFill>
              <a:effectLst/>
              <a:uLnTx/>
              <a:uFillTx/>
              <a:latin typeface="IBM Plex Sans Light"/>
              <a:ea typeface="+mn-ea"/>
              <a:cs typeface="+mn-cs"/>
              <a:sym typeface="IBM Plex Sans Light"/>
            </a:endParaRPr>
          </a:p>
        </p:txBody>
      </p:sp>
      <p:sp>
        <p:nvSpPr>
          <p:cNvPr id="13" name="Élőláb helye 12">
            <a:extLst>
              <a:ext uri="{FF2B5EF4-FFF2-40B4-BE49-F238E27FC236}">
                <a16:creationId xmlns:a16="http://schemas.microsoft.com/office/drawing/2014/main" id="{4E708D46-9B06-ACD9-3004-A9FFB1734AD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61616"/>
                </a:solidFill>
                <a:effectLst/>
                <a:uLnTx/>
                <a:uFillTx/>
                <a:latin typeface="IBM Plex Sans" panose="020B0503050203000203" pitchFamily="34" charset="0"/>
                <a:ea typeface="+mn-ea"/>
                <a:cs typeface="+mn-cs"/>
              </a:rPr>
              <a:t>© 2025 IBM Corporation</a:t>
            </a:r>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2514639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0224F-5952-C3C1-14A1-FADE3017F3A7}"/>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615C5BA7-5F36-C93E-8AA1-F88B77C9BFCA}"/>
              </a:ext>
            </a:extLst>
          </p:cNvPr>
          <p:cNvSpPr>
            <a:spLocks noGrp="1"/>
          </p:cNvSpPr>
          <p:nvPr>
            <p:ph type="ftr" sz="quarter" idx="14"/>
          </p:nvPr>
        </p:nvSpPr>
        <p:spPr/>
        <p:txBody>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Times New Roman" panose="02020603050405020304" pitchFamily="18" charset="0"/>
                <a:cs typeface="+mn-cs"/>
              </a:rPr>
              <a:t>© 2025 IBM Corporation</a:t>
            </a:r>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cxnSp>
        <p:nvCxnSpPr>
          <p:cNvPr id="12" name="Straight Connector 11">
            <a:extLst>
              <a:ext uri="{FF2B5EF4-FFF2-40B4-BE49-F238E27FC236}">
                <a16:creationId xmlns:a16="http://schemas.microsoft.com/office/drawing/2014/main" id="{E116E0F1-59DD-3731-EEE1-BFBD816B0CAD}"/>
              </a:ext>
            </a:extLst>
          </p:cNvPr>
          <p:cNvCxnSpPr>
            <a:cxnSpLocks/>
          </p:cNvCxnSpPr>
          <p:nvPr/>
        </p:nvCxnSpPr>
        <p:spPr bwMode="auto">
          <a:xfrm>
            <a:off x="3043730" y="1956651"/>
            <a:ext cx="0" cy="424880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Text Placeholder 3">
            <a:extLst>
              <a:ext uri="{FF2B5EF4-FFF2-40B4-BE49-F238E27FC236}">
                <a16:creationId xmlns:a16="http://schemas.microsoft.com/office/drawing/2014/main" id="{5BD69C7D-6745-18E6-A8F5-22D78536B7BD}"/>
              </a:ext>
            </a:extLst>
          </p:cNvPr>
          <p:cNvSpPr>
            <a:spLocks noGrp="1"/>
          </p:cNvSpPr>
          <p:nvPr>
            <p:ph type="body" sz="quarter" idx="12"/>
          </p:nvPr>
        </p:nvSpPr>
        <p:spPr>
          <a:xfrm>
            <a:off x="284125" y="1956651"/>
            <a:ext cx="2634691" cy="4248807"/>
          </a:xfrm>
        </p:spPr>
        <p:txBody>
          <a:bodyPr/>
          <a:lstStyle/>
          <a:p>
            <a:r>
              <a:rPr lang="en-US" spc="-25" dirty="0"/>
              <a:t>Moderna partnered with IBM to develop quantum computing algorithms for </a:t>
            </a:r>
            <a:r>
              <a:rPr lang="en-US" spc="-25" dirty="0">
                <a:solidFill>
                  <a:schemeClr val="accent1"/>
                </a:solidFill>
              </a:rPr>
              <a:t>predicting mRNA secondary structures </a:t>
            </a:r>
            <a:r>
              <a:rPr lang="en-US" dirty="0">
                <a:solidFill>
                  <a:schemeClr val="accent1"/>
                </a:solidFill>
                <a:effectLst/>
              </a:rPr>
              <a:t>at greater scale and accuracy</a:t>
            </a:r>
            <a:r>
              <a:rPr lang="en-US" dirty="0">
                <a:effectLst/>
              </a:rPr>
              <a:t>, with the goal of unveiling novel and more diverse mRNA therapies.</a:t>
            </a:r>
            <a:endParaRPr lang="en-US" spc="-25" dirty="0"/>
          </a:p>
          <a:p>
            <a:endParaRPr lang="en-US" spc="-25" dirty="0">
              <a:sym typeface="Salesforce Sans"/>
            </a:endParaRPr>
          </a:p>
          <a:p>
            <a:r>
              <a:rPr lang="en-US" spc="-25" dirty="0"/>
              <a:t>Running the CVaR-VQA algorithm on IBM Quantum Eagle and IBM Quantum Heron processors yielded </a:t>
            </a:r>
            <a:r>
              <a:rPr lang="en-US" spc="-25" dirty="0">
                <a:solidFill>
                  <a:schemeClr val="accent1"/>
                </a:solidFill>
              </a:rPr>
              <a:t>accurate insights into folding mechanisms for mRNA sequences of up to 42 nucleotides</a:t>
            </a:r>
            <a:r>
              <a:rPr lang="en-US" spc="-25" dirty="0"/>
              <a:t> (mapped to 10–80 qubits) and their associated energy states that match the </a:t>
            </a:r>
            <a:r>
              <a:rPr lang="en-US" dirty="0"/>
              <a:t>results of the classical solver CPLEX.</a:t>
            </a:r>
            <a:endParaRPr lang="en-US" dirty="0">
              <a:sym typeface="Salesforce Sans"/>
            </a:endParaRPr>
          </a:p>
          <a:p>
            <a:endParaRPr lang="en-US" dirty="0">
              <a:sym typeface="Salesforce Sans"/>
            </a:endParaRPr>
          </a:p>
        </p:txBody>
      </p:sp>
      <p:sp>
        <p:nvSpPr>
          <p:cNvPr id="16" name="Title 1">
            <a:extLst>
              <a:ext uri="{FF2B5EF4-FFF2-40B4-BE49-F238E27FC236}">
                <a16:creationId xmlns:a16="http://schemas.microsoft.com/office/drawing/2014/main" id="{716B663F-1C6D-CDEA-28B5-F2832574E19B}"/>
              </a:ext>
            </a:extLst>
          </p:cNvPr>
          <p:cNvSpPr>
            <a:spLocks noGrp="1"/>
          </p:cNvSpPr>
          <p:nvPr>
            <p:ph type="title"/>
          </p:nvPr>
        </p:nvSpPr>
        <p:spPr>
          <a:xfrm>
            <a:off x="283427" y="652541"/>
            <a:ext cx="5628223" cy="1217264"/>
          </a:xfrm>
        </p:spPr>
        <p:txBody>
          <a:bodyPr/>
          <a:lstStyle/>
          <a:p>
            <a:pPr>
              <a:lnSpc>
                <a:spcPct val="100000"/>
              </a:lnSpc>
            </a:pPr>
            <a:r>
              <a:rPr lang="en-US" sz="2200" dirty="0"/>
              <a:t>Predicting mRNA secondary structures with quantum optimization techniques </a:t>
            </a:r>
            <a:endParaRPr lang="en-US" sz="2200" dirty="0">
              <a:solidFill>
                <a:schemeClr val="accent1"/>
              </a:solidFill>
            </a:endParaRPr>
          </a:p>
        </p:txBody>
      </p:sp>
      <p:sp>
        <p:nvSpPr>
          <p:cNvPr id="17" name="Text Placeholder 4">
            <a:extLst>
              <a:ext uri="{FF2B5EF4-FFF2-40B4-BE49-F238E27FC236}">
                <a16:creationId xmlns:a16="http://schemas.microsoft.com/office/drawing/2014/main" id="{C636A528-742C-4986-75C1-4FB03D523090}"/>
              </a:ext>
            </a:extLst>
          </p:cNvPr>
          <p:cNvSpPr txBox="1">
            <a:spLocks/>
          </p:cNvSpPr>
          <p:nvPr/>
        </p:nvSpPr>
        <p:spPr>
          <a:xfrm>
            <a:off x="3186587" y="1956651"/>
            <a:ext cx="2618034" cy="424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latinLnBrk="0">
              <a:lnSpc>
                <a:spcPct val="110000"/>
              </a:lnSpc>
              <a:spcBef>
                <a:spcPts val="0"/>
              </a:spcBef>
              <a:spcAft>
                <a:spcPts val="0"/>
              </a:spcAft>
              <a:buClrTx/>
              <a:buSzTx/>
              <a:buFontTx/>
              <a:buNone/>
              <a:tabLst/>
              <a:defRPr sz="2800" b="0" i="0" u="none" strike="noStrike" cap="none" spc="0" baseline="0">
                <a:solidFill>
                  <a:schemeClr val="tx1"/>
                </a:solidFill>
                <a:uFillTx/>
                <a:latin typeface="+mj-lt"/>
                <a:ea typeface="+mj-ea"/>
                <a:cs typeface="+mj-cs"/>
                <a:sym typeface="IBM Plex Sans Light"/>
              </a:defRPr>
            </a:lvl1pPr>
            <a:lvl2pPr marL="444465" marR="0" indent="-446749" algn="l" defTabSz="2438400" rtl="0" latinLnBrk="0">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2pPr>
            <a:lvl3pPr marL="615918" marR="0" indent="-446749" algn="l" defTabSz="2438400" rtl="0" latinLnBrk="0">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3pPr>
            <a:lvl4pPr marL="901671" marR="0" indent="-446749" algn="l" defTabSz="2438400" rtl="0" latinLnBrk="0">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4pPr>
            <a:lvl5pPr marL="1076298" marR="0" indent="-446749" algn="l" defTabSz="2438400" rtl="0" latinLnBrk="0">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5pPr>
            <a:lvl6pPr marL="1843060"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114277" marR="0" lvl="0" indent="-228554" algn="l" defTabSz="1218956" rtl="0" eaLnBrk="1" fontAlgn="auto" latinLnBrk="0" hangingPunct="1">
              <a:lnSpc>
                <a:spcPct val="11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61616"/>
                </a:solidFill>
                <a:effectLst/>
                <a:uLnTx/>
                <a:uFillTx/>
                <a:latin typeface="IBM Plex Sans Light" panose="020B0403050203000203" pitchFamily="34" charset="0"/>
                <a:ea typeface="+mj-ea"/>
                <a:cs typeface="+mj-cs"/>
                <a:sym typeface="IBM Plex Sans Light"/>
              </a:rPr>
              <a:t>“Our world is a quantum mechanical world, and so when we try to simplify things in a deterministic world, we’re not going to really be able to emulate that complexity.”</a:t>
            </a:r>
          </a:p>
          <a:p>
            <a:pPr marL="114277" marR="0" lvl="0" indent="-228554" algn="l" defTabSz="1218956" rtl="0" eaLnBrk="1" fontAlgn="auto" latinLnBrk="0" hangingPunct="1">
              <a:lnSpc>
                <a:spcPct val="110000"/>
              </a:lnSpc>
              <a:spcBef>
                <a:spcPts val="0"/>
              </a:spcBef>
              <a:spcAft>
                <a:spcPts val="0"/>
              </a:spcAft>
              <a:buClrTx/>
              <a:buSzTx/>
              <a:buFontTx/>
              <a:buNone/>
              <a:tabLst/>
              <a:defRPr/>
            </a:pPr>
            <a:br>
              <a:rPr kumimoji="0" lang="en-US" sz="1800" b="0" i="0" u="none" strike="noStrike" kern="0" cap="none" spc="0" normalizeH="0" baseline="0" noProof="0" dirty="0">
                <a:ln>
                  <a:noFill/>
                </a:ln>
                <a:solidFill>
                  <a:srgbClr val="000000"/>
                </a:solidFill>
                <a:effectLst/>
                <a:uLnTx/>
                <a:uFillTx/>
                <a:latin typeface="IBM Plex Sans Light"/>
                <a:ea typeface="+mj-ea"/>
                <a:cs typeface="+mj-cs"/>
                <a:sym typeface="IBM Plex Sans Light"/>
              </a:rPr>
            </a:br>
            <a:r>
              <a:rPr kumimoji="0" lang="en-US" sz="1400" b="0" i="0" u="none" strike="noStrike" kern="0" cap="none" spc="0" normalizeH="0" baseline="0" noProof="0" dirty="0">
                <a:ln>
                  <a:noFill/>
                </a:ln>
                <a:solidFill>
                  <a:srgbClr val="000000"/>
                </a:solidFill>
                <a:effectLst/>
                <a:uLnTx/>
                <a:uFillTx/>
                <a:latin typeface="IBM Plex Sans Medm" panose="020B0503050203000203" pitchFamily="34" charset="0"/>
                <a:ea typeface="+mj-ea"/>
                <a:cs typeface="+mj-cs"/>
                <a:sym typeface="IBM Plex Sans Light"/>
              </a:rPr>
              <a:t>Wade Davis</a:t>
            </a:r>
            <a:br>
              <a:rPr kumimoji="0" lang="en-US" sz="1400" b="0" i="0" u="none" strike="noStrike" kern="0" cap="none" spc="0" normalizeH="0" baseline="0" noProof="0" dirty="0">
                <a:ln>
                  <a:noFill/>
                </a:ln>
                <a:solidFill>
                  <a:srgbClr val="000000"/>
                </a:solidFill>
                <a:effectLst/>
                <a:uLnTx/>
                <a:uFillTx/>
                <a:latin typeface="IBM Plex Sans Light"/>
                <a:ea typeface="+mj-ea"/>
                <a:cs typeface="+mj-cs"/>
                <a:sym typeface="IBM Plex Sans Light"/>
              </a:rPr>
            </a:br>
            <a:r>
              <a:rPr kumimoji="0" lang="en-US" sz="14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Senior Vice President, Digital for Business, Moderna</a:t>
            </a:r>
          </a:p>
        </p:txBody>
      </p:sp>
      <p:sp>
        <p:nvSpPr>
          <p:cNvPr id="8" name="Text Placeholder 5">
            <a:extLst>
              <a:ext uri="{FF2B5EF4-FFF2-40B4-BE49-F238E27FC236}">
                <a16:creationId xmlns:a16="http://schemas.microsoft.com/office/drawing/2014/main" id="{FBE3885A-6886-7817-EB76-725BF89A4F73}"/>
              </a:ext>
            </a:extLst>
          </p:cNvPr>
          <p:cNvSpPr txBox="1">
            <a:spLocks/>
          </p:cNvSpPr>
          <p:nvPr/>
        </p:nvSpPr>
        <p:spPr>
          <a:xfrm>
            <a:off x="6930670" y="4921851"/>
            <a:ext cx="4657310" cy="804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latinLnBrk="0">
              <a:lnSpc>
                <a:spcPct val="110000"/>
              </a:lnSpc>
              <a:spcBef>
                <a:spcPts val="0"/>
              </a:spcBef>
              <a:spcAft>
                <a:spcPts val="0"/>
              </a:spcAft>
              <a:buClrTx/>
              <a:buSzTx/>
              <a:buFontTx/>
              <a:buNone/>
              <a:tabLst/>
              <a:defRPr sz="2800" b="0" i="0" u="none" strike="noStrike" cap="none" spc="0" baseline="0">
                <a:solidFill>
                  <a:schemeClr val="tx1"/>
                </a:solidFill>
                <a:uFillTx/>
                <a:latin typeface="+mj-lt"/>
                <a:ea typeface="+mj-ea"/>
                <a:cs typeface="+mj-cs"/>
                <a:sym typeface="IBM Plex Sans Light"/>
              </a:defRPr>
            </a:lvl1pPr>
            <a:lvl2pPr marL="444465" marR="0" indent="-446749" algn="l" defTabSz="2438400" rtl="0" latinLnBrk="0">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2pPr>
            <a:lvl3pPr marL="615918" marR="0" indent="-446749" algn="l" defTabSz="2438400" rtl="0" latinLnBrk="0">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3pPr>
            <a:lvl4pPr marL="901671" marR="0" indent="-446749" algn="l" defTabSz="2438400" rtl="0" latinLnBrk="0">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4pPr>
            <a:lvl5pPr marL="1076298" marR="0" indent="-446749" algn="l" defTabSz="2438400" rtl="0" latinLnBrk="0">
              <a:lnSpc>
                <a:spcPct val="110000"/>
              </a:lnSpc>
              <a:spcBef>
                <a:spcPts val="0"/>
              </a:spcBef>
              <a:spcAft>
                <a:spcPts val="0"/>
              </a:spcAft>
              <a:buClrTx/>
              <a:buSzPct val="100000"/>
              <a:buFontTx/>
              <a:buChar char="»"/>
              <a:tabLst/>
              <a:defRPr sz="2800" b="0" i="0" u="none" strike="noStrike" cap="none" spc="0" baseline="0">
                <a:solidFill>
                  <a:schemeClr val="tx1"/>
                </a:solidFill>
                <a:uFillTx/>
                <a:latin typeface="+mj-lt"/>
                <a:ea typeface="+mj-ea"/>
                <a:cs typeface="+mj-cs"/>
                <a:sym typeface="IBM Plex Sans Light"/>
              </a:defRPr>
            </a:lvl5pPr>
            <a:lvl6pPr marL="1843060"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12121"/>
                </a:solidFill>
                <a:effectLst/>
                <a:uLnTx/>
                <a:uFillTx/>
                <a:latin typeface="IBM Plex Sans" panose="020B0503050203000203" pitchFamily="34" charset="0"/>
                <a:ea typeface="+mj-ea"/>
                <a:cs typeface="+mj-cs"/>
                <a:sym typeface="IBM Plex Sans Light"/>
              </a:rPr>
              <a:t>These figures show (a) the measurement probability of sampled bitstrings plotted against bitstring energies for the 80-qubit problem, where the red bar indicates the probability corresponding to the lowest energy bitstring; and (b) the optimal folded structure of the 42-nucleotide, 80-qubit mRNA sequence based on the corresponding lowest energy bitstring found by the hardware run.</a:t>
            </a:r>
            <a:endParaRPr kumimoji="0" lang="en-RO" sz="1000" b="0" i="0" u="none" strike="noStrike" kern="0" cap="none" spc="0" normalizeH="0" baseline="0" noProof="0" dirty="0">
              <a:ln>
                <a:noFill/>
              </a:ln>
              <a:solidFill>
                <a:srgbClr val="161616"/>
              </a:solidFill>
              <a:effectLst/>
              <a:uLnTx/>
              <a:uFillTx/>
              <a:latin typeface="IBM Plex Sans" panose="020B0503050203000203" pitchFamily="34" charset="0"/>
              <a:ea typeface="+mj-ea"/>
              <a:cs typeface="+mj-cs"/>
              <a:sym typeface="IBM Plex Sans Light"/>
            </a:endParaRPr>
          </a:p>
        </p:txBody>
      </p:sp>
      <p:sp>
        <p:nvSpPr>
          <p:cNvPr id="9" name="Rectangle 8">
            <a:extLst>
              <a:ext uri="{FF2B5EF4-FFF2-40B4-BE49-F238E27FC236}">
                <a16:creationId xmlns:a16="http://schemas.microsoft.com/office/drawing/2014/main" id="{3E6B0DB6-C1B0-1FB5-446E-4D65793DF9C3}"/>
              </a:ext>
            </a:extLst>
          </p:cNvPr>
          <p:cNvSpPr/>
          <p:nvPr/>
        </p:nvSpPr>
        <p:spPr bwMode="auto">
          <a:xfrm>
            <a:off x="6705761" y="4953745"/>
            <a:ext cx="99999" cy="99999"/>
          </a:xfrm>
          <a:prstGeom prst="rect">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lvl="0" indent="0" algn="l" defTabSz="457109" rtl="0" eaLnBrk="1" fontAlgn="base" latinLnBrk="0" hangingPunct="1">
              <a:lnSpc>
                <a:spcPct val="100000"/>
              </a:lnSpc>
              <a:spcBef>
                <a:spcPct val="0"/>
              </a:spcBef>
              <a:spcAft>
                <a:spcPct val="0"/>
              </a:spcAft>
              <a:buClrTx/>
              <a:buSzTx/>
              <a:buFontTx/>
              <a:buNone/>
              <a:tabLst/>
              <a:defRPr/>
            </a:pPr>
            <a:endParaRPr kumimoji="0" lang="en-RO" sz="7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22" name="Slide Number Placeholder 9">
            <a:extLst>
              <a:ext uri="{FF2B5EF4-FFF2-40B4-BE49-F238E27FC236}">
                <a16:creationId xmlns:a16="http://schemas.microsoft.com/office/drawing/2014/main" id="{A9130730-4B9B-F18D-92D0-9C3B443F8923}"/>
              </a:ext>
            </a:extLst>
          </p:cNvPr>
          <p:cNvSpPr txBox="1">
            <a:spLocks/>
          </p:cNvSpPr>
          <p:nvPr/>
        </p:nvSpPr>
        <p:spPr>
          <a:xfrm>
            <a:off x="11769264" y="6469024"/>
            <a:ext cx="135436" cy="123094"/>
          </a:xfrm>
          <a:prstGeom prst="rect">
            <a:avLst/>
          </a:prstGeom>
        </p:spPr>
        <p:txBody>
          <a:bodyPr/>
          <a:lstStyle>
            <a:defPPr>
              <a:defRPr lang="en-US"/>
            </a:defPPr>
            <a:lvl1pPr marL="0" algn="l" defTabSz="1829379" rtl="0" eaLnBrk="1" latinLnBrk="0" hangingPunct="1">
              <a:defRPr sz="3600" kern="1200">
                <a:solidFill>
                  <a:schemeClr val="tx1"/>
                </a:solidFill>
                <a:latin typeface="+mn-lt"/>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pPr marL="0" marR="0" lvl="0" indent="0" algn="l" defTabSz="914507" rtl="0" eaLnBrk="1" fontAlgn="auto" latinLnBrk="0" hangingPunct="1">
              <a:lnSpc>
                <a:spcPct val="100000"/>
              </a:lnSpc>
              <a:spcBef>
                <a:spcPts val="0"/>
              </a:spcBef>
              <a:spcAft>
                <a:spcPts val="0"/>
              </a:spcAft>
              <a:buClrTx/>
              <a:buSzTx/>
              <a:buFontTx/>
              <a:buNone/>
              <a:tabLst/>
              <a:defRPr/>
            </a:pPr>
            <a:fld id="{59395FB3-9C97-154F-86B2-7E381B951268}" type="slidenum">
              <a:rPr kumimoji="0" lang="en-US" sz="900" b="0" i="0" u="none" strike="noStrike" kern="1200" cap="none" spc="0" normalizeH="0" baseline="0" noProof="0">
                <a:ln>
                  <a:noFill/>
                </a:ln>
                <a:solidFill>
                  <a:srgbClr val="161616"/>
                </a:solidFill>
                <a:effectLst/>
                <a:uLnTx/>
                <a:uFillTx/>
                <a:latin typeface="IBM Plex Sans Light"/>
                <a:ea typeface="+mn-ea"/>
                <a:cs typeface="+mn-cs"/>
              </a:rPr>
              <a:pPr marL="0" marR="0" lvl="0" indent="0" algn="l" defTabSz="914507"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161616"/>
              </a:solidFill>
              <a:effectLst/>
              <a:uLnTx/>
              <a:uFillTx/>
              <a:latin typeface="IBM Plex Sans Light"/>
              <a:ea typeface="+mn-ea"/>
              <a:cs typeface="+mn-cs"/>
            </a:endParaRPr>
          </a:p>
        </p:txBody>
      </p:sp>
      <p:sp>
        <p:nvSpPr>
          <p:cNvPr id="23" name="Title 1">
            <a:extLst>
              <a:ext uri="{FF2B5EF4-FFF2-40B4-BE49-F238E27FC236}">
                <a16:creationId xmlns:a16="http://schemas.microsoft.com/office/drawing/2014/main" id="{4AB2D7F7-47A3-7B98-0D1F-C632268EFB97}"/>
              </a:ext>
            </a:extLst>
          </p:cNvPr>
          <p:cNvSpPr txBox="1">
            <a:spLocks/>
          </p:cNvSpPr>
          <p:nvPr/>
        </p:nvSpPr>
        <p:spPr>
          <a:xfrm>
            <a:off x="6930670" y="5910300"/>
            <a:ext cx="2474590" cy="491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j-ea"/>
                <a:cs typeface="+mj-cs"/>
                <a:sym typeface="IBM Plex Sans Light"/>
              </a:rPr>
              <a:t>Read the paper: </a:t>
            </a: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mj-ea"/>
                <a:cs typeface="+mj-cs"/>
                <a:sym typeface="IBM Plex Sans Light"/>
              </a:rPr>
              <a:t>arXiv:2405.20328</a:t>
            </a:r>
            <a:endPar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j-ea"/>
              <a:cs typeface="+mj-cs"/>
              <a:sym typeface="IBM Plex Sans Light"/>
            </a:endParaRPr>
          </a:p>
        </p:txBody>
      </p:sp>
      <p:pic>
        <p:nvPicPr>
          <p:cNvPr id="7" name="Picture 36" descr="undefined">
            <a:extLst>
              <a:ext uri="{FF2B5EF4-FFF2-40B4-BE49-F238E27FC236}">
                <a16:creationId xmlns:a16="http://schemas.microsoft.com/office/drawing/2014/main" id="{1BF570E6-BBE3-CAB4-D746-8955152BC1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998" y="199631"/>
            <a:ext cx="1508728" cy="3660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graph of energy and energy&#10;&#10;AI-generated content may be incorrect.">
            <a:extLst>
              <a:ext uri="{FF2B5EF4-FFF2-40B4-BE49-F238E27FC236}">
                <a16:creationId xmlns:a16="http://schemas.microsoft.com/office/drawing/2014/main" id="{9C32C691-B456-F3F6-F2A5-BF24323BEA9A}"/>
              </a:ext>
            </a:extLst>
          </p:cNvPr>
          <p:cNvPicPr>
            <a:picLocks noChangeAspect="1"/>
          </p:cNvPicPr>
          <p:nvPr/>
        </p:nvPicPr>
        <p:blipFill>
          <a:blip r:embed="rId4"/>
          <a:stretch>
            <a:fillRect/>
          </a:stretch>
        </p:blipFill>
        <p:spPr>
          <a:xfrm>
            <a:off x="6387380" y="1567827"/>
            <a:ext cx="3677821" cy="2803584"/>
          </a:xfrm>
          <a:prstGeom prst="rect">
            <a:avLst/>
          </a:prstGeom>
        </p:spPr>
      </p:pic>
      <p:pic>
        <p:nvPicPr>
          <p:cNvPr id="18" name="Picture 17">
            <a:extLst>
              <a:ext uri="{FF2B5EF4-FFF2-40B4-BE49-F238E27FC236}">
                <a16:creationId xmlns:a16="http://schemas.microsoft.com/office/drawing/2014/main" id="{131CEE5C-1C78-98D5-321E-0D840A304E1D}"/>
              </a:ext>
            </a:extLst>
          </p:cNvPr>
          <p:cNvPicPr>
            <a:picLocks noChangeAspect="1"/>
          </p:cNvPicPr>
          <p:nvPr/>
        </p:nvPicPr>
        <p:blipFill>
          <a:blip r:embed="rId5"/>
          <a:stretch>
            <a:fillRect/>
          </a:stretch>
        </p:blipFill>
        <p:spPr>
          <a:xfrm>
            <a:off x="10172235" y="652542"/>
            <a:ext cx="1415745" cy="4077559"/>
          </a:xfrm>
          <a:prstGeom prst="rect">
            <a:avLst/>
          </a:prstGeom>
        </p:spPr>
      </p:pic>
      <p:sp>
        <p:nvSpPr>
          <p:cNvPr id="19" name="Title 1">
            <a:extLst>
              <a:ext uri="{FF2B5EF4-FFF2-40B4-BE49-F238E27FC236}">
                <a16:creationId xmlns:a16="http://schemas.microsoft.com/office/drawing/2014/main" id="{6A83A1B9-DFF5-302F-1BED-8B6D7770F06A}"/>
              </a:ext>
            </a:extLst>
          </p:cNvPr>
          <p:cNvSpPr txBox="1">
            <a:spLocks/>
          </p:cNvSpPr>
          <p:nvPr/>
        </p:nvSpPr>
        <p:spPr>
          <a:xfrm>
            <a:off x="9461507" y="5910299"/>
            <a:ext cx="2474590" cy="491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616"/>
                </a:solidFill>
                <a:effectLst/>
                <a:uLnTx/>
                <a:uFillTx/>
                <a:latin typeface="IBM Plex Sans" panose="020B0503050203000203" pitchFamily="34" charset="0"/>
                <a:ea typeface="+mj-ea"/>
                <a:cs typeface="+mj-cs"/>
                <a:sym typeface="IBM Plex Sans Light"/>
              </a:rPr>
              <a:t>Explore the demo: </a:t>
            </a: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mj-ea"/>
                <a:cs typeface="+mj-cs"/>
                <a:sym typeface="IBM Plex Sans Light"/>
              </a:rPr>
              <a:t>ibm.biz/BdGAB6 </a:t>
            </a:r>
            <a:endPar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j-ea"/>
              <a:cs typeface="+mj-cs"/>
              <a:sym typeface="IBM Plex Sans Light"/>
            </a:endParaRPr>
          </a:p>
        </p:txBody>
      </p:sp>
      <p:cxnSp>
        <p:nvCxnSpPr>
          <p:cNvPr id="21" name="Straight Connector 20">
            <a:extLst>
              <a:ext uri="{FF2B5EF4-FFF2-40B4-BE49-F238E27FC236}">
                <a16:creationId xmlns:a16="http://schemas.microsoft.com/office/drawing/2014/main" id="{CA1ED792-A40C-9705-E0BD-701D0DB0FD10}"/>
              </a:ext>
            </a:extLst>
          </p:cNvPr>
          <p:cNvCxnSpPr/>
          <p:nvPr/>
        </p:nvCxnSpPr>
        <p:spPr bwMode="auto">
          <a:xfrm>
            <a:off x="9385385" y="5910300"/>
            <a:ext cx="0" cy="228570"/>
          </a:xfrm>
          <a:prstGeom prst="line">
            <a:avLst/>
          </a:prstGeom>
          <a:ln w="1905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nvGrpSpPr>
          <p:cNvPr id="27" name="Group 26">
            <a:extLst>
              <a:ext uri="{FF2B5EF4-FFF2-40B4-BE49-F238E27FC236}">
                <a16:creationId xmlns:a16="http://schemas.microsoft.com/office/drawing/2014/main" id="{AAB2F565-9ACE-F178-FB46-4170871BF3CB}"/>
              </a:ext>
            </a:extLst>
          </p:cNvPr>
          <p:cNvGrpSpPr/>
          <p:nvPr/>
        </p:nvGrpSpPr>
        <p:grpSpPr>
          <a:xfrm>
            <a:off x="-83499" y="1479130"/>
            <a:ext cx="1856949" cy="215266"/>
            <a:chOff x="-59565" y="902825"/>
            <a:chExt cx="1857191" cy="215294"/>
          </a:xfrm>
        </p:grpSpPr>
        <p:sp>
          <p:nvSpPr>
            <p:cNvPr id="28" name="Rounded Rectangle 27">
              <a:extLst>
                <a:ext uri="{FF2B5EF4-FFF2-40B4-BE49-F238E27FC236}">
                  <a16:creationId xmlns:a16="http://schemas.microsoft.com/office/drawing/2014/main" id="{328E9B5F-DBD7-D315-157E-E7412BBE90B5}"/>
                </a:ext>
              </a:extLst>
            </p:cNvPr>
            <p:cNvSpPr/>
            <p:nvPr/>
          </p:nvSpPr>
          <p:spPr bwMode="auto">
            <a:xfrm>
              <a:off x="284125" y="902825"/>
              <a:ext cx="1169813" cy="196770"/>
            </a:xfrm>
            <a:prstGeom prst="roundRect">
              <a:avLst/>
            </a:prstGeom>
            <a:solidFill>
              <a:srgbClr val="FFF0F7"/>
            </a:solidFill>
            <a:ln w="9525">
              <a:solidFill>
                <a:srgbClr val="EE5396"/>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t" anchorCtr="0" compatLnSpc="1">
              <a:prstTxWarp prst="textNoShape">
                <a:avLst/>
              </a:prstTxWarp>
            </a:bodyPr>
            <a:lstStyle/>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29" name="TextBox 28">
              <a:extLst>
                <a:ext uri="{FF2B5EF4-FFF2-40B4-BE49-F238E27FC236}">
                  <a16:creationId xmlns:a16="http://schemas.microsoft.com/office/drawing/2014/main" id="{25352308-B375-DC7B-ED0C-E781520BC039}"/>
                </a:ext>
              </a:extLst>
            </p:cNvPr>
            <p:cNvSpPr txBox="1"/>
            <p:nvPr/>
          </p:nvSpPr>
          <p:spPr>
            <a:xfrm>
              <a:off x="-59565" y="921349"/>
              <a:ext cx="1857191" cy="19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marL="0" marR="0" lvl="0" indent="0" algn="ctr" defTabSz="2437912" rtl="0" eaLnBrk="1" fontAlgn="auto" latinLnBrk="0" hangingPunct="1">
                <a:lnSpc>
                  <a:spcPct val="100000"/>
                </a:lnSpc>
                <a:spcBef>
                  <a:spcPts val="2899"/>
                </a:spcBef>
                <a:spcAft>
                  <a:spcPts val="0"/>
                </a:spcAft>
                <a:buClrTx/>
                <a:buSzPct val="100000"/>
                <a:buFontTx/>
                <a:buNone/>
                <a:tabLst/>
                <a:defRPr/>
              </a:pPr>
              <a:r>
                <a:rPr kumimoji="0" lang="en-US" sz="1000" b="0" i="0" u="none" strike="noStrike" kern="0" cap="none" spc="0" normalizeH="0" baseline="0" noProof="0" dirty="0">
                  <a:ln>
                    <a:noFill/>
                  </a:ln>
                  <a:solidFill>
                    <a:srgbClr val="EE5396"/>
                  </a:solidFill>
                  <a:effectLst/>
                  <a:uLnTx/>
                  <a:uFillTx/>
                  <a:latin typeface="IBM Plex Sans Light"/>
                  <a:ea typeface="+mn-ea"/>
                  <a:cs typeface="+mn-cs"/>
                  <a:sym typeface="IBM Plex Sans Light"/>
                </a:rPr>
                <a:t>Optimization</a:t>
              </a:r>
            </a:p>
          </p:txBody>
        </p:sp>
      </p:grpSp>
      <p:sp>
        <p:nvSpPr>
          <p:cNvPr id="2" name="SlideIDTextBox455">
            <a:extLst>
              <a:ext uri="{FF2B5EF4-FFF2-40B4-BE49-F238E27FC236}">
                <a16:creationId xmlns:a16="http://schemas.microsoft.com/office/drawing/2014/main" id="{5AC66A6D-B9BA-84CC-5BD7-A856D84C5B38}"/>
              </a:ext>
            </a:extLst>
          </p:cNvPr>
          <p:cNvSpPr txBox="1"/>
          <p:nvPr/>
        </p:nvSpPr>
        <p:spPr>
          <a:xfrm>
            <a:off x="12507871" y="317905"/>
            <a:ext cx="1269835" cy="317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0" marR="0" lvl="0" indent="0" algn="l" defTabSz="1218956" rtl="0" eaLnBrk="1" fontAlgn="auto" latinLnBrk="0" hangingPunct="1">
              <a:lnSpc>
                <a:spcPct val="100000"/>
              </a:lnSpc>
              <a:spcBef>
                <a:spcPts val="1450"/>
              </a:spcBef>
              <a:spcAft>
                <a:spcPts val="0"/>
              </a:spcAft>
              <a:buClrTx/>
              <a:buSzPct val="100000"/>
              <a:buFontTx/>
              <a:buNone/>
              <a:tabLst/>
              <a:defRPr/>
            </a:pPr>
            <a:r>
              <a:rPr kumimoji="0" lang="en-US" sz="1800" b="0" i="0" u="none" strike="noStrike" kern="0" cap="none" spc="0" normalizeH="0" baseline="0" noProof="0">
                <a:ln>
                  <a:noFill/>
                </a:ln>
                <a:solidFill>
                  <a:srgbClr val="000000"/>
                </a:solidFill>
                <a:effectLst/>
                <a:uLnTx/>
                <a:uFillTx/>
                <a:latin typeface="IBM Plex Sans Light"/>
                <a:ea typeface="+mn-ea"/>
                <a:cs typeface="+mn-cs"/>
                <a:sym typeface="IBM Plex Sans Light"/>
              </a:rPr>
              <a:t>Slide ID: 455</a:t>
            </a:r>
            <a:endParaRPr kumimoji="0" lang="en-US" sz="1800" b="0" i="0" u="none" strike="noStrike" kern="0" cap="none" spc="0" normalizeH="0" baseline="0" noProof="0" dirty="0">
              <a:ln>
                <a:noFill/>
              </a:ln>
              <a:solidFill>
                <a:srgbClr val="000000"/>
              </a:solidFill>
              <a:effectLst/>
              <a:uLnTx/>
              <a:uFillTx/>
              <a:latin typeface="IBM Plex Sans Light"/>
              <a:ea typeface="+mn-ea"/>
              <a:cs typeface="+mn-cs"/>
              <a:sym typeface="IBM Plex Sans Light"/>
            </a:endParaRPr>
          </a:p>
        </p:txBody>
      </p:sp>
    </p:spTree>
    <p:extLst>
      <p:ext uri="{BB962C8B-B14F-4D97-AF65-F5344CB8AC3E}">
        <p14:creationId xmlns:p14="http://schemas.microsoft.com/office/powerpoint/2010/main" val="22606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854CB-FC2E-9F37-BAE1-D72BDA9E3893}"/>
              </a:ext>
            </a:extLst>
          </p:cNvPr>
          <p:cNvSpPr>
            <a:spLocks noGrp="1"/>
          </p:cNvSpPr>
          <p:nvPr>
            <p:ph type="title"/>
          </p:nvPr>
        </p:nvSpPr>
        <p:spPr>
          <a:xfrm>
            <a:off x="287999" y="288445"/>
            <a:ext cx="5322362" cy="762695"/>
          </a:xfrm>
        </p:spPr>
        <p:txBody>
          <a:bodyPr/>
          <a:lstStyle/>
          <a:p>
            <a:r>
              <a:rPr lang="en-US" sz="1800" dirty="0">
                <a:solidFill>
                  <a:srgbClr val="8A3FFC"/>
                </a:solidFill>
              </a:rPr>
              <a:t>ExxonMobil</a:t>
            </a:r>
            <a:br>
              <a:rPr lang="en-US" dirty="0"/>
            </a:br>
            <a:r>
              <a:rPr lang="en-US" sz="2699" dirty="0"/>
              <a:t>Routing optimization</a:t>
            </a:r>
          </a:p>
        </p:txBody>
      </p:sp>
      <p:sp>
        <p:nvSpPr>
          <p:cNvPr id="3" name="Footer Placeholder 2">
            <a:extLst>
              <a:ext uri="{FF2B5EF4-FFF2-40B4-BE49-F238E27FC236}">
                <a16:creationId xmlns:a16="http://schemas.microsoft.com/office/drawing/2014/main" id="{C2714192-14CC-088A-7DBD-3C2A9A613AE5}"/>
              </a:ext>
            </a:extLst>
          </p:cNvPr>
          <p:cNvSpPr>
            <a:spLocks noGrp="1"/>
          </p:cNvSpPr>
          <p:nvPr>
            <p:ph type="ftr" sz="quarter" idx="12"/>
          </p:nvPr>
        </p:nvSpPr>
        <p:spPr/>
        <p:txBody>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 2025 IBM Corporation</a:t>
            </a:r>
            <a:endParaRPr kumimoji="0" lang="en-US" sz="8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10" name="Text Placeholder 2">
            <a:extLst>
              <a:ext uri="{FF2B5EF4-FFF2-40B4-BE49-F238E27FC236}">
                <a16:creationId xmlns:a16="http://schemas.microsoft.com/office/drawing/2014/main" id="{244A42C1-3737-B579-F484-0035B14D286E}"/>
              </a:ext>
            </a:extLst>
          </p:cNvPr>
          <p:cNvSpPr txBox="1">
            <a:spLocks/>
          </p:cNvSpPr>
          <p:nvPr/>
        </p:nvSpPr>
        <p:spPr>
          <a:xfrm>
            <a:off x="287998" y="1336666"/>
            <a:ext cx="5114571" cy="4748315"/>
          </a:xfrm>
          <a:prstGeom prst="rect">
            <a:avLst/>
          </a:prstGeom>
        </p:spPr>
        <p:txBody>
          <a:bodyPr/>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l" defTabSz="228548" rtl="0" eaLnBrk="1" fontAlgn="auto" latinLnBrk="0" hangingPunct="1">
              <a:lnSpc>
                <a:spcPct val="110000"/>
              </a:lnSpc>
              <a:spcBef>
                <a:spcPts val="0"/>
              </a:spcBef>
              <a:spcAft>
                <a:spcPts val="3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IBM Plex Sans Light" panose="020B0403050203000203" pitchFamily="34" charset="0"/>
                <a:ea typeface="Calibri"/>
                <a:cs typeface="Calibri"/>
                <a:sym typeface="Calibri"/>
              </a:rPr>
              <a:t>In 2021, more than 500 liquified natural gas (LNG) ships were used to transport critical fuel supplies across the oceans. Together, they make thousands of journeys per year to destination ports where the LNG is deployed to power critical infrastructure. </a:t>
            </a:r>
          </a:p>
          <a:p>
            <a:pPr marL="0" marR="0" lvl="0" indent="0" algn="l" defTabSz="228548" rtl="0" eaLnBrk="1" fontAlgn="auto" latinLnBrk="0" hangingPunct="1">
              <a:lnSpc>
                <a:spcPct val="110000"/>
              </a:lnSpc>
              <a:spcBef>
                <a:spcPts val="0"/>
              </a:spcBef>
              <a:spcAft>
                <a:spcPts val="30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IBM Plex Sans Light" panose="020B0403050203000203" pitchFamily="34" charset="0"/>
              <a:ea typeface="Calibri"/>
              <a:cs typeface="Calibri"/>
              <a:sym typeface="Calibri"/>
            </a:endParaRPr>
          </a:p>
          <a:p>
            <a:pPr marL="0" marR="0" lvl="0" indent="0" algn="l" defTabSz="228548" rtl="0" eaLnBrk="1" fontAlgn="auto" latinLnBrk="0" hangingPunct="1">
              <a:lnSpc>
                <a:spcPct val="110000"/>
              </a:lnSpc>
              <a:spcBef>
                <a:spcPts val="0"/>
              </a:spcBef>
              <a:spcAft>
                <a:spcPts val="3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IBM Plex Sans Light" panose="020B0403050203000203" pitchFamily="34" charset="0"/>
                <a:ea typeface="Calibri"/>
                <a:cs typeface="Calibri"/>
                <a:sym typeface="Calibri"/>
              </a:rPr>
              <a:t>Finding optimal routes for a fleet of such ships can be a mind-bendingly complex optimization problem.</a:t>
            </a:r>
            <a:br>
              <a:rPr kumimoji="0" lang="en-US" sz="1800" b="0" i="0" u="none" strike="noStrike" kern="0" cap="none" spc="0" normalizeH="0" baseline="0" noProof="0" dirty="0">
                <a:ln>
                  <a:noFill/>
                </a:ln>
                <a:solidFill>
                  <a:srgbClr val="000000"/>
                </a:solidFill>
                <a:effectLst/>
                <a:uLnTx/>
                <a:uFillTx/>
                <a:latin typeface="IBM Plex Sans Light" panose="020B0403050203000203" pitchFamily="34" charset="0"/>
                <a:ea typeface="+mj-ea"/>
                <a:cs typeface="+mj-cs"/>
                <a:sym typeface="IBM Plex Sans Light"/>
              </a:rPr>
            </a:br>
            <a:endParaRPr kumimoji="0" lang="en-US" sz="1800" b="0" i="0" u="none" strike="noStrike" kern="0" cap="none" spc="0" normalizeH="0" baseline="0" noProof="0" dirty="0">
              <a:ln>
                <a:noFill/>
              </a:ln>
              <a:solidFill>
                <a:srgbClr val="000000"/>
              </a:solidFill>
              <a:effectLst/>
              <a:uLnTx/>
              <a:uFillTx/>
              <a:latin typeface="IBM Plex Sans Light" panose="020B0403050203000203" pitchFamily="34" charset="0"/>
              <a:ea typeface="+mj-ea"/>
              <a:cs typeface="+mj-cs"/>
              <a:sym typeface="IBM Plex Sans Light"/>
            </a:endParaRPr>
          </a:p>
          <a:p>
            <a:pPr marL="0" marR="0" lvl="0" indent="0" algn="l" defTabSz="228548" rtl="0" eaLnBrk="1" fontAlgn="auto" latinLnBrk="0" hangingPunct="1">
              <a:lnSpc>
                <a:spcPct val="110000"/>
              </a:lnSpc>
              <a:spcBef>
                <a:spcPts val="0"/>
              </a:spcBef>
              <a:spcAft>
                <a:spcPts val="3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IBM Plex Sans" panose="020B0503050203000203" pitchFamily="34" charset="0"/>
                <a:ea typeface="Calibri"/>
                <a:cs typeface="Calibri"/>
                <a:sym typeface="Calibri"/>
              </a:rPr>
              <a:t>https://www.ibm.com/case-studies/exxonmobil/</a:t>
            </a:r>
            <a:br>
              <a:rPr kumimoji="0" lang="en-US" sz="1400" b="0" i="0" u="none" strike="noStrike" kern="0" cap="none" spc="0" normalizeH="0" baseline="0" noProof="0" dirty="0">
                <a:ln>
                  <a:noFill/>
                </a:ln>
                <a:solidFill>
                  <a:srgbClr val="000000"/>
                </a:solidFill>
                <a:effectLst/>
                <a:uLnTx/>
                <a:uFillTx/>
                <a:latin typeface="IBM Plex Sans" panose="020B0503050203000203" pitchFamily="34" charset="0"/>
                <a:ea typeface="Calibri"/>
                <a:cs typeface="Calibri"/>
                <a:sym typeface="Calibri"/>
              </a:rPr>
            </a:br>
            <a:r>
              <a:rPr kumimoji="0" lang="en-US" sz="1400" b="0" i="0" u="none" strike="noStrike" kern="1200" cap="none" spc="0" normalizeH="0" baseline="0" noProof="0" dirty="0">
                <a:ln>
                  <a:noFill/>
                </a:ln>
                <a:solidFill>
                  <a:srgbClr val="161616"/>
                </a:solidFill>
                <a:effectLst/>
                <a:uLnTx/>
                <a:uFillTx/>
                <a:latin typeface="IBM Plex Sans" panose="020B0503050203000203" pitchFamily="34" charset="0"/>
                <a:ea typeface="IBM Plex Sans" charset="0"/>
                <a:cs typeface="IBM Plex Sans" charset="0"/>
                <a:sym typeface="IBM Plex Sans Light"/>
              </a:rPr>
              <a:t>IEEE Trans Quantum Engineering, </a:t>
            </a:r>
            <a:r>
              <a:rPr kumimoji="0" lang="en-US" sz="1400" b="0" i="0" u="none" strike="noStrike" kern="1200" cap="none" spc="0" normalizeH="0" baseline="0" noProof="0" dirty="0">
                <a:ln>
                  <a:noFill/>
                </a:ln>
                <a:solidFill>
                  <a:srgbClr val="161616"/>
                </a:solidFill>
                <a:effectLst/>
                <a:uLnTx/>
                <a:uFillTx/>
                <a:latin typeface="IBM Plex Sans" panose="020B0503050203000203" pitchFamily="34" charset="0"/>
                <a:ea typeface="+mj-ea"/>
                <a:cs typeface="+mj-cs"/>
                <a:sym typeface="IBM Plex Sans Light"/>
              </a:rPr>
              <a:t>vol. 2, p. 1</a:t>
            </a:r>
          </a:p>
        </p:txBody>
      </p:sp>
      <p:pic>
        <p:nvPicPr>
          <p:cNvPr id="11" name="Picture 2">
            <a:extLst>
              <a:ext uri="{FF2B5EF4-FFF2-40B4-BE49-F238E27FC236}">
                <a16:creationId xmlns:a16="http://schemas.microsoft.com/office/drawing/2014/main" id="{DA9BBF61-96C6-FE52-93AC-8CD82A342F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449"/>
            <a:ext cx="6095206" cy="38666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BBAD15E-8F18-7F7B-E464-133B2329E0E6}"/>
              </a:ext>
            </a:extLst>
          </p:cNvPr>
          <p:cNvSpPr txBox="1"/>
          <p:nvPr/>
        </p:nvSpPr>
        <p:spPr>
          <a:xfrm>
            <a:off x="6096000" y="4071139"/>
            <a:ext cx="5826440" cy="2115323"/>
          </a:xfrm>
          <a:prstGeom prst="rect">
            <a:avLst/>
          </a:prstGeom>
          <a:noFill/>
        </p:spPr>
        <p:txBody>
          <a:bodyPr wrap="square" lIns="0" tIns="0" rIns="0" bIns="0" rtlCol="0">
            <a:spAutoFit/>
          </a:bodyPr>
          <a:lstStyle/>
          <a:p>
            <a:pPr marL="0" marR="0" lvl="0" indent="0" algn="l" defTabSz="914438" rtl="0" eaLnBrk="1" fontAlgn="auto" latinLnBrk="0" hangingPunct="1">
              <a:lnSpc>
                <a:spcPct val="110000"/>
              </a:lnSpc>
              <a:spcBef>
                <a:spcPts val="1467"/>
              </a:spcBef>
              <a:spcAft>
                <a:spcPts val="0"/>
              </a:spcAft>
              <a:buClr>
                <a:srgbClr val="E0E0E0"/>
              </a:buClr>
              <a:buSzPct val="80000"/>
              <a:buFontTx/>
              <a:buNone/>
              <a:tabLst/>
              <a:defRPr/>
            </a:pPr>
            <a:r>
              <a:rPr kumimoji="0" lang="en-US" sz="1800" b="0" i="0" u="none" strike="noStrike" kern="1200" cap="none" spc="0" normalizeH="0" baseline="0" noProof="0" dirty="0">
                <a:ln>
                  <a:noFill/>
                </a:ln>
                <a:solidFill>
                  <a:srgbClr val="161616"/>
                </a:solidFill>
                <a:effectLst/>
                <a:uLnTx/>
                <a:uFillTx/>
                <a:latin typeface="IBM Plex Sans Light" panose="020B0403050203000203" pitchFamily="34" charset="0"/>
                <a:ea typeface="IBM Plex Sans" charset="0"/>
                <a:cs typeface="IBM Plex Sans" charset="0"/>
                <a:sym typeface="Calibri"/>
              </a:rPr>
              <a:t>Quantum computers take a new approach to addressing this sort of complexity, with the potential to find solutions that classical supercomputers alone cannot handle. Industry leaders like ExxonMobil are getting involved now to explore how blending classical and quantum computing techniques might solve big, complex, pressing global challenges.</a:t>
            </a:r>
          </a:p>
        </p:txBody>
      </p:sp>
      <p:sp>
        <p:nvSpPr>
          <p:cNvPr id="5" name="SlideIDTextBox303" hidden="1">
            <a:extLst>
              <a:ext uri="{FF2B5EF4-FFF2-40B4-BE49-F238E27FC236}">
                <a16:creationId xmlns:a16="http://schemas.microsoft.com/office/drawing/2014/main" id="{2F47DEEE-7B8D-09F0-682C-88D2F14DD866}"/>
              </a:ext>
            </a:extLst>
          </p:cNvPr>
          <p:cNvSpPr txBox="1"/>
          <p:nvPr/>
        </p:nvSpPr>
        <p:spPr>
          <a:xfrm>
            <a:off x="12509459" y="317905"/>
            <a:ext cx="1269835" cy="317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222188" marR="0" lvl="0" indent="-223330" algn="l" defTabSz="1218956" rtl="0" eaLnBrk="1" fontAlgn="auto" latinLnBrk="0" hangingPunct="1">
              <a:lnSpc>
                <a:spcPct val="100000"/>
              </a:lnSpc>
              <a:spcBef>
                <a:spcPts val="1450"/>
              </a:spcBef>
              <a:spcAft>
                <a:spcPts val="0"/>
              </a:spcAft>
              <a:buClrTx/>
              <a:buSzPct val="100000"/>
              <a:buFontTx/>
              <a:buChar char="–"/>
              <a:tabLst/>
              <a:defRPr/>
            </a:pPr>
            <a:r>
              <a:rPr kumimoji="0" lang="en-US" sz="1800" b="0" i="0" u="none" strike="noStrike" kern="0" cap="none" spc="0" normalizeH="0" baseline="0" noProof="0" dirty="0">
                <a:ln>
                  <a:noFill/>
                </a:ln>
                <a:solidFill>
                  <a:srgbClr val="000000"/>
                </a:solidFill>
                <a:effectLst/>
                <a:uLnTx/>
                <a:uFillTx/>
                <a:latin typeface="IBM Plex Sans Light"/>
                <a:ea typeface="+mn-ea"/>
                <a:cs typeface="+mn-cs"/>
                <a:sym typeface="IBM Plex Sans Light"/>
              </a:rPr>
              <a:t>Slide ID: 303</a:t>
            </a:r>
          </a:p>
        </p:txBody>
      </p:sp>
    </p:spTree>
    <p:extLst>
      <p:ext uri="{BB962C8B-B14F-4D97-AF65-F5344CB8AC3E}">
        <p14:creationId xmlns:p14="http://schemas.microsoft.com/office/powerpoint/2010/main" val="2565961081"/>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1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1730368918050" id="{31DF0289-1028-6943-A020-36845773A867}" vid="{420903E5-FF27-9C4D-AB14-78ABBED49DF3}"/>
    </a:ext>
  </a:extLst>
</a:theme>
</file>

<file path=ppt/theme/theme11.xml><?xml version="1.0" encoding="utf-8"?>
<a:theme xmlns:a="http://schemas.openxmlformats.org/drawingml/2006/main" name="2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1730368918050" id="{31DF0289-1028-6943-A020-36845773A867}" vid="{420903E5-FF27-9C4D-AB14-78ABBED49DF3}"/>
    </a:ext>
  </a:extLst>
</a:theme>
</file>

<file path=ppt/theme/theme12.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IBM presentation template">
  <a:themeElements>
    <a:clrScheme name="Quantum 2">
      <a:dk1>
        <a:srgbClr val="161616"/>
      </a:dk1>
      <a:lt1>
        <a:srgbClr val="FFFFFF"/>
      </a:lt1>
      <a:dk2>
        <a:srgbClr val="161616"/>
      </a:dk2>
      <a:lt2>
        <a:srgbClr val="FFFFFF"/>
      </a:lt2>
      <a:accent1>
        <a:srgbClr val="0F62FE"/>
      </a:accent1>
      <a:accent2>
        <a:srgbClr val="BE95FF"/>
      </a:accent2>
      <a:accent3>
        <a:srgbClr val="FF7EB6"/>
      </a:accent3>
      <a:accent4>
        <a:srgbClr val="4589FF"/>
      </a:accent4>
      <a:accent5>
        <a:srgbClr val="8A3FFC"/>
      </a:accent5>
      <a:accent6>
        <a:srgbClr val="D02670"/>
      </a:accent6>
      <a:hlink>
        <a:srgbClr val="78A9FF"/>
      </a:hlink>
      <a:folHlink>
        <a:srgbClr val="78A9F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lumMod val="20000"/>
            <a:lumOff val="80000"/>
          </a:schemeClr>
        </a:solidFill>
        <a:ln w="19050">
          <a:no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3200" b="0" i="0" u="none" strike="noStrike" cap="none" normalizeH="0" baseline="0" dirty="0">
            <a:ln>
              <a:noFill/>
            </a:ln>
            <a:solidFill>
              <a:schemeClr val="tx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0" indent="0" algn="l" defTabSz="2438400">
          <a:spcBef>
            <a:spcPts val="2900"/>
          </a:spcBef>
          <a:buSzPct val="100000"/>
          <a:buFontTx/>
          <a:buNone/>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Quantum_Presentation_Template_v_2_Plex" id="{225392B7-A72C-D04D-BBCF-D4145B69A8F9}" vid="{25C28578-28C7-044B-9DBC-D91FD5F04C23}"/>
    </a:ext>
  </a:extLst>
</a:theme>
</file>

<file path=ppt/theme/theme3.xml><?xml version="1.0" encoding="utf-8"?>
<a:theme xmlns:a="http://schemas.openxmlformats.org/drawingml/2006/main" name="7_IBM presentation template">
  <a:themeElements>
    <a:clrScheme name="Quantum 2">
      <a:dk1>
        <a:srgbClr val="161616"/>
      </a:dk1>
      <a:lt1>
        <a:srgbClr val="FFFFFF"/>
      </a:lt1>
      <a:dk2>
        <a:srgbClr val="161616"/>
      </a:dk2>
      <a:lt2>
        <a:srgbClr val="FFFFFF"/>
      </a:lt2>
      <a:accent1>
        <a:srgbClr val="0F62FE"/>
      </a:accent1>
      <a:accent2>
        <a:srgbClr val="BE95FF"/>
      </a:accent2>
      <a:accent3>
        <a:srgbClr val="FF7EB6"/>
      </a:accent3>
      <a:accent4>
        <a:srgbClr val="4589FF"/>
      </a:accent4>
      <a:accent5>
        <a:srgbClr val="8A3FFC"/>
      </a:accent5>
      <a:accent6>
        <a:srgbClr val="D02670"/>
      </a:accent6>
      <a:hlink>
        <a:srgbClr val="78A9FF"/>
      </a:hlink>
      <a:folHlink>
        <a:srgbClr val="78A9F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lumMod val="20000"/>
            <a:lumOff val="80000"/>
          </a:schemeClr>
        </a:solidFill>
        <a:ln w="19050">
          <a:no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3200" b="0" i="0" u="none" strike="noStrike" cap="none" normalizeH="0" baseline="0" dirty="0">
            <a:ln>
              <a:noFill/>
            </a:ln>
            <a:solidFill>
              <a:schemeClr val="tx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marL="0" indent="0" algn="l" defTabSz="2438400">
          <a:spcBef>
            <a:spcPts val="2900"/>
          </a:spcBef>
          <a:buSzPct val="100000"/>
          <a:buFontTx/>
          <a:buNone/>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Quantum_Presentation_Template_v_2_Plex" id="{225392B7-A72C-D04D-BBCF-D4145B69A8F9}" vid="{25C28578-28C7-044B-9DBC-D91FD5F04C23}"/>
    </a:ext>
  </a:extLst>
</a:theme>
</file>

<file path=ppt/theme/theme4.xml><?xml version="1.0" encoding="utf-8"?>
<a:theme xmlns:a="http://schemas.openxmlformats.org/drawingml/2006/main" name="5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Presentation8" id="{113BFA09-69C9-5E4F-BF47-1A11B42BC8F0}" vid="{6124F050-50E5-7D46-8850-4BD75B9217E1}"/>
    </a:ext>
  </a:extLst>
</a:theme>
</file>

<file path=ppt/theme/theme5.xml><?xml version="1.0" encoding="utf-8"?>
<a:theme xmlns:a="http://schemas.openxmlformats.org/drawingml/2006/main" name="6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Quantum_Presentation_Template_v_2_Plex" id="{7CC1424C-849B-0E46-B4CE-0510363E246C}" vid="{B42E86A5-77FE-8044-9FE5-A239B438EB9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4_IBM Quantum Master (Dark)">
  <a:themeElements>
    <a:clrScheme name="Custom 16">
      <a:dk1>
        <a:srgbClr val="161616"/>
      </a:dk1>
      <a:lt1>
        <a:srgbClr val="F4F4F4"/>
      </a:lt1>
      <a:dk2>
        <a:srgbClr val="262626"/>
      </a:dk2>
      <a:lt2>
        <a:srgbClr val="DFDFDF"/>
      </a:lt2>
      <a:accent1>
        <a:srgbClr val="0F61FE"/>
      </a:accent1>
      <a:accent2>
        <a:srgbClr val="33B1FF"/>
      </a:accent2>
      <a:accent3>
        <a:srgbClr val="002C9C"/>
      </a:accent3>
      <a:accent4>
        <a:srgbClr val="82CFFF"/>
      </a:accent4>
      <a:accent5>
        <a:srgbClr val="C6C6C6"/>
      </a:accent5>
      <a:accent6>
        <a:srgbClr val="383838"/>
      </a:accent6>
      <a:hlink>
        <a:srgbClr val="4589FF"/>
      </a:hlink>
      <a:folHlink>
        <a:srgbClr val="A6C8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lIns="0" tIns="0" rIns="0" bIns="0" rtlCol="0">
        <a:spAutoFit/>
      </a:bodyPr>
      <a:lstStyle>
        <a:defPPr algn="l">
          <a:lnSpc>
            <a:spcPct val="110000"/>
          </a:lnSpc>
          <a:spcBef>
            <a:spcPts val="1100"/>
          </a:spcBef>
          <a:buClr>
            <a:srgbClr val="E0E0E0"/>
          </a:buClr>
          <a:buSzPct val="80000"/>
          <a:defRPr sz="1400" dirty="0" err="1" smtClean="0">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Quantum_External_Presentation_2021" id="{FBBF4084-8369-9C46-AE8A-393CB6F14101}" vid="{CB8D0A62-0101-D64D-8A12-6DDC669DF2CD}"/>
    </a:ext>
  </a:extLst>
</a:theme>
</file>

<file path=ppt/theme/theme8.xml><?xml version="1.0" encoding="utf-8"?>
<a:theme xmlns:a="http://schemas.openxmlformats.org/drawingml/2006/main" name="IBM presentation template">
  <a:themeElements>
    <a:clrScheme name="Quantum 2">
      <a:dk1>
        <a:srgbClr val="161616"/>
      </a:dk1>
      <a:lt1>
        <a:srgbClr val="FFFFFF"/>
      </a:lt1>
      <a:dk2>
        <a:srgbClr val="161616"/>
      </a:dk2>
      <a:lt2>
        <a:srgbClr val="FFFFFF"/>
      </a:lt2>
      <a:accent1>
        <a:srgbClr val="0F62FE"/>
      </a:accent1>
      <a:accent2>
        <a:srgbClr val="BE95FF"/>
      </a:accent2>
      <a:accent3>
        <a:srgbClr val="FF7EB6"/>
      </a:accent3>
      <a:accent4>
        <a:srgbClr val="4589FF"/>
      </a:accent4>
      <a:accent5>
        <a:srgbClr val="8A3FFC"/>
      </a:accent5>
      <a:accent6>
        <a:srgbClr val="D02670"/>
      </a:accent6>
      <a:hlink>
        <a:srgbClr val="78A9FF"/>
      </a:hlink>
      <a:folHlink>
        <a:srgbClr val="78A9F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lumMod val="20000"/>
            <a:lumOff val="80000"/>
          </a:schemeClr>
        </a:solidFill>
        <a:ln w="19050">
          <a:no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3200" b="0" i="0" u="none" strike="noStrike" cap="none" normalizeH="0" baseline="0" dirty="0">
            <a:ln>
              <a:noFill/>
            </a:ln>
            <a:solidFill>
              <a:schemeClr val="tx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0" indent="0" algn="l" defTabSz="2438400">
          <a:spcBef>
            <a:spcPts val="2900"/>
          </a:spcBef>
          <a:buSzPct val="100000"/>
          <a:buFontTx/>
          <a:buNone/>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Quantum_Presentation_Template_v_2_Plex" id="{225392B7-A72C-D04D-BBCF-D4145B69A8F9}" vid="{25C28578-28C7-044B-9DBC-D91FD5F04C23}"/>
    </a:ext>
  </a:extLst>
</a:theme>
</file>

<file path=ppt/theme/theme9.xml><?xml version="1.0" encoding="utf-8"?>
<a:theme xmlns:a="http://schemas.openxmlformats.org/drawingml/2006/main" name="IBM presentation enablement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kumimoji="0" sz="20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algn="l" defTabSz="2438400">
          <a:buSzPct val="100000"/>
          <a:defRPr sz="2400" dirty="0" smtClean="0">
            <a:cs typeface="Arial" panose="020B0604020202020204" pitchFamily="34"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presentation_template_v_1_4_Plex" id="{461DE280-6773-3240-A149-7E3C0A49F9FC}" vid="{119F70B9-3B70-5545-8722-9A4DAAA12CBF}"/>
    </a:ext>
  </a:extLst>
</a:theme>
</file>

<file path=docProps/app.xml><?xml version="1.0" encoding="utf-8"?>
<Properties xmlns="http://schemas.openxmlformats.org/officeDocument/2006/extended-properties" xmlns:vt="http://schemas.openxmlformats.org/officeDocument/2006/docPropsVTypes">
  <TotalTime>2055</TotalTime>
  <Words>2297</Words>
  <Application>Microsoft Macintosh PowerPoint</Application>
  <PresentationFormat>Szélesvásznú</PresentationFormat>
  <Paragraphs>331</Paragraphs>
  <Slides>17</Slides>
  <Notes>13</Notes>
  <HiddenSlides>0</HiddenSlides>
  <MMClips>0</MMClips>
  <ScaleCrop>false</ScaleCrop>
  <HeadingPairs>
    <vt:vector size="6" baseType="variant">
      <vt:variant>
        <vt:lpstr>Használt betűtípusok</vt:lpstr>
      </vt:variant>
      <vt:variant>
        <vt:i4>20</vt:i4>
      </vt:variant>
      <vt:variant>
        <vt:lpstr>Téma</vt:lpstr>
      </vt:variant>
      <vt:variant>
        <vt:i4>11</vt:i4>
      </vt:variant>
      <vt:variant>
        <vt:lpstr>Diacímek</vt:lpstr>
      </vt:variant>
      <vt:variant>
        <vt:i4>17</vt:i4>
      </vt:variant>
    </vt:vector>
  </HeadingPairs>
  <TitlesOfParts>
    <vt:vector size="48" baseType="lpstr">
      <vt:lpstr>.AppleSystemUIFont</vt:lpstr>
      <vt:lpstr>Aptos</vt:lpstr>
      <vt:lpstr>Aptos Display</vt:lpstr>
      <vt:lpstr>Arial</vt:lpstr>
      <vt:lpstr>Calibri</vt:lpstr>
      <vt:lpstr>Calibri Light</vt:lpstr>
      <vt:lpstr>HelvNeue Light for IBM</vt:lpstr>
      <vt:lpstr>IBM Plex Sans</vt:lpstr>
      <vt:lpstr>IBM Plex Sans Cond</vt:lpstr>
      <vt:lpstr>IBM Plex Sans Cond SmBld</vt:lpstr>
      <vt:lpstr>IBM Plex Sans Condensed</vt:lpstr>
      <vt:lpstr>IBM Plex Sans ExtLt</vt:lpstr>
      <vt:lpstr>IBM Plex Sans Light</vt:lpstr>
      <vt:lpstr>IBM Plex Sans Medm</vt:lpstr>
      <vt:lpstr>IBM Plex Sans SmBld</vt:lpstr>
      <vt:lpstr>Noto Sans</vt:lpstr>
      <vt:lpstr>Salesforce Sans</vt:lpstr>
      <vt:lpstr>System Font Regular</vt:lpstr>
      <vt:lpstr>Tahoma</vt:lpstr>
      <vt:lpstr>Wingdings</vt:lpstr>
      <vt:lpstr>Office-téma</vt:lpstr>
      <vt:lpstr>3_IBM presentation template</vt:lpstr>
      <vt:lpstr>7_IBM presentation template</vt:lpstr>
      <vt:lpstr>5_IBM presentation template</vt:lpstr>
      <vt:lpstr>6_IBM presentation template</vt:lpstr>
      <vt:lpstr>Office Theme</vt:lpstr>
      <vt:lpstr>4_IBM Quantum Master (Dark)</vt:lpstr>
      <vt:lpstr>IBM presentation template</vt:lpstr>
      <vt:lpstr>IBM presentation enablement template</vt:lpstr>
      <vt:lpstr>1_IBM presentation template</vt:lpstr>
      <vt:lpstr>2_IBM presentation template</vt:lpstr>
      <vt:lpstr>At the Intersection of Two Technological Revolutions: Quantum Computing and Artificial Intelligence</vt:lpstr>
      <vt:lpstr>PowerPoint-bemutató</vt:lpstr>
      <vt:lpstr>Quantum AI for complex data structure use cases  </vt:lpstr>
      <vt:lpstr>PowerPoint-bemutató</vt:lpstr>
      <vt:lpstr>Quantum AI could be leveraged in all industries </vt:lpstr>
      <vt:lpstr>Advancing materials simulation for  high-temperature superconductors</vt:lpstr>
      <vt:lpstr>Mitsubishi Chemical Lithium-air battery chemistry </vt:lpstr>
      <vt:lpstr>Predicting mRNA secondary structures with quantum optimization techniques </vt:lpstr>
      <vt:lpstr>ExxonMobil Routing optimization</vt:lpstr>
      <vt:lpstr>Voice of our first adopters HSBC</vt:lpstr>
      <vt:lpstr>Exploring business value with quantum and AI</vt:lpstr>
      <vt:lpstr>PowerPoint-bemutató</vt:lpstr>
      <vt:lpstr>PowerPoint-bemutató</vt:lpstr>
      <vt:lpstr>Scaling circuit size through the error correction transition</vt:lpstr>
      <vt:lpstr>To realize Quantum Advantage,  we need a dedicated community  of industries, researchers, and practitioners to activate the use  of quantum algorithms.  </vt:lpstr>
      <vt:lpstr>Quantumtechnology and Supercomputer Platform QSCP</vt:lpstr>
      <vt:lpstr>QSCP Future Goal / Vision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Arpad Pikethy</dc:creator>
  <cp:keywords/>
  <dc:description/>
  <cp:lastModifiedBy>Arpad Pikethy</cp:lastModifiedBy>
  <cp:revision>7</cp:revision>
  <dcterms:created xsi:type="dcterms:W3CDTF">2025-11-23T16:32:58Z</dcterms:created>
  <dcterms:modified xsi:type="dcterms:W3CDTF">2025-11-26T22:08:21Z</dcterms:modified>
  <cp:category/>
</cp:coreProperties>
</file>