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15" r:id="rId3"/>
    <p:sldMasterId id="2147483802" r:id="rId4"/>
    <p:sldMasterId id="2147483829" r:id="rId5"/>
  </p:sldMasterIdLst>
  <p:notesMasterIdLst>
    <p:notesMasterId r:id="rId21"/>
  </p:notesMasterIdLst>
  <p:sldIdLst>
    <p:sldId id="1884" r:id="rId6"/>
    <p:sldId id="273" r:id="rId7"/>
    <p:sldId id="274" r:id="rId8"/>
    <p:sldId id="275" r:id="rId9"/>
    <p:sldId id="1849" r:id="rId10"/>
    <p:sldId id="1850" r:id="rId11"/>
    <p:sldId id="1851" r:id="rId12"/>
    <p:sldId id="1852" r:id="rId13"/>
    <p:sldId id="1853" r:id="rId14"/>
    <p:sldId id="1854" r:id="rId15"/>
    <p:sldId id="1855" r:id="rId16"/>
    <p:sldId id="1856" r:id="rId17"/>
    <p:sldId id="1883" r:id="rId18"/>
    <p:sldId id="1885" r:id="rId19"/>
    <p:sldId id="262" r:id="rId20"/>
  </p:sldIdLst>
  <p:sldSz cx="12188825" cy="6858000"/>
  <p:notesSz cx="6797675" cy="9926638"/>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111915-BE36-4E01-A7E5-04B1672EAD32}">
  <a:tblStyle styleId="{5A111915-BE36-4E01-A7E5-04B1672EAD32}" styleName="Világos stílus 2 – 5. jelölőszín">
    <a:wholeTbl>
      <a:tcTxStyle>
        <a:fontRef idx="minor">
          <a:srgbClr val="00000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w="12700">
              <a:noFill/>
            </a:ln>
          </a:insideH>
          <a:insideV>
            <a:ln w="12700">
              <a:noFill/>
            </a:ln>
          </a:insideV>
        </a:tcBdr>
        <a:fill>
          <a:noFill/>
        </a:fill>
      </a:tcStyle>
    </a:wholeTbl>
    <a:band1H>
      <a:tcStyle>
        <a:tcBdr>
          <a:top>
            <a:lnRef idx="1">
              <a:schemeClr val="accent5"/>
            </a:lnRef>
          </a:top>
          <a:bottom>
            <a:lnRef idx="1">
              <a:schemeClr val="accent5"/>
            </a:lnRef>
          </a:bottom>
        </a:tcBdr>
      </a:tcStyle>
    </a:band1H>
    <a:band2H>
      <a:tcStyle>
        <a:tcBdr/>
      </a:tcStyle>
    </a:band2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Style>
        <a:tcBdr/>
      </a:tcStyle>
    </a:lastCol>
    <a:firstCol>
      <a:tcStyle>
        <a:tcBdr/>
      </a:tcStyle>
    </a:firstCol>
    <a:lastRow>
      <a:tcStyle>
        <a:tcBdr>
          <a:top>
            <a:ln w="50800">
              <a:solidFill>
                <a:schemeClr val="accent5"/>
              </a:solidFill>
            </a:ln>
          </a:top>
        </a:tcBdr>
      </a:tcStyle>
    </a:lastRow>
    <a:seCell>
      <a:tcStyle>
        <a:tcBdr/>
      </a:tcStyle>
    </a:seCell>
    <a:swCell>
      <a:tcStyle>
        <a:tcBdr/>
      </a:tcStyle>
    </a:swCell>
    <a:firstRow>
      <a:tcTxStyle b="on">
        <a:fontRef idx="minor">
          <a:srgbClr val="000000"/>
        </a:fontRef>
        <a:schemeClr val="bg1"/>
      </a:tcTxStyle>
      <a:tcStyle>
        <a:tcBdr/>
        <a:fillRef idx="1">
          <a:schemeClr val="accent5"/>
        </a:fillRef>
      </a:tcStyle>
    </a:firstRow>
    <a:neCell>
      <a:tcStyle>
        <a:tcBdr/>
      </a:tcStyle>
    </a:neCell>
    <a:nwCell>
      <a:tcStyle>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41"/>
    <p:restoredTop sz="94719"/>
  </p:normalViewPr>
  <p:slideViewPr>
    <p:cSldViewPr>
      <p:cViewPr varScale="1">
        <p:scale>
          <a:sx n="144" d="100"/>
          <a:sy n="144" d="100"/>
        </p:scale>
        <p:origin x="680" y="31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Élőfej helye 1"/>
          <p:cNvSpPr>
            <a:spLocks noGrp="1"/>
          </p:cNvSpPr>
          <p:nvPr>
            <p:ph type="hdr" sz="quarter"/>
          </p:nvPr>
        </p:nvSpPr>
        <p:spPr bwMode="auto">
          <a:xfrm>
            <a:off x="0" y="0"/>
            <a:ext cx="2945659" cy="497754"/>
          </a:xfrm>
          <a:prstGeom prst="rect">
            <a:avLst/>
          </a:prstGeom>
        </p:spPr>
        <p:txBody>
          <a:bodyPr vert="horz" lIns="91440" tIns="45720" rIns="91440" bIns="45720" rtlCol="0"/>
          <a:lstStyle>
            <a:lvl1pPr algn="l">
              <a:defRPr sz="1200"/>
            </a:lvl1pPr>
          </a:lstStyle>
          <a:p>
            <a:pPr>
              <a:defRPr/>
            </a:pPr>
            <a:endParaRPr lang="hu-HU"/>
          </a:p>
        </p:txBody>
      </p:sp>
      <p:sp>
        <p:nvSpPr>
          <p:cNvPr id="3" name="Dátum helye 2"/>
          <p:cNvSpPr>
            <a:spLocks noGrp="1"/>
          </p:cNvSpPr>
          <p:nvPr>
            <p:ph type="dt" idx="1"/>
          </p:nvPr>
        </p:nvSpPr>
        <p:spPr bwMode="auto">
          <a:xfrm>
            <a:off x="3850443" y="0"/>
            <a:ext cx="2945659" cy="497754"/>
          </a:xfrm>
          <a:prstGeom prst="rect">
            <a:avLst/>
          </a:prstGeom>
        </p:spPr>
        <p:txBody>
          <a:bodyPr vert="horz" lIns="91440" tIns="45720" rIns="91440" bIns="45720" rtlCol="0"/>
          <a:lstStyle>
            <a:lvl1pPr algn="r">
              <a:defRPr sz="1200"/>
            </a:lvl1pPr>
          </a:lstStyle>
          <a:p>
            <a:pPr>
              <a:defRPr/>
            </a:pPr>
            <a:fld id="{75FF8DA1-83D6-45D4-BE01-2A558A8F9B14}" type="datetimeFigureOut">
              <a:rPr lang="hu-HU"/>
              <a:t>2025. 11. 06.</a:t>
            </a:fld>
            <a:endParaRPr lang="hu-HU"/>
          </a:p>
        </p:txBody>
      </p:sp>
      <p:sp>
        <p:nvSpPr>
          <p:cNvPr id="4" name="Diakép helye 3"/>
          <p:cNvSpPr>
            <a:spLocks noGrp="1" noRot="1" noChangeAspect="1"/>
          </p:cNvSpPr>
          <p:nvPr>
            <p:ph type="sldImg" idx="2"/>
          </p:nvPr>
        </p:nvSpPr>
        <p:spPr bwMode="auto">
          <a:xfrm>
            <a:off x="422275" y="1241425"/>
            <a:ext cx="5953125" cy="3349625"/>
          </a:xfrm>
          <a:prstGeom prst="rect">
            <a:avLst/>
          </a:prstGeom>
          <a:noFill/>
          <a:ln w="12700">
            <a:solidFill>
              <a:prstClr val="black"/>
            </a:solidFill>
          </a:ln>
        </p:spPr>
        <p:txBody>
          <a:bodyPr vert="horz" lIns="91440" tIns="45720" rIns="91440" bIns="45720" rtlCol="0" anchor="ctr"/>
          <a:lstStyle/>
          <a:p>
            <a:pPr>
              <a:defRPr/>
            </a:pPr>
            <a:endParaRPr lang="hu-HU"/>
          </a:p>
        </p:txBody>
      </p:sp>
      <p:sp>
        <p:nvSpPr>
          <p:cNvPr id="5" name="Jegyzetek helye 4"/>
          <p:cNvSpPr>
            <a:spLocks noGrp="1"/>
          </p:cNvSpPr>
          <p:nvPr>
            <p:ph type="body" sz="quarter" idx="3"/>
          </p:nvPr>
        </p:nvSpPr>
        <p:spPr bwMode="auto">
          <a:xfrm>
            <a:off x="679768" y="4777146"/>
            <a:ext cx="5438140" cy="3908339"/>
          </a:xfrm>
          <a:prstGeom prst="rect">
            <a:avLst/>
          </a:prstGeom>
        </p:spPr>
        <p:txBody>
          <a:bodyPr vert="horz" lIns="91440" tIns="45720" rIns="91440" bIns="45720" rtlCol="0"/>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6" name="Élőláb helye 5"/>
          <p:cNvSpPr>
            <a:spLocks noGrp="1"/>
          </p:cNvSpPr>
          <p:nvPr>
            <p:ph type="ftr" sz="quarter" idx="4"/>
          </p:nvPr>
        </p:nvSpPr>
        <p:spPr bwMode="auto">
          <a:xfrm>
            <a:off x="0" y="9428885"/>
            <a:ext cx="2945659" cy="497753"/>
          </a:xfrm>
          <a:prstGeom prst="rect">
            <a:avLst/>
          </a:prstGeom>
        </p:spPr>
        <p:txBody>
          <a:bodyPr vert="horz" lIns="91440" tIns="45720" rIns="91440" bIns="45720" rtlCol="0" anchor="b"/>
          <a:lstStyle>
            <a:lvl1pPr algn="l">
              <a:defRPr sz="1200"/>
            </a:lvl1pPr>
          </a:lstStyle>
          <a:p>
            <a:pPr>
              <a:defRPr/>
            </a:pPr>
            <a:endParaRPr lang="hu-HU"/>
          </a:p>
        </p:txBody>
      </p:sp>
      <p:sp>
        <p:nvSpPr>
          <p:cNvPr id="7" name="Dia számának helye 6"/>
          <p:cNvSpPr>
            <a:spLocks noGrp="1"/>
          </p:cNvSpPr>
          <p:nvPr>
            <p:ph type="sldNum" sz="quarter" idx="5"/>
          </p:nvPr>
        </p:nvSpPr>
        <p:spPr bwMode="auto">
          <a:xfrm>
            <a:off x="3850443" y="9428885"/>
            <a:ext cx="2945659" cy="497753"/>
          </a:xfrm>
          <a:prstGeom prst="rect">
            <a:avLst/>
          </a:prstGeom>
        </p:spPr>
        <p:txBody>
          <a:bodyPr vert="horz" lIns="91440" tIns="45720" rIns="91440" bIns="45720" rtlCol="0" anchor="b"/>
          <a:lstStyle>
            <a:lvl1pPr algn="r">
              <a:defRPr sz="1200"/>
            </a:lvl1pPr>
          </a:lstStyle>
          <a:p>
            <a:pPr>
              <a:defRPr/>
            </a:pPr>
            <a:fld id="{694590FD-1249-447A-89AA-F2CE4E76475B}" type="slidenum">
              <a:rPr lang="hu-HU"/>
              <a:t>‹#›</a:t>
            </a:fld>
            <a:endParaRPr lang="hu-HU"/>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4B0AC67-CEF1-1CAB-E7AD-53CB211993AF}" type="slidenum">
              <a:rPr kumimoji="0" sz="1200" b="0" i="0" u="none" strike="noStrike" kern="0" cap="none" spc="0" normalizeH="0" baseline="0" noProof="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a:t>
            </a:fld>
            <a:endParaRPr kumimoji="0" sz="1200" b="0" i="0" u="none" strike="noStrike" kern="0" cap="none" spc="0" normalizeH="0" baseline="0" noProof="0">
              <a:ln>
                <a:noFill/>
              </a:ln>
              <a:solidFill>
                <a:prstClr val="black"/>
              </a:solidFill>
              <a:effectLst/>
              <a:uLnTx/>
              <a:uFillTx/>
              <a:latin typeface="Calibri"/>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90488" y="744538"/>
            <a:ext cx="6616700" cy="3722687"/>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a:lnSpc>
                <a:spcPct val="100000"/>
              </a:lnSpc>
              <a:spcBef>
                <a:spcPts val="0"/>
              </a:spcBef>
              <a:spcAft>
                <a:spcPts val="0"/>
              </a:spcAft>
              <a:buClrTx/>
              <a:buSzTx/>
              <a:buFontTx/>
              <a:buNone/>
              <a:defRPr/>
            </a:pPr>
            <a:fld id="{4150CC2C-6598-6597-4844-67BC972881BE}" type="slidenum">
              <a:rPr sz="1200" b="0" i="0" u="none" strike="noStrike" cap="none" spc="0">
                <a:ln>
                  <a:noFill/>
                </a:ln>
                <a:solidFill>
                  <a:prstClr val="black"/>
                </a:solidFill>
                <a:latin typeface="Calibri"/>
                <a:cs typeface="Arial"/>
              </a:rPr>
              <a:t>2</a:t>
            </a:fld>
            <a:endParaRPr sz="1200" b="0" i="0" u="none" strike="noStrike" cap="none" spc="0">
              <a:ln>
                <a:noFill/>
              </a:ln>
              <a:solidFill>
                <a:prstClr val="black"/>
              </a:solidFill>
              <a:latin typeface="Calibri"/>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90488" y="744538"/>
            <a:ext cx="6616700" cy="3722687"/>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a:lnSpc>
                <a:spcPct val="100000"/>
              </a:lnSpc>
              <a:spcBef>
                <a:spcPts val="0"/>
              </a:spcBef>
              <a:spcAft>
                <a:spcPts val="0"/>
              </a:spcAft>
              <a:buClrTx/>
              <a:buSzTx/>
              <a:buFontTx/>
              <a:buNone/>
              <a:defRPr/>
            </a:pPr>
            <a:fld id="{4150CC2C-6598-6597-4844-67BC972881BE}" type="slidenum">
              <a:rPr sz="1200" b="0" i="0" u="none" strike="noStrike" cap="none" spc="0">
                <a:ln>
                  <a:noFill/>
                </a:ln>
                <a:solidFill>
                  <a:prstClr val="black"/>
                </a:solidFill>
                <a:latin typeface="Calibri"/>
                <a:cs typeface="Arial"/>
              </a:rPr>
              <a:t>3</a:t>
            </a:fld>
            <a:endParaRPr sz="1200" b="0" i="0" u="none" strike="noStrike" cap="none" spc="0">
              <a:ln>
                <a:noFill/>
              </a:ln>
              <a:solidFill>
                <a:prstClr val="black"/>
              </a:solidFill>
              <a:latin typeface="Calibri"/>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90488" y="744538"/>
            <a:ext cx="6616700" cy="3722687"/>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32F628-5842-5A67-3A6A-19E17445CE2F}"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94590FD-1249-447A-89AA-F2CE4E76475B}" type="slidenum">
              <a:rPr kumimoji="0" lang="hu-HU"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hu-HU"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674343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1A823A9-9DDA-4AA2-72F6-E1165CED09AD}" type="slidenum">
              <a:rPr kumimoji="0" sz="1200" b="0" i="0" u="none" strike="noStrike" kern="0" cap="none" spc="0" normalizeH="0" baseline="0" noProof="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sz="1200" b="0" i="0" u="none" strike="noStrike" kern="0" cap="none" spc="0" normalizeH="0" baseline="0" noProof="0">
              <a:ln>
                <a:noFill/>
              </a:ln>
              <a:solidFill>
                <a:prstClr val="black"/>
              </a:solidFill>
              <a:effectLst/>
              <a:uLnTx/>
              <a:uFillTx/>
              <a:latin typeface="Calibri"/>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5.emf"/><Relationship Id="rId2" Type="http://schemas.openxmlformats.org/officeDocument/2006/relationships/slideMaster" Target="../slideMasters/slideMaster3.xml"/><Relationship Id="rId1" Type="http://schemas.openxmlformats.org/officeDocument/2006/relationships/tags" Target="../tags/tag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emf"/></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609441" y="2763520"/>
            <a:ext cx="9141619" cy="1554480"/>
          </a:xfrm>
        </p:spPr>
        <p:txBody>
          <a:bodyPr/>
          <a:lstStyle>
            <a:lvl1pPr>
              <a:defRPr sz="5000" spc="-100"/>
            </a:lvl1pPr>
          </a:lstStyle>
          <a:p>
            <a:pPr>
              <a:defRPr/>
            </a:pPr>
            <a:r>
              <a:rPr lang="hu-HU"/>
              <a:t>Főcím</a:t>
            </a:r>
            <a:endParaRPr lang="en-US"/>
          </a:p>
        </p:txBody>
      </p:sp>
      <p:sp>
        <p:nvSpPr>
          <p:cNvPr id="5" name="Subtitle 2"/>
          <p:cNvSpPr>
            <a:spLocks noGrp="1"/>
          </p:cNvSpPr>
          <p:nvPr>
            <p:ph type="subTitle" idx="1" hasCustomPrompt="1"/>
          </p:nvPr>
        </p:nvSpPr>
        <p:spPr bwMode="auto">
          <a:xfrm>
            <a:off x="609441" y="4419600"/>
            <a:ext cx="9141619" cy="1188720"/>
          </a:xfrm>
        </p:spPr>
        <p:txBody>
          <a:bodyPr>
            <a:noAutofit/>
          </a:bodyPr>
          <a:lstStyle>
            <a:lvl1pPr marL="0" indent="0" algn="l">
              <a:spcBef>
                <a:spcPts val="6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hu-HU"/>
              <a:t>Alcím, szövegdoboz</a:t>
            </a:r>
            <a:endParaRPr lang="en-US"/>
          </a:p>
        </p:txBody>
      </p:sp>
      <p:sp>
        <p:nvSpPr>
          <p:cNvPr id="6"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7" name="Date Placeholder 3"/>
          <p:cNvSpPr>
            <a:spLocks noGrp="1"/>
          </p:cNvSpPr>
          <p:nvPr>
            <p:ph type="dt" sz="half" idx="2"/>
          </p:nvPr>
        </p:nvSpPr>
        <p:spPr bwMode="auto">
          <a:xfrm>
            <a:off x="10157354" y="6478524"/>
            <a:ext cx="812588"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8" name="Footer Placeholder 4"/>
          <p:cNvSpPr>
            <a:spLocks noGrp="1"/>
          </p:cNvSpPr>
          <p:nvPr>
            <p:ph type="ftr" sz="quarter" idx="3"/>
          </p:nvPr>
        </p:nvSpPr>
        <p:spPr bwMode="auto">
          <a:xfrm>
            <a:off x="2208212" y="6478524"/>
            <a:ext cx="784756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itle and Subtitl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rPr lang="en-US"/>
              <a:t>Master főcím editálása</a:t>
            </a:r>
            <a:endParaRPr/>
          </a:p>
        </p:txBody>
      </p:sp>
      <p:sp>
        <p:nvSpPr>
          <p:cNvPr id="5" name="Date Placeholder 2"/>
          <p:cNvSpPr>
            <a:spLocks noGrp="1"/>
          </p:cNvSpPr>
          <p:nvPr>
            <p:ph type="dt" sz="half" idx="10"/>
          </p:nvPr>
        </p:nvSpPr>
        <p:spPr bwMode="auto"/>
        <p:txBody>
          <a:bodyPr/>
          <a:lstStyle/>
          <a:p>
            <a:pPr>
              <a:defRPr/>
            </a:pPr>
            <a:r>
              <a:rPr lang="hu-HU"/>
              <a:t>2020 december 4</a:t>
            </a:r>
            <a:endParaRPr lang="en-US"/>
          </a:p>
        </p:txBody>
      </p:sp>
      <p:sp>
        <p:nvSpPr>
          <p:cNvPr id="6" name="Footer Placeholder 3"/>
          <p:cNvSpPr>
            <a:spLocks noGrp="1"/>
          </p:cNvSpPr>
          <p:nvPr>
            <p:ph type="ftr" sz="quarter" idx="11"/>
          </p:nvPr>
        </p:nvSpPr>
        <p:spPr bwMode="auto"/>
        <p:txBody>
          <a:bodyPr/>
          <a:lstStyle/>
          <a:p>
            <a:pPr>
              <a:defRPr/>
            </a:pPr>
            <a:r>
              <a:rPr lang="hu-HU"/>
              <a:t>MILAB Bemutatkozás</a:t>
            </a:r>
            <a:endParaRPr lang="en-US"/>
          </a:p>
        </p:txBody>
      </p:sp>
      <p:sp>
        <p:nvSpPr>
          <p:cNvPr id="7" name="Slide Number Placeholder 4"/>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3" hasCustomPrompt="1"/>
          </p:nvPr>
        </p:nvSpPr>
        <p:spPr bwMode="auto">
          <a:xfrm>
            <a:off x="609441" y="1133856"/>
            <a:ext cx="10969943" cy="260574"/>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bschlussfolie Ringe + Claim">
    <p:spTree>
      <p:nvGrpSpPr>
        <p:cNvPr id="1" name=""/>
        <p:cNvGrpSpPr/>
        <p:nvPr/>
      </p:nvGrpSpPr>
      <p:grpSpPr>
        <a:xfrm>
          <a:off x="0" y="0"/>
          <a:ext cx="0" cy="0"/>
          <a:chOff x="0" y="0"/>
          <a:chExt cx="0" cy="0"/>
        </a:xfrm>
      </p:grpSpPr>
      <p:sp>
        <p:nvSpPr>
          <p:cNvPr id="6" name="Textplatzhalter 4">
            <a:extLst>
              <a:ext uri="{FF2B5EF4-FFF2-40B4-BE49-F238E27FC236}">
                <a16:creationId xmlns:a16="http://schemas.microsoft.com/office/drawing/2014/main" id="{F3F0CCF8-3714-8147-B6A4-7BD071F59A41}"/>
              </a:ext>
            </a:extLst>
          </p:cNvPr>
          <p:cNvSpPr>
            <a:spLocks noGrp="1"/>
          </p:cNvSpPr>
          <p:nvPr>
            <p:ph type="body" sz="quarter" idx="10" hasCustomPrompt="1"/>
          </p:nvPr>
        </p:nvSpPr>
        <p:spPr>
          <a:xfrm>
            <a:off x="662497" y="4448404"/>
            <a:ext cx="4389036" cy="1354217"/>
          </a:xfrm>
        </p:spPr>
        <p:txBody>
          <a:bodyPr wrap="square" anchor="t">
            <a:spAutoFit/>
          </a:bodyPr>
          <a:lstStyle>
            <a:lvl1pPr algn="l">
              <a:lnSpc>
                <a:spcPct val="100000"/>
              </a:lnSpc>
              <a:spcBef>
                <a:spcPts val="0"/>
              </a:spcBef>
              <a:defRPr sz="4399" b="1" i="0">
                <a:solidFill>
                  <a:schemeClr val="tx1"/>
                </a:solidFill>
                <a:latin typeface="Audi Type Extended" panose="020B0503040200000003" pitchFamily="34" charset="0"/>
                <a:cs typeface="Audi Type Extended" panose="020B0503040200000003" pitchFamily="34" charset="0"/>
              </a:defRPr>
            </a:lvl1pPr>
          </a:lstStyle>
          <a:p>
            <a:pPr lvl="0"/>
            <a:r>
              <a:rPr lang="hu-HU"/>
              <a:t>Köszönjük </a:t>
            </a:r>
          </a:p>
          <a:p>
            <a:pPr lvl="0"/>
            <a:r>
              <a:rPr lang="hu-HU"/>
              <a:t>a figyelmet!</a:t>
            </a:r>
            <a:endParaRPr lang="de-DE"/>
          </a:p>
        </p:txBody>
      </p:sp>
      <p:pic>
        <p:nvPicPr>
          <p:cNvPr id="2" name="Grafik 1">
            <a:extLst>
              <a:ext uri="{FF2B5EF4-FFF2-40B4-BE49-F238E27FC236}">
                <a16:creationId xmlns:a16="http://schemas.microsoft.com/office/drawing/2014/main" id="{19DF48F2-F0C7-0226-077F-5E73C44D77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358" r="11"/>
          <a:stretch/>
        </p:blipFill>
        <p:spPr>
          <a:xfrm rot="10800000">
            <a:off x="5445791" y="3246776"/>
            <a:ext cx="6743030" cy="2705078"/>
          </a:xfrm>
          <a:prstGeom prst="rect">
            <a:avLst/>
          </a:prstGeom>
        </p:spPr>
      </p:pic>
      <p:pic>
        <p:nvPicPr>
          <p:cNvPr id="4" name="Kép 3">
            <a:extLst>
              <a:ext uri="{FF2B5EF4-FFF2-40B4-BE49-F238E27FC236}">
                <a16:creationId xmlns:a16="http://schemas.microsoft.com/office/drawing/2014/main" id="{5705A689-8957-A949-2ADD-2459A26AC0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496" y="971334"/>
            <a:ext cx="3813745" cy="369535"/>
          </a:xfrm>
          <a:prstGeom prst="rect">
            <a:avLst/>
          </a:prstGeom>
        </p:spPr>
      </p:pic>
    </p:spTree>
    <p:extLst>
      <p:ext uri="{BB962C8B-B14F-4D97-AF65-F5344CB8AC3E}">
        <p14:creationId xmlns:p14="http://schemas.microsoft.com/office/powerpoint/2010/main" val="412265511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bschlussfolie Claim">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EDEEFF-B23F-2F6B-7B6A-E8E31B7E92F9}"/>
              </a:ext>
            </a:extLst>
          </p:cNvPr>
          <p:cNvSpPr txBox="1"/>
          <p:nvPr userDrawn="1"/>
        </p:nvSpPr>
        <p:spPr>
          <a:xfrm>
            <a:off x="4346797" y="3173279"/>
            <a:ext cx="3495240" cy="418000"/>
          </a:xfrm>
          <a:prstGeom prst="rect">
            <a:avLst/>
          </a:prstGeom>
          <a:noFill/>
        </p:spPr>
        <p:txBody>
          <a:bodyPr wrap="none" lIns="0" tIns="0" rIns="0" bIns="0" rtlCol="0" anchor="ctr">
            <a:spAutoFit/>
          </a:bodyPr>
          <a:lstStyle/>
          <a:p>
            <a:pPr marL="0" marR="0" indent="0" algn="ctr" defTabSz="914126" eaLnBrk="1" fontAlgn="auto" latinLnBrk="0" hangingPunct="1">
              <a:lnSpc>
                <a:spcPct val="110000"/>
              </a:lnSpc>
              <a:spcBef>
                <a:spcPts val="0"/>
              </a:spcBef>
              <a:spcAft>
                <a:spcPts val="0"/>
              </a:spcAft>
              <a:buClrTx/>
              <a:buSzTx/>
              <a:buFontTx/>
              <a:buNone/>
              <a:tabLst/>
            </a:pPr>
            <a:r>
              <a:rPr kumimoji="0" lang="en-DE" sz="2599" b="1" u="none" strike="noStrike" kern="0" cap="none" spc="0" normalizeH="0" baseline="0" noProof="0">
                <a:ln>
                  <a:noFill/>
                </a:ln>
                <a:solidFill>
                  <a:schemeClr val="accent6"/>
                </a:solidFill>
                <a:effectLst/>
                <a:uLnTx/>
                <a:uFillTx/>
                <a:latin typeface="+mj-lt"/>
                <a:cs typeface="Audi Type" panose="020B0503040200000003" pitchFamily="34" charset="0"/>
              </a:rPr>
              <a:t>Audi</a:t>
            </a:r>
            <a:r>
              <a:rPr kumimoji="0" lang="en-DE" sz="2599" u="none" strike="noStrike" kern="0" cap="none" spc="0" normalizeH="0" baseline="0" noProof="0">
                <a:ln>
                  <a:noFill/>
                </a:ln>
                <a:solidFill>
                  <a:schemeClr val="accent6"/>
                </a:solidFill>
                <a:effectLst/>
                <a:uLnTx/>
                <a:uFillTx/>
                <a:latin typeface="+mj-lt"/>
                <a:cs typeface="Audi Type" panose="020B0503040200000003" pitchFamily="34" charset="0"/>
              </a:rPr>
              <a:t> </a:t>
            </a:r>
            <a:r>
              <a:rPr kumimoji="0" lang="hu-HU" sz="2599" u="none" strike="noStrike" kern="0" cap="none" spc="0" normalizeH="0" baseline="0" noProof="0">
                <a:ln>
                  <a:noFill/>
                </a:ln>
                <a:effectLst/>
                <a:uLnTx/>
                <a:uFillTx/>
                <a:latin typeface="+mj-lt"/>
                <a:cs typeface="Audi Type" panose="020B0503040200000003" pitchFamily="34" charset="0"/>
              </a:rPr>
              <a:t>A haladás technikája</a:t>
            </a:r>
            <a:endParaRPr kumimoji="0" lang="en-DE" sz="2599" u="none" strike="noStrike" kern="0" cap="none" spc="0" normalizeH="0" baseline="0" noProof="0">
              <a:ln>
                <a:noFill/>
              </a:ln>
              <a:effectLst/>
              <a:uLnTx/>
              <a:uFillTx/>
              <a:latin typeface="+mj-lt"/>
              <a:cs typeface="Audi Type" panose="020B0503040200000003" pitchFamily="34" charset="0"/>
            </a:endParaRPr>
          </a:p>
        </p:txBody>
      </p:sp>
    </p:spTree>
    <p:extLst>
      <p:ext uri="{BB962C8B-B14F-4D97-AF65-F5344CB8AC3E}">
        <p14:creationId xmlns:p14="http://schemas.microsoft.com/office/powerpoint/2010/main" val="85071333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0D3350B-4B5D-F595-7AAD-DED793B02426}"/>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50D3350B-4B5D-F595-7AAD-DED793B0242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2" name="Grafik 1" descr="Ein Bild, das Schwarz, Dunkelheit, Raum, Astronomie enthält.&#10;&#10;Automatisch generierte Beschreibung">
            <a:extLst>
              <a:ext uri="{FF2B5EF4-FFF2-40B4-BE49-F238E27FC236}">
                <a16:creationId xmlns:a16="http://schemas.microsoft.com/office/drawing/2014/main" id="{36ACEE22-219B-F5AB-AEE4-CADFE6F3C853}"/>
              </a:ext>
            </a:extLst>
          </p:cNvPr>
          <p:cNvPicPr>
            <a:picLocks noChangeAspect="1"/>
          </p:cNvPicPr>
          <p:nvPr userDrawn="1"/>
        </p:nvPicPr>
        <p:blipFill rotWithShape="1">
          <a:blip r:embed="rId5">
            <a:alphaModFix amt="20000"/>
          </a:blip>
          <a:srcRect l="18973" t="30777" r="15033" b="-662"/>
          <a:stretch/>
        </p:blipFill>
        <p:spPr>
          <a:xfrm rot="5400000">
            <a:off x="4956731" y="-374093"/>
            <a:ext cx="6857999" cy="7606188"/>
          </a:xfrm>
          <a:prstGeom prst="rect">
            <a:avLst/>
          </a:prstGeom>
        </p:spPr>
      </p:pic>
      <p:sp>
        <p:nvSpPr>
          <p:cNvPr id="4" name="Rechteck 3">
            <a:extLst>
              <a:ext uri="{FF2B5EF4-FFF2-40B4-BE49-F238E27FC236}">
                <a16:creationId xmlns:a16="http://schemas.microsoft.com/office/drawing/2014/main" id="{B14A7C7B-1188-DEDD-2BC4-28ADD4E94A40}"/>
              </a:ext>
            </a:extLst>
          </p:cNvPr>
          <p:cNvSpPr/>
          <p:nvPr userDrawn="1"/>
        </p:nvSpPr>
        <p:spPr>
          <a:xfrm rot="10800000">
            <a:off x="3070864" y="0"/>
            <a:ext cx="9117961" cy="6858000"/>
          </a:xfrm>
          <a:prstGeom prst="rect">
            <a:avLst/>
          </a:prstGeom>
          <a:gradFill>
            <a:gsLst>
              <a:gs pos="100000">
                <a:srgbClr val="FFFFFF"/>
              </a:gs>
              <a:gs pos="0">
                <a:srgbClr val="F8F8F8">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9" name="Textplatzhalter 20">
            <a:extLst>
              <a:ext uri="{FF2B5EF4-FFF2-40B4-BE49-F238E27FC236}">
                <a16:creationId xmlns:a16="http://schemas.microsoft.com/office/drawing/2014/main" id="{7166D3C6-5939-C4D4-C1CD-60A90E14096B}"/>
              </a:ext>
            </a:extLst>
          </p:cNvPr>
          <p:cNvSpPr>
            <a:spLocks noGrp="1"/>
          </p:cNvSpPr>
          <p:nvPr>
            <p:ph type="body" sz="quarter" idx="10" hasCustomPrompt="1"/>
          </p:nvPr>
        </p:nvSpPr>
        <p:spPr>
          <a:xfrm>
            <a:off x="5374520" y="1410506"/>
            <a:ext cx="6480760" cy="528638"/>
          </a:xfrm>
          <a:prstGeom prst="rect">
            <a:avLst/>
          </a:prstGeom>
        </p:spPr>
        <p:txBody>
          <a:bodyPr/>
          <a:lstStyle>
            <a:lvl1pPr>
              <a:defRPr sz="1200" b="0">
                <a:solidFill>
                  <a:schemeClr val="tx1"/>
                </a:solidFill>
                <a:latin typeface="+mj-lt"/>
              </a:defRPr>
            </a:lvl1pPr>
          </a:lstStyle>
          <a:p>
            <a:pPr lvl="0"/>
            <a:r>
              <a:rPr lang="de-DE"/>
              <a:t>Unterüberschrift</a:t>
            </a:r>
          </a:p>
        </p:txBody>
      </p:sp>
      <p:sp>
        <p:nvSpPr>
          <p:cNvPr id="10" name="Textplatzhalter 20">
            <a:extLst>
              <a:ext uri="{FF2B5EF4-FFF2-40B4-BE49-F238E27FC236}">
                <a16:creationId xmlns:a16="http://schemas.microsoft.com/office/drawing/2014/main" id="{97C4D1EE-4607-445E-3B64-1DEFCF0633B2}"/>
              </a:ext>
            </a:extLst>
          </p:cNvPr>
          <p:cNvSpPr>
            <a:spLocks noGrp="1"/>
          </p:cNvSpPr>
          <p:nvPr>
            <p:ph type="body" sz="quarter" idx="11" hasCustomPrompt="1"/>
          </p:nvPr>
        </p:nvSpPr>
        <p:spPr>
          <a:xfrm>
            <a:off x="5374520" y="548680"/>
            <a:ext cx="6480760" cy="720080"/>
          </a:xfrm>
          <a:prstGeom prst="rect">
            <a:avLst/>
          </a:prstGeom>
        </p:spPr>
        <p:txBody>
          <a:bodyPr/>
          <a:lstStyle>
            <a:lvl1pPr>
              <a:lnSpc>
                <a:spcPct val="100000"/>
              </a:lnSpc>
              <a:spcBef>
                <a:spcPts val="0"/>
              </a:spcBef>
              <a:defRPr sz="2399" b="0">
                <a:solidFill>
                  <a:schemeClr val="tx1"/>
                </a:solidFill>
                <a:latin typeface="+mj-lt"/>
              </a:defRPr>
            </a:lvl1pPr>
          </a:lstStyle>
          <a:p>
            <a:pPr lvl="0"/>
            <a:r>
              <a:rPr lang="de-DE"/>
              <a:t>Überschrift</a:t>
            </a:r>
          </a:p>
        </p:txBody>
      </p:sp>
      <p:sp>
        <p:nvSpPr>
          <p:cNvPr id="11" name="Inhaltsplatzhalter 5">
            <a:extLst>
              <a:ext uri="{FF2B5EF4-FFF2-40B4-BE49-F238E27FC236}">
                <a16:creationId xmlns:a16="http://schemas.microsoft.com/office/drawing/2014/main" id="{761B0E29-746F-ACB8-948E-E9BA94B1771E}"/>
              </a:ext>
            </a:extLst>
          </p:cNvPr>
          <p:cNvSpPr>
            <a:spLocks noGrp="1"/>
          </p:cNvSpPr>
          <p:nvPr>
            <p:ph sz="quarter" idx="12"/>
          </p:nvPr>
        </p:nvSpPr>
        <p:spPr>
          <a:xfrm>
            <a:off x="5374520" y="2060575"/>
            <a:ext cx="6480760" cy="4248150"/>
          </a:xfrm>
          <a:prstGeom prst="rect">
            <a:avLst/>
          </a:prstGeom>
        </p:spPr>
        <p:txBody>
          <a:bodyPr/>
          <a:lstStyle>
            <a:lvl1pPr>
              <a:defRPr sz="1200" b="0">
                <a:solidFill>
                  <a:schemeClr val="tx1"/>
                </a:solidFill>
              </a:defRPr>
            </a:lvl1pPr>
            <a:lvl2pPr>
              <a:defRPr sz="1200" b="0">
                <a:solidFill>
                  <a:schemeClr val="tx1"/>
                </a:solidFill>
              </a:defRPr>
            </a:lvl2pPr>
            <a:lvl3pPr>
              <a:defRPr sz="1200" b="0">
                <a:solidFill>
                  <a:schemeClr val="tx1"/>
                </a:solidFill>
              </a:defRPr>
            </a:lvl3pPr>
            <a:lvl4pPr>
              <a:defRPr sz="1200" b="0">
                <a:solidFill>
                  <a:schemeClr val="tx1"/>
                </a:solidFill>
              </a:defRPr>
            </a:lvl4pPr>
            <a:lvl5pPr>
              <a:defRPr sz="1200" b="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descr="Ein Bild, das Fahrzeug, Landfahrzeug, Rad, Himmel enthält.&#10;&#10;Automatisch generierte Beschreibung">
            <a:extLst>
              <a:ext uri="{FF2B5EF4-FFF2-40B4-BE49-F238E27FC236}">
                <a16:creationId xmlns:a16="http://schemas.microsoft.com/office/drawing/2014/main" id="{E1EDCC1D-9B2D-4F9D-DDE3-3B5899D086F6}"/>
              </a:ext>
            </a:extLst>
          </p:cNvPr>
          <p:cNvPicPr>
            <a:picLocks noChangeAspect="1"/>
          </p:cNvPicPr>
          <p:nvPr userDrawn="1"/>
        </p:nvPicPr>
        <p:blipFill rotWithShape="1">
          <a:blip r:embed="rId6"/>
          <a:srcRect l="32151" r="22957"/>
          <a:stretch/>
        </p:blipFill>
        <p:spPr>
          <a:xfrm>
            <a:off x="1" y="0"/>
            <a:ext cx="4614110" cy="6857998"/>
          </a:xfrm>
          <a:prstGeom prst="rect">
            <a:avLst/>
          </a:prstGeom>
        </p:spPr>
      </p:pic>
      <p:pic>
        <p:nvPicPr>
          <p:cNvPr id="15" name="Grafik 14">
            <a:extLst>
              <a:ext uri="{FF2B5EF4-FFF2-40B4-BE49-F238E27FC236}">
                <a16:creationId xmlns:a16="http://schemas.microsoft.com/office/drawing/2014/main" id="{D7B202D9-12C4-4982-ED04-B28FC83A5FE8}"/>
              </a:ext>
            </a:extLst>
          </p:cNvPr>
          <p:cNvPicPr>
            <a:picLocks noChangeAspect="1"/>
          </p:cNvPicPr>
          <p:nvPr userDrawn="1"/>
        </p:nvPicPr>
        <p:blipFill>
          <a:blip r:embed="rId7"/>
          <a:srcRect/>
          <a:stretch/>
        </p:blipFill>
        <p:spPr>
          <a:xfrm>
            <a:off x="407262" y="6525344"/>
            <a:ext cx="712676" cy="105274"/>
          </a:xfrm>
          <a:prstGeom prst="rect">
            <a:avLst/>
          </a:prstGeom>
          <a:noFill/>
        </p:spPr>
      </p:pic>
      <p:sp>
        <p:nvSpPr>
          <p:cNvPr id="18" name="Rechtwinkliges Dreieck 17">
            <a:extLst>
              <a:ext uri="{FF2B5EF4-FFF2-40B4-BE49-F238E27FC236}">
                <a16:creationId xmlns:a16="http://schemas.microsoft.com/office/drawing/2014/main" id="{00908932-650D-CABB-1499-E2F4842F4354}"/>
              </a:ext>
            </a:extLst>
          </p:cNvPr>
          <p:cNvSpPr/>
          <p:nvPr userDrawn="1"/>
        </p:nvSpPr>
        <p:spPr>
          <a:xfrm flipH="1">
            <a:off x="2805750" y="0"/>
            <a:ext cx="1808360"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Tree>
    <p:extLst>
      <p:ext uri="{BB962C8B-B14F-4D97-AF65-F5344CB8AC3E}">
        <p14:creationId xmlns:p14="http://schemas.microsoft.com/office/powerpoint/2010/main" val="322916904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3_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DE" noProof="0"/>
              <a:t>Action-Title (Kernbotschaft der Folie, 1- oder 2-zeilig)</a:t>
            </a:r>
            <a:endParaRPr lang="de-DE"/>
          </a:p>
        </p:txBody>
      </p:sp>
      <p:sp>
        <p:nvSpPr>
          <p:cNvPr id="6" name="Rectangle 28">
            <a:extLst>
              <a:ext uri="{FF2B5EF4-FFF2-40B4-BE49-F238E27FC236}">
                <a16:creationId xmlns:a16="http://schemas.microsoft.com/office/drawing/2014/main" id="{28599FF9-10C4-45E8-A86C-A77E0D503833}"/>
              </a:ext>
            </a:extLst>
          </p:cNvPr>
          <p:cNvSpPr>
            <a:spLocks noChangeArrowheads="1"/>
          </p:cNvSpPr>
          <p:nvPr userDrawn="1"/>
        </p:nvSpPr>
        <p:spPr bwMode="gray">
          <a:xfrm>
            <a:off x="695143" y="70998"/>
            <a:ext cx="419760" cy="158032"/>
          </a:xfrm>
          <a:prstGeom prst="rect">
            <a:avLst/>
          </a:prstGeom>
          <a:noFill/>
          <a:ln>
            <a:noFill/>
          </a:ln>
        </p:spPr>
        <p:txBody>
          <a:bodyPr lIns="0" tIns="0" rIns="0" bIns="0" anchor="ctr" anchorCtr="0"/>
          <a:lstStyle/>
          <a:p>
            <a:fld id="{266205C4-B675-4A0D-AD12-3293407525A8}" type="slidenum">
              <a:rPr lang="de-DE" sz="700" noProof="0" smtClean="0">
                <a:solidFill>
                  <a:schemeClr val="bg1"/>
                </a:solidFill>
                <a:latin typeface="+mj-lt"/>
              </a:rPr>
              <a:pPr/>
              <a:t>‹#›</a:t>
            </a:fld>
            <a:endParaRPr lang="de-DE" sz="800" noProof="0">
              <a:solidFill>
                <a:schemeClr val="bg1"/>
              </a:solidFill>
              <a:latin typeface="+mj-lt"/>
            </a:endParaRPr>
          </a:p>
        </p:txBody>
      </p:sp>
      <p:sp>
        <p:nvSpPr>
          <p:cNvPr id="8" name="Fußzeilenplatzhalter 3">
            <a:extLst>
              <a:ext uri="{FF2B5EF4-FFF2-40B4-BE49-F238E27FC236}">
                <a16:creationId xmlns:a16="http://schemas.microsoft.com/office/drawing/2014/main" id="{659F7ACB-0BF5-48BE-AD0B-82896786D114}"/>
              </a:ext>
            </a:extLst>
          </p:cNvPr>
          <p:cNvSpPr>
            <a:spLocks noGrp="1"/>
          </p:cNvSpPr>
          <p:nvPr>
            <p:ph type="ftr" sz="quarter" idx="3"/>
          </p:nvPr>
        </p:nvSpPr>
        <p:spPr bwMode="gray">
          <a:xfrm>
            <a:off x="1096995" y="70998"/>
            <a:ext cx="10936296" cy="158400"/>
          </a:xfrm>
          <a:prstGeom prst="rect">
            <a:avLst/>
          </a:prstGeom>
        </p:spPr>
        <p:txBody>
          <a:bodyPr vert="horz" lIns="0" tIns="0" rIns="0" bIns="0" rtlCol="0" anchor="ctr"/>
          <a:lstStyle>
            <a:lvl1pPr>
              <a:defRPr lang="de-DE" sz="700" dirty="0">
                <a:solidFill>
                  <a:schemeClr val="bg1"/>
                </a:solidFill>
                <a:latin typeface="Audi Type Extended" charset="0"/>
                <a:cs typeface="Arial" charset="0"/>
              </a:defRPr>
            </a:lvl1pPr>
          </a:lstStyle>
          <a:p>
            <a:r>
              <a:rPr lang="de-DE"/>
              <a:t>AUDI AG   I/EG    Bereichspräsentation    2022</a:t>
            </a:r>
          </a:p>
        </p:txBody>
      </p:sp>
      <p:pic>
        <p:nvPicPr>
          <p:cNvPr id="3" name="Picture 2">
            <a:extLst>
              <a:ext uri="{FF2B5EF4-FFF2-40B4-BE49-F238E27FC236}">
                <a16:creationId xmlns:a16="http://schemas.microsoft.com/office/drawing/2014/main" id="{9CFEA416-47D6-722B-6F0D-521223AC18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130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609441" y="2763520"/>
            <a:ext cx="9141619" cy="1554480"/>
          </a:xfrm>
        </p:spPr>
        <p:txBody>
          <a:bodyPr/>
          <a:lstStyle>
            <a:lvl1pPr>
              <a:defRPr sz="5000" spc="-100"/>
            </a:lvl1pPr>
          </a:lstStyle>
          <a:p>
            <a:pPr>
              <a:defRPr/>
            </a:pPr>
            <a:r>
              <a:rPr lang="hu-HU"/>
              <a:t>Főcím</a:t>
            </a:r>
            <a:endParaRPr lang="en-US"/>
          </a:p>
        </p:txBody>
      </p:sp>
      <p:sp>
        <p:nvSpPr>
          <p:cNvPr id="5" name="Subtitle 2"/>
          <p:cNvSpPr>
            <a:spLocks noGrp="1"/>
          </p:cNvSpPr>
          <p:nvPr>
            <p:ph type="subTitle" idx="1" hasCustomPrompt="1"/>
          </p:nvPr>
        </p:nvSpPr>
        <p:spPr bwMode="auto">
          <a:xfrm>
            <a:off x="609441" y="4419600"/>
            <a:ext cx="9141619" cy="1188720"/>
          </a:xfrm>
        </p:spPr>
        <p:txBody>
          <a:bodyPr>
            <a:noAutofit/>
          </a:bodyPr>
          <a:lstStyle>
            <a:lvl1pPr marL="0" indent="0" algn="l">
              <a:spcBef>
                <a:spcPts val="6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hu-HU"/>
              <a:t>Alcím, szövegdoboz</a:t>
            </a:r>
            <a:endParaRPr lang="en-US"/>
          </a:p>
        </p:txBody>
      </p:sp>
      <p:sp>
        <p:nvSpPr>
          <p:cNvPr id="6"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7" name="Date Placeholder 3"/>
          <p:cNvSpPr>
            <a:spLocks noGrp="1"/>
          </p:cNvSpPr>
          <p:nvPr>
            <p:ph type="dt" sz="half" idx="2"/>
          </p:nvPr>
        </p:nvSpPr>
        <p:spPr bwMode="auto">
          <a:xfrm>
            <a:off x="10157354" y="6478524"/>
            <a:ext cx="812588"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8" name="Footer Placeholder 4"/>
          <p:cNvSpPr>
            <a:spLocks noGrp="1"/>
          </p:cNvSpPr>
          <p:nvPr>
            <p:ph type="ftr" sz="quarter" idx="3"/>
          </p:nvPr>
        </p:nvSpPr>
        <p:spPr bwMode="auto">
          <a:xfrm>
            <a:off x="2208212" y="6478524"/>
            <a:ext cx="784756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Tree>
    <p:extLst>
      <p:ext uri="{BB962C8B-B14F-4D97-AF65-F5344CB8AC3E}">
        <p14:creationId xmlns:p14="http://schemas.microsoft.com/office/powerpoint/2010/main" val="6323402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bg>
      <p:bgPr>
        <a:solidFill>
          <a:schemeClr val="bg1"/>
        </a:solidFill>
        <a:effectLst/>
      </p:bgPr>
    </p:bg>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141619" cy="1828800"/>
          </a:xfrm>
        </p:spPr>
        <p:txBody>
          <a:bodyPr anchor="t"/>
          <a:lstStyle>
            <a:lvl1pPr algn="l">
              <a:defRPr sz="4400" b="1" cap="none" spc="-100"/>
            </a:lvl1pPr>
          </a:lstStyle>
          <a:p>
            <a:pPr>
              <a:defRPr/>
            </a:pPr>
            <a:r>
              <a:rPr lang="hu-HU"/>
              <a:t>Cím</a:t>
            </a:r>
            <a:endParaRPr lang="en-US"/>
          </a:p>
        </p:txBody>
      </p:sp>
      <p:sp>
        <p:nvSpPr>
          <p:cNvPr id="5" name="Text Placeholder 2"/>
          <p:cNvSpPr>
            <a:spLocks noGrp="1"/>
          </p:cNvSpPr>
          <p:nvPr>
            <p:ph type="body" idx="1" hasCustomPrompt="1"/>
          </p:nvPr>
        </p:nvSpPr>
        <p:spPr bwMode="auto">
          <a:xfrm>
            <a:off x="609441" y="2438400"/>
            <a:ext cx="9141619" cy="3169920"/>
          </a:xfrm>
        </p:spPr>
        <p:txBody>
          <a:bodyPr anchor="t">
            <a:noAutofit/>
          </a:bodyPr>
          <a:lstStyle>
            <a:lvl1pPr marL="0" indent="0">
              <a:spcBef>
                <a:spcPts val="600"/>
              </a:spcBef>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hu-HU"/>
              <a:t>Szövegdoboz</a:t>
            </a:r>
            <a:endParaRPr lang="en-US"/>
          </a:p>
        </p:txBody>
      </p:sp>
      <p:sp>
        <p:nvSpPr>
          <p:cNvPr id="6" name="Date Placeholder 3"/>
          <p:cNvSpPr>
            <a:spLocks noGrp="1"/>
          </p:cNvSpPr>
          <p:nvPr>
            <p:ph type="dt" sz="half" idx="10"/>
          </p:nvPr>
        </p:nvSpPr>
        <p:spPr bwMode="auto"/>
        <p:txBody>
          <a:bodyPr/>
          <a:lstStyle/>
          <a:p>
            <a:pPr>
              <a:defRPr/>
            </a:pPr>
            <a:r>
              <a:rPr lang="hu-HU"/>
              <a:t>2020 december 4</a:t>
            </a:r>
            <a:endParaRPr lang="en-US"/>
          </a:p>
        </p:txBody>
      </p:sp>
      <p:sp>
        <p:nvSpPr>
          <p:cNvPr id="7" name="Footer Placeholder 4"/>
          <p:cNvSpPr>
            <a:spLocks noGrp="1"/>
          </p:cNvSpPr>
          <p:nvPr>
            <p:ph type="ftr" sz="quarter" idx="11"/>
          </p:nvPr>
        </p:nvSpPr>
        <p:spPr bwMode="auto"/>
        <p:txBody>
          <a:bodyPr/>
          <a:lstStyle/>
          <a:p>
            <a:pPr>
              <a:defRPr/>
            </a:pPr>
            <a:r>
              <a:rPr lang="hu-HU"/>
              <a:t>MILAB Bemutatkozás</a:t>
            </a:r>
            <a:endParaRPr lang="en-US"/>
          </a:p>
        </p:txBody>
      </p:sp>
      <p:sp>
        <p:nvSpPr>
          <p:cNvPr id="8"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Tree>
    <p:extLst>
      <p:ext uri="{BB962C8B-B14F-4D97-AF65-F5344CB8AC3E}">
        <p14:creationId xmlns:p14="http://schemas.microsoft.com/office/powerpoint/2010/main" val="15967149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Graphical Section Header 2">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141619" cy="990600"/>
          </a:xfrm>
        </p:spPr>
        <p:txBody>
          <a:bodyPr anchor="t"/>
          <a:lstStyle>
            <a:lvl1pPr algn="l">
              <a:defRPr sz="4400" b="1" cap="none" spc="-100"/>
            </a:lvl1pPr>
          </a:lstStyle>
          <a:p>
            <a:pPr>
              <a:defRPr/>
            </a:pPr>
            <a:r>
              <a:rPr lang="hu-HU"/>
              <a:t>Cím</a:t>
            </a:r>
            <a:endParaRPr lang="en-US"/>
          </a:p>
        </p:txBody>
      </p:sp>
      <p:sp>
        <p:nvSpPr>
          <p:cNvPr id="5" name="Picture Placeholder 3"/>
          <p:cNvSpPr>
            <a:spLocks noGrp="1"/>
          </p:cNvSpPr>
          <p:nvPr>
            <p:ph type="pic" sz="quarter" idx="10"/>
          </p:nvPr>
        </p:nvSpPr>
        <p:spPr bwMode="auto">
          <a:xfrm>
            <a:off x="608013" y="1524000"/>
            <a:ext cx="9144000" cy="4648200"/>
          </a:xfrm>
        </p:spPr>
        <p:txBody>
          <a:bodyPr/>
          <a:lstStyle/>
          <a:p>
            <a:pPr>
              <a:defRPr/>
            </a:pPr>
            <a:endParaRPr lang="en-US"/>
          </a:p>
        </p:txBody>
      </p:sp>
    </p:spTree>
    <p:extLst>
      <p:ext uri="{BB962C8B-B14F-4D97-AF65-F5344CB8AC3E}">
        <p14:creationId xmlns:p14="http://schemas.microsoft.com/office/powerpoint/2010/main" val="25630491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Graphical Section Header 3">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141619" cy="1828800"/>
          </a:xfrm>
        </p:spPr>
        <p:txBody>
          <a:bodyPr anchor="t"/>
          <a:lstStyle>
            <a:lvl1pPr algn="l">
              <a:defRPr sz="4400" b="1" cap="none" spc="-100"/>
            </a:lvl1pPr>
          </a:lstStyle>
          <a:p>
            <a:pPr>
              <a:defRPr/>
            </a:pPr>
            <a:r>
              <a:rPr lang="hu-HU"/>
              <a:t>Cím</a:t>
            </a:r>
            <a:endParaRPr lang="en-US"/>
          </a:p>
        </p:txBody>
      </p:sp>
      <p:sp>
        <p:nvSpPr>
          <p:cNvPr id="5" name="Chart Placeholder 3"/>
          <p:cNvSpPr>
            <a:spLocks noGrp="1"/>
          </p:cNvSpPr>
          <p:nvPr>
            <p:ph type="chart" sz="quarter" idx="10"/>
          </p:nvPr>
        </p:nvSpPr>
        <p:spPr bwMode="auto">
          <a:xfrm>
            <a:off x="608012" y="2362199"/>
            <a:ext cx="4953000" cy="4038600"/>
          </a:xfrm>
        </p:spPr>
        <p:txBody>
          <a:bodyPr/>
          <a:lstStyle/>
          <a:p>
            <a:pPr>
              <a:defRPr/>
            </a:pPr>
            <a:endParaRPr lang="en-US"/>
          </a:p>
        </p:txBody>
      </p:sp>
      <p:sp>
        <p:nvSpPr>
          <p:cNvPr id="6" name="Text Placeholder 5"/>
          <p:cNvSpPr>
            <a:spLocks noGrp="1"/>
          </p:cNvSpPr>
          <p:nvPr>
            <p:ph type="body" sz="quarter" idx="11"/>
          </p:nvPr>
        </p:nvSpPr>
        <p:spPr bwMode="auto">
          <a:xfrm>
            <a:off x="5713413" y="2362199"/>
            <a:ext cx="4038600" cy="403860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33027093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Graphical Section Header 4">
    <p:spTree>
      <p:nvGrpSpPr>
        <p:cNvPr id="1" name=""/>
        <p:cNvGrpSpPr/>
        <p:nvPr/>
      </p:nvGrpSpPr>
      <p:grpSpPr bwMode="auto">
        <a:xfrm>
          <a:off x="0" y="0"/>
          <a:ext cx="0" cy="0"/>
          <a:chOff x="0" y="0"/>
          <a:chExt cx="0" cy="0"/>
        </a:xfrm>
      </p:grpSpPr>
      <p:sp>
        <p:nvSpPr>
          <p:cNvPr id="4" name="Text Placeholder 3"/>
          <p:cNvSpPr>
            <a:spLocks noGrp="1"/>
          </p:cNvSpPr>
          <p:nvPr>
            <p:ph type="body" sz="quarter" idx="10"/>
          </p:nvPr>
        </p:nvSpPr>
        <p:spPr bwMode="auto">
          <a:xfrm>
            <a:off x="608013" y="457200"/>
            <a:ext cx="11049000" cy="5943600"/>
          </a:xfrm>
        </p:spPr>
        <p:txBody>
          <a:bodyPr/>
          <a:lstStyle>
            <a:lvl2pPr>
              <a:defRPr/>
            </a:lvl2pPr>
          </a:lstStyle>
          <a:p>
            <a:pPr lvl="0">
              <a:defRPr/>
            </a:pPr>
            <a:r>
              <a:rPr lang="en-US"/>
              <a:t>Click to edit Master text styles</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8695992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523571" cy="762000"/>
          </a:xfrm>
        </p:spPr>
        <p:txBody>
          <a:bodyPr/>
          <a:lstStyle/>
          <a:p>
            <a:pPr>
              <a:defRPr/>
            </a:pPr>
            <a:r>
              <a:rPr lang="en-US"/>
              <a:t>Master főcím editálása</a:t>
            </a:r>
            <a:endParaRPr/>
          </a:p>
        </p:txBody>
      </p:sp>
      <p:sp>
        <p:nvSpPr>
          <p:cNvPr id="5" name="Content Placeholder 2"/>
          <p:cNvSpPr>
            <a:spLocks noGrp="1"/>
          </p:cNvSpPr>
          <p:nvPr>
            <p:ph idx="1" hasCustomPrompt="1"/>
          </p:nvPr>
        </p:nvSpPr>
        <p:spPr bwMode="auto"/>
        <p:txBody>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7" name="Date Placeholder 3"/>
          <p:cNvSpPr>
            <a:spLocks noGrp="1"/>
          </p:cNvSpPr>
          <p:nvPr>
            <p:ph type="dt" sz="half" idx="2"/>
          </p:nvPr>
        </p:nvSpPr>
        <p:spPr bwMode="auto">
          <a:xfrm>
            <a:off x="10157354" y="6478524"/>
            <a:ext cx="812588"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8" name="Footer Placeholder 4"/>
          <p:cNvSpPr>
            <a:spLocks noGrp="1"/>
          </p:cNvSpPr>
          <p:nvPr>
            <p:ph type="ftr" sz="quarter" idx="3"/>
          </p:nvPr>
        </p:nvSpPr>
        <p:spPr bwMode="auto">
          <a:xfrm>
            <a:off x="2208212" y="6478524"/>
            <a:ext cx="784756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Tree>
    <p:extLst>
      <p:ext uri="{BB962C8B-B14F-4D97-AF65-F5344CB8AC3E}">
        <p14:creationId xmlns:p14="http://schemas.microsoft.com/office/powerpoint/2010/main" val="1610412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a:defRPr/>
            </a:pPr>
            <a:r>
              <a:rPr lang="hu-HU"/>
              <a:t>2020 december 4</a:t>
            </a:r>
            <a:endParaRPr lang="en-US"/>
          </a:p>
        </p:txBody>
      </p:sp>
      <p:sp>
        <p:nvSpPr>
          <p:cNvPr id="5" name="Footer Placeholder 2"/>
          <p:cNvSpPr>
            <a:spLocks noGrp="1"/>
          </p:cNvSpPr>
          <p:nvPr>
            <p:ph type="ftr" sz="quarter" idx="11"/>
          </p:nvPr>
        </p:nvSpPr>
        <p:spPr bwMode="auto"/>
        <p:txBody>
          <a:bodyPr/>
          <a:lstStyle/>
          <a:p>
            <a:pPr>
              <a:defRPr/>
            </a:pPr>
            <a:r>
              <a:rPr lang="hu-HU"/>
              <a:t>MILAB Bemutatkozás</a:t>
            </a:r>
            <a:endParaRPr lang="en-US"/>
          </a:p>
        </p:txBody>
      </p:sp>
      <p:sp>
        <p:nvSpPr>
          <p:cNvPr id="6" name="Slide Number Placeholder 3"/>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PhAnim="0" preserve="1" userDrawn="1">
  <p:cSld name="Title, Subtitle and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828371" cy="762000"/>
          </a:xfrm>
        </p:spPr>
        <p:txBody>
          <a:bodyPr/>
          <a:lstStyle/>
          <a:p>
            <a:pPr>
              <a:defRPr/>
            </a:pPr>
            <a:r>
              <a:rPr lang="en-US"/>
              <a:t>Master főcím editálása</a:t>
            </a:r>
            <a:endParaRPr/>
          </a:p>
        </p:txBody>
      </p:sp>
      <p:sp>
        <p:nvSpPr>
          <p:cNvPr id="5" name="Date Placeholder 3"/>
          <p:cNvSpPr>
            <a:spLocks noGrp="1"/>
          </p:cNvSpPr>
          <p:nvPr>
            <p:ph type="dt" sz="half" idx="10"/>
          </p:nvPr>
        </p:nvSpPr>
        <p:spPr bwMode="auto"/>
        <p:txBody>
          <a:bodyPr/>
          <a:lstStyle/>
          <a:p>
            <a:pPr>
              <a:defRPr/>
            </a:pPr>
            <a:r>
              <a:rPr lang="hu-HU"/>
              <a:t>2020 december 4</a:t>
            </a:r>
            <a:endParaRPr lang="en-US"/>
          </a:p>
        </p:txBody>
      </p:sp>
      <p:sp>
        <p:nvSpPr>
          <p:cNvPr id="6" name="Footer Placeholder 4"/>
          <p:cNvSpPr>
            <a:spLocks noGrp="1"/>
          </p:cNvSpPr>
          <p:nvPr>
            <p:ph type="ftr" sz="quarter" idx="11"/>
          </p:nvPr>
        </p:nvSpPr>
        <p:spPr bwMode="auto"/>
        <p:txBody>
          <a:bodyPr/>
          <a:lstStyle/>
          <a:p>
            <a:pPr>
              <a:defRPr/>
            </a:pPr>
            <a:r>
              <a:rPr lang="hu-HU"/>
              <a:t>MILAB Bemutatkozás</a:t>
            </a:r>
            <a:endParaRPr lang="en-US"/>
          </a:p>
        </p:txBody>
      </p:sp>
      <p:sp>
        <p:nvSpPr>
          <p:cNvPr id="7"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3" hasCustomPrompt="1"/>
          </p:nvPr>
        </p:nvSpPr>
        <p:spPr bwMode="auto">
          <a:xfrm>
            <a:off x="609441" y="1133856"/>
            <a:ext cx="10969943" cy="274320"/>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9" name="Content Placeholder 2"/>
          <p:cNvSpPr>
            <a:spLocks noGrp="1"/>
          </p:cNvSpPr>
          <p:nvPr>
            <p:ph idx="1" hasCustomPrompt="1"/>
          </p:nvPr>
        </p:nvSpPr>
        <p:spPr bwMode="auto">
          <a:xfrm>
            <a:off x="609441" y="1676400"/>
            <a:ext cx="10969943" cy="4419601"/>
          </a:xfrm>
        </p:spPr>
        <p:txBody>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extLst>
      <p:ext uri="{BB962C8B-B14F-4D97-AF65-F5344CB8AC3E}">
        <p14:creationId xmlns:p14="http://schemas.microsoft.com/office/powerpoint/2010/main" val="12226501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PhAnim="0" preserve="1" userDrawn="1">
  <p:cSld name="Title, Subtitle, Heading and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828371" cy="762000"/>
          </a:xfrm>
        </p:spPr>
        <p:txBody>
          <a:bodyPr/>
          <a:lstStyle/>
          <a:p>
            <a:pPr>
              <a:defRPr/>
            </a:pPr>
            <a:r>
              <a:rPr lang="en-US"/>
              <a:t>Master főcím editálása</a:t>
            </a:r>
            <a:endParaRPr/>
          </a:p>
        </p:txBody>
      </p:sp>
      <p:sp>
        <p:nvSpPr>
          <p:cNvPr id="5" name="Date Placeholder 3"/>
          <p:cNvSpPr>
            <a:spLocks noGrp="1"/>
          </p:cNvSpPr>
          <p:nvPr>
            <p:ph type="dt" sz="half" idx="10"/>
          </p:nvPr>
        </p:nvSpPr>
        <p:spPr bwMode="auto"/>
        <p:txBody>
          <a:bodyPr/>
          <a:lstStyle/>
          <a:p>
            <a:pPr>
              <a:defRPr/>
            </a:pPr>
            <a:r>
              <a:rPr lang="hu-HU"/>
              <a:t>2020 december 4</a:t>
            </a:r>
            <a:endParaRPr lang="en-US"/>
          </a:p>
        </p:txBody>
      </p:sp>
      <p:sp>
        <p:nvSpPr>
          <p:cNvPr id="6" name="Footer Placeholder 4"/>
          <p:cNvSpPr>
            <a:spLocks noGrp="1"/>
          </p:cNvSpPr>
          <p:nvPr>
            <p:ph type="ftr" sz="quarter" idx="11"/>
          </p:nvPr>
        </p:nvSpPr>
        <p:spPr bwMode="auto"/>
        <p:txBody>
          <a:bodyPr/>
          <a:lstStyle/>
          <a:p>
            <a:pPr>
              <a:defRPr/>
            </a:pPr>
            <a:r>
              <a:rPr lang="hu-HU"/>
              <a:t>MILAB Bemutatkozás</a:t>
            </a:r>
            <a:endParaRPr lang="en-US"/>
          </a:p>
        </p:txBody>
      </p:sp>
      <p:sp>
        <p:nvSpPr>
          <p:cNvPr id="7"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3" hasCustomPrompt="1"/>
          </p:nvPr>
        </p:nvSpPr>
        <p:spPr bwMode="auto">
          <a:xfrm>
            <a:off x="609441" y="1133856"/>
            <a:ext cx="10969943" cy="274320"/>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9" name="Text Placeholder 7"/>
          <p:cNvSpPr>
            <a:spLocks noGrp="1"/>
          </p:cNvSpPr>
          <p:nvPr>
            <p:ph type="body" sz="quarter" idx="14" hasCustomPrompt="1"/>
          </p:nvPr>
        </p:nvSpPr>
        <p:spPr bwMode="auto">
          <a:xfrm>
            <a:off x="609441" y="1661890"/>
            <a:ext cx="10969943" cy="274320"/>
          </a:xfrm>
        </p:spPr>
        <p:txBody>
          <a:bodyPr>
            <a:noAutofit/>
          </a:bodyPr>
          <a:lstStyle>
            <a:lvl1pPr marL="0" indent="0">
              <a:spcBef>
                <a:spcPts val="0"/>
              </a:spcBef>
              <a:buNone/>
              <a:defRPr sz="18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Főcím hozzáadása</a:t>
            </a:r>
            <a:endParaRPr/>
          </a:p>
        </p:txBody>
      </p:sp>
      <p:sp>
        <p:nvSpPr>
          <p:cNvPr id="10" name="Content Placeholder 2"/>
          <p:cNvSpPr>
            <a:spLocks noGrp="1"/>
          </p:cNvSpPr>
          <p:nvPr>
            <p:ph idx="1" hasCustomPrompt="1"/>
          </p:nvPr>
        </p:nvSpPr>
        <p:spPr bwMode="auto">
          <a:xfrm>
            <a:off x="609441" y="2057400"/>
            <a:ext cx="10969943" cy="4038600"/>
          </a:xfrm>
        </p:spPr>
        <p:txBody>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extLst>
      <p:ext uri="{BB962C8B-B14F-4D97-AF65-F5344CB8AC3E}">
        <p14:creationId xmlns:p14="http://schemas.microsoft.com/office/powerpoint/2010/main" val="41399267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rPr lang="en-US"/>
              <a:t>Master főcím editálása</a:t>
            </a:r>
            <a:endParaRPr/>
          </a:p>
        </p:txBody>
      </p:sp>
      <p:sp>
        <p:nvSpPr>
          <p:cNvPr id="5" name="Date Placeholder 2"/>
          <p:cNvSpPr>
            <a:spLocks noGrp="1"/>
          </p:cNvSpPr>
          <p:nvPr>
            <p:ph type="dt" sz="half" idx="10"/>
          </p:nvPr>
        </p:nvSpPr>
        <p:spPr bwMode="auto"/>
        <p:txBody>
          <a:bodyPr/>
          <a:lstStyle/>
          <a:p>
            <a:pPr>
              <a:defRPr/>
            </a:pPr>
            <a:r>
              <a:rPr lang="hu-HU"/>
              <a:t>2020 december 4</a:t>
            </a:r>
            <a:endParaRPr lang="en-US"/>
          </a:p>
        </p:txBody>
      </p:sp>
      <p:sp>
        <p:nvSpPr>
          <p:cNvPr id="6" name="Footer Placeholder 3"/>
          <p:cNvSpPr>
            <a:spLocks noGrp="1"/>
          </p:cNvSpPr>
          <p:nvPr>
            <p:ph type="ftr" sz="quarter" idx="11"/>
          </p:nvPr>
        </p:nvSpPr>
        <p:spPr bwMode="auto"/>
        <p:txBody>
          <a:bodyPr/>
          <a:lstStyle/>
          <a:p>
            <a:pPr>
              <a:defRPr/>
            </a:pPr>
            <a:r>
              <a:rPr lang="hu-HU"/>
              <a:t>MILAB Bemutatkozás</a:t>
            </a:r>
            <a:endParaRPr lang="en-US"/>
          </a:p>
        </p:txBody>
      </p:sp>
      <p:sp>
        <p:nvSpPr>
          <p:cNvPr id="7" name="Slide Number Placeholder 4"/>
          <p:cNvSpPr>
            <a:spLocks noGrp="1"/>
          </p:cNvSpPr>
          <p:nvPr>
            <p:ph type="sldNum" sz="quarter" idx="12"/>
          </p:nvPr>
        </p:nvSpPr>
        <p:spPr bwMode="auto"/>
        <p:txBody>
          <a:bodyPr/>
          <a:lstStyle/>
          <a:p>
            <a:pPr>
              <a:defRPr/>
            </a:pPr>
            <a:fld id="{00DE720E-C72B-42F0-AD69-52D60E3C605E}" type="slidenum">
              <a:rPr lang="en-US"/>
              <a:t>‹#›</a:t>
            </a:fld>
            <a:endParaRPr lang="en-US"/>
          </a:p>
        </p:txBody>
      </p:sp>
    </p:spTree>
    <p:extLst>
      <p:ext uri="{BB962C8B-B14F-4D97-AF65-F5344CB8AC3E}">
        <p14:creationId xmlns:p14="http://schemas.microsoft.com/office/powerpoint/2010/main" val="6613750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PhAnim="0" preserve="1" userDrawn="1">
  <p:cSld name="Title and Subtitl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rPr lang="en-US"/>
              <a:t>Master főcím editálása</a:t>
            </a:r>
            <a:endParaRPr/>
          </a:p>
        </p:txBody>
      </p:sp>
      <p:sp>
        <p:nvSpPr>
          <p:cNvPr id="5" name="Date Placeholder 2"/>
          <p:cNvSpPr>
            <a:spLocks noGrp="1"/>
          </p:cNvSpPr>
          <p:nvPr>
            <p:ph type="dt" sz="half" idx="10"/>
          </p:nvPr>
        </p:nvSpPr>
        <p:spPr bwMode="auto"/>
        <p:txBody>
          <a:bodyPr/>
          <a:lstStyle/>
          <a:p>
            <a:pPr>
              <a:defRPr/>
            </a:pPr>
            <a:r>
              <a:rPr lang="hu-HU"/>
              <a:t>2020 december 4</a:t>
            </a:r>
            <a:endParaRPr lang="en-US"/>
          </a:p>
        </p:txBody>
      </p:sp>
      <p:sp>
        <p:nvSpPr>
          <p:cNvPr id="6" name="Footer Placeholder 3"/>
          <p:cNvSpPr>
            <a:spLocks noGrp="1"/>
          </p:cNvSpPr>
          <p:nvPr>
            <p:ph type="ftr" sz="quarter" idx="11"/>
          </p:nvPr>
        </p:nvSpPr>
        <p:spPr bwMode="auto"/>
        <p:txBody>
          <a:bodyPr/>
          <a:lstStyle/>
          <a:p>
            <a:pPr>
              <a:defRPr/>
            </a:pPr>
            <a:r>
              <a:rPr lang="hu-HU"/>
              <a:t>MILAB Bemutatkozás</a:t>
            </a:r>
            <a:endParaRPr lang="en-US"/>
          </a:p>
        </p:txBody>
      </p:sp>
      <p:sp>
        <p:nvSpPr>
          <p:cNvPr id="7" name="Slide Number Placeholder 4"/>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3" hasCustomPrompt="1"/>
          </p:nvPr>
        </p:nvSpPr>
        <p:spPr bwMode="auto">
          <a:xfrm>
            <a:off x="609441" y="1133856"/>
            <a:ext cx="10969943" cy="260574"/>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Tree>
    <p:extLst>
      <p:ext uri="{BB962C8B-B14F-4D97-AF65-F5344CB8AC3E}">
        <p14:creationId xmlns:p14="http://schemas.microsoft.com/office/powerpoint/2010/main" val="14482178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a:defRPr/>
            </a:pPr>
            <a:r>
              <a:rPr lang="hu-HU"/>
              <a:t>2020 december 4</a:t>
            </a:r>
            <a:endParaRPr lang="en-US"/>
          </a:p>
        </p:txBody>
      </p:sp>
      <p:sp>
        <p:nvSpPr>
          <p:cNvPr id="5" name="Footer Placeholder 2"/>
          <p:cNvSpPr>
            <a:spLocks noGrp="1"/>
          </p:cNvSpPr>
          <p:nvPr>
            <p:ph type="ftr" sz="quarter" idx="11"/>
          </p:nvPr>
        </p:nvSpPr>
        <p:spPr bwMode="auto"/>
        <p:txBody>
          <a:bodyPr/>
          <a:lstStyle/>
          <a:p>
            <a:pPr>
              <a:defRPr/>
            </a:pPr>
            <a:r>
              <a:rPr lang="hu-HU"/>
              <a:t>MILAB Bemutatkozás</a:t>
            </a:r>
            <a:endParaRPr lang="en-US"/>
          </a:p>
        </p:txBody>
      </p:sp>
      <p:sp>
        <p:nvSpPr>
          <p:cNvPr id="6" name="Slide Number Placeholder 3"/>
          <p:cNvSpPr>
            <a:spLocks noGrp="1"/>
          </p:cNvSpPr>
          <p:nvPr>
            <p:ph type="sldNum" sz="quarter" idx="12"/>
          </p:nvPr>
        </p:nvSpPr>
        <p:spPr bwMode="auto"/>
        <p:txBody>
          <a:bodyPr/>
          <a:lstStyle/>
          <a:p>
            <a:pPr>
              <a:defRPr/>
            </a:pPr>
            <a:fld id="{00DE720E-C72B-42F0-AD69-52D60E3C605E}" type="slidenum">
              <a:rPr lang="en-US"/>
              <a:t>‹#›</a:t>
            </a:fld>
            <a:endParaRPr lang="en-US"/>
          </a:p>
        </p:txBody>
      </p:sp>
    </p:spTree>
    <p:extLst>
      <p:ext uri="{BB962C8B-B14F-4D97-AF65-F5344CB8AC3E}">
        <p14:creationId xmlns:p14="http://schemas.microsoft.com/office/powerpoint/2010/main" val="15461358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547913" cy="762000"/>
          </a:xfrm>
        </p:spPr>
        <p:txBody>
          <a:bodyPr/>
          <a:lstStyle/>
          <a:p>
            <a:pPr>
              <a:defRPr/>
            </a:pPr>
            <a:r>
              <a:rPr lang="en-US"/>
              <a:t>Master főcím editálása</a:t>
            </a:r>
            <a:endParaRPr/>
          </a:p>
        </p:txBody>
      </p:sp>
      <p:sp>
        <p:nvSpPr>
          <p:cNvPr id="5" name="Content Placeholder 2"/>
          <p:cNvSpPr>
            <a:spLocks noGrp="1"/>
          </p:cNvSpPr>
          <p:nvPr>
            <p:ph sz="half" idx="1" hasCustomPrompt="1"/>
          </p:nvPr>
        </p:nvSpPr>
        <p:spPr bwMode="auto">
          <a:xfrm>
            <a:off x="609441"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Content Placeholder 3"/>
          <p:cNvSpPr>
            <a:spLocks noGrp="1"/>
          </p:cNvSpPr>
          <p:nvPr>
            <p:ph sz="half" idx="2" hasCustomPrompt="1"/>
          </p:nvPr>
        </p:nvSpPr>
        <p:spPr bwMode="auto">
          <a:xfrm>
            <a:off x="6265056"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Date Placeholder 3"/>
          <p:cNvSpPr>
            <a:spLocks noGrp="1"/>
          </p:cNvSpPr>
          <p:nvPr>
            <p:ph type="dt" sz="half" idx="13"/>
          </p:nvPr>
        </p:nvSpPr>
        <p:spPr bwMode="auto">
          <a:xfrm>
            <a:off x="10157354" y="6478524"/>
            <a:ext cx="812588"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9" name="Footer Placeholder 4"/>
          <p:cNvSpPr>
            <a:spLocks noGrp="1"/>
          </p:cNvSpPr>
          <p:nvPr>
            <p:ph type="ftr" sz="quarter" idx="3"/>
          </p:nvPr>
        </p:nvSpPr>
        <p:spPr bwMode="auto">
          <a:xfrm>
            <a:off x="2208212" y="6478524"/>
            <a:ext cx="784756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Tree>
    <p:extLst>
      <p:ext uri="{BB962C8B-B14F-4D97-AF65-F5344CB8AC3E}">
        <p14:creationId xmlns:p14="http://schemas.microsoft.com/office/powerpoint/2010/main" val="28349790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Two Content and Heading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lvl1pPr>
              <a:defRPr/>
            </a:lvl1pPr>
          </a:lstStyle>
          <a:p>
            <a:pPr>
              <a:defRPr/>
            </a:pPr>
            <a:r>
              <a:rPr lang="en-US"/>
              <a:t>Master főcím editálása</a:t>
            </a:r>
            <a:endParaRPr/>
          </a:p>
        </p:txBody>
      </p:sp>
      <p:sp>
        <p:nvSpPr>
          <p:cNvPr id="5" name="Text Placeholder 2"/>
          <p:cNvSpPr>
            <a:spLocks noGrp="1"/>
          </p:cNvSpPr>
          <p:nvPr>
            <p:ph type="body" idx="1" hasCustomPrompt="1"/>
          </p:nvPr>
        </p:nvSpPr>
        <p:spPr bwMode="auto">
          <a:xfrm>
            <a:off x="609441"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6" name="Content Placeholder 3"/>
          <p:cNvSpPr>
            <a:spLocks noGrp="1"/>
          </p:cNvSpPr>
          <p:nvPr>
            <p:ph sz="half" idx="2" hasCustomPrompt="1"/>
          </p:nvPr>
        </p:nvSpPr>
        <p:spPr bwMode="auto">
          <a:xfrm>
            <a:off x="609441"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7" name="Text Placeholder 4"/>
          <p:cNvSpPr>
            <a:spLocks noGrp="1"/>
          </p:cNvSpPr>
          <p:nvPr>
            <p:ph type="body" sz="quarter" idx="3" hasCustomPrompt="1"/>
          </p:nvPr>
        </p:nvSpPr>
        <p:spPr bwMode="auto">
          <a:xfrm>
            <a:off x="6265056"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8" name="Content Placeholder 5"/>
          <p:cNvSpPr>
            <a:spLocks noGrp="1"/>
          </p:cNvSpPr>
          <p:nvPr>
            <p:ph sz="quarter" idx="4" hasCustomPrompt="1"/>
          </p:nvPr>
        </p:nvSpPr>
        <p:spPr bwMode="auto">
          <a:xfrm>
            <a:off x="6265056"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9" name="Date Placeholder 6"/>
          <p:cNvSpPr>
            <a:spLocks noGrp="1"/>
          </p:cNvSpPr>
          <p:nvPr>
            <p:ph type="dt" sz="half" idx="10"/>
          </p:nvPr>
        </p:nvSpPr>
        <p:spPr bwMode="auto"/>
        <p:txBody>
          <a:bodyPr/>
          <a:lstStyle/>
          <a:p>
            <a:pPr>
              <a:defRPr/>
            </a:pPr>
            <a:r>
              <a:rPr lang="hu-HU"/>
              <a:t>2020 december 4</a:t>
            </a:r>
            <a:endParaRPr lang="en-US"/>
          </a:p>
        </p:txBody>
      </p:sp>
      <p:sp>
        <p:nvSpPr>
          <p:cNvPr id="10" name="Footer Placeholder 7"/>
          <p:cNvSpPr>
            <a:spLocks noGrp="1"/>
          </p:cNvSpPr>
          <p:nvPr>
            <p:ph type="ftr" sz="quarter" idx="11"/>
          </p:nvPr>
        </p:nvSpPr>
        <p:spPr bwMode="auto"/>
        <p:txBody>
          <a:bodyPr/>
          <a:lstStyle/>
          <a:p>
            <a:pPr>
              <a:defRPr/>
            </a:pPr>
            <a:r>
              <a:rPr lang="hu-HU"/>
              <a:t>MILAB Bemutatkozás</a:t>
            </a:r>
            <a:endParaRPr lang="en-US"/>
          </a:p>
        </p:txBody>
      </p:sp>
      <p:sp>
        <p:nvSpPr>
          <p:cNvPr id="11" name="Slide Number Placeholder 8"/>
          <p:cNvSpPr>
            <a:spLocks noGrp="1"/>
          </p:cNvSpPr>
          <p:nvPr>
            <p:ph type="sldNum" sz="quarter" idx="12"/>
          </p:nvPr>
        </p:nvSpPr>
        <p:spPr bwMode="auto"/>
        <p:txBody>
          <a:bodyPr/>
          <a:lstStyle/>
          <a:p>
            <a:pPr>
              <a:defRPr/>
            </a:pPr>
            <a:fld id="{00DE720E-C72B-42F0-AD69-52D60E3C605E}" type="slidenum">
              <a:rPr lang="en-US"/>
              <a:t>‹#›</a:t>
            </a:fld>
            <a:endParaRPr lang="en-US"/>
          </a:p>
        </p:txBody>
      </p:sp>
    </p:spTree>
    <p:extLst>
      <p:ext uri="{BB962C8B-B14F-4D97-AF65-F5344CB8AC3E}">
        <p14:creationId xmlns:p14="http://schemas.microsoft.com/office/powerpoint/2010/main" val="28695325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PhAnim="0" preserve="1" userDrawn="1">
  <p:cSld name="Two Content, Subtitle and Headings">
    <p:spTree>
      <p:nvGrpSpPr>
        <p:cNvPr id="1" name=""/>
        <p:cNvGrpSpPr/>
        <p:nvPr/>
      </p:nvGrpSpPr>
      <p:grpSpPr bwMode="auto">
        <a:xfrm>
          <a:off x="0" y="0"/>
          <a:ext cx="0" cy="0"/>
          <a:chOff x="0" y="0"/>
          <a:chExt cx="0" cy="0"/>
        </a:xfrm>
      </p:grpSpPr>
      <p:sp>
        <p:nvSpPr>
          <p:cNvPr id="4" name="Text Placeholder 7"/>
          <p:cNvSpPr>
            <a:spLocks noGrp="1"/>
          </p:cNvSpPr>
          <p:nvPr>
            <p:ph type="body" sz="quarter" idx="13" hasCustomPrompt="1"/>
          </p:nvPr>
        </p:nvSpPr>
        <p:spPr bwMode="auto">
          <a:xfrm>
            <a:off x="609441" y="1133856"/>
            <a:ext cx="10969943" cy="260574"/>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5" name="Title 1"/>
          <p:cNvSpPr>
            <a:spLocks noGrp="1"/>
          </p:cNvSpPr>
          <p:nvPr>
            <p:ph type="title" hasCustomPrompt="1"/>
          </p:nvPr>
        </p:nvSpPr>
        <p:spPr bwMode="auto">
          <a:xfrm>
            <a:off x="609441" y="304800"/>
            <a:ext cx="10969943" cy="762000"/>
          </a:xfrm>
        </p:spPr>
        <p:txBody>
          <a:bodyPr/>
          <a:lstStyle>
            <a:lvl1pPr>
              <a:defRPr/>
            </a:lvl1pPr>
          </a:lstStyle>
          <a:p>
            <a:pPr>
              <a:defRPr/>
            </a:pPr>
            <a:r>
              <a:rPr lang="en-US"/>
              <a:t>Master főcím editálása</a:t>
            </a:r>
            <a:endParaRPr/>
          </a:p>
        </p:txBody>
      </p:sp>
      <p:sp>
        <p:nvSpPr>
          <p:cNvPr id="6" name="Text Placeholder 2"/>
          <p:cNvSpPr>
            <a:spLocks noGrp="1"/>
          </p:cNvSpPr>
          <p:nvPr>
            <p:ph type="body" idx="1" hasCustomPrompt="1"/>
          </p:nvPr>
        </p:nvSpPr>
        <p:spPr bwMode="auto">
          <a:xfrm>
            <a:off x="609441"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7" name="Content Placeholder 3"/>
          <p:cNvSpPr>
            <a:spLocks noGrp="1"/>
          </p:cNvSpPr>
          <p:nvPr>
            <p:ph sz="half" idx="2" hasCustomPrompt="1"/>
          </p:nvPr>
        </p:nvSpPr>
        <p:spPr bwMode="auto">
          <a:xfrm>
            <a:off x="609441"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8" name="Text Placeholder 4"/>
          <p:cNvSpPr>
            <a:spLocks noGrp="1"/>
          </p:cNvSpPr>
          <p:nvPr>
            <p:ph type="body" sz="quarter" idx="3" hasCustomPrompt="1"/>
          </p:nvPr>
        </p:nvSpPr>
        <p:spPr bwMode="auto">
          <a:xfrm>
            <a:off x="6265056"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9" name="Content Placeholder 5"/>
          <p:cNvSpPr>
            <a:spLocks noGrp="1"/>
          </p:cNvSpPr>
          <p:nvPr>
            <p:ph sz="quarter" idx="4" hasCustomPrompt="1"/>
          </p:nvPr>
        </p:nvSpPr>
        <p:spPr bwMode="auto">
          <a:xfrm>
            <a:off x="6265056"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0" name="Date Placeholder 6"/>
          <p:cNvSpPr>
            <a:spLocks noGrp="1"/>
          </p:cNvSpPr>
          <p:nvPr>
            <p:ph type="dt" sz="half" idx="10"/>
          </p:nvPr>
        </p:nvSpPr>
        <p:spPr bwMode="auto"/>
        <p:txBody>
          <a:bodyPr/>
          <a:lstStyle/>
          <a:p>
            <a:pPr>
              <a:defRPr/>
            </a:pPr>
            <a:r>
              <a:rPr lang="hu-HU"/>
              <a:t>2020 december 4</a:t>
            </a:r>
            <a:endParaRPr lang="en-US"/>
          </a:p>
        </p:txBody>
      </p:sp>
      <p:sp>
        <p:nvSpPr>
          <p:cNvPr id="11" name="Footer Placeholder 7"/>
          <p:cNvSpPr>
            <a:spLocks noGrp="1"/>
          </p:cNvSpPr>
          <p:nvPr>
            <p:ph type="ftr" sz="quarter" idx="11"/>
          </p:nvPr>
        </p:nvSpPr>
        <p:spPr bwMode="auto"/>
        <p:txBody>
          <a:bodyPr/>
          <a:lstStyle/>
          <a:p>
            <a:pPr>
              <a:defRPr/>
            </a:pPr>
            <a:r>
              <a:rPr lang="hu-HU"/>
              <a:t>MILAB Bemutatkozás</a:t>
            </a:r>
            <a:endParaRPr lang="en-US"/>
          </a:p>
        </p:txBody>
      </p:sp>
      <p:sp>
        <p:nvSpPr>
          <p:cNvPr id="12" name="Slide Number Placeholder 8"/>
          <p:cNvSpPr>
            <a:spLocks noGrp="1"/>
          </p:cNvSpPr>
          <p:nvPr>
            <p:ph type="sldNum" sz="quarter" idx="12"/>
          </p:nvPr>
        </p:nvSpPr>
        <p:spPr bwMode="auto"/>
        <p:txBody>
          <a:bodyPr/>
          <a:lstStyle/>
          <a:p>
            <a:pPr>
              <a:defRPr/>
            </a:pPr>
            <a:fld id="{00DE720E-C72B-42F0-AD69-52D60E3C605E}" type="slidenum">
              <a:rPr lang="en-US"/>
              <a:t>‹#›</a:t>
            </a:fld>
            <a:endParaRPr lang="en-US"/>
          </a:p>
        </p:txBody>
      </p:sp>
    </p:spTree>
    <p:extLst>
      <p:ext uri="{BB962C8B-B14F-4D97-AF65-F5344CB8AC3E}">
        <p14:creationId xmlns:p14="http://schemas.microsoft.com/office/powerpoint/2010/main" val="22839432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PhAnim="0" preserve="1" userDrawn="1">
  <p:cSld name="Three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p>
            <a:pPr>
              <a:defRPr/>
            </a:pPr>
            <a:r>
              <a:rPr lang="en-US"/>
              <a:t>Master főcím editálása</a:t>
            </a:r>
            <a:endParaRPr/>
          </a:p>
        </p:txBody>
      </p:sp>
      <p:sp>
        <p:nvSpPr>
          <p:cNvPr id="5" name="Date Placeholder 4"/>
          <p:cNvSpPr>
            <a:spLocks noGrp="1"/>
          </p:cNvSpPr>
          <p:nvPr>
            <p:ph type="dt" sz="half" idx="10"/>
          </p:nvPr>
        </p:nvSpPr>
        <p:spPr bwMode="auto"/>
        <p:txBody>
          <a:bodyPr/>
          <a:lstStyle/>
          <a:p>
            <a:pPr>
              <a:defRPr/>
            </a:pPr>
            <a:r>
              <a:rPr lang="hu-HU"/>
              <a:t>2020 december 4</a:t>
            </a:r>
            <a:endParaRPr lang="en-US"/>
          </a:p>
        </p:txBody>
      </p:sp>
      <p:sp>
        <p:nvSpPr>
          <p:cNvPr id="6" name="Footer Placeholder 5"/>
          <p:cNvSpPr>
            <a:spLocks noGrp="1"/>
          </p:cNvSpPr>
          <p:nvPr>
            <p:ph type="ftr" sz="quarter" idx="11"/>
          </p:nvPr>
        </p:nvSpPr>
        <p:spPr bwMode="auto"/>
        <p:txBody>
          <a:bodyPr/>
          <a:lstStyle/>
          <a:p>
            <a:pPr>
              <a:defRPr/>
            </a:pPr>
            <a:r>
              <a:rPr lang="hu-HU"/>
              <a:t>MILAB Bemutatkozás</a:t>
            </a:r>
            <a:endParaRPr lang="en-US"/>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8"/>
          <p:cNvSpPr>
            <a:spLocks noGrp="1"/>
          </p:cNvSpPr>
          <p:nvPr>
            <p:ph type="body" sz="quarter" idx="13" hasCustomPrompt="1"/>
          </p:nvPr>
        </p:nvSpPr>
        <p:spPr bwMode="auto">
          <a:xfrm>
            <a:off x="609441"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9" name="Text Placeholder 8"/>
          <p:cNvSpPr>
            <a:spLocks noGrp="1"/>
          </p:cNvSpPr>
          <p:nvPr>
            <p:ph type="body" sz="quarter" idx="14" hasCustomPrompt="1"/>
          </p:nvPr>
        </p:nvSpPr>
        <p:spPr bwMode="auto">
          <a:xfrm>
            <a:off x="4387977"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0" name="Text Placeholder 8"/>
          <p:cNvSpPr>
            <a:spLocks noGrp="1"/>
          </p:cNvSpPr>
          <p:nvPr>
            <p:ph type="body" sz="quarter" idx="15" hasCustomPrompt="1"/>
          </p:nvPr>
        </p:nvSpPr>
        <p:spPr bwMode="auto">
          <a:xfrm>
            <a:off x="8166513"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extLst>
      <p:ext uri="{BB962C8B-B14F-4D97-AF65-F5344CB8AC3E}">
        <p14:creationId xmlns:p14="http://schemas.microsoft.com/office/powerpoint/2010/main" val="32348329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PhAnim="0" preserve="1" userDrawn="1">
  <p:cSld name="Three Content and Heading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p>
            <a:pPr>
              <a:defRPr/>
            </a:pPr>
            <a:r>
              <a:rPr lang="en-US"/>
              <a:t>Master főcím editálása</a:t>
            </a:r>
            <a:endParaRPr/>
          </a:p>
        </p:txBody>
      </p:sp>
      <p:sp>
        <p:nvSpPr>
          <p:cNvPr id="5" name="Date Placeholder 4"/>
          <p:cNvSpPr>
            <a:spLocks noGrp="1"/>
          </p:cNvSpPr>
          <p:nvPr>
            <p:ph type="dt" sz="half" idx="10"/>
          </p:nvPr>
        </p:nvSpPr>
        <p:spPr bwMode="auto"/>
        <p:txBody>
          <a:bodyPr/>
          <a:lstStyle/>
          <a:p>
            <a:pPr>
              <a:defRPr/>
            </a:pPr>
            <a:r>
              <a:rPr lang="hu-HU"/>
              <a:t>2020 december 4</a:t>
            </a:r>
            <a:endParaRPr lang="en-US"/>
          </a:p>
        </p:txBody>
      </p:sp>
      <p:sp>
        <p:nvSpPr>
          <p:cNvPr id="6" name="Footer Placeholder 5"/>
          <p:cNvSpPr>
            <a:spLocks noGrp="1"/>
          </p:cNvSpPr>
          <p:nvPr>
            <p:ph type="ftr" sz="quarter" idx="11"/>
          </p:nvPr>
        </p:nvSpPr>
        <p:spPr bwMode="auto"/>
        <p:txBody>
          <a:bodyPr/>
          <a:lstStyle/>
          <a:p>
            <a:pPr>
              <a:defRPr/>
            </a:pPr>
            <a:r>
              <a:rPr lang="hu-HU"/>
              <a:t>MILAB Bemutatkozás</a:t>
            </a:r>
            <a:endParaRPr lang="en-US"/>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2"/>
          <p:cNvSpPr>
            <a:spLocks noGrp="1"/>
          </p:cNvSpPr>
          <p:nvPr>
            <p:ph type="body" idx="1" hasCustomPrompt="1"/>
          </p:nvPr>
        </p:nvSpPr>
        <p:spPr bwMode="auto">
          <a:xfrm>
            <a:off x="609441"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9" name="Text Placeholder 2"/>
          <p:cNvSpPr>
            <a:spLocks noGrp="1"/>
          </p:cNvSpPr>
          <p:nvPr>
            <p:ph type="body" idx="16" hasCustomPrompt="1"/>
          </p:nvPr>
        </p:nvSpPr>
        <p:spPr bwMode="auto">
          <a:xfrm>
            <a:off x="4387977"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0" name="Text Placeholder 2"/>
          <p:cNvSpPr>
            <a:spLocks noGrp="1"/>
          </p:cNvSpPr>
          <p:nvPr>
            <p:ph type="body" idx="17" hasCustomPrompt="1"/>
          </p:nvPr>
        </p:nvSpPr>
        <p:spPr bwMode="auto">
          <a:xfrm>
            <a:off x="8166513"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1" name="Text Placeholder 8"/>
          <p:cNvSpPr>
            <a:spLocks noGrp="1"/>
          </p:cNvSpPr>
          <p:nvPr>
            <p:ph type="body" sz="quarter" idx="13" hasCustomPrompt="1"/>
          </p:nvPr>
        </p:nvSpPr>
        <p:spPr bwMode="auto">
          <a:xfrm>
            <a:off x="609441"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2" name="Text Placeholder 8"/>
          <p:cNvSpPr>
            <a:spLocks noGrp="1"/>
          </p:cNvSpPr>
          <p:nvPr>
            <p:ph type="body" sz="quarter" idx="14" hasCustomPrompt="1"/>
          </p:nvPr>
        </p:nvSpPr>
        <p:spPr bwMode="auto">
          <a:xfrm>
            <a:off x="4387977"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3" name="Text Placeholder 8"/>
          <p:cNvSpPr>
            <a:spLocks noGrp="1"/>
          </p:cNvSpPr>
          <p:nvPr>
            <p:ph type="body" sz="quarter" idx="15" hasCustomPrompt="1"/>
          </p:nvPr>
        </p:nvSpPr>
        <p:spPr bwMode="auto">
          <a:xfrm>
            <a:off x="8166513"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extLst>
      <p:ext uri="{BB962C8B-B14F-4D97-AF65-F5344CB8AC3E}">
        <p14:creationId xmlns:p14="http://schemas.microsoft.com/office/powerpoint/2010/main" val="3354418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547913" cy="762000"/>
          </a:xfrm>
        </p:spPr>
        <p:txBody>
          <a:bodyPr/>
          <a:lstStyle/>
          <a:p>
            <a:pPr>
              <a:defRPr/>
            </a:pPr>
            <a:r>
              <a:rPr lang="en-US"/>
              <a:t>Master főcím editálása</a:t>
            </a:r>
            <a:endParaRPr/>
          </a:p>
        </p:txBody>
      </p:sp>
      <p:sp>
        <p:nvSpPr>
          <p:cNvPr id="5" name="Content Placeholder 2"/>
          <p:cNvSpPr>
            <a:spLocks noGrp="1"/>
          </p:cNvSpPr>
          <p:nvPr>
            <p:ph sz="half" idx="1" hasCustomPrompt="1"/>
          </p:nvPr>
        </p:nvSpPr>
        <p:spPr bwMode="auto">
          <a:xfrm>
            <a:off x="609441"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Content Placeholder 3"/>
          <p:cNvSpPr>
            <a:spLocks noGrp="1"/>
          </p:cNvSpPr>
          <p:nvPr>
            <p:ph sz="half" idx="2" hasCustomPrompt="1"/>
          </p:nvPr>
        </p:nvSpPr>
        <p:spPr bwMode="auto">
          <a:xfrm>
            <a:off x="6265056"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Date Placeholder 3"/>
          <p:cNvSpPr>
            <a:spLocks noGrp="1"/>
          </p:cNvSpPr>
          <p:nvPr>
            <p:ph type="dt" sz="half" idx="13"/>
          </p:nvPr>
        </p:nvSpPr>
        <p:spPr bwMode="auto">
          <a:xfrm>
            <a:off x="10157354" y="6478524"/>
            <a:ext cx="812588"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9" name="Footer Placeholder 4"/>
          <p:cNvSpPr>
            <a:spLocks noGrp="1"/>
          </p:cNvSpPr>
          <p:nvPr>
            <p:ph type="ftr" sz="quarter" idx="3"/>
          </p:nvPr>
        </p:nvSpPr>
        <p:spPr bwMode="auto">
          <a:xfrm>
            <a:off x="2208212" y="6478524"/>
            <a:ext cx="784756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PhAnim="0" preserve="1" userDrawn="1">
  <p:cSld name="Three Content, Subtitle and Heading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p>
            <a:pPr>
              <a:defRPr/>
            </a:pPr>
            <a:r>
              <a:rPr lang="en-US"/>
              <a:t>Master főcím editálása</a:t>
            </a:r>
            <a:endParaRPr/>
          </a:p>
        </p:txBody>
      </p:sp>
      <p:sp>
        <p:nvSpPr>
          <p:cNvPr id="5" name="Date Placeholder 4"/>
          <p:cNvSpPr>
            <a:spLocks noGrp="1"/>
          </p:cNvSpPr>
          <p:nvPr>
            <p:ph type="dt" sz="half" idx="10"/>
          </p:nvPr>
        </p:nvSpPr>
        <p:spPr bwMode="auto"/>
        <p:txBody>
          <a:bodyPr/>
          <a:lstStyle/>
          <a:p>
            <a:pPr>
              <a:defRPr/>
            </a:pPr>
            <a:r>
              <a:rPr lang="hu-HU"/>
              <a:t>2020 december 4</a:t>
            </a:r>
            <a:endParaRPr lang="en-US"/>
          </a:p>
        </p:txBody>
      </p:sp>
      <p:sp>
        <p:nvSpPr>
          <p:cNvPr id="6" name="Footer Placeholder 5"/>
          <p:cNvSpPr>
            <a:spLocks noGrp="1"/>
          </p:cNvSpPr>
          <p:nvPr>
            <p:ph type="ftr" sz="quarter" idx="11"/>
          </p:nvPr>
        </p:nvSpPr>
        <p:spPr bwMode="auto"/>
        <p:txBody>
          <a:bodyPr/>
          <a:lstStyle/>
          <a:p>
            <a:pPr>
              <a:defRPr/>
            </a:pPr>
            <a:r>
              <a:rPr lang="en-US"/>
              <a:t>MILAB Bemutatkozás</a:t>
            </a:r>
            <a:endParaRPr/>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8" hasCustomPrompt="1"/>
          </p:nvPr>
        </p:nvSpPr>
        <p:spPr bwMode="auto">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9" name="Text Placeholder 2"/>
          <p:cNvSpPr>
            <a:spLocks noGrp="1"/>
          </p:cNvSpPr>
          <p:nvPr>
            <p:ph type="body" idx="1" hasCustomPrompt="1"/>
          </p:nvPr>
        </p:nvSpPr>
        <p:spPr bwMode="auto">
          <a:xfrm>
            <a:off x="609441"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0" name="Text Placeholder 2"/>
          <p:cNvSpPr>
            <a:spLocks noGrp="1"/>
          </p:cNvSpPr>
          <p:nvPr>
            <p:ph type="body" idx="16" hasCustomPrompt="1"/>
          </p:nvPr>
        </p:nvSpPr>
        <p:spPr bwMode="auto">
          <a:xfrm>
            <a:off x="4387977"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1" name="Text Placeholder 2"/>
          <p:cNvSpPr>
            <a:spLocks noGrp="1"/>
          </p:cNvSpPr>
          <p:nvPr>
            <p:ph type="body" idx="17" hasCustomPrompt="1"/>
          </p:nvPr>
        </p:nvSpPr>
        <p:spPr bwMode="auto">
          <a:xfrm>
            <a:off x="8166513"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2" name="Text Placeholder 8"/>
          <p:cNvSpPr>
            <a:spLocks noGrp="1"/>
          </p:cNvSpPr>
          <p:nvPr>
            <p:ph type="body" sz="quarter" idx="13" hasCustomPrompt="1"/>
          </p:nvPr>
        </p:nvSpPr>
        <p:spPr bwMode="auto">
          <a:xfrm>
            <a:off x="609441"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3" name="Text Placeholder 8"/>
          <p:cNvSpPr>
            <a:spLocks noGrp="1"/>
          </p:cNvSpPr>
          <p:nvPr>
            <p:ph type="body" sz="quarter" idx="14" hasCustomPrompt="1"/>
          </p:nvPr>
        </p:nvSpPr>
        <p:spPr bwMode="auto">
          <a:xfrm>
            <a:off x="4387977"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4" name="Text Placeholder 8"/>
          <p:cNvSpPr>
            <a:spLocks noGrp="1"/>
          </p:cNvSpPr>
          <p:nvPr>
            <p:ph type="body" sz="quarter" idx="15" hasCustomPrompt="1"/>
          </p:nvPr>
        </p:nvSpPr>
        <p:spPr bwMode="auto">
          <a:xfrm>
            <a:off x="8166513"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extLst>
      <p:ext uri="{BB962C8B-B14F-4D97-AF65-F5344CB8AC3E}">
        <p14:creationId xmlns:p14="http://schemas.microsoft.com/office/powerpoint/2010/main" val="37937432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Content Placeholder 2"/>
          <p:cNvSpPr>
            <a:spLocks noGrp="1"/>
          </p:cNvSpPr>
          <p:nvPr>
            <p:ph idx="1" hasCustomPrompt="1"/>
          </p:nvPr>
        </p:nvSpPr>
        <p:spPr bwMode="auto">
          <a:xfrm>
            <a:off x="609441" y="1295401"/>
            <a:ext cx="7618016"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Text Placeholder 3"/>
          <p:cNvSpPr>
            <a:spLocks noGrp="1"/>
          </p:cNvSpPr>
          <p:nvPr>
            <p:ph type="body" sz="half" idx="2" hasCustomPrompt="1"/>
          </p:nvPr>
        </p:nvSpPr>
        <p:spPr bwMode="auto">
          <a:xfrm>
            <a:off x="8532178" y="1295400"/>
            <a:ext cx="3047206"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Alcím szerkesztése</a:t>
            </a:r>
            <a:endParaRPr/>
          </a:p>
        </p:txBody>
      </p:sp>
      <p:sp>
        <p:nvSpPr>
          <p:cNvPr id="7" name="Date Placeholder 4"/>
          <p:cNvSpPr>
            <a:spLocks noGrp="1"/>
          </p:cNvSpPr>
          <p:nvPr>
            <p:ph type="dt" sz="half" idx="10"/>
          </p:nvPr>
        </p:nvSpPr>
        <p:spPr bwMode="auto"/>
        <p:txBody>
          <a:bodyPr/>
          <a:lstStyle/>
          <a:p>
            <a:pPr>
              <a:defRPr/>
            </a:pPr>
            <a:r>
              <a:rPr lang="hu-HU"/>
              <a:t>2020 december 4</a:t>
            </a:r>
            <a:endParaRPr lang="en-US"/>
          </a:p>
        </p:txBody>
      </p:sp>
      <p:sp>
        <p:nvSpPr>
          <p:cNvPr id="8" name="Footer Placeholder 5"/>
          <p:cNvSpPr>
            <a:spLocks noGrp="1"/>
          </p:cNvSpPr>
          <p:nvPr>
            <p:ph type="ftr" sz="quarter" idx="11"/>
          </p:nvPr>
        </p:nvSpPr>
        <p:spPr bwMode="auto"/>
        <p:txBody>
          <a:bodyPr/>
          <a:lstStyle/>
          <a:p>
            <a:pPr>
              <a:defRPr/>
            </a:pPr>
            <a:r>
              <a:rPr lang="en-US"/>
              <a:t>MILAB Bemutatkozás</a:t>
            </a:r>
            <a:endParaRPr/>
          </a:p>
        </p:txBody>
      </p:sp>
      <p:sp>
        <p:nvSpPr>
          <p:cNvPr id="9"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Tree>
    <p:extLst>
      <p:ext uri="{BB962C8B-B14F-4D97-AF65-F5344CB8AC3E}">
        <p14:creationId xmlns:p14="http://schemas.microsoft.com/office/powerpoint/2010/main" val="15083633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Text Placeholder 3"/>
          <p:cNvSpPr>
            <a:spLocks noGrp="1"/>
          </p:cNvSpPr>
          <p:nvPr>
            <p:ph type="body" sz="half" idx="2" hasCustomPrompt="1"/>
          </p:nvPr>
        </p:nvSpPr>
        <p:spPr bwMode="auto">
          <a:xfrm>
            <a:off x="7678960" y="1295400"/>
            <a:ext cx="3900424"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7" name="Date Placeholder 4"/>
          <p:cNvSpPr>
            <a:spLocks noGrp="1"/>
          </p:cNvSpPr>
          <p:nvPr>
            <p:ph type="dt" sz="half" idx="10"/>
          </p:nvPr>
        </p:nvSpPr>
        <p:spPr bwMode="auto"/>
        <p:txBody>
          <a:bodyPr/>
          <a:lstStyle/>
          <a:p>
            <a:pPr>
              <a:defRPr/>
            </a:pPr>
            <a:r>
              <a:rPr lang="hu-HU"/>
              <a:t>2020 december 4</a:t>
            </a:r>
            <a:endParaRPr lang="en-US"/>
          </a:p>
        </p:txBody>
      </p:sp>
      <p:sp>
        <p:nvSpPr>
          <p:cNvPr id="8" name="Footer Placeholder 5"/>
          <p:cNvSpPr>
            <a:spLocks noGrp="1"/>
          </p:cNvSpPr>
          <p:nvPr>
            <p:ph type="ftr" sz="quarter" idx="11"/>
          </p:nvPr>
        </p:nvSpPr>
        <p:spPr bwMode="auto"/>
        <p:txBody>
          <a:bodyPr/>
          <a:lstStyle/>
          <a:p>
            <a:pPr>
              <a:defRPr/>
            </a:pPr>
            <a:r>
              <a:rPr lang="en-US"/>
              <a:t>MILAB Bemutatkozás</a:t>
            </a:r>
            <a:endParaRPr/>
          </a:p>
        </p:txBody>
      </p:sp>
      <p:sp>
        <p:nvSpPr>
          <p:cNvPr id="9"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Tree>
    <p:extLst>
      <p:ext uri="{BB962C8B-B14F-4D97-AF65-F5344CB8AC3E}">
        <p14:creationId xmlns:p14="http://schemas.microsoft.com/office/powerpoint/2010/main" val="8027734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PhAnim="0" preserve="1" userDrawn="1">
  <p:cSld name="Picture with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Date Placeholder 4"/>
          <p:cNvSpPr>
            <a:spLocks noGrp="1"/>
          </p:cNvSpPr>
          <p:nvPr>
            <p:ph type="dt" sz="half" idx="10"/>
          </p:nvPr>
        </p:nvSpPr>
        <p:spPr bwMode="auto"/>
        <p:txBody>
          <a:bodyPr/>
          <a:lstStyle/>
          <a:p>
            <a:pPr>
              <a:defRPr/>
            </a:pPr>
            <a:r>
              <a:rPr lang="hu-HU"/>
              <a:t>2020 december 4</a:t>
            </a:r>
            <a:endParaRPr lang="en-US"/>
          </a:p>
        </p:txBody>
      </p:sp>
      <p:sp>
        <p:nvSpPr>
          <p:cNvPr id="7" name="Footer Placeholder 5"/>
          <p:cNvSpPr>
            <a:spLocks noGrp="1"/>
          </p:cNvSpPr>
          <p:nvPr>
            <p:ph type="ftr" sz="quarter" idx="11"/>
          </p:nvPr>
        </p:nvSpPr>
        <p:spPr bwMode="auto"/>
        <p:txBody>
          <a:bodyPr/>
          <a:lstStyle/>
          <a:p>
            <a:pPr>
              <a:defRPr/>
            </a:pPr>
            <a:r>
              <a:rPr lang="en-US"/>
              <a:t>MILAB Bemutatkozás</a:t>
            </a:r>
            <a:endParaRPr/>
          </a:p>
        </p:txBody>
      </p:sp>
      <p:sp>
        <p:nvSpPr>
          <p:cNvPr id="8"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9" name="Text Placeholder 8"/>
          <p:cNvSpPr>
            <a:spLocks noGrp="1"/>
          </p:cNvSpPr>
          <p:nvPr>
            <p:ph type="body" sz="quarter" idx="13" hasCustomPrompt="1"/>
          </p:nvPr>
        </p:nvSpPr>
        <p:spPr bwMode="auto">
          <a:xfrm>
            <a:off x="7678960" y="1295400"/>
            <a:ext cx="3900424"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extLst>
      <p:ext uri="{BB962C8B-B14F-4D97-AF65-F5344CB8AC3E}">
        <p14:creationId xmlns:p14="http://schemas.microsoft.com/office/powerpoint/2010/main" val="4792072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PhAnim="0" type="picTx" preserve="1" userDrawn="1">
  <p:cSld name="Two Pictures with Caption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5314328" cy="3505199"/>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Date Placeholder 4"/>
          <p:cNvSpPr>
            <a:spLocks noGrp="1"/>
          </p:cNvSpPr>
          <p:nvPr>
            <p:ph type="dt" sz="half" idx="10"/>
          </p:nvPr>
        </p:nvSpPr>
        <p:spPr bwMode="auto"/>
        <p:txBody>
          <a:bodyPr/>
          <a:lstStyle/>
          <a:p>
            <a:pPr>
              <a:defRPr/>
            </a:pPr>
            <a:r>
              <a:rPr lang="hu-HU"/>
              <a:t>2020 december 4</a:t>
            </a:r>
            <a:endParaRPr lang="en-US"/>
          </a:p>
        </p:txBody>
      </p:sp>
      <p:sp>
        <p:nvSpPr>
          <p:cNvPr id="7" name="Footer Placeholder 5"/>
          <p:cNvSpPr>
            <a:spLocks noGrp="1"/>
          </p:cNvSpPr>
          <p:nvPr>
            <p:ph type="ftr" sz="quarter" idx="11"/>
          </p:nvPr>
        </p:nvSpPr>
        <p:spPr bwMode="auto"/>
        <p:txBody>
          <a:bodyPr/>
          <a:lstStyle/>
          <a:p>
            <a:pPr>
              <a:defRPr/>
            </a:pPr>
            <a:r>
              <a:rPr lang="en-US"/>
              <a:t>MILAB Bemutatkozás</a:t>
            </a:r>
            <a:endParaRPr/>
          </a:p>
        </p:txBody>
      </p:sp>
      <p:sp>
        <p:nvSpPr>
          <p:cNvPr id="8"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9" name="Picture Placeholder 2"/>
          <p:cNvSpPr>
            <a:spLocks noGrp="1"/>
          </p:cNvSpPr>
          <p:nvPr>
            <p:ph type="pic" idx="13"/>
          </p:nvPr>
        </p:nvSpPr>
        <p:spPr bwMode="auto">
          <a:xfrm>
            <a:off x="6265056" y="1295400"/>
            <a:ext cx="5314328" cy="3505199"/>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10" name="Text Placeholder 3"/>
          <p:cNvSpPr>
            <a:spLocks noGrp="1"/>
          </p:cNvSpPr>
          <p:nvPr>
            <p:ph type="body" sz="half" idx="2" hasCustomPrompt="1"/>
          </p:nvPr>
        </p:nvSpPr>
        <p:spPr bwMode="auto">
          <a:xfrm>
            <a:off x="609441"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
        <p:nvSpPr>
          <p:cNvPr id="11" name="Text Placeholder 3"/>
          <p:cNvSpPr>
            <a:spLocks noGrp="1"/>
          </p:cNvSpPr>
          <p:nvPr>
            <p:ph type="body" sz="half" idx="14" hasCustomPrompt="1"/>
          </p:nvPr>
        </p:nvSpPr>
        <p:spPr bwMode="auto">
          <a:xfrm>
            <a:off x="6265056"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Tree>
    <p:extLst>
      <p:ext uri="{BB962C8B-B14F-4D97-AF65-F5344CB8AC3E}">
        <p14:creationId xmlns:p14="http://schemas.microsoft.com/office/powerpoint/2010/main" val="1442540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PhAnim="0" preserve="1" userDrawn="1">
  <p:cSld name="Three Pictures with Caption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Date Placeholder 4"/>
          <p:cNvSpPr>
            <a:spLocks noGrp="1"/>
          </p:cNvSpPr>
          <p:nvPr>
            <p:ph type="dt" sz="half" idx="10"/>
          </p:nvPr>
        </p:nvSpPr>
        <p:spPr bwMode="auto"/>
        <p:txBody>
          <a:bodyPr/>
          <a:lstStyle/>
          <a:p>
            <a:pPr>
              <a:defRPr/>
            </a:pPr>
            <a:r>
              <a:rPr lang="hu-HU"/>
              <a:t>2020 december 4</a:t>
            </a:r>
            <a:endParaRPr lang="en-US"/>
          </a:p>
        </p:txBody>
      </p:sp>
      <p:sp>
        <p:nvSpPr>
          <p:cNvPr id="7" name="Footer Placeholder 5"/>
          <p:cNvSpPr>
            <a:spLocks noGrp="1"/>
          </p:cNvSpPr>
          <p:nvPr>
            <p:ph type="ftr" sz="quarter" idx="11"/>
          </p:nvPr>
        </p:nvSpPr>
        <p:spPr bwMode="auto"/>
        <p:txBody>
          <a:bodyPr/>
          <a:lstStyle/>
          <a:p>
            <a:pPr>
              <a:defRPr/>
            </a:pPr>
            <a:r>
              <a:rPr lang="en-US"/>
              <a:t>MILAB Bemutatkozás</a:t>
            </a:r>
            <a:endParaRPr/>
          </a:p>
        </p:txBody>
      </p:sp>
      <p:sp>
        <p:nvSpPr>
          <p:cNvPr id="8"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9" name="Text Placeholder 3"/>
          <p:cNvSpPr>
            <a:spLocks noGrp="1"/>
          </p:cNvSpPr>
          <p:nvPr>
            <p:ph type="body" sz="half" idx="2" hasCustomPrompt="1"/>
          </p:nvPr>
        </p:nvSpPr>
        <p:spPr bwMode="auto">
          <a:xfrm>
            <a:off x="609441"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
        <p:nvSpPr>
          <p:cNvPr id="10" name="Picture Placeholder 2"/>
          <p:cNvSpPr>
            <a:spLocks noGrp="1"/>
          </p:cNvSpPr>
          <p:nvPr>
            <p:ph type="pic" idx="15"/>
          </p:nvPr>
        </p:nvSpPr>
        <p:spPr bwMode="auto">
          <a:xfrm>
            <a:off x="4387977"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11" name="Picture Placeholder 2"/>
          <p:cNvSpPr>
            <a:spLocks noGrp="1"/>
          </p:cNvSpPr>
          <p:nvPr>
            <p:ph type="pic" idx="16"/>
          </p:nvPr>
        </p:nvSpPr>
        <p:spPr bwMode="auto">
          <a:xfrm>
            <a:off x="8166513"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12" name="Text Placeholder 3"/>
          <p:cNvSpPr>
            <a:spLocks noGrp="1"/>
          </p:cNvSpPr>
          <p:nvPr>
            <p:ph type="body" sz="half" idx="17" hasCustomPrompt="1"/>
          </p:nvPr>
        </p:nvSpPr>
        <p:spPr bwMode="auto">
          <a:xfrm>
            <a:off x="4387977"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
        <p:nvSpPr>
          <p:cNvPr id="13" name="Text Placeholder 3"/>
          <p:cNvSpPr>
            <a:spLocks noGrp="1"/>
          </p:cNvSpPr>
          <p:nvPr>
            <p:ph type="body" sz="half" idx="18" hasCustomPrompt="1"/>
          </p:nvPr>
        </p:nvSpPr>
        <p:spPr bwMode="auto">
          <a:xfrm>
            <a:off x="8166513"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Tree>
    <p:extLst>
      <p:ext uri="{BB962C8B-B14F-4D97-AF65-F5344CB8AC3E}">
        <p14:creationId xmlns:p14="http://schemas.microsoft.com/office/powerpoint/2010/main" val="29599825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rPr lang="en-US"/>
              <a:t>Master főcím editálása</a:t>
            </a:r>
            <a:endParaRPr/>
          </a:p>
        </p:txBody>
      </p:sp>
      <p:sp>
        <p:nvSpPr>
          <p:cNvPr id="5"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r>
              <a:rPr lang="hu-HU"/>
              <a:t>2020 december 4</a:t>
            </a:r>
            <a:endParaRPr lang="en-US"/>
          </a:p>
        </p:txBody>
      </p:sp>
      <p:sp>
        <p:nvSpPr>
          <p:cNvPr id="7" name="Footer Placeholder 4"/>
          <p:cNvSpPr>
            <a:spLocks noGrp="1"/>
          </p:cNvSpPr>
          <p:nvPr>
            <p:ph type="ftr" sz="quarter" idx="11"/>
          </p:nvPr>
        </p:nvSpPr>
        <p:spPr bwMode="auto"/>
        <p:txBody>
          <a:bodyPr/>
          <a:lstStyle/>
          <a:p>
            <a:pPr>
              <a:defRPr/>
            </a:pPr>
            <a:r>
              <a:rPr lang="en-US"/>
              <a:t>MILAB Bemutatkozás</a:t>
            </a:r>
            <a:endParaRPr/>
          </a:p>
        </p:txBody>
      </p:sp>
      <p:sp>
        <p:nvSpPr>
          <p:cNvPr id="8"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Tree>
    <p:extLst>
      <p:ext uri="{BB962C8B-B14F-4D97-AF65-F5344CB8AC3E}">
        <p14:creationId xmlns:p14="http://schemas.microsoft.com/office/powerpoint/2010/main" val="30903647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hasCustomPrompt="1"/>
          </p:nvPr>
        </p:nvSpPr>
        <p:spPr bwMode="auto">
          <a:xfrm>
            <a:off x="10567712" y="304801"/>
            <a:ext cx="1011672" cy="5791200"/>
          </a:xfrm>
        </p:spPr>
        <p:txBody>
          <a:bodyPr vert="eaVert"/>
          <a:lstStyle/>
          <a:p>
            <a:pPr>
              <a:defRPr/>
            </a:pPr>
            <a:r>
              <a:rPr lang="en-US"/>
              <a:t>Master főcím editálása</a:t>
            </a:r>
            <a:endParaRPr/>
          </a:p>
        </p:txBody>
      </p:sp>
      <p:sp>
        <p:nvSpPr>
          <p:cNvPr id="5" name="Vertical Text Placeholder 2"/>
          <p:cNvSpPr>
            <a:spLocks noGrp="1"/>
          </p:cNvSpPr>
          <p:nvPr>
            <p:ph type="body" orient="vert" idx="1"/>
          </p:nvPr>
        </p:nvSpPr>
        <p:spPr bwMode="auto">
          <a:xfrm>
            <a:off x="609441" y="304801"/>
            <a:ext cx="9649486" cy="5791200"/>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r>
              <a:rPr lang="hu-HU"/>
              <a:t>2020 december 4</a:t>
            </a:r>
            <a:endParaRPr lang="en-US"/>
          </a:p>
        </p:txBody>
      </p:sp>
      <p:sp>
        <p:nvSpPr>
          <p:cNvPr id="7" name="Footer Placeholder 4"/>
          <p:cNvSpPr>
            <a:spLocks noGrp="1"/>
          </p:cNvSpPr>
          <p:nvPr>
            <p:ph type="ftr" sz="quarter" idx="11"/>
          </p:nvPr>
        </p:nvSpPr>
        <p:spPr bwMode="auto"/>
        <p:txBody>
          <a:bodyPr/>
          <a:lstStyle/>
          <a:p>
            <a:pPr>
              <a:defRPr/>
            </a:pPr>
            <a:r>
              <a:rPr lang="en-US"/>
              <a:t>MILAB Bemutatkozás</a:t>
            </a:r>
            <a:endParaRPr/>
          </a:p>
        </p:txBody>
      </p:sp>
      <p:sp>
        <p:nvSpPr>
          <p:cNvPr id="8"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Tree>
    <p:extLst>
      <p:ext uri="{BB962C8B-B14F-4D97-AF65-F5344CB8AC3E}">
        <p14:creationId xmlns:p14="http://schemas.microsoft.com/office/powerpoint/2010/main" val="6262697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8" y="720185"/>
            <a:ext cx="11612336" cy="432111"/>
          </a:xfrm>
        </p:spPr>
        <p:txBody>
          <a:bodyPr/>
          <a:lstStyle>
            <a:lvl1pPr>
              <a:defRPr kern="1200" baseline="0"/>
            </a:lvl1pPr>
          </a:lstStyle>
          <a:p>
            <a:r>
              <a:rPr lang="en-US" noProof="1"/>
              <a:t>Folienüberschrift hinzufügen</a:t>
            </a:r>
          </a:p>
        </p:txBody>
      </p:sp>
      <p:sp>
        <p:nvSpPr>
          <p:cNvPr id="4" name="Chapter_titleonly"/>
          <p:cNvSpPr>
            <a:spLocks noGrp="1"/>
          </p:cNvSpPr>
          <p:nvPr>
            <p:ph type="body" sz="quarter" idx="15" hasCustomPrompt="1"/>
          </p:nvPr>
        </p:nvSpPr>
        <p:spPr>
          <a:xfrm>
            <a:off x="288008" y="288074"/>
            <a:ext cx="11612336" cy="432111"/>
          </a:xfrm>
        </p:spPr>
        <p:txBody>
          <a:bodyPr/>
          <a:lstStyle>
            <a:lvl1pPr marL="0" indent="0">
              <a:lnSpc>
                <a:spcPct val="89000"/>
              </a:lnSpc>
              <a:spcBef>
                <a:spcPts val="0"/>
              </a:spcBef>
              <a:buNone/>
              <a:defRPr sz="3111" kern="0" baseline="0">
                <a:solidFill>
                  <a:schemeClr val="tx1"/>
                </a:solidFill>
              </a:defRPr>
            </a:lvl1pPr>
            <a:lvl2pPr marL="259979" indent="0">
              <a:buNone/>
              <a:defRPr sz="3111"/>
            </a:lvl2pPr>
            <a:lvl3pPr marL="583952" indent="0">
              <a:buNone/>
              <a:defRPr sz="3111"/>
            </a:lvl3pPr>
            <a:lvl4pPr marL="831931" indent="0">
              <a:buNone/>
              <a:defRPr sz="3111"/>
            </a:lvl4pPr>
            <a:lvl5pPr marL="831931" indent="0">
              <a:buNone/>
              <a:defRPr sz="3111"/>
            </a:lvl5pPr>
          </a:lstStyle>
          <a:p>
            <a:pPr lvl="0"/>
            <a:r>
              <a:rPr lang="en-US" noProof="1"/>
              <a:t>Kapitel­überschrift hinzufügen</a:t>
            </a:r>
          </a:p>
        </p:txBody>
      </p:sp>
      <p:sp>
        <p:nvSpPr>
          <p:cNvPr id="6" name="Slide Number Placeholder 5"/>
          <p:cNvSpPr>
            <a:spLocks noGrp="1"/>
          </p:cNvSpPr>
          <p:nvPr>
            <p:ph type="sldNum" sz="quarter" idx="12"/>
          </p:nvPr>
        </p:nvSpPr>
        <p:spPr>
          <a:xfrm>
            <a:off x="296342" y="6255653"/>
            <a:ext cx="320331"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89531" cy="14397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7815"/>
            <a:ext cx="151044" cy="720185"/>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10249197" y="287941"/>
            <a:ext cx="1879654" cy="863822"/>
          </a:xfrm>
          <a:prstGeom prst="rect">
            <a:avLst/>
          </a:prstGeom>
          <a:noFill/>
          <a:ln w="0" cap="flat" cmpd="sng" algn="ctr">
            <a:noFill/>
            <a:prstDash val="solid"/>
          </a:ln>
          <a:effectLst/>
        </p:spPr>
        <p:txBody>
          <a:bodyPr wrap="square" lIns="0" tIns="19755"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4314" y="6073574"/>
            <a:ext cx="1216035" cy="639397"/>
          </a:xfrm>
          <a:prstGeom prst="rect">
            <a:avLst/>
          </a:prstGeom>
          <a:ln w="0">
            <a:noFill/>
          </a:ln>
          <a:effectLst/>
        </p:spPr>
      </p:pic>
    </p:spTree>
    <p:extLst>
      <p:ext uri="{BB962C8B-B14F-4D97-AF65-F5344CB8AC3E}">
        <p14:creationId xmlns:p14="http://schemas.microsoft.com/office/powerpoint/2010/main" val="1442267291"/>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PhAnim="0" preserve="1" userDrawn="1">
  <p:cSld name="Címdia">
    <p:bg>
      <p:bgPr>
        <a:blipFill>
          <a:blip r:embed="rId2" cstate="screen">
            <a:lum/>
            <a:extLst>
              <a:ext uri="{28A0092B-C50C-407E-A947-70E740481C1C}">
                <a14:useLocalDpi xmlns:a14="http://schemas.microsoft.com/office/drawing/2010/main"/>
              </a:ext>
            </a:extLst>
          </a:blip>
          <a:srcRect/>
          <a:stretch/>
        </a:blipFill>
        <a:effectLst/>
      </p:bgPr>
    </p:bg>
    <p:spTree>
      <p:nvGrpSpPr>
        <p:cNvPr id="1" name=""/>
        <p:cNvGrpSpPr/>
        <p:nvPr/>
      </p:nvGrpSpPr>
      <p:grpSpPr bwMode="auto">
        <a:xfrm>
          <a:off x="0" y="0"/>
          <a:ext cx="0" cy="0"/>
          <a:chOff x="0" y="0"/>
          <a:chExt cx="0" cy="0"/>
        </a:xfrm>
      </p:grpSpPr>
      <p:sp>
        <p:nvSpPr>
          <p:cNvPr id="20" name="Cím 1"/>
          <p:cNvSpPr>
            <a:spLocks noGrp="1"/>
          </p:cNvSpPr>
          <p:nvPr>
            <p:ph type="ctrTitle" hasCustomPrompt="1"/>
          </p:nvPr>
        </p:nvSpPr>
        <p:spPr bwMode="auto">
          <a:xfrm>
            <a:off x="549748" y="4590215"/>
            <a:ext cx="8476847" cy="543542"/>
          </a:xfrm>
        </p:spPr>
        <p:txBody>
          <a:bodyPr anchor="b">
            <a:normAutofit/>
          </a:bodyPr>
          <a:lstStyle>
            <a:lvl1pPr algn="l">
              <a:defRPr sz="2799" b="1">
                <a:solidFill>
                  <a:schemeClr val="bg1"/>
                </a:solidFill>
              </a:defRPr>
            </a:lvl1pPr>
          </a:lstStyle>
          <a:p>
            <a:pPr>
              <a:defRPr/>
            </a:pPr>
            <a:r>
              <a:rPr lang="hu-HU"/>
              <a:t>MINTACÍM SZERKESZTÉSE</a:t>
            </a:r>
            <a:endParaRPr/>
          </a:p>
        </p:txBody>
      </p:sp>
      <p:sp>
        <p:nvSpPr>
          <p:cNvPr id="21" name="Alcím 2"/>
          <p:cNvSpPr>
            <a:spLocks noGrp="1"/>
          </p:cNvSpPr>
          <p:nvPr>
            <p:ph type="subTitle" idx="1"/>
          </p:nvPr>
        </p:nvSpPr>
        <p:spPr bwMode="auto">
          <a:xfrm>
            <a:off x="549748" y="5387680"/>
            <a:ext cx="8476847" cy="406248"/>
          </a:xfrm>
        </p:spPr>
        <p:txBody>
          <a:bodyPr>
            <a:normAutofit/>
          </a:bodyPr>
          <a:lstStyle>
            <a:lvl1pPr marL="0" indent="0" algn="l">
              <a:buNone/>
              <a:defRPr sz="160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a:defRPr/>
            </a:pPr>
            <a:r>
              <a:rPr lang="hu-HU"/>
              <a:t>Kattintson ide az alcím mintájának szerkesztéséhez</a:t>
            </a:r>
            <a:endParaRPr/>
          </a:p>
        </p:txBody>
      </p:sp>
      <p:pic>
        <p:nvPicPr>
          <p:cNvPr id="6" name="Kép 5"/>
          <p:cNvPicPr>
            <a:picLocks noChangeAspect="1"/>
          </p:cNvPicPr>
          <p:nvPr userDrawn="1"/>
        </p:nvPicPr>
        <p:blipFill>
          <a:blip r:embed="rId3" cstate="screen">
            <a:extLst>
              <a:ext uri="{28A0092B-C50C-407E-A947-70E740481C1C}">
                <a14:useLocalDpi xmlns:a14="http://schemas.microsoft.com/office/drawing/2010/main"/>
              </a:ext>
            </a:extLst>
          </a:blip>
          <a:stretch/>
        </p:blipFill>
        <p:spPr bwMode="auto">
          <a:xfrm>
            <a:off x="398083" y="5676018"/>
            <a:ext cx="2339942" cy="908125"/>
          </a:xfrm>
          <a:prstGeom prst="rect">
            <a:avLst/>
          </a:prstGeom>
        </p:spPr>
      </p:pic>
      <p:pic>
        <p:nvPicPr>
          <p:cNvPr id="5" name="Kép 4"/>
          <p:cNvPicPr>
            <a:picLocks noChangeAspect="1"/>
          </p:cNvPicPr>
          <p:nvPr userDrawn="1"/>
        </p:nvPicPr>
        <p:blipFill>
          <a:blip r:embed="rId4" cstate="screen">
            <a:extLst>
              <a:ext uri="{28A0092B-C50C-407E-A947-70E740481C1C}">
                <a14:useLocalDpi xmlns:a14="http://schemas.microsoft.com/office/drawing/2010/main"/>
              </a:ext>
            </a:extLst>
          </a:blip>
          <a:stretch/>
        </p:blipFill>
        <p:spPr bwMode="auto">
          <a:xfrm>
            <a:off x="7702191" y="451071"/>
            <a:ext cx="4059121" cy="941793"/>
          </a:xfrm>
          <a:prstGeom prst="rect">
            <a:avLst/>
          </a:prstGeom>
        </p:spPr>
      </p:pic>
    </p:spTree>
    <p:extLst>
      <p:ext uri="{BB962C8B-B14F-4D97-AF65-F5344CB8AC3E}">
        <p14:creationId xmlns:p14="http://schemas.microsoft.com/office/powerpoint/2010/main" val="209906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Two Content and Heading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lvl1pPr>
              <a:defRPr/>
            </a:lvl1pPr>
          </a:lstStyle>
          <a:p>
            <a:pPr>
              <a:defRPr/>
            </a:pPr>
            <a:r>
              <a:rPr lang="en-US"/>
              <a:t>Master főcím editálása</a:t>
            </a:r>
            <a:endParaRPr/>
          </a:p>
        </p:txBody>
      </p:sp>
      <p:sp>
        <p:nvSpPr>
          <p:cNvPr id="5" name="Text Placeholder 2"/>
          <p:cNvSpPr>
            <a:spLocks noGrp="1"/>
          </p:cNvSpPr>
          <p:nvPr>
            <p:ph type="body" idx="1" hasCustomPrompt="1"/>
          </p:nvPr>
        </p:nvSpPr>
        <p:spPr bwMode="auto">
          <a:xfrm>
            <a:off x="609441"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6" name="Content Placeholder 3"/>
          <p:cNvSpPr>
            <a:spLocks noGrp="1"/>
          </p:cNvSpPr>
          <p:nvPr>
            <p:ph sz="half" idx="2" hasCustomPrompt="1"/>
          </p:nvPr>
        </p:nvSpPr>
        <p:spPr bwMode="auto">
          <a:xfrm>
            <a:off x="609441"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7" name="Text Placeholder 4"/>
          <p:cNvSpPr>
            <a:spLocks noGrp="1"/>
          </p:cNvSpPr>
          <p:nvPr>
            <p:ph type="body" sz="quarter" idx="3" hasCustomPrompt="1"/>
          </p:nvPr>
        </p:nvSpPr>
        <p:spPr bwMode="auto">
          <a:xfrm>
            <a:off x="6265056"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8" name="Content Placeholder 5"/>
          <p:cNvSpPr>
            <a:spLocks noGrp="1"/>
          </p:cNvSpPr>
          <p:nvPr>
            <p:ph sz="quarter" idx="4" hasCustomPrompt="1"/>
          </p:nvPr>
        </p:nvSpPr>
        <p:spPr bwMode="auto">
          <a:xfrm>
            <a:off x="6265056"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9" name="Date Placeholder 6"/>
          <p:cNvSpPr>
            <a:spLocks noGrp="1"/>
          </p:cNvSpPr>
          <p:nvPr>
            <p:ph type="dt" sz="half" idx="10"/>
          </p:nvPr>
        </p:nvSpPr>
        <p:spPr bwMode="auto"/>
        <p:txBody>
          <a:bodyPr/>
          <a:lstStyle/>
          <a:p>
            <a:pPr>
              <a:defRPr/>
            </a:pPr>
            <a:r>
              <a:rPr lang="hu-HU"/>
              <a:t>2020 december 4</a:t>
            </a:r>
            <a:endParaRPr lang="en-US"/>
          </a:p>
        </p:txBody>
      </p:sp>
      <p:sp>
        <p:nvSpPr>
          <p:cNvPr id="10" name="Footer Placeholder 7"/>
          <p:cNvSpPr>
            <a:spLocks noGrp="1"/>
          </p:cNvSpPr>
          <p:nvPr>
            <p:ph type="ftr" sz="quarter" idx="11"/>
          </p:nvPr>
        </p:nvSpPr>
        <p:spPr bwMode="auto"/>
        <p:txBody>
          <a:bodyPr/>
          <a:lstStyle/>
          <a:p>
            <a:pPr>
              <a:defRPr/>
            </a:pPr>
            <a:r>
              <a:rPr lang="hu-HU"/>
              <a:t>MILAB Bemutatkozás</a:t>
            </a:r>
            <a:endParaRPr lang="en-US"/>
          </a:p>
        </p:txBody>
      </p:sp>
      <p:sp>
        <p:nvSpPr>
          <p:cNvPr id="11" name="Slide Number Placeholder 8"/>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PhAnim="0" preserve="1" userDrawn="1">
  <p:cSld name="Kep es szöveg vilagos hatteren">
    <p:bg>
      <p:bgPr>
        <a:solidFill>
          <a:schemeClr val="bg1">
            <a:lumMod val="95000"/>
          </a:schemeClr>
        </a:solidFill>
        <a:effectLst/>
      </p:bgPr>
    </p:bg>
    <p:spTree>
      <p:nvGrpSpPr>
        <p:cNvPr id="1" name=""/>
        <p:cNvGrpSpPr/>
        <p:nvPr/>
      </p:nvGrpSpPr>
      <p:grpSpPr bwMode="auto">
        <a:xfrm>
          <a:off x="0" y="0"/>
          <a:ext cx="0" cy="0"/>
          <a:chOff x="0" y="0"/>
          <a:chExt cx="0" cy="0"/>
        </a:xfrm>
      </p:grpSpPr>
      <p:pic>
        <p:nvPicPr>
          <p:cNvPr id="14" name="Kép 13"/>
          <p:cNvPicPr>
            <a:picLocks noChangeAspect="1"/>
          </p:cNvPicPr>
          <p:nvPr userDrawn="1"/>
        </p:nvPicPr>
        <p:blipFill>
          <a:blip r:embed="rId2"/>
          <a:stretch/>
        </p:blipFill>
        <p:spPr bwMode="auto">
          <a:xfrm>
            <a:off x="-1744742" y="2282249"/>
            <a:ext cx="5827053" cy="5892063"/>
          </a:xfrm>
          <a:prstGeom prst="rect">
            <a:avLst/>
          </a:prstGeom>
        </p:spPr>
      </p:pic>
      <p:sp>
        <p:nvSpPr>
          <p:cNvPr id="15" name="Cím 1"/>
          <p:cNvSpPr>
            <a:spLocks noGrp="1"/>
          </p:cNvSpPr>
          <p:nvPr>
            <p:ph type="title" hasCustomPrompt="1"/>
          </p:nvPr>
        </p:nvSpPr>
        <p:spPr bwMode="auto">
          <a:xfrm>
            <a:off x="491770" y="338922"/>
            <a:ext cx="6592985" cy="1006257"/>
          </a:xfrm>
        </p:spPr>
        <p:txBody>
          <a:bodyPr anchor="t" anchorCtr="0">
            <a:normAutofit/>
          </a:bodyPr>
          <a:lstStyle>
            <a:lvl1pPr algn="l">
              <a:defRPr sz="2999" b="1">
                <a:solidFill>
                  <a:srgbClr val="00549A"/>
                </a:solidFill>
              </a:defRPr>
            </a:lvl1pPr>
          </a:lstStyle>
          <a:p>
            <a:pPr>
              <a:defRPr/>
            </a:pPr>
            <a:r>
              <a:rPr lang="hu-HU"/>
              <a:t>MINTACÍM SZERKESZTÉSE</a:t>
            </a:r>
            <a:endParaRPr/>
          </a:p>
        </p:txBody>
      </p:sp>
      <p:sp>
        <p:nvSpPr>
          <p:cNvPr id="16" name="Szöveg helye 3"/>
          <p:cNvSpPr>
            <a:spLocks noGrp="1"/>
          </p:cNvSpPr>
          <p:nvPr>
            <p:ph type="body" sz="half" idx="2"/>
          </p:nvPr>
        </p:nvSpPr>
        <p:spPr bwMode="auto">
          <a:xfrm>
            <a:off x="491770" y="1838325"/>
            <a:ext cx="6592985" cy="3476625"/>
          </a:xfrm>
        </p:spPr>
        <p:txBody>
          <a:bodyPr lIns="0" tIns="0" rIns="0" bIns="0">
            <a:noAutofit/>
          </a:bodyPr>
          <a:lstStyle>
            <a:lvl1pPr marL="0" indent="0" algn="just">
              <a:lnSpc>
                <a:spcPct val="150000"/>
              </a:lnSpc>
              <a:spcBef>
                <a:spcPts val="0"/>
              </a:spcBef>
              <a:buNone/>
              <a:defRPr sz="1500" u="none" spc="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defRPr/>
            </a:pPr>
            <a:r>
              <a:rPr lang="hu-HU"/>
              <a:t>Mintaszöveg szerkesztése</a:t>
            </a:r>
            <a:endParaRPr/>
          </a:p>
        </p:txBody>
      </p:sp>
      <p:sp>
        <p:nvSpPr>
          <p:cNvPr id="7" name="Téglalap 6"/>
          <p:cNvSpPr/>
          <p:nvPr userDrawn="1"/>
        </p:nvSpPr>
        <p:spPr bwMode="auto">
          <a:xfrm>
            <a:off x="1335699" y="6009828"/>
            <a:ext cx="41553" cy="590653"/>
          </a:xfrm>
          <a:prstGeom prst="rect">
            <a:avLst/>
          </a:prstGeom>
          <a:solidFill>
            <a:srgbClr val="005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10" name="Date Placeholder 3"/>
          <p:cNvSpPr>
            <a:spLocks noGrp="1"/>
          </p:cNvSpPr>
          <p:nvPr>
            <p:ph type="dt" sz="half" idx="10"/>
          </p:nvPr>
        </p:nvSpPr>
        <p:spPr bwMode="auto">
          <a:xfrm>
            <a:off x="1711087" y="6119876"/>
            <a:ext cx="1099714" cy="365124"/>
          </a:xfrm>
        </p:spPr>
        <p:txBody>
          <a:bodyPr vert="horz" lIns="91440" tIns="45720" rIns="91440" bIns="45720" rtlCol="0" anchor="ctr"/>
          <a:lstStyle>
            <a:lvl1pPr algn="r">
              <a:defRPr lang="en-US" b="1" i="0">
                <a:solidFill>
                  <a:srgbClr val="00549A"/>
                </a:solidFill>
              </a:defRPr>
            </a:lvl1pPr>
          </a:lstStyle>
          <a:p>
            <a:pPr>
              <a:defRPr/>
            </a:pPr>
            <a:fld id="{3BC41B27-97C7-40E6-A986-81FBC930A565}" type="datetime1">
              <a:rPr lang="hu-HU"/>
              <a:t>2025. 11. 06.</a:t>
            </a:fld>
            <a:endParaRPr lang="hu-HU"/>
          </a:p>
        </p:txBody>
      </p:sp>
      <p:sp>
        <p:nvSpPr>
          <p:cNvPr id="24" name="Kép helye 2"/>
          <p:cNvSpPr>
            <a:spLocks noGrp="1"/>
          </p:cNvSpPr>
          <p:nvPr>
            <p:ph type="pic" idx="1"/>
          </p:nvPr>
        </p:nvSpPr>
        <p:spPr bwMode="auto">
          <a:xfrm>
            <a:off x="7452215" y="338921"/>
            <a:ext cx="4736610" cy="5292952"/>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a:defRPr/>
            </a:pPr>
            <a:endParaRPr lang="hu-HU"/>
          </a:p>
        </p:txBody>
      </p:sp>
      <p:sp>
        <p:nvSpPr>
          <p:cNvPr id="12" name="Dia számának helye 8"/>
          <p:cNvSpPr>
            <a:spLocks noGrp="1"/>
          </p:cNvSpPr>
          <p:nvPr>
            <p:ph type="sldNum" sz="quarter" idx="12"/>
          </p:nvPr>
        </p:nvSpPr>
        <p:spPr bwMode="auto">
          <a:xfrm>
            <a:off x="517858" y="6119064"/>
            <a:ext cx="533389" cy="365125"/>
          </a:xfrm>
        </p:spPr>
        <p:txBody>
          <a:bodyPr/>
          <a:lstStyle>
            <a:lvl1pPr algn="l">
              <a:defRPr b="1">
                <a:solidFill>
                  <a:srgbClr val="00549A"/>
                </a:solidFill>
              </a:defRPr>
            </a:lvl1pPr>
          </a:lstStyle>
          <a:p>
            <a:pPr>
              <a:defRPr/>
            </a:pPr>
            <a:fld id="{12EEA090-F1D7-4509-A862-61D763CE88E1}" type="slidenum">
              <a:rPr lang="hu-HU"/>
              <a:t>‹#›</a:t>
            </a:fld>
            <a:endParaRPr lang="hu-HU"/>
          </a:p>
        </p:txBody>
      </p:sp>
      <p:sp>
        <p:nvSpPr>
          <p:cNvPr id="13" name="Footer Placeholder 4"/>
          <p:cNvSpPr>
            <a:spLocks noGrp="1"/>
          </p:cNvSpPr>
          <p:nvPr>
            <p:ph type="ftr" sz="quarter" idx="11"/>
          </p:nvPr>
        </p:nvSpPr>
        <p:spPr bwMode="auto">
          <a:xfrm>
            <a:off x="3239061" y="6119064"/>
            <a:ext cx="2160872" cy="367839"/>
          </a:xfrm>
        </p:spPr>
        <p:txBody>
          <a:bodyPr/>
          <a:lstStyle>
            <a:lvl1pPr algn="r">
              <a:defRPr sz="1400" b="0">
                <a:solidFill>
                  <a:srgbClr val="00549A"/>
                </a:solidFill>
              </a:defRPr>
            </a:lvl1pPr>
          </a:lstStyle>
          <a:p>
            <a:pPr>
              <a:defRPr/>
            </a:pPr>
            <a:r>
              <a:rPr lang="hu-HU"/>
              <a:t>sztaki.hun-ren.hu</a:t>
            </a:r>
            <a:endParaRPr lang="en-US"/>
          </a:p>
        </p:txBody>
      </p:sp>
      <p:pic>
        <p:nvPicPr>
          <p:cNvPr id="17" name="Kép 16"/>
          <p:cNvPicPr>
            <a:picLocks noChangeAspect="1"/>
          </p:cNvPicPr>
          <p:nvPr userDrawn="1"/>
        </p:nvPicPr>
        <p:blipFill>
          <a:blip r:embed="rId3"/>
          <a:stretch/>
        </p:blipFill>
        <p:spPr bwMode="auto">
          <a:xfrm>
            <a:off x="9279807" y="6009827"/>
            <a:ext cx="2434222" cy="564786"/>
          </a:xfrm>
          <a:prstGeom prst="rect">
            <a:avLst/>
          </a:prstGeom>
        </p:spPr>
      </p:pic>
    </p:spTree>
    <p:extLst>
      <p:ext uri="{BB962C8B-B14F-4D97-AF65-F5344CB8AC3E}">
        <p14:creationId xmlns:p14="http://schemas.microsoft.com/office/powerpoint/2010/main" val="37387948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PhAnim="0" type="picTx" preserve="1" userDrawn="1">
  <p:cSld name="Kép és szöveg kék alapon">
    <p:bg>
      <p:bgPr>
        <a:solidFill>
          <a:srgbClr val="F2F2F2"/>
        </a:solidFill>
        <a:effectLst/>
      </p:bgPr>
    </p:bg>
    <p:spTree>
      <p:nvGrpSpPr>
        <p:cNvPr id="1" name=""/>
        <p:cNvGrpSpPr/>
        <p:nvPr/>
      </p:nvGrpSpPr>
      <p:grpSpPr bwMode="auto">
        <a:xfrm>
          <a:off x="0" y="0"/>
          <a:ext cx="0" cy="0"/>
          <a:chOff x="0" y="0"/>
          <a:chExt cx="0" cy="0"/>
        </a:xfrm>
      </p:grpSpPr>
      <p:sp>
        <p:nvSpPr>
          <p:cNvPr id="10" name="Téglalap 9"/>
          <p:cNvSpPr/>
          <p:nvPr userDrawn="1"/>
        </p:nvSpPr>
        <p:spPr bwMode="auto">
          <a:xfrm>
            <a:off x="0" y="1586753"/>
            <a:ext cx="12188825" cy="3738282"/>
          </a:xfrm>
          <a:prstGeom prst="rect">
            <a:avLst/>
          </a:prstGeom>
          <a:solidFill>
            <a:srgbClr val="005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2" name="Cím 1"/>
          <p:cNvSpPr>
            <a:spLocks noGrp="1"/>
          </p:cNvSpPr>
          <p:nvPr>
            <p:ph type="title" hasCustomPrompt="1"/>
          </p:nvPr>
        </p:nvSpPr>
        <p:spPr bwMode="auto">
          <a:xfrm>
            <a:off x="491770" y="338922"/>
            <a:ext cx="11168275" cy="1006257"/>
          </a:xfrm>
        </p:spPr>
        <p:txBody>
          <a:bodyPr anchor="t" anchorCtr="0">
            <a:normAutofit/>
          </a:bodyPr>
          <a:lstStyle>
            <a:lvl1pPr algn="l">
              <a:defRPr sz="2999" b="1">
                <a:solidFill>
                  <a:srgbClr val="00549A"/>
                </a:solidFill>
              </a:defRPr>
            </a:lvl1pPr>
          </a:lstStyle>
          <a:p>
            <a:pPr>
              <a:defRPr/>
            </a:pPr>
            <a:r>
              <a:rPr lang="hu-HU"/>
              <a:t>MINTACÍM SZERKESZTÉSE</a:t>
            </a:r>
            <a:endParaRPr/>
          </a:p>
        </p:txBody>
      </p:sp>
      <p:sp>
        <p:nvSpPr>
          <p:cNvPr id="3" name="Kép helye 2"/>
          <p:cNvSpPr>
            <a:spLocks noGrp="1"/>
          </p:cNvSpPr>
          <p:nvPr>
            <p:ph type="pic" idx="1"/>
          </p:nvPr>
        </p:nvSpPr>
        <p:spPr bwMode="auto">
          <a:xfrm>
            <a:off x="538867" y="2088271"/>
            <a:ext cx="3351927" cy="2770601"/>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a:defRPr/>
            </a:pPr>
            <a:endParaRPr lang="hu-HU"/>
          </a:p>
        </p:txBody>
      </p:sp>
      <p:sp>
        <p:nvSpPr>
          <p:cNvPr id="4" name="Szöveg helye 3"/>
          <p:cNvSpPr>
            <a:spLocks noGrp="1"/>
          </p:cNvSpPr>
          <p:nvPr>
            <p:ph type="body" sz="half" idx="2"/>
          </p:nvPr>
        </p:nvSpPr>
        <p:spPr bwMode="auto">
          <a:xfrm>
            <a:off x="4446488" y="2086534"/>
            <a:ext cx="7213557" cy="2772336"/>
          </a:xfrm>
        </p:spPr>
        <p:txBody>
          <a:bodyPr lIns="0" tIns="0" rIns="0" bIns="0">
            <a:noAutofit/>
          </a:bodyPr>
          <a:lstStyle>
            <a:lvl1pPr marL="0" indent="0" algn="just">
              <a:lnSpc>
                <a:spcPct val="150000"/>
              </a:lnSpc>
              <a:spcBef>
                <a:spcPts val="0"/>
              </a:spcBef>
              <a:buNone/>
              <a:defRPr sz="1500" u="none" spc="0">
                <a:solidFill>
                  <a:schemeClr val="bg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defRPr/>
            </a:pPr>
            <a:r>
              <a:rPr lang="hu-HU"/>
              <a:t>Mintaszöveg szerkesztése</a:t>
            </a:r>
            <a:endParaRPr/>
          </a:p>
        </p:txBody>
      </p:sp>
      <p:sp>
        <p:nvSpPr>
          <p:cNvPr id="12" name="Téglalap 11"/>
          <p:cNvSpPr/>
          <p:nvPr userDrawn="1"/>
        </p:nvSpPr>
        <p:spPr bwMode="auto">
          <a:xfrm>
            <a:off x="1335699" y="6009828"/>
            <a:ext cx="41553" cy="590653"/>
          </a:xfrm>
          <a:prstGeom prst="rect">
            <a:avLst/>
          </a:prstGeom>
          <a:solidFill>
            <a:srgbClr val="005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13" name="Dia számának helye 8"/>
          <p:cNvSpPr>
            <a:spLocks noGrp="1"/>
          </p:cNvSpPr>
          <p:nvPr>
            <p:ph type="sldNum" sz="quarter" idx="12"/>
          </p:nvPr>
        </p:nvSpPr>
        <p:spPr bwMode="auto">
          <a:xfrm>
            <a:off x="517858" y="6119064"/>
            <a:ext cx="533389" cy="365125"/>
          </a:xfrm>
        </p:spPr>
        <p:txBody>
          <a:bodyPr/>
          <a:lstStyle>
            <a:lvl1pPr algn="l">
              <a:defRPr b="1">
                <a:solidFill>
                  <a:srgbClr val="00549A"/>
                </a:solidFill>
              </a:defRPr>
            </a:lvl1pPr>
          </a:lstStyle>
          <a:p>
            <a:pPr>
              <a:defRPr/>
            </a:pPr>
            <a:fld id="{12EEA090-F1D7-4509-A862-61D763CE88E1}" type="slidenum">
              <a:rPr lang="hu-HU"/>
              <a:t>‹#›</a:t>
            </a:fld>
            <a:endParaRPr lang="hu-HU"/>
          </a:p>
        </p:txBody>
      </p:sp>
      <p:sp>
        <p:nvSpPr>
          <p:cNvPr id="15" name="Date Placeholder 3"/>
          <p:cNvSpPr>
            <a:spLocks noGrp="1"/>
          </p:cNvSpPr>
          <p:nvPr>
            <p:ph type="dt" sz="half" idx="10"/>
          </p:nvPr>
        </p:nvSpPr>
        <p:spPr bwMode="auto">
          <a:xfrm>
            <a:off x="1711087" y="6119876"/>
            <a:ext cx="1099714" cy="365124"/>
          </a:xfrm>
        </p:spPr>
        <p:txBody>
          <a:bodyPr vert="horz" lIns="91440" tIns="45720" rIns="91440" bIns="45720" rtlCol="0" anchor="ctr"/>
          <a:lstStyle>
            <a:lvl1pPr algn="r">
              <a:defRPr lang="en-US" b="1" i="0">
                <a:solidFill>
                  <a:srgbClr val="00549A"/>
                </a:solidFill>
              </a:defRPr>
            </a:lvl1pPr>
          </a:lstStyle>
          <a:p>
            <a:pPr>
              <a:defRPr/>
            </a:pPr>
            <a:fld id="{B8F96D58-2D2B-4F54-9EA9-5A9A0513B2D6}" type="datetime1">
              <a:rPr lang="hu-HU"/>
              <a:t>2025. 11. 06.</a:t>
            </a:fld>
            <a:endParaRPr lang="hu-HU"/>
          </a:p>
        </p:txBody>
      </p:sp>
      <p:sp>
        <p:nvSpPr>
          <p:cNvPr id="16" name="Footer Placeholder 4"/>
          <p:cNvSpPr>
            <a:spLocks noGrp="1"/>
          </p:cNvSpPr>
          <p:nvPr>
            <p:ph type="ftr" sz="quarter" idx="11"/>
          </p:nvPr>
        </p:nvSpPr>
        <p:spPr bwMode="auto">
          <a:xfrm>
            <a:off x="3239061" y="6119064"/>
            <a:ext cx="2160872" cy="367839"/>
          </a:xfrm>
        </p:spPr>
        <p:txBody>
          <a:bodyPr/>
          <a:lstStyle>
            <a:lvl1pPr algn="r">
              <a:defRPr sz="1400" b="0">
                <a:solidFill>
                  <a:srgbClr val="00549A"/>
                </a:solidFill>
              </a:defRPr>
            </a:lvl1pPr>
          </a:lstStyle>
          <a:p>
            <a:pPr>
              <a:defRPr/>
            </a:pPr>
            <a:r>
              <a:rPr lang="hu-HU"/>
              <a:t>sztaki.hun-ren.hu</a:t>
            </a:r>
            <a:endParaRPr lang="en-US"/>
          </a:p>
        </p:txBody>
      </p:sp>
      <p:pic>
        <p:nvPicPr>
          <p:cNvPr id="14" name="Kép 13"/>
          <p:cNvPicPr>
            <a:picLocks noChangeAspect="1"/>
          </p:cNvPicPr>
          <p:nvPr userDrawn="1"/>
        </p:nvPicPr>
        <p:blipFill>
          <a:blip r:embed="rId2"/>
          <a:stretch/>
        </p:blipFill>
        <p:spPr bwMode="auto">
          <a:xfrm>
            <a:off x="9279807" y="6009827"/>
            <a:ext cx="2434222" cy="564786"/>
          </a:xfrm>
          <a:prstGeom prst="rect">
            <a:avLst/>
          </a:prstGeom>
        </p:spPr>
      </p:pic>
    </p:spTree>
    <p:extLst>
      <p:ext uri="{BB962C8B-B14F-4D97-AF65-F5344CB8AC3E}">
        <p14:creationId xmlns:p14="http://schemas.microsoft.com/office/powerpoint/2010/main" val="10718753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PhAnim="0" preserve="1" userDrawn="1">
  <p:cSld name="Keskeny kek sav, zaszloval szoveggel">
    <p:bg>
      <p:bgPr>
        <a:solidFill>
          <a:srgbClr val="F2F2F2"/>
        </a:solidFill>
        <a:effectLst/>
      </p:bgPr>
    </p:bg>
    <p:spTree>
      <p:nvGrpSpPr>
        <p:cNvPr id="1" name=""/>
        <p:cNvGrpSpPr/>
        <p:nvPr/>
      </p:nvGrpSpPr>
      <p:grpSpPr bwMode="auto">
        <a:xfrm>
          <a:off x="0" y="0"/>
          <a:ext cx="0" cy="0"/>
          <a:chOff x="0" y="0"/>
          <a:chExt cx="0" cy="0"/>
        </a:xfrm>
      </p:grpSpPr>
      <p:pic>
        <p:nvPicPr>
          <p:cNvPr id="5" name="Kép 4"/>
          <p:cNvPicPr>
            <a:picLocks noChangeAspect="1"/>
          </p:cNvPicPr>
          <p:nvPr userDrawn="1"/>
        </p:nvPicPr>
        <p:blipFill>
          <a:blip r:embed="rId2"/>
          <a:stretch/>
        </p:blipFill>
        <p:spPr bwMode="auto">
          <a:xfrm>
            <a:off x="1" y="1588593"/>
            <a:ext cx="12181912" cy="3734600"/>
          </a:xfrm>
          <a:prstGeom prst="rect">
            <a:avLst/>
          </a:prstGeom>
        </p:spPr>
      </p:pic>
      <p:sp>
        <p:nvSpPr>
          <p:cNvPr id="2" name="Cím 1"/>
          <p:cNvSpPr>
            <a:spLocks noGrp="1"/>
          </p:cNvSpPr>
          <p:nvPr>
            <p:ph type="title" hasCustomPrompt="1"/>
          </p:nvPr>
        </p:nvSpPr>
        <p:spPr bwMode="auto">
          <a:xfrm>
            <a:off x="491770" y="338922"/>
            <a:ext cx="11168275" cy="1006257"/>
          </a:xfrm>
        </p:spPr>
        <p:txBody>
          <a:bodyPr anchor="t" anchorCtr="0">
            <a:normAutofit/>
          </a:bodyPr>
          <a:lstStyle>
            <a:lvl1pPr algn="l">
              <a:defRPr sz="2999" b="1">
                <a:solidFill>
                  <a:srgbClr val="00549A"/>
                </a:solidFill>
              </a:defRPr>
            </a:lvl1pPr>
          </a:lstStyle>
          <a:p>
            <a:pPr>
              <a:defRPr/>
            </a:pPr>
            <a:r>
              <a:rPr lang="hu-HU"/>
              <a:t>MINTACÍM SZERKESZTÉSE</a:t>
            </a:r>
            <a:endParaRPr/>
          </a:p>
        </p:txBody>
      </p:sp>
      <p:sp>
        <p:nvSpPr>
          <p:cNvPr id="4" name="Szöveg helye 3"/>
          <p:cNvSpPr>
            <a:spLocks noGrp="1"/>
          </p:cNvSpPr>
          <p:nvPr>
            <p:ph type="body" sz="half" idx="2"/>
          </p:nvPr>
        </p:nvSpPr>
        <p:spPr bwMode="auto">
          <a:xfrm>
            <a:off x="538867" y="2140001"/>
            <a:ext cx="5181174" cy="2689174"/>
          </a:xfrm>
        </p:spPr>
        <p:txBody>
          <a:bodyPr lIns="0" tIns="0" rIns="0" bIns="0">
            <a:noAutofit/>
          </a:bodyPr>
          <a:lstStyle>
            <a:lvl1pPr marL="0" indent="0" algn="just">
              <a:lnSpc>
                <a:spcPct val="150000"/>
              </a:lnSpc>
              <a:spcBef>
                <a:spcPts val="0"/>
              </a:spcBef>
              <a:buNone/>
              <a:defRPr sz="1500" u="none" spc="0">
                <a:solidFill>
                  <a:schemeClr val="bg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defRPr/>
            </a:pPr>
            <a:r>
              <a:rPr lang="hu-HU"/>
              <a:t>Mintaszöveg szerkesztése</a:t>
            </a:r>
            <a:endParaRPr/>
          </a:p>
        </p:txBody>
      </p:sp>
      <p:sp>
        <p:nvSpPr>
          <p:cNvPr id="11" name="Téglalap 10"/>
          <p:cNvSpPr/>
          <p:nvPr userDrawn="1"/>
        </p:nvSpPr>
        <p:spPr bwMode="auto">
          <a:xfrm>
            <a:off x="1335699" y="6009828"/>
            <a:ext cx="41553" cy="590653"/>
          </a:xfrm>
          <a:prstGeom prst="rect">
            <a:avLst/>
          </a:prstGeom>
          <a:solidFill>
            <a:srgbClr val="005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15" name="Date Placeholder 3"/>
          <p:cNvSpPr>
            <a:spLocks noGrp="1"/>
          </p:cNvSpPr>
          <p:nvPr>
            <p:ph type="dt" sz="half" idx="10"/>
          </p:nvPr>
        </p:nvSpPr>
        <p:spPr bwMode="auto">
          <a:xfrm>
            <a:off x="1711087" y="6119876"/>
            <a:ext cx="1099714" cy="365124"/>
          </a:xfrm>
        </p:spPr>
        <p:txBody>
          <a:bodyPr vert="horz" lIns="91440" tIns="45720" rIns="91440" bIns="45720" rtlCol="0" anchor="ctr"/>
          <a:lstStyle>
            <a:lvl1pPr algn="r">
              <a:defRPr lang="en-US" b="1" i="0">
                <a:solidFill>
                  <a:srgbClr val="00549A"/>
                </a:solidFill>
              </a:defRPr>
            </a:lvl1pPr>
          </a:lstStyle>
          <a:p>
            <a:pPr>
              <a:defRPr/>
            </a:pPr>
            <a:fld id="{92BCDA3F-4A31-4D9F-8DC9-97A3478284E1}" type="datetime1">
              <a:rPr lang="hu-HU"/>
              <a:t>2025. 11. 06.</a:t>
            </a:fld>
            <a:endParaRPr lang="hu-HU"/>
          </a:p>
        </p:txBody>
      </p:sp>
      <p:sp>
        <p:nvSpPr>
          <p:cNvPr id="17" name="Dia számának helye 8"/>
          <p:cNvSpPr>
            <a:spLocks noGrp="1"/>
          </p:cNvSpPr>
          <p:nvPr>
            <p:ph type="sldNum" sz="quarter" idx="12"/>
          </p:nvPr>
        </p:nvSpPr>
        <p:spPr bwMode="auto">
          <a:xfrm>
            <a:off x="517858" y="6119064"/>
            <a:ext cx="533389" cy="365125"/>
          </a:xfrm>
        </p:spPr>
        <p:txBody>
          <a:bodyPr/>
          <a:lstStyle>
            <a:lvl1pPr algn="l">
              <a:defRPr b="1">
                <a:solidFill>
                  <a:srgbClr val="00549A"/>
                </a:solidFill>
              </a:defRPr>
            </a:lvl1pPr>
          </a:lstStyle>
          <a:p>
            <a:pPr>
              <a:defRPr/>
            </a:pPr>
            <a:fld id="{12EEA090-F1D7-4509-A862-61D763CE88E1}" type="slidenum">
              <a:rPr lang="hu-HU"/>
              <a:t>‹#›</a:t>
            </a:fld>
            <a:endParaRPr lang="hu-HU"/>
          </a:p>
        </p:txBody>
      </p:sp>
      <p:pic>
        <p:nvPicPr>
          <p:cNvPr id="12" name="Kép 11"/>
          <p:cNvPicPr>
            <a:picLocks noChangeAspect="1"/>
          </p:cNvPicPr>
          <p:nvPr userDrawn="1"/>
        </p:nvPicPr>
        <p:blipFill>
          <a:blip r:embed="rId3"/>
          <a:stretch/>
        </p:blipFill>
        <p:spPr bwMode="auto">
          <a:xfrm>
            <a:off x="9279807" y="6009827"/>
            <a:ext cx="2434222" cy="564786"/>
          </a:xfrm>
          <a:prstGeom prst="rect">
            <a:avLst/>
          </a:prstGeom>
        </p:spPr>
      </p:pic>
      <p:sp>
        <p:nvSpPr>
          <p:cNvPr id="16" name="Footer Placeholder 4"/>
          <p:cNvSpPr>
            <a:spLocks noGrp="1"/>
          </p:cNvSpPr>
          <p:nvPr>
            <p:ph type="ftr" sz="quarter" idx="11"/>
          </p:nvPr>
        </p:nvSpPr>
        <p:spPr bwMode="auto">
          <a:xfrm>
            <a:off x="3239061" y="6119064"/>
            <a:ext cx="2160872" cy="367839"/>
          </a:xfrm>
        </p:spPr>
        <p:txBody>
          <a:bodyPr/>
          <a:lstStyle>
            <a:lvl1pPr algn="r">
              <a:defRPr sz="1400" b="0">
                <a:solidFill>
                  <a:srgbClr val="00549A"/>
                </a:solidFill>
              </a:defRPr>
            </a:lvl1pPr>
          </a:lstStyle>
          <a:p>
            <a:pPr>
              <a:defRPr/>
            </a:pPr>
            <a:r>
              <a:rPr lang="hu-HU"/>
              <a:t>sztaki.hun-ren.hu</a:t>
            </a:r>
            <a:endParaRPr lang="en-US"/>
          </a:p>
        </p:txBody>
      </p:sp>
    </p:spTree>
    <p:extLst>
      <p:ext uri="{BB962C8B-B14F-4D97-AF65-F5344CB8AC3E}">
        <p14:creationId xmlns:p14="http://schemas.microsoft.com/office/powerpoint/2010/main" val="29431358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PhAnim="0" preserve="1" userDrawn="1">
  <p:cSld name="3 kep sotet hatteren">
    <p:bg>
      <p:bgPr>
        <a:solidFill>
          <a:srgbClr val="F2F2F2"/>
        </a:solidFill>
        <a:effectLst/>
      </p:bgPr>
    </p:bg>
    <p:spTree>
      <p:nvGrpSpPr>
        <p:cNvPr id="1" name=""/>
        <p:cNvGrpSpPr/>
        <p:nvPr/>
      </p:nvGrpSpPr>
      <p:grpSpPr bwMode="auto">
        <a:xfrm>
          <a:off x="0" y="0"/>
          <a:ext cx="0" cy="0"/>
          <a:chOff x="0" y="0"/>
          <a:chExt cx="0" cy="0"/>
        </a:xfrm>
      </p:grpSpPr>
      <p:sp>
        <p:nvSpPr>
          <p:cNvPr id="18" name="Téglalap 17"/>
          <p:cNvSpPr/>
          <p:nvPr userDrawn="1"/>
        </p:nvSpPr>
        <p:spPr bwMode="auto">
          <a:xfrm>
            <a:off x="0" y="1487156"/>
            <a:ext cx="12188825" cy="4009293"/>
          </a:xfrm>
          <a:prstGeom prst="rect">
            <a:avLst/>
          </a:prstGeom>
          <a:solidFill>
            <a:srgbClr val="005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2" name="Cím 1"/>
          <p:cNvSpPr>
            <a:spLocks noGrp="1"/>
          </p:cNvSpPr>
          <p:nvPr>
            <p:ph type="title" hasCustomPrompt="1"/>
          </p:nvPr>
        </p:nvSpPr>
        <p:spPr bwMode="auto">
          <a:xfrm>
            <a:off x="491770" y="338922"/>
            <a:ext cx="11168275" cy="1006257"/>
          </a:xfrm>
        </p:spPr>
        <p:txBody>
          <a:bodyPr anchor="t" anchorCtr="0">
            <a:normAutofit/>
          </a:bodyPr>
          <a:lstStyle>
            <a:lvl1pPr algn="l">
              <a:defRPr sz="2999" b="1">
                <a:solidFill>
                  <a:srgbClr val="00549A"/>
                </a:solidFill>
              </a:defRPr>
            </a:lvl1pPr>
          </a:lstStyle>
          <a:p>
            <a:pPr>
              <a:defRPr/>
            </a:pPr>
            <a:r>
              <a:rPr lang="hu-HU"/>
              <a:t>MINTACÍM SZERKESZTÉSE</a:t>
            </a:r>
            <a:endParaRPr/>
          </a:p>
        </p:txBody>
      </p:sp>
      <p:sp>
        <p:nvSpPr>
          <p:cNvPr id="13" name="Kép helye 2"/>
          <p:cNvSpPr>
            <a:spLocks noGrp="1"/>
          </p:cNvSpPr>
          <p:nvPr>
            <p:ph type="pic" idx="14"/>
          </p:nvPr>
        </p:nvSpPr>
        <p:spPr bwMode="auto">
          <a:xfrm>
            <a:off x="538867" y="2249392"/>
            <a:ext cx="3040803" cy="2413001"/>
          </a:xfrm>
          <a:prstGeom prst="rect">
            <a:avLst/>
          </a:prstGeom>
          <a:ln w="28575">
            <a:solidFill>
              <a:schemeClr val="bg1"/>
            </a:solidFill>
          </a:ln>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a:defRPr/>
            </a:pPr>
            <a:endParaRPr lang="hu-HU"/>
          </a:p>
        </p:txBody>
      </p:sp>
      <p:sp>
        <p:nvSpPr>
          <p:cNvPr id="14" name="Kép helye 2"/>
          <p:cNvSpPr>
            <a:spLocks noGrp="1"/>
          </p:cNvSpPr>
          <p:nvPr>
            <p:ph type="pic" idx="15"/>
          </p:nvPr>
        </p:nvSpPr>
        <p:spPr bwMode="auto">
          <a:xfrm>
            <a:off x="4655234" y="2249392"/>
            <a:ext cx="3040803" cy="2413001"/>
          </a:xfrm>
          <a:prstGeom prst="rect">
            <a:avLst/>
          </a:prstGeom>
          <a:ln w="28575">
            <a:solidFill>
              <a:schemeClr val="bg1"/>
            </a:solidFill>
          </a:ln>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a:defRPr/>
            </a:pPr>
            <a:endParaRPr lang="hu-HU"/>
          </a:p>
        </p:txBody>
      </p:sp>
      <p:sp>
        <p:nvSpPr>
          <p:cNvPr id="15" name="Kép helye 2"/>
          <p:cNvSpPr>
            <a:spLocks noGrp="1"/>
          </p:cNvSpPr>
          <p:nvPr>
            <p:ph type="pic" idx="16"/>
          </p:nvPr>
        </p:nvSpPr>
        <p:spPr bwMode="auto">
          <a:xfrm>
            <a:off x="8743287" y="2249391"/>
            <a:ext cx="3040803" cy="2413001"/>
          </a:xfrm>
          <a:prstGeom prst="rect">
            <a:avLst/>
          </a:prstGeom>
          <a:ln w="28575">
            <a:solidFill>
              <a:schemeClr val="bg1"/>
            </a:solidFill>
          </a:ln>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a:defRPr/>
            </a:pPr>
            <a:endParaRPr lang="hu-HU"/>
          </a:p>
        </p:txBody>
      </p:sp>
      <p:sp>
        <p:nvSpPr>
          <p:cNvPr id="16" name="Téglalap 15"/>
          <p:cNvSpPr/>
          <p:nvPr userDrawn="1"/>
        </p:nvSpPr>
        <p:spPr bwMode="auto">
          <a:xfrm flipH="1">
            <a:off x="8252215" y="1983262"/>
            <a:ext cx="45707" cy="3096739"/>
          </a:xfrm>
          <a:prstGeom prst="rect">
            <a:avLst/>
          </a:prstGeom>
          <a:solidFill>
            <a:srgbClr val="034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17" name="Téglalap 16"/>
          <p:cNvSpPr/>
          <p:nvPr userDrawn="1"/>
        </p:nvSpPr>
        <p:spPr bwMode="auto">
          <a:xfrm flipH="1">
            <a:off x="4087700" y="2021362"/>
            <a:ext cx="45707" cy="3096739"/>
          </a:xfrm>
          <a:prstGeom prst="rect">
            <a:avLst/>
          </a:prstGeom>
          <a:solidFill>
            <a:srgbClr val="034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20" name="Téglalap 19"/>
          <p:cNvSpPr/>
          <p:nvPr userDrawn="1"/>
        </p:nvSpPr>
        <p:spPr bwMode="auto">
          <a:xfrm>
            <a:off x="1335699" y="6009828"/>
            <a:ext cx="41553" cy="590653"/>
          </a:xfrm>
          <a:prstGeom prst="rect">
            <a:avLst/>
          </a:prstGeom>
          <a:solidFill>
            <a:srgbClr val="005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23" name="Date Placeholder 3"/>
          <p:cNvSpPr>
            <a:spLocks noGrp="1"/>
          </p:cNvSpPr>
          <p:nvPr>
            <p:ph type="dt" sz="half" idx="10"/>
          </p:nvPr>
        </p:nvSpPr>
        <p:spPr bwMode="auto">
          <a:xfrm>
            <a:off x="1711087" y="6119876"/>
            <a:ext cx="1099714" cy="365124"/>
          </a:xfrm>
        </p:spPr>
        <p:txBody>
          <a:bodyPr vert="horz" lIns="91440" tIns="45720" rIns="91440" bIns="45720" rtlCol="0" anchor="ctr"/>
          <a:lstStyle>
            <a:lvl1pPr algn="r">
              <a:defRPr lang="en-US" b="1" i="0">
                <a:solidFill>
                  <a:srgbClr val="00549A"/>
                </a:solidFill>
              </a:defRPr>
            </a:lvl1pPr>
          </a:lstStyle>
          <a:p>
            <a:pPr>
              <a:defRPr/>
            </a:pPr>
            <a:fld id="{B8475D8E-566B-4C31-AC78-522FAE0776E7}" type="datetime1">
              <a:rPr lang="hu-HU"/>
              <a:t>2025. 11. 06.</a:t>
            </a:fld>
            <a:endParaRPr lang="hu-HU"/>
          </a:p>
        </p:txBody>
      </p:sp>
      <p:sp>
        <p:nvSpPr>
          <p:cNvPr id="25" name="Dia számának helye 8"/>
          <p:cNvSpPr>
            <a:spLocks noGrp="1"/>
          </p:cNvSpPr>
          <p:nvPr>
            <p:ph type="sldNum" sz="quarter" idx="12"/>
          </p:nvPr>
        </p:nvSpPr>
        <p:spPr bwMode="auto">
          <a:xfrm>
            <a:off x="517858" y="6119064"/>
            <a:ext cx="533389" cy="365125"/>
          </a:xfrm>
        </p:spPr>
        <p:txBody>
          <a:bodyPr/>
          <a:lstStyle>
            <a:lvl1pPr algn="l">
              <a:defRPr b="1">
                <a:solidFill>
                  <a:srgbClr val="00549A"/>
                </a:solidFill>
              </a:defRPr>
            </a:lvl1pPr>
          </a:lstStyle>
          <a:p>
            <a:pPr>
              <a:defRPr/>
            </a:pPr>
            <a:fld id="{12EEA090-F1D7-4509-A862-61D763CE88E1}" type="slidenum">
              <a:rPr lang="hu-HU"/>
              <a:t>‹#›</a:t>
            </a:fld>
            <a:endParaRPr lang="hu-HU"/>
          </a:p>
        </p:txBody>
      </p:sp>
      <p:sp>
        <p:nvSpPr>
          <p:cNvPr id="21" name="Footer Placeholder 4"/>
          <p:cNvSpPr>
            <a:spLocks noGrp="1"/>
          </p:cNvSpPr>
          <p:nvPr>
            <p:ph type="ftr" sz="quarter" idx="11"/>
          </p:nvPr>
        </p:nvSpPr>
        <p:spPr bwMode="auto">
          <a:xfrm>
            <a:off x="3239061" y="6119064"/>
            <a:ext cx="2160872" cy="367839"/>
          </a:xfrm>
        </p:spPr>
        <p:txBody>
          <a:bodyPr/>
          <a:lstStyle>
            <a:lvl1pPr algn="r">
              <a:defRPr sz="1400" b="0">
                <a:solidFill>
                  <a:srgbClr val="00549A"/>
                </a:solidFill>
              </a:defRPr>
            </a:lvl1pPr>
          </a:lstStyle>
          <a:p>
            <a:pPr>
              <a:defRPr/>
            </a:pPr>
            <a:r>
              <a:rPr lang="hu-HU"/>
              <a:t>sztaki.hun-ren.hu</a:t>
            </a:r>
            <a:endParaRPr lang="en-US"/>
          </a:p>
        </p:txBody>
      </p:sp>
      <p:pic>
        <p:nvPicPr>
          <p:cNvPr id="22" name="Kép 21"/>
          <p:cNvPicPr>
            <a:picLocks noChangeAspect="1"/>
          </p:cNvPicPr>
          <p:nvPr userDrawn="1"/>
        </p:nvPicPr>
        <p:blipFill>
          <a:blip r:embed="rId2"/>
          <a:stretch/>
        </p:blipFill>
        <p:spPr bwMode="auto">
          <a:xfrm>
            <a:off x="9279807" y="6009827"/>
            <a:ext cx="2434222" cy="564786"/>
          </a:xfrm>
          <a:prstGeom prst="rect">
            <a:avLst/>
          </a:prstGeom>
        </p:spPr>
      </p:pic>
    </p:spTree>
    <p:extLst>
      <p:ext uri="{BB962C8B-B14F-4D97-AF65-F5344CB8AC3E}">
        <p14:creationId xmlns:p14="http://schemas.microsoft.com/office/powerpoint/2010/main" val="5674075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PhAnim="0" preserve="1" userDrawn="1">
  <p:cSld name="3 kep vilagos hatteren alairassal">
    <p:bg>
      <p:bgPr>
        <a:solidFill>
          <a:srgbClr val="F2F2F2"/>
        </a:solidFill>
        <a:effectLst/>
      </p:bgPr>
    </p:bg>
    <p:spTree>
      <p:nvGrpSpPr>
        <p:cNvPr id="1" name=""/>
        <p:cNvGrpSpPr/>
        <p:nvPr/>
      </p:nvGrpSpPr>
      <p:grpSpPr bwMode="auto">
        <a:xfrm>
          <a:off x="0" y="0"/>
          <a:ext cx="0" cy="0"/>
          <a:chOff x="0" y="0"/>
          <a:chExt cx="0" cy="0"/>
        </a:xfrm>
      </p:grpSpPr>
      <p:sp>
        <p:nvSpPr>
          <p:cNvPr id="3" name="Téglalap 2"/>
          <p:cNvSpPr/>
          <p:nvPr userDrawn="1"/>
        </p:nvSpPr>
        <p:spPr bwMode="auto">
          <a:xfrm>
            <a:off x="0" y="1206501"/>
            <a:ext cx="12188825" cy="4449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2" name="Cím 1"/>
          <p:cNvSpPr>
            <a:spLocks noGrp="1"/>
          </p:cNvSpPr>
          <p:nvPr>
            <p:ph type="title" hasCustomPrompt="1"/>
          </p:nvPr>
        </p:nvSpPr>
        <p:spPr bwMode="auto">
          <a:xfrm>
            <a:off x="491770" y="338922"/>
            <a:ext cx="11168275" cy="689291"/>
          </a:xfrm>
        </p:spPr>
        <p:txBody>
          <a:bodyPr anchor="t" anchorCtr="0">
            <a:normAutofit/>
          </a:bodyPr>
          <a:lstStyle>
            <a:lvl1pPr algn="l">
              <a:defRPr sz="2999" b="1">
                <a:solidFill>
                  <a:srgbClr val="00549A"/>
                </a:solidFill>
              </a:defRPr>
            </a:lvl1pPr>
          </a:lstStyle>
          <a:p>
            <a:pPr>
              <a:defRPr/>
            </a:pPr>
            <a:r>
              <a:rPr lang="hu-HU"/>
              <a:t>MINTACÍM SZERKESZTÉSE</a:t>
            </a:r>
            <a:endParaRPr/>
          </a:p>
        </p:txBody>
      </p:sp>
      <p:sp>
        <p:nvSpPr>
          <p:cNvPr id="13" name="Kép helye 2"/>
          <p:cNvSpPr>
            <a:spLocks noGrp="1"/>
          </p:cNvSpPr>
          <p:nvPr>
            <p:ph type="pic" idx="1"/>
          </p:nvPr>
        </p:nvSpPr>
        <p:spPr bwMode="auto">
          <a:xfrm>
            <a:off x="491770" y="1673270"/>
            <a:ext cx="2517346" cy="2413001"/>
          </a:xfrm>
          <a:prstGeom prst="rect">
            <a:avLst/>
          </a:prstGeom>
          <a:ln w="38100">
            <a:solidFill>
              <a:schemeClr val="bg1">
                <a:lumMod val="95000"/>
              </a:schemeClr>
            </a:solidFill>
          </a:ln>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a:defRPr/>
            </a:pPr>
            <a:endParaRPr lang="hu-HU"/>
          </a:p>
        </p:txBody>
      </p:sp>
      <p:sp>
        <p:nvSpPr>
          <p:cNvPr id="14" name="Kép helye 2"/>
          <p:cNvSpPr>
            <a:spLocks noGrp="1"/>
          </p:cNvSpPr>
          <p:nvPr>
            <p:ph type="pic" idx="13"/>
          </p:nvPr>
        </p:nvSpPr>
        <p:spPr bwMode="auto">
          <a:xfrm>
            <a:off x="4948422" y="1673270"/>
            <a:ext cx="2517346" cy="2413001"/>
          </a:xfrm>
          <a:prstGeom prst="rect">
            <a:avLst/>
          </a:prstGeom>
          <a:ln w="38100">
            <a:solidFill>
              <a:schemeClr val="bg1">
                <a:lumMod val="95000"/>
              </a:schemeClr>
            </a:solidFill>
          </a:ln>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a:defRPr/>
            </a:pPr>
            <a:endParaRPr lang="hu-HU"/>
          </a:p>
        </p:txBody>
      </p:sp>
      <p:sp>
        <p:nvSpPr>
          <p:cNvPr id="15" name="Kép helye 2"/>
          <p:cNvSpPr>
            <a:spLocks noGrp="1"/>
          </p:cNvSpPr>
          <p:nvPr>
            <p:ph type="pic" idx="14"/>
          </p:nvPr>
        </p:nvSpPr>
        <p:spPr bwMode="auto">
          <a:xfrm>
            <a:off x="8996261" y="1751532"/>
            <a:ext cx="2517346" cy="2413001"/>
          </a:xfrm>
          <a:prstGeom prst="rect">
            <a:avLst/>
          </a:prstGeom>
          <a:ln w="38100">
            <a:solidFill>
              <a:schemeClr val="bg1">
                <a:lumMod val="95000"/>
              </a:schemeClr>
            </a:solidFill>
          </a:ln>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a:defRPr/>
            </a:pPr>
            <a:endParaRPr lang="hu-HU"/>
          </a:p>
        </p:txBody>
      </p:sp>
      <p:sp>
        <p:nvSpPr>
          <p:cNvPr id="16" name="Szöveg helye 3"/>
          <p:cNvSpPr>
            <a:spLocks noGrp="1"/>
          </p:cNvSpPr>
          <p:nvPr>
            <p:ph type="body" sz="half" idx="2"/>
          </p:nvPr>
        </p:nvSpPr>
        <p:spPr bwMode="auto">
          <a:xfrm>
            <a:off x="491770" y="4258669"/>
            <a:ext cx="2517346" cy="654049"/>
          </a:xfrm>
        </p:spPr>
        <p:txBody>
          <a:bodyPr lIns="0" tIns="0" rIns="0" bIns="0">
            <a:noAutofit/>
          </a:bodyPr>
          <a:lstStyle>
            <a:lvl1pPr marL="0" indent="0" algn="just">
              <a:lnSpc>
                <a:spcPct val="150000"/>
              </a:lnSpc>
              <a:spcBef>
                <a:spcPts val="0"/>
              </a:spcBef>
              <a:buNone/>
              <a:defRPr sz="1500" u="none" spc="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defRPr/>
            </a:pPr>
            <a:r>
              <a:rPr lang="hu-HU"/>
              <a:t>Mintaszöveg szerkesztése</a:t>
            </a:r>
            <a:endParaRPr/>
          </a:p>
        </p:txBody>
      </p:sp>
      <p:sp>
        <p:nvSpPr>
          <p:cNvPr id="17" name="Szöveg helye 3"/>
          <p:cNvSpPr>
            <a:spLocks noGrp="1"/>
          </p:cNvSpPr>
          <p:nvPr>
            <p:ph type="body" sz="half" idx="15"/>
          </p:nvPr>
        </p:nvSpPr>
        <p:spPr bwMode="auto">
          <a:xfrm>
            <a:off x="4948422" y="4258669"/>
            <a:ext cx="2517346" cy="654049"/>
          </a:xfrm>
        </p:spPr>
        <p:txBody>
          <a:bodyPr lIns="0" tIns="0" rIns="0" bIns="0">
            <a:noAutofit/>
          </a:bodyPr>
          <a:lstStyle>
            <a:lvl1pPr marL="0" indent="0" algn="just">
              <a:lnSpc>
                <a:spcPct val="150000"/>
              </a:lnSpc>
              <a:spcBef>
                <a:spcPts val="0"/>
              </a:spcBef>
              <a:buNone/>
              <a:defRPr sz="1500" u="none" spc="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defRPr/>
            </a:pPr>
            <a:r>
              <a:rPr lang="hu-HU"/>
              <a:t>Mintaszöveg szerkesztése</a:t>
            </a:r>
            <a:endParaRPr/>
          </a:p>
        </p:txBody>
      </p:sp>
      <p:sp>
        <p:nvSpPr>
          <p:cNvPr id="18" name="Szöveg helye 3"/>
          <p:cNvSpPr>
            <a:spLocks noGrp="1"/>
          </p:cNvSpPr>
          <p:nvPr>
            <p:ph type="body" sz="half" idx="16"/>
          </p:nvPr>
        </p:nvSpPr>
        <p:spPr bwMode="auto">
          <a:xfrm>
            <a:off x="8996261" y="4336931"/>
            <a:ext cx="2517346" cy="654049"/>
          </a:xfrm>
        </p:spPr>
        <p:txBody>
          <a:bodyPr lIns="0" tIns="0" rIns="0" bIns="0">
            <a:noAutofit/>
          </a:bodyPr>
          <a:lstStyle>
            <a:lvl1pPr marL="0" indent="0" algn="just">
              <a:lnSpc>
                <a:spcPct val="150000"/>
              </a:lnSpc>
              <a:spcBef>
                <a:spcPts val="0"/>
              </a:spcBef>
              <a:buNone/>
              <a:defRPr sz="1500" u="none" spc="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defRPr/>
            </a:pPr>
            <a:r>
              <a:rPr lang="hu-HU"/>
              <a:t>Mintaszöveg szerkesztése</a:t>
            </a:r>
            <a:endParaRPr/>
          </a:p>
        </p:txBody>
      </p:sp>
      <p:sp>
        <p:nvSpPr>
          <p:cNvPr id="20" name="Téglalap 19"/>
          <p:cNvSpPr/>
          <p:nvPr userDrawn="1"/>
        </p:nvSpPr>
        <p:spPr bwMode="auto">
          <a:xfrm flipH="1">
            <a:off x="8292844" y="1739991"/>
            <a:ext cx="45707" cy="34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22" name="Téglalap 21"/>
          <p:cNvSpPr/>
          <p:nvPr userDrawn="1"/>
        </p:nvSpPr>
        <p:spPr bwMode="auto">
          <a:xfrm flipH="1">
            <a:off x="3925182" y="1778091"/>
            <a:ext cx="45707" cy="34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21" name="Téglalap 20"/>
          <p:cNvSpPr/>
          <p:nvPr userDrawn="1"/>
        </p:nvSpPr>
        <p:spPr bwMode="auto">
          <a:xfrm>
            <a:off x="1335699" y="6009828"/>
            <a:ext cx="41553" cy="590653"/>
          </a:xfrm>
          <a:prstGeom prst="rect">
            <a:avLst/>
          </a:prstGeom>
          <a:solidFill>
            <a:srgbClr val="005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25" name="Date Placeholder 3"/>
          <p:cNvSpPr>
            <a:spLocks noGrp="1"/>
          </p:cNvSpPr>
          <p:nvPr>
            <p:ph type="dt" sz="half" idx="10"/>
          </p:nvPr>
        </p:nvSpPr>
        <p:spPr bwMode="auto">
          <a:xfrm>
            <a:off x="1711087" y="6119876"/>
            <a:ext cx="1099714" cy="365124"/>
          </a:xfrm>
        </p:spPr>
        <p:txBody>
          <a:bodyPr vert="horz" lIns="91440" tIns="45720" rIns="91440" bIns="45720" rtlCol="0" anchor="ctr"/>
          <a:lstStyle>
            <a:lvl1pPr algn="r">
              <a:defRPr lang="en-US" b="1" i="0">
                <a:solidFill>
                  <a:srgbClr val="00549A"/>
                </a:solidFill>
              </a:defRPr>
            </a:lvl1pPr>
          </a:lstStyle>
          <a:p>
            <a:pPr>
              <a:defRPr/>
            </a:pPr>
            <a:fld id="{8BE49C4F-B0FC-4F07-95E7-411D5BEABE00}" type="datetime1">
              <a:rPr lang="hu-HU"/>
              <a:t>2025. 11. 06.</a:t>
            </a:fld>
            <a:endParaRPr lang="hu-HU"/>
          </a:p>
        </p:txBody>
      </p:sp>
      <p:sp>
        <p:nvSpPr>
          <p:cNvPr id="27" name="Dia számának helye 8"/>
          <p:cNvSpPr>
            <a:spLocks noGrp="1"/>
          </p:cNvSpPr>
          <p:nvPr>
            <p:ph type="sldNum" sz="quarter" idx="12"/>
          </p:nvPr>
        </p:nvSpPr>
        <p:spPr bwMode="auto">
          <a:xfrm>
            <a:off x="517858" y="6119064"/>
            <a:ext cx="533389" cy="365125"/>
          </a:xfrm>
        </p:spPr>
        <p:txBody>
          <a:bodyPr/>
          <a:lstStyle>
            <a:lvl1pPr algn="l">
              <a:defRPr b="1">
                <a:solidFill>
                  <a:srgbClr val="00549A"/>
                </a:solidFill>
              </a:defRPr>
            </a:lvl1pPr>
          </a:lstStyle>
          <a:p>
            <a:pPr>
              <a:defRPr/>
            </a:pPr>
            <a:fld id="{12EEA090-F1D7-4509-A862-61D763CE88E1}" type="slidenum">
              <a:rPr lang="hu-HU"/>
              <a:t>‹#›</a:t>
            </a:fld>
            <a:endParaRPr lang="hu-HU"/>
          </a:p>
        </p:txBody>
      </p:sp>
      <p:sp>
        <p:nvSpPr>
          <p:cNvPr id="23" name="Footer Placeholder 4"/>
          <p:cNvSpPr>
            <a:spLocks noGrp="1"/>
          </p:cNvSpPr>
          <p:nvPr>
            <p:ph type="ftr" sz="quarter" idx="11"/>
          </p:nvPr>
        </p:nvSpPr>
        <p:spPr bwMode="auto">
          <a:xfrm>
            <a:off x="3239061" y="6119064"/>
            <a:ext cx="2160872" cy="367839"/>
          </a:xfrm>
        </p:spPr>
        <p:txBody>
          <a:bodyPr/>
          <a:lstStyle>
            <a:lvl1pPr algn="r">
              <a:defRPr sz="1400" b="0">
                <a:solidFill>
                  <a:srgbClr val="00549A"/>
                </a:solidFill>
              </a:defRPr>
            </a:lvl1pPr>
          </a:lstStyle>
          <a:p>
            <a:pPr>
              <a:defRPr/>
            </a:pPr>
            <a:r>
              <a:rPr lang="hu-HU"/>
              <a:t>sztaki.hun-ren.hu</a:t>
            </a:r>
            <a:endParaRPr lang="en-US"/>
          </a:p>
        </p:txBody>
      </p:sp>
      <p:pic>
        <p:nvPicPr>
          <p:cNvPr id="24" name="Kép 23"/>
          <p:cNvPicPr>
            <a:picLocks noChangeAspect="1"/>
          </p:cNvPicPr>
          <p:nvPr userDrawn="1"/>
        </p:nvPicPr>
        <p:blipFill>
          <a:blip r:embed="rId2"/>
          <a:stretch/>
        </p:blipFill>
        <p:spPr bwMode="auto">
          <a:xfrm>
            <a:off x="9279807" y="6009827"/>
            <a:ext cx="2434222" cy="564786"/>
          </a:xfrm>
          <a:prstGeom prst="rect">
            <a:avLst/>
          </a:prstGeom>
        </p:spPr>
      </p:pic>
    </p:spTree>
    <p:extLst>
      <p:ext uri="{BB962C8B-B14F-4D97-AF65-F5344CB8AC3E}">
        <p14:creationId xmlns:p14="http://schemas.microsoft.com/office/powerpoint/2010/main" val="35354434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PhAnim="0" preserve="1" userDrawn="1">
  <p:cSld name="Vilagos hatter sotet betuvel">
    <p:bg>
      <p:bgPr>
        <a:solidFill>
          <a:srgbClr val="F2F2F2"/>
        </a:solidFill>
        <a:effectLst/>
      </p:bgPr>
    </p:bg>
    <p:spTree>
      <p:nvGrpSpPr>
        <p:cNvPr id="1" name=""/>
        <p:cNvGrpSpPr/>
        <p:nvPr/>
      </p:nvGrpSpPr>
      <p:grpSpPr bwMode="auto">
        <a:xfrm>
          <a:off x="0" y="0"/>
          <a:ext cx="0" cy="0"/>
          <a:chOff x="0" y="0"/>
          <a:chExt cx="0" cy="0"/>
        </a:xfrm>
      </p:grpSpPr>
      <p:pic>
        <p:nvPicPr>
          <p:cNvPr id="15" name="Kép 14"/>
          <p:cNvPicPr>
            <a:picLocks noChangeAspect="1"/>
          </p:cNvPicPr>
          <p:nvPr userDrawn="1"/>
        </p:nvPicPr>
        <p:blipFill>
          <a:blip r:embed="rId2"/>
          <a:stretch/>
        </p:blipFill>
        <p:spPr bwMode="auto">
          <a:xfrm>
            <a:off x="-1744742" y="2282249"/>
            <a:ext cx="5827053" cy="5892063"/>
          </a:xfrm>
          <a:prstGeom prst="rect">
            <a:avLst/>
          </a:prstGeom>
        </p:spPr>
      </p:pic>
      <p:sp>
        <p:nvSpPr>
          <p:cNvPr id="2" name="Cím 1"/>
          <p:cNvSpPr>
            <a:spLocks noGrp="1"/>
          </p:cNvSpPr>
          <p:nvPr>
            <p:ph type="title" hasCustomPrompt="1"/>
          </p:nvPr>
        </p:nvSpPr>
        <p:spPr bwMode="auto">
          <a:xfrm>
            <a:off x="491770" y="338922"/>
            <a:ext cx="11168275" cy="1006257"/>
          </a:xfrm>
        </p:spPr>
        <p:txBody>
          <a:bodyPr anchor="t" anchorCtr="0">
            <a:normAutofit/>
          </a:bodyPr>
          <a:lstStyle>
            <a:lvl1pPr algn="l">
              <a:defRPr sz="2999" b="1">
                <a:solidFill>
                  <a:srgbClr val="00549A"/>
                </a:solidFill>
              </a:defRPr>
            </a:lvl1pPr>
          </a:lstStyle>
          <a:p>
            <a:pPr>
              <a:defRPr/>
            </a:pPr>
            <a:r>
              <a:rPr lang="hu-HU"/>
              <a:t>MINTACÍM SZERKESZTÉSE</a:t>
            </a:r>
            <a:endParaRPr/>
          </a:p>
        </p:txBody>
      </p:sp>
      <p:sp>
        <p:nvSpPr>
          <p:cNvPr id="4" name="Szöveg helye 3"/>
          <p:cNvSpPr>
            <a:spLocks noGrp="1"/>
          </p:cNvSpPr>
          <p:nvPr>
            <p:ph type="body" sz="half" idx="2"/>
          </p:nvPr>
        </p:nvSpPr>
        <p:spPr bwMode="auto">
          <a:xfrm>
            <a:off x="491770" y="1838325"/>
            <a:ext cx="11168275" cy="3476625"/>
          </a:xfrm>
        </p:spPr>
        <p:txBody>
          <a:bodyPr lIns="0" tIns="0" rIns="0" bIns="0">
            <a:noAutofit/>
          </a:bodyPr>
          <a:lstStyle>
            <a:lvl1pPr marL="0" indent="0" algn="just">
              <a:lnSpc>
                <a:spcPct val="150000"/>
              </a:lnSpc>
              <a:spcBef>
                <a:spcPts val="0"/>
              </a:spcBef>
              <a:buNone/>
              <a:defRPr sz="1500" u="none" spc="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defRPr/>
            </a:pPr>
            <a:r>
              <a:rPr lang="hu-HU"/>
              <a:t>Mintaszöveg szerkesztése</a:t>
            </a:r>
            <a:endParaRPr/>
          </a:p>
        </p:txBody>
      </p:sp>
      <p:sp>
        <p:nvSpPr>
          <p:cNvPr id="16" name="Téglalap 15"/>
          <p:cNvSpPr/>
          <p:nvPr userDrawn="1"/>
        </p:nvSpPr>
        <p:spPr bwMode="auto">
          <a:xfrm>
            <a:off x="1335699" y="6009828"/>
            <a:ext cx="41553" cy="590653"/>
          </a:xfrm>
          <a:prstGeom prst="rect">
            <a:avLst/>
          </a:prstGeom>
          <a:solidFill>
            <a:srgbClr val="005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19" name="Date Placeholder 3"/>
          <p:cNvSpPr>
            <a:spLocks noGrp="1"/>
          </p:cNvSpPr>
          <p:nvPr>
            <p:ph type="dt" sz="half" idx="10"/>
          </p:nvPr>
        </p:nvSpPr>
        <p:spPr bwMode="auto">
          <a:xfrm>
            <a:off x="1711087" y="6119876"/>
            <a:ext cx="1099714" cy="365124"/>
          </a:xfrm>
        </p:spPr>
        <p:txBody>
          <a:bodyPr vert="horz" lIns="91440" tIns="45720" rIns="91440" bIns="45720" rtlCol="0" anchor="ctr"/>
          <a:lstStyle>
            <a:lvl1pPr algn="r">
              <a:defRPr lang="en-US" b="1" i="0">
                <a:solidFill>
                  <a:srgbClr val="00549A"/>
                </a:solidFill>
              </a:defRPr>
            </a:lvl1pPr>
          </a:lstStyle>
          <a:p>
            <a:pPr>
              <a:defRPr/>
            </a:pPr>
            <a:fld id="{1B3803B7-C48C-47AC-9E96-E577C7516A8A}" type="datetime1">
              <a:rPr lang="hu-HU"/>
              <a:t>2025. 11. 06.</a:t>
            </a:fld>
            <a:endParaRPr lang="hu-HU"/>
          </a:p>
        </p:txBody>
      </p:sp>
      <p:sp>
        <p:nvSpPr>
          <p:cNvPr id="22" name="Dia számának helye 8"/>
          <p:cNvSpPr>
            <a:spLocks noGrp="1"/>
          </p:cNvSpPr>
          <p:nvPr>
            <p:ph type="sldNum" sz="quarter" idx="12"/>
          </p:nvPr>
        </p:nvSpPr>
        <p:spPr bwMode="auto">
          <a:xfrm>
            <a:off x="517858" y="6119064"/>
            <a:ext cx="533389" cy="365125"/>
          </a:xfrm>
        </p:spPr>
        <p:txBody>
          <a:bodyPr/>
          <a:lstStyle>
            <a:lvl1pPr algn="l">
              <a:defRPr b="1">
                <a:solidFill>
                  <a:srgbClr val="00549A"/>
                </a:solidFill>
              </a:defRPr>
            </a:lvl1pPr>
          </a:lstStyle>
          <a:p>
            <a:pPr>
              <a:defRPr/>
            </a:pPr>
            <a:fld id="{12EEA090-F1D7-4509-A862-61D763CE88E1}" type="slidenum">
              <a:rPr lang="hu-HU"/>
              <a:t>‹#›</a:t>
            </a:fld>
            <a:endParaRPr lang="hu-HU"/>
          </a:p>
        </p:txBody>
      </p:sp>
      <p:sp>
        <p:nvSpPr>
          <p:cNvPr id="11" name="Footer Placeholder 4"/>
          <p:cNvSpPr>
            <a:spLocks noGrp="1"/>
          </p:cNvSpPr>
          <p:nvPr>
            <p:ph type="ftr" sz="quarter" idx="11"/>
          </p:nvPr>
        </p:nvSpPr>
        <p:spPr bwMode="auto">
          <a:xfrm>
            <a:off x="3239061" y="6119064"/>
            <a:ext cx="2160872" cy="367839"/>
          </a:xfrm>
        </p:spPr>
        <p:txBody>
          <a:bodyPr/>
          <a:lstStyle>
            <a:lvl1pPr algn="r">
              <a:defRPr sz="1400" b="0">
                <a:solidFill>
                  <a:srgbClr val="00549A"/>
                </a:solidFill>
              </a:defRPr>
            </a:lvl1pPr>
          </a:lstStyle>
          <a:p>
            <a:pPr>
              <a:defRPr/>
            </a:pPr>
            <a:r>
              <a:rPr lang="hu-HU"/>
              <a:t>sztaki.hun-ren.hu</a:t>
            </a:r>
            <a:endParaRPr lang="en-US"/>
          </a:p>
        </p:txBody>
      </p:sp>
      <p:pic>
        <p:nvPicPr>
          <p:cNvPr id="13" name="Kép 12"/>
          <p:cNvPicPr>
            <a:picLocks noChangeAspect="1"/>
          </p:cNvPicPr>
          <p:nvPr userDrawn="1"/>
        </p:nvPicPr>
        <p:blipFill>
          <a:blip r:embed="rId3"/>
          <a:stretch/>
        </p:blipFill>
        <p:spPr bwMode="auto">
          <a:xfrm>
            <a:off x="9279807" y="6009827"/>
            <a:ext cx="2434222" cy="564786"/>
          </a:xfrm>
          <a:prstGeom prst="rect">
            <a:avLst/>
          </a:prstGeom>
        </p:spPr>
      </p:pic>
    </p:spTree>
    <p:extLst>
      <p:ext uri="{BB962C8B-B14F-4D97-AF65-F5344CB8AC3E}">
        <p14:creationId xmlns:p14="http://schemas.microsoft.com/office/powerpoint/2010/main" val="1945160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PhAnim="0" preserve="1" userDrawn="1">
  <p:cSld name="Kék hatter vilagos betuvel">
    <p:bg>
      <p:bgPr>
        <a:solidFill>
          <a:srgbClr val="00549A"/>
        </a:solidFill>
        <a:effectLst/>
      </p:bgPr>
    </p:bg>
    <p:spTree>
      <p:nvGrpSpPr>
        <p:cNvPr id="1" name=""/>
        <p:cNvGrpSpPr/>
        <p:nvPr/>
      </p:nvGrpSpPr>
      <p:grpSpPr bwMode="auto">
        <a:xfrm>
          <a:off x="0" y="0"/>
          <a:ext cx="0" cy="0"/>
          <a:chOff x="0" y="0"/>
          <a:chExt cx="0" cy="0"/>
        </a:xfrm>
      </p:grpSpPr>
      <p:sp>
        <p:nvSpPr>
          <p:cNvPr id="2" name="Cím 1"/>
          <p:cNvSpPr>
            <a:spLocks noGrp="1"/>
          </p:cNvSpPr>
          <p:nvPr>
            <p:ph type="title" hasCustomPrompt="1"/>
          </p:nvPr>
        </p:nvSpPr>
        <p:spPr bwMode="auto">
          <a:xfrm>
            <a:off x="491770" y="338922"/>
            <a:ext cx="11168275" cy="1006257"/>
          </a:xfrm>
        </p:spPr>
        <p:txBody>
          <a:bodyPr anchor="t" anchorCtr="0">
            <a:normAutofit/>
          </a:bodyPr>
          <a:lstStyle>
            <a:lvl1pPr algn="l">
              <a:defRPr sz="2999" b="1">
                <a:solidFill>
                  <a:schemeClr val="bg1"/>
                </a:solidFill>
              </a:defRPr>
            </a:lvl1pPr>
          </a:lstStyle>
          <a:p>
            <a:pPr>
              <a:defRPr/>
            </a:pPr>
            <a:r>
              <a:rPr lang="hu-HU"/>
              <a:t>MINTACÍM SZERKESZTÉSE</a:t>
            </a:r>
            <a:endParaRPr/>
          </a:p>
        </p:txBody>
      </p:sp>
      <p:sp>
        <p:nvSpPr>
          <p:cNvPr id="4" name="Szöveg helye 3"/>
          <p:cNvSpPr>
            <a:spLocks noGrp="1"/>
          </p:cNvSpPr>
          <p:nvPr>
            <p:ph type="body" sz="half" idx="2"/>
          </p:nvPr>
        </p:nvSpPr>
        <p:spPr bwMode="auto">
          <a:xfrm>
            <a:off x="491770" y="1838325"/>
            <a:ext cx="11168275" cy="3476625"/>
          </a:xfrm>
        </p:spPr>
        <p:txBody>
          <a:bodyPr lIns="0" tIns="0" rIns="0" bIns="0">
            <a:noAutofit/>
          </a:bodyPr>
          <a:lstStyle>
            <a:lvl1pPr marL="0" indent="0" algn="just">
              <a:lnSpc>
                <a:spcPct val="150000"/>
              </a:lnSpc>
              <a:spcBef>
                <a:spcPts val="0"/>
              </a:spcBef>
              <a:buNone/>
              <a:defRPr sz="1500" u="none" spc="0">
                <a:solidFill>
                  <a:schemeClr val="bg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defRPr/>
            </a:pPr>
            <a:r>
              <a:rPr lang="hu-HU"/>
              <a:t>Mintaszöveg szerkesztése</a:t>
            </a:r>
            <a:endParaRPr/>
          </a:p>
        </p:txBody>
      </p:sp>
      <p:sp>
        <p:nvSpPr>
          <p:cNvPr id="11" name="Téglalap 10"/>
          <p:cNvSpPr/>
          <p:nvPr userDrawn="1"/>
        </p:nvSpPr>
        <p:spPr bwMode="auto">
          <a:xfrm>
            <a:off x="1335699" y="6009828"/>
            <a:ext cx="41553" cy="5906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14" name="Date Placeholder 3"/>
          <p:cNvSpPr>
            <a:spLocks noGrp="1"/>
          </p:cNvSpPr>
          <p:nvPr>
            <p:ph type="dt" sz="half" idx="10"/>
          </p:nvPr>
        </p:nvSpPr>
        <p:spPr bwMode="auto">
          <a:xfrm>
            <a:off x="1711087" y="6119876"/>
            <a:ext cx="1099714" cy="365124"/>
          </a:xfrm>
        </p:spPr>
        <p:txBody>
          <a:bodyPr vert="horz" lIns="91440" tIns="45720" rIns="91440" bIns="45720" rtlCol="0" anchor="ctr"/>
          <a:lstStyle>
            <a:lvl1pPr algn="r">
              <a:defRPr lang="en-US" b="1" i="0">
                <a:solidFill>
                  <a:schemeClr val="bg1"/>
                </a:solidFill>
              </a:defRPr>
            </a:lvl1pPr>
          </a:lstStyle>
          <a:p>
            <a:pPr>
              <a:defRPr/>
            </a:pPr>
            <a:fld id="{D58E2563-02C6-40A1-8AE7-F112A02E108D}" type="datetime1">
              <a:rPr lang="hu-HU"/>
              <a:t>2025. 11. 06.</a:t>
            </a:fld>
            <a:endParaRPr lang="hu-HU"/>
          </a:p>
        </p:txBody>
      </p:sp>
      <p:sp>
        <p:nvSpPr>
          <p:cNvPr id="17" name="Dia számának helye 8"/>
          <p:cNvSpPr>
            <a:spLocks noGrp="1"/>
          </p:cNvSpPr>
          <p:nvPr>
            <p:ph type="sldNum" sz="quarter" idx="12"/>
          </p:nvPr>
        </p:nvSpPr>
        <p:spPr bwMode="auto">
          <a:xfrm>
            <a:off x="517858" y="6119064"/>
            <a:ext cx="533389" cy="365125"/>
          </a:xfrm>
        </p:spPr>
        <p:txBody>
          <a:bodyPr/>
          <a:lstStyle>
            <a:lvl1pPr algn="l">
              <a:defRPr b="1">
                <a:solidFill>
                  <a:schemeClr val="bg1"/>
                </a:solidFill>
              </a:defRPr>
            </a:lvl1pPr>
          </a:lstStyle>
          <a:p>
            <a:pPr>
              <a:defRPr/>
            </a:pPr>
            <a:fld id="{12EEA090-F1D7-4509-A862-61D763CE88E1}" type="slidenum">
              <a:rPr lang="hu-HU"/>
              <a:t>‹#›</a:t>
            </a:fld>
            <a:endParaRPr lang="hu-HU"/>
          </a:p>
        </p:txBody>
      </p:sp>
      <p:sp>
        <p:nvSpPr>
          <p:cNvPr id="10" name="Footer Placeholder 4"/>
          <p:cNvSpPr>
            <a:spLocks noGrp="1"/>
          </p:cNvSpPr>
          <p:nvPr>
            <p:ph type="ftr" sz="quarter" idx="11"/>
          </p:nvPr>
        </p:nvSpPr>
        <p:spPr bwMode="auto">
          <a:xfrm>
            <a:off x="3239061" y="6119064"/>
            <a:ext cx="2160872" cy="367839"/>
          </a:xfrm>
        </p:spPr>
        <p:txBody>
          <a:bodyPr/>
          <a:lstStyle>
            <a:lvl1pPr algn="r">
              <a:defRPr sz="1400" b="0">
                <a:solidFill>
                  <a:schemeClr val="bg1"/>
                </a:solidFill>
              </a:defRPr>
            </a:lvl1pPr>
          </a:lstStyle>
          <a:p>
            <a:pPr>
              <a:defRPr/>
            </a:pPr>
            <a:r>
              <a:rPr lang="hu-HU"/>
              <a:t>sztaki.hun-ren.hu</a:t>
            </a:r>
            <a:endParaRPr lang="en-US"/>
          </a:p>
        </p:txBody>
      </p:sp>
      <p:pic>
        <p:nvPicPr>
          <p:cNvPr id="13" name="Kép 12"/>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9279807" y="6009827"/>
            <a:ext cx="2434221" cy="564786"/>
          </a:xfrm>
          <a:prstGeom prst="rect">
            <a:avLst/>
          </a:prstGeom>
        </p:spPr>
      </p:pic>
    </p:spTree>
    <p:extLst>
      <p:ext uri="{BB962C8B-B14F-4D97-AF65-F5344CB8AC3E}">
        <p14:creationId xmlns:p14="http://schemas.microsoft.com/office/powerpoint/2010/main" val="16774650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PhAnim="0" preserve="1" userDrawn="1">
  <p:cSld name="Lezaro Dia">
    <p:bg>
      <p:bgPr>
        <a:blipFill>
          <a:blip r:embed="rId2" cstate="screen">
            <a:lum/>
            <a:extLst>
              <a:ext uri="{28A0092B-C50C-407E-A947-70E740481C1C}">
                <a14:useLocalDpi xmlns:a14="http://schemas.microsoft.com/office/drawing/2010/main"/>
              </a:ext>
            </a:extLst>
          </a:blip>
          <a:srcRect/>
          <a:stretch/>
        </a:blipFill>
        <a:effectLst/>
      </p:bgPr>
    </p:bg>
    <p:spTree>
      <p:nvGrpSpPr>
        <p:cNvPr id="1" name=""/>
        <p:cNvGrpSpPr/>
        <p:nvPr/>
      </p:nvGrpSpPr>
      <p:grpSpPr bwMode="auto">
        <a:xfrm>
          <a:off x="0" y="0"/>
          <a:ext cx="0" cy="0"/>
          <a:chOff x="0" y="0"/>
          <a:chExt cx="0" cy="0"/>
        </a:xfrm>
      </p:grpSpPr>
      <p:sp>
        <p:nvSpPr>
          <p:cNvPr id="2" name="Cím 1"/>
          <p:cNvSpPr>
            <a:spLocks noGrp="1"/>
          </p:cNvSpPr>
          <p:nvPr>
            <p:ph type="ctrTitle" hasCustomPrompt="1"/>
          </p:nvPr>
        </p:nvSpPr>
        <p:spPr bwMode="auto">
          <a:xfrm>
            <a:off x="517859" y="4792826"/>
            <a:ext cx="8476847" cy="543542"/>
          </a:xfrm>
        </p:spPr>
        <p:txBody>
          <a:bodyPr anchor="b">
            <a:normAutofit/>
          </a:bodyPr>
          <a:lstStyle>
            <a:lvl1pPr algn="l">
              <a:defRPr sz="2799" b="1">
                <a:solidFill>
                  <a:srgbClr val="00549A"/>
                </a:solidFill>
              </a:defRPr>
            </a:lvl1pPr>
          </a:lstStyle>
          <a:p>
            <a:pPr>
              <a:defRPr/>
            </a:pPr>
            <a:r>
              <a:rPr lang="hu-HU"/>
              <a:t>MINTACÍM SZERKESZTÉSE</a:t>
            </a:r>
            <a:endParaRPr/>
          </a:p>
        </p:txBody>
      </p:sp>
      <p:sp>
        <p:nvSpPr>
          <p:cNvPr id="3" name="Alcím 2"/>
          <p:cNvSpPr>
            <a:spLocks noGrp="1"/>
          </p:cNvSpPr>
          <p:nvPr>
            <p:ph type="subTitle" idx="1"/>
          </p:nvPr>
        </p:nvSpPr>
        <p:spPr bwMode="auto">
          <a:xfrm>
            <a:off x="517859" y="5426660"/>
            <a:ext cx="8476847" cy="406248"/>
          </a:xfrm>
        </p:spPr>
        <p:txBody>
          <a:bodyPr>
            <a:normAutofit/>
          </a:bodyPr>
          <a:lstStyle>
            <a:lvl1pPr marL="0" indent="0" algn="l">
              <a:buNone/>
              <a:defRPr sz="1600">
                <a:solidFill>
                  <a:srgbClr val="00549A"/>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a:defRPr/>
            </a:pPr>
            <a:r>
              <a:rPr lang="hu-HU"/>
              <a:t>Kattintson ide az alcím mintájának szerkesztéséhez</a:t>
            </a:r>
            <a:endParaRPr/>
          </a:p>
        </p:txBody>
      </p:sp>
      <p:sp>
        <p:nvSpPr>
          <p:cNvPr id="6" name="Téglalap 5"/>
          <p:cNvSpPr/>
          <p:nvPr userDrawn="1"/>
        </p:nvSpPr>
        <p:spPr bwMode="auto">
          <a:xfrm>
            <a:off x="1335699" y="6009828"/>
            <a:ext cx="41553" cy="590653"/>
          </a:xfrm>
          <a:prstGeom prst="rect">
            <a:avLst/>
          </a:prstGeom>
          <a:solidFill>
            <a:srgbClr val="005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8" name="Date Placeholder 3"/>
          <p:cNvSpPr>
            <a:spLocks noGrp="1"/>
          </p:cNvSpPr>
          <p:nvPr>
            <p:ph type="dt" sz="half" idx="10"/>
          </p:nvPr>
        </p:nvSpPr>
        <p:spPr bwMode="auto">
          <a:xfrm>
            <a:off x="1711087" y="6119876"/>
            <a:ext cx="1099714" cy="365124"/>
          </a:xfrm>
        </p:spPr>
        <p:txBody>
          <a:bodyPr vert="horz" lIns="91440" tIns="45720" rIns="91440" bIns="45720" rtlCol="0" anchor="ctr"/>
          <a:lstStyle>
            <a:lvl1pPr algn="r">
              <a:defRPr lang="en-US" b="1" i="0">
                <a:solidFill>
                  <a:srgbClr val="00549A"/>
                </a:solidFill>
              </a:defRPr>
            </a:lvl1pPr>
          </a:lstStyle>
          <a:p>
            <a:pPr>
              <a:defRPr/>
            </a:pPr>
            <a:fld id="{EE89C61E-F2C5-4BD3-904D-6E82C5084C22}" type="datetime1">
              <a:rPr lang="hu-HU"/>
              <a:t>2025. 11. 06.</a:t>
            </a:fld>
            <a:endParaRPr lang="hu-HU"/>
          </a:p>
        </p:txBody>
      </p:sp>
      <p:sp>
        <p:nvSpPr>
          <p:cNvPr id="9" name="Dia számának helye 8"/>
          <p:cNvSpPr>
            <a:spLocks noGrp="1"/>
          </p:cNvSpPr>
          <p:nvPr>
            <p:ph type="sldNum" sz="quarter" idx="12"/>
          </p:nvPr>
        </p:nvSpPr>
        <p:spPr bwMode="auto">
          <a:xfrm>
            <a:off x="517858" y="6119064"/>
            <a:ext cx="533389" cy="365125"/>
          </a:xfrm>
        </p:spPr>
        <p:txBody>
          <a:bodyPr/>
          <a:lstStyle>
            <a:lvl1pPr algn="l">
              <a:defRPr b="1">
                <a:solidFill>
                  <a:srgbClr val="00549A"/>
                </a:solidFill>
              </a:defRPr>
            </a:lvl1pPr>
          </a:lstStyle>
          <a:p>
            <a:pPr>
              <a:defRPr/>
            </a:pPr>
            <a:fld id="{12EEA090-F1D7-4509-A862-61D763CE88E1}" type="slidenum">
              <a:rPr lang="hu-HU"/>
              <a:t>‹#›</a:t>
            </a:fld>
            <a:endParaRPr lang="hu-HU"/>
          </a:p>
        </p:txBody>
      </p:sp>
      <p:sp>
        <p:nvSpPr>
          <p:cNvPr id="11" name="Footer Placeholder 4"/>
          <p:cNvSpPr>
            <a:spLocks noGrp="1"/>
          </p:cNvSpPr>
          <p:nvPr>
            <p:ph type="ftr" sz="quarter" idx="11"/>
          </p:nvPr>
        </p:nvSpPr>
        <p:spPr bwMode="auto">
          <a:xfrm>
            <a:off x="3239061" y="6119064"/>
            <a:ext cx="2160872" cy="367839"/>
          </a:xfrm>
        </p:spPr>
        <p:txBody>
          <a:bodyPr/>
          <a:lstStyle>
            <a:lvl1pPr algn="r">
              <a:defRPr sz="1400" b="0">
                <a:solidFill>
                  <a:srgbClr val="00549A"/>
                </a:solidFill>
              </a:defRPr>
            </a:lvl1pPr>
          </a:lstStyle>
          <a:p>
            <a:pPr>
              <a:defRPr/>
            </a:pPr>
            <a:r>
              <a:rPr lang="hu-HU"/>
              <a:t>sztaki.hun-ren.hu</a:t>
            </a:r>
            <a:endParaRPr lang="en-US"/>
          </a:p>
        </p:txBody>
      </p:sp>
      <p:pic>
        <p:nvPicPr>
          <p:cNvPr id="12" name="Kép 11"/>
          <p:cNvPicPr>
            <a:picLocks noChangeAspect="1"/>
          </p:cNvPicPr>
          <p:nvPr userDrawn="1"/>
        </p:nvPicPr>
        <p:blipFill>
          <a:blip r:embed="rId3"/>
          <a:stretch/>
        </p:blipFill>
        <p:spPr bwMode="auto">
          <a:xfrm>
            <a:off x="9279807" y="6009827"/>
            <a:ext cx="2434222" cy="564786"/>
          </a:xfrm>
          <a:prstGeom prst="rect">
            <a:avLst/>
          </a:prstGeom>
        </p:spPr>
      </p:pic>
    </p:spTree>
    <p:extLst>
      <p:ext uri="{BB962C8B-B14F-4D97-AF65-F5344CB8AC3E}">
        <p14:creationId xmlns:p14="http://schemas.microsoft.com/office/powerpoint/2010/main" val="8117209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PhAnim="0" userDrawn="1">
  <p:cSld name="1_Csak cím">
    <p:bg>
      <p:bgPr>
        <a:solidFill>
          <a:schemeClr val="bg1">
            <a:lumMod val="95000"/>
          </a:schemeClr>
        </a:solidFill>
        <a:effectLst/>
      </p:bgPr>
    </p:bg>
    <p:spTree>
      <p:nvGrpSpPr>
        <p:cNvPr id="1" name=""/>
        <p:cNvGrpSpPr/>
        <p:nvPr/>
      </p:nvGrpSpPr>
      <p:grpSpPr bwMode="auto">
        <a:xfrm>
          <a:off x="0" y="0"/>
          <a:ext cx="0" cy="0"/>
          <a:chOff x="0" y="0"/>
          <a:chExt cx="0" cy="0"/>
        </a:xfrm>
      </p:grpSpPr>
      <p:pic>
        <p:nvPicPr>
          <p:cNvPr id="14" name="Kép 13"/>
          <p:cNvPicPr>
            <a:picLocks noChangeAspect="1"/>
          </p:cNvPicPr>
          <p:nvPr userDrawn="1"/>
        </p:nvPicPr>
        <p:blipFill>
          <a:blip r:embed="rId2"/>
          <a:stretch/>
        </p:blipFill>
        <p:spPr bwMode="auto">
          <a:xfrm>
            <a:off x="-1744742" y="2282249"/>
            <a:ext cx="5827053" cy="5892063"/>
          </a:xfrm>
          <a:prstGeom prst="rect">
            <a:avLst/>
          </a:prstGeom>
        </p:spPr>
      </p:pic>
      <p:sp>
        <p:nvSpPr>
          <p:cNvPr id="15" name="Cím 1"/>
          <p:cNvSpPr>
            <a:spLocks noGrp="1"/>
          </p:cNvSpPr>
          <p:nvPr>
            <p:ph type="title" hasCustomPrompt="1"/>
          </p:nvPr>
        </p:nvSpPr>
        <p:spPr bwMode="auto">
          <a:xfrm>
            <a:off x="491770" y="338922"/>
            <a:ext cx="6592985" cy="1006257"/>
          </a:xfrm>
        </p:spPr>
        <p:txBody>
          <a:bodyPr anchor="t" anchorCtr="0">
            <a:normAutofit/>
          </a:bodyPr>
          <a:lstStyle>
            <a:lvl1pPr algn="l">
              <a:defRPr sz="2999" b="1">
                <a:solidFill>
                  <a:srgbClr val="00549A"/>
                </a:solidFill>
              </a:defRPr>
            </a:lvl1pPr>
          </a:lstStyle>
          <a:p>
            <a:pPr>
              <a:defRPr/>
            </a:pPr>
            <a:r>
              <a:rPr lang="hu-HU"/>
              <a:t>MINTACÍM SZERKESZTÉSE</a:t>
            </a:r>
            <a:endParaRPr/>
          </a:p>
        </p:txBody>
      </p:sp>
      <p:sp>
        <p:nvSpPr>
          <p:cNvPr id="16" name="Szöveg helye 3"/>
          <p:cNvSpPr>
            <a:spLocks noGrp="1"/>
          </p:cNvSpPr>
          <p:nvPr>
            <p:ph type="body" sz="half" idx="2"/>
          </p:nvPr>
        </p:nvSpPr>
        <p:spPr bwMode="auto">
          <a:xfrm>
            <a:off x="491770" y="1838325"/>
            <a:ext cx="6592985" cy="3476625"/>
          </a:xfrm>
        </p:spPr>
        <p:txBody>
          <a:bodyPr lIns="0" tIns="0" rIns="0" bIns="0">
            <a:noAutofit/>
          </a:bodyPr>
          <a:lstStyle>
            <a:lvl1pPr marL="0" indent="0" algn="just">
              <a:lnSpc>
                <a:spcPct val="150000"/>
              </a:lnSpc>
              <a:spcBef>
                <a:spcPts val="0"/>
              </a:spcBef>
              <a:buNone/>
              <a:defRPr sz="1600" u="none" spc="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defRPr/>
            </a:pPr>
            <a:r>
              <a:rPr lang="hu-HU"/>
              <a:t>Mintaszöveg szerkesztése</a:t>
            </a:r>
            <a:endParaRPr/>
          </a:p>
        </p:txBody>
      </p:sp>
      <p:sp>
        <p:nvSpPr>
          <p:cNvPr id="7" name="Téglalap 6"/>
          <p:cNvSpPr/>
          <p:nvPr userDrawn="1"/>
        </p:nvSpPr>
        <p:spPr bwMode="auto">
          <a:xfrm>
            <a:off x="1335699" y="6009828"/>
            <a:ext cx="41553" cy="590653"/>
          </a:xfrm>
          <a:prstGeom prst="rect">
            <a:avLst/>
          </a:prstGeom>
          <a:solidFill>
            <a:srgbClr val="005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hu-HU" sz="1799"/>
          </a:p>
        </p:txBody>
      </p:sp>
      <p:sp>
        <p:nvSpPr>
          <p:cNvPr id="10" name="Date Placeholder 3"/>
          <p:cNvSpPr>
            <a:spLocks noGrp="1"/>
          </p:cNvSpPr>
          <p:nvPr>
            <p:ph type="dt" sz="half" idx="10"/>
          </p:nvPr>
        </p:nvSpPr>
        <p:spPr bwMode="auto">
          <a:xfrm>
            <a:off x="1711087" y="6119876"/>
            <a:ext cx="1099714" cy="365124"/>
          </a:xfrm>
        </p:spPr>
        <p:txBody>
          <a:bodyPr vert="horz" lIns="91440" tIns="45720" rIns="91440" bIns="45720" rtlCol="0" anchor="ctr"/>
          <a:lstStyle>
            <a:lvl1pPr algn="r">
              <a:defRPr lang="en-US" b="1" i="0">
                <a:solidFill>
                  <a:srgbClr val="00549A"/>
                </a:solidFill>
              </a:defRPr>
            </a:lvl1pPr>
          </a:lstStyle>
          <a:p>
            <a:pPr>
              <a:defRPr/>
            </a:pPr>
            <a:fld id="{3BED40D9-5BAC-4788-A8FE-D37317772C2E}" type="datetime1">
              <a:rPr lang="hu-HU"/>
              <a:t>2025. 11. 06.</a:t>
            </a:fld>
            <a:endParaRPr lang="hu-HU"/>
          </a:p>
        </p:txBody>
      </p:sp>
      <p:sp>
        <p:nvSpPr>
          <p:cNvPr id="24" name="Kép helye 2"/>
          <p:cNvSpPr>
            <a:spLocks noGrp="1"/>
          </p:cNvSpPr>
          <p:nvPr>
            <p:ph type="pic" idx="1"/>
          </p:nvPr>
        </p:nvSpPr>
        <p:spPr bwMode="auto">
          <a:xfrm>
            <a:off x="7452215" y="0"/>
            <a:ext cx="4736610" cy="68580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a:defRPr/>
            </a:pPr>
            <a:endParaRPr lang="hu-HU"/>
          </a:p>
        </p:txBody>
      </p:sp>
      <p:sp>
        <p:nvSpPr>
          <p:cNvPr id="12" name="Dia számának helye 8"/>
          <p:cNvSpPr>
            <a:spLocks noGrp="1"/>
          </p:cNvSpPr>
          <p:nvPr>
            <p:ph type="sldNum" sz="quarter" idx="12"/>
          </p:nvPr>
        </p:nvSpPr>
        <p:spPr bwMode="auto">
          <a:xfrm>
            <a:off x="517858" y="6119064"/>
            <a:ext cx="533389" cy="365125"/>
          </a:xfrm>
        </p:spPr>
        <p:txBody>
          <a:bodyPr/>
          <a:lstStyle>
            <a:lvl1pPr algn="l">
              <a:defRPr b="1">
                <a:solidFill>
                  <a:srgbClr val="00549A"/>
                </a:solidFill>
              </a:defRPr>
            </a:lvl1pPr>
          </a:lstStyle>
          <a:p>
            <a:pPr>
              <a:defRPr/>
            </a:pPr>
            <a:fld id="{12EEA090-F1D7-4509-A862-61D763CE88E1}" type="slidenum">
              <a:rPr lang="hu-HU"/>
              <a:t>‹#›</a:t>
            </a:fld>
            <a:endParaRPr lang="hu-HU"/>
          </a:p>
        </p:txBody>
      </p:sp>
      <p:sp>
        <p:nvSpPr>
          <p:cNvPr id="11" name="Footer Placeholder 4"/>
          <p:cNvSpPr>
            <a:spLocks noGrp="1"/>
          </p:cNvSpPr>
          <p:nvPr>
            <p:ph type="ftr" sz="quarter" idx="11"/>
          </p:nvPr>
        </p:nvSpPr>
        <p:spPr bwMode="auto">
          <a:xfrm>
            <a:off x="3239061" y="6119064"/>
            <a:ext cx="2160872" cy="367839"/>
          </a:xfrm>
        </p:spPr>
        <p:txBody>
          <a:bodyPr/>
          <a:lstStyle>
            <a:lvl1pPr algn="r">
              <a:defRPr sz="1400" b="0">
                <a:solidFill>
                  <a:srgbClr val="00549A"/>
                </a:solidFill>
              </a:defRPr>
            </a:lvl1pPr>
          </a:lstStyle>
          <a:p>
            <a:pPr>
              <a:defRPr/>
            </a:pPr>
            <a:r>
              <a:rPr lang="hu-HU"/>
              <a:t>sztaki.hun-ren.hu</a:t>
            </a:r>
            <a:endParaRPr lang="en-US"/>
          </a:p>
        </p:txBody>
      </p:sp>
    </p:spTree>
    <p:extLst>
      <p:ext uri="{BB962C8B-B14F-4D97-AF65-F5344CB8AC3E}">
        <p14:creationId xmlns:p14="http://schemas.microsoft.com/office/powerpoint/2010/main" val="184128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Two Content, Subtitle and Headings">
    <p:spTree>
      <p:nvGrpSpPr>
        <p:cNvPr id="1" name=""/>
        <p:cNvGrpSpPr/>
        <p:nvPr/>
      </p:nvGrpSpPr>
      <p:grpSpPr bwMode="auto">
        <a:xfrm>
          <a:off x="0" y="0"/>
          <a:ext cx="0" cy="0"/>
          <a:chOff x="0" y="0"/>
          <a:chExt cx="0" cy="0"/>
        </a:xfrm>
      </p:grpSpPr>
      <p:sp>
        <p:nvSpPr>
          <p:cNvPr id="4" name="Text Placeholder 7"/>
          <p:cNvSpPr>
            <a:spLocks noGrp="1"/>
          </p:cNvSpPr>
          <p:nvPr>
            <p:ph type="body" sz="quarter" idx="13" hasCustomPrompt="1"/>
          </p:nvPr>
        </p:nvSpPr>
        <p:spPr bwMode="auto">
          <a:xfrm>
            <a:off x="609441" y="1133856"/>
            <a:ext cx="10969943" cy="260574"/>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5" name="Title 1"/>
          <p:cNvSpPr>
            <a:spLocks noGrp="1"/>
          </p:cNvSpPr>
          <p:nvPr>
            <p:ph type="title" hasCustomPrompt="1"/>
          </p:nvPr>
        </p:nvSpPr>
        <p:spPr bwMode="auto">
          <a:xfrm>
            <a:off x="609441" y="304800"/>
            <a:ext cx="10969943" cy="762000"/>
          </a:xfrm>
        </p:spPr>
        <p:txBody>
          <a:bodyPr/>
          <a:lstStyle>
            <a:lvl1pPr>
              <a:defRPr/>
            </a:lvl1pPr>
          </a:lstStyle>
          <a:p>
            <a:pPr>
              <a:defRPr/>
            </a:pPr>
            <a:r>
              <a:rPr lang="en-US"/>
              <a:t>Master főcím editálása</a:t>
            </a:r>
            <a:endParaRPr/>
          </a:p>
        </p:txBody>
      </p:sp>
      <p:sp>
        <p:nvSpPr>
          <p:cNvPr id="6" name="Text Placeholder 2"/>
          <p:cNvSpPr>
            <a:spLocks noGrp="1"/>
          </p:cNvSpPr>
          <p:nvPr>
            <p:ph type="body" idx="1" hasCustomPrompt="1"/>
          </p:nvPr>
        </p:nvSpPr>
        <p:spPr bwMode="auto">
          <a:xfrm>
            <a:off x="609441"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7" name="Content Placeholder 3"/>
          <p:cNvSpPr>
            <a:spLocks noGrp="1"/>
          </p:cNvSpPr>
          <p:nvPr>
            <p:ph sz="half" idx="2" hasCustomPrompt="1"/>
          </p:nvPr>
        </p:nvSpPr>
        <p:spPr bwMode="auto">
          <a:xfrm>
            <a:off x="609441"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8" name="Text Placeholder 4"/>
          <p:cNvSpPr>
            <a:spLocks noGrp="1"/>
          </p:cNvSpPr>
          <p:nvPr>
            <p:ph type="body" sz="quarter" idx="3" hasCustomPrompt="1"/>
          </p:nvPr>
        </p:nvSpPr>
        <p:spPr bwMode="auto">
          <a:xfrm>
            <a:off x="6265056"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9" name="Content Placeholder 5"/>
          <p:cNvSpPr>
            <a:spLocks noGrp="1"/>
          </p:cNvSpPr>
          <p:nvPr>
            <p:ph sz="quarter" idx="4" hasCustomPrompt="1"/>
          </p:nvPr>
        </p:nvSpPr>
        <p:spPr bwMode="auto">
          <a:xfrm>
            <a:off x="6265056"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0" name="Date Placeholder 6"/>
          <p:cNvSpPr>
            <a:spLocks noGrp="1"/>
          </p:cNvSpPr>
          <p:nvPr>
            <p:ph type="dt" sz="half" idx="10"/>
          </p:nvPr>
        </p:nvSpPr>
        <p:spPr bwMode="auto"/>
        <p:txBody>
          <a:bodyPr/>
          <a:lstStyle/>
          <a:p>
            <a:pPr>
              <a:defRPr/>
            </a:pPr>
            <a:r>
              <a:rPr lang="hu-HU"/>
              <a:t>2020 december 4</a:t>
            </a:r>
            <a:endParaRPr lang="en-US"/>
          </a:p>
        </p:txBody>
      </p:sp>
      <p:sp>
        <p:nvSpPr>
          <p:cNvPr id="11" name="Footer Placeholder 7"/>
          <p:cNvSpPr>
            <a:spLocks noGrp="1"/>
          </p:cNvSpPr>
          <p:nvPr>
            <p:ph type="ftr" sz="quarter" idx="11"/>
          </p:nvPr>
        </p:nvSpPr>
        <p:spPr bwMode="auto"/>
        <p:txBody>
          <a:bodyPr/>
          <a:lstStyle/>
          <a:p>
            <a:pPr>
              <a:defRPr/>
            </a:pPr>
            <a:r>
              <a:rPr lang="hu-HU"/>
              <a:t>MILAB Bemutatkozás</a:t>
            </a:r>
            <a:endParaRPr lang="en-US"/>
          </a:p>
        </p:txBody>
      </p:sp>
      <p:sp>
        <p:nvSpPr>
          <p:cNvPr id="12" name="Slide Number Placeholder 8"/>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hree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p>
            <a:pPr>
              <a:defRPr/>
            </a:pPr>
            <a:r>
              <a:rPr lang="en-US"/>
              <a:t>Master főcím editálása</a:t>
            </a:r>
            <a:endParaRPr/>
          </a:p>
        </p:txBody>
      </p:sp>
      <p:sp>
        <p:nvSpPr>
          <p:cNvPr id="5" name="Date Placeholder 4"/>
          <p:cNvSpPr>
            <a:spLocks noGrp="1"/>
          </p:cNvSpPr>
          <p:nvPr>
            <p:ph type="dt" sz="half" idx="10"/>
          </p:nvPr>
        </p:nvSpPr>
        <p:spPr bwMode="auto"/>
        <p:txBody>
          <a:bodyPr/>
          <a:lstStyle/>
          <a:p>
            <a:pPr>
              <a:defRPr/>
            </a:pPr>
            <a:r>
              <a:rPr lang="hu-HU"/>
              <a:t>2020 december 4</a:t>
            </a:r>
            <a:endParaRPr lang="en-US"/>
          </a:p>
        </p:txBody>
      </p:sp>
      <p:sp>
        <p:nvSpPr>
          <p:cNvPr id="6" name="Footer Placeholder 5"/>
          <p:cNvSpPr>
            <a:spLocks noGrp="1"/>
          </p:cNvSpPr>
          <p:nvPr>
            <p:ph type="ftr" sz="quarter" idx="11"/>
          </p:nvPr>
        </p:nvSpPr>
        <p:spPr bwMode="auto"/>
        <p:txBody>
          <a:bodyPr/>
          <a:lstStyle/>
          <a:p>
            <a:pPr>
              <a:defRPr/>
            </a:pPr>
            <a:r>
              <a:rPr lang="hu-HU"/>
              <a:t>MILAB Bemutatkozás</a:t>
            </a:r>
            <a:endParaRPr lang="en-US"/>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8"/>
          <p:cNvSpPr>
            <a:spLocks noGrp="1"/>
          </p:cNvSpPr>
          <p:nvPr>
            <p:ph type="body" sz="quarter" idx="13" hasCustomPrompt="1"/>
          </p:nvPr>
        </p:nvSpPr>
        <p:spPr bwMode="auto">
          <a:xfrm>
            <a:off x="609441"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9" name="Text Placeholder 8"/>
          <p:cNvSpPr>
            <a:spLocks noGrp="1"/>
          </p:cNvSpPr>
          <p:nvPr>
            <p:ph type="body" sz="quarter" idx="14" hasCustomPrompt="1"/>
          </p:nvPr>
        </p:nvSpPr>
        <p:spPr bwMode="auto">
          <a:xfrm>
            <a:off x="4387977"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0" name="Text Placeholder 8"/>
          <p:cNvSpPr>
            <a:spLocks noGrp="1"/>
          </p:cNvSpPr>
          <p:nvPr>
            <p:ph type="body" sz="quarter" idx="15" hasCustomPrompt="1"/>
          </p:nvPr>
        </p:nvSpPr>
        <p:spPr bwMode="auto">
          <a:xfrm>
            <a:off x="8166513"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hree Content and Heading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p>
            <a:pPr>
              <a:defRPr/>
            </a:pPr>
            <a:r>
              <a:rPr lang="en-US"/>
              <a:t>Master főcím editálása</a:t>
            </a:r>
            <a:endParaRPr/>
          </a:p>
        </p:txBody>
      </p:sp>
      <p:sp>
        <p:nvSpPr>
          <p:cNvPr id="5" name="Date Placeholder 4"/>
          <p:cNvSpPr>
            <a:spLocks noGrp="1"/>
          </p:cNvSpPr>
          <p:nvPr>
            <p:ph type="dt" sz="half" idx="10"/>
          </p:nvPr>
        </p:nvSpPr>
        <p:spPr bwMode="auto"/>
        <p:txBody>
          <a:bodyPr/>
          <a:lstStyle/>
          <a:p>
            <a:pPr>
              <a:defRPr/>
            </a:pPr>
            <a:r>
              <a:rPr lang="hu-HU"/>
              <a:t>2020 december 4</a:t>
            </a:r>
            <a:endParaRPr lang="en-US"/>
          </a:p>
        </p:txBody>
      </p:sp>
      <p:sp>
        <p:nvSpPr>
          <p:cNvPr id="6" name="Footer Placeholder 5"/>
          <p:cNvSpPr>
            <a:spLocks noGrp="1"/>
          </p:cNvSpPr>
          <p:nvPr>
            <p:ph type="ftr" sz="quarter" idx="11"/>
          </p:nvPr>
        </p:nvSpPr>
        <p:spPr bwMode="auto"/>
        <p:txBody>
          <a:bodyPr/>
          <a:lstStyle/>
          <a:p>
            <a:pPr>
              <a:defRPr/>
            </a:pPr>
            <a:r>
              <a:rPr lang="hu-HU"/>
              <a:t>MILAB Bemutatkozás</a:t>
            </a:r>
            <a:endParaRPr lang="en-US"/>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2"/>
          <p:cNvSpPr>
            <a:spLocks noGrp="1"/>
          </p:cNvSpPr>
          <p:nvPr>
            <p:ph type="body" idx="1" hasCustomPrompt="1"/>
          </p:nvPr>
        </p:nvSpPr>
        <p:spPr bwMode="auto">
          <a:xfrm>
            <a:off x="609441"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9" name="Text Placeholder 2"/>
          <p:cNvSpPr>
            <a:spLocks noGrp="1"/>
          </p:cNvSpPr>
          <p:nvPr>
            <p:ph type="body" idx="16" hasCustomPrompt="1"/>
          </p:nvPr>
        </p:nvSpPr>
        <p:spPr bwMode="auto">
          <a:xfrm>
            <a:off x="4387977"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0" name="Text Placeholder 2"/>
          <p:cNvSpPr>
            <a:spLocks noGrp="1"/>
          </p:cNvSpPr>
          <p:nvPr>
            <p:ph type="body" idx="17" hasCustomPrompt="1"/>
          </p:nvPr>
        </p:nvSpPr>
        <p:spPr bwMode="auto">
          <a:xfrm>
            <a:off x="8166513"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1" name="Text Placeholder 8"/>
          <p:cNvSpPr>
            <a:spLocks noGrp="1"/>
          </p:cNvSpPr>
          <p:nvPr>
            <p:ph type="body" sz="quarter" idx="13" hasCustomPrompt="1"/>
          </p:nvPr>
        </p:nvSpPr>
        <p:spPr bwMode="auto">
          <a:xfrm>
            <a:off x="609441"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2" name="Text Placeholder 8"/>
          <p:cNvSpPr>
            <a:spLocks noGrp="1"/>
          </p:cNvSpPr>
          <p:nvPr>
            <p:ph type="body" sz="quarter" idx="14" hasCustomPrompt="1"/>
          </p:nvPr>
        </p:nvSpPr>
        <p:spPr bwMode="auto">
          <a:xfrm>
            <a:off x="4387977"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3" name="Text Placeholder 8"/>
          <p:cNvSpPr>
            <a:spLocks noGrp="1"/>
          </p:cNvSpPr>
          <p:nvPr>
            <p:ph type="body" sz="quarter" idx="15" hasCustomPrompt="1"/>
          </p:nvPr>
        </p:nvSpPr>
        <p:spPr bwMode="auto">
          <a:xfrm>
            <a:off x="8166513"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hree Content, Subtitle and Heading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p>
            <a:pPr>
              <a:defRPr/>
            </a:pPr>
            <a:r>
              <a:rPr lang="en-US"/>
              <a:t>Master főcím editálása</a:t>
            </a:r>
            <a:endParaRPr/>
          </a:p>
        </p:txBody>
      </p:sp>
      <p:sp>
        <p:nvSpPr>
          <p:cNvPr id="5" name="Date Placeholder 4"/>
          <p:cNvSpPr>
            <a:spLocks noGrp="1"/>
          </p:cNvSpPr>
          <p:nvPr>
            <p:ph type="dt" sz="half" idx="10"/>
          </p:nvPr>
        </p:nvSpPr>
        <p:spPr bwMode="auto"/>
        <p:txBody>
          <a:bodyPr/>
          <a:lstStyle/>
          <a:p>
            <a:pPr>
              <a:defRPr/>
            </a:pPr>
            <a:r>
              <a:rPr lang="hu-HU"/>
              <a:t>2020 december 4</a:t>
            </a:r>
            <a:endParaRPr lang="en-US"/>
          </a:p>
        </p:txBody>
      </p:sp>
      <p:sp>
        <p:nvSpPr>
          <p:cNvPr id="6" name="Footer Placeholder 5"/>
          <p:cNvSpPr>
            <a:spLocks noGrp="1"/>
          </p:cNvSpPr>
          <p:nvPr>
            <p:ph type="ftr" sz="quarter" idx="11"/>
          </p:nvPr>
        </p:nvSpPr>
        <p:spPr bwMode="auto"/>
        <p:txBody>
          <a:bodyPr/>
          <a:lstStyle/>
          <a:p>
            <a:pPr>
              <a:defRPr/>
            </a:pPr>
            <a:r>
              <a:rPr lang="en-US"/>
              <a:t>MILAB Bemutatkozás</a:t>
            </a:r>
            <a:endParaRPr/>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8" hasCustomPrompt="1"/>
          </p:nvPr>
        </p:nvSpPr>
        <p:spPr bwMode="auto">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9" name="Text Placeholder 2"/>
          <p:cNvSpPr>
            <a:spLocks noGrp="1"/>
          </p:cNvSpPr>
          <p:nvPr>
            <p:ph type="body" idx="1" hasCustomPrompt="1"/>
          </p:nvPr>
        </p:nvSpPr>
        <p:spPr bwMode="auto">
          <a:xfrm>
            <a:off x="609441"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0" name="Text Placeholder 2"/>
          <p:cNvSpPr>
            <a:spLocks noGrp="1"/>
          </p:cNvSpPr>
          <p:nvPr>
            <p:ph type="body" idx="16" hasCustomPrompt="1"/>
          </p:nvPr>
        </p:nvSpPr>
        <p:spPr bwMode="auto">
          <a:xfrm>
            <a:off x="4387977"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1" name="Text Placeholder 2"/>
          <p:cNvSpPr>
            <a:spLocks noGrp="1"/>
          </p:cNvSpPr>
          <p:nvPr>
            <p:ph type="body" idx="17" hasCustomPrompt="1"/>
          </p:nvPr>
        </p:nvSpPr>
        <p:spPr bwMode="auto">
          <a:xfrm>
            <a:off x="8166513"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2" name="Text Placeholder 8"/>
          <p:cNvSpPr>
            <a:spLocks noGrp="1"/>
          </p:cNvSpPr>
          <p:nvPr>
            <p:ph type="body" sz="quarter" idx="13" hasCustomPrompt="1"/>
          </p:nvPr>
        </p:nvSpPr>
        <p:spPr bwMode="auto">
          <a:xfrm>
            <a:off x="609441"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3" name="Text Placeholder 8"/>
          <p:cNvSpPr>
            <a:spLocks noGrp="1"/>
          </p:cNvSpPr>
          <p:nvPr>
            <p:ph type="body" sz="quarter" idx="14" hasCustomPrompt="1"/>
          </p:nvPr>
        </p:nvSpPr>
        <p:spPr bwMode="auto">
          <a:xfrm>
            <a:off x="4387977"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4" name="Text Placeholder 8"/>
          <p:cNvSpPr>
            <a:spLocks noGrp="1"/>
          </p:cNvSpPr>
          <p:nvPr>
            <p:ph type="body" sz="quarter" idx="15" hasCustomPrompt="1"/>
          </p:nvPr>
        </p:nvSpPr>
        <p:spPr bwMode="auto">
          <a:xfrm>
            <a:off x="8166513"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Content Placeholder 2"/>
          <p:cNvSpPr>
            <a:spLocks noGrp="1"/>
          </p:cNvSpPr>
          <p:nvPr>
            <p:ph idx="1" hasCustomPrompt="1"/>
          </p:nvPr>
        </p:nvSpPr>
        <p:spPr bwMode="auto">
          <a:xfrm>
            <a:off x="609441" y="1295401"/>
            <a:ext cx="7618016"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Text Placeholder 3"/>
          <p:cNvSpPr>
            <a:spLocks noGrp="1"/>
          </p:cNvSpPr>
          <p:nvPr>
            <p:ph type="body" sz="half" idx="2" hasCustomPrompt="1"/>
          </p:nvPr>
        </p:nvSpPr>
        <p:spPr bwMode="auto">
          <a:xfrm>
            <a:off x="8532178" y="1295400"/>
            <a:ext cx="3047206"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Alcím szerkesztése</a:t>
            </a:r>
            <a:endParaRPr/>
          </a:p>
        </p:txBody>
      </p:sp>
      <p:sp>
        <p:nvSpPr>
          <p:cNvPr id="7" name="Date Placeholder 4"/>
          <p:cNvSpPr>
            <a:spLocks noGrp="1"/>
          </p:cNvSpPr>
          <p:nvPr>
            <p:ph type="dt" sz="half" idx="10"/>
          </p:nvPr>
        </p:nvSpPr>
        <p:spPr bwMode="auto"/>
        <p:txBody>
          <a:bodyPr/>
          <a:lstStyle/>
          <a:p>
            <a:pPr>
              <a:defRPr/>
            </a:pPr>
            <a:r>
              <a:rPr lang="hu-HU"/>
              <a:t>2020 december 4</a:t>
            </a:r>
            <a:endParaRPr lang="en-US"/>
          </a:p>
        </p:txBody>
      </p:sp>
      <p:sp>
        <p:nvSpPr>
          <p:cNvPr id="8" name="Footer Placeholder 5"/>
          <p:cNvSpPr>
            <a:spLocks noGrp="1"/>
          </p:cNvSpPr>
          <p:nvPr>
            <p:ph type="ftr" sz="quarter" idx="11"/>
          </p:nvPr>
        </p:nvSpPr>
        <p:spPr bwMode="auto"/>
        <p:txBody>
          <a:bodyPr/>
          <a:lstStyle/>
          <a:p>
            <a:pPr>
              <a:defRPr/>
            </a:pPr>
            <a:r>
              <a:rPr lang="en-US"/>
              <a:t>MILAB Bemutatkozás</a:t>
            </a:r>
            <a:endParaRPr/>
          </a:p>
        </p:txBody>
      </p:sp>
      <p:sp>
        <p:nvSpPr>
          <p:cNvPr id="9"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Text Placeholder 3"/>
          <p:cNvSpPr>
            <a:spLocks noGrp="1"/>
          </p:cNvSpPr>
          <p:nvPr>
            <p:ph type="body" sz="half" idx="2" hasCustomPrompt="1"/>
          </p:nvPr>
        </p:nvSpPr>
        <p:spPr bwMode="auto">
          <a:xfrm>
            <a:off x="7678960" y="1295400"/>
            <a:ext cx="3900424"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7" name="Date Placeholder 4"/>
          <p:cNvSpPr>
            <a:spLocks noGrp="1"/>
          </p:cNvSpPr>
          <p:nvPr>
            <p:ph type="dt" sz="half" idx="10"/>
          </p:nvPr>
        </p:nvSpPr>
        <p:spPr bwMode="auto"/>
        <p:txBody>
          <a:bodyPr/>
          <a:lstStyle/>
          <a:p>
            <a:pPr>
              <a:defRPr/>
            </a:pPr>
            <a:r>
              <a:rPr lang="hu-HU"/>
              <a:t>2020 december 4</a:t>
            </a:r>
            <a:endParaRPr lang="en-US"/>
          </a:p>
        </p:txBody>
      </p:sp>
      <p:sp>
        <p:nvSpPr>
          <p:cNvPr id="8" name="Footer Placeholder 5"/>
          <p:cNvSpPr>
            <a:spLocks noGrp="1"/>
          </p:cNvSpPr>
          <p:nvPr>
            <p:ph type="ftr" sz="quarter" idx="11"/>
          </p:nvPr>
        </p:nvSpPr>
        <p:spPr bwMode="auto"/>
        <p:txBody>
          <a:bodyPr/>
          <a:lstStyle/>
          <a:p>
            <a:pPr>
              <a:defRPr/>
            </a:pPr>
            <a:r>
              <a:rPr lang="en-US"/>
              <a:t>MILAB Bemutatkozás</a:t>
            </a:r>
            <a:endParaRPr/>
          </a:p>
        </p:txBody>
      </p:sp>
      <p:sp>
        <p:nvSpPr>
          <p:cNvPr id="9"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bg>
      <p:bgPr>
        <a:solidFill>
          <a:schemeClr val="bg1"/>
        </a:solidFill>
        <a:effectLst/>
      </p:bgPr>
    </p:bg>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141619" cy="1828800"/>
          </a:xfrm>
        </p:spPr>
        <p:txBody>
          <a:bodyPr anchor="t"/>
          <a:lstStyle>
            <a:lvl1pPr algn="l">
              <a:defRPr sz="4400" b="1" cap="none" spc="-100"/>
            </a:lvl1pPr>
          </a:lstStyle>
          <a:p>
            <a:pPr>
              <a:defRPr/>
            </a:pPr>
            <a:r>
              <a:rPr lang="hu-HU"/>
              <a:t>Cím</a:t>
            </a:r>
            <a:endParaRPr lang="en-US"/>
          </a:p>
        </p:txBody>
      </p:sp>
      <p:sp>
        <p:nvSpPr>
          <p:cNvPr id="5" name="Text Placeholder 2"/>
          <p:cNvSpPr>
            <a:spLocks noGrp="1"/>
          </p:cNvSpPr>
          <p:nvPr>
            <p:ph type="body" idx="1" hasCustomPrompt="1"/>
          </p:nvPr>
        </p:nvSpPr>
        <p:spPr bwMode="auto">
          <a:xfrm>
            <a:off x="609441" y="2438400"/>
            <a:ext cx="9141619" cy="3169920"/>
          </a:xfrm>
        </p:spPr>
        <p:txBody>
          <a:bodyPr anchor="t">
            <a:noAutofit/>
          </a:bodyPr>
          <a:lstStyle>
            <a:lvl1pPr marL="0" indent="0">
              <a:spcBef>
                <a:spcPts val="600"/>
              </a:spcBef>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hu-HU"/>
              <a:t>Szövegdoboz</a:t>
            </a:r>
            <a:endParaRPr lang="en-US"/>
          </a:p>
        </p:txBody>
      </p:sp>
      <p:sp>
        <p:nvSpPr>
          <p:cNvPr id="6" name="Date Placeholder 3"/>
          <p:cNvSpPr>
            <a:spLocks noGrp="1"/>
          </p:cNvSpPr>
          <p:nvPr>
            <p:ph type="dt" sz="half" idx="10"/>
          </p:nvPr>
        </p:nvSpPr>
        <p:spPr bwMode="auto"/>
        <p:txBody>
          <a:bodyPr/>
          <a:lstStyle/>
          <a:p>
            <a:pPr>
              <a:defRPr/>
            </a:pPr>
            <a:r>
              <a:rPr lang="hu-HU"/>
              <a:t>2020 december 4</a:t>
            </a:r>
            <a:endParaRPr lang="en-US"/>
          </a:p>
        </p:txBody>
      </p:sp>
      <p:sp>
        <p:nvSpPr>
          <p:cNvPr id="7" name="Footer Placeholder 4"/>
          <p:cNvSpPr>
            <a:spLocks noGrp="1"/>
          </p:cNvSpPr>
          <p:nvPr>
            <p:ph type="ftr" sz="quarter" idx="11"/>
          </p:nvPr>
        </p:nvSpPr>
        <p:spPr bwMode="auto"/>
        <p:txBody>
          <a:bodyPr/>
          <a:lstStyle/>
          <a:p>
            <a:pPr>
              <a:defRPr/>
            </a:pPr>
            <a:r>
              <a:rPr lang="hu-HU"/>
              <a:t>MILAB Bemutatkozás</a:t>
            </a:r>
            <a:endParaRPr lang="en-US"/>
          </a:p>
        </p:txBody>
      </p:sp>
      <p:sp>
        <p:nvSpPr>
          <p:cNvPr id="8"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Picture with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Date Placeholder 4"/>
          <p:cNvSpPr>
            <a:spLocks noGrp="1"/>
          </p:cNvSpPr>
          <p:nvPr>
            <p:ph type="dt" sz="half" idx="10"/>
          </p:nvPr>
        </p:nvSpPr>
        <p:spPr bwMode="auto"/>
        <p:txBody>
          <a:bodyPr/>
          <a:lstStyle/>
          <a:p>
            <a:pPr>
              <a:defRPr/>
            </a:pPr>
            <a:r>
              <a:rPr lang="hu-HU"/>
              <a:t>2020 december 4</a:t>
            </a:r>
            <a:endParaRPr lang="en-US"/>
          </a:p>
        </p:txBody>
      </p:sp>
      <p:sp>
        <p:nvSpPr>
          <p:cNvPr id="7" name="Footer Placeholder 5"/>
          <p:cNvSpPr>
            <a:spLocks noGrp="1"/>
          </p:cNvSpPr>
          <p:nvPr>
            <p:ph type="ftr" sz="quarter" idx="11"/>
          </p:nvPr>
        </p:nvSpPr>
        <p:spPr bwMode="auto"/>
        <p:txBody>
          <a:bodyPr/>
          <a:lstStyle/>
          <a:p>
            <a:pPr>
              <a:defRPr/>
            </a:pPr>
            <a:r>
              <a:rPr lang="en-US"/>
              <a:t>MILAB Bemutatkozás</a:t>
            </a:r>
            <a:endParaRPr/>
          </a:p>
        </p:txBody>
      </p:sp>
      <p:sp>
        <p:nvSpPr>
          <p:cNvPr id="8"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9" name="Text Placeholder 8"/>
          <p:cNvSpPr>
            <a:spLocks noGrp="1"/>
          </p:cNvSpPr>
          <p:nvPr>
            <p:ph type="body" sz="quarter" idx="13" hasCustomPrompt="1"/>
          </p:nvPr>
        </p:nvSpPr>
        <p:spPr bwMode="auto">
          <a:xfrm>
            <a:off x="7678960" y="1295400"/>
            <a:ext cx="3900424"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picTx" preserve="1" userDrawn="1">
  <p:cSld name="Two Pictures with Caption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5314328" cy="3505199"/>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Date Placeholder 4"/>
          <p:cNvSpPr>
            <a:spLocks noGrp="1"/>
          </p:cNvSpPr>
          <p:nvPr>
            <p:ph type="dt" sz="half" idx="10"/>
          </p:nvPr>
        </p:nvSpPr>
        <p:spPr bwMode="auto"/>
        <p:txBody>
          <a:bodyPr/>
          <a:lstStyle/>
          <a:p>
            <a:pPr>
              <a:defRPr/>
            </a:pPr>
            <a:r>
              <a:rPr lang="hu-HU"/>
              <a:t>2020 december 4</a:t>
            </a:r>
            <a:endParaRPr lang="en-US"/>
          </a:p>
        </p:txBody>
      </p:sp>
      <p:sp>
        <p:nvSpPr>
          <p:cNvPr id="7" name="Footer Placeholder 5"/>
          <p:cNvSpPr>
            <a:spLocks noGrp="1"/>
          </p:cNvSpPr>
          <p:nvPr>
            <p:ph type="ftr" sz="quarter" idx="11"/>
          </p:nvPr>
        </p:nvSpPr>
        <p:spPr bwMode="auto"/>
        <p:txBody>
          <a:bodyPr/>
          <a:lstStyle/>
          <a:p>
            <a:pPr>
              <a:defRPr/>
            </a:pPr>
            <a:r>
              <a:rPr lang="en-US"/>
              <a:t>MILAB Bemutatkozás</a:t>
            </a:r>
            <a:endParaRPr/>
          </a:p>
        </p:txBody>
      </p:sp>
      <p:sp>
        <p:nvSpPr>
          <p:cNvPr id="8"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9" name="Picture Placeholder 2"/>
          <p:cNvSpPr>
            <a:spLocks noGrp="1"/>
          </p:cNvSpPr>
          <p:nvPr>
            <p:ph type="pic" idx="13"/>
          </p:nvPr>
        </p:nvSpPr>
        <p:spPr bwMode="auto">
          <a:xfrm>
            <a:off x="6265056" y="1295400"/>
            <a:ext cx="5314328" cy="3505199"/>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10" name="Text Placeholder 3"/>
          <p:cNvSpPr>
            <a:spLocks noGrp="1"/>
          </p:cNvSpPr>
          <p:nvPr>
            <p:ph type="body" sz="half" idx="2" hasCustomPrompt="1"/>
          </p:nvPr>
        </p:nvSpPr>
        <p:spPr bwMode="auto">
          <a:xfrm>
            <a:off x="609441"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
        <p:nvSpPr>
          <p:cNvPr id="11" name="Text Placeholder 3"/>
          <p:cNvSpPr>
            <a:spLocks noGrp="1"/>
          </p:cNvSpPr>
          <p:nvPr>
            <p:ph type="body" sz="half" idx="14" hasCustomPrompt="1"/>
          </p:nvPr>
        </p:nvSpPr>
        <p:spPr bwMode="auto">
          <a:xfrm>
            <a:off x="6265056"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Three Pictures with Caption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Date Placeholder 4"/>
          <p:cNvSpPr>
            <a:spLocks noGrp="1"/>
          </p:cNvSpPr>
          <p:nvPr>
            <p:ph type="dt" sz="half" idx="10"/>
          </p:nvPr>
        </p:nvSpPr>
        <p:spPr bwMode="auto"/>
        <p:txBody>
          <a:bodyPr/>
          <a:lstStyle/>
          <a:p>
            <a:pPr>
              <a:defRPr/>
            </a:pPr>
            <a:r>
              <a:rPr lang="hu-HU"/>
              <a:t>2020 december 4</a:t>
            </a:r>
            <a:endParaRPr lang="en-US"/>
          </a:p>
        </p:txBody>
      </p:sp>
      <p:sp>
        <p:nvSpPr>
          <p:cNvPr id="7" name="Footer Placeholder 5"/>
          <p:cNvSpPr>
            <a:spLocks noGrp="1"/>
          </p:cNvSpPr>
          <p:nvPr>
            <p:ph type="ftr" sz="quarter" idx="11"/>
          </p:nvPr>
        </p:nvSpPr>
        <p:spPr bwMode="auto"/>
        <p:txBody>
          <a:bodyPr/>
          <a:lstStyle/>
          <a:p>
            <a:pPr>
              <a:defRPr/>
            </a:pPr>
            <a:r>
              <a:rPr lang="en-US"/>
              <a:t>MILAB Bemutatkozás</a:t>
            </a:r>
            <a:endParaRPr/>
          </a:p>
        </p:txBody>
      </p:sp>
      <p:sp>
        <p:nvSpPr>
          <p:cNvPr id="8"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9" name="Text Placeholder 3"/>
          <p:cNvSpPr>
            <a:spLocks noGrp="1"/>
          </p:cNvSpPr>
          <p:nvPr>
            <p:ph type="body" sz="half" idx="2" hasCustomPrompt="1"/>
          </p:nvPr>
        </p:nvSpPr>
        <p:spPr bwMode="auto">
          <a:xfrm>
            <a:off x="609441"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
        <p:nvSpPr>
          <p:cNvPr id="10" name="Picture Placeholder 2"/>
          <p:cNvSpPr>
            <a:spLocks noGrp="1"/>
          </p:cNvSpPr>
          <p:nvPr>
            <p:ph type="pic" idx="15"/>
          </p:nvPr>
        </p:nvSpPr>
        <p:spPr bwMode="auto">
          <a:xfrm>
            <a:off x="4387977"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11" name="Picture Placeholder 2"/>
          <p:cNvSpPr>
            <a:spLocks noGrp="1"/>
          </p:cNvSpPr>
          <p:nvPr>
            <p:ph type="pic" idx="16"/>
          </p:nvPr>
        </p:nvSpPr>
        <p:spPr bwMode="auto">
          <a:xfrm>
            <a:off x="8166513"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12" name="Text Placeholder 3"/>
          <p:cNvSpPr>
            <a:spLocks noGrp="1"/>
          </p:cNvSpPr>
          <p:nvPr>
            <p:ph type="body" sz="half" idx="17" hasCustomPrompt="1"/>
          </p:nvPr>
        </p:nvSpPr>
        <p:spPr bwMode="auto">
          <a:xfrm>
            <a:off x="4387977"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
        <p:nvSpPr>
          <p:cNvPr id="13" name="Text Placeholder 3"/>
          <p:cNvSpPr>
            <a:spLocks noGrp="1"/>
          </p:cNvSpPr>
          <p:nvPr>
            <p:ph type="body" sz="half" idx="18" hasCustomPrompt="1"/>
          </p:nvPr>
        </p:nvSpPr>
        <p:spPr bwMode="auto">
          <a:xfrm>
            <a:off x="8166513"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rPr lang="en-US"/>
              <a:t>Master főcím editálása</a:t>
            </a:r>
            <a:endParaRPr/>
          </a:p>
        </p:txBody>
      </p:sp>
      <p:sp>
        <p:nvSpPr>
          <p:cNvPr id="5"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r>
              <a:rPr lang="hu-HU"/>
              <a:t>2020 december 4</a:t>
            </a:r>
            <a:endParaRPr lang="en-US"/>
          </a:p>
        </p:txBody>
      </p:sp>
      <p:sp>
        <p:nvSpPr>
          <p:cNvPr id="7" name="Footer Placeholder 4"/>
          <p:cNvSpPr>
            <a:spLocks noGrp="1"/>
          </p:cNvSpPr>
          <p:nvPr>
            <p:ph type="ftr" sz="quarter" idx="11"/>
          </p:nvPr>
        </p:nvSpPr>
        <p:spPr bwMode="auto"/>
        <p:txBody>
          <a:bodyPr/>
          <a:lstStyle/>
          <a:p>
            <a:pPr>
              <a:defRPr/>
            </a:pPr>
            <a:r>
              <a:rPr lang="en-US"/>
              <a:t>MILAB Bemutatkozás</a:t>
            </a:r>
            <a:endParaRPr/>
          </a:p>
        </p:txBody>
      </p:sp>
      <p:sp>
        <p:nvSpPr>
          <p:cNvPr id="8"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hasCustomPrompt="1"/>
          </p:nvPr>
        </p:nvSpPr>
        <p:spPr bwMode="auto">
          <a:xfrm>
            <a:off x="10567712" y="304801"/>
            <a:ext cx="1011672" cy="5791200"/>
          </a:xfrm>
        </p:spPr>
        <p:txBody>
          <a:bodyPr vert="eaVert"/>
          <a:lstStyle/>
          <a:p>
            <a:pPr>
              <a:defRPr/>
            </a:pPr>
            <a:r>
              <a:rPr lang="en-US"/>
              <a:t>Master főcím editálása</a:t>
            </a:r>
            <a:endParaRPr/>
          </a:p>
        </p:txBody>
      </p:sp>
      <p:sp>
        <p:nvSpPr>
          <p:cNvPr id="5" name="Vertical Text Placeholder 2"/>
          <p:cNvSpPr>
            <a:spLocks noGrp="1"/>
          </p:cNvSpPr>
          <p:nvPr>
            <p:ph type="body" orient="vert" idx="1"/>
          </p:nvPr>
        </p:nvSpPr>
        <p:spPr bwMode="auto">
          <a:xfrm>
            <a:off x="609441" y="304801"/>
            <a:ext cx="9649486" cy="5791200"/>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r>
              <a:rPr lang="hu-HU"/>
              <a:t>2020 december 4</a:t>
            </a:r>
            <a:endParaRPr lang="en-US"/>
          </a:p>
        </p:txBody>
      </p:sp>
      <p:sp>
        <p:nvSpPr>
          <p:cNvPr id="7" name="Footer Placeholder 4"/>
          <p:cNvSpPr>
            <a:spLocks noGrp="1"/>
          </p:cNvSpPr>
          <p:nvPr>
            <p:ph type="ftr" sz="quarter" idx="11"/>
          </p:nvPr>
        </p:nvSpPr>
        <p:spPr bwMode="auto"/>
        <p:txBody>
          <a:bodyPr/>
          <a:lstStyle/>
          <a:p>
            <a:pPr>
              <a:defRPr/>
            </a:pPr>
            <a:r>
              <a:rPr lang="en-US"/>
              <a:t>MILAB Bemutatkozás</a:t>
            </a:r>
            <a:endParaRPr/>
          </a:p>
        </p:txBody>
      </p:sp>
      <p:sp>
        <p:nvSpPr>
          <p:cNvPr id="8"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609441" y="2763520"/>
            <a:ext cx="9141619" cy="1554480"/>
          </a:xfrm>
        </p:spPr>
        <p:txBody>
          <a:bodyPr/>
          <a:lstStyle>
            <a:lvl1pPr>
              <a:defRPr sz="5000" spc="-100"/>
            </a:lvl1pPr>
          </a:lstStyle>
          <a:p>
            <a:pPr>
              <a:defRPr/>
            </a:pPr>
            <a:r>
              <a:rPr lang="hu-HU"/>
              <a:t>Főcím</a:t>
            </a:r>
            <a:endParaRPr lang="en-US"/>
          </a:p>
        </p:txBody>
      </p:sp>
      <p:sp>
        <p:nvSpPr>
          <p:cNvPr id="5" name="Subtitle 2"/>
          <p:cNvSpPr>
            <a:spLocks noGrp="1"/>
          </p:cNvSpPr>
          <p:nvPr>
            <p:ph type="subTitle" idx="1" hasCustomPrompt="1"/>
          </p:nvPr>
        </p:nvSpPr>
        <p:spPr bwMode="auto">
          <a:xfrm>
            <a:off x="609441" y="4419600"/>
            <a:ext cx="9141619" cy="1188720"/>
          </a:xfrm>
        </p:spPr>
        <p:txBody>
          <a:bodyPr>
            <a:noAutofit/>
          </a:bodyPr>
          <a:lstStyle>
            <a:lvl1pPr marL="0" indent="0" algn="l">
              <a:spcBef>
                <a:spcPts val="6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hu-HU"/>
              <a:t>Alcím, szövegdoboz</a:t>
            </a:r>
            <a:endParaRPr lang="en-US"/>
          </a:p>
        </p:txBody>
      </p:sp>
      <p:sp>
        <p:nvSpPr>
          <p:cNvPr id="6"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7" name="Date Placeholder 3"/>
          <p:cNvSpPr>
            <a:spLocks noGrp="1"/>
          </p:cNvSpPr>
          <p:nvPr>
            <p:ph type="dt" sz="half" idx="2"/>
          </p:nvPr>
        </p:nvSpPr>
        <p:spPr bwMode="auto">
          <a:xfrm>
            <a:off x="10157354" y="6478524"/>
            <a:ext cx="812588"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8" name="Footer Placeholder 4"/>
          <p:cNvSpPr>
            <a:spLocks noGrp="1"/>
          </p:cNvSpPr>
          <p:nvPr>
            <p:ph type="ftr" sz="quarter" idx="3"/>
          </p:nvPr>
        </p:nvSpPr>
        <p:spPr bwMode="auto">
          <a:xfrm>
            <a:off x="2208212" y="6478524"/>
            <a:ext cx="784756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bg>
      <p:bgPr>
        <a:solidFill>
          <a:schemeClr val="bg1"/>
        </a:solidFill>
        <a:effectLst/>
      </p:bgPr>
    </p:bg>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141619" cy="1828800"/>
          </a:xfrm>
        </p:spPr>
        <p:txBody>
          <a:bodyPr anchor="t"/>
          <a:lstStyle>
            <a:lvl1pPr algn="l">
              <a:defRPr sz="4400" b="1" cap="none" spc="-100"/>
            </a:lvl1pPr>
          </a:lstStyle>
          <a:p>
            <a:pPr>
              <a:defRPr/>
            </a:pPr>
            <a:r>
              <a:rPr lang="hu-HU"/>
              <a:t>Cím</a:t>
            </a:r>
            <a:endParaRPr lang="en-US"/>
          </a:p>
        </p:txBody>
      </p:sp>
      <p:sp>
        <p:nvSpPr>
          <p:cNvPr id="5" name="Text Placeholder 2"/>
          <p:cNvSpPr>
            <a:spLocks noGrp="1"/>
          </p:cNvSpPr>
          <p:nvPr>
            <p:ph type="body" idx="1" hasCustomPrompt="1"/>
          </p:nvPr>
        </p:nvSpPr>
        <p:spPr bwMode="auto">
          <a:xfrm>
            <a:off x="609441" y="2438400"/>
            <a:ext cx="9141619" cy="3169920"/>
          </a:xfrm>
        </p:spPr>
        <p:txBody>
          <a:bodyPr anchor="t">
            <a:noAutofit/>
          </a:bodyPr>
          <a:lstStyle>
            <a:lvl1pPr marL="0" indent="0">
              <a:spcBef>
                <a:spcPts val="600"/>
              </a:spcBef>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hu-HU"/>
              <a:t>Szövegdoboz</a:t>
            </a:r>
            <a:endParaRPr lang="en-US"/>
          </a:p>
        </p:txBody>
      </p:sp>
      <p:sp>
        <p:nvSpPr>
          <p:cNvPr id="6" name="Date Placeholder 3"/>
          <p:cNvSpPr>
            <a:spLocks noGrp="1"/>
          </p:cNvSpPr>
          <p:nvPr>
            <p:ph type="dt" sz="half" idx="10"/>
          </p:nvPr>
        </p:nvSpPr>
        <p:spPr bwMode="auto"/>
        <p:txBody>
          <a:bodyPr/>
          <a:lstStyle/>
          <a:p>
            <a:pPr>
              <a:defRPr/>
            </a:pPr>
            <a:r>
              <a:rPr lang="hu-HU"/>
              <a:t>2020 december 4</a:t>
            </a:r>
            <a:endParaRPr lang="en-US"/>
          </a:p>
        </p:txBody>
      </p:sp>
      <p:sp>
        <p:nvSpPr>
          <p:cNvPr id="7" name="Footer Placeholder 4"/>
          <p:cNvSpPr>
            <a:spLocks noGrp="1"/>
          </p:cNvSpPr>
          <p:nvPr>
            <p:ph type="ftr" sz="quarter" idx="11"/>
          </p:nvPr>
        </p:nvSpPr>
        <p:spPr bwMode="auto"/>
        <p:txBody>
          <a:bodyPr/>
          <a:lstStyle/>
          <a:p>
            <a:pPr>
              <a:defRPr/>
            </a:pPr>
            <a:r>
              <a:rPr lang="hu-HU"/>
              <a:t>MILAB Bemutatkozás</a:t>
            </a:r>
            <a:endParaRPr lang="en-US"/>
          </a:p>
        </p:txBody>
      </p:sp>
      <p:sp>
        <p:nvSpPr>
          <p:cNvPr id="8"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Graphical Section Header 2">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141619" cy="990600"/>
          </a:xfrm>
        </p:spPr>
        <p:txBody>
          <a:bodyPr anchor="t"/>
          <a:lstStyle>
            <a:lvl1pPr algn="l">
              <a:defRPr sz="4400" b="1" cap="none" spc="-100"/>
            </a:lvl1pPr>
          </a:lstStyle>
          <a:p>
            <a:pPr>
              <a:defRPr/>
            </a:pPr>
            <a:r>
              <a:rPr lang="hu-HU"/>
              <a:t>Cím</a:t>
            </a:r>
            <a:endParaRPr lang="en-US"/>
          </a:p>
        </p:txBody>
      </p:sp>
      <p:sp>
        <p:nvSpPr>
          <p:cNvPr id="5" name="Picture Placeholder 3"/>
          <p:cNvSpPr>
            <a:spLocks noGrp="1"/>
          </p:cNvSpPr>
          <p:nvPr>
            <p:ph type="pic" sz="quarter" idx="10"/>
          </p:nvPr>
        </p:nvSpPr>
        <p:spPr bwMode="auto">
          <a:xfrm>
            <a:off x="608013" y="1524000"/>
            <a:ext cx="9144000" cy="4648200"/>
          </a:xfrm>
        </p:spPr>
        <p:txBody>
          <a:bodyPr/>
          <a:lstStyle/>
          <a:p>
            <a:pPr>
              <a:defRPr/>
            </a:pP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Graphical Section Header 3">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141619" cy="1828800"/>
          </a:xfrm>
        </p:spPr>
        <p:txBody>
          <a:bodyPr anchor="t"/>
          <a:lstStyle>
            <a:lvl1pPr algn="l">
              <a:defRPr sz="4400" b="1" cap="none" spc="-100"/>
            </a:lvl1pPr>
          </a:lstStyle>
          <a:p>
            <a:pPr>
              <a:defRPr/>
            </a:pPr>
            <a:r>
              <a:rPr lang="hu-HU"/>
              <a:t>Cím</a:t>
            </a:r>
            <a:endParaRPr lang="en-US"/>
          </a:p>
        </p:txBody>
      </p:sp>
      <p:sp>
        <p:nvSpPr>
          <p:cNvPr id="5" name="Chart Placeholder 3"/>
          <p:cNvSpPr>
            <a:spLocks noGrp="1"/>
          </p:cNvSpPr>
          <p:nvPr>
            <p:ph type="chart" sz="quarter" idx="10"/>
          </p:nvPr>
        </p:nvSpPr>
        <p:spPr bwMode="auto">
          <a:xfrm>
            <a:off x="608012" y="2362199"/>
            <a:ext cx="4953000" cy="4038600"/>
          </a:xfrm>
        </p:spPr>
        <p:txBody>
          <a:bodyPr/>
          <a:lstStyle/>
          <a:p>
            <a:pPr>
              <a:defRPr/>
            </a:pPr>
            <a:endParaRPr lang="en-US"/>
          </a:p>
        </p:txBody>
      </p:sp>
      <p:sp>
        <p:nvSpPr>
          <p:cNvPr id="6" name="Text Placeholder 5"/>
          <p:cNvSpPr>
            <a:spLocks noGrp="1"/>
          </p:cNvSpPr>
          <p:nvPr>
            <p:ph type="body" sz="quarter" idx="11"/>
          </p:nvPr>
        </p:nvSpPr>
        <p:spPr bwMode="auto">
          <a:xfrm>
            <a:off x="5713413" y="2362199"/>
            <a:ext cx="4038600" cy="403860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Graphical Section Header 4">
    <p:spTree>
      <p:nvGrpSpPr>
        <p:cNvPr id="1" name=""/>
        <p:cNvGrpSpPr/>
        <p:nvPr/>
      </p:nvGrpSpPr>
      <p:grpSpPr bwMode="auto">
        <a:xfrm>
          <a:off x="0" y="0"/>
          <a:ext cx="0" cy="0"/>
          <a:chOff x="0" y="0"/>
          <a:chExt cx="0" cy="0"/>
        </a:xfrm>
      </p:grpSpPr>
      <p:sp>
        <p:nvSpPr>
          <p:cNvPr id="4" name="Text Placeholder 3"/>
          <p:cNvSpPr>
            <a:spLocks noGrp="1"/>
          </p:cNvSpPr>
          <p:nvPr>
            <p:ph type="body" sz="quarter" idx="10"/>
          </p:nvPr>
        </p:nvSpPr>
        <p:spPr bwMode="auto">
          <a:xfrm>
            <a:off x="608013" y="457200"/>
            <a:ext cx="11049000" cy="5943600"/>
          </a:xfrm>
        </p:spPr>
        <p:txBody>
          <a:bodyPr/>
          <a:lstStyle>
            <a:lvl2pPr>
              <a:defRPr/>
            </a:lvl2pPr>
          </a:lstStyle>
          <a:p>
            <a:pPr lvl="0">
              <a:defRPr/>
            </a:pPr>
            <a:r>
              <a:rPr lang="en-US"/>
              <a:t>Click to edit Master text styles</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Graphical Section Header 2">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141619" cy="990600"/>
          </a:xfrm>
        </p:spPr>
        <p:txBody>
          <a:bodyPr anchor="t"/>
          <a:lstStyle>
            <a:lvl1pPr algn="l">
              <a:defRPr sz="4400" b="1" cap="none" spc="-100"/>
            </a:lvl1pPr>
          </a:lstStyle>
          <a:p>
            <a:pPr>
              <a:defRPr/>
            </a:pPr>
            <a:r>
              <a:rPr lang="hu-HU"/>
              <a:t>Cím</a:t>
            </a:r>
            <a:endParaRPr lang="en-US"/>
          </a:p>
        </p:txBody>
      </p:sp>
      <p:sp>
        <p:nvSpPr>
          <p:cNvPr id="5" name="Picture Placeholder 3"/>
          <p:cNvSpPr>
            <a:spLocks noGrp="1"/>
          </p:cNvSpPr>
          <p:nvPr>
            <p:ph type="pic" sz="quarter" idx="10"/>
          </p:nvPr>
        </p:nvSpPr>
        <p:spPr bwMode="auto">
          <a:xfrm>
            <a:off x="608013" y="1524000"/>
            <a:ext cx="9144000" cy="4648200"/>
          </a:xfrm>
        </p:spPr>
        <p:txBody>
          <a:body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523571" cy="762000"/>
          </a:xfrm>
        </p:spPr>
        <p:txBody>
          <a:bodyPr/>
          <a:lstStyle/>
          <a:p>
            <a:pPr>
              <a:defRPr/>
            </a:pPr>
            <a:r>
              <a:rPr lang="en-US"/>
              <a:t>Master főcím editálása</a:t>
            </a:r>
            <a:endParaRPr/>
          </a:p>
        </p:txBody>
      </p:sp>
      <p:sp>
        <p:nvSpPr>
          <p:cNvPr id="5" name="Content Placeholder 2"/>
          <p:cNvSpPr>
            <a:spLocks noGrp="1"/>
          </p:cNvSpPr>
          <p:nvPr>
            <p:ph idx="1" hasCustomPrompt="1"/>
          </p:nvPr>
        </p:nvSpPr>
        <p:spPr bwMode="auto"/>
        <p:txBody>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7" name="Date Placeholder 3"/>
          <p:cNvSpPr>
            <a:spLocks noGrp="1"/>
          </p:cNvSpPr>
          <p:nvPr>
            <p:ph type="dt" sz="half" idx="2"/>
          </p:nvPr>
        </p:nvSpPr>
        <p:spPr bwMode="auto">
          <a:xfrm>
            <a:off x="10157354" y="6478524"/>
            <a:ext cx="812588"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8" name="Footer Placeholder 4"/>
          <p:cNvSpPr>
            <a:spLocks noGrp="1"/>
          </p:cNvSpPr>
          <p:nvPr>
            <p:ph type="ftr" sz="quarter" idx="3"/>
          </p:nvPr>
        </p:nvSpPr>
        <p:spPr bwMode="auto">
          <a:xfrm>
            <a:off x="2208212" y="6478524"/>
            <a:ext cx="784756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Title, Subtitle and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828371" cy="762000"/>
          </a:xfrm>
        </p:spPr>
        <p:txBody>
          <a:bodyPr/>
          <a:lstStyle/>
          <a:p>
            <a:pPr>
              <a:defRPr/>
            </a:pPr>
            <a:r>
              <a:rPr lang="en-US"/>
              <a:t>Master főcím editálása</a:t>
            </a:r>
            <a:endParaRPr/>
          </a:p>
        </p:txBody>
      </p:sp>
      <p:sp>
        <p:nvSpPr>
          <p:cNvPr id="5" name="Date Placeholder 3"/>
          <p:cNvSpPr>
            <a:spLocks noGrp="1"/>
          </p:cNvSpPr>
          <p:nvPr>
            <p:ph type="dt" sz="half" idx="10"/>
          </p:nvPr>
        </p:nvSpPr>
        <p:spPr bwMode="auto"/>
        <p:txBody>
          <a:bodyPr/>
          <a:lstStyle/>
          <a:p>
            <a:pPr>
              <a:defRPr/>
            </a:pPr>
            <a:r>
              <a:rPr lang="hu-HU"/>
              <a:t>2020 december 4</a:t>
            </a:r>
            <a:endParaRPr lang="en-US"/>
          </a:p>
        </p:txBody>
      </p:sp>
      <p:sp>
        <p:nvSpPr>
          <p:cNvPr id="6" name="Footer Placeholder 4"/>
          <p:cNvSpPr>
            <a:spLocks noGrp="1"/>
          </p:cNvSpPr>
          <p:nvPr>
            <p:ph type="ftr" sz="quarter" idx="11"/>
          </p:nvPr>
        </p:nvSpPr>
        <p:spPr bwMode="auto"/>
        <p:txBody>
          <a:bodyPr/>
          <a:lstStyle/>
          <a:p>
            <a:pPr>
              <a:defRPr/>
            </a:pPr>
            <a:r>
              <a:rPr lang="hu-HU"/>
              <a:t>MILAB Bemutatkozás</a:t>
            </a:r>
            <a:endParaRPr lang="en-US"/>
          </a:p>
        </p:txBody>
      </p:sp>
      <p:sp>
        <p:nvSpPr>
          <p:cNvPr id="7"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3" hasCustomPrompt="1"/>
          </p:nvPr>
        </p:nvSpPr>
        <p:spPr bwMode="auto">
          <a:xfrm>
            <a:off x="609441" y="1133856"/>
            <a:ext cx="10969943" cy="274320"/>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9" name="Content Placeholder 2"/>
          <p:cNvSpPr>
            <a:spLocks noGrp="1"/>
          </p:cNvSpPr>
          <p:nvPr>
            <p:ph idx="1" hasCustomPrompt="1"/>
          </p:nvPr>
        </p:nvSpPr>
        <p:spPr bwMode="auto">
          <a:xfrm>
            <a:off x="609441" y="1676400"/>
            <a:ext cx="10969943" cy="4419601"/>
          </a:xfrm>
        </p:spPr>
        <p:txBody>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Title, Subtitle, Heading and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828371" cy="762000"/>
          </a:xfrm>
        </p:spPr>
        <p:txBody>
          <a:bodyPr/>
          <a:lstStyle/>
          <a:p>
            <a:pPr>
              <a:defRPr/>
            </a:pPr>
            <a:r>
              <a:rPr lang="en-US"/>
              <a:t>Master főcím editálása</a:t>
            </a:r>
            <a:endParaRPr/>
          </a:p>
        </p:txBody>
      </p:sp>
      <p:sp>
        <p:nvSpPr>
          <p:cNvPr id="5" name="Date Placeholder 3"/>
          <p:cNvSpPr>
            <a:spLocks noGrp="1"/>
          </p:cNvSpPr>
          <p:nvPr>
            <p:ph type="dt" sz="half" idx="10"/>
          </p:nvPr>
        </p:nvSpPr>
        <p:spPr bwMode="auto"/>
        <p:txBody>
          <a:bodyPr/>
          <a:lstStyle/>
          <a:p>
            <a:pPr>
              <a:defRPr/>
            </a:pPr>
            <a:r>
              <a:rPr lang="hu-HU"/>
              <a:t>2020 december 4</a:t>
            </a:r>
            <a:endParaRPr lang="en-US"/>
          </a:p>
        </p:txBody>
      </p:sp>
      <p:sp>
        <p:nvSpPr>
          <p:cNvPr id="6" name="Footer Placeholder 4"/>
          <p:cNvSpPr>
            <a:spLocks noGrp="1"/>
          </p:cNvSpPr>
          <p:nvPr>
            <p:ph type="ftr" sz="quarter" idx="11"/>
          </p:nvPr>
        </p:nvSpPr>
        <p:spPr bwMode="auto"/>
        <p:txBody>
          <a:bodyPr/>
          <a:lstStyle/>
          <a:p>
            <a:pPr>
              <a:defRPr/>
            </a:pPr>
            <a:r>
              <a:rPr lang="hu-HU"/>
              <a:t>MILAB Bemutatkozás</a:t>
            </a:r>
            <a:endParaRPr lang="en-US"/>
          </a:p>
        </p:txBody>
      </p:sp>
      <p:sp>
        <p:nvSpPr>
          <p:cNvPr id="7"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3" hasCustomPrompt="1"/>
          </p:nvPr>
        </p:nvSpPr>
        <p:spPr bwMode="auto">
          <a:xfrm>
            <a:off x="609441" y="1133856"/>
            <a:ext cx="10969943" cy="274320"/>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9" name="Text Placeholder 7"/>
          <p:cNvSpPr>
            <a:spLocks noGrp="1"/>
          </p:cNvSpPr>
          <p:nvPr>
            <p:ph type="body" sz="quarter" idx="14" hasCustomPrompt="1"/>
          </p:nvPr>
        </p:nvSpPr>
        <p:spPr bwMode="auto">
          <a:xfrm>
            <a:off x="609441" y="1661890"/>
            <a:ext cx="10969943" cy="274320"/>
          </a:xfrm>
        </p:spPr>
        <p:txBody>
          <a:bodyPr>
            <a:noAutofit/>
          </a:bodyPr>
          <a:lstStyle>
            <a:lvl1pPr marL="0" indent="0">
              <a:spcBef>
                <a:spcPts val="0"/>
              </a:spcBef>
              <a:buNone/>
              <a:defRPr sz="18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Főcím hozzáadása</a:t>
            </a:r>
            <a:endParaRPr/>
          </a:p>
        </p:txBody>
      </p:sp>
      <p:sp>
        <p:nvSpPr>
          <p:cNvPr id="10" name="Content Placeholder 2"/>
          <p:cNvSpPr>
            <a:spLocks noGrp="1"/>
          </p:cNvSpPr>
          <p:nvPr>
            <p:ph idx="1" hasCustomPrompt="1"/>
          </p:nvPr>
        </p:nvSpPr>
        <p:spPr bwMode="auto">
          <a:xfrm>
            <a:off x="609441" y="2057400"/>
            <a:ext cx="10969943" cy="4038600"/>
          </a:xfrm>
        </p:spPr>
        <p:txBody>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rPr lang="en-US"/>
              <a:t>Master főcím editálása</a:t>
            </a:r>
            <a:endParaRPr/>
          </a:p>
        </p:txBody>
      </p:sp>
      <p:sp>
        <p:nvSpPr>
          <p:cNvPr id="5" name="Date Placeholder 2"/>
          <p:cNvSpPr>
            <a:spLocks noGrp="1"/>
          </p:cNvSpPr>
          <p:nvPr>
            <p:ph type="dt" sz="half" idx="10"/>
          </p:nvPr>
        </p:nvSpPr>
        <p:spPr bwMode="auto"/>
        <p:txBody>
          <a:bodyPr/>
          <a:lstStyle/>
          <a:p>
            <a:pPr>
              <a:defRPr/>
            </a:pPr>
            <a:r>
              <a:rPr lang="hu-HU"/>
              <a:t>2020 december 4</a:t>
            </a:r>
            <a:endParaRPr lang="en-US"/>
          </a:p>
        </p:txBody>
      </p:sp>
      <p:sp>
        <p:nvSpPr>
          <p:cNvPr id="6" name="Footer Placeholder 3"/>
          <p:cNvSpPr>
            <a:spLocks noGrp="1"/>
          </p:cNvSpPr>
          <p:nvPr>
            <p:ph type="ftr" sz="quarter" idx="11"/>
          </p:nvPr>
        </p:nvSpPr>
        <p:spPr bwMode="auto"/>
        <p:txBody>
          <a:bodyPr/>
          <a:lstStyle/>
          <a:p>
            <a:pPr>
              <a:defRPr/>
            </a:pPr>
            <a:r>
              <a:rPr lang="hu-HU"/>
              <a:t>MILAB Bemutatkozás</a:t>
            </a:r>
            <a:endParaRPr lang="en-US"/>
          </a:p>
        </p:txBody>
      </p:sp>
      <p:sp>
        <p:nvSpPr>
          <p:cNvPr id="7" name="Slide Number Placeholder 4"/>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Title and Subtitl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rPr lang="en-US"/>
              <a:t>Master főcím editálása</a:t>
            </a:r>
            <a:endParaRPr/>
          </a:p>
        </p:txBody>
      </p:sp>
      <p:sp>
        <p:nvSpPr>
          <p:cNvPr id="5" name="Date Placeholder 2"/>
          <p:cNvSpPr>
            <a:spLocks noGrp="1"/>
          </p:cNvSpPr>
          <p:nvPr>
            <p:ph type="dt" sz="half" idx="10"/>
          </p:nvPr>
        </p:nvSpPr>
        <p:spPr bwMode="auto"/>
        <p:txBody>
          <a:bodyPr/>
          <a:lstStyle/>
          <a:p>
            <a:pPr>
              <a:defRPr/>
            </a:pPr>
            <a:r>
              <a:rPr lang="hu-HU"/>
              <a:t>2020 december 4</a:t>
            </a:r>
            <a:endParaRPr lang="en-US"/>
          </a:p>
        </p:txBody>
      </p:sp>
      <p:sp>
        <p:nvSpPr>
          <p:cNvPr id="6" name="Footer Placeholder 3"/>
          <p:cNvSpPr>
            <a:spLocks noGrp="1"/>
          </p:cNvSpPr>
          <p:nvPr>
            <p:ph type="ftr" sz="quarter" idx="11"/>
          </p:nvPr>
        </p:nvSpPr>
        <p:spPr bwMode="auto"/>
        <p:txBody>
          <a:bodyPr/>
          <a:lstStyle/>
          <a:p>
            <a:pPr>
              <a:defRPr/>
            </a:pPr>
            <a:r>
              <a:rPr lang="hu-HU"/>
              <a:t>MILAB Bemutatkozás</a:t>
            </a:r>
            <a:endParaRPr lang="en-US"/>
          </a:p>
        </p:txBody>
      </p:sp>
      <p:sp>
        <p:nvSpPr>
          <p:cNvPr id="7" name="Slide Number Placeholder 4"/>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3" hasCustomPrompt="1"/>
          </p:nvPr>
        </p:nvSpPr>
        <p:spPr bwMode="auto">
          <a:xfrm>
            <a:off x="609441" y="1133856"/>
            <a:ext cx="10969943" cy="260574"/>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a:defRPr/>
            </a:pPr>
            <a:r>
              <a:rPr lang="hu-HU"/>
              <a:t>2020 december 4</a:t>
            </a:r>
            <a:endParaRPr lang="en-US"/>
          </a:p>
        </p:txBody>
      </p:sp>
      <p:sp>
        <p:nvSpPr>
          <p:cNvPr id="5" name="Footer Placeholder 2"/>
          <p:cNvSpPr>
            <a:spLocks noGrp="1"/>
          </p:cNvSpPr>
          <p:nvPr>
            <p:ph type="ftr" sz="quarter" idx="11"/>
          </p:nvPr>
        </p:nvSpPr>
        <p:spPr bwMode="auto"/>
        <p:txBody>
          <a:bodyPr/>
          <a:lstStyle/>
          <a:p>
            <a:pPr>
              <a:defRPr/>
            </a:pPr>
            <a:r>
              <a:rPr lang="hu-HU"/>
              <a:t>MILAB Bemutatkozás</a:t>
            </a:r>
            <a:endParaRPr lang="en-US"/>
          </a:p>
        </p:txBody>
      </p:sp>
      <p:sp>
        <p:nvSpPr>
          <p:cNvPr id="6" name="Slide Number Placeholder 3"/>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547913" cy="762000"/>
          </a:xfrm>
        </p:spPr>
        <p:txBody>
          <a:bodyPr/>
          <a:lstStyle/>
          <a:p>
            <a:pPr>
              <a:defRPr/>
            </a:pPr>
            <a:r>
              <a:rPr lang="en-US"/>
              <a:t>Master főcím editálása</a:t>
            </a:r>
            <a:endParaRPr/>
          </a:p>
        </p:txBody>
      </p:sp>
      <p:sp>
        <p:nvSpPr>
          <p:cNvPr id="5" name="Content Placeholder 2"/>
          <p:cNvSpPr>
            <a:spLocks noGrp="1"/>
          </p:cNvSpPr>
          <p:nvPr>
            <p:ph sz="half" idx="1" hasCustomPrompt="1"/>
          </p:nvPr>
        </p:nvSpPr>
        <p:spPr bwMode="auto">
          <a:xfrm>
            <a:off x="609441"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Content Placeholder 3"/>
          <p:cNvSpPr>
            <a:spLocks noGrp="1"/>
          </p:cNvSpPr>
          <p:nvPr>
            <p:ph sz="half" idx="2" hasCustomPrompt="1"/>
          </p:nvPr>
        </p:nvSpPr>
        <p:spPr bwMode="auto">
          <a:xfrm>
            <a:off x="6265056"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Date Placeholder 3"/>
          <p:cNvSpPr>
            <a:spLocks noGrp="1"/>
          </p:cNvSpPr>
          <p:nvPr>
            <p:ph type="dt" sz="half" idx="13"/>
          </p:nvPr>
        </p:nvSpPr>
        <p:spPr bwMode="auto">
          <a:xfrm>
            <a:off x="10157354" y="6478524"/>
            <a:ext cx="812588"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9" name="Footer Placeholder 4"/>
          <p:cNvSpPr>
            <a:spLocks noGrp="1"/>
          </p:cNvSpPr>
          <p:nvPr>
            <p:ph type="ftr" sz="quarter" idx="3"/>
          </p:nvPr>
        </p:nvSpPr>
        <p:spPr bwMode="auto">
          <a:xfrm>
            <a:off x="2208212" y="6478524"/>
            <a:ext cx="784756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Two Content and Heading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lvl1pPr>
              <a:defRPr/>
            </a:lvl1pPr>
          </a:lstStyle>
          <a:p>
            <a:pPr>
              <a:defRPr/>
            </a:pPr>
            <a:r>
              <a:rPr lang="en-US"/>
              <a:t>Master főcím editálása</a:t>
            </a:r>
            <a:endParaRPr/>
          </a:p>
        </p:txBody>
      </p:sp>
      <p:sp>
        <p:nvSpPr>
          <p:cNvPr id="5" name="Text Placeholder 2"/>
          <p:cNvSpPr>
            <a:spLocks noGrp="1"/>
          </p:cNvSpPr>
          <p:nvPr>
            <p:ph type="body" idx="1" hasCustomPrompt="1"/>
          </p:nvPr>
        </p:nvSpPr>
        <p:spPr bwMode="auto">
          <a:xfrm>
            <a:off x="609441"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6" name="Content Placeholder 3"/>
          <p:cNvSpPr>
            <a:spLocks noGrp="1"/>
          </p:cNvSpPr>
          <p:nvPr>
            <p:ph sz="half" idx="2" hasCustomPrompt="1"/>
          </p:nvPr>
        </p:nvSpPr>
        <p:spPr bwMode="auto">
          <a:xfrm>
            <a:off x="609441"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7" name="Text Placeholder 4"/>
          <p:cNvSpPr>
            <a:spLocks noGrp="1"/>
          </p:cNvSpPr>
          <p:nvPr>
            <p:ph type="body" sz="quarter" idx="3" hasCustomPrompt="1"/>
          </p:nvPr>
        </p:nvSpPr>
        <p:spPr bwMode="auto">
          <a:xfrm>
            <a:off x="6265056"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8" name="Content Placeholder 5"/>
          <p:cNvSpPr>
            <a:spLocks noGrp="1"/>
          </p:cNvSpPr>
          <p:nvPr>
            <p:ph sz="quarter" idx="4" hasCustomPrompt="1"/>
          </p:nvPr>
        </p:nvSpPr>
        <p:spPr bwMode="auto">
          <a:xfrm>
            <a:off x="6265056"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9" name="Date Placeholder 6"/>
          <p:cNvSpPr>
            <a:spLocks noGrp="1"/>
          </p:cNvSpPr>
          <p:nvPr>
            <p:ph type="dt" sz="half" idx="10"/>
          </p:nvPr>
        </p:nvSpPr>
        <p:spPr bwMode="auto"/>
        <p:txBody>
          <a:bodyPr/>
          <a:lstStyle/>
          <a:p>
            <a:pPr>
              <a:defRPr/>
            </a:pPr>
            <a:r>
              <a:rPr lang="hu-HU"/>
              <a:t>2020 december 4</a:t>
            </a:r>
            <a:endParaRPr lang="en-US"/>
          </a:p>
        </p:txBody>
      </p:sp>
      <p:sp>
        <p:nvSpPr>
          <p:cNvPr id="10" name="Footer Placeholder 7"/>
          <p:cNvSpPr>
            <a:spLocks noGrp="1"/>
          </p:cNvSpPr>
          <p:nvPr>
            <p:ph type="ftr" sz="quarter" idx="11"/>
          </p:nvPr>
        </p:nvSpPr>
        <p:spPr bwMode="auto"/>
        <p:txBody>
          <a:bodyPr/>
          <a:lstStyle/>
          <a:p>
            <a:pPr>
              <a:defRPr/>
            </a:pPr>
            <a:r>
              <a:rPr lang="hu-HU"/>
              <a:t>MILAB Bemutatkozás</a:t>
            </a:r>
            <a:endParaRPr lang="en-US"/>
          </a:p>
        </p:txBody>
      </p:sp>
      <p:sp>
        <p:nvSpPr>
          <p:cNvPr id="11" name="Slide Number Placeholder 8"/>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Two Content, Subtitle and Headings">
    <p:spTree>
      <p:nvGrpSpPr>
        <p:cNvPr id="1" name=""/>
        <p:cNvGrpSpPr/>
        <p:nvPr/>
      </p:nvGrpSpPr>
      <p:grpSpPr bwMode="auto">
        <a:xfrm>
          <a:off x="0" y="0"/>
          <a:ext cx="0" cy="0"/>
          <a:chOff x="0" y="0"/>
          <a:chExt cx="0" cy="0"/>
        </a:xfrm>
      </p:grpSpPr>
      <p:sp>
        <p:nvSpPr>
          <p:cNvPr id="4" name="Text Placeholder 7"/>
          <p:cNvSpPr>
            <a:spLocks noGrp="1"/>
          </p:cNvSpPr>
          <p:nvPr>
            <p:ph type="body" sz="quarter" idx="13" hasCustomPrompt="1"/>
          </p:nvPr>
        </p:nvSpPr>
        <p:spPr bwMode="auto">
          <a:xfrm>
            <a:off x="609441" y="1133856"/>
            <a:ext cx="10969943" cy="260574"/>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5" name="Title 1"/>
          <p:cNvSpPr>
            <a:spLocks noGrp="1"/>
          </p:cNvSpPr>
          <p:nvPr>
            <p:ph type="title" hasCustomPrompt="1"/>
          </p:nvPr>
        </p:nvSpPr>
        <p:spPr bwMode="auto">
          <a:xfrm>
            <a:off x="609441" y="304800"/>
            <a:ext cx="10969943" cy="762000"/>
          </a:xfrm>
        </p:spPr>
        <p:txBody>
          <a:bodyPr/>
          <a:lstStyle>
            <a:lvl1pPr>
              <a:defRPr/>
            </a:lvl1pPr>
          </a:lstStyle>
          <a:p>
            <a:pPr>
              <a:defRPr/>
            </a:pPr>
            <a:r>
              <a:rPr lang="en-US"/>
              <a:t>Master főcím editálása</a:t>
            </a:r>
            <a:endParaRPr/>
          </a:p>
        </p:txBody>
      </p:sp>
      <p:sp>
        <p:nvSpPr>
          <p:cNvPr id="6" name="Text Placeholder 2"/>
          <p:cNvSpPr>
            <a:spLocks noGrp="1"/>
          </p:cNvSpPr>
          <p:nvPr>
            <p:ph type="body" idx="1" hasCustomPrompt="1"/>
          </p:nvPr>
        </p:nvSpPr>
        <p:spPr bwMode="auto">
          <a:xfrm>
            <a:off x="609441"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7" name="Content Placeholder 3"/>
          <p:cNvSpPr>
            <a:spLocks noGrp="1"/>
          </p:cNvSpPr>
          <p:nvPr>
            <p:ph sz="half" idx="2" hasCustomPrompt="1"/>
          </p:nvPr>
        </p:nvSpPr>
        <p:spPr bwMode="auto">
          <a:xfrm>
            <a:off x="609441"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8" name="Text Placeholder 4"/>
          <p:cNvSpPr>
            <a:spLocks noGrp="1"/>
          </p:cNvSpPr>
          <p:nvPr>
            <p:ph type="body" sz="quarter" idx="3" hasCustomPrompt="1"/>
          </p:nvPr>
        </p:nvSpPr>
        <p:spPr bwMode="auto">
          <a:xfrm>
            <a:off x="6265056"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9" name="Content Placeholder 5"/>
          <p:cNvSpPr>
            <a:spLocks noGrp="1"/>
          </p:cNvSpPr>
          <p:nvPr>
            <p:ph sz="quarter" idx="4" hasCustomPrompt="1"/>
          </p:nvPr>
        </p:nvSpPr>
        <p:spPr bwMode="auto">
          <a:xfrm>
            <a:off x="6265056"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0" name="Date Placeholder 6"/>
          <p:cNvSpPr>
            <a:spLocks noGrp="1"/>
          </p:cNvSpPr>
          <p:nvPr>
            <p:ph type="dt" sz="half" idx="10"/>
          </p:nvPr>
        </p:nvSpPr>
        <p:spPr bwMode="auto"/>
        <p:txBody>
          <a:bodyPr/>
          <a:lstStyle/>
          <a:p>
            <a:pPr>
              <a:defRPr/>
            </a:pPr>
            <a:r>
              <a:rPr lang="hu-HU"/>
              <a:t>2020 december 4</a:t>
            </a:r>
            <a:endParaRPr lang="en-US"/>
          </a:p>
        </p:txBody>
      </p:sp>
      <p:sp>
        <p:nvSpPr>
          <p:cNvPr id="11" name="Footer Placeholder 7"/>
          <p:cNvSpPr>
            <a:spLocks noGrp="1"/>
          </p:cNvSpPr>
          <p:nvPr>
            <p:ph type="ftr" sz="quarter" idx="11"/>
          </p:nvPr>
        </p:nvSpPr>
        <p:spPr bwMode="auto"/>
        <p:txBody>
          <a:bodyPr/>
          <a:lstStyle/>
          <a:p>
            <a:pPr>
              <a:defRPr/>
            </a:pPr>
            <a:r>
              <a:rPr lang="hu-HU"/>
              <a:t>MILAB Bemutatkozás</a:t>
            </a:r>
            <a:endParaRPr lang="en-US"/>
          </a:p>
        </p:txBody>
      </p:sp>
      <p:sp>
        <p:nvSpPr>
          <p:cNvPr id="12" name="Slide Number Placeholder 8"/>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Three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p>
            <a:pPr>
              <a:defRPr/>
            </a:pPr>
            <a:r>
              <a:rPr lang="en-US"/>
              <a:t>Master főcím editálása</a:t>
            </a:r>
            <a:endParaRPr/>
          </a:p>
        </p:txBody>
      </p:sp>
      <p:sp>
        <p:nvSpPr>
          <p:cNvPr id="5" name="Date Placeholder 4"/>
          <p:cNvSpPr>
            <a:spLocks noGrp="1"/>
          </p:cNvSpPr>
          <p:nvPr>
            <p:ph type="dt" sz="half" idx="10"/>
          </p:nvPr>
        </p:nvSpPr>
        <p:spPr bwMode="auto"/>
        <p:txBody>
          <a:bodyPr/>
          <a:lstStyle/>
          <a:p>
            <a:pPr>
              <a:defRPr/>
            </a:pPr>
            <a:r>
              <a:rPr lang="hu-HU"/>
              <a:t>2020 december 4</a:t>
            </a:r>
            <a:endParaRPr lang="en-US"/>
          </a:p>
        </p:txBody>
      </p:sp>
      <p:sp>
        <p:nvSpPr>
          <p:cNvPr id="6" name="Footer Placeholder 5"/>
          <p:cNvSpPr>
            <a:spLocks noGrp="1"/>
          </p:cNvSpPr>
          <p:nvPr>
            <p:ph type="ftr" sz="quarter" idx="11"/>
          </p:nvPr>
        </p:nvSpPr>
        <p:spPr bwMode="auto"/>
        <p:txBody>
          <a:bodyPr/>
          <a:lstStyle/>
          <a:p>
            <a:pPr>
              <a:defRPr/>
            </a:pPr>
            <a:r>
              <a:rPr lang="hu-HU"/>
              <a:t>MILAB Bemutatkozás</a:t>
            </a:r>
            <a:endParaRPr lang="en-US"/>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8"/>
          <p:cNvSpPr>
            <a:spLocks noGrp="1"/>
          </p:cNvSpPr>
          <p:nvPr>
            <p:ph type="body" sz="quarter" idx="13" hasCustomPrompt="1"/>
          </p:nvPr>
        </p:nvSpPr>
        <p:spPr bwMode="auto">
          <a:xfrm>
            <a:off x="609441"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9" name="Text Placeholder 8"/>
          <p:cNvSpPr>
            <a:spLocks noGrp="1"/>
          </p:cNvSpPr>
          <p:nvPr>
            <p:ph type="body" sz="quarter" idx="14" hasCustomPrompt="1"/>
          </p:nvPr>
        </p:nvSpPr>
        <p:spPr bwMode="auto">
          <a:xfrm>
            <a:off x="4387977"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0" name="Text Placeholder 8"/>
          <p:cNvSpPr>
            <a:spLocks noGrp="1"/>
          </p:cNvSpPr>
          <p:nvPr>
            <p:ph type="body" sz="quarter" idx="15" hasCustomPrompt="1"/>
          </p:nvPr>
        </p:nvSpPr>
        <p:spPr bwMode="auto">
          <a:xfrm>
            <a:off x="8166513"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Graphical Section Header 3">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141619" cy="1828800"/>
          </a:xfrm>
        </p:spPr>
        <p:txBody>
          <a:bodyPr anchor="t"/>
          <a:lstStyle>
            <a:lvl1pPr algn="l">
              <a:defRPr sz="4400" b="1" cap="none" spc="-100"/>
            </a:lvl1pPr>
          </a:lstStyle>
          <a:p>
            <a:pPr>
              <a:defRPr/>
            </a:pPr>
            <a:r>
              <a:rPr lang="hu-HU"/>
              <a:t>Cím</a:t>
            </a:r>
            <a:endParaRPr lang="en-US"/>
          </a:p>
        </p:txBody>
      </p:sp>
      <p:sp>
        <p:nvSpPr>
          <p:cNvPr id="5" name="Chart Placeholder 3"/>
          <p:cNvSpPr>
            <a:spLocks noGrp="1"/>
          </p:cNvSpPr>
          <p:nvPr>
            <p:ph type="chart" sz="quarter" idx="10"/>
          </p:nvPr>
        </p:nvSpPr>
        <p:spPr bwMode="auto">
          <a:xfrm>
            <a:off x="608012" y="2362199"/>
            <a:ext cx="4953000" cy="4038600"/>
          </a:xfrm>
        </p:spPr>
        <p:txBody>
          <a:bodyPr/>
          <a:lstStyle/>
          <a:p>
            <a:pPr>
              <a:defRPr/>
            </a:pPr>
            <a:endParaRPr lang="en-US"/>
          </a:p>
        </p:txBody>
      </p:sp>
      <p:sp>
        <p:nvSpPr>
          <p:cNvPr id="6" name="Text Placeholder 5"/>
          <p:cNvSpPr>
            <a:spLocks noGrp="1"/>
          </p:cNvSpPr>
          <p:nvPr>
            <p:ph type="body" sz="quarter" idx="11"/>
          </p:nvPr>
        </p:nvSpPr>
        <p:spPr bwMode="auto">
          <a:xfrm>
            <a:off x="5713413" y="2362199"/>
            <a:ext cx="4038600" cy="403860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Three Content and Heading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p>
            <a:pPr>
              <a:defRPr/>
            </a:pPr>
            <a:r>
              <a:rPr lang="en-US"/>
              <a:t>Master főcím editálása</a:t>
            </a:r>
            <a:endParaRPr/>
          </a:p>
        </p:txBody>
      </p:sp>
      <p:sp>
        <p:nvSpPr>
          <p:cNvPr id="5" name="Date Placeholder 4"/>
          <p:cNvSpPr>
            <a:spLocks noGrp="1"/>
          </p:cNvSpPr>
          <p:nvPr>
            <p:ph type="dt" sz="half" idx="10"/>
          </p:nvPr>
        </p:nvSpPr>
        <p:spPr bwMode="auto"/>
        <p:txBody>
          <a:bodyPr/>
          <a:lstStyle/>
          <a:p>
            <a:pPr>
              <a:defRPr/>
            </a:pPr>
            <a:r>
              <a:rPr lang="hu-HU"/>
              <a:t>2020 december 4</a:t>
            </a:r>
            <a:endParaRPr lang="en-US"/>
          </a:p>
        </p:txBody>
      </p:sp>
      <p:sp>
        <p:nvSpPr>
          <p:cNvPr id="6" name="Footer Placeholder 5"/>
          <p:cNvSpPr>
            <a:spLocks noGrp="1"/>
          </p:cNvSpPr>
          <p:nvPr>
            <p:ph type="ftr" sz="quarter" idx="11"/>
          </p:nvPr>
        </p:nvSpPr>
        <p:spPr bwMode="auto"/>
        <p:txBody>
          <a:bodyPr/>
          <a:lstStyle/>
          <a:p>
            <a:pPr>
              <a:defRPr/>
            </a:pPr>
            <a:r>
              <a:rPr lang="hu-HU"/>
              <a:t>MILAB Bemutatkozás</a:t>
            </a:r>
            <a:endParaRPr lang="en-US"/>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2"/>
          <p:cNvSpPr>
            <a:spLocks noGrp="1"/>
          </p:cNvSpPr>
          <p:nvPr>
            <p:ph type="body" idx="1" hasCustomPrompt="1"/>
          </p:nvPr>
        </p:nvSpPr>
        <p:spPr bwMode="auto">
          <a:xfrm>
            <a:off x="609441"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9" name="Text Placeholder 2"/>
          <p:cNvSpPr>
            <a:spLocks noGrp="1"/>
          </p:cNvSpPr>
          <p:nvPr>
            <p:ph type="body" idx="16" hasCustomPrompt="1"/>
          </p:nvPr>
        </p:nvSpPr>
        <p:spPr bwMode="auto">
          <a:xfrm>
            <a:off x="4387977"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0" name="Text Placeholder 2"/>
          <p:cNvSpPr>
            <a:spLocks noGrp="1"/>
          </p:cNvSpPr>
          <p:nvPr>
            <p:ph type="body" idx="17" hasCustomPrompt="1"/>
          </p:nvPr>
        </p:nvSpPr>
        <p:spPr bwMode="auto">
          <a:xfrm>
            <a:off x="8166513"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1" name="Text Placeholder 8"/>
          <p:cNvSpPr>
            <a:spLocks noGrp="1"/>
          </p:cNvSpPr>
          <p:nvPr>
            <p:ph type="body" sz="quarter" idx="13" hasCustomPrompt="1"/>
          </p:nvPr>
        </p:nvSpPr>
        <p:spPr bwMode="auto">
          <a:xfrm>
            <a:off x="609441"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2" name="Text Placeholder 8"/>
          <p:cNvSpPr>
            <a:spLocks noGrp="1"/>
          </p:cNvSpPr>
          <p:nvPr>
            <p:ph type="body" sz="quarter" idx="14" hasCustomPrompt="1"/>
          </p:nvPr>
        </p:nvSpPr>
        <p:spPr bwMode="auto">
          <a:xfrm>
            <a:off x="4387977"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3" name="Text Placeholder 8"/>
          <p:cNvSpPr>
            <a:spLocks noGrp="1"/>
          </p:cNvSpPr>
          <p:nvPr>
            <p:ph type="body" sz="quarter" idx="15" hasCustomPrompt="1"/>
          </p:nvPr>
        </p:nvSpPr>
        <p:spPr bwMode="auto">
          <a:xfrm>
            <a:off x="8166513"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Three Content, Subtitle and Heading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lstStyle/>
          <a:p>
            <a:pPr>
              <a:defRPr/>
            </a:pPr>
            <a:r>
              <a:rPr lang="en-US"/>
              <a:t>Master főcím editálása</a:t>
            </a:r>
            <a:endParaRPr/>
          </a:p>
        </p:txBody>
      </p:sp>
      <p:sp>
        <p:nvSpPr>
          <p:cNvPr id="5" name="Date Placeholder 4"/>
          <p:cNvSpPr>
            <a:spLocks noGrp="1"/>
          </p:cNvSpPr>
          <p:nvPr>
            <p:ph type="dt" sz="half" idx="10"/>
          </p:nvPr>
        </p:nvSpPr>
        <p:spPr bwMode="auto"/>
        <p:txBody>
          <a:bodyPr/>
          <a:lstStyle/>
          <a:p>
            <a:pPr>
              <a:defRPr/>
            </a:pPr>
            <a:r>
              <a:rPr lang="hu-HU"/>
              <a:t>2020 december 4</a:t>
            </a:r>
            <a:endParaRPr lang="en-US"/>
          </a:p>
        </p:txBody>
      </p:sp>
      <p:sp>
        <p:nvSpPr>
          <p:cNvPr id="6" name="Footer Placeholder 5"/>
          <p:cNvSpPr>
            <a:spLocks noGrp="1"/>
          </p:cNvSpPr>
          <p:nvPr>
            <p:ph type="ftr" sz="quarter" idx="11"/>
          </p:nvPr>
        </p:nvSpPr>
        <p:spPr bwMode="auto"/>
        <p:txBody>
          <a:bodyPr/>
          <a:lstStyle/>
          <a:p>
            <a:pPr>
              <a:defRPr/>
            </a:pPr>
            <a:r>
              <a:rPr lang="en-US"/>
              <a:t>MILAB Bemutatkozás</a:t>
            </a:r>
            <a:endParaRPr/>
          </a:p>
        </p:txBody>
      </p:sp>
      <p:sp>
        <p:nvSpPr>
          <p:cNvPr id="7"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8" hasCustomPrompt="1"/>
          </p:nvPr>
        </p:nvSpPr>
        <p:spPr bwMode="auto">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9" name="Text Placeholder 2"/>
          <p:cNvSpPr>
            <a:spLocks noGrp="1"/>
          </p:cNvSpPr>
          <p:nvPr>
            <p:ph type="body" idx="1" hasCustomPrompt="1"/>
          </p:nvPr>
        </p:nvSpPr>
        <p:spPr bwMode="auto">
          <a:xfrm>
            <a:off x="609441"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0" name="Text Placeholder 2"/>
          <p:cNvSpPr>
            <a:spLocks noGrp="1"/>
          </p:cNvSpPr>
          <p:nvPr>
            <p:ph type="body" idx="16" hasCustomPrompt="1"/>
          </p:nvPr>
        </p:nvSpPr>
        <p:spPr bwMode="auto">
          <a:xfrm>
            <a:off x="4387977"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1" name="Text Placeholder 2"/>
          <p:cNvSpPr>
            <a:spLocks noGrp="1"/>
          </p:cNvSpPr>
          <p:nvPr>
            <p:ph type="body" idx="17" hasCustomPrompt="1"/>
          </p:nvPr>
        </p:nvSpPr>
        <p:spPr bwMode="auto">
          <a:xfrm>
            <a:off x="8166513"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Alcím hozzáadása</a:t>
            </a:r>
            <a:endParaRPr/>
          </a:p>
        </p:txBody>
      </p:sp>
      <p:sp>
        <p:nvSpPr>
          <p:cNvPr id="12" name="Text Placeholder 8"/>
          <p:cNvSpPr>
            <a:spLocks noGrp="1"/>
          </p:cNvSpPr>
          <p:nvPr>
            <p:ph type="body" sz="quarter" idx="13" hasCustomPrompt="1"/>
          </p:nvPr>
        </p:nvSpPr>
        <p:spPr bwMode="auto">
          <a:xfrm>
            <a:off x="609441"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3" name="Text Placeholder 8"/>
          <p:cNvSpPr>
            <a:spLocks noGrp="1"/>
          </p:cNvSpPr>
          <p:nvPr>
            <p:ph type="body" sz="quarter" idx="14" hasCustomPrompt="1"/>
          </p:nvPr>
        </p:nvSpPr>
        <p:spPr bwMode="auto">
          <a:xfrm>
            <a:off x="4387977"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14" name="Text Placeholder 8"/>
          <p:cNvSpPr>
            <a:spLocks noGrp="1"/>
          </p:cNvSpPr>
          <p:nvPr>
            <p:ph type="body" sz="quarter" idx="15" hasCustomPrompt="1"/>
          </p:nvPr>
        </p:nvSpPr>
        <p:spPr bwMode="auto">
          <a:xfrm>
            <a:off x="8166513"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Content Placeholder 2"/>
          <p:cNvSpPr>
            <a:spLocks noGrp="1"/>
          </p:cNvSpPr>
          <p:nvPr>
            <p:ph idx="1" hasCustomPrompt="1"/>
          </p:nvPr>
        </p:nvSpPr>
        <p:spPr bwMode="auto">
          <a:xfrm>
            <a:off x="609441" y="1295401"/>
            <a:ext cx="7618016"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Text Placeholder 3"/>
          <p:cNvSpPr>
            <a:spLocks noGrp="1"/>
          </p:cNvSpPr>
          <p:nvPr>
            <p:ph type="body" sz="half" idx="2" hasCustomPrompt="1"/>
          </p:nvPr>
        </p:nvSpPr>
        <p:spPr bwMode="auto">
          <a:xfrm>
            <a:off x="8532178" y="1295400"/>
            <a:ext cx="3047206"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Alcím szerkesztése</a:t>
            </a:r>
            <a:endParaRPr/>
          </a:p>
        </p:txBody>
      </p:sp>
      <p:sp>
        <p:nvSpPr>
          <p:cNvPr id="7" name="Date Placeholder 4"/>
          <p:cNvSpPr>
            <a:spLocks noGrp="1"/>
          </p:cNvSpPr>
          <p:nvPr>
            <p:ph type="dt" sz="half" idx="10"/>
          </p:nvPr>
        </p:nvSpPr>
        <p:spPr bwMode="auto"/>
        <p:txBody>
          <a:bodyPr/>
          <a:lstStyle/>
          <a:p>
            <a:pPr>
              <a:defRPr/>
            </a:pPr>
            <a:r>
              <a:rPr lang="hu-HU"/>
              <a:t>2020 december 4</a:t>
            </a:r>
            <a:endParaRPr lang="en-US"/>
          </a:p>
        </p:txBody>
      </p:sp>
      <p:sp>
        <p:nvSpPr>
          <p:cNvPr id="8" name="Footer Placeholder 5"/>
          <p:cNvSpPr>
            <a:spLocks noGrp="1"/>
          </p:cNvSpPr>
          <p:nvPr>
            <p:ph type="ftr" sz="quarter" idx="11"/>
          </p:nvPr>
        </p:nvSpPr>
        <p:spPr bwMode="auto"/>
        <p:txBody>
          <a:bodyPr/>
          <a:lstStyle/>
          <a:p>
            <a:pPr>
              <a:defRPr/>
            </a:pPr>
            <a:r>
              <a:rPr lang="en-US"/>
              <a:t>MILAB Bemutatkozás</a:t>
            </a:r>
            <a:endParaRPr/>
          </a:p>
        </p:txBody>
      </p:sp>
      <p:sp>
        <p:nvSpPr>
          <p:cNvPr id="9"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Text Placeholder 3"/>
          <p:cNvSpPr>
            <a:spLocks noGrp="1"/>
          </p:cNvSpPr>
          <p:nvPr>
            <p:ph type="body" sz="half" idx="2" hasCustomPrompt="1"/>
          </p:nvPr>
        </p:nvSpPr>
        <p:spPr bwMode="auto">
          <a:xfrm>
            <a:off x="7678960" y="1295400"/>
            <a:ext cx="3900424"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7" name="Date Placeholder 4"/>
          <p:cNvSpPr>
            <a:spLocks noGrp="1"/>
          </p:cNvSpPr>
          <p:nvPr>
            <p:ph type="dt" sz="half" idx="10"/>
          </p:nvPr>
        </p:nvSpPr>
        <p:spPr bwMode="auto"/>
        <p:txBody>
          <a:bodyPr/>
          <a:lstStyle/>
          <a:p>
            <a:pPr>
              <a:defRPr/>
            </a:pPr>
            <a:r>
              <a:rPr lang="hu-HU"/>
              <a:t>2020 december 4</a:t>
            </a:r>
            <a:endParaRPr lang="en-US"/>
          </a:p>
        </p:txBody>
      </p:sp>
      <p:sp>
        <p:nvSpPr>
          <p:cNvPr id="8" name="Footer Placeholder 5"/>
          <p:cNvSpPr>
            <a:spLocks noGrp="1"/>
          </p:cNvSpPr>
          <p:nvPr>
            <p:ph type="ftr" sz="quarter" idx="11"/>
          </p:nvPr>
        </p:nvSpPr>
        <p:spPr bwMode="auto"/>
        <p:txBody>
          <a:bodyPr/>
          <a:lstStyle/>
          <a:p>
            <a:pPr>
              <a:defRPr/>
            </a:pPr>
            <a:r>
              <a:rPr lang="en-US"/>
              <a:t>MILAB Bemutatkozás</a:t>
            </a:r>
            <a:endParaRPr/>
          </a:p>
        </p:txBody>
      </p:sp>
      <p:sp>
        <p:nvSpPr>
          <p:cNvPr id="9"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Picture with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Date Placeholder 4"/>
          <p:cNvSpPr>
            <a:spLocks noGrp="1"/>
          </p:cNvSpPr>
          <p:nvPr>
            <p:ph type="dt" sz="half" idx="10"/>
          </p:nvPr>
        </p:nvSpPr>
        <p:spPr bwMode="auto"/>
        <p:txBody>
          <a:bodyPr/>
          <a:lstStyle/>
          <a:p>
            <a:pPr>
              <a:defRPr/>
            </a:pPr>
            <a:r>
              <a:rPr lang="hu-HU"/>
              <a:t>2020 december 4</a:t>
            </a:r>
            <a:endParaRPr lang="en-US"/>
          </a:p>
        </p:txBody>
      </p:sp>
      <p:sp>
        <p:nvSpPr>
          <p:cNvPr id="7" name="Footer Placeholder 5"/>
          <p:cNvSpPr>
            <a:spLocks noGrp="1"/>
          </p:cNvSpPr>
          <p:nvPr>
            <p:ph type="ftr" sz="quarter" idx="11"/>
          </p:nvPr>
        </p:nvSpPr>
        <p:spPr bwMode="auto"/>
        <p:txBody>
          <a:bodyPr/>
          <a:lstStyle/>
          <a:p>
            <a:pPr>
              <a:defRPr/>
            </a:pPr>
            <a:r>
              <a:rPr lang="en-US"/>
              <a:t>MILAB Bemutatkozás</a:t>
            </a:r>
            <a:endParaRPr/>
          </a:p>
        </p:txBody>
      </p:sp>
      <p:sp>
        <p:nvSpPr>
          <p:cNvPr id="8"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9" name="Text Placeholder 8"/>
          <p:cNvSpPr>
            <a:spLocks noGrp="1"/>
          </p:cNvSpPr>
          <p:nvPr>
            <p:ph type="body" sz="quarter" idx="13" hasCustomPrompt="1"/>
          </p:nvPr>
        </p:nvSpPr>
        <p:spPr bwMode="auto">
          <a:xfrm>
            <a:off x="7678960" y="1295400"/>
            <a:ext cx="3900424"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type="picTx" preserve="1" userDrawn="1">
  <p:cSld name="Two Pictures with Caption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5314328" cy="3505199"/>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Date Placeholder 4"/>
          <p:cNvSpPr>
            <a:spLocks noGrp="1"/>
          </p:cNvSpPr>
          <p:nvPr>
            <p:ph type="dt" sz="half" idx="10"/>
          </p:nvPr>
        </p:nvSpPr>
        <p:spPr bwMode="auto"/>
        <p:txBody>
          <a:bodyPr/>
          <a:lstStyle/>
          <a:p>
            <a:pPr>
              <a:defRPr/>
            </a:pPr>
            <a:r>
              <a:rPr lang="hu-HU"/>
              <a:t>2020 december 4</a:t>
            </a:r>
            <a:endParaRPr lang="en-US"/>
          </a:p>
        </p:txBody>
      </p:sp>
      <p:sp>
        <p:nvSpPr>
          <p:cNvPr id="7" name="Footer Placeholder 5"/>
          <p:cNvSpPr>
            <a:spLocks noGrp="1"/>
          </p:cNvSpPr>
          <p:nvPr>
            <p:ph type="ftr" sz="quarter" idx="11"/>
          </p:nvPr>
        </p:nvSpPr>
        <p:spPr bwMode="auto"/>
        <p:txBody>
          <a:bodyPr/>
          <a:lstStyle/>
          <a:p>
            <a:pPr>
              <a:defRPr/>
            </a:pPr>
            <a:r>
              <a:rPr lang="en-US"/>
              <a:t>MILAB Bemutatkozás</a:t>
            </a:r>
            <a:endParaRPr/>
          </a:p>
        </p:txBody>
      </p:sp>
      <p:sp>
        <p:nvSpPr>
          <p:cNvPr id="8"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9" name="Picture Placeholder 2"/>
          <p:cNvSpPr>
            <a:spLocks noGrp="1"/>
          </p:cNvSpPr>
          <p:nvPr>
            <p:ph type="pic" idx="13"/>
          </p:nvPr>
        </p:nvSpPr>
        <p:spPr bwMode="auto">
          <a:xfrm>
            <a:off x="6265056" y="1295400"/>
            <a:ext cx="5314328" cy="3505199"/>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10" name="Text Placeholder 3"/>
          <p:cNvSpPr>
            <a:spLocks noGrp="1"/>
          </p:cNvSpPr>
          <p:nvPr>
            <p:ph type="body" sz="half" idx="2" hasCustomPrompt="1"/>
          </p:nvPr>
        </p:nvSpPr>
        <p:spPr bwMode="auto">
          <a:xfrm>
            <a:off x="609441"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
        <p:nvSpPr>
          <p:cNvPr id="11" name="Text Placeholder 3"/>
          <p:cNvSpPr>
            <a:spLocks noGrp="1"/>
          </p:cNvSpPr>
          <p:nvPr>
            <p:ph type="body" sz="half" idx="14" hasCustomPrompt="1"/>
          </p:nvPr>
        </p:nvSpPr>
        <p:spPr bwMode="auto">
          <a:xfrm>
            <a:off x="6265056"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Three Pictures with Caption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10969943" cy="762000"/>
          </a:xfrm>
        </p:spPr>
        <p:txBody>
          <a:bodyPr anchor="b"/>
          <a:lstStyle>
            <a:lvl1pPr algn="l">
              <a:defRPr sz="2800" b="1"/>
            </a:lvl1pPr>
          </a:lstStyle>
          <a:p>
            <a:pPr>
              <a:defRPr/>
            </a:pPr>
            <a:r>
              <a:rPr lang="en-US"/>
              <a:t>Master főcím editálása</a:t>
            </a:r>
            <a:endParaRPr/>
          </a:p>
        </p:txBody>
      </p:sp>
      <p:sp>
        <p:nvSpPr>
          <p:cNvPr id="5" name="Picture Placeholder 2"/>
          <p:cNvSpPr>
            <a:spLocks noGrp="1"/>
          </p:cNvSpPr>
          <p:nvPr>
            <p:ph type="pic" idx="1"/>
          </p:nvPr>
        </p:nvSpPr>
        <p:spPr bwMode="auto">
          <a:xfrm>
            <a:off x="609441"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Date Placeholder 4"/>
          <p:cNvSpPr>
            <a:spLocks noGrp="1"/>
          </p:cNvSpPr>
          <p:nvPr>
            <p:ph type="dt" sz="half" idx="10"/>
          </p:nvPr>
        </p:nvSpPr>
        <p:spPr bwMode="auto"/>
        <p:txBody>
          <a:bodyPr/>
          <a:lstStyle/>
          <a:p>
            <a:pPr>
              <a:defRPr/>
            </a:pPr>
            <a:r>
              <a:rPr lang="hu-HU"/>
              <a:t>2020 december 4</a:t>
            </a:r>
            <a:endParaRPr lang="en-US"/>
          </a:p>
        </p:txBody>
      </p:sp>
      <p:sp>
        <p:nvSpPr>
          <p:cNvPr id="7" name="Footer Placeholder 5"/>
          <p:cNvSpPr>
            <a:spLocks noGrp="1"/>
          </p:cNvSpPr>
          <p:nvPr>
            <p:ph type="ftr" sz="quarter" idx="11"/>
          </p:nvPr>
        </p:nvSpPr>
        <p:spPr bwMode="auto"/>
        <p:txBody>
          <a:bodyPr/>
          <a:lstStyle/>
          <a:p>
            <a:pPr>
              <a:defRPr/>
            </a:pPr>
            <a:r>
              <a:rPr lang="en-US"/>
              <a:t>MILAB Bemutatkozás</a:t>
            </a:r>
            <a:endParaRPr/>
          </a:p>
        </p:txBody>
      </p:sp>
      <p:sp>
        <p:nvSpPr>
          <p:cNvPr id="8" name="Slide Number Placeholder 6"/>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9" name="Text Placeholder 3"/>
          <p:cNvSpPr>
            <a:spLocks noGrp="1"/>
          </p:cNvSpPr>
          <p:nvPr>
            <p:ph type="body" sz="half" idx="2" hasCustomPrompt="1"/>
          </p:nvPr>
        </p:nvSpPr>
        <p:spPr bwMode="auto">
          <a:xfrm>
            <a:off x="609441"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
        <p:nvSpPr>
          <p:cNvPr id="10" name="Picture Placeholder 2"/>
          <p:cNvSpPr>
            <a:spLocks noGrp="1"/>
          </p:cNvSpPr>
          <p:nvPr>
            <p:ph type="pic" idx="15"/>
          </p:nvPr>
        </p:nvSpPr>
        <p:spPr bwMode="auto">
          <a:xfrm>
            <a:off x="4387977"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11" name="Picture Placeholder 2"/>
          <p:cNvSpPr>
            <a:spLocks noGrp="1"/>
          </p:cNvSpPr>
          <p:nvPr>
            <p:ph type="pic" idx="16"/>
          </p:nvPr>
        </p:nvSpPr>
        <p:spPr bwMode="auto">
          <a:xfrm>
            <a:off x="8166513"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12" name="Text Placeholder 3"/>
          <p:cNvSpPr>
            <a:spLocks noGrp="1"/>
          </p:cNvSpPr>
          <p:nvPr>
            <p:ph type="body" sz="half" idx="17" hasCustomPrompt="1"/>
          </p:nvPr>
        </p:nvSpPr>
        <p:spPr bwMode="auto">
          <a:xfrm>
            <a:off x="4387977"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
        <p:nvSpPr>
          <p:cNvPr id="13" name="Text Placeholder 3"/>
          <p:cNvSpPr>
            <a:spLocks noGrp="1"/>
          </p:cNvSpPr>
          <p:nvPr>
            <p:ph type="body" sz="half" idx="18" hasCustomPrompt="1"/>
          </p:nvPr>
        </p:nvSpPr>
        <p:spPr bwMode="auto">
          <a:xfrm>
            <a:off x="8166513"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Master szövegstílus formázása</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rPr lang="en-US"/>
              <a:t>Master főcím editálása</a:t>
            </a:r>
            <a:endParaRPr/>
          </a:p>
        </p:txBody>
      </p:sp>
      <p:sp>
        <p:nvSpPr>
          <p:cNvPr id="5"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r>
              <a:rPr lang="hu-HU"/>
              <a:t>2020 december 4</a:t>
            </a:r>
            <a:endParaRPr lang="en-US"/>
          </a:p>
        </p:txBody>
      </p:sp>
      <p:sp>
        <p:nvSpPr>
          <p:cNvPr id="7" name="Footer Placeholder 4"/>
          <p:cNvSpPr>
            <a:spLocks noGrp="1"/>
          </p:cNvSpPr>
          <p:nvPr>
            <p:ph type="ftr" sz="quarter" idx="11"/>
          </p:nvPr>
        </p:nvSpPr>
        <p:spPr bwMode="auto"/>
        <p:txBody>
          <a:bodyPr/>
          <a:lstStyle/>
          <a:p>
            <a:pPr>
              <a:defRPr/>
            </a:pPr>
            <a:r>
              <a:rPr lang="en-US"/>
              <a:t>MILAB Bemutatkozás</a:t>
            </a:r>
            <a:endParaRPr/>
          </a:p>
        </p:txBody>
      </p:sp>
      <p:sp>
        <p:nvSpPr>
          <p:cNvPr id="8"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hasCustomPrompt="1"/>
          </p:nvPr>
        </p:nvSpPr>
        <p:spPr bwMode="auto">
          <a:xfrm>
            <a:off x="10567712" y="304801"/>
            <a:ext cx="1011672" cy="5791200"/>
          </a:xfrm>
        </p:spPr>
        <p:txBody>
          <a:bodyPr vert="eaVert"/>
          <a:lstStyle/>
          <a:p>
            <a:pPr>
              <a:defRPr/>
            </a:pPr>
            <a:r>
              <a:rPr lang="en-US"/>
              <a:t>Master főcím editálása</a:t>
            </a:r>
            <a:endParaRPr/>
          </a:p>
        </p:txBody>
      </p:sp>
      <p:sp>
        <p:nvSpPr>
          <p:cNvPr id="5" name="Vertical Text Placeholder 2"/>
          <p:cNvSpPr>
            <a:spLocks noGrp="1"/>
          </p:cNvSpPr>
          <p:nvPr>
            <p:ph type="body" orient="vert" idx="1"/>
          </p:nvPr>
        </p:nvSpPr>
        <p:spPr bwMode="auto">
          <a:xfrm>
            <a:off x="609441" y="304801"/>
            <a:ext cx="9649486" cy="5791200"/>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r>
              <a:rPr lang="hu-HU"/>
              <a:t>2020 december 4</a:t>
            </a:r>
            <a:endParaRPr lang="en-US"/>
          </a:p>
        </p:txBody>
      </p:sp>
      <p:sp>
        <p:nvSpPr>
          <p:cNvPr id="7" name="Footer Placeholder 4"/>
          <p:cNvSpPr>
            <a:spLocks noGrp="1"/>
          </p:cNvSpPr>
          <p:nvPr>
            <p:ph type="ftr" sz="quarter" idx="11"/>
          </p:nvPr>
        </p:nvSpPr>
        <p:spPr bwMode="auto"/>
        <p:txBody>
          <a:bodyPr/>
          <a:lstStyle/>
          <a:p>
            <a:pPr>
              <a:defRPr/>
            </a:pPr>
            <a:r>
              <a:rPr lang="en-US"/>
              <a:t>MILAB Bemutatkozás</a:t>
            </a:r>
            <a:endParaRPr/>
          </a:p>
        </p:txBody>
      </p:sp>
      <p:sp>
        <p:nvSpPr>
          <p:cNvPr id="8"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8" y="720185"/>
            <a:ext cx="11612336" cy="432111"/>
          </a:xfrm>
        </p:spPr>
        <p:txBody>
          <a:bodyPr/>
          <a:lstStyle>
            <a:lvl1pPr>
              <a:defRPr kern="1200" baseline="0"/>
            </a:lvl1pPr>
          </a:lstStyle>
          <a:p>
            <a:r>
              <a:rPr lang="en-US" noProof="1"/>
              <a:t>Folienüberschrift hinzufügen</a:t>
            </a:r>
          </a:p>
        </p:txBody>
      </p:sp>
      <p:sp>
        <p:nvSpPr>
          <p:cNvPr id="4" name="Chapter_titleonly"/>
          <p:cNvSpPr>
            <a:spLocks noGrp="1"/>
          </p:cNvSpPr>
          <p:nvPr>
            <p:ph type="body" sz="quarter" idx="15" hasCustomPrompt="1"/>
          </p:nvPr>
        </p:nvSpPr>
        <p:spPr>
          <a:xfrm>
            <a:off x="288008" y="288074"/>
            <a:ext cx="11612336" cy="432111"/>
          </a:xfrm>
        </p:spPr>
        <p:txBody>
          <a:bodyPr/>
          <a:lstStyle>
            <a:lvl1pPr marL="0" indent="0">
              <a:lnSpc>
                <a:spcPct val="89000"/>
              </a:lnSpc>
              <a:spcBef>
                <a:spcPts val="0"/>
              </a:spcBef>
              <a:buNone/>
              <a:defRPr sz="3111" kern="0" baseline="0">
                <a:solidFill>
                  <a:schemeClr val="tx1"/>
                </a:solidFill>
              </a:defRPr>
            </a:lvl1pPr>
            <a:lvl2pPr marL="259979" indent="0">
              <a:buNone/>
              <a:defRPr sz="3111"/>
            </a:lvl2pPr>
            <a:lvl3pPr marL="583952" indent="0">
              <a:buNone/>
              <a:defRPr sz="3111"/>
            </a:lvl3pPr>
            <a:lvl4pPr marL="831931" indent="0">
              <a:buNone/>
              <a:defRPr sz="3111"/>
            </a:lvl4pPr>
            <a:lvl5pPr marL="831931" indent="0">
              <a:buNone/>
              <a:defRPr sz="3111"/>
            </a:lvl5pPr>
          </a:lstStyle>
          <a:p>
            <a:pPr lvl="0"/>
            <a:r>
              <a:rPr lang="en-US" noProof="1"/>
              <a:t>Kapitel­überschrift hinzufügen</a:t>
            </a:r>
          </a:p>
        </p:txBody>
      </p:sp>
      <p:sp>
        <p:nvSpPr>
          <p:cNvPr id="6" name="Slide Number Placeholder 5"/>
          <p:cNvSpPr>
            <a:spLocks noGrp="1"/>
          </p:cNvSpPr>
          <p:nvPr>
            <p:ph type="sldNum" sz="quarter" idx="12"/>
          </p:nvPr>
        </p:nvSpPr>
        <p:spPr>
          <a:xfrm>
            <a:off x="296342" y="6255653"/>
            <a:ext cx="320331"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89531" cy="14397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7815"/>
            <a:ext cx="151044" cy="720185"/>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10249197" y="287941"/>
            <a:ext cx="1879654" cy="863822"/>
          </a:xfrm>
          <a:prstGeom prst="rect">
            <a:avLst/>
          </a:prstGeom>
          <a:noFill/>
          <a:ln w="0" cap="flat" cmpd="sng" algn="ctr">
            <a:noFill/>
            <a:prstDash val="solid"/>
          </a:ln>
          <a:effectLst/>
        </p:spPr>
        <p:txBody>
          <a:bodyPr wrap="square" lIns="0" tIns="19755"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4314" y="6073574"/>
            <a:ext cx="1216035" cy="639397"/>
          </a:xfrm>
          <a:prstGeom prst="rect">
            <a:avLst/>
          </a:prstGeom>
          <a:ln w="0">
            <a:noFill/>
          </a:ln>
          <a:effectLst/>
        </p:spPr>
      </p:pic>
    </p:spTree>
    <p:extLst>
      <p:ext uri="{BB962C8B-B14F-4D97-AF65-F5344CB8AC3E}">
        <p14:creationId xmlns:p14="http://schemas.microsoft.com/office/powerpoint/2010/main" val="528688909"/>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Graphical Section Header 4">
    <p:spTree>
      <p:nvGrpSpPr>
        <p:cNvPr id="1" name=""/>
        <p:cNvGrpSpPr/>
        <p:nvPr/>
      </p:nvGrpSpPr>
      <p:grpSpPr bwMode="auto">
        <a:xfrm>
          <a:off x="0" y="0"/>
          <a:ext cx="0" cy="0"/>
          <a:chOff x="0" y="0"/>
          <a:chExt cx="0" cy="0"/>
        </a:xfrm>
      </p:grpSpPr>
      <p:sp>
        <p:nvSpPr>
          <p:cNvPr id="4" name="Text Placeholder 3"/>
          <p:cNvSpPr>
            <a:spLocks noGrp="1"/>
          </p:cNvSpPr>
          <p:nvPr>
            <p:ph type="body" sz="quarter" idx="10"/>
          </p:nvPr>
        </p:nvSpPr>
        <p:spPr bwMode="auto">
          <a:xfrm>
            <a:off x="608013" y="457200"/>
            <a:ext cx="11049000" cy="5943600"/>
          </a:xfrm>
        </p:spPr>
        <p:txBody>
          <a:bodyPr/>
          <a:lstStyle>
            <a:lvl2pPr>
              <a:defRPr/>
            </a:lvl2pPr>
          </a:lstStyle>
          <a:p>
            <a:pPr lvl="0">
              <a:defRPr/>
            </a:pPr>
            <a:r>
              <a:rPr lang="en-US"/>
              <a:t>Click to edit Master text styles</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folie 1">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bwMode="gray">
          <a:xfrm>
            <a:off x="695144" y="6226928"/>
            <a:ext cx="10797188" cy="252413"/>
          </a:xfrm>
        </p:spPr>
        <p:txBody>
          <a:bodyPr anchor="t">
            <a:noAutofit/>
          </a:bodyPr>
          <a:lstStyle>
            <a:lvl1pPr marL="0" indent="0" algn="l">
              <a:buNone/>
              <a:defRPr sz="1600" b="0" i="0">
                <a:solidFill>
                  <a:schemeClr val="tx1"/>
                </a:solidFill>
                <a:latin typeface="+mn-lt"/>
                <a:cs typeface="Audi Type Extended" panose="020B0505040200000003" pitchFamily="34"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hu-HU" noProof="0"/>
              <a:t>Hely</a:t>
            </a:r>
            <a:r>
              <a:rPr lang="de-DE" noProof="0"/>
              <a:t> | D</a:t>
            </a:r>
            <a:r>
              <a:rPr lang="hu-HU" noProof="0"/>
              <a:t>á</a:t>
            </a:r>
            <a:r>
              <a:rPr lang="de-DE" noProof="0" err="1"/>
              <a:t>tum</a:t>
            </a:r>
            <a:endParaRPr lang="de-DE" noProof="0"/>
          </a:p>
        </p:txBody>
      </p:sp>
      <p:sp>
        <p:nvSpPr>
          <p:cNvPr id="8" name="Titel 7"/>
          <p:cNvSpPr>
            <a:spLocks noGrp="1"/>
          </p:cNvSpPr>
          <p:nvPr>
            <p:ph type="title" hasCustomPrompt="1"/>
          </p:nvPr>
        </p:nvSpPr>
        <p:spPr bwMode="gray">
          <a:xfrm>
            <a:off x="695144" y="3234501"/>
            <a:ext cx="10797187" cy="2376000"/>
          </a:xfrm>
        </p:spPr>
        <p:txBody>
          <a:bodyPr anchor="b" anchorCtr="0"/>
          <a:lstStyle>
            <a:lvl1pPr>
              <a:lnSpc>
                <a:spcPct val="100000"/>
              </a:lnSpc>
              <a:defRPr sz="3999" b="1">
                <a:solidFill>
                  <a:schemeClr val="tx1"/>
                </a:solidFill>
                <a:latin typeface="+mj-lt"/>
              </a:defRPr>
            </a:lvl1pPr>
          </a:lstStyle>
          <a:p>
            <a:r>
              <a:rPr lang="hu-HU" noProof="0"/>
              <a:t>A prezentáció címe</a:t>
            </a:r>
            <a:br>
              <a:rPr lang="de-DE" noProof="0"/>
            </a:br>
            <a:r>
              <a:rPr lang="de-DE" noProof="0"/>
              <a:t>(</a:t>
            </a:r>
            <a:r>
              <a:rPr lang="hu-HU" noProof="0"/>
              <a:t>legfeljebb két sor</a:t>
            </a:r>
            <a:r>
              <a:rPr lang="de-DE" noProof="0"/>
              <a:t>)</a:t>
            </a:r>
          </a:p>
        </p:txBody>
      </p:sp>
      <p:sp>
        <p:nvSpPr>
          <p:cNvPr id="10" name="Textplatzhalter 4">
            <a:extLst>
              <a:ext uri="{FF2B5EF4-FFF2-40B4-BE49-F238E27FC236}">
                <a16:creationId xmlns:a16="http://schemas.microsoft.com/office/drawing/2014/main" id="{8410A728-54E5-3776-208D-79BA6AEEC484}"/>
              </a:ext>
            </a:extLst>
          </p:cNvPr>
          <p:cNvSpPr>
            <a:spLocks noGrp="1"/>
          </p:cNvSpPr>
          <p:nvPr>
            <p:ph type="body" sz="quarter" idx="10" hasCustomPrompt="1"/>
          </p:nvPr>
        </p:nvSpPr>
        <p:spPr>
          <a:xfrm>
            <a:off x="695143" y="5731349"/>
            <a:ext cx="10796140" cy="369332"/>
          </a:xfrm>
        </p:spPr>
        <p:txBody>
          <a:bodyPr>
            <a:spAutoFit/>
          </a:bodyPr>
          <a:lstStyle>
            <a:lvl1pPr marL="0" indent="0">
              <a:lnSpc>
                <a:spcPct val="100000"/>
              </a:lnSpc>
              <a:spcBef>
                <a:spcPts val="0"/>
              </a:spcBef>
              <a:buFont typeface="Arial" panose="020B0604020202020204" pitchFamily="34" charset="0"/>
              <a:buNone/>
              <a:defRPr sz="2399">
                <a:latin typeface="+mj-lt"/>
              </a:defRPr>
            </a:lvl1pPr>
            <a:lvl2pPr marL="0" indent="0">
              <a:lnSpc>
                <a:spcPct val="100000"/>
              </a:lnSpc>
              <a:spcBef>
                <a:spcPts val="0"/>
              </a:spcBef>
              <a:buNone/>
              <a:defRPr sz="3199">
                <a:latin typeface="+mj-lt"/>
              </a:defRPr>
            </a:lvl2pPr>
            <a:lvl3pPr marL="0" indent="0">
              <a:lnSpc>
                <a:spcPct val="100000"/>
              </a:lnSpc>
              <a:spcBef>
                <a:spcPts val="0"/>
              </a:spcBef>
              <a:buNone/>
              <a:defRPr sz="3199">
                <a:latin typeface="+mj-lt"/>
              </a:defRPr>
            </a:lvl3pPr>
            <a:lvl4pPr marL="0" indent="0">
              <a:lnSpc>
                <a:spcPct val="100000"/>
              </a:lnSpc>
              <a:spcBef>
                <a:spcPts val="0"/>
              </a:spcBef>
              <a:buNone/>
              <a:defRPr sz="3199">
                <a:latin typeface="+mj-lt"/>
              </a:defRPr>
            </a:lvl4pPr>
            <a:lvl5pPr marL="0" indent="0">
              <a:lnSpc>
                <a:spcPct val="100000"/>
              </a:lnSpc>
              <a:spcBef>
                <a:spcPts val="0"/>
              </a:spcBef>
              <a:buNone/>
              <a:defRPr sz="3199">
                <a:latin typeface="+mj-lt"/>
              </a:defRPr>
            </a:lvl5pPr>
            <a:lvl6pPr marL="0" indent="0">
              <a:lnSpc>
                <a:spcPct val="100000"/>
              </a:lnSpc>
              <a:spcBef>
                <a:spcPts val="0"/>
              </a:spcBef>
              <a:buNone/>
              <a:defRPr sz="3199">
                <a:latin typeface="+mj-lt"/>
              </a:defRPr>
            </a:lvl6pPr>
            <a:lvl7pPr marL="0" indent="0">
              <a:lnSpc>
                <a:spcPct val="100000"/>
              </a:lnSpc>
              <a:spcBef>
                <a:spcPts val="0"/>
              </a:spcBef>
              <a:buNone/>
              <a:defRPr sz="3199">
                <a:latin typeface="+mj-lt"/>
              </a:defRPr>
            </a:lvl7pPr>
            <a:lvl8pPr marL="0" indent="0">
              <a:lnSpc>
                <a:spcPct val="100000"/>
              </a:lnSpc>
              <a:spcBef>
                <a:spcPts val="0"/>
              </a:spcBef>
              <a:buNone/>
              <a:defRPr sz="3199">
                <a:latin typeface="+mj-lt"/>
              </a:defRPr>
            </a:lvl8pPr>
            <a:lvl9pPr marL="0" indent="0">
              <a:lnSpc>
                <a:spcPct val="100000"/>
              </a:lnSpc>
              <a:spcBef>
                <a:spcPts val="0"/>
              </a:spcBef>
              <a:buNone/>
              <a:defRPr sz="3199">
                <a:latin typeface="+mj-lt"/>
              </a:defRPr>
            </a:lvl9pPr>
          </a:lstStyle>
          <a:p>
            <a:pPr lvl="0"/>
            <a:r>
              <a:rPr lang="hu-HU"/>
              <a:t>Alcím (opcionális)</a:t>
            </a:r>
            <a:endParaRPr lang="de-DE"/>
          </a:p>
        </p:txBody>
      </p:sp>
      <p:pic>
        <p:nvPicPr>
          <p:cNvPr id="5" name="Grafik 4">
            <a:extLst>
              <a:ext uri="{FF2B5EF4-FFF2-40B4-BE49-F238E27FC236}">
                <a16:creationId xmlns:a16="http://schemas.microsoft.com/office/drawing/2014/main" id="{6E025A04-BEF3-CAAC-9C1C-3FA64B86C44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0490" y="460443"/>
            <a:ext cx="1809848" cy="628583"/>
          </a:xfrm>
          <a:prstGeom prst="rect">
            <a:avLst/>
          </a:prstGeom>
        </p:spPr>
      </p:pic>
    </p:spTree>
    <p:extLst>
      <p:ext uri="{BB962C8B-B14F-4D97-AF65-F5344CB8AC3E}">
        <p14:creationId xmlns:p14="http://schemas.microsoft.com/office/powerpoint/2010/main" val="3593834355"/>
      </p:ext>
    </p:extLst>
  </p:cSld>
  <p:clrMapOvr>
    <a:masterClrMapping/>
  </p:clrMapOvr>
  <p:transition>
    <p:fade/>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143" y="300396"/>
            <a:ext cx="10797188" cy="537804"/>
          </a:xfrm>
        </p:spPr>
        <p:txBody>
          <a:bodyPr/>
          <a:lstStyle/>
          <a:p>
            <a:r>
              <a:rPr lang="de-DE" noProof="0"/>
              <a:t>Action-Title (</a:t>
            </a:r>
            <a:r>
              <a:rPr lang="hu-HU" noProof="0"/>
              <a:t>A dia fő üzenete, egy vagy két sor</a:t>
            </a:r>
            <a:r>
              <a:rPr lang="de-DE" noProof="0"/>
              <a:t>)</a:t>
            </a:r>
            <a:endParaRPr lang="de-DE"/>
          </a:p>
        </p:txBody>
      </p:sp>
      <p:sp>
        <p:nvSpPr>
          <p:cNvPr id="3" name="Fußzeilenplatzhalter 2"/>
          <p:cNvSpPr>
            <a:spLocks noGrp="1"/>
          </p:cNvSpPr>
          <p:nvPr>
            <p:ph type="ftr" sz="quarter" idx="10"/>
          </p:nvPr>
        </p:nvSpPr>
        <p:spPr/>
        <p:txBody>
          <a:bodyPr/>
          <a:lstStyle/>
          <a:p>
            <a:r>
              <a:rPr lang="hu-HU"/>
              <a:t>AUDI HUNGARIA Zrt. G/XX    Prezentáció címe   Dátum</a:t>
            </a:r>
            <a:endParaRPr lang="de-DE" noProof="0"/>
          </a:p>
        </p:txBody>
      </p:sp>
      <p:sp>
        <p:nvSpPr>
          <p:cNvPr id="4" name="Content Placeholder 7">
            <a:extLst>
              <a:ext uri="{FF2B5EF4-FFF2-40B4-BE49-F238E27FC236}">
                <a16:creationId xmlns:a16="http://schemas.microsoft.com/office/drawing/2014/main" id="{860234B7-D64C-E8CC-0317-54A896B67537}"/>
              </a:ext>
            </a:extLst>
          </p:cNvPr>
          <p:cNvSpPr>
            <a:spLocks noGrp="1"/>
          </p:cNvSpPr>
          <p:nvPr>
            <p:ph sz="quarter" idx="11" hasCustomPrompt="1"/>
          </p:nvPr>
        </p:nvSpPr>
        <p:spPr>
          <a:xfrm>
            <a:off x="695142" y="1089025"/>
            <a:ext cx="10797187" cy="5616574"/>
          </a:xfrm>
        </p:spPr>
        <p:txBody>
          <a:bodyPr/>
          <a:lstStyle>
            <a:lvl1pPr marL="215935" indent="-215935">
              <a:buClr>
                <a:schemeClr val="accent6"/>
              </a:buClr>
              <a:buSzPct val="150000"/>
              <a:buFont typeface="Audi Type Normal" panose="000B0503040202020203"/>
              <a:buChar char="›"/>
              <a:defRPr/>
            </a:lvl1pPr>
            <a:lvl2pPr marL="431870">
              <a:buClr>
                <a:schemeClr val="tx1"/>
              </a:buClr>
              <a:defRPr/>
            </a:lvl2pPr>
            <a:lvl3pPr marL="647806">
              <a:buClr>
                <a:schemeClr val="accent3"/>
              </a:buClr>
              <a:defRPr/>
            </a:lvl3pPr>
            <a:lvl4pPr marL="863741" indent="-215935">
              <a:buClr>
                <a:schemeClr val="tx1"/>
              </a:buClr>
              <a:buFont typeface="Audi Type Normal" panose="000B0503040202020203"/>
              <a:buChar char="–"/>
              <a:defRPr/>
            </a:lvl4pPr>
          </a:lstStyle>
          <a:p>
            <a:pPr lvl="0"/>
            <a:r>
              <a:rPr lang="hu-HU"/>
              <a:t>Első szint</a:t>
            </a:r>
            <a:endParaRPr lang="en-GB"/>
          </a:p>
          <a:p>
            <a:pPr lvl="1"/>
            <a:r>
              <a:rPr lang="hu-HU"/>
              <a:t>Második szint</a:t>
            </a:r>
            <a:endParaRPr lang="en-GB"/>
          </a:p>
          <a:p>
            <a:pPr lvl="2"/>
            <a:r>
              <a:rPr lang="hu-HU"/>
              <a:t>Harmadik szint</a:t>
            </a:r>
            <a:endParaRPr lang="en-GB"/>
          </a:p>
          <a:p>
            <a:pPr lvl="3"/>
            <a:r>
              <a:rPr lang="hu-HU"/>
              <a:t>Negyedik szint</a:t>
            </a:r>
            <a:endParaRPr lang="en-GB"/>
          </a:p>
        </p:txBody>
      </p:sp>
      <p:pic>
        <p:nvPicPr>
          <p:cNvPr id="5122" name="Picture 2">
            <a:extLst>
              <a:ext uri="{FF2B5EF4-FFF2-40B4-BE49-F238E27FC236}">
                <a16:creationId xmlns:a16="http://schemas.microsoft.com/office/drawing/2014/main" id="{D3766E5B-D631-E31D-B84D-6A76886471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1092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folie 2">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bwMode="gray">
          <a:xfrm>
            <a:off x="695144" y="2103320"/>
            <a:ext cx="7982956" cy="251544"/>
          </a:xfrm>
        </p:spPr>
        <p:txBody>
          <a:bodyPr anchor="t">
            <a:noAutofit/>
          </a:bodyPr>
          <a:lstStyle>
            <a:lvl1pPr marL="0" indent="0" algn="l">
              <a:buNone/>
              <a:defRPr sz="1600" b="0" i="0">
                <a:solidFill>
                  <a:schemeClr val="tx1"/>
                </a:solidFill>
                <a:latin typeface="+mn-lt"/>
                <a:cs typeface="Audi Type Extended" panose="020B0505040200000003" pitchFamily="34"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hu-HU" noProof="0"/>
              <a:t>Hely</a:t>
            </a:r>
            <a:r>
              <a:rPr lang="de-DE" noProof="0"/>
              <a:t> | D</a:t>
            </a:r>
            <a:r>
              <a:rPr lang="hu-HU" noProof="0"/>
              <a:t>á</a:t>
            </a:r>
            <a:r>
              <a:rPr lang="de-DE" noProof="0" err="1"/>
              <a:t>tum</a:t>
            </a:r>
            <a:endParaRPr lang="de-DE" noProof="0"/>
          </a:p>
        </p:txBody>
      </p:sp>
      <p:sp>
        <p:nvSpPr>
          <p:cNvPr id="8" name="Titel 7"/>
          <p:cNvSpPr>
            <a:spLocks noGrp="1"/>
          </p:cNvSpPr>
          <p:nvPr>
            <p:ph type="title" hasCustomPrompt="1"/>
          </p:nvPr>
        </p:nvSpPr>
        <p:spPr bwMode="gray">
          <a:xfrm>
            <a:off x="695144" y="470749"/>
            <a:ext cx="10797187" cy="984885"/>
          </a:xfrm>
        </p:spPr>
        <p:txBody>
          <a:bodyPr anchor="t" anchorCtr="0">
            <a:noAutofit/>
          </a:bodyPr>
          <a:lstStyle>
            <a:lvl1pPr>
              <a:lnSpc>
                <a:spcPct val="100000"/>
              </a:lnSpc>
              <a:defRPr sz="3199" b="1">
                <a:solidFill>
                  <a:schemeClr val="tx1"/>
                </a:solidFill>
                <a:latin typeface="+mj-lt"/>
              </a:defRPr>
            </a:lvl1pPr>
          </a:lstStyle>
          <a:p>
            <a:r>
              <a:rPr lang="hu-HU" noProof="0"/>
              <a:t>A prezentáció címe</a:t>
            </a:r>
            <a:br>
              <a:rPr lang="de-DE" noProof="0"/>
            </a:br>
            <a:r>
              <a:rPr lang="de-DE" noProof="0"/>
              <a:t>(</a:t>
            </a:r>
            <a:r>
              <a:rPr lang="hu-HU" noProof="0"/>
              <a:t>legfeljebb két sor</a:t>
            </a:r>
            <a:r>
              <a:rPr lang="de-DE" noProof="0"/>
              <a:t>)</a:t>
            </a:r>
          </a:p>
        </p:txBody>
      </p:sp>
      <p:sp>
        <p:nvSpPr>
          <p:cNvPr id="10" name="Textplatzhalter 4">
            <a:extLst>
              <a:ext uri="{FF2B5EF4-FFF2-40B4-BE49-F238E27FC236}">
                <a16:creationId xmlns:a16="http://schemas.microsoft.com/office/drawing/2014/main" id="{8C4415B0-C2F4-8E39-D2D4-C6E9CD842A36}"/>
              </a:ext>
            </a:extLst>
          </p:cNvPr>
          <p:cNvSpPr>
            <a:spLocks noGrp="1"/>
          </p:cNvSpPr>
          <p:nvPr>
            <p:ph type="body" sz="quarter" idx="10" hasCustomPrompt="1"/>
          </p:nvPr>
        </p:nvSpPr>
        <p:spPr>
          <a:xfrm>
            <a:off x="695143" y="1603124"/>
            <a:ext cx="10796140" cy="369332"/>
          </a:xfrm>
        </p:spPr>
        <p:txBody>
          <a:bodyPr>
            <a:noAutofit/>
          </a:bodyPr>
          <a:lstStyle>
            <a:lvl1pPr marL="0" indent="0">
              <a:lnSpc>
                <a:spcPct val="100000"/>
              </a:lnSpc>
              <a:spcBef>
                <a:spcPts val="0"/>
              </a:spcBef>
              <a:buFont typeface="Arial" panose="020B0604020202020204" pitchFamily="34" charset="0"/>
              <a:buNone/>
              <a:defRPr sz="2399">
                <a:latin typeface="+mj-lt"/>
              </a:defRPr>
            </a:lvl1pPr>
            <a:lvl2pPr marL="0" indent="0">
              <a:lnSpc>
                <a:spcPct val="100000"/>
              </a:lnSpc>
              <a:spcBef>
                <a:spcPts val="0"/>
              </a:spcBef>
              <a:buNone/>
              <a:defRPr sz="3199">
                <a:latin typeface="+mj-lt"/>
              </a:defRPr>
            </a:lvl2pPr>
            <a:lvl3pPr marL="0" indent="0">
              <a:lnSpc>
                <a:spcPct val="100000"/>
              </a:lnSpc>
              <a:spcBef>
                <a:spcPts val="0"/>
              </a:spcBef>
              <a:buNone/>
              <a:defRPr sz="3199">
                <a:latin typeface="+mj-lt"/>
              </a:defRPr>
            </a:lvl3pPr>
            <a:lvl4pPr marL="0" indent="0">
              <a:lnSpc>
                <a:spcPct val="100000"/>
              </a:lnSpc>
              <a:spcBef>
                <a:spcPts val="0"/>
              </a:spcBef>
              <a:buNone/>
              <a:defRPr sz="3199">
                <a:latin typeface="+mj-lt"/>
              </a:defRPr>
            </a:lvl4pPr>
            <a:lvl5pPr marL="0" indent="0">
              <a:lnSpc>
                <a:spcPct val="100000"/>
              </a:lnSpc>
              <a:spcBef>
                <a:spcPts val="0"/>
              </a:spcBef>
              <a:buNone/>
              <a:defRPr sz="3199">
                <a:latin typeface="+mj-lt"/>
              </a:defRPr>
            </a:lvl5pPr>
            <a:lvl6pPr marL="0" indent="0">
              <a:lnSpc>
                <a:spcPct val="100000"/>
              </a:lnSpc>
              <a:spcBef>
                <a:spcPts val="0"/>
              </a:spcBef>
              <a:buNone/>
              <a:defRPr sz="3199">
                <a:latin typeface="+mj-lt"/>
              </a:defRPr>
            </a:lvl6pPr>
            <a:lvl7pPr marL="0" indent="0">
              <a:lnSpc>
                <a:spcPct val="100000"/>
              </a:lnSpc>
              <a:spcBef>
                <a:spcPts val="0"/>
              </a:spcBef>
              <a:buNone/>
              <a:defRPr sz="3199">
                <a:latin typeface="+mj-lt"/>
              </a:defRPr>
            </a:lvl7pPr>
            <a:lvl8pPr marL="0" indent="0">
              <a:lnSpc>
                <a:spcPct val="100000"/>
              </a:lnSpc>
              <a:spcBef>
                <a:spcPts val="0"/>
              </a:spcBef>
              <a:buNone/>
              <a:defRPr sz="3199">
                <a:latin typeface="+mj-lt"/>
              </a:defRPr>
            </a:lvl8pPr>
            <a:lvl9pPr marL="0" indent="0">
              <a:lnSpc>
                <a:spcPct val="100000"/>
              </a:lnSpc>
              <a:spcBef>
                <a:spcPts val="0"/>
              </a:spcBef>
              <a:buNone/>
              <a:defRPr sz="3199">
                <a:latin typeface="+mj-lt"/>
              </a:defRPr>
            </a:lvl9pPr>
          </a:lstStyle>
          <a:p>
            <a:pPr lvl="0"/>
            <a:r>
              <a:rPr lang="hu-HU"/>
              <a:t>Alcím</a:t>
            </a:r>
            <a:r>
              <a:rPr lang="de-DE"/>
              <a:t> (</a:t>
            </a:r>
            <a:r>
              <a:rPr lang="hu-HU"/>
              <a:t>opcionális</a:t>
            </a:r>
            <a:r>
              <a:rPr lang="de-DE"/>
              <a:t>)</a:t>
            </a:r>
          </a:p>
        </p:txBody>
      </p:sp>
      <p:pic>
        <p:nvPicPr>
          <p:cNvPr id="11" name="Grafik 10">
            <a:extLst>
              <a:ext uri="{FF2B5EF4-FFF2-40B4-BE49-F238E27FC236}">
                <a16:creationId xmlns:a16="http://schemas.microsoft.com/office/drawing/2014/main" id="{E3669CBE-AF9A-4EFC-C273-4AF2FF47E74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981" y="5344709"/>
            <a:ext cx="2793236" cy="935202"/>
          </a:xfrm>
          <a:prstGeom prst="rect">
            <a:avLst/>
          </a:prstGeom>
        </p:spPr>
      </p:pic>
    </p:spTree>
    <p:extLst>
      <p:ext uri="{BB962C8B-B14F-4D97-AF65-F5344CB8AC3E}">
        <p14:creationId xmlns:p14="http://schemas.microsoft.com/office/powerpoint/2010/main" val="374550480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folie 3">
    <p:spTree>
      <p:nvGrpSpPr>
        <p:cNvPr id="1" name=""/>
        <p:cNvGrpSpPr/>
        <p:nvPr/>
      </p:nvGrpSpPr>
      <p:grpSpPr>
        <a:xfrm>
          <a:off x="0" y="0"/>
          <a:ext cx="0" cy="0"/>
          <a:chOff x="0" y="0"/>
          <a:chExt cx="0" cy="0"/>
        </a:xfrm>
      </p:grpSpPr>
      <p:sp>
        <p:nvSpPr>
          <p:cNvPr id="13" name="Untertitel 2">
            <a:extLst>
              <a:ext uri="{FF2B5EF4-FFF2-40B4-BE49-F238E27FC236}">
                <a16:creationId xmlns:a16="http://schemas.microsoft.com/office/drawing/2014/main" id="{E3AF329B-865B-13F8-FB91-F8215F6250DF}"/>
              </a:ext>
            </a:extLst>
          </p:cNvPr>
          <p:cNvSpPr>
            <a:spLocks noGrp="1"/>
          </p:cNvSpPr>
          <p:nvPr>
            <p:ph type="subTitle" idx="1" hasCustomPrompt="1"/>
          </p:nvPr>
        </p:nvSpPr>
        <p:spPr bwMode="gray">
          <a:xfrm>
            <a:off x="695144" y="6226928"/>
            <a:ext cx="10797188" cy="252413"/>
          </a:xfrm>
        </p:spPr>
        <p:txBody>
          <a:bodyPr anchor="t">
            <a:noAutofit/>
          </a:bodyPr>
          <a:lstStyle>
            <a:lvl1pPr marL="0" indent="0" algn="l">
              <a:buNone/>
              <a:defRPr sz="1600" b="0" i="0">
                <a:solidFill>
                  <a:schemeClr val="tx1"/>
                </a:solidFill>
                <a:latin typeface="+mn-lt"/>
                <a:cs typeface="Audi Type Extended" panose="020B0505040200000003" pitchFamily="34"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hu-HU" noProof="0"/>
              <a:t>Hely</a:t>
            </a:r>
            <a:r>
              <a:rPr lang="de-DE" noProof="0"/>
              <a:t> | D</a:t>
            </a:r>
            <a:r>
              <a:rPr lang="hu-HU" noProof="0"/>
              <a:t>á</a:t>
            </a:r>
            <a:r>
              <a:rPr lang="de-DE" noProof="0" err="1"/>
              <a:t>tum</a:t>
            </a:r>
            <a:endParaRPr lang="de-DE" noProof="0"/>
          </a:p>
        </p:txBody>
      </p:sp>
      <p:sp>
        <p:nvSpPr>
          <p:cNvPr id="14" name="Titel 7">
            <a:extLst>
              <a:ext uri="{FF2B5EF4-FFF2-40B4-BE49-F238E27FC236}">
                <a16:creationId xmlns:a16="http://schemas.microsoft.com/office/drawing/2014/main" id="{CA0C342E-FDB8-5489-F45F-994D4ACBF813}"/>
              </a:ext>
            </a:extLst>
          </p:cNvPr>
          <p:cNvSpPr>
            <a:spLocks noGrp="1"/>
          </p:cNvSpPr>
          <p:nvPr>
            <p:ph type="title" hasCustomPrompt="1"/>
          </p:nvPr>
        </p:nvSpPr>
        <p:spPr bwMode="gray">
          <a:xfrm>
            <a:off x="695144" y="3234501"/>
            <a:ext cx="10797187" cy="2376000"/>
          </a:xfrm>
        </p:spPr>
        <p:txBody>
          <a:bodyPr anchor="b" anchorCtr="0"/>
          <a:lstStyle>
            <a:lvl1pPr>
              <a:lnSpc>
                <a:spcPct val="100000"/>
              </a:lnSpc>
              <a:defRPr sz="3999" b="1">
                <a:solidFill>
                  <a:schemeClr val="tx1"/>
                </a:solidFill>
                <a:latin typeface="+mj-lt"/>
              </a:defRPr>
            </a:lvl1pPr>
          </a:lstStyle>
          <a:p>
            <a:r>
              <a:rPr lang="hu-HU" noProof="0"/>
              <a:t>A prezentáció címe</a:t>
            </a:r>
            <a:br>
              <a:rPr lang="de-DE" noProof="0"/>
            </a:br>
            <a:r>
              <a:rPr lang="de-DE" noProof="0"/>
              <a:t>(</a:t>
            </a:r>
            <a:r>
              <a:rPr lang="hu-HU" noProof="0"/>
              <a:t>legfeljebb két sor</a:t>
            </a:r>
            <a:r>
              <a:rPr lang="de-DE" noProof="0"/>
              <a:t>)</a:t>
            </a:r>
          </a:p>
        </p:txBody>
      </p:sp>
      <p:sp>
        <p:nvSpPr>
          <p:cNvPr id="15" name="Textplatzhalter 4">
            <a:extLst>
              <a:ext uri="{FF2B5EF4-FFF2-40B4-BE49-F238E27FC236}">
                <a16:creationId xmlns:a16="http://schemas.microsoft.com/office/drawing/2014/main" id="{79705C08-3318-FF60-D5E7-E996031B11B2}"/>
              </a:ext>
            </a:extLst>
          </p:cNvPr>
          <p:cNvSpPr>
            <a:spLocks noGrp="1"/>
          </p:cNvSpPr>
          <p:nvPr>
            <p:ph type="body" sz="quarter" idx="10" hasCustomPrompt="1"/>
          </p:nvPr>
        </p:nvSpPr>
        <p:spPr>
          <a:xfrm>
            <a:off x="695143" y="5731349"/>
            <a:ext cx="10796140" cy="369332"/>
          </a:xfrm>
        </p:spPr>
        <p:txBody>
          <a:bodyPr>
            <a:spAutoFit/>
          </a:bodyPr>
          <a:lstStyle>
            <a:lvl1pPr marL="0" indent="0">
              <a:lnSpc>
                <a:spcPct val="100000"/>
              </a:lnSpc>
              <a:spcBef>
                <a:spcPts val="0"/>
              </a:spcBef>
              <a:buFont typeface="Arial" panose="020B0604020202020204" pitchFamily="34" charset="0"/>
              <a:buNone/>
              <a:defRPr sz="2399">
                <a:latin typeface="+mj-lt"/>
              </a:defRPr>
            </a:lvl1pPr>
            <a:lvl2pPr marL="0" indent="0">
              <a:lnSpc>
                <a:spcPct val="100000"/>
              </a:lnSpc>
              <a:spcBef>
                <a:spcPts val="0"/>
              </a:spcBef>
              <a:buNone/>
              <a:defRPr sz="3199">
                <a:latin typeface="+mj-lt"/>
              </a:defRPr>
            </a:lvl2pPr>
            <a:lvl3pPr marL="0" indent="0">
              <a:lnSpc>
                <a:spcPct val="100000"/>
              </a:lnSpc>
              <a:spcBef>
                <a:spcPts val="0"/>
              </a:spcBef>
              <a:buNone/>
              <a:defRPr sz="3199">
                <a:latin typeface="+mj-lt"/>
              </a:defRPr>
            </a:lvl3pPr>
            <a:lvl4pPr marL="0" indent="0">
              <a:lnSpc>
                <a:spcPct val="100000"/>
              </a:lnSpc>
              <a:spcBef>
                <a:spcPts val="0"/>
              </a:spcBef>
              <a:buNone/>
              <a:defRPr sz="3199">
                <a:latin typeface="+mj-lt"/>
              </a:defRPr>
            </a:lvl4pPr>
            <a:lvl5pPr marL="0" indent="0">
              <a:lnSpc>
                <a:spcPct val="100000"/>
              </a:lnSpc>
              <a:spcBef>
                <a:spcPts val="0"/>
              </a:spcBef>
              <a:buNone/>
              <a:defRPr sz="3199">
                <a:latin typeface="+mj-lt"/>
              </a:defRPr>
            </a:lvl5pPr>
            <a:lvl6pPr marL="0" indent="0">
              <a:lnSpc>
                <a:spcPct val="100000"/>
              </a:lnSpc>
              <a:spcBef>
                <a:spcPts val="0"/>
              </a:spcBef>
              <a:buNone/>
              <a:defRPr sz="3199">
                <a:latin typeface="+mj-lt"/>
              </a:defRPr>
            </a:lvl6pPr>
            <a:lvl7pPr marL="0" indent="0">
              <a:lnSpc>
                <a:spcPct val="100000"/>
              </a:lnSpc>
              <a:spcBef>
                <a:spcPts val="0"/>
              </a:spcBef>
              <a:buNone/>
              <a:defRPr sz="3199">
                <a:latin typeface="+mj-lt"/>
              </a:defRPr>
            </a:lvl7pPr>
            <a:lvl8pPr marL="0" indent="0">
              <a:lnSpc>
                <a:spcPct val="100000"/>
              </a:lnSpc>
              <a:spcBef>
                <a:spcPts val="0"/>
              </a:spcBef>
              <a:buNone/>
              <a:defRPr sz="3199">
                <a:latin typeface="+mj-lt"/>
              </a:defRPr>
            </a:lvl8pPr>
            <a:lvl9pPr marL="0" indent="0">
              <a:lnSpc>
                <a:spcPct val="100000"/>
              </a:lnSpc>
              <a:spcBef>
                <a:spcPts val="0"/>
              </a:spcBef>
              <a:buNone/>
              <a:defRPr sz="3199">
                <a:latin typeface="+mj-lt"/>
              </a:defRPr>
            </a:lvl9pPr>
          </a:lstStyle>
          <a:p>
            <a:pPr lvl="0"/>
            <a:r>
              <a:rPr lang="hu-HU"/>
              <a:t>Alcím</a:t>
            </a:r>
            <a:r>
              <a:rPr lang="de-DE"/>
              <a:t> (</a:t>
            </a:r>
            <a:r>
              <a:rPr lang="hu-HU"/>
              <a:t>opcionális</a:t>
            </a:r>
            <a:r>
              <a:rPr lang="de-DE"/>
              <a:t>)</a:t>
            </a:r>
          </a:p>
        </p:txBody>
      </p:sp>
      <p:pic>
        <p:nvPicPr>
          <p:cNvPr id="7" name="Grafik 6">
            <a:extLst>
              <a:ext uri="{FF2B5EF4-FFF2-40B4-BE49-F238E27FC236}">
                <a16:creationId xmlns:a16="http://schemas.microsoft.com/office/drawing/2014/main" id="{B22616F8-DFDB-C4D6-3EA3-23D91A75314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8589"/>
          <a:stretch/>
        </p:blipFill>
        <p:spPr>
          <a:xfrm>
            <a:off x="7048322" y="431708"/>
            <a:ext cx="5140504" cy="1882800"/>
          </a:xfrm>
          <a:prstGeom prst="rect">
            <a:avLst/>
          </a:prstGeom>
        </p:spPr>
      </p:pic>
    </p:spTree>
    <p:extLst>
      <p:ext uri="{BB962C8B-B14F-4D97-AF65-F5344CB8AC3E}">
        <p14:creationId xmlns:p14="http://schemas.microsoft.com/office/powerpoint/2010/main" val="269295069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elfolie mit Bild 1">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53EC27CE-1B20-A289-4828-A90A4BC62DBA}"/>
              </a:ext>
            </a:extLst>
          </p:cNvPr>
          <p:cNvSpPr>
            <a:spLocks noGrp="1"/>
          </p:cNvSpPr>
          <p:nvPr>
            <p:ph type="pic" sz="quarter" idx="11" hasCustomPrompt="1"/>
          </p:nvPr>
        </p:nvSpPr>
        <p:spPr>
          <a:xfrm>
            <a:off x="0" y="0"/>
            <a:ext cx="12188825" cy="6858000"/>
          </a:xfrm>
          <a:pattFill prst="dkUpDiag">
            <a:fgClr>
              <a:schemeClr val="accent1"/>
            </a:fgClr>
            <a:bgClr>
              <a:schemeClr val="bg1"/>
            </a:bgClr>
          </a:pattFill>
        </p:spPr>
        <p:txBody>
          <a:bodyPr anchor="ctr" anchorCtr="0"/>
          <a:lstStyle>
            <a:lvl1pPr algn="ctr">
              <a:defRPr/>
            </a:lvl1pPr>
          </a:lstStyle>
          <a:p>
            <a:r>
              <a:rPr lang="hu-HU"/>
              <a:t>Húzza a képet a helyőrzőre, vagy kattintson a Hozzáadás ikonra</a:t>
            </a:r>
            <a:endParaRPr lang="de-DE"/>
          </a:p>
        </p:txBody>
      </p:sp>
      <p:sp>
        <p:nvSpPr>
          <p:cNvPr id="3" name="Untertitel 2"/>
          <p:cNvSpPr>
            <a:spLocks noGrp="1"/>
          </p:cNvSpPr>
          <p:nvPr>
            <p:ph type="subTitle" idx="1" hasCustomPrompt="1"/>
          </p:nvPr>
        </p:nvSpPr>
        <p:spPr bwMode="gray">
          <a:xfrm>
            <a:off x="695144" y="6226928"/>
            <a:ext cx="10797188" cy="252413"/>
          </a:xfrm>
        </p:spPr>
        <p:txBody>
          <a:bodyPr anchor="t">
            <a:noAutofit/>
          </a:bodyPr>
          <a:lstStyle>
            <a:lvl1pPr marL="0" indent="0" algn="l">
              <a:buNone/>
              <a:defRPr sz="1600" b="0" i="0">
                <a:solidFill>
                  <a:schemeClr val="tx1"/>
                </a:solidFill>
                <a:latin typeface="+mn-lt"/>
                <a:cs typeface="Audi Type Extended" panose="020B0505040200000003" pitchFamily="34"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hu-HU" noProof="0"/>
              <a:t>Hely</a:t>
            </a:r>
            <a:r>
              <a:rPr lang="de-DE" noProof="0"/>
              <a:t> | D</a:t>
            </a:r>
            <a:r>
              <a:rPr lang="hu-HU" noProof="0"/>
              <a:t>á</a:t>
            </a:r>
            <a:r>
              <a:rPr lang="de-DE" noProof="0" err="1"/>
              <a:t>tum</a:t>
            </a:r>
            <a:endParaRPr lang="de-DE" noProof="0"/>
          </a:p>
        </p:txBody>
      </p:sp>
      <p:sp>
        <p:nvSpPr>
          <p:cNvPr id="8" name="Titel 7"/>
          <p:cNvSpPr>
            <a:spLocks noGrp="1"/>
          </p:cNvSpPr>
          <p:nvPr>
            <p:ph type="title" hasCustomPrompt="1"/>
          </p:nvPr>
        </p:nvSpPr>
        <p:spPr bwMode="gray">
          <a:xfrm>
            <a:off x="695144" y="3234501"/>
            <a:ext cx="10797187" cy="2376000"/>
          </a:xfrm>
        </p:spPr>
        <p:txBody>
          <a:bodyPr anchor="b" anchorCtr="0"/>
          <a:lstStyle>
            <a:lvl1pPr>
              <a:lnSpc>
                <a:spcPct val="100000"/>
              </a:lnSpc>
              <a:defRPr sz="3999" b="1">
                <a:solidFill>
                  <a:schemeClr val="tx1"/>
                </a:solidFill>
                <a:latin typeface="+mj-lt"/>
              </a:defRPr>
            </a:lvl1pPr>
          </a:lstStyle>
          <a:p>
            <a:r>
              <a:rPr lang="hu-HU" noProof="0"/>
              <a:t>A prezentáció címe</a:t>
            </a:r>
            <a:br>
              <a:rPr lang="de-DE" noProof="0"/>
            </a:br>
            <a:r>
              <a:rPr lang="de-DE" noProof="0"/>
              <a:t>(</a:t>
            </a:r>
            <a:r>
              <a:rPr lang="hu-HU" noProof="0"/>
              <a:t>legfeljebb két sor</a:t>
            </a:r>
            <a:r>
              <a:rPr lang="de-DE" noProof="0"/>
              <a:t>)</a:t>
            </a:r>
          </a:p>
        </p:txBody>
      </p:sp>
      <p:sp>
        <p:nvSpPr>
          <p:cNvPr id="10" name="Textplatzhalter 4">
            <a:extLst>
              <a:ext uri="{FF2B5EF4-FFF2-40B4-BE49-F238E27FC236}">
                <a16:creationId xmlns:a16="http://schemas.microsoft.com/office/drawing/2014/main" id="{8410A728-54E5-3776-208D-79BA6AEEC484}"/>
              </a:ext>
            </a:extLst>
          </p:cNvPr>
          <p:cNvSpPr>
            <a:spLocks noGrp="1"/>
          </p:cNvSpPr>
          <p:nvPr>
            <p:ph type="body" sz="quarter" idx="10" hasCustomPrompt="1"/>
          </p:nvPr>
        </p:nvSpPr>
        <p:spPr>
          <a:xfrm>
            <a:off x="695143" y="5731349"/>
            <a:ext cx="10796140" cy="369332"/>
          </a:xfrm>
        </p:spPr>
        <p:txBody>
          <a:bodyPr>
            <a:spAutoFit/>
          </a:bodyPr>
          <a:lstStyle>
            <a:lvl1pPr marL="0" indent="0">
              <a:lnSpc>
                <a:spcPct val="100000"/>
              </a:lnSpc>
              <a:spcBef>
                <a:spcPts val="0"/>
              </a:spcBef>
              <a:buFont typeface="Arial" panose="020B0604020202020204" pitchFamily="34" charset="0"/>
              <a:buNone/>
              <a:defRPr sz="2399">
                <a:latin typeface="+mj-lt"/>
              </a:defRPr>
            </a:lvl1pPr>
            <a:lvl2pPr marL="0" indent="0">
              <a:lnSpc>
                <a:spcPct val="100000"/>
              </a:lnSpc>
              <a:spcBef>
                <a:spcPts val="0"/>
              </a:spcBef>
              <a:buNone/>
              <a:defRPr sz="3199">
                <a:latin typeface="+mj-lt"/>
              </a:defRPr>
            </a:lvl2pPr>
            <a:lvl3pPr marL="0" indent="0">
              <a:lnSpc>
                <a:spcPct val="100000"/>
              </a:lnSpc>
              <a:spcBef>
                <a:spcPts val="0"/>
              </a:spcBef>
              <a:buNone/>
              <a:defRPr sz="3199">
                <a:latin typeface="+mj-lt"/>
              </a:defRPr>
            </a:lvl3pPr>
            <a:lvl4pPr marL="0" indent="0">
              <a:lnSpc>
                <a:spcPct val="100000"/>
              </a:lnSpc>
              <a:spcBef>
                <a:spcPts val="0"/>
              </a:spcBef>
              <a:buNone/>
              <a:defRPr sz="3199">
                <a:latin typeface="+mj-lt"/>
              </a:defRPr>
            </a:lvl4pPr>
            <a:lvl5pPr marL="0" indent="0">
              <a:lnSpc>
                <a:spcPct val="100000"/>
              </a:lnSpc>
              <a:spcBef>
                <a:spcPts val="0"/>
              </a:spcBef>
              <a:buNone/>
              <a:defRPr sz="3199">
                <a:latin typeface="+mj-lt"/>
              </a:defRPr>
            </a:lvl5pPr>
            <a:lvl6pPr marL="0" indent="0">
              <a:lnSpc>
                <a:spcPct val="100000"/>
              </a:lnSpc>
              <a:spcBef>
                <a:spcPts val="0"/>
              </a:spcBef>
              <a:buNone/>
              <a:defRPr sz="3199">
                <a:latin typeface="+mj-lt"/>
              </a:defRPr>
            </a:lvl6pPr>
            <a:lvl7pPr marL="0" indent="0">
              <a:lnSpc>
                <a:spcPct val="100000"/>
              </a:lnSpc>
              <a:spcBef>
                <a:spcPts val="0"/>
              </a:spcBef>
              <a:buNone/>
              <a:defRPr sz="3199">
                <a:latin typeface="+mj-lt"/>
              </a:defRPr>
            </a:lvl7pPr>
            <a:lvl8pPr marL="0" indent="0">
              <a:lnSpc>
                <a:spcPct val="100000"/>
              </a:lnSpc>
              <a:spcBef>
                <a:spcPts val="0"/>
              </a:spcBef>
              <a:buNone/>
              <a:defRPr sz="3199">
                <a:latin typeface="+mj-lt"/>
              </a:defRPr>
            </a:lvl8pPr>
            <a:lvl9pPr marL="0" indent="0">
              <a:lnSpc>
                <a:spcPct val="100000"/>
              </a:lnSpc>
              <a:spcBef>
                <a:spcPts val="0"/>
              </a:spcBef>
              <a:buNone/>
              <a:defRPr sz="3199">
                <a:latin typeface="+mj-lt"/>
              </a:defRPr>
            </a:lvl9pPr>
          </a:lstStyle>
          <a:p>
            <a:pPr lvl="0"/>
            <a:r>
              <a:rPr lang="hu-HU"/>
              <a:t>Alcím</a:t>
            </a:r>
            <a:r>
              <a:rPr lang="de-DE"/>
              <a:t> (</a:t>
            </a:r>
            <a:r>
              <a:rPr lang="de-DE" err="1"/>
              <a:t>op</a:t>
            </a:r>
            <a:r>
              <a:rPr lang="hu-HU" err="1"/>
              <a:t>cionális</a:t>
            </a:r>
            <a:r>
              <a:rPr lang="de-DE"/>
              <a:t>)</a:t>
            </a:r>
          </a:p>
        </p:txBody>
      </p:sp>
      <p:sp>
        <p:nvSpPr>
          <p:cNvPr id="11" name="Textplatzhalter 8">
            <a:extLst>
              <a:ext uri="{FF2B5EF4-FFF2-40B4-BE49-F238E27FC236}">
                <a16:creationId xmlns:a16="http://schemas.microsoft.com/office/drawing/2014/main" id="{AC0F8EF1-BA08-4981-8BC5-AD70B5010FF3}"/>
              </a:ext>
            </a:extLst>
          </p:cNvPr>
          <p:cNvSpPr>
            <a:spLocks noGrp="1"/>
          </p:cNvSpPr>
          <p:nvPr>
            <p:ph type="body" sz="quarter" idx="13" hasCustomPrompt="1"/>
          </p:nvPr>
        </p:nvSpPr>
        <p:spPr>
          <a:xfrm>
            <a:off x="690491" y="460443"/>
            <a:ext cx="1810697" cy="628583"/>
          </a:xfrm>
          <a:blipFill>
            <a:blip r:embed="rId2">
              <a:extLst>
                <a:ext uri="{96DAC541-7B7A-43D3-8B79-37D633B846F1}">
                  <asvg:svgBlip xmlns:asvg="http://schemas.microsoft.com/office/drawing/2016/SVG/main" r:embed="rId3"/>
                </a:ext>
              </a:extLst>
            </a:blip>
            <a:stretch>
              <a:fillRect/>
            </a:stretch>
          </a:blip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None/>
              <a:defRPr sz="100">
                <a:noFill/>
              </a:defRPr>
            </a:lvl2pPr>
            <a:lvl3pPr marL="0" indent="0">
              <a:lnSpc>
                <a:spcPct val="100000"/>
              </a:lnSpc>
              <a:spcBef>
                <a:spcPts val="0"/>
              </a:spcBef>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de-DE"/>
              <a:t> </a:t>
            </a:r>
          </a:p>
        </p:txBody>
      </p:sp>
    </p:spTree>
    <p:extLst>
      <p:ext uri="{BB962C8B-B14F-4D97-AF65-F5344CB8AC3E}">
        <p14:creationId xmlns:p14="http://schemas.microsoft.com/office/powerpoint/2010/main" val="2322573158"/>
      </p:ext>
    </p:extLst>
  </p:cSld>
  <p:clrMapOvr>
    <a:masterClrMapping/>
  </p:clrMapOvr>
  <p:transition>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folie mit Bild 2">
    <p:spTree>
      <p:nvGrpSpPr>
        <p:cNvPr id="1" name=""/>
        <p:cNvGrpSpPr/>
        <p:nvPr/>
      </p:nvGrpSpPr>
      <p:grpSpPr>
        <a:xfrm>
          <a:off x="0" y="0"/>
          <a:ext cx="0" cy="0"/>
          <a:chOff x="0" y="0"/>
          <a:chExt cx="0" cy="0"/>
        </a:xfrm>
      </p:grpSpPr>
      <p:sp>
        <p:nvSpPr>
          <p:cNvPr id="4" name="Bildplatzhalter 4">
            <a:extLst>
              <a:ext uri="{FF2B5EF4-FFF2-40B4-BE49-F238E27FC236}">
                <a16:creationId xmlns:a16="http://schemas.microsoft.com/office/drawing/2014/main" id="{FFEB8693-C9F7-A0FD-C563-C74A74C773F4}"/>
              </a:ext>
            </a:extLst>
          </p:cNvPr>
          <p:cNvSpPr>
            <a:spLocks noGrp="1"/>
          </p:cNvSpPr>
          <p:nvPr>
            <p:ph type="pic" sz="quarter" idx="11" hasCustomPrompt="1"/>
          </p:nvPr>
        </p:nvSpPr>
        <p:spPr>
          <a:xfrm>
            <a:off x="0" y="0"/>
            <a:ext cx="12188825" cy="6858000"/>
          </a:xfrm>
          <a:pattFill prst="dkUpDiag">
            <a:fgClr>
              <a:schemeClr val="accent1"/>
            </a:fgClr>
            <a:bgClr>
              <a:schemeClr val="bg1"/>
            </a:bgClr>
          </a:pattFill>
        </p:spPr>
        <p:txBody>
          <a:bodyPr anchor="ctr" anchorCtr="0"/>
          <a:lstStyle>
            <a:lvl1pPr algn="ctr">
              <a:defRPr/>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3" name="Untertitel 2"/>
          <p:cNvSpPr>
            <a:spLocks noGrp="1"/>
          </p:cNvSpPr>
          <p:nvPr>
            <p:ph type="subTitle" idx="1" hasCustomPrompt="1"/>
          </p:nvPr>
        </p:nvSpPr>
        <p:spPr bwMode="gray">
          <a:xfrm>
            <a:off x="695144" y="2103320"/>
            <a:ext cx="7982956" cy="251544"/>
          </a:xfrm>
        </p:spPr>
        <p:txBody>
          <a:bodyPr anchor="t">
            <a:noAutofit/>
          </a:bodyPr>
          <a:lstStyle>
            <a:lvl1pPr marL="0" indent="0" algn="l">
              <a:buNone/>
              <a:defRPr sz="1600" b="0" i="0">
                <a:solidFill>
                  <a:schemeClr val="tx1"/>
                </a:solidFill>
                <a:latin typeface="+mn-lt"/>
                <a:cs typeface="Audi Type Extended" panose="020B0505040200000003" pitchFamily="34"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hu-HU" noProof="0"/>
              <a:t>Hely</a:t>
            </a:r>
            <a:r>
              <a:rPr lang="de-DE" noProof="0"/>
              <a:t> | D</a:t>
            </a:r>
            <a:r>
              <a:rPr lang="hu-HU" noProof="0"/>
              <a:t>á</a:t>
            </a:r>
            <a:r>
              <a:rPr lang="de-DE" noProof="0" err="1"/>
              <a:t>tum</a:t>
            </a:r>
            <a:endParaRPr lang="de-DE" noProof="0"/>
          </a:p>
        </p:txBody>
      </p:sp>
      <p:sp>
        <p:nvSpPr>
          <p:cNvPr id="8" name="Titel 7"/>
          <p:cNvSpPr>
            <a:spLocks noGrp="1"/>
          </p:cNvSpPr>
          <p:nvPr>
            <p:ph type="title" hasCustomPrompt="1"/>
          </p:nvPr>
        </p:nvSpPr>
        <p:spPr bwMode="gray">
          <a:xfrm>
            <a:off x="695144" y="470749"/>
            <a:ext cx="10797187" cy="984885"/>
          </a:xfrm>
        </p:spPr>
        <p:txBody>
          <a:bodyPr anchor="t" anchorCtr="0">
            <a:noAutofit/>
          </a:bodyPr>
          <a:lstStyle>
            <a:lvl1pPr>
              <a:lnSpc>
                <a:spcPct val="100000"/>
              </a:lnSpc>
              <a:defRPr sz="3199" b="1">
                <a:solidFill>
                  <a:schemeClr val="tx1"/>
                </a:solidFill>
                <a:latin typeface="+mj-lt"/>
              </a:defRPr>
            </a:lvl1pPr>
          </a:lstStyle>
          <a:p>
            <a:r>
              <a:rPr lang="hu-HU" noProof="0"/>
              <a:t>A prezentáció címe</a:t>
            </a:r>
            <a:br>
              <a:rPr lang="de-DE" noProof="0"/>
            </a:br>
            <a:r>
              <a:rPr lang="de-DE" noProof="0"/>
              <a:t>(</a:t>
            </a:r>
            <a:r>
              <a:rPr lang="hu-HU" noProof="0"/>
              <a:t>legfeljebb két sor</a:t>
            </a:r>
            <a:r>
              <a:rPr lang="de-DE" noProof="0"/>
              <a:t>)</a:t>
            </a:r>
          </a:p>
        </p:txBody>
      </p:sp>
      <p:sp>
        <p:nvSpPr>
          <p:cNvPr id="10" name="Textplatzhalter 4">
            <a:extLst>
              <a:ext uri="{FF2B5EF4-FFF2-40B4-BE49-F238E27FC236}">
                <a16:creationId xmlns:a16="http://schemas.microsoft.com/office/drawing/2014/main" id="{8C4415B0-C2F4-8E39-D2D4-C6E9CD842A36}"/>
              </a:ext>
            </a:extLst>
          </p:cNvPr>
          <p:cNvSpPr>
            <a:spLocks noGrp="1"/>
          </p:cNvSpPr>
          <p:nvPr>
            <p:ph type="body" sz="quarter" idx="10" hasCustomPrompt="1"/>
          </p:nvPr>
        </p:nvSpPr>
        <p:spPr>
          <a:xfrm>
            <a:off x="695143" y="1603124"/>
            <a:ext cx="10796140" cy="369332"/>
          </a:xfrm>
        </p:spPr>
        <p:txBody>
          <a:bodyPr>
            <a:noAutofit/>
          </a:bodyPr>
          <a:lstStyle>
            <a:lvl1pPr marL="0" indent="0">
              <a:lnSpc>
                <a:spcPct val="100000"/>
              </a:lnSpc>
              <a:spcBef>
                <a:spcPts val="0"/>
              </a:spcBef>
              <a:buFont typeface="Arial" panose="020B0604020202020204" pitchFamily="34" charset="0"/>
              <a:buNone/>
              <a:defRPr sz="2399">
                <a:latin typeface="+mj-lt"/>
              </a:defRPr>
            </a:lvl1pPr>
            <a:lvl2pPr marL="0" indent="0">
              <a:lnSpc>
                <a:spcPct val="100000"/>
              </a:lnSpc>
              <a:spcBef>
                <a:spcPts val="0"/>
              </a:spcBef>
              <a:buNone/>
              <a:defRPr sz="3199">
                <a:latin typeface="+mj-lt"/>
              </a:defRPr>
            </a:lvl2pPr>
            <a:lvl3pPr marL="0" indent="0">
              <a:lnSpc>
                <a:spcPct val="100000"/>
              </a:lnSpc>
              <a:spcBef>
                <a:spcPts val="0"/>
              </a:spcBef>
              <a:buNone/>
              <a:defRPr sz="3199">
                <a:latin typeface="+mj-lt"/>
              </a:defRPr>
            </a:lvl3pPr>
            <a:lvl4pPr marL="0" indent="0">
              <a:lnSpc>
                <a:spcPct val="100000"/>
              </a:lnSpc>
              <a:spcBef>
                <a:spcPts val="0"/>
              </a:spcBef>
              <a:buNone/>
              <a:defRPr sz="3199">
                <a:latin typeface="+mj-lt"/>
              </a:defRPr>
            </a:lvl4pPr>
            <a:lvl5pPr marL="0" indent="0">
              <a:lnSpc>
                <a:spcPct val="100000"/>
              </a:lnSpc>
              <a:spcBef>
                <a:spcPts val="0"/>
              </a:spcBef>
              <a:buNone/>
              <a:defRPr sz="3199">
                <a:latin typeface="+mj-lt"/>
              </a:defRPr>
            </a:lvl5pPr>
            <a:lvl6pPr marL="0" indent="0">
              <a:lnSpc>
                <a:spcPct val="100000"/>
              </a:lnSpc>
              <a:spcBef>
                <a:spcPts val="0"/>
              </a:spcBef>
              <a:buNone/>
              <a:defRPr sz="3199">
                <a:latin typeface="+mj-lt"/>
              </a:defRPr>
            </a:lvl6pPr>
            <a:lvl7pPr marL="0" indent="0">
              <a:lnSpc>
                <a:spcPct val="100000"/>
              </a:lnSpc>
              <a:spcBef>
                <a:spcPts val="0"/>
              </a:spcBef>
              <a:buNone/>
              <a:defRPr sz="3199">
                <a:latin typeface="+mj-lt"/>
              </a:defRPr>
            </a:lvl7pPr>
            <a:lvl8pPr marL="0" indent="0">
              <a:lnSpc>
                <a:spcPct val="100000"/>
              </a:lnSpc>
              <a:spcBef>
                <a:spcPts val="0"/>
              </a:spcBef>
              <a:buNone/>
              <a:defRPr sz="3199">
                <a:latin typeface="+mj-lt"/>
              </a:defRPr>
            </a:lvl8pPr>
            <a:lvl9pPr marL="0" indent="0">
              <a:lnSpc>
                <a:spcPct val="100000"/>
              </a:lnSpc>
              <a:spcBef>
                <a:spcPts val="0"/>
              </a:spcBef>
              <a:buNone/>
              <a:defRPr sz="3199">
                <a:latin typeface="+mj-lt"/>
              </a:defRPr>
            </a:lvl9pPr>
          </a:lstStyle>
          <a:p>
            <a:pPr lvl="0"/>
            <a:r>
              <a:rPr lang="hu-HU"/>
              <a:t>Alcím</a:t>
            </a:r>
            <a:r>
              <a:rPr lang="de-DE"/>
              <a:t> (</a:t>
            </a:r>
            <a:r>
              <a:rPr lang="hu-HU"/>
              <a:t>opcionális</a:t>
            </a:r>
            <a:r>
              <a:rPr lang="de-DE"/>
              <a:t>)</a:t>
            </a:r>
          </a:p>
        </p:txBody>
      </p:sp>
      <p:sp>
        <p:nvSpPr>
          <p:cNvPr id="5" name="Textplatzhalter 8">
            <a:extLst>
              <a:ext uri="{FF2B5EF4-FFF2-40B4-BE49-F238E27FC236}">
                <a16:creationId xmlns:a16="http://schemas.microsoft.com/office/drawing/2014/main" id="{17ACFD36-1E96-8783-759B-8F905672D0D0}"/>
              </a:ext>
            </a:extLst>
          </p:cNvPr>
          <p:cNvSpPr>
            <a:spLocks noGrp="1"/>
          </p:cNvSpPr>
          <p:nvPr>
            <p:ph type="body" sz="quarter" idx="12" hasCustomPrompt="1"/>
          </p:nvPr>
        </p:nvSpPr>
        <p:spPr>
          <a:xfrm>
            <a:off x="674982" y="5327475"/>
            <a:ext cx="2793235" cy="969670"/>
          </a:xfrm>
          <a:blipFill>
            <a:blip r:embed="rId2">
              <a:extLst>
                <a:ext uri="{96DAC541-7B7A-43D3-8B79-37D633B846F1}">
                  <asvg:svgBlip xmlns:asvg="http://schemas.microsoft.com/office/drawing/2016/SVG/main" r:embed="rId3"/>
                </a:ext>
              </a:extLst>
            </a:blip>
            <a:stretch>
              <a:fillRect/>
            </a:stretch>
          </a:blip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None/>
              <a:defRPr sz="100">
                <a:noFill/>
              </a:defRPr>
            </a:lvl2pPr>
            <a:lvl3pPr marL="0" indent="0">
              <a:lnSpc>
                <a:spcPct val="100000"/>
              </a:lnSpc>
              <a:spcBef>
                <a:spcPts val="0"/>
              </a:spcBef>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GB"/>
              <a:t> </a:t>
            </a:r>
          </a:p>
        </p:txBody>
      </p:sp>
    </p:spTree>
    <p:extLst>
      <p:ext uri="{BB962C8B-B14F-4D97-AF65-F5344CB8AC3E}">
        <p14:creationId xmlns:p14="http://schemas.microsoft.com/office/powerpoint/2010/main" val="100801472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10 Punkte)">
    <p:spTree>
      <p:nvGrpSpPr>
        <p:cNvPr id="1" name=""/>
        <p:cNvGrpSpPr/>
        <p:nvPr/>
      </p:nvGrpSpPr>
      <p:grpSpPr>
        <a:xfrm>
          <a:off x="0" y="0"/>
          <a:ext cx="0" cy="0"/>
          <a:chOff x="0" y="0"/>
          <a:chExt cx="0" cy="0"/>
        </a:xfrm>
      </p:grpSpPr>
      <p:sp>
        <p:nvSpPr>
          <p:cNvPr id="20" name="Textplatzhalter 19">
            <a:extLst>
              <a:ext uri="{FF2B5EF4-FFF2-40B4-BE49-F238E27FC236}">
                <a16:creationId xmlns:a16="http://schemas.microsoft.com/office/drawing/2014/main" id="{FA7CFDEC-8980-6043-A592-C01CD41CE203}"/>
              </a:ext>
            </a:extLst>
          </p:cNvPr>
          <p:cNvSpPr>
            <a:spLocks noGrp="1"/>
          </p:cNvSpPr>
          <p:nvPr>
            <p:ph type="body" sz="quarter" idx="11" hasCustomPrompt="1"/>
          </p:nvPr>
        </p:nvSpPr>
        <p:spPr>
          <a:xfrm>
            <a:off x="695143" y="1076326"/>
            <a:ext cx="1265400" cy="806993"/>
          </a:xfrm>
          <a:ln w="9525">
            <a:noFill/>
          </a:ln>
        </p:spPr>
        <p:txBody>
          <a:bodyPr anchor="ctr"/>
          <a:lstStyle>
            <a:lvl1pPr>
              <a:defRPr sz="4799" b="1" i="0">
                <a:latin typeface="+mj-lt"/>
                <a:cs typeface="Audi Type Extended" panose="020B0505040200000003" pitchFamily="34" charset="0"/>
              </a:defRPr>
            </a:lvl1pPr>
          </a:lstStyle>
          <a:p>
            <a:pPr lvl="0"/>
            <a:r>
              <a:rPr lang="de-DE"/>
              <a:t>01</a:t>
            </a:r>
          </a:p>
        </p:txBody>
      </p:sp>
      <p:sp>
        <p:nvSpPr>
          <p:cNvPr id="48" name="Textplatzhalter 21">
            <a:extLst>
              <a:ext uri="{FF2B5EF4-FFF2-40B4-BE49-F238E27FC236}">
                <a16:creationId xmlns:a16="http://schemas.microsoft.com/office/drawing/2014/main" id="{C4D9BC1A-3066-2546-8B16-33A1BD436F61}"/>
              </a:ext>
            </a:extLst>
          </p:cNvPr>
          <p:cNvSpPr>
            <a:spLocks noGrp="1"/>
          </p:cNvSpPr>
          <p:nvPr>
            <p:ph type="body" sz="quarter" idx="12" hasCustomPrompt="1"/>
          </p:nvPr>
        </p:nvSpPr>
        <p:spPr>
          <a:xfrm>
            <a:off x="1960543" y="1235487"/>
            <a:ext cx="3909139" cy="248022"/>
          </a:xfrm>
        </p:spPr>
        <p:txBody>
          <a:bodyPr lIns="72000" anchor="b"/>
          <a:lstStyle>
            <a:lvl1pPr>
              <a:defRPr sz="1400" b="1" i="0">
                <a:latin typeface="+mj-lt"/>
                <a:cs typeface="Audi Type Extended" panose="020B0503040200000003" pitchFamily="34" charset="0"/>
              </a:defRPr>
            </a:lvl1pPr>
          </a:lstStyle>
          <a:p>
            <a:pPr lvl="0"/>
            <a:r>
              <a:rPr lang="hu-HU"/>
              <a:t>Az 1. fejezet címe</a:t>
            </a:r>
            <a:endParaRPr lang="de-DE"/>
          </a:p>
        </p:txBody>
      </p:sp>
      <p:sp>
        <p:nvSpPr>
          <p:cNvPr id="49" name="Textplatzhalter 24">
            <a:extLst>
              <a:ext uri="{FF2B5EF4-FFF2-40B4-BE49-F238E27FC236}">
                <a16:creationId xmlns:a16="http://schemas.microsoft.com/office/drawing/2014/main" id="{C77C10C2-A3E5-B64A-BAA3-7E64CCEB976C}"/>
              </a:ext>
            </a:extLst>
          </p:cNvPr>
          <p:cNvSpPr>
            <a:spLocks noGrp="1"/>
          </p:cNvSpPr>
          <p:nvPr>
            <p:ph type="body" sz="quarter" idx="13" hasCustomPrompt="1"/>
          </p:nvPr>
        </p:nvSpPr>
        <p:spPr>
          <a:xfrm>
            <a:off x="1960542" y="1521674"/>
            <a:ext cx="3909140" cy="361645"/>
          </a:xfrm>
        </p:spPr>
        <p:txBody>
          <a:bodyPr lIns="72000"/>
          <a:lstStyle>
            <a:lvl1pPr>
              <a:defRPr sz="1200" b="0" i="0">
                <a:latin typeface="+mn-lt"/>
                <a:cs typeface="Audi Type" panose="020B0503040200000003" pitchFamily="34" charset="0"/>
              </a:defRPr>
            </a:lvl1pPr>
          </a:lstStyle>
          <a:p>
            <a:pPr lvl="0"/>
            <a:r>
              <a:rPr lang="hu-HU"/>
              <a:t>Alcím és/vagy magyarázó szöveg az 1. fejezethez</a:t>
            </a:r>
            <a:endParaRPr lang="de-DE"/>
          </a:p>
        </p:txBody>
      </p:sp>
      <p:sp>
        <p:nvSpPr>
          <p:cNvPr id="34" name="Textplatzhalter 19">
            <a:extLst>
              <a:ext uri="{FF2B5EF4-FFF2-40B4-BE49-F238E27FC236}">
                <a16:creationId xmlns:a16="http://schemas.microsoft.com/office/drawing/2014/main" id="{196E225E-1A45-6740-BD6D-86EE610A8909}"/>
              </a:ext>
            </a:extLst>
          </p:cNvPr>
          <p:cNvSpPr>
            <a:spLocks noGrp="1"/>
          </p:cNvSpPr>
          <p:nvPr>
            <p:ph type="body" sz="quarter" idx="14" hasCustomPrompt="1"/>
          </p:nvPr>
        </p:nvSpPr>
        <p:spPr>
          <a:xfrm>
            <a:off x="695143" y="2121444"/>
            <a:ext cx="1265400" cy="806993"/>
          </a:xfrm>
        </p:spPr>
        <p:txBody>
          <a:bodyPr anchor="ctr"/>
          <a:lstStyle>
            <a:lvl1pPr>
              <a:defRPr sz="4799" b="1" i="0">
                <a:latin typeface="+mj-lt"/>
                <a:cs typeface="Audi Type Extended" panose="020B0505040200000003" pitchFamily="34" charset="0"/>
              </a:defRPr>
            </a:lvl1pPr>
          </a:lstStyle>
          <a:p>
            <a:pPr lvl="0"/>
            <a:r>
              <a:rPr lang="de-DE"/>
              <a:t>02</a:t>
            </a:r>
          </a:p>
        </p:txBody>
      </p:sp>
      <p:sp>
        <p:nvSpPr>
          <p:cNvPr id="50" name="Textplatzhalter 21">
            <a:extLst>
              <a:ext uri="{FF2B5EF4-FFF2-40B4-BE49-F238E27FC236}">
                <a16:creationId xmlns:a16="http://schemas.microsoft.com/office/drawing/2014/main" id="{F45F6ACA-0CB2-0041-ABDC-0ACE07CF7380}"/>
              </a:ext>
            </a:extLst>
          </p:cNvPr>
          <p:cNvSpPr>
            <a:spLocks noGrp="1"/>
          </p:cNvSpPr>
          <p:nvPr>
            <p:ph type="body" sz="quarter" idx="24" hasCustomPrompt="1"/>
          </p:nvPr>
        </p:nvSpPr>
        <p:spPr>
          <a:xfrm>
            <a:off x="1960543" y="2280605"/>
            <a:ext cx="3909139" cy="248022"/>
          </a:xfrm>
        </p:spPr>
        <p:txBody>
          <a:bodyPr lIns="72000" anchor="b"/>
          <a:lstStyle>
            <a:lvl1pPr>
              <a:defRPr sz="1400" b="1" i="0">
                <a:latin typeface="+mj-lt"/>
                <a:cs typeface="Audi Type Extended" panose="020B0503040200000003" pitchFamily="34" charset="0"/>
              </a:defRPr>
            </a:lvl1pPr>
          </a:lstStyle>
          <a:p>
            <a:pPr lvl="0"/>
            <a:r>
              <a:rPr lang="hu-HU"/>
              <a:t>A 2. fejezet címe</a:t>
            </a:r>
            <a:endParaRPr lang="de-DE"/>
          </a:p>
        </p:txBody>
      </p:sp>
      <p:sp>
        <p:nvSpPr>
          <p:cNvPr id="51" name="Textplatzhalter 24">
            <a:extLst>
              <a:ext uri="{FF2B5EF4-FFF2-40B4-BE49-F238E27FC236}">
                <a16:creationId xmlns:a16="http://schemas.microsoft.com/office/drawing/2014/main" id="{2F540847-7EF2-E644-97F9-67F7C3613128}"/>
              </a:ext>
            </a:extLst>
          </p:cNvPr>
          <p:cNvSpPr>
            <a:spLocks noGrp="1"/>
          </p:cNvSpPr>
          <p:nvPr>
            <p:ph type="body" sz="quarter" idx="25" hasCustomPrompt="1"/>
          </p:nvPr>
        </p:nvSpPr>
        <p:spPr>
          <a:xfrm>
            <a:off x="1960542" y="2566792"/>
            <a:ext cx="3909140" cy="361645"/>
          </a:xfrm>
        </p:spPr>
        <p:txBody>
          <a:bodyPr lIns="72000"/>
          <a:lstStyle>
            <a:lvl1pPr>
              <a:defRPr sz="1200" b="0" i="0">
                <a:latin typeface="+mn-lt"/>
                <a:cs typeface="Audi Type" panose="020B0503040200000003" pitchFamily="34" charset="0"/>
              </a:defRPr>
            </a:lvl1pPr>
          </a:lstStyle>
          <a:p>
            <a:pPr lvl="0"/>
            <a:r>
              <a:rPr lang="hu-HU"/>
              <a:t>Alcím és/vagy magyarázó szöveg a 2. fejezethez</a:t>
            </a:r>
            <a:endParaRPr lang="de-DE"/>
          </a:p>
        </p:txBody>
      </p:sp>
      <p:sp>
        <p:nvSpPr>
          <p:cNvPr id="37" name="Textplatzhalter 19">
            <a:extLst>
              <a:ext uri="{FF2B5EF4-FFF2-40B4-BE49-F238E27FC236}">
                <a16:creationId xmlns:a16="http://schemas.microsoft.com/office/drawing/2014/main" id="{C582A761-5190-FA48-9223-7777578FB011}"/>
              </a:ext>
            </a:extLst>
          </p:cNvPr>
          <p:cNvSpPr>
            <a:spLocks noGrp="1"/>
          </p:cNvSpPr>
          <p:nvPr>
            <p:ph type="body" sz="quarter" idx="17" hasCustomPrompt="1"/>
          </p:nvPr>
        </p:nvSpPr>
        <p:spPr>
          <a:xfrm>
            <a:off x="695143" y="3166562"/>
            <a:ext cx="1265400" cy="806993"/>
          </a:xfrm>
        </p:spPr>
        <p:txBody>
          <a:bodyPr anchor="ctr"/>
          <a:lstStyle>
            <a:lvl1pPr>
              <a:defRPr sz="4799" b="1" i="0">
                <a:latin typeface="+mj-lt"/>
                <a:cs typeface="Audi Type Extended" panose="020B0505040200000003" pitchFamily="34" charset="0"/>
              </a:defRPr>
            </a:lvl1pPr>
          </a:lstStyle>
          <a:p>
            <a:pPr lvl="0"/>
            <a:r>
              <a:rPr lang="de-DE"/>
              <a:t>03</a:t>
            </a:r>
          </a:p>
        </p:txBody>
      </p:sp>
      <p:sp>
        <p:nvSpPr>
          <p:cNvPr id="52" name="Textplatzhalter 21">
            <a:extLst>
              <a:ext uri="{FF2B5EF4-FFF2-40B4-BE49-F238E27FC236}">
                <a16:creationId xmlns:a16="http://schemas.microsoft.com/office/drawing/2014/main" id="{C9BA0CC5-C97B-CB40-B55D-47F3DF5FB734}"/>
              </a:ext>
            </a:extLst>
          </p:cNvPr>
          <p:cNvSpPr>
            <a:spLocks noGrp="1"/>
          </p:cNvSpPr>
          <p:nvPr>
            <p:ph type="body" sz="quarter" idx="26" hasCustomPrompt="1"/>
          </p:nvPr>
        </p:nvSpPr>
        <p:spPr>
          <a:xfrm>
            <a:off x="1960543" y="3325723"/>
            <a:ext cx="3909139" cy="248022"/>
          </a:xfrm>
        </p:spPr>
        <p:txBody>
          <a:bodyPr lIns="72000" anchor="b"/>
          <a:lstStyle>
            <a:lvl1pPr>
              <a:defRPr sz="1400" b="1" i="0">
                <a:latin typeface="+mj-lt"/>
                <a:cs typeface="Audi Type Extended" panose="020B0503040200000003" pitchFamily="34" charset="0"/>
              </a:defRPr>
            </a:lvl1pPr>
          </a:lstStyle>
          <a:p>
            <a:pPr lvl="0"/>
            <a:r>
              <a:rPr lang="hu-HU"/>
              <a:t>A 3. fejezet címe</a:t>
            </a:r>
            <a:endParaRPr lang="de-DE"/>
          </a:p>
        </p:txBody>
      </p:sp>
      <p:sp>
        <p:nvSpPr>
          <p:cNvPr id="53" name="Textplatzhalter 24">
            <a:extLst>
              <a:ext uri="{FF2B5EF4-FFF2-40B4-BE49-F238E27FC236}">
                <a16:creationId xmlns:a16="http://schemas.microsoft.com/office/drawing/2014/main" id="{4A1F2CD7-D4D5-1549-8B6F-6A1942269A42}"/>
              </a:ext>
            </a:extLst>
          </p:cNvPr>
          <p:cNvSpPr>
            <a:spLocks noGrp="1"/>
          </p:cNvSpPr>
          <p:nvPr>
            <p:ph type="body" sz="quarter" idx="27" hasCustomPrompt="1"/>
          </p:nvPr>
        </p:nvSpPr>
        <p:spPr>
          <a:xfrm>
            <a:off x="1960542" y="3611910"/>
            <a:ext cx="3909140" cy="361645"/>
          </a:xfrm>
        </p:spPr>
        <p:txBody>
          <a:bodyPr lIns="72000"/>
          <a:lstStyle>
            <a:lvl1pPr>
              <a:defRPr sz="1200" b="0" i="0">
                <a:latin typeface="+mn-lt"/>
                <a:cs typeface="Audi Type" panose="020B0503040200000003" pitchFamily="34" charset="0"/>
              </a:defRPr>
            </a:lvl1pPr>
          </a:lstStyle>
          <a:p>
            <a:pPr lvl="0"/>
            <a:r>
              <a:rPr lang="hu-HU"/>
              <a:t>Alcím és/vagy magyarázó szöveg a 3. fejezethez</a:t>
            </a:r>
            <a:endParaRPr lang="de-DE"/>
          </a:p>
        </p:txBody>
      </p:sp>
      <p:sp>
        <p:nvSpPr>
          <p:cNvPr id="40" name="Textplatzhalter 19">
            <a:extLst>
              <a:ext uri="{FF2B5EF4-FFF2-40B4-BE49-F238E27FC236}">
                <a16:creationId xmlns:a16="http://schemas.microsoft.com/office/drawing/2014/main" id="{553D211E-7BF8-B84F-B468-6041A480F8E5}"/>
              </a:ext>
            </a:extLst>
          </p:cNvPr>
          <p:cNvSpPr>
            <a:spLocks noGrp="1"/>
          </p:cNvSpPr>
          <p:nvPr>
            <p:ph type="body" sz="quarter" idx="20" hasCustomPrompt="1"/>
          </p:nvPr>
        </p:nvSpPr>
        <p:spPr>
          <a:xfrm>
            <a:off x="695143" y="4219055"/>
            <a:ext cx="1265400" cy="806993"/>
          </a:xfrm>
        </p:spPr>
        <p:txBody>
          <a:bodyPr anchor="ctr"/>
          <a:lstStyle>
            <a:lvl1pPr>
              <a:defRPr sz="4799" b="1" i="0">
                <a:latin typeface="+mj-lt"/>
                <a:cs typeface="Audi Type Extended" panose="020B0505040200000003" pitchFamily="34" charset="0"/>
              </a:defRPr>
            </a:lvl1pPr>
          </a:lstStyle>
          <a:p>
            <a:pPr lvl="0"/>
            <a:r>
              <a:rPr lang="de-DE"/>
              <a:t>04</a:t>
            </a:r>
          </a:p>
        </p:txBody>
      </p:sp>
      <p:sp>
        <p:nvSpPr>
          <p:cNvPr id="54" name="Textplatzhalter 21">
            <a:extLst>
              <a:ext uri="{FF2B5EF4-FFF2-40B4-BE49-F238E27FC236}">
                <a16:creationId xmlns:a16="http://schemas.microsoft.com/office/drawing/2014/main" id="{7401EBD5-B928-4643-86C8-EA585E7F2CF3}"/>
              </a:ext>
            </a:extLst>
          </p:cNvPr>
          <p:cNvSpPr>
            <a:spLocks noGrp="1"/>
          </p:cNvSpPr>
          <p:nvPr>
            <p:ph type="body" sz="quarter" idx="28" hasCustomPrompt="1"/>
          </p:nvPr>
        </p:nvSpPr>
        <p:spPr>
          <a:xfrm>
            <a:off x="1960543" y="4378216"/>
            <a:ext cx="3909139" cy="248022"/>
          </a:xfrm>
        </p:spPr>
        <p:txBody>
          <a:bodyPr lIns="72000" anchor="b"/>
          <a:lstStyle>
            <a:lvl1pPr>
              <a:defRPr sz="1400" b="1" i="0">
                <a:latin typeface="+mj-lt"/>
                <a:cs typeface="Audi Type Extended" panose="020B0503040200000003" pitchFamily="34" charset="0"/>
              </a:defRPr>
            </a:lvl1pPr>
          </a:lstStyle>
          <a:p>
            <a:pPr lvl="0"/>
            <a:r>
              <a:rPr lang="hu-HU"/>
              <a:t>A 4. fejezet címe</a:t>
            </a:r>
            <a:endParaRPr lang="de-DE"/>
          </a:p>
        </p:txBody>
      </p:sp>
      <p:sp>
        <p:nvSpPr>
          <p:cNvPr id="55" name="Textplatzhalter 24">
            <a:extLst>
              <a:ext uri="{FF2B5EF4-FFF2-40B4-BE49-F238E27FC236}">
                <a16:creationId xmlns:a16="http://schemas.microsoft.com/office/drawing/2014/main" id="{A2EE3732-297D-024C-BFD0-CD792FE446EF}"/>
              </a:ext>
            </a:extLst>
          </p:cNvPr>
          <p:cNvSpPr>
            <a:spLocks noGrp="1"/>
          </p:cNvSpPr>
          <p:nvPr>
            <p:ph type="body" sz="quarter" idx="29" hasCustomPrompt="1"/>
          </p:nvPr>
        </p:nvSpPr>
        <p:spPr>
          <a:xfrm>
            <a:off x="1960542" y="4664403"/>
            <a:ext cx="3909140" cy="361645"/>
          </a:xfrm>
        </p:spPr>
        <p:txBody>
          <a:bodyPr lIns="72000"/>
          <a:lstStyle>
            <a:lvl1pPr>
              <a:defRPr sz="1200" b="0" i="0">
                <a:latin typeface="+mn-lt"/>
                <a:cs typeface="Audi Type" panose="020B0503040200000003" pitchFamily="34" charset="0"/>
              </a:defRPr>
            </a:lvl1pPr>
          </a:lstStyle>
          <a:p>
            <a:pPr lvl="0"/>
            <a:r>
              <a:rPr lang="hu-HU"/>
              <a:t>Alcím és/vagy magyarázó szöveg a 4. fejezethez</a:t>
            </a:r>
            <a:endParaRPr lang="de-DE"/>
          </a:p>
        </p:txBody>
      </p:sp>
      <p:sp>
        <p:nvSpPr>
          <p:cNvPr id="43" name="Textplatzhalter 19">
            <a:extLst>
              <a:ext uri="{FF2B5EF4-FFF2-40B4-BE49-F238E27FC236}">
                <a16:creationId xmlns:a16="http://schemas.microsoft.com/office/drawing/2014/main" id="{960410E4-AF54-F940-B6EB-ACE6E98A754E}"/>
              </a:ext>
            </a:extLst>
          </p:cNvPr>
          <p:cNvSpPr>
            <a:spLocks noGrp="1"/>
          </p:cNvSpPr>
          <p:nvPr>
            <p:ph type="body" sz="quarter" idx="23" hasCustomPrompt="1"/>
          </p:nvPr>
        </p:nvSpPr>
        <p:spPr>
          <a:xfrm>
            <a:off x="695143" y="5286304"/>
            <a:ext cx="1265400" cy="806993"/>
          </a:xfrm>
        </p:spPr>
        <p:txBody>
          <a:bodyPr anchor="ctr"/>
          <a:lstStyle>
            <a:lvl1pPr>
              <a:defRPr sz="4799" b="1" i="0">
                <a:latin typeface="+mj-lt"/>
                <a:cs typeface="Audi Type Extended" panose="020B0505040200000003" pitchFamily="34" charset="0"/>
              </a:defRPr>
            </a:lvl1pPr>
          </a:lstStyle>
          <a:p>
            <a:pPr lvl="0"/>
            <a:r>
              <a:rPr lang="de-DE"/>
              <a:t>05</a:t>
            </a:r>
          </a:p>
        </p:txBody>
      </p:sp>
      <p:sp>
        <p:nvSpPr>
          <p:cNvPr id="56" name="Textplatzhalter 21">
            <a:extLst>
              <a:ext uri="{FF2B5EF4-FFF2-40B4-BE49-F238E27FC236}">
                <a16:creationId xmlns:a16="http://schemas.microsoft.com/office/drawing/2014/main" id="{EF098C7E-3CF8-1A45-85B2-89ED6AB6B384}"/>
              </a:ext>
            </a:extLst>
          </p:cNvPr>
          <p:cNvSpPr>
            <a:spLocks noGrp="1"/>
          </p:cNvSpPr>
          <p:nvPr>
            <p:ph type="body" sz="quarter" idx="30" hasCustomPrompt="1"/>
          </p:nvPr>
        </p:nvSpPr>
        <p:spPr>
          <a:xfrm>
            <a:off x="1960543" y="5445465"/>
            <a:ext cx="3909139" cy="248022"/>
          </a:xfrm>
        </p:spPr>
        <p:txBody>
          <a:bodyPr lIns="72000" anchor="b"/>
          <a:lstStyle>
            <a:lvl1pPr>
              <a:defRPr sz="1400" b="1" i="0">
                <a:latin typeface="+mj-lt"/>
                <a:cs typeface="Audi Type Extended" panose="020B0503040200000003" pitchFamily="34" charset="0"/>
              </a:defRPr>
            </a:lvl1pPr>
          </a:lstStyle>
          <a:p>
            <a:pPr lvl="0"/>
            <a:r>
              <a:rPr lang="hu-HU"/>
              <a:t>Az 5. fejezet címe</a:t>
            </a:r>
            <a:endParaRPr lang="de-DE"/>
          </a:p>
        </p:txBody>
      </p:sp>
      <p:sp>
        <p:nvSpPr>
          <p:cNvPr id="57" name="Textplatzhalter 24">
            <a:extLst>
              <a:ext uri="{FF2B5EF4-FFF2-40B4-BE49-F238E27FC236}">
                <a16:creationId xmlns:a16="http://schemas.microsoft.com/office/drawing/2014/main" id="{EA7AA22B-B607-4947-8B39-84A10E7C9F5B}"/>
              </a:ext>
            </a:extLst>
          </p:cNvPr>
          <p:cNvSpPr>
            <a:spLocks noGrp="1"/>
          </p:cNvSpPr>
          <p:nvPr>
            <p:ph type="body" sz="quarter" idx="31" hasCustomPrompt="1"/>
          </p:nvPr>
        </p:nvSpPr>
        <p:spPr>
          <a:xfrm>
            <a:off x="1960542" y="5731652"/>
            <a:ext cx="3909140" cy="361645"/>
          </a:xfrm>
        </p:spPr>
        <p:txBody>
          <a:bodyPr lIns="72000"/>
          <a:lstStyle>
            <a:lvl1pPr>
              <a:defRPr sz="1200" b="0" i="0">
                <a:latin typeface="+mn-lt"/>
                <a:cs typeface="Audi Type" panose="020B0503040200000003" pitchFamily="34" charset="0"/>
              </a:defRPr>
            </a:lvl1pPr>
          </a:lstStyle>
          <a:p>
            <a:pPr lvl="0"/>
            <a:r>
              <a:rPr lang="hu-HU"/>
              <a:t>Alcím és/vagy magyarázó szöveg az 5. fejezethez</a:t>
            </a:r>
            <a:endParaRPr lang="de-DE"/>
          </a:p>
        </p:txBody>
      </p:sp>
      <p:sp>
        <p:nvSpPr>
          <p:cNvPr id="22" name="Textplatzhalter 19">
            <a:extLst>
              <a:ext uri="{FF2B5EF4-FFF2-40B4-BE49-F238E27FC236}">
                <a16:creationId xmlns:a16="http://schemas.microsoft.com/office/drawing/2014/main" id="{3691A95E-E905-1E49-80FF-FB034009D37F}"/>
              </a:ext>
            </a:extLst>
          </p:cNvPr>
          <p:cNvSpPr>
            <a:spLocks noGrp="1"/>
          </p:cNvSpPr>
          <p:nvPr>
            <p:ph type="body" sz="quarter" idx="32" hasCustomPrompt="1"/>
          </p:nvPr>
        </p:nvSpPr>
        <p:spPr>
          <a:xfrm>
            <a:off x="6530357" y="1076326"/>
            <a:ext cx="1265400" cy="806993"/>
          </a:xfrm>
          <a:ln w="9525">
            <a:noFill/>
          </a:ln>
        </p:spPr>
        <p:txBody>
          <a:bodyPr anchor="ctr"/>
          <a:lstStyle>
            <a:lvl1pPr>
              <a:defRPr sz="4799" b="1" i="0">
                <a:latin typeface="+mj-lt"/>
                <a:cs typeface="Audi Type Extended" panose="020B0505040200000003" pitchFamily="34" charset="0"/>
              </a:defRPr>
            </a:lvl1pPr>
          </a:lstStyle>
          <a:p>
            <a:pPr lvl="0"/>
            <a:r>
              <a:rPr lang="de-DE"/>
              <a:t>06</a:t>
            </a:r>
          </a:p>
        </p:txBody>
      </p:sp>
      <p:sp>
        <p:nvSpPr>
          <p:cNvPr id="23" name="Textplatzhalter 21">
            <a:extLst>
              <a:ext uri="{FF2B5EF4-FFF2-40B4-BE49-F238E27FC236}">
                <a16:creationId xmlns:a16="http://schemas.microsoft.com/office/drawing/2014/main" id="{447AD062-AEC7-214E-B0B4-FFDB493331D3}"/>
              </a:ext>
            </a:extLst>
          </p:cNvPr>
          <p:cNvSpPr>
            <a:spLocks noGrp="1"/>
          </p:cNvSpPr>
          <p:nvPr>
            <p:ph type="body" sz="quarter" idx="33" hasCustomPrompt="1"/>
          </p:nvPr>
        </p:nvSpPr>
        <p:spPr>
          <a:xfrm>
            <a:off x="7795758" y="1235487"/>
            <a:ext cx="3909139" cy="248022"/>
          </a:xfrm>
        </p:spPr>
        <p:txBody>
          <a:bodyPr lIns="72000" anchor="b"/>
          <a:lstStyle>
            <a:lvl1pPr>
              <a:defRPr sz="1400" b="1" i="0">
                <a:latin typeface="+mj-lt"/>
                <a:cs typeface="Audi Type Extended" panose="020B0503040200000003" pitchFamily="34" charset="0"/>
              </a:defRPr>
            </a:lvl1pPr>
          </a:lstStyle>
          <a:p>
            <a:pPr lvl="0"/>
            <a:r>
              <a:rPr lang="hu-HU"/>
              <a:t>A 6. fejezet címe</a:t>
            </a:r>
            <a:endParaRPr lang="de-DE"/>
          </a:p>
        </p:txBody>
      </p:sp>
      <p:sp>
        <p:nvSpPr>
          <p:cNvPr id="24" name="Textplatzhalter 24">
            <a:extLst>
              <a:ext uri="{FF2B5EF4-FFF2-40B4-BE49-F238E27FC236}">
                <a16:creationId xmlns:a16="http://schemas.microsoft.com/office/drawing/2014/main" id="{AB91B477-95EF-5A47-AF84-DD76BC77FF6A}"/>
              </a:ext>
            </a:extLst>
          </p:cNvPr>
          <p:cNvSpPr>
            <a:spLocks noGrp="1"/>
          </p:cNvSpPr>
          <p:nvPr>
            <p:ph type="body" sz="quarter" idx="34" hasCustomPrompt="1"/>
          </p:nvPr>
        </p:nvSpPr>
        <p:spPr>
          <a:xfrm>
            <a:off x="7795757" y="1521674"/>
            <a:ext cx="3909140" cy="361645"/>
          </a:xfrm>
        </p:spPr>
        <p:txBody>
          <a:bodyPr lIns="72000"/>
          <a:lstStyle>
            <a:lvl1pPr>
              <a:defRPr sz="1200" b="0" i="0">
                <a:latin typeface="+mn-lt"/>
                <a:cs typeface="Audi Type" panose="020B0503040200000003" pitchFamily="34" charset="0"/>
              </a:defRPr>
            </a:lvl1pPr>
          </a:lstStyle>
          <a:p>
            <a:pPr lvl="0"/>
            <a:r>
              <a:rPr lang="hu-HU"/>
              <a:t>Alcím és/vagy magyarázó szöveg a 6. fejezethez</a:t>
            </a:r>
            <a:endParaRPr lang="de-DE"/>
          </a:p>
        </p:txBody>
      </p:sp>
      <p:sp>
        <p:nvSpPr>
          <p:cNvPr id="25" name="Textplatzhalter 19">
            <a:extLst>
              <a:ext uri="{FF2B5EF4-FFF2-40B4-BE49-F238E27FC236}">
                <a16:creationId xmlns:a16="http://schemas.microsoft.com/office/drawing/2014/main" id="{7227FD6B-918D-3A46-BA22-04D4212ED5C6}"/>
              </a:ext>
            </a:extLst>
          </p:cNvPr>
          <p:cNvSpPr>
            <a:spLocks noGrp="1"/>
          </p:cNvSpPr>
          <p:nvPr>
            <p:ph type="body" sz="quarter" idx="35" hasCustomPrompt="1"/>
          </p:nvPr>
        </p:nvSpPr>
        <p:spPr>
          <a:xfrm>
            <a:off x="6530357" y="2121444"/>
            <a:ext cx="1265400" cy="806993"/>
          </a:xfrm>
        </p:spPr>
        <p:txBody>
          <a:bodyPr anchor="ctr"/>
          <a:lstStyle>
            <a:lvl1pPr>
              <a:defRPr sz="4799" b="1" i="0">
                <a:latin typeface="+mj-lt"/>
                <a:cs typeface="Audi Type Extended" panose="020B0505040200000003" pitchFamily="34" charset="0"/>
              </a:defRPr>
            </a:lvl1pPr>
          </a:lstStyle>
          <a:p>
            <a:pPr lvl="0"/>
            <a:r>
              <a:rPr lang="de-DE"/>
              <a:t>07</a:t>
            </a:r>
          </a:p>
        </p:txBody>
      </p:sp>
      <p:sp>
        <p:nvSpPr>
          <p:cNvPr id="26" name="Textplatzhalter 21">
            <a:extLst>
              <a:ext uri="{FF2B5EF4-FFF2-40B4-BE49-F238E27FC236}">
                <a16:creationId xmlns:a16="http://schemas.microsoft.com/office/drawing/2014/main" id="{4D8BEFD3-CB0B-F347-A6B0-39D3ABD3DA88}"/>
              </a:ext>
            </a:extLst>
          </p:cNvPr>
          <p:cNvSpPr>
            <a:spLocks noGrp="1"/>
          </p:cNvSpPr>
          <p:nvPr>
            <p:ph type="body" sz="quarter" idx="36" hasCustomPrompt="1"/>
          </p:nvPr>
        </p:nvSpPr>
        <p:spPr>
          <a:xfrm>
            <a:off x="7795758" y="2280605"/>
            <a:ext cx="3909139" cy="248022"/>
          </a:xfrm>
        </p:spPr>
        <p:txBody>
          <a:bodyPr lIns="72000" anchor="b"/>
          <a:lstStyle>
            <a:lvl1pPr>
              <a:defRPr sz="1400" b="1" i="0">
                <a:latin typeface="+mj-lt"/>
                <a:cs typeface="Audi Type Extended" panose="020B0503040200000003" pitchFamily="34" charset="0"/>
              </a:defRPr>
            </a:lvl1pPr>
          </a:lstStyle>
          <a:p>
            <a:pPr lvl="0"/>
            <a:r>
              <a:rPr lang="hu-HU"/>
              <a:t>A 7. fejezet címe</a:t>
            </a:r>
            <a:endParaRPr lang="de-DE"/>
          </a:p>
        </p:txBody>
      </p:sp>
      <p:sp>
        <p:nvSpPr>
          <p:cNvPr id="27" name="Textplatzhalter 24">
            <a:extLst>
              <a:ext uri="{FF2B5EF4-FFF2-40B4-BE49-F238E27FC236}">
                <a16:creationId xmlns:a16="http://schemas.microsoft.com/office/drawing/2014/main" id="{843D8193-D959-7F4C-9E3F-E398B9A08C3E}"/>
              </a:ext>
            </a:extLst>
          </p:cNvPr>
          <p:cNvSpPr>
            <a:spLocks noGrp="1"/>
          </p:cNvSpPr>
          <p:nvPr>
            <p:ph type="body" sz="quarter" idx="37" hasCustomPrompt="1"/>
          </p:nvPr>
        </p:nvSpPr>
        <p:spPr>
          <a:xfrm>
            <a:off x="7795757" y="2566792"/>
            <a:ext cx="3909140" cy="361645"/>
          </a:xfrm>
        </p:spPr>
        <p:txBody>
          <a:bodyPr lIns="72000"/>
          <a:lstStyle>
            <a:lvl1pPr>
              <a:defRPr sz="1200" b="0" i="0">
                <a:latin typeface="+mn-lt"/>
                <a:cs typeface="Audi Type" panose="020B0503040200000003" pitchFamily="34" charset="0"/>
              </a:defRPr>
            </a:lvl1pPr>
          </a:lstStyle>
          <a:p>
            <a:pPr lvl="0"/>
            <a:r>
              <a:rPr lang="hu-HU"/>
              <a:t>Alcím és/vagy magyarázó szöveg a 7. fejezethez</a:t>
            </a:r>
            <a:endParaRPr lang="de-DE"/>
          </a:p>
        </p:txBody>
      </p:sp>
      <p:sp>
        <p:nvSpPr>
          <p:cNvPr id="28" name="Textplatzhalter 19">
            <a:extLst>
              <a:ext uri="{FF2B5EF4-FFF2-40B4-BE49-F238E27FC236}">
                <a16:creationId xmlns:a16="http://schemas.microsoft.com/office/drawing/2014/main" id="{B3033D03-C34D-AE44-B8F2-7D358A6EC768}"/>
              </a:ext>
            </a:extLst>
          </p:cNvPr>
          <p:cNvSpPr>
            <a:spLocks noGrp="1"/>
          </p:cNvSpPr>
          <p:nvPr>
            <p:ph type="body" sz="quarter" idx="38" hasCustomPrompt="1"/>
          </p:nvPr>
        </p:nvSpPr>
        <p:spPr>
          <a:xfrm>
            <a:off x="6530357" y="3166562"/>
            <a:ext cx="1265400" cy="806993"/>
          </a:xfrm>
        </p:spPr>
        <p:txBody>
          <a:bodyPr anchor="ctr"/>
          <a:lstStyle>
            <a:lvl1pPr>
              <a:defRPr sz="4799" b="1" i="0">
                <a:latin typeface="+mj-lt"/>
                <a:cs typeface="Audi Type Extended" panose="020B0505040200000003" pitchFamily="34" charset="0"/>
              </a:defRPr>
            </a:lvl1pPr>
          </a:lstStyle>
          <a:p>
            <a:pPr lvl="0"/>
            <a:r>
              <a:rPr lang="de-DE"/>
              <a:t>08</a:t>
            </a:r>
          </a:p>
        </p:txBody>
      </p:sp>
      <p:sp>
        <p:nvSpPr>
          <p:cNvPr id="29" name="Textplatzhalter 21">
            <a:extLst>
              <a:ext uri="{FF2B5EF4-FFF2-40B4-BE49-F238E27FC236}">
                <a16:creationId xmlns:a16="http://schemas.microsoft.com/office/drawing/2014/main" id="{B408A5D5-18AC-4F4C-AA03-22BAB865BEC7}"/>
              </a:ext>
            </a:extLst>
          </p:cNvPr>
          <p:cNvSpPr>
            <a:spLocks noGrp="1"/>
          </p:cNvSpPr>
          <p:nvPr>
            <p:ph type="body" sz="quarter" idx="39" hasCustomPrompt="1"/>
          </p:nvPr>
        </p:nvSpPr>
        <p:spPr>
          <a:xfrm>
            <a:off x="7795758" y="3325723"/>
            <a:ext cx="3909139" cy="248022"/>
          </a:xfrm>
        </p:spPr>
        <p:txBody>
          <a:bodyPr lIns="72000" anchor="b"/>
          <a:lstStyle>
            <a:lvl1pPr>
              <a:defRPr sz="1400" b="1" i="0">
                <a:latin typeface="+mj-lt"/>
                <a:cs typeface="Audi Type Extended" panose="020B0503040200000003" pitchFamily="34" charset="0"/>
              </a:defRPr>
            </a:lvl1pPr>
          </a:lstStyle>
          <a:p>
            <a:pPr lvl="0"/>
            <a:r>
              <a:rPr lang="hu-HU"/>
              <a:t>A 8. fejezet címe</a:t>
            </a:r>
            <a:endParaRPr lang="de-DE"/>
          </a:p>
        </p:txBody>
      </p:sp>
      <p:sp>
        <p:nvSpPr>
          <p:cNvPr id="30" name="Textplatzhalter 24">
            <a:extLst>
              <a:ext uri="{FF2B5EF4-FFF2-40B4-BE49-F238E27FC236}">
                <a16:creationId xmlns:a16="http://schemas.microsoft.com/office/drawing/2014/main" id="{ED2B75C3-FD53-B147-86E1-1A00ACF8AFAB}"/>
              </a:ext>
            </a:extLst>
          </p:cNvPr>
          <p:cNvSpPr>
            <a:spLocks noGrp="1"/>
          </p:cNvSpPr>
          <p:nvPr>
            <p:ph type="body" sz="quarter" idx="40" hasCustomPrompt="1"/>
          </p:nvPr>
        </p:nvSpPr>
        <p:spPr>
          <a:xfrm>
            <a:off x="7795757" y="3611910"/>
            <a:ext cx="3909140" cy="361645"/>
          </a:xfrm>
        </p:spPr>
        <p:txBody>
          <a:bodyPr lIns="72000"/>
          <a:lstStyle>
            <a:lvl1pPr>
              <a:defRPr sz="1200" b="0" i="0">
                <a:latin typeface="+mn-lt"/>
                <a:cs typeface="Audi Type" panose="020B0503040200000003" pitchFamily="34" charset="0"/>
              </a:defRPr>
            </a:lvl1pPr>
          </a:lstStyle>
          <a:p>
            <a:pPr lvl="0"/>
            <a:r>
              <a:rPr lang="hu-HU"/>
              <a:t>Alcím és/vagy magyarázó szöveg a 8. fejezethez</a:t>
            </a:r>
            <a:endParaRPr lang="de-DE"/>
          </a:p>
        </p:txBody>
      </p:sp>
      <p:sp>
        <p:nvSpPr>
          <p:cNvPr id="31" name="Textplatzhalter 19">
            <a:extLst>
              <a:ext uri="{FF2B5EF4-FFF2-40B4-BE49-F238E27FC236}">
                <a16:creationId xmlns:a16="http://schemas.microsoft.com/office/drawing/2014/main" id="{79B0FF41-46D0-3F4F-B52D-D13E9F3C7A79}"/>
              </a:ext>
            </a:extLst>
          </p:cNvPr>
          <p:cNvSpPr>
            <a:spLocks noGrp="1"/>
          </p:cNvSpPr>
          <p:nvPr>
            <p:ph type="body" sz="quarter" idx="41" hasCustomPrompt="1"/>
          </p:nvPr>
        </p:nvSpPr>
        <p:spPr>
          <a:xfrm>
            <a:off x="6530357" y="4219055"/>
            <a:ext cx="1265400" cy="806993"/>
          </a:xfrm>
        </p:spPr>
        <p:txBody>
          <a:bodyPr anchor="ctr"/>
          <a:lstStyle>
            <a:lvl1pPr>
              <a:defRPr sz="4799" b="1" i="0">
                <a:latin typeface="+mj-lt"/>
                <a:cs typeface="Audi Type Extended" panose="020B0505040200000003" pitchFamily="34" charset="0"/>
              </a:defRPr>
            </a:lvl1pPr>
          </a:lstStyle>
          <a:p>
            <a:pPr lvl="0"/>
            <a:r>
              <a:rPr lang="de-DE"/>
              <a:t>09</a:t>
            </a:r>
          </a:p>
        </p:txBody>
      </p:sp>
      <p:sp>
        <p:nvSpPr>
          <p:cNvPr id="32" name="Textplatzhalter 21">
            <a:extLst>
              <a:ext uri="{FF2B5EF4-FFF2-40B4-BE49-F238E27FC236}">
                <a16:creationId xmlns:a16="http://schemas.microsoft.com/office/drawing/2014/main" id="{B6182259-C8B2-AE44-8712-892A2FDBDDB5}"/>
              </a:ext>
            </a:extLst>
          </p:cNvPr>
          <p:cNvSpPr>
            <a:spLocks noGrp="1"/>
          </p:cNvSpPr>
          <p:nvPr>
            <p:ph type="body" sz="quarter" idx="42" hasCustomPrompt="1"/>
          </p:nvPr>
        </p:nvSpPr>
        <p:spPr>
          <a:xfrm>
            <a:off x="7795758" y="4378216"/>
            <a:ext cx="3909139" cy="248022"/>
          </a:xfrm>
        </p:spPr>
        <p:txBody>
          <a:bodyPr lIns="72000" anchor="b"/>
          <a:lstStyle>
            <a:lvl1pPr>
              <a:defRPr sz="1400" b="1" i="0">
                <a:latin typeface="+mj-lt"/>
                <a:cs typeface="Audi Type Extended" panose="020B0503040200000003" pitchFamily="34" charset="0"/>
              </a:defRPr>
            </a:lvl1pPr>
          </a:lstStyle>
          <a:p>
            <a:pPr lvl="0"/>
            <a:r>
              <a:rPr lang="hu-HU"/>
              <a:t>A 9. fejezet címe</a:t>
            </a:r>
            <a:endParaRPr lang="de-DE"/>
          </a:p>
        </p:txBody>
      </p:sp>
      <p:sp>
        <p:nvSpPr>
          <p:cNvPr id="33" name="Textplatzhalter 24">
            <a:extLst>
              <a:ext uri="{FF2B5EF4-FFF2-40B4-BE49-F238E27FC236}">
                <a16:creationId xmlns:a16="http://schemas.microsoft.com/office/drawing/2014/main" id="{08917E0C-5135-4745-89FB-6F591A324A7C}"/>
              </a:ext>
            </a:extLst>
          </p:cNvPr>
          <p:cNvSpPr>
            <a:spLocks noGrp="1"/>
          </p:cNvSpPr>
          <p:nvPr>
            <p:ph type="body" sz="quarter" idx="43" hasCustomPrompt="1"/>
          </p:nvPr>
        </p:nvSpPr>
        <p:spPr>
          <a:xfrm>
            <a:off x="7795757" y="4664403"/>
            <a:ext cx="3909140" cy="361645"/>
          </a:xfrm>
        </p:spPr>
        <p:txBody>
          <a:bodyPr lIns="72000"/>
          <a:lstStyle>
            <a:lvl1pPr>
              <a:defRPr sz="1200" b="0" i="0">
                <a:latin typeface="+mn-lt"/>
                <a:cs typeface="Audi Type" panose="020B0503040200000003" pitchFamily="34" charset="0"/>
              </a:defRPr>
            </a:lvl1pPr>
          </a:lstStyle>
          <a:p>
            <a:pPr lvl="0"/>
            <a:r>
              <a:rPr lang="hu-HU"/>
              <a:t>Alcím és/vagy magyarázó szöveg a 9. fejezethez</a:t>
            </a:r>
            <a:endParaRPr lang="de-DE"/>
          </a:p>
        </p:txBody>
      </p:sp>
      <p:sp>
        <p:nvSpPr>
          <p:cNvPr id="35" name="Textplatzhalter 19">
            <a:extLst>
              <a:ext uri="{FF2B5EF4-FFF2-40B4-BE49-F238E27FC236}">
                <a16:creationId xmlns:a16="http://schemas.microsoft.com/office/drawing/2014/main" id="{8BBA3ABF-741A-ED42-9B65-7AF756E55C14}"/>
              </a:ext>
            </a:extLst>
          </p:cNvPr>
          <p:cNvSpPr>
            <a:spLocks noGrp="1"/>
          </p:cNvSpPr>
          <p:nvPr>
            <p:ph type="body" sz="quarter" idx="44" hasCustomPrompt="1"/>
          </p:nvPr>
        </p:nvSpPr>
        <p:spPr>
          <a:xfrm>
            <a:off x="6530357" y="5286304"/>
            <a:ext cx="1265400" cy="806993"/>
          </a:xfrm>
        </p:spPr>
        <p:txBody>
          <a:bodyPr anchor="ctr"/>
          <a:lstStyle>
            <a:lvl1pPr>
              <a:defRPr sz="4799" b="1" i="0">
                <a:latin typeface="+mj-lt"/>
                <a:cs typeface="Audi Type Extended" panose="020B0505040200000003" pitchFamily="34" charset="0"/>
              </a:defRPr>
            </a:lvl1pPr>
          </a:lstStyle>
          <a:p>
            <a:pPr lvl="0"/>
            <a:r>
              <a:rPr lang="de-DE"/>
              <a:t>10</a:t>
            </a:r>
          </a:p>
        </p:txBody>
      </p:sp>
      <p:sp>
        <p:nvSpPr>
          <p:cNvPr id="36" name="Textplatzhalter 21">
            <a:extLst>
              <a:ext uri="{FF2B5EF4-FFF2-40B4-BE49-F238E27FC236}">
                <a16:creationId xmlns:a16="http://schemas.microsoft.com/office/drawing/2014/main" id="{38C0706A-CF2C-114A-89D1-EE099FF07A1F}"/>
              </a:ext>
            </a:extLst>
          </p:cNvPr>
          <p:cNvSpPr>
            <a:spLocks noGrp="1"/>
          </p:cNvSpPr>
          <p:nvPr>
            <p:ph type="body" sz="quarter" idx="45" hasCustomPrompt="1"/>
          </p:nvPr>
        </p:nvSpPr>
        <p:spPr>
          <a:xfrm>
            <a:off x="7795758" y="5445465"/>
            <a:ext cx="3909139" cy="248022"/>
          </a:xfrm>
        </p:spPr>
        <p:txBody>
          <a:bodyPr lIns="72000" anchor="b"/>
          <a:lstStyle>
            <a:lvl1pPr>
              <a:defRPr sz="1400" b="1" i="0">
                <a:latin typeface="+mj-lt"/>
                <a:cs typeface="Audi Type Extended" panose="020B0503040200000003" pitchFamily="34" charset="0"/>
              </a:defRPr>
            </a:lvl1pPr>
          </a:lstStyle>
          <a:p>
            <a:pPr lvl="0"/>
            <a:r>
              <a:rPr lang="hu-HU"/>
              <a:t>A 10. fejezet címe</a:t>
            </a:r>
            <a:endParaRPr lang="de-DE"/>
          </a:p>
        </p:txBody>
      </p:sp>
      <p:sp>
        <p:nvSpPr>
          <p:cNvPr id="38" name="Textplatzhalter 24">
            <a:extLst>
              <a:ext uri="{FF2B5EF4-FFF2-40B4-BE49-F238E27FC236}">
                <a16:creationId xmlns:a16="http://schemas.microsoft.com/office/drawing/2014/main" id="{3D803161-041E-054D-A7BB-E3706E78C4A4}"/>
              </a:ext>
            </a:extLst>
          </p:cNvPr>
          <p:cNvSpPr>
            <a:spLocks noGrp="1"/>
          </p:cNvSpPr>
          <p:nvPr>
            <p:ph type="body" sz="quarter" idx="46" hasCustomPrompt="1"/>
          </p:nvPr>
        </p:nvSpPr>
        <p:spPr>
          <a:xfrm>
            <a:off x="7795757" y="5731652"/>
            <a:ext cx="3909140" cy="361645"/>
          </a:xfrm>
        </p:spPr>
        <p:txBody>
          <a:bodyPr lIns="72000"/>
          <a:lstStyle>
            <a:lvl1pPr>
              <a:defRPr sz="1200" b="0" i="0">
                <a:latin typeface="+mn-lt"/>
                <a:cs typeface="Audi Type" panose="020B0503040200000003" pitchFamily="34" charset="0"/>
              </a:defRPr>
            </a:lvl1pPr>
          </a:lstStyle>
          <a:p>
            <a:pPr lvl="0"/>
            <a:r>
              <a:rPr lang="hu-HU"/>
              <a:t>Alcím és/vagy magyarázó szöveg a 10. fejezethez</a:t>
            </a:r>
            <a:endParaRPr lang="de-DE"/>
          </a:p>
        </p:txBody>
      </p:sp>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Fußzeilenplatzhalter 2">
            <a:extLst>
              <a:ext uri="{FF2B5EF4-FFF2-40B4-BE49-F238E27FC236}">
                <a16:creationId xmlns:a16="http://schemas.microsoft.com/office/drawing/2014/main" id="{057BB3A2-0348-A507-4428-BFEA1829478B}"/>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285100923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1 active)">
    <p:spTree>
      <p:nvGrpSpPr>
        <p:cNvPr id="1" name=""/>
        <p:cNvGrpSpPr/>
        <p:nvPr/>
      </p:nvGrpSpPr>
      <p:grpSpPr>
        <a:xfrm>
          <a:off x="0" y="0"/>
          <a:ext cx="0" cy="0"/>
          <a:chOff x="0" y="0"/>
          <a:chExt cx="0" cy="0"/>
        </a:xfrm>
      </p:grpSpPr>
      <p:sp>
        <p:nvSpPr>
          <p:cNvPr id="20" name="Textplatzhalter 19">
            <a:extLst>
              <a:ext uri="{FF2B5EF4-FFF2-40B4-BE49-F238E27FC236}">
                <a16:creationId xmlns:a16="http://schemas.microsoft.com/office/drawing/2014/main" id="{FA7CFDEC-8980-6043-A592-C01CD41CE203}"/>
              </a:ext>
            </a:extLst>
          </p:cNvPr>
          <p:cNvSpPr>
            <a:spLocks noGrp="1"/>
          </p:cNvSpPr>
          <p:nvPr>
            <p:ph type="body" sz="quarter" idx="11" hasCustomPrompt="1"/>
          </p:nvPr>
        </p:nvSpPr>
        <p:spPr>
          <a:xfrm>
            <a:off x="695143" y="1076326"/>
            <a:ext cx="1265400" cy="806993"/>
          </a:xfrm>
          <a:ln w="9525">
            <a:noFill/>
          </a:ln>
        </p:spPr>
        <p:txBody>
          <a:bodyPr anchor="ctr"/>
          <a:lstStyle>
            <a:lvl1pPr>
              <a:defRPr sz="4799" b="1" i="0">
                <a:latin typeface="+mj-lt"/>
                <a:cs typeface="Audi Type Extended" panose="020B0505040200000003" pitchFamily="34" charset="0"/>
              </a:defRPr>
            </a:lvl1pPr>
          </a:lstStyle>
          <a:p>
            <a:pPr lvl="0"/>
            <a:r>
              <a:rPr lang="de-DE"/>
              <a:t>01</a:t>
            </a:r>
          </a:p>
        </p:txBody>
      </p:sp>
      <p:sp>
        <p:nvSpPr>
          <p:cNvPr id="48" name="Textplatzhalter 21">
            <a:extLst>
              <a:ext uri="{FF2B5EF4-FFF2-40B4-BE49-F238E27FC236}">
                <a16:creationId xmlns:a16="http://schemas.microsoft.com/office/drawing/2014/main" id="{C4D9BC1A-3066-2546-8B16-33A1BD436F61}"/>
              </a:ext>
            </a:extLst>
          </p:cNvPr>
          <p:cNvSpPr>
            <a:spLocks noGrp="1"/>
          </p:cNvSpPr>
          <p:nvPr>
            <p:ph type="body" sz="quarter" idx="12" hasCustomPrompt="1"/>
          </p:nvPr>
        </p:nvSpPr>
        <p:spPr>
          <a:xfrm>
            <a:off x="1960543" y="1235487"/>
            <a:ext cx="3909139" cy="248022"/>
          </a:xfrm>
        </p:spPr>
        <p:txBody>
          <a:bodyPr lIns="72000" anchor="b"/>
          <a:lstStyle>
            <a:lvl1pPr>
              <a:defRPr sz="1400" b="1" i="0">
                <a:latin typeface="+mj-lt"/>
                <a:cs typeface="Audi Type Extended" panose="020B0503040200000003" pitchFamily="34" charset="0"/>
              </a:defRPr>
            </a:lvl1pPr>
          </a:lstStyle>
          <a:p>
            <a:pPr lvl="0"/>
            <a:r>
              <a:rPr lang="hu-HU"/>
              <a:t>Az 1. fejezet címe</a:t>
            </a:r>
            <a:endParaRPr lang="de-DE"/>
          </a:p>
        </p:txBody>
      </p:sp>
      <p:sp>
        <p:nvSpPr>
          <p:cNvPr id="49" name="Textplatzhalter 24">
            <a:extLst>
              <a:ext uri="{FF2B5EF4-FFF2-40B4-BE49-F238E27FC236}">
                <a16:creationId xmlns:a16="http://schemas.microsoft.com/office/drawing/2014/main" id="{C77C10C2-A3E5-B64A-BAA3-7E64CCEB976C}"/>
              </a:ext>
            </a:extLst>
          </p:cNvPr>
          <p:cNvSpPr>
            <a:spLocks noGrp="1"/>
          </p:cNvSpPr>
          <p:nvPr>
            <p:ph type="body" sz="quarter" idx="13" hasCustomPrompt="1"/>
          </p:nvPr>
        </p:nvSpPr>
        <p:spPr>
          <a:xfrm>
            <a:off x="1960542" y="1521674"/>
            <a:ext cx="3909140" cy="361645"/>
          </a:xfrm>
        </p:spPr>
        <p:txBody>
          <a:bodyPr lIns="72000"/>
          <a:lstStyle>
            <a:lvl1pPr>
              <a:defRPr sz="1200" b="0" i="0">
                <a:latin typeface="+mn-lt"/>
                <a:cs typeface="Audi Type" panose="020B0503040200000003" pitchFamily="34" charset="0"/>
              </a:defRPr>
            </a:lvl1pPr>
          </a:lstStyle>
          <a:p>
            <a:pPr lvl="0"/>
            <a:r>
              <a:rPr lang="hu-HU"/>
              <a:t>Alcím és/vagy magyarázó szöveg az 1. fejezethez</a:t>
            </a:r>
            <a:endParaRPr lang="de-DE"/>
          </a:p>
        </p:txBody>
      </p:sp>
      <p:sp>
        <p:nvSpPr>
          <p:cNvPr id="34" name="Textplatzhalter 19">
            <a:extLst>
              <a:ext uri="{FF2B5EF4-FFF2-40B4-BE49-F238E27FC236}">
                <a16:creationId xmlns:a16="http://schemas.microsoft.com/office/drawing/2014/main" id="{196E225E-1A45-6740-BD6D-86EE610A8909}"/>
              </a:ext>
            </a:extLst>
          </p:cNvPr>
          <p:cNvSpPr>
            <a:spLocks noGrp="1"/>
          </p:cNvSpPr>
          <p:nvPr>
            <p:ph type="body" sz="quarter" idx="14" hasCustomPrompt="1"/>
          </p:nvPr>
        </p:nvSpPr>
        <p:spPr>
          <a:xfrm>
            <a:off x="695143"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02</a:t>
            </a:r>
          </a:p>
        </p:txBody>
      </p:sp>
      <p:sp>
        <p:nvSpPr>
          <p:cNvPr id="50" name="Textplatzhalter 21">
            <a:extLst>
              <a:ext uri="{FF2B5EF4-FFF2-40B4-BE49-F238E27FC236}">
                <a16:creationId xmlns:a16="http://schemas.microsoft.com/office/drawing/2014/main" id="{F45F6ACA-0CB2-0041-ABDC-0ACE07CF7380}"/>
              </a:ext>
            </a:extLst>
          </p:cNvPr>
          <p:cNvSpPr>
            <a:spLocks noGrp="1"/>
          </p:cNvSpPr>
          <p:nvPr>
            <p:ph type="body" sz="quarter" idx="24" hasCustomPrompt="1"/>
          </p:nvPr>
        </p:nvSpPr>
        <p:spPr>
          <a:xfrm>
            <a:off x="1960543"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51" name="Textplatzhalter 24">
            <a:extLst>
              <a:ext uri="{FF2B5EF4-FFF2-40B4-BE49-F238E27FC236}">
                <a16:creationId xmlns:a16="http://schemas.microsoft.com/office/drawing/2014/main" id="{2F540847-7EF2-E644-97F9-67F7C3613128}"/>
              </a:ext>
            </a:extLst>
          </p:cNvPr>
          <p:cNvSpPr>
            <a:spLocks noGrp="1"/>
          </p:cNvSpPr>
          <p:nvPr>
            <p:ph type="body" sz="quarter" idx="25" hasCustomPrompt="1"/>
          </p:nvPr>
        </p:nvSpPr>
        <p:spPr>
          <a:xfrm>
            <a:off x="1960542"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37" name="Textplatzhalter 19">
            <a:extLst>
              <a:ext uri="{FF2B5EF4-FFF2-40B4-BE49-F238E27FC236}">
                <a16:creationId xmlns:a16="http://schemas.microsoft.com/office/drawing/2014/main" id="{C582A761-5190-FA48-9223-7777578FB011}"/>
              </a:ext>
            </a:extLst>
          </p:cNvPr>
          <p:cNvSpPr>
            <a:spLocks noGrp="1"/>
          </p:cNvSpPr>
          <p:nvPr>
            <p:ph type="body" sz="quarter" idx="17" hasCustomPrompt="1"/>
          </p:nvPr>
        </p:nvSpPr>
        <p:spPr>
          <a:xfrm>
            <a:off x="695143"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03</a:t>
            </a:r>
          </a:p>
        </p:txBody>
      </p:sp>
      <p:sp>
        <p:nvSpPr>
          <p:cNvPr id="52" name="Textplatzhalter 21">
            <a:extLst>
              <a:ext uri="{FF2B5EF4-FFF2-40B4-BE49-F238E27FC236}">
                <a16:creationId xmlns:a16="http://schemas.microsoft.com/office/drawing/2014/main" id="{C9BA0CC5-C97B-CB40-B55D-47F3DF5FB734}"/>
              </a:ext>
            </a:extLst>
          </p:cNvPr>
          <p:cNvSpPr>
            <a:spLocks noGrp="1"/>
          </p:cNvSpPr>
          <p:nvPr>
            <p:ph type="body" sz="quarter" idx="26" hasCustomPrompt="1"/>
          </p:nvPr>
        </p:nvSpPr>
        <p:spPr>
          <a:xfrm>
            <a:off x="1960543"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53" name="Textplatzhalter 24">
            <a:extLst>
              <a:ext uri="{FF2B5EF4-FFF2-40B4-BE49-F238E27FC236}">
                <a16:creationId xmlns:a16="http://schemas.microsoft.com/office/drawing/2014/main" id="{4A1F2CD7-D4D5-1549-8B6F-6A1942269A42}"/>
              </a:ext>
            </a:extLst>
          </p:cNvPr>
          <p:cNvSpPr>
            <a:spLocks noGrp="1"/>
          </p:cNvSpPr>
          <p:nvPr>
            <p:ph type="body" sz="quarter" idx="27" hasCustomPrompt="1"/>
          </p:nvPr>
        </p:nvSpPr>
        <p:spPr>
          <a:xfrm>
            <a:off x="1960542"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40" name="Textplatzhalter 19">
            <a:extLst>
              <a:ext uri="{FF2B5EF4-FFF2-40B4-BE49-F238E27FC236}">
                <a16:creationId xmlns:a16="http://schemas.microsoft.com/office/drawing/2014/main" id="{553D211E-7BF8-B84F-B468-6041A480F8E5}"/>
              </a:ext>
            </a:extLst>
          </p:cNvPr>
          <p:cNvSpPr>
            <a:spLocks noGrp="1"/>
          </p:cNvSpPr>
          <p:nvPr>
            <p:ph type="body" sz="quarter" idx="20" hasCustomPrompt="1"/>
          </p:nvPr>
        </p:nvSpPr>
        <p:spPr>
          <a:xfrm>
            <a:off x="695143"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04</a:t>
            </a:r>
          </a:p>
        </p:txBody>
      </p:sp>
      <p:sp>
        <p:nvSpPr>
          <p:cNvPr id="54" name="Textplatzhalter 21">
            <a:extLst>
              <a:ext uri="{FF2B5EF4-FFF2-40B4-BE49-F238E27FC236}">
                <a16:creationId xmlns:a16="http://schemas.microsoft.com/office/drawing/2014/main" id="{7401EBD5-B928-4643-86C8-EA585E7F2CF3}"/>
              </a:ext>
            </a:extLst>
          </p:cNvPr>
          <p:cNvSpPr>
            <a:spLocks noGrp="1"/>
          </p:cNvSpPr>
          <p:nvPr>
            <p:ph type="body" sz="quarter" idx="28" hasCustomPrompt="1"/>
          </p:nvPr>
        </p:nvSpPr>
        <p:spPr>
          <a:xfrm>
            <a:off x="1960543"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55" name="Textplatzhalter 24">
            <a:extLst>
              <a:ext uri="{FF2B5EF4-FFF2-40B4-BE49-F238E27FC236}">
                <a16:creationId xmlns:a16="http://schemas.microsoft.com/office/drawing/2014/main" id="{A2EE3732-297D-024C-BFD0-CD792FE446EF}"/>
              </a:ext>
            </a:extLst>
          </p:cNvPr>
          <p:cNvSpPr>
            <a:spLocks noGrp="1"/>
          </p:cNvSpPr>
          <p:nvPr>
            <p:ph type="body" sz="quarter" idx="29" hasCustomPrompt="1"/>
          </p:nvPr>
        </p:nvSpPr>
        <p:spPr>
          <a:xfrm>
            <a:off x="1960542"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sp>
        <p:nvSpPr>
          <p:cNvPr id="43" name="Textplatzhalter 19">
            <a:extLst>
              <a:ext uri="{FF2B5EF4-FFF2-40B4-BE49-F238E27FC236}">
                <a16:creationId xmlns:a16="http://schemas.microsoft.com/office/drawing/2014/main" id="{960410E4-AF54-F940-B6EB-ACE6E98A754E}"/>
              </a:ext>
            </a:extLst>
          </p:cNvPr>
          <p:cNvSpPr>
            <a:spLocks noGrp="1"/>
          </p:cNvSpPr>
          <p:nvPr>
            <p:ph type="body" sz="quarter" idx="23" hasCustomPrompt="1"/>
          </p:nvPr>
        </p:nvSpPr>
        <p:spPr>
          <a:xfrm>
            <a:off x="695143"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05</a:t>
            </a:r>
          </a:p>
        </p:txBody>
      </p:sp>
      <p:sp>
        <p:nvSpPr>
          <p:cNvPr id="56" name="Textplatzhalter 21">
            <a:extLst>
              <a:ext uri="{FF2B5EF4-FFF2-40B4-BE49-F238E27FC236}">
                <a16:creationId xmlns:a16="http://schemas.microsoft.com/office/drawing/2014/main" id="{EF098C7E-3CF8-1A45-85B2-89ED6AB6B384}"/>
              </a:ext>
            </a:extLst>
          </p:cNvPr>
          <p:cNvSpPr>
            <a:spLocks noGrp="1"/>
          </p:cNvSpPr>
          <p:nvPr>
            <p:ph type="body" sz="quarter" idx="30" hasCustomPrompt="1"/>
          </p:nvPr>
        </p:nvSpPr>
        <p:spPr>
          <a:xfrm>
            <a:off x="1960543"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57" name="Textplatzhalter 24">
            <a:extLst>
              <a:ext uri="{FF2B5EF4-FFF2-40B4-BE49-F238E27FC236}">
                <a16:creationId xmlns:a16="http://schemas.microsoft.com/office/drawing/2014/main" id="{EA7AA22B-B607-4947-8B39-84A10E7C9F5B}"/>
              </a:ext>
            </a:extLst>
          </p:cNvPr>
          <p:cNvSpPr>
            <a:spLocks noGrp="1"/>
          </p:cNvSpPr>
          <p:nvPr>
            <p:ph type="body" sz="quarter" idx="31" hasCustomPrompt="1"/>
          </p:nvPr>
        </p:nvSpPr>
        <p:spPr>
          <a:xfrm>
            <a:off x="1960542"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sp>
        <p:nvSpPr>
          <p:cNvPr id="22" name="Textplatzhalter 19">
            <a:extLst>
              <a:ext uri="{FF2B5EF4-FFF2-40B4-BE49-F238E27FC236}">
                <a16:creationId xmlns:a16="http://schemas.microsoft.com/office/drawing/2014/main" id="{3691A95E-E905-1E49-80FF-FB034009D37F}"/>
              </a:ext>
            </a:extLst>
          </p:cNvPr>
          <p:cNvSpPr>
            <a:spLocks noGrp="1"/>
          </p:cNvSpPr>
          <p:nvPr>
            <p:ph type="body" sz="quarter" idx="32" hasCustomPrompt="1"/>
          </p:nvPr>
        </p:nvSpPr>
        <p:spPr>
          <a:xfrm>
            <a:off x="6530357"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06</a:t>
            </a:r>
          </a:p>
        </p:txBody>
      </p:sp>
      <p:sp>
        <p:nvSpPr>
          <p:cNvPr id="23" name="Textplatzhalter 21">
            <a:extLst>
              <a:ext uri="{FF2B5EF4-FFF2-40B4-BE49-F238E27FC236}">
                <a16:creationId xmlns:a16="http://schemas.microsoft.com/office/drawing/2014/main" id="{447AD062-AEC7-214E-B0B4-FFDB493331D3}"/>
              </a:ext>
            </a:extLst>
          </p:cNvPr>
          <p:cNvSpPr>
            <a:spLocks noGrp="1"/>
          </p:cNvSpPr>
          <p:nvPr>
            <p:ph type="body" sz="quarter" idx="33" hasCustomPrompt="1"/>
          </p:nvPr>
        </p:nvSpPr>
        <p:spPr>
          <a:xfrm>
            <a:off x="7795758"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6. fejezet címe</a:t>
            </a:r>
            <a:endParaRPr lang="de-DE"/>
          </a:p>
        </p:txBody>
      </p:sp>
      <p:sp>
        <p:nvSpPr>
          <p:cNvPr id="24" name="Textplatzhalter 24">
            <a:extLst>
              <a:ext uri="{FF2B5EF4-FFF2-40B4-BE49-F238E27FC236}">
                <a16:creationId xmlns:a16="http://schemas.microsoft.com/office/drawing/2014/main" id="{AB91B477-95EF-5A47-AF84-DD76BC77FF6A}"/>
              </a:ext>
            </a:extLst>
          </p:cNvPr>
          <p:cNvSpPr>
            <a:spLocks noGrp="1"/>
          </p:cNvSpPr>
          <p:nvPr>
            <p:ph type="body" sz="quarter" idx="34" hasCustomPrompt="1"/>
          </p:nvPr>
        </p:nvSpPr>
        <p:spPr>
          <a:xfrm>
            <a:off x="7795757"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6. fejezethez</a:t>
            </a:r>
            <a:endParaRPr lang="de-DE"/>
          </a:p>
        </p:txBody>
      </p:sp>
      <p:sp>
        <p:nvSpPr>
          <p:cNvPr id="25" name="Textplatzhalter 19">
            <a:extLst>
              <a:ext uri="{FF2B5EF4-FFF2-40B4-BE49-F238E27FC236}">
                <a16:creationId xmlns:a16="http://schemas.microsoft.com/office/drawing/2014/main" id="{7227FD6B-918D-3A46-BA22-04D4212ED5C6}"/>
              </a:ext>
            </a:extLst>
          </p:cNvPr>
          <p:cNvSpPr>
            <a:spLocks noGrp="1"/>
          </p:cNvSpPr>
          <p:nvPr>
            <p:ph type="body" sz="quarter" idx="35" hasCustomPrompt="1"/>
          </p:nvPr>
        </p:nvSpPr>
        <p:spPr>
          <a:xfrm>
            <a:off x="6530357"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07</a:t>
            </a:r>
          </a:p>
        </p:txBody>
      </p:sp>
      <p:sp>
        <p:nvSpPr>
          <p:cNvPr id="26" name="Textplatzhalter 21">
            <a:extLst>
              <a:ext uri="{FF2B5EF4-FFF2-40B4-BE49-F238E27FC236}">
                <a16:creationId xmlns:a16="http://schemas.microsoft.com/office/drawing/2014/main" id="{4D8BEFD3-CB0B-F347-A6B0-39D3ABD3DA88}"/>
              </a:ext>
            </a:extLst>
          </p:cNvPr>
          <p:cNvSpPr>
            <a:spLocks noGrp="1"/>
          </p:cNvSpPr>
          <p:nvPr>
            <p:ph type="body" sz="quarter" idx="36" hasCustomPrompt="1"/>
          </p:nvPr>
        </p:nvSpPr>
        <p:spPr>
          <a:xfrm>
            <a:off x="7795758"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7. fejezet címe</a:t>
            </a:r>
            <a:endParaRPr lang="de-DE"/>
          </a:p>
        </p:txBody>
      </p:sp>
      <p:sp>
        <p:nvSpPr>
          <p:cNvPr id="27" name="Textplatzhalter 24">
            <a:extLst>
              <a:ext uri="{FF2B5EF4-FFF2-40B4-BE49-F238E27FC236}">
                <a16:creationId xmlns:a16="http://schemas.microsoft.com/office/drawing/2014/main" id="{843D8193-D959-7F4C-9E3F-E398B9A08C3E}"/>
              </a:ext>
            </a:extLst>
          </p:cNvPr>
          <p:cNvSpPr>
            <a:spLocks noGrp="1"/>
          </p:cNvSpPr>
          <p:nvPr>
            <p:ph type="body" sz="quarter" idx="37" hasCustomPrompt="1"/>
          </p:nvPr>
        </p:nvSpPr>
        <p:spPr>
          <a:xfrm>
            <a:off x="7795757"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7. fejezethez</a:t>
            </a:r>
            <a:endParaRPr lang="de-DE"/>
          </a:p>
        </p:txBody>
      </p:sp>
      <p:sp>
        <p:nvSpPr>
          <p:cNvPr id="28" name="Textplatzhalter 19">
            <a:extLst>
              <a:ext uri="{FF2B5EF4-FFF2-40B4-BE49-F238E27FC236}">
                <a16:creationId xmlns:a16="http://schemas.microsoft.com/office/drawing/2014/main" id="{B3033D03-C34D-AE44-B8F2-7D358A6EC768}"/>
              </a:ext>
            </a:extLst>
          </p:cNvPr>
          <p:cNvSpPr>
            <a:spLocks noGrp="1"/>
          </p:cNvSpPr>
          <p:nvPr>
            <p:ph type="body" sz="quarter" idx="38" hasCustomPrompt="1"/>
          </p:nvPr>
        </p:nvSpPr>
        <p:spPr>
          <a:xfrm>
            <a:off x="6530357"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08</a:t>
            </a:r>
          </a:p>
        </p:txBody>
      </p:sp>
      <p:sp>
        <p:nvSpPr>
          <p:cNvPr id="29" name="Textplatzhalter 21">
            <a:extLst>
              <a:ext uri="{FF2B5EF4-FFF2-40B4-BE49-F238E27FC236}">
                <a16:creationId xmlns:a16="http://schemas.microsoft.com/office/drawing/2014/main" id="{B408A5D5-18AC-4F4C-AA03-22BAB865BEC7}"/>
              </a:ext>
            </a:extLst>
          </p:cNvPr>
          <p:cNvSpPr>
            <a:spLocks noGrp="1"/>
          </p:cNvSpPr>
          <p:nvPr>
            <p:ph type="body" sz="quarter" idx="39" hasCustomPrompt="1"/>
          </p:nvPr>
        </p:nvSpPr>
        <p:spPr>
          <a:xfrm>
            <a:off x="7795758"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8. fejezet címe</a:t>
            </a:r>
            <a:endParaRPr lang="de-DE"/>
          </a:p>
        </p:txBody>
      </p:sp>
      <p:sp>
        <p:nvSpPr>
          <p:cNvPr id="30" name="Textplatzhalter 24">
            <a:extLst>
              <a:ext uri="{FF2B5EF4-FFF2-40B4-BE49-F238E27FC236}">
                <a16:creationId xmlns:a16="http://schemas.microsoft.com/office/drawing/2014/main" id="{ED2B75C3-FD53-B147-86E1-1A00ACF8AFAB}"/>
              </a:ext>
            </a:extLst>
          </p:cNvPr>
          <p:cNvSpPr>
            <a:spLocks noGrp="1"/>
          </p:cNvSpPr>
          <p:nvPr>
            <p:ph type="body" sz="quarter" idx="40" hasCustomPrompt="1"/>
          </p:nvPr>
        </p:nvSpPr>
        <p:spPr>
          <a:xfrm>
            <a:off x="7795757"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8. fejezethez</a:t>
            </a:r>
            <a:endParaRPr lang="de-DE"/>
          </a:p>
        </p:txBody>
      </p:sp>
      <p:sp>
        <p:nvSpPr>
          <p:cNvPr id="31" name="Textplatzhalter 19">
            <a:extLst>
              <a:ext uri="{FF2B5EF4-FFF2-40B4-BE49-F238E27FC236}">
                <a16:creationId xmlns:a16="http://schemas.microsoft.com/office/drawing/2014/main" id="{79B0FF41-46D0-3F4F-B52D-D13E9F3C7A79}"/>
              </a:ext>
            </a:extLst>
          </p:cNvPr>
          <p:cNvSpPr>
            <a:spLocks noGrp="1"/>
          </p:cNvSpPr>
          <p:nvPr>
            <p:ph type="body" sz="quarter" idx="41" hasCustomPrompt="1"/>
          </p:nvPr>
        </p:nvSpPr>
        <p:spPr>
          <a:xfrm>
            <a:off x="6530357"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09</a:t>
            </a:r>
          </a:p>
        </p:txBody>
      </p:sp>
      <p:sp>
        <p:nvSpPr>
          <p:cNvPr id="32" name="Textplatzhalter 21">
            <a:extLst>
              <a:ext uri="{FF2B5EF4-FFF2-40B4-BE49-F238E27FC236}">
                <a16:creationId xmlns:a16="http://schemas.microsoft.com/office/drawing/2014/main" id="{B6182259-C8B2-AE44-8712-892A2FDBDDB5}"/>
              </a:ext>
            </a:extLst>
          </p:cNvPr>
          <p:cNvSpPr>
            <a:spLocks noGrp="1"/>
          </p:cNvSpPr>
          <p:nvPr>
            <p:ph type="body" sz="quarter" idx="42" hasCustomPrompt="1"/>
          </p:nvPr>
        </p:nvSpPr>
        <p:spPr>
          <a:xfrm>
            <a:off x="7795758"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9. fejezet címe</a:t>
            </a:r>
            <a:endParaRPr lang="de-DE"/>
          </a:p>
        </p:txBody>
      </p:sp>
      <p:sp>
        <p:nvSpPr>
          <p:cNvPr id="33" name="Textplatzhalter 24">
            <a:extLst>
              <a:ext uri="{FF2B5EF4-FFF2-40B4-BE49-F238E27FC236}">
                <a16:creationId xmlns:a16="http://schemas.microsoft.com/office/drawing/2014/main" id="{08917E0C-5135-4745-89FB-6F591A324A7C}"/>
              </a:ext>
            </a:extLst>
          </p:cNvPr>
          <p:cNvSpPr>
            <a:spLocks noGrp="1"/>
          </p:cNvSpPr>
          <p:nvPr>
            <p:ph type="body" sz="quarter" idx="43" hasCustomPrompt="1"/>
          </p:nvPr>
        </p:nvSpPr>
        <p:spPr>
          <a:xfrm>
            <a:off x="7795757"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9. fejezethez</a:t>
            </a:r>
            <a:endParaRPr lang="de-DE"/>
          </a:p>
        </p:txBody>
      </p:sp>
      <p:sp>
        <p:nvSpPr>
          <p:cNvPr id="35" name="Textplatzhalter 19">
            <a:extLst>
              <a:ext uri="{FF2B5EF4-FFF2-40B4-BE49-F238E27FC236}">
                <a16:creationId xmlns:a16="http://schemas.microsoft.com/office/drawing/2014/main" id="{8BBA3ABF-741A-ED42-9B65-7AF756E55C14}"/>
              </a:ext>
            </a:extLst>
          </p:cNvPr>
          <p:cNvSpPr>
            <a:spLocks noGrp="1"/>
          </p:cNvSpPr>
          <p:nvPr>
            <p:ph type="body" sz="quarter" idx="44" hasCustomPrompt="1"/>
          </p:nvPr>
        </p:nvSpPr>
        <p:spPr>
          <a:xfrm>
            <a:off x="6530357"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10</a:t>
            </a:r>
          </a:p>
        </p:txBody>
      </p:sp>
      <p:sp>
        <p:nvSpPr>
          <p:cNvPr id="36" name="Textplatzhalter 21">
            <a:extLst>
              <a:ext uri="{FF2B5EF4-FFF2-40B4-BE49-F238E27FC236}">
                <a16:creationId xmlns:a16="http://schemas.microsoft.com/office/drawing/2014/main" id="{38C0706A-CF2C-114A-89D1-EE099FF07A1F}"/>
              </a:ext>
            </a:extLst>
          </p:cNvPr>
          <p:cNvSpPr>
            <a:spLocks noGrp="1"/>
          </p:cNvSpPr>
          <p:nvPr>
            <p:ph type="body" sz="quarter" idx="45" hasCustomPrompt="1"/>
          </p:nvPr>
        </p:nvSpPr>
        <p:spPr>
          <a:xfrm>
            <a:off x="7795758"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10. fejezet címe</a:t>
            </a:r>
            <a:endParaRPr lang="de-DE"/>
          </a:p>
        </p:txBody>
      </p:sp>
      <p:sp>
        <p:nvSpPr>
          <p:cNvPr id="38" name="Textplatzhalter 24">
            <a:extLst>
              <a:ext uri="{FF2B5EF4-FFF2-40B4-BE49-F238E27FC236}">
                <a16:creationId xmlns:a16="http://schemas.microsoft.com/office/drawing/2014/main" id="{3D803161-041E-054D-A7BB-E3706E78C4A4}"/>
              </a:ext>
            </a:extLst>
          </p:cNvPr>
          <p:cNvSpPr>
            <a:spLocks noGrp="1"/>
          </p:cNvSpPr>
          <p:nvPr>
            <p:ph type="body" sz="quarter" idx="46" hasCustomPrompt="1"/>
          </p:nvPr>
        </p:nvSpPr>
        <p:spPr>
          <a:xfrm>
            <a:off x="7795757"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10. fejezethez</a:t>
            </a:r>
            <a:endParaRPr lang="de-DE"/>
          </a:p>
        </p:txBody>
      </p:sp>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cxnSp>
        <p:nvCxnSpPr>
          <p:cNvPr id="2" name="Straight Connector 1">
            <a:extLst>
              <a:ext uri="{FF2B5EF4-FFF2-40B4-BE49-F238E27FC236}">
                <a16:creationId xmlns:a16="http://schemas.microsoft.com/office/drawing/2014/main" id="{57EEA515-BB59-A2FE-6F55-2DEC86BB0464}"/>
              </a:ext>
            </a:extLst>
          </p:cNvPr>
          <p:cNvCxnSpPr>
            <a:cxnSpLocks/>
          </p:cNvCxnSpPr>
          <p:nvPr userDrawn="1"/>
        </p:nvCxnSpPr>
        <p:spPr>
          <a:xfrm>
            <a:off x="695142" y="1883318"/>
            <a:ext cx="1138967" cy="0"/>
          </a:xfrm>
          <a:prstGeom prst="line">
            <a:avLst/>
          </a:prstGeom>
          <a:noFill/>
          <a:ln w="12700" cap="flat" cmpd="sng" algn="ctr">
            <a:solidFill>
              <a:schemeClr val="accent6"/>
            </a:solidFill>
            <a:prstDash val="solid"/>
          </a:ln>
          <a:effectLst/>
        </p:spPr>
      </p:cxnSp>
      <p:sp>
        <p:nvSpPr>
          <p:cNvPr id="5" name="Fußzeilenplatzhalter 2">
            <a:extLst>
              <a:ext uri="{FF2B5EF4-FFF2-40B4-BE49-F238E27FC236}">
                <a16:creationId xmlns:a16="http://schemas.microsoft.com/office/drawing/2014/main" id="{9CB7C268-59A8-0E7B-5F72-6FA4242C0060}"/>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118642368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2 active)">
    <p:spTree>
      <p:nvGrpSpPr>
        <p:cNvPr id="1" name=""/>
        <p:cNvGrpSpPr/>
        <p:nvPr/>
      </p:nvGrpSpPr>
      <p:grpSpPr>
        <a:xfrm>
          <a:off x="0" y="0"/>
          <a:ext cx="0" cy="0"/>
          <a:chOff x="0" y="0"/>
          <a:chExt cx="0" cy="0"/>
        </a:xfrm>
      </p:grpSpPr>
      <p:sp>
        <p:nvSpPr>
          <p:cNvPr id="20" name="Textplatzhalter 19">
            <a:extLst>
              <a:ext uri="{FF2B5EF4-FFF2-40B4-BE49-F238E27FC236}">
                <a16:creationId xmlns:a16="http://schemas.microsoft.com/office/drawing/2014/main" id="{FA7CFDEC-8980-6043-A592-C01CD41CE203}"/>
              </a:ext>
            </a:extLst>
          </p:cNvPr>
          <p:cNvSpPr>
            <a:spLocks noGrp="1"/>
          </p:cNvSpPr>
          <p:nvPr>
            <p:ph type="body" sz="quarter" idx="11" hasCustomPrompt="1"/>
          </p:nvPr>
        </p:nvSpPr>
        <p:spPr>
          <a:xfrm>
            <a:off x="695143"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01</a:t>
            </a:r>
          </a:p>
        </p:txBody>
      </p:sp>
      <p:sp>
        <p:nvSpPr>
          <p:cNvPr id="48" name="Textplatzhalter 21">
            <a:extLst>
              <a:ext uri="{FF2B5EF4-FFF2-40B4-BE49-F238E27FC236}">
                <a16:creationId xmlns:a16="http://schemas.microsoft.com/office/drawing/2014/main" id="{C4D9BC1A-3066-2546-8B16-33A1BD436F61}"/>
              </a:ext>
            </a:extLst>
          </p:cNvPr>
          <p:cNvSpPr>
            <a:spLocks noGrp="1"/>
          </p:cNvSpPr>
          <p:nvPr>
            <p:ph type="body" sz="quarter" idx="12" hasCustomPrompt="1"/>
          </p:nvPr>
        </p:nvSpPr>
        <p:spPr>
          <a:xfrm>
            <a:off x="1960543"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z 1. fejezet címe</a:t>
            </a:r>
            <a:endParaRPr lang="de-DE"/>
          </a:p>
        </p:txBody>
      </p:sp>
      <p:sp>
        <p:nvSpPr>
          <p:cNvPr id="49" name="Textplatzhalter 24">
            <a:extLst>
              <a:ext uri="{FF2B5EF4-FFF2-40B4-BE49-F238E27FC236}">
                <a16:creationId xmlns:a16="http://schemas.microsoft.com/office/drawing/2014/main" id="{C77C10C2-A3E5-B64A-BAA3-7E64CCEB976C}"/>
              </a:ext>
            </a:extLst>
          </p:cNvPr>
          <p:cNvSpPr>
            <a:spLocks noGrp="1"/>
          </p:cNvSpPr>
          <p:nvPr>
            <p:ph type="body" sz="quarter" idx="13" hasCustomPrompt="1"/>
          </p:nvPr>
        </p:nvSpPr>
        <p:spPr>
          <a:xfrm>
            <a:off x="1960542"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34" name="Textplatzhalter 19">
            <a:extLst>
              <a:ext uri="{FF2B5EF4-FFF2-40B4-BE49-F238E27FC236}">
                <a16:creationId xmlns:a16="http://schemas.microsoft.com/office/drawing/2014/main" id="{196E225E-1A45-6740-BD6D-86EE610A8909}"/>
              </a:ext>
            </a:extLst>
          </p:cNvPr>
          <p:cNvSpPr>
            <a:spLocks noGrp="1"/>
          </p:cNvSpPr>
          <p:nvPr>
            <p:ph type="body" sz="quarter" idx="14" hasCustomPrompt="1"/>
          </p:nvPr>
        </p:nvSpPr>
        <p:spPr>
          <a:xfrm>
            <a:off x="695143" y="2121444"/>
            <a:ext cx="1265400" cy="806993"/>
          </a:xfrm>
        </p:spPr>
        <p:txBody>
          <a:bodyPr anchor="ctr"/>
          <a:lstStyle>
            <a:lvl1pPr>
              <a:defRPr sz="4799" b="1" i="0">
                <a:solidFill>
                  <a:schemeClr val="tx1"/>
                </a:solidFill>
                <a:latin typeface="+mj-lt"/>
                <a:cs typeface="Audi Type Extended" panose="020B0505040200000003" pitchFamily="34" charset="0"/>
              </a:defRPr>
            </a:lvl1pPr>
          </a:lstStyle>
          <a:p>
            <a:pPr lvl="0"/>
            <a:r>
              <a:rPr lang="de-DE"/>
              <a:t>02</a:t>
            </a:r>
          </a:p>
        </p:txBody>
      </p:sp>
      <p:sp>
        <p:nvSpPr>
          <p:cNvPr id="50" name="Textplatzhalter 21">
            <a:extLst>
              <a:ext uri="{FF2B5EF4-FFF2-40B4-BE49-F238E27FC236}">
                <a16:creationId xmlns:a16="http://schemas.microsoft.com/office/drawing/2014/main" id="{F45F6ACA-0CB2-0041-ABDC-0ACE07CF7380}"/>
              </a:ext>
            </a:extLst>
          </p:cNvPr>
          <p:cNvSpPr>
            <a:spLocks noGrp="1"/>
          </p:cNvSpPr>
          <p:nvPr>
            <p:ph type="body" sz="quarter" idx="24" hasCustomPrompt="1"/>
          </p:nvPr>
        </p:nvSpPr>
        <p:spPr>
          <a:xfrm>
            <a:off x="1960543" y="2280605"/>
            <a:ext cx="3909139"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2. fejezet címe</a:t>
            </a:r>
            <a:endParaRPr lang="de-DE"/>
          </a:p>
        </p:txBody>
      </p:sp>
      <p:sp>
        <p:nvSpPr>
          <p:cNvPr id="51" name="Textplatzhalter 24">
            <a:extLst>
              <a:ext uri="{FF2B5EF4-FFF2-40B4-BE49-F238E27FC236}">
                <a16:creationId xmlns:a16="http://schemas.microsoft.com/office/drawing/2014/main" id="{2F540847-7EF2-E644-97F9-67F7C3613128}"/>
              </a:ext>
            </a:extLst>
          </p:cNvPr>
          <p:cNvSpPr>
            <a:spLocks noGrp="1"/>
          </p:cNvSpPr>
          <p:nvPr>
            <p:ph type="body" sz="quarter" idx="25" hasCustomPrompt="1"/>
          </p:nvPr>
        </p:nvSpPr>
        <p:spPr>
          <a:xfrm>
            <a:off x="1960542" y="2566792"/>
            <a:ext cx="3909140" cy="361645"/>
          </a:xfrm>
        </p:spPr>
        <p:txBody>
          <a:bodyPr lIns="72000"/>
          <a:lstStyle>
            <a:lvl1pPr>
              <a:defRPr sz="1200" b="0" i="0">
                <a:solidFill>
                  <a:schemeClr val="tx1"/>
                </a:solidFill>
                <a:latin typeface="+mn-lt"/>
                <a:cs typeface="Audi Type" panose="020B0503040200000003" pitchFamily="34" charset="0"/>
              </a:defRPr>
            </a:lvl1pPr>
          </a:lstStyle>
          <a:p>
            <a:pPr lvl="0"/>
            <a:r>
              <a:rPr lang="hu-HU"/>
              <a:t>Alcím és/vagy magyarázó szöveg a 2. fejezethez</a:t>
            </a:r>
            <a:endParaRPr lang="de-DE"/>
          </a:p>
        </p:txBody>
      </p:sp>
      <p:sp>
        <p:nvSpPr>
          <p:cNvPr id="37" name="Textplatzhalter 19">
            <a:extLst>
              <a:ext uri="{FF2B5EF4-FFF2-40B4-BE49-F238E27FC236}">
                <a16:creationId xmlns:a16="http://schemas.microsoft.com/office/drawing/2014/main" id="{C582A761-5190-FA48-9223-7777578FB011}"/>
              </a:ext>
            </a:extLst>
          </p:cNvPr>
          <p:cNvSpPr>
            <a:spLocks noGrp="1"/>
          </p:cNvSpPr>
          <p:nvPr>
            <p:ph type="body" sz="quarter" idx="17" hasCustomPrompt="1"/>
          </p:nvPr>
        </p:nvSpPr>
        <p:spPr>
          <a:xfrm>
            <a:off x="695143"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03</a:t>
            </a:r>
          </a:p>
        </p:txBody>
      </p:sp>
      <p:sp>
        <p:nvSpPr>
          <p:cNvPr id="52" name="Textplatzhalter 21">
            <a:extLst>
              <a:ext uri="{FF2B5EF4-FFF2-40B4-BE49-F238E27FC236}">
                <a16:creationId xmlns:a16="http://schemas.microsoft.com/office/drawing/2014/main" id="{C9BA0CC5-C97B-CB40-B55D-47F3DF5FB734}"/>
              </a:ext>
            </a:extLst>
          </p:cNvPr>
          <p:cNvSpPr>
            <a:spLocks noGrp="1"/>
          </p:cNvSpPr>
          <p:nvPr>
            <p:ph type="body" sz="quarter" idx="26" hasCustomPrompt="1"/>
          </p:nvPr>
        </p:nvSpPr>
        <p:spPr>
          <a:xfrm>
            <a:off x="1960543"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53" name="Textplatzhalter 24">
            <a:extLst>
              <a:ext uri="{FF2B5EF4-FFF2-40B4-BE49-F238E27FC236}">
                <a16:creationId xmlns:a16="http://schemas.microsoft.com/office/drawing/2014/main" id="{4A1F2CD7-D4D5-1549-8B6F-6A1942269A42}"/>
              </a:ext>
            </a:extLst>
          </p:cNvPr>
          <p:cNvSpPr>
            <a:spLocks noGrp="1"/>
          </p:cNvSpPr>
          <p:nvPr>
            <p:ph type="body" sz="quarter" idx="27" hasCustomPrompt="1"/>
          </p:nvPr>
        </p:nvSpPr>
        <p:spPr>
          <a:xfrm>
            <a:off x="1960542"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40" name="Textplatzhalter 19">
            <a:extLst>
              <a:ext uri="{FF2B5EF4-FFF2-40B4-BE49-F238E27FC236}">
                <a16:creationId xmlns:a16="http://schemas.microsoft.com/office/drawing/2014/main" id="{553D211E-7BF8-B84F-B468-6041A480F8E5}"/>
              </a:ext>
            </a:extLst>
          </p:cNvPr>
          <p:cNvSpPr>
            <a:spLocks noGrp="1"/>
          </p:cNvSpPr>
          <p:nvPr>
            <p:ph type="body" sz="quarter" idx="20" hasCustomPrompt="1"/>
          </p:nvPr>
        </p:nvSpPr>
        <p:spPr>
          <a:xfrm>
            <a:off x="695143"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04</a:t>
            </a:r>
          </a:p>
        </p:txBody>
      </p:sp>
      <p:sp>
        <p:nvSpPr>
          <p:cNvPr id="54" name="Textplatzhalter 21">
            <a:extLst>
              <a:ext uri="{FF2B5EF4-FFF2-40B4-BE49-F238E27FC236}">
                <a16:creationId xmlns:a16="http://schemas.microsoft.com/office/drawing/2014/main" id="{7401EBD5-B928-4643-86C8-EA585E7F2CF3}"/>
              </a:ext>
            </a:extLst>
          </p:cNvPr>
          <p:cNvSpPr>
            <a:spLocks noGrp="1"/>
          </p:cNvSpPr>
          <p:nvPr>
            <p:ph type="body" sz="quarter" idx="28" hasCustomPrompt="1"/>
          </p:nvPr>
        </p:nvSpPr>
        <p:spPr>
          <a:xfrm>
            <a:off x="1960543"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55" name="Textplatzhalter 24">
            <a:extLst>
              <a:ext uri="{FF2B5EF4-FFF2-40B4-BE49-F238E27FC236}">
                <a16:creationId xmlns:a16="http://schemas.microsoft.com/office/drawing/2014/main" id="{A2EE3732-297D-024C-BFD0-CD792FE446EF}"/>
              </a:ext>
            </a:extLst>
          </p:cNvPr>
          <p:cNvSpPr>
            <a:spLocks noGrp="1"/>
          </p:cNvSpPr>
          <p:nvPr>
            <p:ph type="body" sz="quarter" idx="29" hasCustomPrompt="1"/>
          </p:nvPr>
        </p:nvSpPr>
        <p:spPr>
          <a:xfrm>
            <a:off x="1960542"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sp>
        <p:nvSpPr>
          <p:cNvPr id="43" name="Textplatzhalter 19">
            <a:extLst>
              <a:ext uri="{FF2B5EF4-FFF2-40B4-BE49-F238E27FC236}">
                <a16:creationId xmlns:a16="http://schemas.microsoft.com/office/drawing/2014/main" id="{960410E4-AF54-F940-B6EB-ACE6E98A754E}"/>
              </a:ext>
            </a:extLst>
          </p:cNvPr>
          <p:cNvSpPr>
            <a:spLocks noGrp="1"/>
          </p:cNvSpPr>
          <p:nvPr>
            <p:ph type="body" sz="quarter" idx="23" hasCustomPrompt="1"/>
          </p:nvPr>
        </p:nvSpPr>
        <p:spPr>
          <a:xfrm>
            <a:off x="695143"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05</a:t>
            </a:r>
          </a:p>
        </p:txBody>
      </p:sp>
      <p:sp>
        <p:nvSpPr>
          <p:cNvPr id="56" name="Textplatzhalter 21">
            <a:extLst>
              <a:ext uri="{FF2B5EF4-FFF2-40B4-BE49-F238E27FC236}">
                <a16:creationId xmlns:a16="http://schemas.microsoft.com/office/drawing/2014/main" id="{EF098C7E-3CF8-1A45-85B2-89ED6AB6B384}"/>
              </a:ext>
            </a:extLst>
          </p:cNvPr>
          <p:cNvSpPr>
            <a:spLocks noGrp="1"/>
          </p:cNvSpPr>
          <p:nvPr>
            <p:ph type="body" sz="quarter" idx="30" hasCustomPrompt="1"/>
          </p:nvPr>
        </p:nvSpPr>
        <p:spPr>
          <a:xfrm>
            <a:off x="1960543"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57" name="Textplatzhalter 24">
            <a:extLst>
              <a:ext uri="{FF2B5EF4-FFF2-40B4-BE49-F238E27FC236}">
                <a16:creationId xmlns:a16="http://schemas.microsoft.com/office/drawing/2014/main" id="{EA7AA22B-B607-4947-8B39-84A10E7C9F5B}"/>
              </a:ext>
            </a:extLst>
          </p:cNvPr>
          <p:cNvSpPr>
            <a:spLocks noGrp="1"/>
          </p:cNvSpPr>
          <p:nvPr>
            <p:ph type="body" sz="quarter" idx="31" hasCustomPrompt="1"/>
          </p:nvPr>
        </p:nvSpPr>
        <p:spPr>
          <a:xfrm>
            <a:off x="1960542"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sp>
        <p:nvSpPr>
          <p:cNvPr id="22" name="Textplatzhalter 19">
            <a:extLst>
              <a:ext uri="{FF2B5EF4-FFF2-40B4-BE49-F238E27FC236}">
                <a16:creationId xmlns:a16="http://schemas.microsoft.com/office/drawing/2014/main" id="{3691A95E-E905-1E49-80FF-FB034009D37F}"/>
              </a:ext>
            </a:extLst>
          </p:cNvPr>
          <p:cNvSpPr>
            <a:spLocks noGrp="1"/>
          </p:cNvSpPr>
          <p:nvPr>
            <p:ph type="body" sz="quarter" idx="32" hasCustomPrompt="1"/>
          </p:nvPr>
        </p:nvSpPr>
        <p:spPr>
          <a:xfrm>
            <a:off x="6530357"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06</a:t>
            </a:r>
          </a:p>
        </p:txBody>
      </p:sp>
      <p:sp>
        <p:nvSpPr>
          <p:cNvPr id="23" name="Textplatzhalter 21">
            <a:extLst>
              <a:ext uri="{FF2B5EF4-FFF2-40B4-BE49-F238E27FC236}">
                <a16:creationId xmlns:a16="http://schemas.microsoft.com/office/drawing/2014/main" id="{447AD062-AEC7-214E-B0B4-FFDB493331D3}"/>
              </a:ext>
            </a:extLst>
          </p:cNvPr>
          <p:cNvSpPr>
            <a:spLocks noGrp="1"/>
          </p:cNvSpPr>
          <p:nvPr>
            <p:ph type="body" sz="quarter" idx="33" hasCustomPrompt="1"/>
          </p:nvPr>
        </p:nvSpPr>
        <p:spPr>
          <a:xfrm>
            <a:off x="7795758"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6. fejezet címe</a:t>
            </a:r>
            <a:endParaRPr lang="de-DE"/>
          </a:p>
        </p:txBody>
      </p:sp>
      <p:sp>
        <p:nvSpPr>
          <p:cNvPr id="24" name="Textplatzhalter 24">
            <a:extLst>
              <a:ext uri="{FF2B5EF4-FFF2-40B4-BE49-F238E27FC236}">
                <a16:creationId xmlns:a16="http://schemas.microsoft.com/office/drawing/2014/main" id="{AB91B477-95EF-5A47-AF84-DD76BC77FF6A}"/>
              </a:ext>
            </a:extLst>
          </p:cNvPr>
          <p:cNvSpPr>
            <a:spLocks noGrp="1"/>
          </p:cNvSpPr>
          <p:nvPr>
            <p:ph type="body" sz="quarter" idx="34" hasCustomPrompt="1"/>
          </p:nvPr>
        </p:nvSpPr>
        <p:spPr>
          <a:xfrm>
            <a:off x="7795757"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6. fejezethez</a:t>
            </a:r>
            <a:endParaRPr lang="de-DE"/>
          </a:p>
        </p:txBody>
      </p:sp>
      <p:sp>
        <p:nvSpPr>
          <p:cNvPr id="25" name="Textplatzhalter 19">
            <a:extLst>
              <a:ext uri="{FF2B5EF4-FFF2-40B4-BE49-F238E27FC236}">
                <a16:creationId xmlns:a16="http://schemas.microsoft.com/office/drawing/2014/main" id="{7227FD6B-918D-3A46-BA22-04D4212ED5C6}"/>
              </a:ext>
            </a:extLst>
          </p:cNvPr>
          <p:cNvSpPr>
            <a:spLocks noGrp="1"/>
          </p:cNvSpPr>
          <p:nvPr>
            <p:ph type="body" sz="quarter" idx="35" hasCustomPrompt="1"/>
          </p:nvPr>
        </p:nvSpPr>
        <p:spPr>
          <a:xfrm>
            <a:off x="6530357"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07</a:t>
            </a:r>
          </a:p>
        </p:txBody>
      </p:sp>
      <p:sp>
        <p:nvSpPr>
          <p:cNvPr id="26" name="Textplatzhalter 21">
            <a:extLst>
              <a:ext uri="{FF2B5EF4-FFF2-40B4-BE49-F238E27FC236}">
                <a16:creationId xmlns:a16="http://schemas.microsoft.com/office/drawing/2014/main" id="{4D8BEFD3-CB0B-F347-A6B0-39D3ABD3DA88}"/>
              </a:ext>
            </a:extLst>
          </p:cNvPr>
          <p:cNvSpPr>
            <a:spLocks noGrp="1"/>
          </p:cNvSpPr>
          <p:nvPr>
            <p:ph type="body" sz="quarter" idx="36" hasCustomPrompt="1"/>
          </p:nvPr>
        </p:nvSpPr>
        <p:spPr>
          <a:xfrm>
            <a:off x="7795758"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7. fejezet címe</a:t>
            </a:r>
            <a:endParaRPr lang="de-DE"/>
          </a:p>
        </p:txBody>
      </p:sp>
      <p:sp>
        <p:nvSpPr>
          <p:cNvPr id="27" name="Textplatzhalter 24">
            <a:extLst>
              <a:ext uri="{FF2B5EF4-FFF2-40B4-BE49-F238E27FC236}">
                <a16:creationId xmlns:a16="http://schemas.microsoft.com/office/drawing/2014/main" id="{843D8193-D959-7F4C-9E3F-E398B9A08C3E}"/>
              </a:ext>
            </a:extLst>
          </p:cNvPr>
          <p:cNvSpPr>
            <a:spLocks noGrp="1"/>
          </p:cNvSpPr>
          <p:nvPr>
            <p:ph type="body" sz="quarter" idx="37" hasCustomPrompt="1"/>
          </p:nvPr>
        </p:nvSpPr>
        <p:spPr>
          <a:xfrm>
            <a:off x="7795757"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7. fejezethez</a:t>
            </a:r>
            <a:endParaRPr lang="de-DE"/>
          </a:p>
        </p:txBody>
      </p:sp>
      <p:sp>
        <p:nvSpPr>
          <p:cNvPr id="28" name="Textplatzhalter 19">
            <a:extLst>
              <a:ext uri="{FF2B5EF4-FFF2-40B4-BE49-F238E27FC236}">
                <a16:creationId xmlns:a16="http://schemas.microsoft.com/office/drawing/2014/main" id="{B3033D03-C34D-AE44-B8F2-7D358A6EC768}"/>
              </a:ext>
            </a:extLst>
          </p:cNvPr>
          <p:cNvSpPr>
            <a:spLocks noGrp="1"/>
          </p:cNvSpPr>
          <p:nvPr>
            <p:ph type="body" sz="quarter" idx="38" hasCustomPrompt="1"/>
          </p:nvPr>
        </p:nvSpPr>
        <p:spPr>
          <a:xfrm>
            <a:off x="6530357"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08</a:t>
            </a:r>
          </a:p>
        </p:txBody>
      </p:sp>
      <p:sp>
        <p:nvSpPr>
          <p:cNvPr id="29" name="Textplatzhalter 21">
            <a:extLst>
              <a:ext uri="{FF2B5EF4-FFF2-40B4-BE49-F238E27FC236}">
                <a16:creationId xmlns:a16="http://schemas.microsoft.com/office/drawing/2014/main" id="{B408A5D5-18AC-4F4C-AA03-22BAB865BEC7}"/>
              </a:ext>
            </a:extLst>
          </p:cNvPr>
          <p:cNvSpPr>
            <a:spLocks noGrp="1"/>
          </p:cNvSpPr>
          <p:nvPr>
            <p:ph type="body" sz="quarter" idx="39" hasCustomPrompt="1"/>
          </p:nvPr>
        </p:nvSpPr>
        <p:spPr>
          <a:xfrm>
            <a:off x="7795758"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8. fejezet címe</a:t>
            </a:r>
            <a:endParaRPr lang="de-DE"/>
          </a:p>
        </p:txBody>
      </p:sp>
      <p:sp>
        <p:nvSpPr>
          <p:cNvPr id="30" name="Textplatzhalter 24">
            <a:extLst>
              <a:ext uri="{FF2B5EF4-FFF2-40B4-BE49-F238E27FC236}">
                <a16:creationId xmlns:a16="http://schemas.microsoft.com/office/drawing/2014/main" id="{ED2B75C3-FD53-B147-86E1-1A00ACF8AFAB}"/>
              </a:ext>
            </a:extLst>
          </p:cNvPr>
          <p:cNvSpPr>
            <a:spLocks noGrp="1"/>
          </p:cNvSpPr>
          <p:nvPr>
            <p:ph type="body" sz="quarter" idx="40" hasCustomPrompt="1"/>
          </p:nvPr>
        </p:nvSpPr>
        <p:spPr>
          <a:xfrm>
            <a:off x="7795757"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8. fejezethez</a:t>
            </a:r>
            <a:endParaRPr lang="de-DE"/>
          </a:p>
        </p:txBody>
      </p:sp>
      <p:sp>
        <p:nvSpPr>
          <p:cNvPr id="31" name="Textplatzhalter 19">
            <a:extLst>
              <a:ext uri="{FF2B5EF4-FFF2-40B4-BE49-F238E27FC236}">
                <a16:creationId xmlns:a16="http://schemas.microsoft.com/office/drawing/2014/main" id="{79B0FF41-46D0-3F4F-B52D-D13E9F3C7A79}"/>
              </a:ext>
            </a:extLst>
          </p:cNvPr>
          <p:cNvSpPr>
            <a:spLocks noGrp="1"/>
          </p:cNvSpPr>
          <p:nvPr>
            <p:ph type="body" sz="quarter" idx="41" hasCustomPrompt="1"/>
          </p:nvPr>
        </p:nvSpPr>
        <p:spPr>
          <a:xfrm>
            <a:off x="6530357"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09</a:t>
            </a:r>
          </a:p>
        </p:txBody>
      </p:sp>
      <p:sp>
        <p:nvSpPr>
          <p:cNvPr id="32" name="Textplatzhalter 21">
            <a:extLst>
              <a:ext uri="{FF2B5EF4-FFF2-40B4-BE49-F238E27FC236}">
                <a16:creationId xmlns:a16="http://schemas.microsoft.com/office/drawing/2014/main" id="{B6182259-C8B2-AE44-8712-892A2FDBDDB5}"/>
              </a:ext>
            </a:extLst>
          </p:cNvPr>
          <p:cNvSpPr>
            <a:spLocks noGrp="1"/>
          </p:cNvSpPr>
          <p:nvPr>
            <p:ph type="body" sz="quarter" idx="42" hasCustomPrompt="1"/>
          </p:nvPr>
        </p:nvSpPr>
        <p:spPr>
          <a:xfrm>
            <a:off x="7795758"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9. fejezet címe</a:t>
            </a:r>
            <a:endParaRPr lang="de-DE"/>
          </a:p>
        </p:txBody>
      </p:sp>
      <p:sp>
        <p:nvSpPr>
          <p:cNvPr id="33" name="Textplatzhalter 24">
            <a:extLst>
              <a:ext uri="{FF2B5EF4-FFF2-40B4-BE49-F238E27FC236}">
                <a16:creationId xmlns:a16="http://schemas.microsoft.com/office/drawing/2014/main" id="{08917E0C-5135-4745-89FB-6F591A324A7C}"/>
              </a:ext>
            </a:extLst>
          </p:cNvPr>
          <p:cNvSpPr>
            <a:spLocks noGrp="1"/>
          </p:cNvSpPr>
          <p:nvPr>
            <p:ph type="body" sz="quarter" idx="43" hasCustomPrompt="1"/>
          </p:nvPr>
        </p:nvSpPr>
        <p:spPr>
          <a:xfrm>
            <a:off x="7795757"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9. fejezethez</a:t>
            </a:r>
            <a:endParaRPr lang="de-DE"/>
          </a:p>
        </p:txBody>
      </p:sp>
      <p:sp>
        <p:nvSpPr>
          <p:cNvPr id="35" name="Textplatzhalter 19">
            <a:extLst>
              <a:ext uri="{FF2B5EF4-FFF2-40B4-BE49-F238E27FC236}">
                <a16:creationId xmlns:a16="http://schemas.microsoft.com/office/drawing/2014/main" id="{8BBA3ABF-741A-ED42-9B65-7AF756E55C14}"/>
              </a:ext>
            </a:extLst>
          </p:cNvPr>
          <p:cNvSpPr>
            <a:spLocks noGrp="1"/>
          </p:cNvSpPr>
          <p:nvPr>
            <p:ph type="body" sz="quarter" idx="44" hasCustomPrompt="1"/>
          </p:nvPr>
        </p:nvSpPr>
        <p:spPr>
          <a:xfrm>
            <a:off x="6530357"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10</a:t>
            </a:r>
          </a:p>
        </p:txBody>
      </p:sp>
      <p:sp>
        <p:nvSpPr>
          <p:cNvPr id="36" name="Textplatzhalter 21">
            <a:extLst>
              <a:ext uri="{FF2B5EF4-FFF2-40B4-BE49-F238E27FC236}">
                <a16:creationId xmlns:a16="http://schemas.microsoft.com/office/drawing/2014/main" id="{38C0706A-CF2C-114A-89D1-EE099FF07A1F}"/>
              </a:ext>
            </a:extLst>
          </p:cNvPr>
          <p:cNvSpPr>
            <a:spLocks noGrp="1"/>
          </p:cNvSpPr>
          <p:nvPr>
            <p:ph type="body" sz="quarter" idx="45" hasCustomPrompt="1"/>
          </p:nvPr>
        </p:nvSpPr>
        <p:spPr>
          <a:xfrm>
            <a:off x="7795758"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10. fejezet címe</a:t>
            </a:r>
            <a:endParaRPr lang="de-DE"/>
          </a:p>
        </p:txBody>
      </p:sp>
      <p:sp>
        <p:nvSpPr>
          <p:cNvPr id="38" name="Textplatzhalter 24">
            <a:extLst>
              <a:ext uri="{FF2B5EF4-FFF2-40B4-BE49-F238E27FC236}">
                <a16:creationId xmlns:a16="http://schemas.microsoft.com/office/drawing/2014/main" id="{3D803161-041E-054D-A7BB-E3706E78C4A4}"/>
              </a:ext>
            </a:extLst>
          </p:cNvPr>
          <p:cNvSpPr>
            <a:spLocks noGrp="1"/>
          </p:cNvSpPr>
          <p:nvPr>
            <p:ph type="body" sz="quarter" idx="46" hasCustomPrompt="1"/>
          </p:nvPr>
        </p:nvSpPr>
        <p:spPr>
          <a:xfrm>
            <a:off x="7795757"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10. fejezethez</a:t>
            </a:r>
            <a:endParaRPr lang="de-DE"/>
          </a:p>
        </p:txBody>
      </p:sp>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cxnSp>
        <p:nvCxnSpPr>
          <p:cNvPr id="2" name="Straight Connector 1">
            <a:extLst>
              <a:ext uri="{FF2B5EF4-FFF2-40B4-BE49-F238E27FC236}">
                <a16:creationId xmlns:a16="http://schemas.microsoft.com/office/drawing/2014/main" id="{57EEA515-BB59-A2FE-6F55-2DEC86BB0464}"/>
              </a:ext>
            </a:extLst>
          </p:cNvPr>
          <p:cNvCxnSpPr>
            <a:cxnSpLocks/>
          </p:cNvCxnSpPr>
          <p:nvPr userDrawn="1"/>
        </p:nvCxnSpPr>
        <p:spPr>
          <a:xfrm>
            <a:off x="695142" y="2938596"/>
            <a:ext cx="1138967" cy="0"/>
          </a:xfrm>
          <a:prstGeom prst="line">
            <a:avLst/>
          </a:prstGeom>
          <a:noFill/>
          <a:ln w="12700" cap="flat" cmpd="sng" algn="ctr">
            <a:solidFill>
              <a:schemeClr val="accent6"/>
            </a:solidFill>
            <a:prstDash val="solid"/>
          </a:ln>
          <a:effectLst/>
        </p:spPr>
      </p:cxnSp>
      <p:sp>
        <p:nvSpPr>
          <p:cNvPr id="6" name="Fußzeilenplatzhalter 2">
            <a:extLst>
              <a:ext uri="{FF2B5EF4-FFF2-40B4-BE49-F238E27FC236}">
                <a16:creationId xmlns:a16="http://schemas.microsoft.com/office/drawing/2014/main" id="{85B73001-8B97-A7A0-8F27-30CEB5C7CB5C}"/>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510224007"/>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3 active)">
    <p:spTree>
      <p:nvGrpSpPr>
        <p:cNvPr id="1" name=""/>
        <p:cNvGrpSpPr/>
        <p:nvPr/>
      </p:nvGrpSpPr>
      <p:grpSpPr>
        <a:xfrm>
          <a:off x="0" y="0"/>
          <a:ext cx="0" cy="0"/>
          <a:chOff x="0" y="0"/>
          <a:chExt cx="0" cy="0"/>
        </a:xfrm>
      </p:grpSpPr>
      <p:sp>
        <p:nvSpPr>
          <p:cNvPr id="20" name="Textplatzhalter 19">
            <a:extLst>
              <a:ext uri="{FF2B5EF4-FFF2-40B4-BE49-F238E27FC236}">
                <a16:creationId xmlns:a16="http://schemas.microsoft.com/office/drawing/2014/main" id="{FA7CFDEC-8980-6043-A592-C01CD41CE203}"/>
              </a:ext>
            </a:extLst>
          </p:cNvPr>
          <p:cNvSpPr>
            <a:spLocks noGrp="1"/>
          </p:cNvSpPr>
          <p:nvPr>
            <p:ph type="body" sz="quarter" idx="11" hasCustomPrompt="1"/>
          </p:nvPr>
        </p:nvSpPr>
        <p:spPr>
          <a:xfrm>
            <a:off x="695143"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01</a:t>
            </a:r>
          </a:p>
        </p:txBody>
      </p:sp>
      <p:sp>
        <p:nvSpPr>
          <p:cNvPr id="48" name="Textplatzhalter 21">
            <a:extLst>
              <a:ext uri="{FF2B5EF4-FFF2-40B4-BE49-F238E27FC236}">
                <a16:creationId xmlns:a16="http://schemas.microsoft.com/office/drawing/2014/main" id="{C4D9BC1A-3066-2546-8B16-33A1BD436F61}"/>
              </a:ext>
            </a:extLst>
          </p:cNvPr>
          <p:cNvSpPr>
            <a:spLocks noGrp="1"/>
          </p:cNvSpPr>
          <p:nvPr>
            <p:ph type="body" sz="quarter" idx="12" hasCustomPrompt="1"/>
          </p:nvPr>
        </p:nvSpPr>
        <p:spPr>
          <a:xfrm>
            <a:off x="1960543"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49" name="Textplatzhalter 24">
            <a:extLst>
              <a:ext uri="{FF2B5EF4-FFF2-40B4-BE49-F238E27FC236}">
                <a16:creationId xmlns:a16="http://schemas.microsoft.com/office/drawing/2014/main" id="{C77C10C2-A3E5-B64A-BAA3-7E64CCEB976C}"/>
              </a:ext>
            </a:extLst>
          </p:cNvPr>
          <p:cNvSpPr>
            <a:spLocks noGrp="1"/>
          </p:cNvSpPr>
          <p:nvPr>
            <p:ph type="body" sz="quarter" idx="13" hasCustomPrompt="1"/>
          </p:nvPr>
        </p:nvSpPr>
        <p:spPr>
          <a:xfrm>
            <a:off x="1960542"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34" name="Textplatzhalter 19">
            <a:extLst>
              <a:ext uri="{FF2B5EF4-FFF2-40B4-BE49-F238E27FC236}">
                <a16:creationId xmlns:a16="http://schemas.microsoft.com/office/drawing/2014/main" id="{196E225E-1A45-6740-BD6D-86EE610A8909}"/>
              </a:ext>
            </a:extLst>
          </p:cNvPr>
          <p:cNvSpPr>
            <a:spLocks noGrp="1"/>
          </p:cNvSpPr>
          <p:nvPr>
            <p:ph type="body" sz="quarter" idx="14" hasCustomPrompt="1"/>
          </p:nvPr>
        </p:nvSpPr>
        <p:spPr>
          <a:xfrm>
            <a:off x="695143"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02</a:t>
            </a:r>
          </a:p>
        </p:txBody>
      </p:sp>
      <p:sp>
        <p:nvSpPr>
          <p:cNvPr id="50" name="Textplatzhalter 21">
            <a:extLst>
              <a:ext uri="{FF2B5EF4-FFF2-40B4-BE49-F238E27FC236}">
                <a16:creationId xmlns:a16="http://schemas.microsoft.com/office/drawing/2014/main" id="{F45F6ACA-0CB2-0041-ABDC-0ACE07CF7380}"/>
              </a:ext>
            </a:extLst>
          </p:cNvPr>
          <p:cNvSpPr>
            <a:spLocks noGrp="1"/>
          </p:cNvSpPr>
          <p:nvPr>
            <p:ph type="body" sz="quarter" idx="24" hasCustomPrompt="1"/>
          </p:nvPr>
        </p:nvSpPr>
        <p:spPr>
          <a:xfrm>
            <a:off x="1960543"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51" name="Textplatzhalter 24">
            <a:extLst>
              <a:ext uri="{FF2B5EF4-FFF2-40B4-BE49-F238E27FC236}">
                <a16:creationId xmlns:a16="http://schemas.microsoft.com/office/drawing/2014/main" id="{2F540847-7EF2-E644-97F9-67F7C3613128}"/>
              </a:ext>
            </a:extLst>
          </p:cNvPr>
          <p:cNvSpPr>
            <a:spLocks noGrp="1"/>
          </p:cNvSpPr>
          <p:nvPr>
            <p:ph type="body" sz="quarter" idx="25" hasCustomPrompt="1"/>
          </p:nvPr>
        </p:nvSpPr>
        <p:spPr>
          <a:xfrm>
            <a:off x="1960542"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37" name="Textplatzhalter 19">
            <a:extLst>
              <a:ext uri="{FF2B5EF4-FFF2-40B4-BE49-F238E27FC236}">
                <a16:creationId xmlns:a16="http://schemas.microsoft.com/office/drawing/2014/main" id="{C582A761-5190-FA48-9223-7777578FB011}"/>
              </a:ext>
            </a:extLst>
          </p:cNvPr>
          <p:cNvSpPr>
            <a:spLocks noGrp="1"/>
          </p:cNvSpPr>
          <p:nvPr>
            <p:ph type="body" sz="quarter" idx="17" hasCustomPrompt="1"/>
          </p:nvPr>
        </p:nvSpPr>
        <p:spPr>
          <a:xfrm>
            <a:off x="695143" y="3166562"/>
            <a:ext cx="1265400" cy="806993"/>
          </a:xfrm>
        </p:spPr>
        <p:txBody>
          <a:bodyPr anchor="ctr"/>
          <a:lstStyle>
            <a:lvl1pPr>
              <a:defRPr sz="4799" b="1" i="0">
                <a:solidFill>
                  <a:schemeClr val="tx1"/>
                </a:solidFill>
                <a:latin typeface="+mj-lt"/>
                <a:cs typeface="Audi Type Extended" panose="020B0505040200000003" pitchFamily="34" charset="0"/>
              </a:defRPr>
            </a:lvl1pPr>
          </a:lstStyle>
          <a:p>
            <a:pPr lvl="0"/>
            <a:r>
              <a:rPr lang="de-DE"/>
              <a:t>03</a:t>
            </a:r>
          </a:p>
        </p:txBody>
      </p:sp>
      <p:sp>
        <p:nvSpPr>
          <p:cNvPr id="52" name="Textplatzhalter 21">
            <a:extLst>
              <a:ext uri="{FF2B5EF4-FFF2-40B4-BE49-F238E27FC236}">
                <a16:creationId xmlns:a16="http://schemas.microsoft.com/office/drawing/2014/main" id="{C9BA0CC5-C97B-CB40-B55D-47F3DF5FB734}"/>
              </a:ext>
            </a:extLst>
          </p:cNvPr>
          <p:cNvSpPr>
            <a:spLocks noGrp="1"/>
          </p:cNvSpPr>
          <p:nvPr>
            <p:ph type="body" sz="quarter" idx="26" hasCustomPrompt="1"/>
          </p:nvPr>
        </p:nvSpPr>
        <p:spPr>
          <a:xfrm>
            <a:off x="1960543" y="3325723"/>
            <a:ext cx="3909139"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3. fejezet címe</a:t>
            </a:r>
            <a:endParaRPr lang="de-DE"/>
          </a:p>
        </p:txBody>
      </p:sp>
      <p:sp>
        <p:nvSpPr>
          <p:cNvPr id="53" name="Textplatzhalter 24">
            <a:extLst>
              <a:ext uri="{FF2B5EF4-FFF2-40B4-BE49-F238E27FC236}">
                <a16:creationId xmlns:a16="http://schemas.microsoft.com/office/drawing/2014/main" id="{4A1F2CD7-D4D5-1549-8B6F-6A1942269A42}"/>
              </a:ext>
            </a:extLst>
          </p:cNvPr>
          <p:cNvSpPr>
            <a:spLocks noGrp="1"/>
          </p:cNvSpPr>
          <p:nvPr>
            <p:ph type="body" sz="quarter" idx="27" hasCustomPrompt="1"/>
          </p:nvPr>
        </p:nvSpPr>
        <p:spPr>
          <a:xfrm>
            <a:off x="1960542" y="3611910"/>
            <a:ext cx="3909140" cy="361645"/>
          </a:xfrm>
        </p:spPr>
        <p:txBody>
          <a:bodyPr lIns="72000"/>
          <a:lstStyle>
            <a:lvl1pPr>
              <a:defRPr sz="1200" b="0" i="0">
                <a:solidFill>
                  <a:schemeClr val="tx1"/>
                </a:solidFill>
                <a:latin typeface="+mn-lt"/>
                <a:cs typeface="Audi Type" panose="020B0503040200000003" pitchFamily="34" charset="0"/>
              </a:defRPr>
            </a:lvl1pPr>
          </a:lstStyle>
          <a:p>
            <a:pPr lvl="0"/>
            <a:r>
              <a:rPr lang="hu-HU"/>
              <a:t>Alcím és/vagy magyarázó szöveg a 3. fejezethez</a:t>
            </a:r>
            <a:endParaRPr lang="de-DE"/>
          </a:p>
        </p:txBody>
      </p:sp>
      <p:sp>
        <p:nvSpPr>
          <p:cNvPr id="40" name="Textplatzhalter 19">
            <a:extLst>
              <a:ext uri="{FF2B5EF4-FFF2-40B4-BE49-F238E27FC236}">
                <a16:creationId xmlns:a16="http://schemas.microsoft.com/office/drawing/2014/main" id="{553D211E-7BF8-B84F-B468-6041A480F8E5}"/>
              </a:ext>
            </a:extLst>
          </p:cNvPr>
          <p:cNvSpPr>
            <a:spLocks noGrp="1"/>
          </p:cNvSpPr>
          <p:nvPr>
            <p:ph type="body" sz="quarter" idx="20" hasCustomPrompt="1"/>
          </p:nvPr>
        </p:nvSpPr>
        <p:spPr>
          <a:xfrm>
            <a:off x="695143"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04</a:t>
            </a:r>
          </a:p>
        </p:txBody>
      </p:sp>
      <p:sp>
        <p:nvSpPr>
          <p:cNvPr id="54" name="Textplatzhalter 21">
            <a:extLst>
              <a:ext uri="{FF2B5EF4-FFF2-40B4-BE49-F238E27FC236}">
                <a16:creationId xmlns:a16="http://schemas.microsoft.com/office/drawing/2014/main" id="{7401EBD5-B928-4643-86C8-EA585E7F2CF3}"/>
              </a:ext>
            </a:extLst>
          </p:cNvPr>
          <p:cNvSpPr>
            <a:spLocks noGrp="1"/>
          </p:cNvSpPr>
          <p:nvPr>
            <p:ph type="body" sz="quarter" idx="28" hasCustomPrompt="1"/>
          </p:nvPr>
        </p:nvSpPr>
        <p:spPr>
          <a:xfrm>
            <a:off x="1960543"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55" name="Textplatzhalter 24">
            <a:extLst>
              <a:ext uri="{FF2B5EF4-FFF2-40B4-BE49-F238E27FC236}">
                <a16:creationId xmlns:a16="http://schemas.microsoft.com/office/drawing/2014/main" id="{A2EE3732-297D-024C-BFD0-CD792FE446EF}"/>
              </a:ext>
            </a:extLst>
          </p:cNvPr>
          <p:cNvSpPr>
            <a:spLocks noGrp="1"/>
          </p:cNvSpPr>
          <p:nvPr>
            <p:ph type="body" sz="quarter" idx="29" hasCustomPrompt="1"/>
          </p:nvPr>
        </p:nvSpPr>
        <p:spPr>
          <a:xfrm>
            <a:off x="1960542"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sp>
        <p:nvSpPr>
          <p:cNvPr id="43" name="Textplatzhalter 19">
            <a:extLst>
              <a:ext uri="{FF2B5EF4-FFF2-40B4-BE49-F238E27FC236}">
                <a16:creationId xmlns:a16="http://schemas.microsoft.com/office/drawing/2014/main" id="{960410E4-AF54-F940-B6EB-ACE6E98A754E}"/>
              </a:ext>
            </a:extLst>
          </p:cNvPr>
          <p:cNvSpPr>
            <a:spLocks noGrp="1"/>
          </p:cNvSpPr>
          <p:nvPr>
            <p:ph type="body" sz="quarter" idx="23" hasCustomPrompt="1"/>
          </p:nvPr>
        </p:nvSpPr>
        <p:spPr>
          <a:xfrm>
            <a:off x="695143"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05</a:t>
            </a:r>
          </a:p>
        </p:txBody>
      </p:sp>
      <p:sp>
        <p:nvSpPr>
          <p:cNvPr id="56" name="Textplatzhalter 21">
            <a:extLst>
              <a:ext uri="{FF2B5EF4-FFF2-40B4-BE49-F238E27FC236}">
                <a16:creationId xmlns:a16="http://schemas.microsoft.com/office/drawing/2014/main" id="{EF098C7E-3CF8-1A45-85B2-89ED6AB6B384}"/>
              </a:ext>
            </a:extLst>
          </p:cNvPr>
          <p:cNvSpPr>
            <a:spLocks noGrp="1"/>
          </p:cNvSpPr>
          <p:nvPr>
            <p:ph type="body" sz="quarter" idx="30" hasCustomPrompt="1"/>
          </p:nvPr>
        </p:nvSpPr>
        <p:spPr>
          <a:xfrm>
            <a:off x="1960543"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57" name="Textplatzhalter 24">
            <a:extLst>
              <a:ext uri="{FF2B5EF4-FFF2-40B4-BE49-F238E27FC236}">
                <a16:creationId xmlns:a16="http://schemas.microsoft.com/office/drawing/2014/main" id="{EA7AA22B-B607-4947-8B39-84A10E7C9F5B}"/>
              </a:ext>
            </a:extLst>
          </p:cNvPr>
          <p:cNvSpPr>
            <a:spLocks noGrp="1"/>
          </p:cNvSpPr>
          <p:nvPr>
            <p:ph type="body" sz="quarter" idx="31" hasCustomPrompt="1"/>
          </p:nvPr>
        </p:nvSpPr>
        <p:spPr>
          <a:xfrm>
            <a:off x="1960542"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sp>
        <p:nvSpPr>
          <p:cNvPr id="22" name="Textplatzhalter 19">
            <a:extLst>
              <a:ext uri="{FF2B5EF4-FFF2-40B4-BE49-F238E27FC236}">
                <a16:creationId xmlns:a16="http://schemas.microsoft.com/office/drawing/2014/main" id="{3691A95E-E905-1E49-80FF-FB034009D37F}"/>
              </a:ext>
            </a:extLst>
          </p:cNvPr>
          <p:cNvSpPr>
            <a:spLocks noGrp="1"/>
          </p:cNvSpPr>
          <p:nvPr>
            <p:ph type="body" sz="quarter" idx="32" hasCustomPrompt="1"/>
          </p:nvPr>
        </p:nvSpPr>
        <p:spPr>
          <a:xfrm>
            <a:off x="6530357"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06</a:t>
            </a:r>
          </a:p>
        </p:txBody>
      </p:sp>
      <p:sp>
        <p:nvSpPr>
          <p:cNvPr id="23" name="Textplatzhalter 21">
            <a:extLst>
              <a:ext uri="{FF2B5EF4-FFF2-40B4-BE49-F238E27FC236}">
                <a16:creationId xmlns:a16="http://schemas.microsoft.com/office/drawing/2014/main" id="{447AD062-AEC7-214E-B0B4-FFDB493331D3}"/>
              </a:ext>
            </a:extLst>
          </p:cNvPr>
          <p:cNvSpPr>
            <a:spLocks noGrp="1"/>
          </p:cNvSpPr>
          <p:nvPr>
            <p:ph type="body" sz="quarter" idx="33" hasCustomPrompt="1"/>
          </p:nvPr>
        </p:nvSpPr>
        <p:spPr>
          <a:xfrm>
            <a:off x="7795758"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marL="0" marR="0" lvl="0" indent="0" algn="l" defTabSz="914126" rtl="0" eaLnBrk="1" fontAlgn="auto" latinLnBrk="0" hangingPunct="1">
              <a:lnSpc>
                <a:spcPct val="110000"/>
              </a:lnSpc>
              <a:spcBef>
                <a:spcPts val="600"/>
              </a:spcBef>
              <a:spcAft>
                <a:spcPts val="0"/>
              </a:spcAft>
              <a:buClrTx/>
              <a:buSzPct val="100000"/>
              <a:buFont typeface="Arial" panose="020B0604020202020204" pitchFamily="34" charset="0"/>
              <a:buNone/>
              <a:tabLst/>
              <a:defRPr/>
            </a:pPr>
            <a:r>
              <a:rPr lang="hu-HU"/>
              <a:t>A 6. fejezet címe</a:t>
            </a:r>
            <a:endParaRPr lang="de-DE"/>
          </a:p>
        </p:txBody>
      </p:sp>
      <p:sp>
        <p:nvSpPr>
          <p:cNvPr id="24" name="Textplatzhalter 24">
            <a:extLst>
              <a:ext uri="{FF2B5EF4-FFF2-40B4-BE49-F238E27FC236}">
                <a16:creationId xmlns:a16="http://schemas.microsoft.com/office/drawing/2014/main" id="{AB91B477-95EF-5A47-AF84-DD76BC77FF6A}"/>
              </a:ext>
            </a:extLst>
          </p:cNvPr>
          <p:cNvSpPr>
            <a:spLocks noGrp="1"/>
          </p:cNvSpPr>
          <p:nvPr>
            <p:ph type="body" sz="quarter" idx="34" hasCustomPrompt="1"/>
          </p:nvPr>
        </p:nvSpPr>
        <p:spPr>
          <a:xfrm>
            <a:off x="7795757"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6. fejezethez</a:t>
            </a:r>
            <a:endParaRPr lang="de-DE"/>
          </a:p>
        </p:txBody>
      </p:sp>
      <p:sp>
        <p:nvSpPr>
          <p:cNvPr id="25" name="Textplatzhalter 19">
            <a:extLst>
              <a:ext uri="{FF2B5EF4-FFF2-40B4-BE49-F238E27FC236}">
                <a16:creationId xmlns:a16="http://schemas.microsoft.com/office/drawing/2014/main" id="{7227FD6B-918D-3A46-BA22-04D4212ED5C6}"/>
              </a:ext>
            </a:extLst>
          </p:cNvPr>
          <p:cNvSpPr>
            <a:spLocks noGrp="1"/>
          </p:cNvSpPr>
          <p:nvPr>
            <p:ph type="body" sz="quarter" idx="35" hasCustomPrompt="1"/>
          </p:nvPr>
        </p:nvSpPr>
        <p:spPr>
          <a:xfrm>
            <a:off x="6530357"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07</a:t>
            </a:r>
          </a:p>
        </p:txBody>
      </p:sp>
      <p:sp>
        <p:nvSpPr>
          <p:cNvPr id="26" name="Textplatzhalter 21">
            <a:extLst>
              <a:ext uri="{FF2B5EF4-FFF2-40B4-BE49-F238E27FC236}">
                <a16:creationId xmlns:a16="http://schemas.microsoft.com/office/drawing/2014/main" id="{4D8BEFD3-CB0B-F347-A6B0-39D3ABD3DA88}"/>
              </a:ext>
            </a:extLst>
          </p:cNvPr>
          <p:cNvSpPr>
            <a:spLocks noGrp="1"/>
          </p:cNvSpPr>
          <p:nvPr>
            <p:ph type="body" sz="quarter" idx="36" hasCustomPrompt="1"/>
          </p:nvPr>
        </p:nvSpPr>
        <p:spPr>
          <a:xfrm>
            <a:off x="7795758"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7. fejezet címe</a:t>
            </a:r>
            <a:endParaRPr lang="de-DE"/>
          </a:p>
        </p:txBody>
      </p:sp>
      <p:sp>
        <p:nvSpPr>
          <p:cNvPr id="27" name="Textplatzhalter 24">
            <a:extLst>
              <a:ext uri="{FF2B5EF4-FFF2-40B4-BE49-F238E27FC236}">
                <a16:creationId xmlns:a16="http://schemas.microsoft.com/office/drawing/2014/main" id="{843D8193-D959-7F4C-9E3F-E398B9A08C3E}"/>
              </a:ext>
            </a:extLst>
          </p:cNvPr>
          <p:cNvSpPr>
            <a:spLocks noGrp="1"/>
          </p:cNvSpPr>
          <p:nvPr>
            <p:ph type="body" sz="quarter" idx="37" hasCustomPrompt="1"/>
          </p:nvPr>
        </p:nvSpPr>
        <p:spPr>
          <a:xfrm>
            <a:off x="7795757"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7. fejezethez</a:t>
            </a:r>
            <a:endParaRPr lang="de-DE"/>
          </a:p>
        </p:txBody>
      </p:sp>
      <p:sp>
        <p:nvSpPr>
          <p:cNvPr id="28" name="Textplatzhalter 19">
            <a:extLst>
              <a:ext uri="{FF2B5EF4-FFF2-40B4-BE49-F238E27FC236}">
                <a16:creationId xmlns:a16="http://schemas.microsoft.com/office/drawing/2014/main" id="{B3033D03-C34D-AE44-B8F2-7D358A6EC768}"/>
              </a:ext>
            </a:extLst>
          </p:cNvPr>
          <p:cNvSpPr>
            <a:spLocks noGrp="1"/>
          </p:cNvSpPr>
          <p:nvPr>
            <p:ph type="body" sz="quarter" idx="38" hasCustomPrompt="1"/>
          </p:nvPr>
        </p:nvSpPr>
        <p:spPr>
          <a:xfrm>
            <a:off x="6530357"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08</a:t>
            </a:r>
          </a:p>
        </p:txBody>
      </p:sp>
      <p:sp>
        <p:nvSpPr>
          <p:cNvPr id="29" name="Textplatzhalter 21">
            <a:extLst>
              <a:ext uri="{FF2B5EF4-FFF2-40B4-BE49-F238E27FC236}">
                <a16:creationId xmlns:a16="http://schemas.microsoft.com/office/drawing/2014/main" id="{B408A5D5-18AC-4F4C-AA03-22BAB865BEC7}"/>
              </a:ext>
            </a:extLst>
          </p:cNvPr>
          <p:cNvSpPr>
            <a:spLocks noGrp="1"/>
          </p:cNvSpPr>
          <p:nvPr>
            <p:ph type="body" sz="quarter" idx="39" hasCustomPrompt="1"/>
          </p:nvPr>
        </p:nvSpPr>
        <p:spPr>
          <a:xfrm>
            <a:off x="7795758"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8. fejezet címe</a:t>
            </a:r>
            <a:endParaRPr lang="de-DE"/>
          </a:p>
        </p:txBody>
      </p:sp>
      <p:sp>
        <p:nvSpPr>
          <p:cNvPr id="30" name="Textplatzhalter 24">
            <a:extLst>
              <a:ext uri="{FF2B5EF4-FFF2-40B4-BE49-F238E27FC236}">
                <a16:creationId xmlns:a16="http://schemas.microsoft.com/office/drawing/2014/main" id="{ED2B75C3-FD53-B147-86E1-1A00ACF8AFAB}"/>
              </a:ext>
            </a:extLst>
          </p:cNvPr>
          <p:cNvSpPr>
            <a:spLocks noGrp="1"/>
          </p:cNvSpPr>
          <p:nvPr>
            <p:ph type="body" sz="quarter" idx="40" hasCustomPrompt="1"/>
          </p:nvPr>
        </p:nvSpPr>
        <p:spPr>
          <a:xfrm>
            <a:off x="7795757"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8. fejezethez</a:t>
            </a:r>
            <a:endParaRPr lang="de-DE"/>
          </a:p>
        </p:txBody>
      </p:sp>
      <p:sp>
        <p:nvSpPr>
          <p:cNvPr id="31" name="Textplatzhalter 19">
            <a:extLst>
              <a:ext uri="{FF2B5EF4-FFF2-40B4-BE49-F238E27FC236}">
                <a16:creationId xmlns:a16="http://schemas.microsoft.com/office/drawing/2014/main" id="{79B0FF41-46D0-3F4F-B52D-D13E9F3C7A79}"/>
              </a:ext>
            </a:extLst>
          </p:cNvPr>
          <p:cNvSpPr>
            <a:spLocks noGrp="1"/>
          </p:cNvSpPr>
          <p:nvPr>
            <p:ph type="body" sz="quarter" idx="41" hasCustomPrompt="1"/>
          </p:nvPr>
        </p:nvSpPr>
        <p:spPr>
          <a:xfrm>
            <a:off x="6530357"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09</a:t>
            </a:r>
          </a:p>
        </p:txBody>
      </p:sp>
      <p:sp>
        <p:nvSpPr>
          <p:cNvPr id="32" name="Textplatzhalter 21">
            <a:extLst>
              <a:ext uri="{FF2B5EF4-FFF2-40B4-BE49-F238E27FC236}">
                <a16:creationId xmlns:a16="http://schemas.microsoft.com/office/drawing/2014/main" id="{B6182259-C8B2-AE44-8712-892A2FDBDDB5}"/>
              </a:ext>
            </a:extLst>
          </p:cNvPr>
          <p:cNvSpPr>
            <a:spLocks noGrp="1"/>
          </p:cNvSpPr>
          <p:nvPr>
            <p:ph type="body" sz="quarter" idx="42" hasCustomPrompt="1"/>
          </p:nvPr>
        </p:nvSpPr>
        <p:spPr>
          <a:xfrm>
            <a:off x="7795758"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9. fejezet címe</a:t>
            </a:r>
            <a:endParaRPr lang="de-DE"/>
          </a:p>
        </p:txBody>
      </p:sp>
      <p:sp>
        <p:nvSpPr>
          <p:cNvPr id="33" name="Textplatzhalter 24">
            <a:extLst>
              <a:ext uri="{FF2B5EF4-FFF2-40B4-BE49-F238E27FC236}">
                <a16:creationId xmlns:a16="http://schemas.microsoft.com/office/drawing/2014/main" id="{08917E0C-5135-4745-89FB-6F591A324A7C}"/>
              </a:ext>
            </a:extLst>
          </p:cNvPr>
          <p:cNvSpPr>
            <a:spLocks noGrp="1"/>
          </p:cNvSpPr>
          <p:nvPr>
            <p:ph type="body" sz="quarter" idx="43" hasCustomPrompt="1"/>
          </p:nvPr>
        </p:nvSpPr>
        <p:spPr>
          <a:xfrm>
            <a:off x="7795757"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9. fejezethez</a:t>
            </a:r>
            <a:endParaRPr lang="de-DE"/>
          </a:p>
        </p:txBody>
      </p:sp>
      <p:sp>
        <p:nvSpPr>
          <p:cNvPr id="35" name="Textplatzhalter 19">
            <a:extLst>
              <a:ext uri="{FF2B5EF4-FFF2-40B4-BE49-F238E27FC236}">
                <a16:creationId xmlns:a16="http://schemas.microsoft.com/office/drawing/2014/main" id="{8BBA3ABF-741A-ED42-9B65-7AF756E55C14}"/>
              </a:ext>
            </a:extLst>
          </p:cNvPr>
          <p:cNvSpPr>
            <a:spLocks noGrp="1"/>
          </p:cNvSpPr>
          <p:nvPr>
            <p:ph type="body" sz="quarter" idx="44" hasCustomPrompt="1"/>
          </p:nvPr>
        </p:nvSpPr>
        <p:spPr>
          <a:xfrm>
            <a:off x="6530357"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10</a:t>
            </a:r>
          </a:p>
        </p:txBody>
      </p:sp>
      <p:sp>
        <p:nvSpPr>
          <p:cNvPr id="36" name="Textplatzhalter 21">
            <a:extLst>
              <a:ext uri="{FF2B5EF4-FFF2-40B4-BE49-F238E27FC236}">
                <a16:creationId xmlns:a16="http://schemas.microsoft.com/office/drawing/2014/main" id="{38C0706A-CF2C-114A-89D1-EE099FF07A1F}"/>
              </a:ext>
            </a:extLst>
          </p:cNvPr>
          <p:cNvSpPr>
            <a:spLocks noGrp="1"/>
          </p:cNvSpPr>
          <p:nvPr>
            <p:ph type="body" sz="quarter" idx="45" hasCustomPrompt="1"/>
          </p:nvPr>
        </p:nvSpPr>
        <p:spPr>
          <a:xfrm>
            <a:off x="7795758"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10. fejezet címe</a:t>
            </a:r>
            <a:endParaRPr lang="de-DE"/>
          </a:p>
        </p:txBody>
      </p:sp>
      <p:sp>
        <p:nvSpPr>
          <p:cNvPr id="38" name="Textplatzhalter 24">
            <a:extLst>
              <a:ext uri="{FF2B5EF4-FFF2-40B4-BE49-F238E27FC236}">
                <a16:creationId xmlns:a16="http://schemas.microsoft.com/office/drawing/2014/main" id="{3D803161-041E-054D-A7BB-E3706E78C4A4}"/>
              </a:ext>
            </a:extLst>
          </p:cNvPr>
          <p:cNvSpPr>
            <a:spLocks noGrp="1"/>
          </p:cNvSpPr>
          <p:nvPr>
            <p:ph type="body" sz="quarter" idx="46" hasCustomPrompt="1"/>
          </p:nvPr>
        </p:nvSpPr>
        <p:spPr>
          <a:xfrm>
            <a:off x="7795757"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10. fejezethez</a:t>
            </a:r>
            <a:endParaRPr lang="de-DE"/>
          </a:p>
        </p:txBody>
      </p:sp>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cxnSp>
        <p:nvCxnSpPr>
          <p:cNvPr id="2" name="Straight Connector 1">
            <a:extLst>
              <a:ext uri="{FF2B5EF4-FFF2-40B4-BE49-F238E27FC236}">
                <a16:creationId xmlns:a16="http://schemas.microsoft.com/office/drawing/2014/main" id="{57EEA515-BB59-A2FE-6F55-2DEC86BB0464}"/>
              </a:ext>
            </a:extLst>
          </p:cNvPr>
          <p:cNvCxnSpPr>
            <a:cxnSpLocks/>
          </p:cNvCxnSpPr>
          <p:nvPr userDrawn="1"/>
        </p:nvCxnSpPr>
        <p:spPr>
          <a:xfrm>
            <a:off x="695142" y="3983714"/>
            <a:ext cx="1138967" cy="0"/>
          </a:xfrm>
          <a:prstGeom prst="line">
            <a:avLst/>
          </a:prstGeom>
          <a:noFill/>
          <a:ln w="12700" cap="flat" cmpd="sng" algn="ctr">
            <a:solidFill>
              <a:schemeClr val="accent6"/>
            </a:solidFill>
            <a:prstDash val="solid"/>
          </a:ln>
          <a:effectLst/>
        </p:spPr>
      </p:cxnSp>
      <p:sp>
        <p:nvSpPr>
          <p:cNvPr id="5" name="Fußzeilenplatzhalter 2">
            <a:extLst>
              <a:ext uri="{FF2B5EF4-FFF2-40B4-BE49-F238E27FC236}">
                <a16:creationId xmlns:a16="http://schemas.microsoft.com/office/drawing/2014/main" id="{C6DE39A7-D30E-0AD4-465A-A4401866CBF1}"/>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57602137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523571" cy="762000"/>
          </a:xfrm>
        </p:spPr>
        <p:txBody>
          <a:bodyPr/>
          <a:lstStyle/>
          <a:p>
            <a:pPr>
              <a:defRPr/>
            </a:pPr>
            <a:r>
              <a:rPr lang="en-US"/>
              <a:t>Master főcím editálása</a:t>
            </a:r>
            <a:endParaRPr/>
          </a:p>
        </p:txBody>
      </p:sp>
      <p:sp>
        <p:nvSpPr>
          <p:cNvPr id="5" name="Content Placeholder 2"/>
          <p:cNvSpPr>
            <a:spLocks noGrp="1"/>
          </p:cNvSpPr>
          <p:nvPr>
            <p:ph idx="1" hasCustomPrompt="1"/>
          </p:nvPr>
        </p:nvSpPr>
        <p:spPr bwMode="auto"/>
        <p:txBody>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7" name="Date Placeholder 3"/>
          <p:cNvSpPr>
            <a:spLocks noGrp="1"/>
          </p:cNvSpPr>
          <p:nvPr>
            <p:ph type="dt" sz="half" idx="2"/>
          </p:nvPr>
        </p:nvSpPr>
        <p:spPr bwMode="auto">
          <a:xfrm>
            <a:off x="10157354" y="6478524"/>
            <a:ext cx="812588"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8" name="Footer Placeholder 4"/>
          <p:cNvSpPr>
            <a:spLocks noGrp="1"/>
          </p:cNvSpPr>
          <p:nvPr>
            <p:ph type="ftr" sz="quarter" idx="3"/>
          </p:nvPr>
        </p:nvSpPr>
        <p:spPr bwMode="auto">
          <a:xfrm>
            <a:off x="2208212" y="6478524"/>
            <a:ext cx="784756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4 active)">
    <p:spTree>
      <p:nvGrpSpPr>
        <p:cNvPr id="1" name=""/>
        <p:cNvGrpSpPr/>
        <p:nvPr/>
      </p:nvGrpSpPr>
      <p:grpSpPr>
        <a:xfrm>
          <a:off x="0" y="0"/>
          <a:ext cx="0" cy="0"/>
          <a:chOff x="0" y="0"/>
          <a:chExt cx="0" cy="0"/>
        </a:xfrm>
      </p:grpSpPr>
      <p:sp>
        <p:nvSpPr>
          <p:cNvPr id="20" name="Textplatzhalter 19">
            <a:extLst>
              <a:ext uri="{FF2B5EF4-FFF2-40B4-BE49-F238E27FC236}">
                <a16:creationId xmlns:a16="http://schemas.microsoft.com/office/drawing/2014/main" id="{FA7CFDEC-8980-6043-A592-C01CD41CE203}"/>
              </a:ext>
            </a:extLst>
          </p:cNvPr>
          <p:cNvSpPr>
            <a:spLocks noGrp="1"/>
          </p:cNvSpPr>
          <p:nvPr>
            <p:ph type="body" sz="quarter" idx="11" hasCustomPrompt="1"/>
          </p:nvPr>
        </p:nvSpPr>
        <p:spPr>
          <a:xfrm>
            <a:off x="695143"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01</a:t>
            </a:r>
          </a:p>
        </p:txBody>
      </p:sp>
      <p:sp>
        <p:nvSpPr>
          <p:cNvPr id="48" name="Textplatzhalter 21">
            <a:extLst>
              <a:ext uri="{FF2B5EF4-FFF2-40B4-BE49-F238E27FC236}">
                <a16:creationId xmlns:a16="http://schemas.microsoft.com/office/drawing/2014/main" id="{C4D9BC1A-3066-2546-8B16-33A1BD436F61}"/>
              </a:ext>
            </a:extLst>
          </p:cNvPr>
          <p:cNvSpPr>
            <a:spLocks noGrp="1"/>
          </p:cNvSpPr>
          <p:nvPr>
            <p:ph type="body" sz="quarter" idx="12" hasCustomPrompt="1"/>
          </p:nvPr>
        </p:nvSpPr>
        <p:spPr>
          <a:xfrm>
            <a:off x="1960543"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49" name="Textplatzhalter 24">
            <a:extLst>
              <a:ext uri="{FF2B5EF4-FFF2-40B4-BE49-F238E27FC236}">
                <a16:creationId xmlns:a16="http://schemas.microsoft.com/office/drawing/2014/main" id="{C77C10C2-A3E5-B64A-BAA3-7E64CCEB976C}"/>
              </a:ext>
            </a:extLst>
          </p:cNvPr>
          <p:cNvSpPr>
            <a:spLocks noGrp="1"/>
          </p:cNvSpPr>
          <p:nvPr>
            <p:ph type="body" sz="quarter" idx="13" hasCustomPrompt="1"/>
          </p:nvPr>
        </p:nvSpPr>
        <p:spPr>
          <a:xfrm>
            <a:off x="1960542"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34" name="Textplatzhalter 19">
            <a:extLst>
              <a:ext uri="{FF2B5EF4-FFF2-40B4-BE49-F238E27FC236}">
                <a16:creationId xmlns:a16="http://schemas.microsoft.com/office/drawing/2014/main" id="{196E225E-1A45-6740-BD6D-86EE610A8909}"/>
              </a:ext>
            </a:extLst>
          </p:cNvPr>
          <p:cNvSpPr>
            <a:spLocks noGrp="1"/>
          </p:cNvSpPr>
          <p:nvPr>
            <p:ph type="body" sz="quarter" idx="14" hasCustomPrompt="1"/>
          </p:nvPr>
        </p:nvSpPr>
        <p:spPr>
          <a:xfrm>
            <a:off x="695143"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02</a:t>
            </a:r>
          </a:p>
        </p:txBody>
      </p:sp>
      <p:sp>
        <p:nvSpPr>
          <p:cNvPr id="50" name="Textplatzhalter 21">
            <a:extLst>
              <a:ext uri="{FF2B5EF4-FFF2-40B4-BE49-F238E27FC236}">
                <a16:creationId xmlns:a16="http://schemas.microsoft.com/office/drawing/2014/main" id="{F45F6ACA-0CB2-0041-ABDC-0ACE07CF7380}"/>
              </a:ext>
            </a:extLst>
          </p:cNvPr>
          <p:cNvSpPr>
            <a:spLocks noGrp="1"/>
          </p:cNvSpPr>
          <p:nvPr>
            <p:ph type="body" sz="quarter" idx="24" hasCustomPrompt="1"/>
          </p:nvPr>
        </p:nvSpPr>
        <p:spPr>
          <a:xfrm>
            <a:off x="1960543"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51" name="Textplatzhalter 24">
            <a:extLst>
              <a:ext uri="{FF2B5EF4-FFF2-40B4-BE49-F238E27FC236}">
                <a16:creationId xmlns:a16="http://schemas.microsoft.com/office/drawing/2014/main" id="{2F540847-7EF2-E644-97F9-67F7C3613128}"/>
              </a:ext>
            </a:extLst>
          </p:cNvPr>
          <p:cNvSpPr>
            <a:spLocks noGrp="1"/>
          </p:cNvSpPr>
          <p:nvPr>
            <p:ph type="body" sz="quarter" idx="25" hasCustomPrompt="1"/>
          </p:nvPr>
        </p:nvSpPr>
        <p:spPr>
          <a:xfrm>
            <a:off x="1960542"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37" name="Textplatzhalter 19">
            <a:extLst>
              <a:ext uri="{FF2B5EF4-FFF2-40B4-BE49-F238E27FC236}">
                <a16:creationId xmlns:a16="http://schemas.microsoft.com/office/drawing/2014/main" id="{C582A761-5190-FA48-9223-7777578FB011}"/>
              </a:ext>
            </a:extLst>
          </p:cNvPr>
          <p:cNvSpPr>
            <a:spLocks noGrp="1"/>
          </p:cNvSpPr>
          <p:nvPr>
            <p:ph type="body" sz="quarter" idx="17" hasCustomPrompt="1"/>
          </p:nvPr>
        </p:nvSpPr>
        <p:spPr>
          <a:xfrm>
            <a:off x="695143"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03</a:t>
            </a:r>
          </a:p>
        </p:txBody>
      </p:sp>
      <p:sp>
        <p:nvSpPr>
          <p:cNvPr id="52" name="Textplatzhalter 21">
            <a:extLst>
              <a:ext uri="{FF2B5EF4-FFF2-40B4-BE49-F238E27FC236}">
                <a16:creationId xmlns:a16="http://schemas.microsoft.com/office/drawing/2014/main" id="{C9BA0CC5-C97B-CB40-B55D-47F3DF5FB734}"/>
              </a:ext>
            </a:extLst>
          </p:cNvPr>
          <p:cNvSpPr>
            <a:spLocks noGrp="1"/>
          </p:cNvSpPr>
          <p:nvPr>
            <p:ph type="body" sz="quarter" idx="26" hasCustomPrompt="1"/>
          </p:nvPr>
        </p:nvSpPr>
        <p:spPr>
          <a:xfrm>
            <a:off x="1960543"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53" name="Textplatzhalter 24">
            <a:extLst>
              <a:ext uri="{FF2B5EF4-FFF2-40B4-BE49-F238E27FC236}">
                <a16:creationId xmlns:a16="http://schemas.microsoft.com/office/drawing/2014/main" id="{4A1F2CD7-D4D5-1549-8B6F-6A1942269A42}"/>
              </a:ext>
            </a:extLst>
          </p:cNvPr>
          <p:cNvSpPr>
            <a:spLocks noGrp="1"/>
          </p:cNvSpPr>
          <p:nvPr>
            <p:ph type="body" sz="quarter" idx="27" hasCustomPrompt="1"/>
          </p:nvPr>
        </p:nvSpPr>
        <p:spPr>
          <a:xfrm>
            <a:off x="1960542"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40" name="Textplatzhalter 19">
            <a:extLst>
              <a:ext uri="{FF2B5EF4-FFF2-40B4-BE49-F238E27FC236}">
                <a16:creationId xmlns:a16="http://schemas.microsoft.com/office/drawing/2014/main" id="{553D211E-7BF8-B84F-B468-6041A480F8E5}"/>
              </a:ext>
            </a:extLst>
          </p:cNvPr>
          <p:cNvSpPr>
            <a:spLocks noGrp="1"/>
          </p:cNvSpPr>
          <p:nvPr>
            <p:ph type="body" sz="quarter" idx="20" hasCustomPrompt="1"/>
          </p:nvPr>
        </p:nvSpPr>
        <p:spPr>
          <a:xfrm>
            <a:off x="695143" y="4219055"/>
            <a:ext cx="1265400" cy="806993"/>
          </a:xfrm>
        </p:spPr>
        <p:txBody>
          <a:bodyPr anchor="ctr"/>
          <a:lstStyle>
            <a:lvl1pPr>
              <a:defRPr sz="4799" b="1" i="0">
                <a:solidFill>
                  <a:schemeClr val="tx1"/>
                </a:solidFill>
                <a:latin typeface="+mj-lt"/>
                <a:cs typeface="Audi Type Extended" panose="020B0505040200000003" pitchFamily="34" charset="0"/>
              </a:defRPr>
            </a:lvl1pPr>
          </a:lstStyle>
          <a:p>
            <a:pPr lvl="0"/>
            <a:r>
              <a:rPr lang="de-DE"/>
              <a:t>04</a:t>
            </a:r>
          </a:p>
        </p:txBody>
      </p:sp>
      <p:sp>
        <p:nvSpPr>
          <p:cNvPr id="54" name="Textplatzhalter 21">
            <a:extLst>
              <a:ext uri="{FF2B5EF4-FFF2-40B4-BE49-F238E27FC236}">
                <a16:creationId xmlns:a16="http://schemas.microsoft.com/office/drawing/2014/main" id="{7401EBD5-B928-4643-86C8-EA585E7F2CF3}"/>
              </a:ext>
            </a:extLst>
          </p:cNvPr>
          <p:cNvSpPr>
            <a:spLocks noGrp="1"/>
          </p:cNvSpPr>
          <p:nvPr>
            <p:ph type="body" sz="quarter" idx="28" hasCustomPrompt="1"/>
          </p:nvPr>
        </p:nvSpPr>
        <p:spPr>
          <a:xfrm>
            <a:off x="1960543" y="4378216"/>
            <a:ext cx="3909139"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4. fejezet címe</a:t>
            </a:r>
            <a:endParaRPr lang="de-DE"/>
          </a:p>
        </p:txBody>
      </p:sp>
      <p:sp>
        <p:nvSpPr>
          <p:cNvPr id="55" name="Textplatzhalter 24">
            <a:extLst>
              <a:ext uri="{FF2B5EF4-FFF2-40B4-BE49-F238E27FC236}">
                <a16:creationId xmlns:a16="http://schemas.microsoft.com/office/drawing/2014/main" id="{A2EE3732-297D-024C-BFD0-CD792FE446EF}"/>
              </a:ext>
            </a:extLst>
          </p:cNvPr>
          <p:cNvSpPr>
            <a:spLocks noGrp="1"/>
          </p:cNvSpPr>
          <p:nvPr>
            <p:ph type="body" sz="quarter" idx="29" hasCustomPrompt="1"/>
          </p:nvPr>
        </p:nvSpPr>
        <p:spPr>
          <a:xfrm>
            <a:off x="1960542" y="4664403"/>
            <a:ext cx="3909140" cy="361645"/>
          </a:xfrm>
        </p:spPr>
        <p:txBody>
          <a:bodyPr lIns="72000"/>
          <a:lstStyle>
            <a:lvl1pPr>
              <a:defRPr sz="1200" b="0" i="0">
                <a:solidFill>
                  <a:schemeClr val="tx1"/>
                </a:solidFill>
                <a:latin typeface="+mn-lt"/>
                <a:cs typeface="Audi Type" panose="020B0503040200000003" pitchFamily="34" charset="0"/>
              </a:defRPr>
            </a:lvl1pPr>
          </a:lstStyle>
          <a:p>
            <a:pPr lvl="0"/>
            <a:r>
              <a:rPr lang="hu-HU"/>
              <a:t>Alcím és/vagy magyarázó szöveg a 4. fejezethez</a:t>
            </a:r>
            <a:endParaRPr lang="de-DE"/>
          </a:p>
        </p:txBody>
      </p:sp>
      <p:sp>
        <p:nvSpPr>
          <p:cNvPr id="43" name="Textplatzhalter 19">
            <a:extLst>
              <a:ext uri="{FF2B5EF4-FFF2-40B4-BE49-F238E27FC236}">
                <a16:creationId xmlns:a16="http://schemas.microsoft.com/office/drawing/2014/main" id="{960410E4-AF54-F940-B6EB-ACE6E98A754E}"/>
              </a:ext>
            </a:extLst>
          </p:cNvPr>
          <p:cNvSpPr>
            <a:spLocks noGrp="1"/>
          </p:cNvSpPr>
          <p:nvPr>
            <p:ph type="body" sz="quarter" idx="23" hasCustomPrompt="1"/>
          </p:nvPr>
        </p:nvSpPr>
        <p:spPr>
          <a:xfrm>
            <a:off x="695143"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05</a:t>
            </a:r>
          </a:p>
        </p:txBody>
      </p:sp>
      <p:sp>
        <p:nvSpPr>
          <p:cNvPr id="56" name="Textplatzhalter 21">
            <a:extLst>
              <a:ext uri="{FF2B5EF4-FFF2-40B4-BE49-F238E27FC236}">
                <a16:creationId xmlns:a16="http://schemas.microsoft.com/office/drawing/2014/main" id="{EF098C7E-3CF8-1A45-85B2-89ED6AB6B384}"/>
              </a:ext>
            </a:extLst>
          </p:cNvPr>
          <p:cNvSpPr>
            <a:spLocks noGrp="1"/>
          </p:cNvSpPr>
          <p:nvPr>
            <p:ph type="body" sz="quarter" idx="30" hasCustomPrompt="1"/>
          </p:nvPr>
        </p:nvSpPr>
        <p:spPr>
          <a:xfrm>
            <a:off x="1960543"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57" name="Textplatzhalter 24">
            <a:extLst>
              <a:ext uri="{FF2B5EF4-FFF2-40B4-BE49-F238E27FC236}">
                <a16:creationId xmlns:a16="http://schemas.microsoft.com/office/drawing/2014/main" id="{EA7AA22B-B607-4947-8B39-84A10E7C9F5B}"/>
              </a:ext>
            </a:extLst>
          </p:cNvPr>
          <p:cNvSpPr>
            <a:spLocks noGrp="1"/>
          </p:cNvSpPr>
          <p:nvPr>
            <p:ph type="body" sz="quarter" idx="31" hasCustomPrompt="1"/>
          </p:nvPr>
        </p:nvSpPr>
        <p:spPr>
          <a:xfrm>
            <a:off x="1960542"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sp>
        <p:nvSpPr>
          <p:cNvPr id="22" name="Textplatzhalter 19">
            <a:extLst>
              <a:ext uri="{FF2B5EF4-FFF2-40B4-BE49-F238E27FC236}">
                <a16:creationId xmlns:a16="http://schemas.microsoft.com/office/drawing/2014/main" id="{3691A95E-E905-1E49-80FF-FB034009D37F}"/>
              </a:ext>
            </a:extLst>
          </p:cNvPr>
          <p:cNvSpPr>
            <a:spLocks noGrp="1"/>
          </p:cNvSpPr>
          <p:nvPr>
            <p:ph type="body" sz="quarter" idx="32" hasCustomPrompt="1"/>
          </p:nvPr>
        </p:nvSpPr>
        <p:spPr>
          <a:xfrm>
            <a:off x="6530357"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06</a:t>
            </a:r>
          </a:p>
        </p:txBody>
      </p:sp>
      <p:sp>
        <p:nvSpPr>
          <p:cNvPr id="23" name="Textplatzhalter 21">
            <a:extLst>
              <a:ext uri="{FF2B5EF4-FFF2-40B4-BE49-F238E27FC236}">
                <a16:creationId xmlns:a16="http://schemas.microsoft.com/office/drawing/2014/main" id="{447AD062-AEC7-214E-B0B4-FFDB493331D3}"/>
              </a:ext>
            </a:extLst>
          </p:cNvPr>
          <p:cNvSpPr>
            <a:spLocks noGrp="1"/>
          </p:cNvSpPr>
          <p:nvPr>
            <p:ph type="body" sz="quarter" idx="33" hasCustomPrompt="1"/>
          </p:nvPr>
        </p:nvSpPr>
        <p:spPr>
          <a:xfrm>
            <a:off x="7795758"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6. fejezet címe</a:t>
            </a:r>
            <a:endParaRPr lang="de-DE"/>
          </a:p>
        </p:txBody>
      </p:sp>
      <p:sp>
        <p:nvSpPr>
          <p:cNvPr id="24" name="Textplatzhalter 24">
            <a:extLst>
              <a:ext uri="{FF2B5EF4-FFF2-40B4-BE49-F238E27FC236}">
                <a16:creationId xmlns:a16="http://schemas.microsoft.com/office/drawing/2014/main" id="{AB91B477-95EF-5A47-AF84-DD76BC77FF6A}"/>
              </a:ext>
            </a:extLst>
          </p:cNvPr>
          <p:cNvSpPr>
            <a:spLocks noGrp="1"/>
          </p:cNvSpPr>
          <p:nvPr>
            <p:ph type="body" sz="quarter" idx="34" hasCustomPrompt="1"/>
          </p:nvPr>
        </p:nvSpPr>
        <p:spPr>
          <a:xfrm>
            <a:off x="7795757"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6. fejezethez</a:t>
            </a:r>
            <a:endParaRPr lang="de-DE"/>
          </a:p>
        </p:txBody>
      </p:sp>
      <p:sp>
        <p:nvSpPr>
          <p:cNvPr id="25" name="Textplatzhalter 19">
            <a:extLst>
              <a:ext uri="{FF2B5EF4-FFF2-40B4-BE49-F238E27FC236}">
                <a16:creationId xmlns:a16="http://schemas.microsoft.com/office/drawing/2014/main" id="{7227FD6B-918D-3A46-BA22-04D4212ED5C6}"/>
              </a:ext>
            </a:extLst>
          </p:cNvPr>
          <p:cNvSpPr>
            <a:spLocks noGrp="1"/>
          </p:cNvSpPr>
          <p:nvPr>
            <p:ph type="body" sz="quarter" idx="35" hasCustomPrompt="1"/>
          </p:nvPr>
        </p:nvSpPr>
        <p:spPr>
          <a:xfrm>
            <a:off x="6530357"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07</a:t>
            </a:r>
          </a:p>
        </p:txBody>
      </p:sp>
      <p:sp>
        <p:nvSpPr>
          <p:cNvPr id="26" name="Textplatzhalter 21">
            <a:extLst>
              <a:ext uri="{FF2B5EF4-FFF2-40B4-BE49-F238E27FC236}">
                <a16:creationId xmlns:a16="http://schemas.microsoft.com/office/drawing/2014/main" id="{4D8BEFD3-CB0B-F347-A6B0-39D3ABD3DA88}"/>
              </a:ext>
            </a:extLst>
          </p:cNvPr>
          <p:cNvSpPr>
            <a:spLocks noGrp="1"/>
          </p:cNvSpPr>
          <p:nvPr>
            <p:ph type="body" sz="quarter" idx="36" hasCustomPrompt="1"/>
          </p:nvPr>
        </p:nvSpPr>
        <p:spPr>
          <a:xfrm>
            <a:off x="7795758"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7. fejezet címe</a:t>
            </a:r>
            <a:endParaRPr lang="de-DE"/>
          </a:p>
        </p:txBody>
      </p:sp>
      <p:sp>
        <p:nvSpPr>
          <p:cNvPr id="27" name="Textplatzhalter 24">
            <a:extLst>
              <a:ext uri="{FF2B5EF4-FFF2-40B4-BE49-F238E27FC236}">
                <a16:creationId xmlns:a16="http://schemas.microsoft.com/office/drawing/2014/main" id="{843D8193-D959-7F4C-9E3F-E398B9A08C3E}"/>
              </a:ext>
            </a:extLst>
          </p:cNvPr>
          <p:cNvSpPr>
            <a:spLocks noGrp="1"/>
          </p:cNvSpPr>
          <p:nvPr>
            <p:ph type="body" sz="quarter" idx="37" hasCustomPrompt="1"/>
          </p:nvPr>
        </p:nvSpPr>
        <p:spPr>
          <a:xfrm>
            <a:off x="7795757"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7. fejezethez</a:t>
            </a:r>
            <a:endParaRPr lang="de-DE"/>
          </a:p>
        </p:txBody>
      </p:sp>
      <p:sp>
        <p:nvSpPr>
          <p:cNvPr id="28" name="Textplatzhalter 19">
            <a:extLst>
              <a:ext uri="{FF2B5EF4-FFF2-40B4-BE49-F238E27FC236}">
                <a16:creationId xmlns:a16="http://schemas.microsoft.com/office/drawing/2014/main" id="{B3033D03-C34D-AE44-B8F2-7D358A6EC768}"/>
              </a:ext>
            </a:extLst>
          </p:cNvPr>
          <p:cNvSpPr>
            <a:spLocks noGrp="1"/>
          </p:cNvSpPr>
          <p:nvPr>
            <p:ph type="body" sz="quarter" idx="38" hasCustomPrompt="1"/>
          </p:nvPr>
        </p:nvSpPr>
        <p:spPr>
          <a:xfrm>
            <a:off x="6530357"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08</a:t>
            </a:r>
          </a:p>
        </p:txBody>
      </p:sp>
      <p:sp>
        <p:nvSpPr>
          <p:cNvPr id="29" name="Textplatzhalter 21">
            <a:extLst>
              <a:ext uri="{FF2B5EF4-FFF2-40B4-BE49-F238E27FC236}">
                <a16:creationId xmlns:a16="http://schemas.microsoft.com/office/drawing/2014/main" id="{B408A5D5-18AC-4F4C-AA03-22BAB865BEC7}"/>
              </a:ext>
            </a:extLst>
          </p:cNvPr>
          <p:cNvSpPr>
            <a:spLocks noGrp="1"/>
          </p:cNvSpPr>
          <p:nvPr>
            <p:ph type="body" sz="quarter" idx="39" hasCustomPrompt="1"/>
          </p:nvPr>
        </p:nvSpPr>
        <p:spPr>
          <a:xfrm>
            <a:off x="7795758"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8. fejezet címe</a:t>
            </a:r>
            <a:endParaRPr lang="de-DE"/>
          </a:p>
        </p:txBody>
      </p:sp>
      <p:sp>
        <p:nvSpPr>
          <p:cNvPr id="30" name="Textplatzhalter 24">
            <a:extLst>
              <a:ext uri="{FF2B5EF4-FFF2-40B4-BE49-F238E27FC236}">
                <a16:creationId xmlns:a16="http://schemas.microsoft.com/office/drawing/2014/main" id="{ED2B75C3-FD53-B147-86E1-1A00ACF8AFAB}"/>
              </a:ext>
            </a:extLst>
          </p:cNvPr>
          <p:cNvSpPr>
            <a:spLocks noGrp="1"/>
          </p:cNvSpPr>
          <p:nvPr>
            <p:ph type="body" sz="quarter" idx="40" hasCustomPrompt="1"/>
          </p:nvPr>
        </p:nvSpPr>
        <p:spPr>
          <a:xfrm>
            <a:off x="7795757"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8. fejezethez</a:t>
            </a:r>
            <a:endParaRPr lang="de-DE"/>
          </a:p>
        </p:txBody>
      </p:sp>
      <p:sp>
        <p:nvSpPr>
          <p:cNvPr id="31" name="Textplatzhalter 19">
            <a:extLst>
              <a:ext uri="{FF2B5EF4-FFF2-40B4-BE49-F238E27FC236}">
                <a16:creationId xmlns:a16="http://schemas.microsoft.com/office/drawing/2014/main" id="{79B0FF41-46D0-3F4F-B52D-D13E9F3C7A79}"/>
              </a:ext>
            </a:extLst>
          </p:cNvPr>
          <p:cNvSpPr>
            <a:spLocks noGrp="1"/>
          </p:cNvSpPr>
          <p:nvPr>
            <p:ph type="body" sz="quarter" idx="41" hasCustomPrompt="1"/>
          </p:nvPr>
        </p:nvSpPr>
        <p:spPr>
          <a:xfrm>
            <a:off x="6530357"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09</a:t>
            </a:r>
          </a:p>
        </p:txBody>
      </p:sp>
      <p:sp>
        <p:nvSpPr>
          <p:cNvPr id="32" name="Textplatzhalter 21">
            <a:extLst>
              <a:ext uri="{FF2B5EF4-FFF2-40B4-BE49-F238E27FC236}">
                <a16:creationId xmlns:a16="http://schemas.microsoft.com/office/drawing/2014/main" id="{B6182259-C8B2-AE44-8712-892A2FDBDDB5}"/>
              </a:ext>
            </a:extLst>
          </p:cNvPr>
          <p:cNvSpPr>
            <a:spLocks noGrp="1"/>
          </p:cNvSpPr>
          <p:nvPr>
            <p:ph type="body" sz="quarter" idx="42" hasCustomPrompt="1"/>
          </p:nvPr>
        </p:nvSpPr>
        <p:spPr>
          <a:xfrm>
            <a:off x="7795758"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9. fejezet címe</a:t>
            </a:r>
            <a:endParaRPr lang="de-DE"/>
          </a:p>
        </p:txBody>
      </p:sp>
      <p:sp>
        <p:nvSpPr>
          <p:cNvPr id="33" name="Textplatzhalter 24">
            <a:extLst>
              <a:ext uri="{FF2B5EF4-FFF2-40B4-BE49-F238E27FC236}">
                <a16:creationId xmlns:a16="http://schemas.microsoft.com/office/drawing/2014/main" id="{08917E0C-5135-4745-89FB-6F591A324A7C}"/>
              </a:ext>
            </a:extLst>
          </p:cNvPr>
          <p:cNvSpPr>
            <a:spLocks noGrp="1"/>
          </p:cNvSpPr>
          <p:nvPr>
            <p:ph type="body" sz="quarter" idx="43" hasCustomPrompt="1"/>
          </p:nvPr>
        </p:nvSpPr>
        <p:spPr>
          <a:xfrm>
            <a:off x="7795757"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9. fejezethez</a:t>
            </a:r>
            <a:endParaRPr lang="de-DE"/>
          </a:p>
        </p:txBody>
      </p:sp>
      <p:sp>
        <p:nvSpPr>
          <p:cNvPr id="35" name="Textplatzhalter 19">
            <a:extLst>
              <a:ext uri="{FF2B5EF4-FFF2-40B4-BE49-F238E27FC236}">
                <a16:creationId xmlns:a16="http://schemas.microsoft.com/office/drawing/2014/main" id="{8BBA3ABF-741A-ED42-9B65-7AF756E55C14}"/>
              </a:ext>
            </a:extLst>
          </p:cNvPr>
          <p:cNvSpPr>
            <a:spLocks noGrp="1"/>
          </p:cNvSpPr>
          <p:nvPr>
            <p:ph type="body" sz="quarter" idx="44" hasCustomPrompt="1"/>
          </p:nvPr>
        </p:nvSpPr>
        <p:spPr>
          <a:xfrm>
            <a:off x="6530357"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10</a:t>
            </a:r>
          </a:p>
        </p:txBody>
      </p:sp>
      <p:sp>
        <p:nvSpPr>
          <p:cNvPr id="36" name="Textplatzhalter 21">
            <a:extLst>
              <a:ext uri="{FF2B5EF4-FFF2-40B4-BE49-F238E27FC236}">
                <a16:creationId xmlns:a16="http://schemas.microsoft.com/office/drawing/2014/main" id="{38C0706A-CF2C-114A-89D1-EE099FF07A1F}"/>
              </a:ext>
            </a:extLst>
          </p:cNvPr>
          <p:cNvSpPr>
            <a:spLocks noGrp="1"/>
          </p:cNvSpPr>
          <p:nvPr>
            <p:ph type="body" sz="quarter" idx="45" hasCustomPrompt="1"/>
          </p:nvPr>
        </p:nvSpPr>
        <p:spPr>
          <a:xfrm>
            <a:off x="7795758"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10. fejezet címe</a:t>
            </a:r>
            <a:endParaRPr lang="de-DE"/>
          </a:p>
        </p:txBody>
      </p:sp>
      <p:sp>
        <p:nvSpPr>
          <p:cNvPr id="38" name="Textplatzhalter 24">
            <a:extLst>
              <a:ext uri="{FF2B5EF4-FFF2-40B4-BE49-F238E27FC236}">
                <a16:creationId xmlns:a16="http://schemas.microsoft.com/office/drawing/2014/main" id="{3D803161-041E-054D-A7BB-E3706E78C4A4}"/>
              </a:ext>
            </a:extLst>
          </p:cNvPr>
          <p:cNvSpPr>
            <a:spLocks noGrp="1"/>
          </p:cNvSpPr>
          <p:nvPr>
            <p:ph type="body" sz="quarter" idx="46" hasCustomPrompt="1"/>
          </p:nvPr>
        </p:nvSpPr>
        <p:spPr>
          <a:xfrm>
            <a:off x="7795757"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10. fejezethez</a:t>
            </a:r>
            <a:endParaRPr lang="de-DE"/>
          </a:p>
        </p:txBody>
      </p:sp>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cxnSp>
        <p:nvCxnSpPr>
          <p:cNvPr id="2" name="Straight Connector 1">
            <a:extLst>
              <a:ext uri="{FF2B5EF4-FFF2-40B4-BE49-F238E27FC236}">
                <a16:creationId xmlns:a16="http://schemas.microsoft.com/office/drawing/2014/main" id="{57EEA515-BB59-A2FE-6F55-2DEC86BB0464}"/>
              </a:ext>
            </a:extLst>
          </p:cNvPr>
          <p:cNvCxnSpPr>
            <a:cxnSpLocks/>
          </p:cNvCxnSpPr>
          <p:nvPr userDrawn="1"/>
        </p:nvCxnSpPr>
        <p:spPr>
          <a:xfrm>
            <a:off x="695142" y="5026047"/>
            <a:ext cx="1138967" cy="0"/>
          </a:xfrm>
          <a:prstGeom prst="line">
            <a:avLst/>
          </a:prstGeom>
          <a:noFill/>
          <a:ln w="12700" cap="flat" cmpd="sng" algn="ctr">
            <a:solidFill>
              <a:schemeClr val="accent6"/>
            </a:solidFill>
            <a:prstDash val="solid"/>
          </a:ln>
          <a:effectLst/>
        </p:spPr>
      </p:cxnSp>
      <p:sp>
        <p:nvSpPr>
          <p:cNvPr id="5" name="Fußzeilenplatzhalter 2">
            <a:extLst>
              <a:ext uri="{FF2B5EF4-FFF2-40B4-BE49-F238E27FC236}">
                <a16:creationId xmlns:a16="http://schemas.microsoft.com/office/drawing/2014/main" id="{186C2F5F-EA03-CF31-CE97-0DA9CBBDB257}"/>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3544524664"/>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5 active)">
    <p:spTree>
      <p:nvGrpSpPr>
        <p:cNvPr id="1" name=""/>
        <p:cNvGrpSpPr/>
        <p:nvPr/>
      </p:nvGrpSpPr>
      <p:grpSpPr>
        <a:xfrm>
          <a:off x="0" y="0"/>
          <a:ext cx="0" cy="0"/>
          <a:chOff x="0" y="0"/>
          <a:chExt cx="0" cy="0"/>
        </a:xfrm>
      </p:grpSpPr>
      <p:sp>
        <p:nvSpPr>
          <p:cNvPr id="20" name="Textplatzhalter 19">
            <a:extLst>
              <a:ext uri="{FF2B5EF4-FFF2-40B4-BE49-F238E27FC236}">
                <a16:creationId xmlns:a16="http://schemas.microsoft.com/office/drawing/2014/main" id="{FA7CFDEC-8980-6043-A592-C01CD41CE203}"/>
              </a:ext>
            </a:extLst>
          </p:cNvPr>
          <p:cNvSpPr>
            <a:spLocks noGrp="1"/>
          </p:cNvSpPr>
          <p:nvPr>
            <p:ph type="body" sz="quarter" idx="11" hasCustomPrompt="1"/>
          </p:nvPr>
        </p:nvSpPr>
        <p:spPr>
          <a:xfrm>
            <a:off x="695143"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01</a:t>
            </a:r>
          </a:p>
        </p:txBody>
      </p:sp>
      <p:sp>
        <p:nvSpPr>
          <p:cNvPr id="48" name="Textplatzhalter 21">
            <a:extLst>
              <a:ext uri="{FF2B5EF4-FFF2-40B4-BE49-F238E27FC236}">
                <a16:creationId xmlns:a16="http://schemas.microsoft.com/office/drawing/2014/main" id="{C4D9BC1A-3066-2546-8B16-33A1BD436F61}"/>
              </a:ext>
            </a:extLst>
          </p:cNvPr>
          <p:cNvSpPr>
            <a:spLocks noGrp="1"/>
          </p:cNvSpPr>
          <p:nvPr>
            <p:ph type="body" sz="quarter" idx="12" hasCustomPrompt="1"/>
          </p:nvPr>
        </p:nvSpPr>
        <p:spPr>
          <a:xfrm>
            <a:off x="1960543"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49" name="Textplatzhalter 24">
            <a:extLst>
              <a:ext uri="{FF2B5EF4-FFF2-40B4-BE49-F238E27FC236}">
                <a16:creationId xmlns:a16="http://schemas.microsoft.com/office/drawing/2014/main" id="{C77C10C2-A3E5-B64A-BAA3-7E64CCEB976C}"/>
              </a:ext>
            </a:extLst>
          </p:cNvPr>
          <p:cNvSpPr>
            <a:spLocks noGrp="1"/>
          </p:cNvSpPr>
          <p:nvPr>
            <p:ph type="body" sz="quarter" idx="13" hasCustomPrompt="1"/>
          </p:nvPr>
        </p:nvSpPr>
        <p:spPr>
          <a:xfrm>
            <a:off x="1960542"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34" name="Textplatzhalter 19">
            <a:extLst>
              <a:ext uri="{FF2B5EF4-FFF2-40B4-BE49-F238E27FC236}">
                <a16:creationId xmlns:a16="http://schemas.microsoft.com/office/drawing/2014/main" id="{196E225E-1A45-6740-BD6D-86EE610A8909}"/>
              </a:ext>
            </a:extLst>
          </p:cNvPr>
          <p:cNvSpPr>
            <a:spLocks noGrp="1"/>
          </p:cNvSpPr>
          <p:nvPr>
            <p:ph type="body" sz="quarter" idx="14" hasCustomPrompt="1"/>
          </p:nvPr>
        </p:nvSpPr>
        <p:spPr>
          <a:xfrm>
            <a:off x="695143"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02</a:t>
            </a:r>
          </a:p>
        </p:txBody>
      </p:sp>
      <p:sp>
        <p:nvSpPr>
          <p:cNvPr id="50" name="Textplatzhalter 21">
            <a:extLst>
              <a:ext uri="{FF2B5EF4-FFF2-40B4-BE49-F238E27FC236}">
                <a16:creationId xmlns:a16="http://schemas.microsoft.com/office/drawing/2014/main" id="{F45F6ACA-0CB2-0041-ABDC-0ACE07CF7380}"/>
              </a:ext>
            </a:extLst>
          </p:cNvPr>
          <p:cNvSpPr>
            <a:spLocks noGrp="1"/>
          </p:cNvSpPr>
          <p:nvPr>
            <p:ph type="body" sz="quarter" idx="24" hasCustomPrompt="1"/>
          </p:nvPr>
        </p:nvSpPr>
        <p:spPr>
          <a:xfrm>
            <a:off x="1960543"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51" name="Textplatzhalter 24">
            <a:extLst>
              <a:ext uri="{FF2B5EF4-FFF2-40B4-BE49-F238E27FC236}">
                <a16:creationId xmlns:a16="http://schemas.microsoft.com/office/drawing/2014/main" id="{2F540847-7EF2-E644-97F9-67F7C3613128}"/>
              </a:ext>
            </a:extLst>
          </p:cNvPr>
          <p:cNvSpPr>
            <a:spLocks noGrp="1"/>
          </p:cNvSpPr>
          <p:nvPr>
            <p:ph type="body" sz="quarter" idx="25" hasCustomPrompt="1"/>
          </p:nvPr>
        </p:nvSpPr>
        <p:spPr>
          <a:xfrm>
            <a:off x="1960542"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37" name="Textplatzhalter 19">
            <a:extLst>
              <a:ext uri="{FF2B5EF4-FFF2-40B4-BE49-F238E27FC236}">
                <a16:creationId xmlns:a16="http://schemas.microsoft.com/office/drawing/2014/main" id="{C582A761-5190-FA48-9223-7777578FB011}"/>
              </a:ext>
            </a:extLst>
          </p:cNvPr>
          <p:cNvSpPr>
            <a:spLocks noGrp="1"/>
          </p:cNvSpPr>
          <p:nvPr>
            <p:ph type="body" sz="quarter" idx="17" hasCustomPrompt="1"/>
          </p:nvPr>
        </p:nvSpPr>
        <p:spPr>
          <a:xfrm>
            <a:off x="695143"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03</a:t>
            </a:r>
          </a:p>
        </p:txBody>
      </p:sp>
      <p:sp>
        <p:nvSpPr>
          <p:cNvPr id="52" name="Textplatzhalter 21">
            <a:extLst>
              <a:ext uri="{FF2B5EF4-FFF2-40B4-BE49-F238E27FC236}">
                <a16:creationId xmlns:a16="http://schemas.microsoft.com/office/drawing/2014/main" id="{C9BA0CC5-C97B-CB40-B55D-47F3DF5FB734}"/>
              </a:ext>
            </a:extLst>
          </p:cNvPr>
          <p:cNvSpPr>
            <a:spLocks noGrp="1"/>
          </p:cNvSpPr>
          <p:nvPr>
            <p:ph type="body" sz="quarter" idx="26" hasCustomPrompt="1"/>
          </p:nvPr>
        </p:nvSpPr>
        <p:spPr>
          <a:xfrm>
            <a:off x="1960543"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53" name="Textplatzhalter 24">
            <a:extLst>
              <a:ext uri="{FF2B5EF4-FFF2-40B4-BE49-F238E27FC236}">
                <a16:creationId xmlns:a16="http://schemas.microsoft.com/office/drawing/2014/main" id="{4A1F2CD7-D4D5-1549-8B6F-6A1942269A42}"/>
              </a:ext>
            </a:extLst>
          </p:cNvPr>
          <p:cNvSpPr>
            <a:spLocks noGrp="1"/>
          </p:cNvSpPr>
          <p:nvPr>
            <p:ph type="body" sz="quarter" idx="27" hasCustomPrompt="1"/>
          </p:nvPr>
        </p:nvSpPr>
        <p:spPr>
          <a:xfrm>
            <a:off x="1960542"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40" name="Textplatzhalter 19">
            <a:extLst>
              <a:ext uri="{FF2B5EF4-FFF2-40B4-BE49-F238E27FC236}">
                <a16:creationId xmlns:a16="http://schemas.microsoft.com/office/drawing/2014/main" id="{553D211E-7BF8-B84F-B468-6041A480F8E5}"/>
              </a:ext>
            </a:extLst>
          </p:cNvPr>
          <p:cNvSpPr>
            <a:spLocks noGrp="1"/>
          </p:cNvSpPr>
          <p:nvPr>
            <p:ph type="body" sz="quarter" idx="20" hasCustomPrompt="1"/>
          </p:nvPr>
        </p:nvSpPr>
        <p:spPr>
          <a:xfrm>
            <a:off x="695143"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04</a:t>
            </a:r>
          </a:p>
        </p:txBody>
      </p:sp>
      <p:sp>
        <p:nvSpPr>
          <p:cNvPr id="54" name="Textplatzhalter 21">
            <a:extLst>
              <a:ext uri="{FF2B5EF4-FFF2-40B4-BE49-F238E27FC236}">
                <a16:creationId xmlns:a16="http://schemas.microsoft.com/office/drawing/2014/main" id="{7401EBD5-B928-4643-86C8-EA585E7F2CF3}"/>
              </a:ext>
            </a:extLst>
          </p:cNvPr>
          <p:cNvSpPr>
            <a:spLocks noGrp="1"/>
          </p:cNvSpPr>
          <p:nvPr>
            <p:ph type="body" sz="quarter" idx="28" hasCustomPrompt="1"/>
          </p:nvPr>
        </p:nvSpPr>
        <p:spPr>
          <a:xfrm>
            <a:off x="1960543"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55" name="Textplatzhalter 24">
            <a:extLst>
              <a:ext uri="{FF2B5EF4-FFF2-40B4-BE49-F238E27FC236}">
                <a16:creationId xmlns:a16="http://schemas.microsoft.com/office/drawing/2014/main" id="{A2EE3732-297D-024C-BFD0-CD792FE446EF}"/>
              </a:ext>
            </a:extLst>
          </p:cNvPr>
          <p:cNvSpPr>
            <a:spLocks noGrp="1"/>
          </p:cNvSpPr>
          <p:nvPr>
            <p:ph type="body" sz="quarter" idx="29" hasCustomPrompt="1"/>
          </p:nvPr>
        </p:nvSpPr>
        <p:spPr>
          <a:xfrm>
            <a:off x="1960542"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sp>
        <p:nvSpPr>
          <p:cNvPr id="43" name="Textplatzhalter 19">
            <a:extLst>
              <a:ext uri="{FF2B5EF4-FFF2-40B4-BE49-F238E27FC236}">
                <a16:creationId xmlns:a16="http://schemas.microsoft.com/office/drawing/2014/main" id="{960410E4-AF54-F940-B6EB-ACE6E98A754E}"/>
              </a:ext>
            </a:extLst>
          </p:cNvPr>
          <p:cNvSpPr>
            <a:spLocks noGrp="1"/>
          </p:cNvSpPr>
          <p:nvPr>
            <p:ph type="body" sz="quarter" idx="23" hasCustomPrompt="1"/>
          </p:nvPr>
        </p:nvSpPr>
        <p:spPr>
          <a:xfrm>
            <a:off x="695143" y="5286304"/>
            <a:ext cx="1265400" cy="806993"/>
          </a:xfrm>
        </p:spPr>
        <p:txBody>
          <a:bodyPr anchor="ctr"/>
          <a:lstStyle>
            <a:lvl1pPr>
              <a:defRPr sz="4799" b="1" i="0">
                <a:solidFill>
                  <a:schemeClr val="tx1"/>
                </a:solidFill>
                <a:latin typeface="+mj-lt"/>
                <a:cs typeface="Audi Type Extended" panose="020B0505040200000003" pitchFamily="34" charset="0"/>
              </a:defRPr>
            </a:lvl1pPr>
          </a:lstStyle>
          <a:p>
            <a:pPr lvl="0"/>
            <a:r>
              <a:rPr lang="de-DE"/>
              <a:t>05</a:t>
            </a:r>
          </a:p>
        </p:txBody>
      </p:sp>
      <p:sp>
        <p:nvSpPr>
          <p:cNvPr id="56" name="Textplatzhalter 21">
            <a:extLst>
              <a:ext uri="{FF2B5EF4-FFF2-40B4-BE49-F238E27FC236}">
                <a16:creationId xmlns:a16="http://schemas.microsoft.com/office/drawing/2014/main" id="{EF098C7E-3CF8-1A45-85B2-89ED6AB6B384}"/>
              </a:ext>
            </a:extLst>
          </p:cNvPr>
          <p:cNvSpPr>
            <a:spLocks noGrp="1"/>
          </p:cNvSpPr>
          <p:nvPr>
            <p:ph type="body" sz="quarter" idx="30" hasCustomPrompt="1"/>
          </p:nvPr>
        </p:nvSpPr>
        <p:spPr>
          <a:xfrm>
            <a:off x="1960543" y="5445465"/>
            <a:ext cx="3909139"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Az 5. fejezet címe</a:t>
            </a:r>
            <a:endParaRPr lang="de-DE"/>
          </a:p>
        </p:txBody>
      </p:sp>
      <p:sp>
        <p:nvSpPr>
          <p:cNvPr id="57" name="Textplatzhalter 24">
            <a:extLst>
              <a:ext uri="{FF2B5EF4-FFF2-40B4-BE49-F238E27FC236}">
                <a16:creationId xmlns:a16="http://schemas.microsoft.com/office/drawing/2014/main" id="{EA7AA22B-B607-4947-8B39-84A10E7C9F5B}"/>
              </a:ext>
            </a:extLst>
          </p:cNvPr>
          <p:cNvSpPr>
            <a:spLocks noGrp="1"/>
          </p:cNvSpPr>
          <p:nvPr>
            <p:ph type="body" sz="quarter" idx="31" hasCustomPrompt="1"/>
          </p:nvPr>
        </p:nvSpPr>
        <p:spPr>
          <a:xfrm>
            <a:off x="1960542" y="5731652"/>
            <a:ext cx="3909140" cy="361645"/>
          </a:xfrm>
        </p:spPr>
        <p:txBody>
          <a:bodyPr lIns="72000"/>
          <a:lstStyle>
            <a:lvl1pPr>
              <a:defRPr sz="1200" b="0" i="0">
                <a:solidFill>
                  <a:schemeClr val="tx1"/>
                </a:solidFill>
                <a:latin typeface="+mn-lt"/>
                <a:cs typeface="Audi Type" panose="020B0503040200000003" pitchFamily="34" charset="0"/>
              </a:defRPr>
            </a:lvl1pPr>
          </a:lstStyle>
          <a:p>
            <a:pPr lvl="0"/>
            <a:r>
              <a:rPr lang="hu-HU"/>
              <a:t>Alcím és/vagy magyarázó szöveg az 5. fejezethez</a:t>
            </a:r>
            <a:endParaRPr lang="de-DE"/>
          </a:p>
        </p:txBody>
      </p:sp>
      <p:sp>
        <p:nvSpPr>
          <p:cNvPr id="22" name="Textplatzhalter 19">
            <a:extLst>
              <a:ext uri="{FF2B5EF4-FFF2-40B4-BE49-F238E27FC236}">
                <a16:creationId xmlns:a16="http://schemas.microsoft.com/office/drawing/2014/main" id="{3691A95E-E905-1E49-80FF-FB034009D37F}"/>
              </a:ext>
            </a:extLst>
          </p:cNvPr>
          <p:cNvSpPr>
            <a:spLocks noGrp="1"/>
          </p:cNvSpPr>
          <p:nvPr>
            <p:ph type="body" sz="quarter" idx="32" hasCustomPrompt="1"/>
          </p:nvPr>
        </p:nvSpPr>
        <p:spPr>
          <a:xfrm>
            <a:off x="6530357"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06</a:t>
            </a:r>
          </a:p>
        </p:txBody>
      </p:sp>
      <p:sp>
        <p:nvSpPr>
          <p:cNvPr id="23" name="Textplatzhalter 21">
            <a:extLst>
              <a:ext uri="{FF2B5EF4-FFF2-40B4-BE49-F238E27FC236}">
                <a16:creationId xmlns:a16="http://schemas.microsoft.com/office/drawing/2014/main" id="{447AD062-AEC7-214E-B0B4-FFDB493331D3}"/>
              </a:ext>
            </a:extLst>
          </p:cNvPr>
          <p:cNvSpPr>
            <a:spLocks noGrp="1"/>
          </p:cNvSpPr>
          <p:nvPr>
            <p:ph type="body" sz="quarter" idx="33" hasCustomPrompt="1"/>
          </p:nvPr>
        </p:nvSpPr>
        <p:spPr>
          <a:xfrm>
            <a:off x="7795758"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6. fejezet címe</a:t>
            </a:r>
            <a:endParaRPr lang="de-DE"/>
          </a:p>
        </p:txBody>
      </p:sp>
      <p:sp>
        <p:nvSpPr>
          <p:cNvPr id="24" name="Textplatzhalter 24">
            <a:extLst>
              <a:ext uri="{FF2B5EF4-FFF2-40B4-BE49-F238E27FC236}">
                <a16:creationId xmlns:a16="http://schemas.microsoft.com/office/drawing/2014/main" id="{AB91B477-95EF-5A47-AF84-DD76BC77FF6A}"/>
              </a:ext>
            </a:extLst>
          </p:cNvPr>
          <p:cNvSpPr>
            <a:spLocks noGrp="1"/>
          </p:cNvSpPr>
          <p:nvPr>
            <p:ph type="body" sz="quarter" idx="34" hasCustomPrompt="1"/>
          </p:nvPr>
        </p:nvSpPr>
        <p:spPr>
          <a:xfrm>
            <a:off x="7795757"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6. fejezethez</a:t>
            </a:r>
            <a:endParaRPr lang="de-DE"/>
          </a:p>
        </p:txBody>
      </p:sp>
      <p:sp>
        <p:nvSpPr>
          <p:cNvPr id="25" name="Textplatzhalter 19">
            <a:extLst>
              <a:ext uri="{FF2B5EF4-FFF2-40B4-BE49-F238E27FC236}">
                <a16:creationId xmlns:a16="http://schemas.microsoft.com/office/drawing/2014/main" id="{7227FD6B-918D-3A46-BA22-04D4212ED5C6}"/>
              </a:ext>
            </a:extLst>
          </p:cNvPr>
          <p:cNvSpPr>
            <a:spLocks noGrp="1"/>
          </p:cNvSpPr>
          <p:nvPr>
            <p:ph type="body" sz="quarter" idx="35" hasCustomPrompt="1"/>
          </p:nvPr>
        </p:nvSpPr>
        <p:spPr>
          <a:xfrm>
            <a:off x="6530357"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07</a:t>
            </a:r>
          </a:p>
        </p:txBody>
      </p:sp>
      <p:sp>
        <p:nvSpPr>
          <p:cNvPr id="26" name="Textplatzhalter 21">
            <a:extLst>
              <a:ext uri="{FF2B5EF4-FFF2-40B4-BE49-F238E27FC236}">
                <a16:creationId xmlns:a16="http://schemas.microsoft.com/office/drawing/2014/main" id="{4D8BEFD3-CB0B-F347-A6B0-39D3ABD3DA88}"/>
              </a:ext>
            </a:extLst>
          </p:cNvPr>
          <p:cNvSpPr>
            <a:spLocks noGrp="1"/>
          </p:cNvSpPr>
          <p:nvPr>
            <p:ph type="body" sz="quarter" idx="36" hasCustomPrompt="1"/>
          </p:nvPr>
        </p:nvSpPr>
        <p:spPr>
          <a:xfrm>
            <a:off x="7795758"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7. fejezet címe</a:t>
            </a:r>
            <a:endParaRPr lang="de-DE"/>
          </a:p>
        </p:txBody>
      </p:sp>
      <p:sp>
        <p:nvSpPr>
          <p:cNvPr id="27" name="Textplatzhalter 24">
            <a:extLst>
              <a:ext uri="{FF2B5EF4-FFF2-40B4-BE49-F238E27FC236}">
                <a16:creationId xmlns:a16="http://schemas.microsoft.com/office/drawing/2014/main" id="{843D8193-D959-7F4C-9E3F-E398B9A08C3E}"/>
              </a:ext>
            </a:extLst>
          </p:cNvPr>
          <p:cNvSpPr>
            <a:spLocks noGrp="1"/>
          </p:cNvSpPr>
          <p:nvPr>
            <p:ph type="body" sz="quarter" idx="37" hasCustomPrompt="1"/>
          </p:nvPr>
        </p:nvSpPr>
        <p:spPr>
          <a:xfrm>
            <a:off x="7795757"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7. fejezethez</a:t>
            </a:r>
            <a:endParaRPr lang="de-DE"/>
          </a:p>
        </p:txBody>
      </p:sp>
      <p:sp>
        <p:nvSpPr>
          <p:cNvPr id="28" name="Textplatzhalter 19">
            <a:extLst>
              <a:ext uri="{FF2B5EF4-FFF2-40B4-BE49-F238E27FC236}">
                <a16:creationId xmlns:a16="http://schemas.microsoft.com/office/drawing/2014/main" id="{B3033D03-C34D-AE44-B8F2-7D358A6EC768}"/>
              </a:ext>
            </a:extLst>
          </p:cNvPr>
          <p:cNvSpPr>
            <a:spLocks noGrp="1"/>
          </p:cNvSpPr>
          <p:nvPr>
            <p:ph type="body" sz="quarter" idx="38" hasCustomPrompt="1"/>
          </p:nvPr>
        </p:nvSpPr>
        <p:spPr>
          <a:xfrm>
            <a:off x="6530357"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08</a:t>
            </a:r>
          </a:p>
        </p:txBody>
      </p:sp>
      <p:sp>
        <p:nvSpPr>
          <p:cNvPr id="29" name="Textplatzhalter 21">
            <a:extLst>
              <a:ext uri="{FF2B5EF4-FFF2-40B4-BE49-F238E27FC236}">
                <a16:creationId xmlns:a16="http://schemas.microsoft.com/office/drawing/2014/main" id="{B408A5D5-18AC-4F4C-AA03-22BAB865BEC7}"/>
              </a:ext>
            </a:extLst>
          </p:cNvPr>
          <p:cNvSpPr>
            <a:spLocks noGrp="1"/>
          </p:cNvSpPr>
          <p:nvPr>
            <p:ph type="body" sz="quarter" idx="39" hasCustomPrompt="1"/>
          </p:nvPr>
        </p:nvSpPr>
        <p:spPr>
          <a:xfrm>
            <a:off x="7795758"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8. fejezet címe</a:t>
            </a:r>
            <a:endParaRPr lang="de-DE"/>
          </a:p>
        </p:txBody>
      </p:sp>
      <p:sp>
        <p:nvSpPr>
          <p:cNvPr id="30" name="Textplatzhalter 24">
            <a:extLst>
              <a:ext uri="{FF2B5EF4-FFF2-40B4-BE49-F238E27FC236}">
                <a16:creationId xmlns:a16="http://schemas.microsoft.com/office/drawing/2014/main" id="{ED2B75C3-FD53-B147-86E1-1A00ACF8AFAB}"/>
              </a:ext>
            </a:extLst>
          </p:cNvPr>
          <p:cNvSpPr>
            <a:spLocks noGrp="1"/>
          </p:cNvSpPr>
          <p:nvPr>
            <p:ph type="body" sz="quarter" idx="40" hasCustomPrompt="1"/>
          </p:nvPr>
        </p:nvSpPr>
        <p:spPr>
          <a:xfrm>
            <a:off x="7795757"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8. fejezethez</a:t>
            </a:r>
            <a:endParaRPr lang="de-DE"/>
          </a:p>
        </p:txBody>
      </p:sp>
      <p:sp>
        <p:nvSpPr>
          <p:cNvPr id="31" name="Textplatzhalter 19">
            <a:extLst>
              <a:ext uri="{FF2B5EF4-FFF2-40B4-BE49-F238E27FC236}">
                <a16:creationId xmlns:a16="http://schemas.microsoft.com/office/drawing/2014/main" id="{79B0FF41-46D0-3F4F-B52D-D13E9F3C7A79}"/>
              </a:ext>
            </a:extLst>
          </p:cNvPr>
          <p:cNvSpPr>
            <a:spLocks noGrp="1"/>
          </p:cNvSpPr>
          <p:nvPr>
            <p:ph type="body" sz="quarter" idx="41" hasCustomPrompt="1"/>
          </p:nvPr>
        </p:nvSpPr>
        <p:spPr>
          <a:xfrm>
            <a:off x="6530357"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09</a:t>
            </a:r>
          </a:p>
        </p:txBody>
      </p:sp>
      <p:sp>
        <p:nvSpPr>
          <p:cNvPr id="32" name="Textplatzhalter 21">
            <a:extLst>
              <a:ext uri="{FF2B5EF4-FFF2-40B4-BE49-F238E27FC236}">
                <a16:creationId xmlns:a16="http://schemas.microsoft.com/office/drawing/2014/main" id="{B6182259-C8B2-AE44-8712-892A2FDBDDB5}"/>
              </a:ext>
            </a:extLst>
          </p:cNvPr>
          <p:cNvSpPr>
            <a:spLocks noGrp="1"/>
          </p:cNvSpPr>
          <p:nvPr>
            <p:ph type="body" sz="quarter" idx="42" hasCustomPrompt="1"/>
          </p:nvPr>
        </p:nvSpPr>
        <p:spPr>
          <a:xfrm>
            <a:off x="7795758"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9. fejezet címe</a:t>
            </a:r>
            <a:endParaRPr lang="de-DE"/>
          </a:p>
        </p:txBody>
      </p:sp>
      <p:sp>
        <p:nvSpPr>
          <p:cNvPr id="33" name="Textplatzhalter 24">
            <a:extLst>
              <a:ext uri="{FF2B5EF4-FFF2-40B4-BE49-F238E27FC236}">
                <a16:creationId xmlns:a16="http://schemas.microsoft.com/office/drawing/2014/main" id="{08917E0C-5135-4745-89FB-6F591A324A7C}"/>
              </a:ext>
            </a:extLst>
          </p:cNvPr>
          <p:cNvSpPr>
            <a:spLocks noGrp="1"/>
          </p:cNvSpPr>
          <p:nvPr>
            <p:ph type="body" sz="quarter" idx="43" hasCustomPrompt="1"/>
          </p:nvPr>
        </p:nvSpPr>
        <p:spPr>
          <a:xfrm>
            <a:off x="7795757"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9. fejezethez</a:t>
            </a:r>
            <a:endParaRPr lang="de-DE"/>
          </a:p>
        </p:txBody>
      </p:sp>
      <p:sp>
        <p:nvSpPr>
          <p:cNvPr id="35" name="Textplatzhalter 19">
            <a:extLst>
              <a:ext uri="{FF2B5EF4-FFF2-40B4-BE49-F238E27FC236}">
                <a16:creationId xmlns:a16="http://schemas.microsoft.com/office/drawing/2014/main" id="{8BBA3ABF-741A-ED42-9B65-7AF756E55C14}"/>
              </a:ext>
            </a:extLst>
          </p:cNvPr>
          <p:cNvSpPr>
            <a:spLocks noGrp="1"/>
          </p:cNvSpPr>
          <p:nvPr>
            <p:ph type="body" sz="quarter" idx="44" hasCustomPrompt="1"/>
          </p:nvPr>
        </p:nvSpPr>
        <p:spPr>
          <a:xfrm>
            <a:off x="6530357"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10</a:t>
            </a:r>
          </a:p>
        </p:txBody>
      </p:sp>
      <p:sp>
        <p:nvSpPr>
          <p:cNvPr id="36" name="Textplatzhalter 21">
            <a:extLst>
              <a:ext uri="{FF2B5EF4-FFF2-40B4-BE49-F238E27FC236}">
                <a16:creationId xmlns:a16="http://schemas.microsoft.com/office/drawing/2014/main" id="{38C0706A-CF2C-114A-89D1-EE099FF07A1F}"/>
              </a:ext>
            </a:extLst>
          </p:cNvPr>
          <p:cNvSpPr>
            <a:spLocks noGrp="1"/>
          </p:cNvSpPr>
          <p:nvPr>
            <p:ph type="body" sz="quarter" idx="45" hasCustomPrompt="1"/>
          </p:nvPr>
        </p:nvSpPr>
        <p:spPr>
          <a:xfrm>
            <a:off x="7795758"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10. fejezet címe</a:t>
            </a:r>
            <a:endParaRPr lang="de-DE"/>
          </a:p>
        </p:txBody>
      </p:sp>
      <p:sp>
        <p:nvSpPr>
          <p:cNvPr id="38" name="Textplatzhalter 24">
            <a:extLst>
              <a:ext uri="{FF2B5EF4-FFF2-40B4-BE49-F238E27FC236}">
                <a16:creationId xmlns:a16="http://schemas.microsoft.com/office/drawing/2014/main" id="{3D803161-041E-054D-A7BB-E3706E78C4A4}"/>
              </a:ext>
            </a:extLst>
          </p:cNvPr>
          <p:cNvSpPr>
            <a:spLocks noGrp="1"/>
          </p:cNvSpPr>
          <p:nvPr>
            <p:ph type="body" sz="quarter" idx="46" hasCustomPrompt="1"/>
          </p:nvPr>
        </p:nvSpPr>
        <p:spPr>
          <a:xfrm>
            <a:off x="7795757"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10. fejezethez</a:t>
            </a:r>
            <a:endParaRPr lang="de-DE"/>
          </a:p>
        </p:txBody>
      </p:sp>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cxnSp>
        <p:nvCxnSpPr>
          <p:cNvPr id="2" name="Straight Connector 1">
            <a:extLst>
              <a:ext uri="{FF2B5EF4-FFF2-40B4-BE49-F238E27FC236}">
                <a16:creationId xmlns:a16="http://schemas.microsoft.com/office/drawing/2014/main" id="{57EEA515-BB59-A2FE-6F55-2DEC86BB0464}"/>
              </a:ext>
            </a:extLst>
          </p:cNvPr>
          <p:cNvCxnSpPr>
            <a:cxnSpLocks/>
          </p:cNvCxnSpPr>
          <p:nvPr userDrawn="1"/>
        </p:nvCxnSpPr>
        <p:spPr>
          <a:xfrm>
            <a:off x="695142" y="6093296"/>
            <a:ext cx="1138967" cy="0"/>
          </a:xfrm>
          <a:prstGeom prst="line">
            <a:avLst/>
          </a:prstGeom>
          <a:noFill/>
          <a:ln w="12700" cap="flat" cmpd="sng" algn="ctr">
            <a:solidFill>
              <a:schemeClr val="accent6"/>
            </a:solidFill>
            <a:prstDash val="solid"/>
          </a:ln>
          <a:effectLst/>
        </p:spPr>
      </p:cxnSp>
      <p:sp>
        <p:nvSpPr>
          <p:cNvPr id="5" name="Fußzeilenplatzhalter 2">
            <a:extLst>
              <a:ext uri="{FF2B5EF4-FFF2-40B4-BE49-F238E27FC236}">
                <a16:creationId xmlns:a16="http://schemas.microsoft.com/office/drawing/2014/main" id="{DA2E379B-FD82-153E-C00F-B99F8B9E349A}"/>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31832611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6 active)">
    <p:spTree>
      <p:nvGrpSpPr>
        <p:cNvPr id="1" name=""/>
        <p:cNvGrpSpPr/>
        <p:nvPr/>
      </p:nvGrpSpPr>
      <p:grpSpPr>
        <a:xfrm>
          <a:off x="0" y="0"/>
          <a:ext cx="0" cy="0"/>
          <a:chOff x="0" y="0"/>
          <a:chExt cx="0" cy="0"/>
        </a:xfrm>
      </p:grpSpPr>
      <p:sp>
        <p:nvSpPr>
          <p:cNvPr id="20" name="Textplatzhalter 19">
            <a:extLst>
              <a:ext uri="{FF2B5EF4-FFF2-40B4-BE49-F238E27FC236}">
                <a16:creationId xmlns:a16="http://schemas.microsoft.com/office/drawing/2014/main" id="{FA7CFDEC-8980-6043-A592-C01CD41CE203}"/>
              </a:ext>
            </a:extLst>
          </p:cNvPr>
          <p:cNvSpPr>
            <a:spLocks noGrp="1"/>
          </p:cNvSpPr>
          <p:nvPr>
            <p:ph type="body" sz="quarter" idx="11" hasCustomPrompt="1"/>
          </p:nvPr>
        </p:nvSpPr>
        <p:spPr>
          <a:xfrm>
            <a:off x="695143"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01</a:t>
            </a:r>
          </a:p>
        </p:txBody>
      </p:sp>
      <p:sp>
        <p:nvSpPr>
          <p:cNvPr id="48" name="Textplatzhalter 21">
            <a:extLst>
              <a:ext uri="{FF2B5EF4-FFF2-40B4-BE49-F238E27FC236}">
                <a16:creationId xmlns:a16="http://schemas.microsoft.com/office/drawing/2014/main" id="{C4D9BC1A-3066-2546-8B16-33A1BD436F61}"/>
              </a:ext>
            </a:extLst>
          </p:cNvPr>
          <p:cNvSpPr>
            <a:spLocks noGrp="1"/>
          </p:cNvSpPr>
          <p:nvPr>
            <p:ph type="body" sz="quarter" idx="12" hasCustomPrompt="1"/>
          </p:nvPr>
        </p:nvSpPr>
        <p:spPr>
          <a:xfrm>
            <a:off x="1960543"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49" name="Textplatzhalter 24">
            <a:extLst>
              <a:ext uri="{FF2B5EF4-FFF2-40B4-BE49-F238E27FC236}">
                <a16:creationId xmlns:a16="http://schemas.microsoft.com/office/drawing/2014/main" id="{C77C10C2-A3E5-B64A-BAA3-7E64CCEB976C}"/>
              </a:ext>
            </a:extLst>
          </p:cNvPr>
          <p:cNvSpPr>
            <a:spLocks noGrp="1"/>
          </p:cNvSpPr>
          <p:nvPr>
            <p:ph type="body" sz="quarter" idx="13" hasCustomPrompt="1"/>
          </p:nvPr>
        </p:nvSpPr>
        <p:spPr>
          <a:xfrm>
            <a:off x="1960542"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 </a:t>
            </a:r>
            <a:endParaRPr lang="de-DE"/>
          </a:p>
        </p:txBody>
      </p:sp>
      <p:sp>
        <p:nvSpPr>
          <p:cNvPr id="34" name="Textplatzhalter 19">
            <a:extLst>
              <a:ext uri="{FF2B5EF4-FFF2-40B4-BE49-F238E27FC236}">
                <a16:creationId xmlns:a16="http://schemas.microsoft.com/office/drawing/2014/main" id="{196E225E-1A45-6740-BD6D-86EE610A8909}"/>
              </a:ext>
            </a:extLst>
          </p:cNvPr>
          <p:cNvSpPr>
            <a:spLocks noGrp="1"/>
          </p:cNvSpPr>
          <p:nvPr>
            <p:ph type="body" sz="quarter" idx="14" hasCustomPrompt="1"/>
          </p:nvPr>
        </p:nvSpPr>
        <p:spPr>
          <a:xfrm>
            <a:off x="695143"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02</a:t>
            </a:r>
          </a:p>
        </p:txBody>
      </p:sp>
      <p:sp>
        <p:nvSpPr>
          <p:cNvPr id="50" name="Textplatzhalter 21">
            <a:extLst>
              <a:ext uri="{FF2B5EF4-FFF2-40B4-BE49-F238E27FC236}">
                <a16:creationId xmlns:a16="http://schemas.microsoft.com/office/drawing/2014/main" id="{F45F6ACA-0CB2-0041-ABDC-0ACE07CF7380}"/>
              </a:ext>
            </a:extLst>
          </p:cNvPr>
          <p:cNvSpPr>
            <a:spLocks noGrp="1"/>
          </p:cNvSpPr>
          <p:nvPr>
            <p:ph type="body" sz="quarter" idx="24" hasCustomPrompt="1"/>
          </p:nvPr>
        </p:nvSpPr>
        <p:spPr>
          <a:xfrm>
            <a:off x="1960543"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51" name="Textplatzhalter 24">
            <a:extLst>
              <a:ext uri="{FF2B5EF4-FFF2-40B4-BE49-F238E27FC236}">
                <a16:creationId xmlns:a16="http://schemas.microsoft.com/office/drawing/2014/main" id="{2F540847-7EF2-E644-97F9-67F7C3613128}"/>
              </a:ext>
            </a:extLst>
          </p:cNvPr>
          <p:cNvSpPr>
            <a:spLocks noGrp="1"/>
          </p:cNvSpPr>
          <p:nvPr>
            <p:ph type="body" sz="quarter" idx="25" hasCustomPrompt="1"/>
          </p:nvPr>
        </p:nvSpPr>
        <p:spPr>
          <a:xfrm>
            <a:off x="1960542"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37" name="Textplatzhalter 19">
            <a:extLst>
              <a:ext uri="{FF2B5EF4-FFF2-40B4-BE49-F238E27FC236}">
                <a16:creationId xmlns:a16="http://schemas.microsoft.com/office/drawing/2014/main" id="{C582A761-5190-FA48-9223-7777578FB011}"/>
              </a:ext>
            </a:extLst>
          </p:cNvPr>
          <p:cNvSpPr>
            <a:spLocks noGrp="1"/>
          </p:cNvSpPr>
          <p:nvPr>
            <p:ph type="body" sz="quarter" idx="17" hasCustomPrompt="1"/>
          </p:nvPr>
        </p:nvSpPr>
        <p:spPr>
          <a:xfrm>
            <a:off x="695143"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03</a:t>
            </a:r>
          </a:p>
        </p:txBody>
      </p:sp>
      <p:sp>
        <p:nvSpPr>
          <p:cNvPr id="52" name="Textplatzhalter 21">
            <a:extLst>
              <a:ext uri="{FF2B5EF4-FFF2-40B4-BE49-F238E27FC236}">
                <a16:creationId xmlns:a16="http://schemas.microsoft.com/office/drawing/2014/main" id="{C9BA0CC5-C97B-CB40-B55D-47F3DF5FB734}"/>
              </a:ext>
            </a:extLst>
          </p:cNvPr>
          <p:cNvSpPr>
            <a:spLocks noGrp="1"/>
          </p:cNvSpPr>
          <p:nvPr>
            <p:ph type="body" sz="quarter" idx="26" hasCustomPrompt="1"/>
          </p:nvPr>
        </p:nvSpPr>
        <p:spPr>
          <a:xfrm>
            <a:off x="1960543"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53" name="Textplatzhalter 24">
            <a:extLst>
              <a:ext uri="{FF2B5EF4-FFF2-40B4-BE49-F238E27FC236}">
                <a16:creationId xmlns:a16="http://schemas.microsoft.com/office/drawing/2014/main" id="{4A1F2CD7-D4D5-1549-8B6F-6A1942269A42}"/>
              </a:ext>
            </a:extLst>
          </p:cNvPr>
          <p:cNvSpPr>
            <a:spLocks noGrp="1"/>
          </p:cNvSpPr>
          <p:nvPr>
            <p:ph type="body" sz="quarter" idx="27" hasCustomPrompt="1"/>
          </p:nvPr>
        </p:nvSpPr>
        <p:spPr>
          <a:xfrm>
            <a:off x="1960542"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40" name="Textplatzhalter 19">
            <a:extLst>
              <a:ext uri="{FF2B5EF4-FFF2-40B4-BE49-F238E27FC236}">
                <a16:creationId xmlns:a16="http://schemas.microsoft.com/office/drawing/2014/main" id="{553D211E-7BF8-B84F-B468-6041A480F8E5}"/>
              </a:ext>
            </a:extLst>
          </p:cNvPr>
          <p:cNvSpPr>
            <a:spLocks noGrp="1"/>
          </p:cNvSpPr>
          <p:nvPr>
            <p:ph type="body" sz="quarter" idx="20" hasCustomPrompt="1"/>
          </p:nvPr>
        </p:nvSpPr>
        <p:spPr>
          <a:xfrm>
            <a:off x="695143"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04</a:t>
            </a:r>
          </a:p>
        </p:txBody>
      </p:sp>
      <p:sp>
        <p:nvSpPr>
          <p:cNvPr id="54" name="Textplatzhalter 21">
            <a:extLst>
              <a:ext uri="{FF2B5EF4-FFF2-40B4-BE49-F238E27FC236}">
                <a16:creationId xmlns:a16="http://schemas.microsoft.com/office/drawing/2014/main" id="{7401EBD5-B928-4643-86C8-EA585E7F2CF3}"/>
              </a:ext>
            </a:extLst>
          </p:cNvPr>
          <p:cNvSpPr>
            <a:spLocks noGrp="1"/>
          </p:cNvSpPr>
          <p:nvPr>
            <p:ph type="body" sz="quarter" idx="28" hasCustomPrompt="1"/>
          </p:nvPr>
        </p:nvSpPr>
        <p:spPr>
          <a:xfrm>
            <a:off x="1960543"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4. fejezet címe</a:t>
            </a:r>
            <a:endParaRPr lang="de-DE"/>
          </a:p>
        </p:txBody>
      </p:sp>
      <p:sp>
        <p:nvSpPr>
          <p:cNvPr id="55" name="Textplatzhalter 24">
            <a:extLst>
              <a:ext uri="{FF2B5EF4-FFF2-40B4-BE49-F238E27FC236}">
                <a16:creationId xmlns:a16="http://schemas.microsoft.com/office/drawing/2014/main" id="{A2EE3732-297D-024C-BFD0-CD792FE446EF}"/>
              </a:ext>
            </a:extLst>
          </p:cNvPr>
          <p:cNvSpPr>
            <a:spLocks noGrp="1"/>
          </p:cNvSpPr>
          <p:nvPr>
            <p:ph type="body" sz="quarter" idx="29" hasCustomPrompt="1"/>
          </p:nvPr>
        </p:nvSpPr>
        <p:spPr>
          <a:xfrm>
            <a:off x="1960542"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sp>
        <p:nvSpPr>
          <p:cNvPr id="43" name="Textplatzhalter 19">
            <a:extLst>
              <a:ext uri="{FF2B5EF4-FFF2-40B4-BE49-F238E27FC236}">
                <a16:creationId xmlns:a16="http://schemas.microsoft.com/office/drawing/2014/main" id="{960410E4-AF54-F940-B6EB-ACE6E98A754E}"/>
              </a:ext>
            </a:extLst>
          </p:cNvPr>
          <p:cNvSpPr>
            <a:spLocks noGrp="1"/>
          </p:cNvSpPr>
          <p:nvPr>
            <p:ph type="body" sz="quarter" idx="23" hasCustomPrompt="1"/>
          </p:nvPr>
        </p:nvSpPr>
        <p:spPr>
          <a:xfrm>
            <a:off x="695143"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05</a:t>
            </a:r>
          </a:p>
        </p:txBody>
      </p:sp>
      <p:sp>
        <p:nvSpPr>
          <p:cNvPr id="56" name="Textplatzhalter 21">
            <a:extLst>
              <a:ext uri="{FF2B5EF4-FFF2-40B4-BE49-F238E27FC236}">
                <a16:creationId xmlns:a16="http://schemas.microsoft.com/office/drawing/2014/main" id="{EF098C7E-3CF8-1A45-85B2-89ED6AB6B384}"/>
              </a:ext>
            </a:extLst>
          </p:cNvPr>
          <p:cNvSpPr>
            <a:spLocks noGrp="1"/>
          </p:cNvSpPr>
          <p:nvPr>
            <p:ph type="body" sz="quarter" idx="30" hasCustomPrompt="1"/>
          </p:nvPr>
        </p:nvSpPr>
        <p:spPr>
          <a:xfrm>
            <a:off x="1960543"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57" name="Textplatzhalter 24">
            <a:extLst>
              <a:ext uri="{FF2B5EF4-FFF2-40B4-BE49-F238E27FC236}">
                <a16:creationId xmlns:a16="http://schemas.microsoft.com/office/drawing/2014/main" id="{EA7AA22B-B607-4947-8B39-84A10E7C9F5B}"/>
              </a:ext>
            </a:extLst>
          </p:cNvPr>
          <p:cNvSpPr>
            <a:spLocks noGrp="1"/>
          </p:cNvSpPr>
          <p:nvPr>
            <p:ph type="body" sz="quarter" idx="31" hasCustomPrompt="1"/>
          </p:nvPr>
        </p:nvSpPr>
        <p:spPr>
          <a:xfrm>
            <a:off x="1960542"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sp>
        <p:nvSpPr>
          <p:cNvPr id="22" name="Textplatzhalter 19">
            <a:extLst>
              <a:ext uri="{FF2B5EF4-FFF2-40B4-BE49-F238E27FC236}">
                <a16:creationId xmlns:a16="http://schemas.microsoft.com/office/drawing/2014/main" id="{3691A95E-E905-1E49-80FF-FB034009D37F}"/>
              </a:ext>
            </a:extLst>
          </p:cNvPr>
          <p:cNvSpPr>
            <a:spLocks noGrp="1"/>
          </p:cNvSpPr>
          <p:nvPr>
            <p:ph type="body" sz="quarter" idx="32" hasCustomPrompt="1"/>
          </p:nvPr>
        </p:nvSpPr>
        <p:spPr>
          <a:xfrm>
            <a:off x="6530357" y="1076326"/>
            <a:ext cx="1265400" cy="806993"/>
          </a:xfrm>
          <a:ln w="9525">
            <a:noFill/>
          </a:ln>
        </p:spPr>
        <p:txBody>
          <a:bodyPr anchor="ctr"/>
          <a:lstStyle>
            <a:lvl1pPr>
              <a:defRPr sz="4799" b="1" i="0">
                <a:solidFill>
                  <a:schemeClr val="tx1"/>
                </a:solidFill>
                <a:latin typeface="+mj-lt"/>
                <a:cs typeface="Audi Type Extended" panose="020B0505040200000003" pitchFamily="34" charset="0"/>
              </a:defRPr>
            </a:lvl1pPr>
          </a:lstStyle>
          <a:p>
            <a:pPr lvl="0"/>
            <a:r>
              <a:rPr lang="de-DE"/>
              <a:t>06</a:t>
            </a:r>
          </a:p>
        </p:txBody>
      </p:sp>
      <p:sp>
        <p:nvSpPr>
          <p:cNvPr id="23" name="Textplatzhalter 21">
            <a:extLst>
              <a:ext uri="{FF2B5EF4-FFF2-40B4-BE49-F238E27FC236}">
                <a16:creationId xmlns:a16="http://schemas.microsoft.com/office/drawing/2014/main" id="{447AD062-AEC7-214E-B0B4-FFDB493331D3}"/>
              </a:ext>
            </a:extLst>
          </p:cNvPr>
          <p:cNvSpPr>
            <a:spLocks noGrp="1"/>
          </p:cNvSpPr>
          <p:nvPr>
            <p:ph type="body" sz="quarter" idx="33" hasCustomPrompt="1"/>
          </p:nvPr>
        </p:nvSpPr>
        <p:spPr>
          <a:xfrm>
            <a:off x="7795758" y="1235487"/>
            <a:ext cx="3909139"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6. fejezet címe</a:t>
            </a:r>
            <a:endParaRPr lang="de-DE"/>
          </a:p>
        </p:txBody>
      </p:sp>
      <p:sp>
        <p:nvSpPr>
          <p:cNvPr id="24" name="Textplatzhalter 24">
            <a:extLst>
              <a:ext uri="{FF2B5EF4-FFF2-40B4-BE49-F238E27FC236}">
                <a16:creationId xmlns:a16="http://schemas.microsoft.com/office/drawing/2014/main" id="{AB91B477-95EF-5A47-AF84-DD76BC77FF6A}"/>
              </a:ext>
            </a:extLst>
          </p:cNvPr>
          <p:cNvSpPr>
            <a:spLocks noGrp="1"/>
          </p:cNvSpPr>
          <p:nvPr>
            <p:ph type="body" sz="quarter" idx="34" hasCustomPrompt="1"/>
          </p:nvPr>
        </p:nvSpPr>
        <p:spPr>
          <a:xfrm>
            <a:off x="7795757" y="1521674"/>
            <a:ext cx="3909140" cy="361645"/>
          </a:xfrm>
        </p:spPr>
        <p:txBody>
          <a:bodyPr lIns="72000"/>
          <a:lstStyle>
            <a:lvl1pPr>
              <a:defRPr sz="1200" b="0" i="0">
                <a:solidFill>
                  <a:schemeClr val="tx1"/>
                </a:solidFill>
                <a:latin typeface="+mn-lt"/>
                <a:cs typeface="Audi Type" panose="020B0503040200000003" pitchFamily="34" charset="0"/>
              </a:defRPr>
            </a:lvl1pPr>
          </a:lstStyle>
          <a:p>
            <a:pPr lvl="0"/>
            <a:r>
              <a:rPr lang="hu-HU"/>
              <a:t>Alcím és/vagy magyarázó szöveg a 6. fejezethez</a:t>
            </a:r>
            <a:endParaRPr lang="de-DE"/>
          </a:p>
        </p:txBody>
      </p:sp>
      <p:sp>
        <p:nvSpPr>
          <p:cNvPr id="25" name="Textplatzhalter 19">
            <a:extLst>
              <a:ext uri="{FF2B5EF4-FFF2-40B4-BE49-F238E27FC236}">
                <a16:creationId xmlns:a16="http://schemas.microsoft.com/office/drawing/2014/main" id="{7227FD6B-918D-3A46-BA22-04D4212ED5C6}"/>
              </a:ext>
            </a:extLst>
          </p:cNvPr>
          <p:cNvSpPr>
            <a:spLocks noGrp="1"/>
          </p:cNvSpPr>
          <p:nvPr>
            <p:ph type="body" sz="quarter" idx="35" hasCustomPrompt="1"/>
          </p:nvPr>
        </p:nvSpPr>
        <p:spPr>
          <a:xfrm>
            <a:off x="6530357"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07</a:t>
            </a:r>
          </a:p>
        </p:txBody>
      </p:sp>
      <p:sp>
        <p:nvSpPr>
          <p:cNvPr id="26" name="Textplatzhalter 21">
            <a:extLst>
              <a:ext uri="{FF2B5EF4-FFF2-40B4-BE49-F238E27FC236}">
                <a16:creationId xmlns:a16="http://schemas.microsoft.com/office/drawing/2014/main" id="{4D8BEFD3-CB0B-F347-A6B0-39D3ABD3DA88}"/>
              </a:ext>
            </a:extLst>
          </p:cNvPr>
          <p:cNvSpPr>
            <a:spLocks noGrp="1"/>
          </p:cNvSpPr>
          <p:nvPr>
            <p:ph type="body" sz="quarter" idx="36" hasCustomPrompt="1"/>
          </p:nvPr>
        </p:nvSpPr>
        <p:spPr>
          <a:xfrm>
            <a:off x="7795758"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7. fejezet címe</a:t>
            </a:r>
            <a:endParaRPr lang="de-DE"/>
          </a:p>
        </p:txBody>
      </p:sp>
      <p:sp>
        <p:nvSpPr>
          <p:cNvPr id="27" name="Textplatzhalter 24">
            <a:extLst>
              <a:ext uri="{FF2B5EF4-FFF2-40B4-BE49-F238E27FC236}">
                <a16:creationId xmlns:a16="http://schemas.microsoft.com/office/drawing/2014/main" id="{843D8193-D959-7F4C-9E3F-E398B9A08C3E}"/>
              </a:ext>
            </a:extLst>
          </p:cNvPr>
          <p:cNvSpPr>
            <a:spLocks noGrp="1"/>
          </p:cNvSpPr>
          <p:nvPr>
            <p:ph type="body" sz="quarter" idx="37" hasCustomPrompt="1"/>
          </p:nvPr>
        </p:nvSpPr>
        <p:spPr>
          <a:xfrm>
            <a:off x="7795757"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7. fejezethez</a:t>
            </a:r>
            <a:endParaRPr lang="de-DE"/>
          </a:p>
        </p:txBody>
      </p:sp>
      <p:sp>
        <p:nvSpPr>
          <p:cNvPr id="28" name="Textplatzhalter 19">
            <a:extLst>
              <a:ext uri="{FF2B5EF4-FFF2-40B4-BE49-F238E27FC236}">
                <a16:creationId xmlns:a16="http://schemas.microsoft.com/office/drawing/2014/main" id="{B3033D03-C34D-AE44-B8F2-7D358A6EC768}"/>
              </a:ext>
            </a:extLst>
          </p:cNvPr>
          <p:cNvSpPr>
            <a:spLocks noGrp="1"/>
          </p:cNvSpPr>
          <p:nvPr>
            <p:ph type="body" sz="quarter" idx="38" hasCustomPrompt="1"/>
          </p:nvPr>
        </p:nvSpPr>
        <p:spPr>
          <a:xfrm>
            <a:off x="6530357"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08</a:t>
            </a:r>
          </a:p>
        </p:txBody>
      </p:sp>
      <p:sp>
        <p:nvSpPr>
          <p:cNvPr id="29" name="Textplatzhalter 21">
            <a:extLst>
              <a:ext uri="{FF2B5EF4-FFF2-40B4-BE49-F238E27FC236}">
                <a16:creationId xmlns:a16="http://schemas.microsoft.com/office/drawing/2014/main" id="{B408A5D5-18AC-4F4C-AA03-22BAB865BEC7}"/>
              </a:ext>
            </a:extLst>
          </p:cNvPr>
          <p:cNvSpPr>
            <a:spLocks noGrp="1"/>
          </p:cNvSpPr>
          <p:nvPr>
            <p:ph type="body" sz="quarter" idx="39" hasCustomPrompt="1"/>
          </p:nvPr>
        </p:nvSpPr>
        <p:spPr>
          <a:xfrm>
            <a:off x="7795758"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8. fejezet címe</a:t>
            </a:r>
            <a:endParaRPr lang="de-DE"/>
          </a:p>
        </p:txBody>
      </p:sp>
      <p:sp>
        <p:nvSpPr>
          <p:cNvPr id="30" name="Textplatzhalter 24">
            <a:extLst>
              <a:ext uri="{FF2B5EF4-FFF2-40B4-BE49-F238E27FC236}">
                <a16:creationId xmlns:a16="http://schemas.microsoft.com/office/drawing/2014/main" id="{ED2B75C3-FD53-B147-86E1-1A00ACF8AFAB}"/>
              </a:ext>
            </a:extLst>
          </p:cNvPr>
          <p:cNvSpPr>
            <a:spLocks noGrp="1"/>
          </p:cNvSpPr>
          <p:nvPr>
            <p:ph type="body" sz="quarter" idx="40" hasCustomPrompt="1"/>
          </p:nvPr>
        </p:nvSpPr>
        <p:spPr>
          <a:xfrm>
            <a:off x="7795757"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8. fejezethez</a:t>
            </a:r>
            <a:endParaRPr lang="de-DE"/>
          </a:p>
        </p:txBody>
      </p:sp>
      <p:sp>
        <p:nvSpPr>
          <p:cNvPr id="31" name="Textplatzhalter 19">
            <a:extLst>
              <a:ext uri="{FF2B5EF4-FFF2-40B4-BE49-F238E27FC236}">
                <a16:creationId xmlns:a16="http://schemas.microsoft.com/office/drawing/2014/main" id="{79B0FF41-46D0-3F4F-B52D-D13E9F3C7A79}"/>
              </a:ext>
            </a:extLst>
          </p:cNvPr>
          <p:cNvSpPr>
            <a:spLocks noGrp="1"/>
          </p:cNvSpPr>
          <p:nvPr>
            <p:ph type="body" sz="quarter" idx="41" hasCustomPrompt="1"/>
          </p:nvPr>
        </p:nvSpPr>
        <p:spPr>
          <a:xfrm>
            <a:off x="6530357"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09</a:t>
            </a:r>
          </a:p>
        </p:txBody>
      </p:sp>
      <p:sp>
        <p:nvSpPr>
          <p:cNvPr id="32" name="Textplatzhalter 21">
            <a:extLst>
              <a:ext uri="{FF2B5EF4-FFF2-40B4-BE49-F238E27FC236}">
                <a16:creationId xmlns:a16="http://schemas.microsoft.com/office/drawing/2014/main" id="{B6182259-C8B2-AE44-8712-892A2FDBDDB5}"/>
              </a:ext>
            </a:extLst>
          </p:cNvPr>
          <p:cNvSpPr>
            <a:spLocks noGrp="1"/>
          </p:cNvSpPr>
          <p:nvPr>
            <p:ph type="body" sz="quarter" idx="42" hasCustomPrompt="1"/>
          </p:nvPr>
        </p:nvSpPr>
        <p:spPr>
          <a:xfrm>
            <a:off x="7795758"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9. fejezet címe</a:t>
            </a:r>
            <a:endParaRPr lang="de-DE"/>
          </a:p>
        </p:txBody>
      </p:sp>
      <p:sp>
        <p:nvSpPr>
          <p:cNvPr id="33" name="Textplatzhalter 24">
            <a:extLst>
              <a:ext uri="{FF2B5EF4-FFF2-40B4-BE49-F238E27FC236}">
                <a16:creationId xmlns:a16="http://schemas.microsoft.com/office/drawing/2014/main" id="{08917E0C-5135-4745-89FB-6F591A324A7C}"/>
              </a:ext>
            </a:extLst>
          </p:cNvPr>
          <p:cNvSpPr>
            <a:spLocks noGrp="1"/>
          </p:cNvSpPr>
          <p:nvPr>
            <p:ph type="body" sz="quarter" idx="43" hasCustomPrompt="1"/>
          </p:nvPr>
        </p:nvSpPr>
        <p:spPr>
          <a:xfrm>
            <a:off x="7795757"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9. fejezethez</a:t>
            </a:r>
            <a:endParaRPr lang="de-DE"/>
          </a:p>
        </p:txBody>
      </p:sp>
      <p:sp>
        <p:nvSpPr>
          <p:cNvPr id="35" name="Textplatzhalter 19">
            <a:extLst>
              <a:ext uri="{FF2B5EF4-FFF2-40B4-BE49-F238E27FC236}">
                <a16:creationId xmlns:a16="http://schemas.microsoft.com/office/drawing/2014/main" id="{8BBA3ABF-741A-ED42-9B65-7AF756E55C14}"/>
              </a:ext>
            </a:extLst>
          </p:cNvPr>
          <p:cNvSpPr>
            <a:spLocks noGrp="1"/>
          </p:cNvSpPr>
          <p:nvPr>
            <p:ph type="body" sz="quarter" idx="44" hasCustomPrompt="1"/>
          </p:nvPr>
        </p:nvSpPr>
        <p:spPr>
          <a:xfrm>
            <a:off x="6530357"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10</a:t>
            </a:r>
          </a:p>
        </p:txBody>
      </p:sp>
      <p:sp>
        <p:nvSpPr>
          <p:cNvPr id="36" name="Textplatzhalter 21">
            <a:extLst>
              <a:ext uri="{FF2B5EF4-FFF2-40B4-BE49-F238E27FC236}">
                <a16:creationId xmlns:a16="http://schemas.microsoft.com/office/drawing/2014/main" id="{38C0706A-CF2C-114A-89D1-EE099FF07A1F}"/>
              </a:ext>
            </a:extLst>
          </p:cNvPr>
          <p:cNvSpPr>
            <a:spLocks noGrp="1"/>
          </p:cNvSpPr>
          <p:nvPr>
            <p:ph type="body" sz="quarter" idx="45" hasCustomPrompt="1"/>
          </p:nvPr>
        </p:nvSpPr>
        <p:spPr>
          <a:xfrm>
            <a:off x="7795758"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10. fejezet címe</a:t>
            </a:r>
            <a:endParaRPr lang="de-DE"/>
          </a:p>
        </p:txBody>
      </p:sp>
      <p:sp>
        <p:nvSpPr>
          <p:cNvPr id="38" name="Textplatzhalter 24">
            <a:extLst>
              <a:ext uri="{FF2B5EF4-FFF2-40B4-BE49-F238E27FC236}">
                <a16:creationId xmlns:a16="http://schemas.microsoft.com/office/drawing/2014/main" id="{3D803161-041E-054D-A7BB-E3706E78C4A4}"/>
              </a:ext>
            </a:extLst>
          </p:cNvPr>
          <p:cNvSpPr>
            <a:spLocks noGrp="1"/>
          </p:cNvSpPr>
          <p:nvPr>
            <p:ph type="body" sz="quarter" idx="46" hasCustomPrompt="1"/>
          </p:nvPr>
        </p:nvSpPr>
        <p:spPr>
          <a:xfrm>
            <a:off x="7795757"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10. fejezethez</a:t>
            </a:r>
            <a:endParaRPr lang="de-DE"/>
          </a:p>
        </p:txBody>
      </p:sp>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cxnSp>
        <p:nvCxnSpPr>
          <p:cNvPr id="2" name="Straight Connector 1">
            <a:extLst>
              <a:ext uri="{FF2B5EF4-FFF2-40B4-BE49-F238E27FC236}">
                <a16:creationId xmlns:a16="http://schemas.microsoft.com/office/drawing/2014/main" id="{57EEA515-BB59-A2FE-6F55-2DEC86BB0464}"/>
              </a:ext>
            </a:extLst>
          </p:cNvPr>
          <p:cNvCxnSpPr>
            <a:cxnSpLocks/>
          </p:cNvCxnSpPr>
          <p:nvPr userDrawn="1"/>
        </p:nvCxnSpPr>
        <p:spPr>
          <a:xfrm>
            <a:off x="6530357" y="1883318"/>
            <a:ext cx="1138967" cy="0"/>
          </a:xfrm>
          <a:prstGeom prst="line">
            <a:avLst/>
          </a:prstGeom>
          <a:noFill/>
          <a:ln w="12700" cap="flat" cmpd="sng" algn="ctr">
            <a:solidFill>
              <a:schemeClr val="accent6"/>
            </a:solidFill>
            <a:prstDash val="solid"/>
          </a:ln>
          <a:effectLst/>
        </p:spPr>
      </p:cxnSp>
      <p:sp>
        <p:nvSpPr>
          <p:cNvPr id="5" name="Fußzeilenplatzhalter 2">
            <a:extLst>
              <a:ext uri="{FF2B5EF4-FFF2-40B4-BE49-F238E27FC236}">
                <a16:creationId xmlns:a16="http://schemas.microsoft.com/office/drawing/2014/main" id="{D17A1D0A-6278-7EA4-9534-E7C2E4087047}"/>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431164323"/>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7 active)">
    <p:spTree>
      <p:nvGrpSpPr>
        <p:cNvPr id="1" name=""/>
        <p:cNvGrpSpPr/>
        <p:nvPr/>
      </p:nvGrpSpPr>
      <p:grpSpPr>
        <a:xfrm>
          <a:off x="0" y="0"/>
          <a:ext cx="0" cy="0"/>
          <a:chOff x="0" y="0"/>
          <a:chExt cx="0" cy="0"/>
        </a:xfrm>
      </p:grpSpPr>
      <p:sp>
        <p:nvSpPr>
          <p:cNvPr id="20" name="Textplatzhalter 19">
            <a:extLst>
              <a:ext uri="{FF2B5EF4-FFF2-40B4-BE49-F238E27FC236}">
                <a16:creationId xmlns:a16="http://schemas.microsoft.com/office/drawing/2014/main" id="{FA7CFDEC-8980-6043-A592-C01CD41CE203}"/>
              </a:ext>
            </a:extLst>
          </p:cNvPr>
          <p:cNvSpPr>
            <a:spLocks noGrp="1"/>
          </p:cNvSpPr>
          <p:nvPr>
            <p:ph type="body" sz="quarter" idx="11" hasCustomPrompt="1"/>
          </p:nvPr>
        </p:nvSpPr>
        <p:spPr>
          <a:xfrm>
            <a:off x="695143"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01</a:t>
            </a:r>
          </a:p>
        </p:txBody>
      </p:sp>
      <p:sp>
        <p:nvSpPr>
          <p:cNvPr id="48" name="Textplatzhalter 21">
            <a:extLst>
              <a:ext uri="{FF2B5EF4-FFF2-40B4-BE49-F238E27FC236}">
                <a16:creationId xmlns:a16="http://schemas.microsoft.com/office/drawing/2014/main" id="{C4D9BC1A-3066-2546-8B16-33A1BD436F61}"/>
              </a:ext>
            </a:extLst>
          </p:cNvPr>
          <p:cNvSpPr>
            <a:spLocks noGrp="1"/>
          </p:cNvSpPr>
          <p:nvPr>
            <p:ph type="body" sz="quarter" idx="12" hasCustomPrompt="1"/>
          </p:nvPr>
        </p:nvSpPr>
        <p:spPr>
          <a:xfrm>
            <a:off x="1960543"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49" name="Textplatzhalter 24">
            <a:extLst>
              <a:ext uri="{FF2B5EF4-FFF2-40B4-BE49-F238E27FC236}">
                <a16:creationId xmlns:a16="http://schemas.microsoft.com/office/drawing/2014/main" id="{C77C10C2-A3E5-B64A-BAA3-7E64CCEB976C}"/>
              </a:ext>
            </a:extLst>
          </p:cNvPr>
          <p:cNvSpPr>
            <a:spLocks noGrp="1"/>
          </p:cNvSpPr>
          <p:nvPr>
            <p:ph type="body" sz="quarter" idx="13" hasCustomPrompt="1"/>
          </p:nvPr>
        </p:nvSpPr>
        <p:spPr>
          <a:xfrm>
            <a:off x="1960542"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34" name="Textplatzhalter 19">
            <a:extLst>
              <a:ext uri="{FF2B5EF4-FFF2-40B4-BE49-F238E27FC236}">
                <a16:creationId xmlns:a16="http://schemas.microsoft.com/office/drawing/2014/main" id="{196E225E-1A45-6740-BD6D-86EE610A8909}"/>
              </a:ext>
            </a:extLst>
          </p:cNvPr>
          <p:cNvSpPr>
            <a:spLocks noGrp="1"/>
          </p:cNvSpPr>
          <p:nvPr>
            <p:ph type="body" sz="quarter" idx="14" hasCustomPrompt="1"/>
          </p:nvPr>
        </p:nvSpPr>
        <p:spPr>
          <a:xfrm>
            <a:off x="695143"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02</a:t>
            </a:r>
          </a:p>
        </p:txBody>
      </p:sp>
      <p:sp>
        <p:nvSpPr>
          <p:cNvPr id="50" name="Textplatzhalter 21">
            <a:extLst>
              <a:ext uri="{FF2B5EF4-FFF2-40B4-BE49-F238E27FC236}">
                <a16:creationId xmlns:a16="http://schemas.microsoft.com/office/drawing/2014/main" id="{F45F6ACA-0CB2-0041-ABDC-0ACE07CF7380}"/>
              </a:ext>
            </a:extLst>
          </p:cNvPr>
          <p:cNvSpPr>
            <a:spLocks noGrp="1"/>
          </p:cNvSpPr>
          <p:nvPr>
            <p:ph type="body" sz="quarter" idx="24" hasCustomPrompt="1"/>
          </p:nvPr>
        </p:nvSpPr>
        <p:spPr>
          <a:xfrm>
            <a:off x="1960543"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51" name="Textplatzhalter 24">
            <a:extLst>
              <a:ext uri="{FF2B5EF4-FFF2-40B4-BE49-F238E27FC236}">
                <a16:creationId xmlns:a16="http://schemas.microsoft.com/office/drawing/2014/main" id="{2F540847-7EF2-E644-97F9-67F7C3613128}"/>
              </a:ext>
            </a:extLst>
          </p:cNvPr>
          <p:cNvSpPr>
            <a:spLocks noGrp="1"/>
          </p:cNvSpPr>
          <p:nvPr>
            <p:ph type="body" sz="quarter" idx="25" hasCustomPrompt="1"/>
          </p:nvPr>
        </p:nvSpPr>
        <p:spPr>
          <a:xfrm>
            <a:off x="1960542"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37" name="Textplatzhalter 19">
            <a:extLst>
              <a:ext uri="{FF2B5EF4-FFF2-40B4-BE49-F238E27FC236}">
                <a16:creationId xmlns:a16="http://schemas.microsoft.com/office/drawing/2014/main" id="{C582A761-5190-FA48-9223-7777578FB011}"/>
              </a:ext>
            </a:extLst>
          </p:cNvPr>
          <p:cNvSpPr>
            <a:spLocks noGrp="1"/>
          </p:cNvSpPr>
          <p:nvPr>
            <p:ph type="body" sz="quarter" idx="17" hasCustomPrompt="1"/>
          </p:nvPr>
        </p:nvSpPr>
        <p:spPr>
          <a:xfrm>
            <a:off x="695143"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03</a:t>
            </a:r>
          </a:p>
        </p:txBody>
      </p:sp>
      <p:sp>
        <p:nvSpPr>
          <p:cNvPr id="52" name="Textplatzhalter 21">
            <a:extLst>
              <a:ext uri="{FF2B5EF4-FFF2-40B4-BE49-F238E27FC236}">
                <a16:creationId xmlns:a16="http://schemas.microsoft.com/office/drawing/2014/main" id="{C9BA0CC5-C97B-CB40-B55D-47F3DF5FB734}"/>
              </a:ext>
            </a:extLst>
          </p:cNvPr>
          <p:cNvSpPr>
            <a:spLocks noGrp="1"/>
          </p:cNvSpPr>
          <p:nvPr>
            <p:ph type="body" sz="quarter" idx="26" hasCustomPrompt="1"/>
          </p:nvPr>
        </p:nvSpPr>
        <p:spPr>
          <a:xfrm>
            <a:off x="1960543"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53" name="Textplatzhalter 24">
            <a:extLst>
              <a:ext uri="{FF2B5EF4-FFF2-40B4-BE49-F238E27FC236}">
                <a16:creationId xmlns:a16="http://schemas.microsoft.com/office/drawing/2014/main" id="{4A1F2CD7-D4D5-1549-8B6F-6A1942269A42}"/>
              </a:ext>
            </a:extLst>
          </p:cNvPr>
          <p:cNvSpPr>
            <a:spLocks noGrp="1"/>
          </p:cNvSpPr>
          <p:nvPr>
            <p:ph type="body" sz="quarter" idx="27" hasCustomPrompt="1"/>
          </p:nvPr>
        </p:nvSpPr>
        <p:spPr>
          <a:xfrm>
            <a:off x="1960542"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40" name="Textplatzhalter 19">
            <a:extLst>
              <a:ext uri="{FF2B5EF4-FFF2-40B4-BE49-F238E27FC236}">
                <a16:creationId xmlns:a16="http://schemas.microsoft.com/office/drawing/2014/main" id="{553D211E-7BF8-B84F-B468-6041A480F8E5}"/>
              </a:ext>
            </a:extLst>
          </p:cNvPr>
          <p:cNvSpPr>
            <a:spLocks noGrp="1"/>
          </p:cNvSpPr>
          <p:nvPr>
            <p:ph type="body" sz="quarter" idx="20" hasCustomPrompt="1"/>
          </p:nvPr>
        </p:nvSpPr>
        <p:spPr>
          <a:xfrm>
            <a:off x="695143"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04</a:t>
            </a:r>
          </a:p>
        </p:txBody>
      </p:sp>
      <p:sp>
        <p:nvSpPr>
          <p:cNvPr id="54" name="Textplatzhalter 21">
            <a:extLst>
              <a:ext uri="{FF2B5EF4-FFF2-40B4-BE49-F238E27FC236}">
                <a16:creationId xmlns:a16="http://schemas.microsoft.com/office/drawing/2014/main" id="{7401EBD5-B928-4643-86C8-EA585E7F2CF3}"/>
              </a:ext>
            </a:extLst>
          </p:cNvPr>
          <p:cNvSpPr>
            <a:spLocks noGrp="1"/>
          </p:cNvSpPr>
          <p:nvPr>
            <p:ph type="body" sz="quarter" idx="28" hasCustomPrompt="1"/>
          </p:nvPr>
        </p:nvSpPr>
        <p:spPr>
          <a:xfrm>
            <a:off x="1960543"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55" name="Textplatzhalter 24">
            <a:extLst>
              <a:ext uri="{FF2B5EF4-FFF2-40B4-BE49-F238E27FC236}">
                <a16:creationId xmlns:a16="http://schemas.microsoft.com/office/drawing/2014/main" id="{A2EE3732-297D-024C-BFD0-CD792FE446EF}"/>
              </a:ext>
            </a:extLst>
          </p:cNvPr>
          <p:cNvSpPr>
            <a:spLocks noGrp="1"/>
          </p:cNvSpPr>
          <p:nvPr>
            <p:ph type="body" sz="quarter" idx="29" hasCustomPrompt="1"/>
          </p:nvPr>
        </p:nvSpPr>
        <p:spPr>
          <a:xfrm>
            <a:off x="1960542"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sp>
        <p:nvSpPr>
          <p:cNvPr id="43" name="Textplatzhalter 19">
            <a:extLst>
              <a:ext uri="{FF2B5EF4-FFF2-40B4-BE49-F238E27FC236}">
                <a16:creationId xmlns:a16="http://schemas.microsoft.com/office/drawing/2014/main" id="{960410E4-AF54-F940-B6EB-ACE6E98A754E}"/>
              </a:ext>
            </a:extLst>
          </p:cNvPr>
          <p:cNvSpPr>
            <a:spLocks noGrp="1"/>
          </p:cNvSpPr>
          <p:nvPr>
            <p:ph type="body" sz="quarter" idx="23" hasCustomPrompt="1"/>
          </p:nvPr>
        </p:nvSpPr>
        <p:spPr>
          <a:xfrm>
            <a:off x="695143"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05</a:t>
            </a:r>
          </a:p>
        </p:txBody>
      </p:sp>
      <p:sp>
        <p:nvSpPr>
          <p:cNvPr id="56" name="Textplatzhalter 21">
            <a:extLst>
              <a:ext uri="{FF2B5EF4-FFF2-40B4-BE49-F238E27FC236}">
                <a16:creationId xmlns:a16="http://schemas.microsoft.com/office/drawing/2014/main" id="{EF098C7E-3CF8-1A45-85B2-89ED6AB6B384}"/>
              </a:ext>
            </a:extLst>
          </p:cNvPr>
          <p:cNvSpPr>
            <a:spLocks noGrp="1"/>
          </p:cNvSpPr>
          <p:nvPr>
            <p:ph type="body" sz="quarter" idx="30" hasCustomPrompt="1"/>
          </p:nvPr>
        </p:nvSpPr>
        <p:spPr>
          <a:xfrm>
            <a:off x="1960543"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57" name="Textplatzhalter 24">
            <a:extLst>
              <a:ext uri="{FF2B5EF4-FFF2-40B4-BE49-F238E27FC236}">
                <a16:creationId xmlns:a16="http://schemas.microsoft.com/office/drawing/2014/main" id="{EA7AA22B-B607-4947-8B39-84A10E7C9F5B}"/>
              </a:ext>
            </a:extLst>
          </p:cNvPr>
          <p:cNvSpPr>
            <a:spLocks noGrp="1"/>
          </p:cNvSpPr>
          <p:nvPr>
            <p:ph type="body" sz="quarter" idx="31" hasCustomPrompt="1"/>
          </p:nvPr>
        </p:nvSpPr>
        <p:spPr>
          <a:xfrm>
            <a:off x="1960542"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sp>
        <p:nvSpPr>
          <p:cNvPr id="22" name="Textplatzhalter 19">
            <a:extLst>
              <a:ext uri="{FF2B5EF4-FFF2-40B4-BE49-F238E27FC236}">
                <a16:creationId xmlns:a16="http://schemas.microsoft.com/office/drawing/2014/main" id="{3691A95E-E905-1E49-80FF-FB034009D37F}"/>
              </a:ext>
            </a:extLst>
          </p:cNvPr>
          <p:cNvSpPr>
            <a:spLocks noGrp="1"/>
          </p:cNvSpPr>
          <p:nvPr>
            <p:ph type="body" sz="quarter" idx="32" hasCustomPrompt="1"/>
          </p:nvPr>
        </p:nvSpPr>
        <p:spPr>
          <a:xfrm>
            <a:off x="6530357"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06</a:t>
            </a:r>
          </a:p>
        </p:txBody>
      </p:sp>
      <p:sp>
        <p:nvSpPr>
          <p:cNvPr id="23" name="Textplatzhalter 21">
            <a:extLst>
              <a:ext uri="{FF2B5EF4-FFF2-40B4-BE49-F238E27FC236}">
                <a16:creationId xmlns:a16="http://schemas.microsoft.com/office/drawing/2014/main" id="{447AD062-AEC7-214E-B0B4-FFDB493331D3}"/>
              </a:ext>
            </a:extLst>
          </p:cNvPr>
          <p:cNvSpPr>
            <a:spLocks noGrp="1"/>
          </p:cNvSpPr>
          <p:nvPr>
            <p:ph type="body" sz="quarter" idx="33" hasCustomPrompt="1"/>
          </p:nvPr>
        </p:nvSpPr>
        <p:spPr>
          <a:xfrm>
            <a:off x="7795758"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6. fejezet címe</a:t>
            </a:r>
            <a:endParaRPr lang="de-DE"/>
          </a:p>
        </p:txBody>
      </p:sp>
      <p:sp>
        <p:nvSpPr>
          <p:cNvPr id="24" name="Textplatzhalter 24">
            <a:extLst>
              <a:ext uri="{FF2B5EF4-FFF2-40B4-BE49-F238E27FC236}">
                <a16:creationId xmlns:a16="http://schemas.microsoft.com/office/drawing/2014/main" id="{AB91B477-95EF-5A47-AF84-DD76BC77FF6A}"/>
              </a:ext>
            </a:extLst>
          </p:cNvPr>
          <p:cNvSpPr>
            <a:spLocks noGrp="1"/>
          </p:cNvSpPr>
          <p:nvPr>
            <p:ph type="body" sz="quarter" idx="34" hasCustomPrompt="1"/>
          </p:nvPr>
        </p:nvSpPr>
        <p:spPr>
          <a:xfrm>
            <a:off x="7795757"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6. fejezethez</a:t>
            </a:r>
            <a:endParaRPr lang="de-DE"/>
          </a:p>
        </p:txBody>
      </p:sp>
      <p:sp>
        <p:nvSpPr>
          <p:cNvPr id="25" name="Textplatzhalter 19">
            <a:extLst>
              <a:ext uri="{FF2B5EF4-FFF2-40B4-BE49-F238E27FC236}">
                <a16:creationId xmlns:a16="http://schemas.microsoft.com/office/drawing/2014/main" id="{7227FD6B-918D-3A46-BA22-04D4212ED5C6}"/>
              </a:ext>
            </a:extLst>
          </p:cNvPr>
          <p:cNvSpPr>
            <a:spLocks noGrp="1"/>
          </p:cNvSpPr>
          <p:nvPr>
            <p:ph type="body" sz="quarter" idx="35" hasCustomPrompt="1"/>
          </p:nvPr>
        </p:nvSpPr>
        <p:spPr>
          <a:xfrm>
            <a:off x="6530357" y="2121444"/>
            <a:ext cx="1265400" cy="806993"/>
          </a:xfrm>
        </p:spPr>
        <p:txBody>
          <a:bodyPr anchor="ctr"/>
          <a:lstStyle>
            <a:lvl1pPr>
              <a:defRPr sz="4799" b="1" i="0">
                <a:solidFill>
                  <a:schemeClr val="tx1"/>
                </a:solidFill>
                <a:latin typeface="+mj-lt"/>
                <a:cs typeface="Audi Type Extended" panose="020B0505040200000003" pitchFamily="34" charset="0"/>
              </a:defRPr>
            </a:lvl1pPr>
          </a:lstStyle>
          <a:p>
            <a:pPr lvl="0"/>
            <a:r>
              <a:rPr lang="de-DE"/>
              <a:t>07</a:t>
            </a:r>
          </a:p>
        </p:txBody>
      </p:sp>
      <p:sp>
        <p:nvSpPr>
          <p:cNvPr id="26" name="Textplatzhalter 21">
            <a:extLst>
              <a:ext uri="{FF2B5EF4-FFF2-40B4-BE49-F238E27FC236}">
                <a16:creationId xmlns:a16="http://schemas.microsoft.com/office/drawing/2014/main" id="{4D8BEFD3-CB0B-F347-A6B0-39D3ABD3DA88}"/>
              </a:ext>
            </a:extLst>
          </p:cNvPr>
          <p:cNvSpPr>
            <a:spLocks noGrp="1"/>
          </p:cNvSpPr>
          <p:nvPr>
            <p:ph type="body" sz="quarter" idx="36" hasCustomPrompt="1"/>
          </p:nvPr>
        </p:nvSpPr>
        <p:spPr>
          <a:xfrm>
            <a:off x="7795758" y="2280605"/>
            <a:ext cx="3909139"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7. fejezet címe</a:t>
            </a:r>
            <a:endParaRPr lang="de-DE"/>
          </a:p>
        </p:txBody>
      </p:sp>
      <p:sp>
        <p:nvSpPr>
          <p:cNvPr id="27" name="Textplatzhalter 24">
            <a:extLst>
              <a:ext uri="{FF2B5EF4-FFF2-40B4-BE49-F238E27FC236}">
                <a16:creationId xmlns:a16="http://schemas.microsoft.com/office/drawing/2014/main" id="{843D8193-D959-7F4C-9E3F-E398B9A08C3E}"/>
              </a:ext>
            </a:extLst>
          </p:cNvPr>
          <p:cNvSpPr>
            <a:spLocks noGrp="1"/>
          </p:cNvSpPr>
          <p:nvPr>
            <p:ph type="body" sz="quarter" idx="37" hasCustomPrompt="1"/>
          </p:nvPr>
        </p:nvSpPr>
        <p:spPr>
          <a:xfrm>
            <a:off x="7795757" y="2566792"/>
            <a:ext cx="3909140" cy="361645"/>
          </a:xfrm>
        </p:spPr>
        <p:txBody>
          <a:bodyPr lIns="72000"/>
          <a:lstStyle>
            <a:lvl1pPr>
              <a:defRPr sz="1200" b="0" i="0">
                <a:solidFill>
                  <a:schemeClr val="tx1"/>
                </a:solidFill>
                <a:latin typeface="+mn-lt"/>
                <a:cs typeface="Audi Type" panose="020B0503040200000003" pitchFamily="34" charset="0"/>
              </a:defRPr>
            </a:lvl1pPr>
          </a:lstStyle>
          <a:p>
            <a:pPr lvl="0"/>
            <a:r>
              <a:rPr lang="hu-HU"/>
              <a:t>Alcím és/vagy magyarázó szöveg a 7. fejezethez</a:t>
            </a:r>
            <a:endParaRPr lang="de-DE"/>
          </a:p>
        </p:txBody>
      </p:sp>
      <p:sp>
        <p:nvSpPr>
          <p:cNvPr id="28" name="Textplatzhalter 19">
            <a:extLst>
              <a:ext uri="{FF2B5EF4-FFF2-40B4-BE49-F238E27FC236}">
                <a16:creationId xmlns:a16="http://schemas.microsoft.com/office/drawing/2014/main" id="{B3033D03-C34D-AE44-B8F2-7D358A6EC768}"/>
              </a:ext>
            </a:extLst>
          </p:cNvPr>
          <p:cNvSpPr>
            <a:spLocks noGrp="1"/>
          </p:cNvSpPr>
          <p:nvPr>
            <p:ph type="body" sz="quarter" idx="38" hasCustomPrompt="1"/>
          </p:nvPr>
        </p:nvSpPr>
        <p:spPr>
          <a:xfrm>
            <a:off x="6530357"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08</a:t>
            </a:r>
          </a:p>
        </p:txBody>
      </p:sp>
      <p:sp>
        <p:nvSpPr>
          <p:cNvPr id="29" name="Textplatzhalter 21">
            <a:extLst>
              <a:ext uri="{FF2B5EF4-FFF2-40B4-BE49-F238E27FC236}">
                <a16:creationId xmlns:a16="http://schemas.microsoft.com/office/drawing/2014/main" id="{B408A5D5-18AC-4F4C-AA03-22BAB865BEC7}"/>
              </a:ext>
            </a:extLst>
          </p:cNvPr>
          <p:cNvSpPr>
            <a:spLocks noGrp="1"/>
          </p:cNvSpPr>
          <p:nvPr>
            <p:ph type="body" sz="quarter" idx="39" hasCustomPrompt="1"/>
          </p:nvPr>
        </p:nvSpPr>
        <p:spPr>
          <a:xfrm>
            <a:off x="7795758"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8. fejezet címe</a:t>
            </a:r>
            <a:endParaRPr lang="de-DE"/>
          </a:p>
        </p:txBody>
      </p:sp>
      <p:sp>
        <p:nvSpPr>
          <p:cNvPr id="30" name="Textplatzhalter 24">
            <a:extLst>
              <a:ext uri="{FF2B5EF4-FFF2-40B4-BE49-F238E27FC236}">
                <a16:creationId xmlns:a16="http://schemas.microsoft.com/office/drawing/2014/main" id="{ED2B75C3-FD53-B147-86E1-1A00ACF8AFAB}"/>
              </a:ext>
            </a:extLst>
          </p:cNvPr>
          <p:cNvSpPr>
            <a:spLocks noGrp="1"/>
          </p:cNvSpPr>
          <p:nvPr>
            <p:ph type="body" sz="quarter" idx="40" hasCustomPrompt="1"/>
          </p:nvPr>
        </p:nvSpPr>
        <p:spPr>
          <a:xfrm>
            <a:off x="7795757"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8. fejezethez</a:t>
            </a:r>
            <a:endParaRPr lang="de-DE"/>
          </a:p>
        </p:txBody>
      </p:sp>
      <p:sp>
        <p:nvSpPr>
          <p:cNvPr id="31" name="Textplatzhalter 19">
            <a:extLst>
              <a:ext uri="{FF2B5EF4-FFF2-40B4-BE49-F238E27FC236}">
                <a16:creationId xmlns:a16="http://schemas.microsoft.com/office/drawing/2014/main" id="{79B0FF41-46D0-3F4F-B52D-D13E9F3C7A79}"/>
              </a:ext>
            </a:extLst>
          </p:cNvPr>
          <p:cNvSpPr>
            <a:spLocks noGrp="1"/>
          </p:cNvSpPr>
          <p:nvPr>
            <p:ph type="body" sz="quarter" idx="41" hasCustomPrompt="1"/>
          </p:nvPr>
        </p:nvSpPr>
        <p:spPr>
          <a:xfrm>
            <a:off x="6530357"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09</a:t>
            </a:r>
          </a:p>
        </p:txBody>
      </p:sp>
      <p:sp>
        <p:nvSpPr>
          <p:cNvPr id="32" name="Textplatzhalter 21">
            <a:extLst>
              <a:ext uri="{FF2B5EF4-FFF2-40B4-BE49-F238E27FC236}">
                <a16:creationId xmlns:a16="http://schemas.microsoft.com/office/drawing/2014/main" id="{B6182259-C8B2-AE44-8712-892A2FDBDDB5}"/>
              </a:ext>
            </a:extLst>
          </p:cNvPr>
          <p:cNvSpPr>
            <a:spLocks noGrp="1"/>
          </p:cNvSpPr>
          <p:nvPr>
            <p:ph type="body" sz="quarter" idx="42" hasCustomPrompt="1"/>
          </p:nvPr>
        </p:nvSpPr>
        <p:spPr>
          <a:xfrm>
            <a:off x="7795758"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9. fejezet címe</a:t>
            </a:r>
            <a:endParaRPr lang="de-DE"/>
          </a:p>
        </p:txBody>
      </p:sp>
      <p:sp>
        <p:nvSpPr>
          <p:cNvPr id="33" name="Textplatzhalter 24">
            <a:extLst>
              <a:ext uri="{FF2B5EF4-FFF2-40B4-BE49-F238E27FC236}">
                <a16:creationId xmlns:a16="http://schemas.microsoft.com/office/drawing/2014/main" id="{08917E0C-5135-4745-89FB-6F591A324A7C}"/>
              </a:ext>
            </a:extLst>
          </p:cNvPr>
          <p:cNvSpPr>
            <a:spLocks noGrp="1"/>
          </p:cNvSpPr>
          <p:nvPr>
            <p:ph type="body" sz="quarter" idx="43" hasCustomPrompt="1"/>
          </p:nvPr>
        </p:nvSpPr>
        <p:spPr>
          <a:xfrm>
            <a:off x="7795757"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9. fejezethez</a:t>
            </a:r>
            <a:endParaRPr lang="de-DE"/>
          </a:p>
        </p:txBody>
      </p:sp>
      <p:sp>
        <p:nvSpPr>
          <p:cNvPr id="35" name="Textplatzhalter 19">
            <a:extLst>
              <a:ext uri="{FF2B5EF4-FFF2-40B4-BE49-F238E27FC236}">
                <a16:creationId xmlns:a16="http://schemas.microsoft.com/office/drawing/2014/main" id="{8BBA3ABF-741A-ED42-9B65-7AF756E55C14}"/>
              </a:ext>
            </a:extLst>
          </p:cNvPr>
          <p:cNvSpPr>
            <a:spLocks noGrp="1"/>
          </p:cNvSpPr>
          <p:nvPr>
            <p:ph type="body" sz="quarter" idx="44" hasCustomPrompt="1"/>
          </p:nvPr>
        </p:nvSpPr>
        <p:spPr>
          <a:xfrm>
            <a:off x="6530357"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10</a:t>
            </a:r>
          </a:p>
        </p:txBody>
      </p:sp>
      <p:sp>
        <p:nvSpPr>
          <p:cNvPr id="36" name="Textplatzhalter 21">
            <a:extLst>
              <a:ext uri="{FF2B5EF4-FFF2-40B4-BE49-F238E27FC236}">
                <a16:creationId xmlns:a16="http://schemas.microsoft.com/office/drawing/2014/main" id="{38C0706A-CF2C-114A-89D1-EE099FF07A1F}"/>
              </a:ext>
            </a:extLst>
          </p:cNvPr>
          <p:cNvSpPr>
            <a:spLocks noGrp="1"/>
          </p:cNvSpPr>
          <p:nvPr>
            <p:ph type="body" sz="quarter" idx="45" hasCustomPrompt="1"/>
          </p:nvPr>
        </p:nvSpPr>
        <p:spPr>
          <a:xfrm>
            <a:off x="7795758"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10. fejezet címe</a:t>
            </a:r>
            <a:endParaRPr lang="de-DE"/>
          </a:p>
        </p:txBody>
      </p:sp>
      <p:sp>
        <p:nvSpPr>
          <p:cNvPr id="38" name="Textplatzhalter 24">
            <a:extLst>
              <a:ext uri="{FF2B5EF4-FFF2-40B4-BE49-F238E27FC236}">
                <a16:creationId xmlns:a16="http://schemas.microsoft.com/office/drawing/2014/main" id="{3D803161-041E-054D-A7BB-E3706E78C4A4}"/>
              </a:ext>
            </a:extLst>
          </p:cNvPr>
          <p:cNvSpPr>
            <a:spLocks noGrp="1"/>
          </p:cNvSpPr>
          <p:nvPr>
            <p:ph type="body" sz="quarter" idx="46" hasCustomPrompt="1"/>
          </p:nvPr>
        </p:nvSpPr>
        <p:spPr>
          <a:xfrm>
            <a:off x="7795757"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10. fejezethez</a:t>
            </a:r>
            <a:endParaRPr lang="de-DE"/>
          </a:p>
        </p:txBody>
      </p:sp>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cxnSp>
        <p:nvCxnSpPr>
          <p:cNvPr id="2" name="Straight Connector 1">
            <a:extLst>
              <a:ext uri="{FF2B5EF4-FFF2-40B4-BE49-F238E27FC236}">
                <a16:creationId xmlns:a16="http://schemas.microsoft.com/office/drawing/2014/main" id="{57EEA515-BB59-A2FE-6F55-2DEC86BB0464}"/>
              </a:ext>
            </a:extLst>
          </p:cNvPr>
          <p:cNvCxnSpPr>
            <a:cxnSpLocks/>
          </p:cNvCxnSpPr>
          <p:nvPr userDrawn="1"/>
        </p:nvCxnSpPr>
        <p:spPr>
          <a:xfrm>
            <a:off x="6530357" y="2928436"/>
            <a:ext cx="1138967" cy="0"/>
          </a:xfrm>
          <a:prstGeom prst="line">
            <a:avLst/>
          </a:prstGeom>
          <a:noFill/>
          <a:ln w="12700" cap="flat" cmpd="sng" algn="ctr">
            <a:solidFill>
              <a:schemeClr val="accent6"/>
            </a:solidFill>
            <a:prstDash val="solid"/>
          </a:ln>
          <a:effectLst/>
        </p:spPr>
      </p:cxnSp>
      <p:sp>
        <p:nvSpPr>
          <p:cNvPr id="5" name="Fußzeilenplatzhalter 2">
            <a:extLst>
              <a:ext uri="{FF2B5EF4-FFF2-40B4-BE49-F238E27FC236}">
                <a16:creationId xmlns:a16="http://schemas.microsoft.com/office/drawing/2014/main" id="{972FA47C-EFB3-F28E-2088-F30AFC923DFE}"/>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1580763759"/>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8 active)">
    <p:spTree>
      <p:nvGrpSpPr>
        <p:cNvPr id="1" name=""/>
        <p:cNvGrpSpPr/>
        <p:nvPr/>
      </p:nvGrpSpPr>
      <p:grpSpPr>
        <a:xfrm>
          <a:off x="0" y="0"/>
          <a:ext cx="0" cy="0"/>
          <a:chOff x="0" y="0"/>
          <a:chExt cx="0" cy="0"/>
        </a:xfrm>
      </p:grpSpPr>
      <p:sp>
        <p:nvSpPr>
          <p:cNvPr id="20" name="Textplatzhalter 19">
            <a:extLst>
              <a:ext uri="{FF2B5EF4-FFF2-40B4-BE49-F238E27FC236}">
                <a16:creationId xmlns:a16="http://schemas.microsoft.com/office/drawing/2014/main" id="{FA7CFDEC-8980-6043-A592-C01CD41CE203}"/>
              </a:ext>
            </a:extLst>
          </p:cNvPr>
          <p:cNvSpPr>
            <a:spLocks noGrp="1"/>
          </p:cNvSpPr>
          <p:nvPr>
            <p:ph type="body" sz="quarter" idx="11" hasCustomPrompt="1"/>
          </p:nvPr>
        </p:nvSpPr>
        <p:spPr>
          <a:xfrm>
            <a:off x="695143"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01</a:t>
            </a:r>
          </a:p>
        </p:txBody>
      </p:sp>
      <p:sp>
        <p:nvSpPr>
          <p:cNvPr id="48" name="Textplatzhalter 21">
            <a:extLst>
              <a:ext uri="{FF2B5EF4-FFF2-40B4-BE49-F238E27FC236}">
                <a16:creationId xmlns:a16="http://schemas.microsoft.com/office/drawing/2014/main" id="{C4D9BC1A-3066-2546-8B16-33A1BD436F61}"/>
              </a:ext>
            </a:extLst>
          </p:cNvPr>
          <p:cNvSpPr>
            <a:spLocks noGrp="1"/>
          </p:cNvSpPr>
          <p:nvPr>
            <p:ph type="body" sz="quarter" idx="12" hasCustomPrompt="1"/>
          </p:nvPr>
        </p:nvSpPr>
        <p:spPr>
          <a:xfrm>
            <a:off x="1960543"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marL="0" marR="0" lvl="0" indent="0" algn="l" defTabSz="914126" rtl="0" eaLnBrk="1" fontAlgn="auto" latinLnBrk="0" hangingPunct="1">
              <a:lnSpc>
                <a:spcPct val="110000"/>
              </a:lnSpc>
              <a:spcBef>
                <a:spcPts val="600"/>
              </a:spcBef>
              <a:spcAft>
                <a:spcPts val="0"/>
              </a:spcAft>
              <a:buClrTx/>
              <a:buSzPct val="100000"/>
              <a:buFont typeface="Arial" panose="020B0604020202020204" pitchFamily="34" charset="0"/>
              <a:buNone/>
              <a:tabLst/>
              <a:defRPr/>
            </a:pPr>
            <a:r>
              <a:rPr lang="hu-HU"/>
              <a:t>Az 1. fejezet címe</a:t>
            </a:r>
            <a:endParaRPr lang="de-DE"/>
          </a:p>
        </p:txBody>
      </p:sp>
      <p:sp>
        <p:nvSpPr>
          <p:cNvPr id="49" name="Textplatzhalter 24">
            <a:extLst>
              <a:ext uri="{FF2B5EF4-FFF2-40B4-BE49-F238E27FC236}">
                <a16:creationId xmlns:a16="http://schemas.microsoft.com/office/drawing/2014/main" id="{C77C10C2-A3E5-B64A-BAA3-7E64CCEB976C}"/>
              </a:ext>
            </a:extLst>
          </p:cNvPr>
          <p:cNvSpPr>
            <a:spLocks noGrp="1"/>
          </p:cNvSpPr>
          <p:nvPr>
            <p:ph type="body" sz="quarter" idx="13" hasCustomPrompt="1"/>
          </p:nvPr>
        </p:nvSpPr>
        <p:spPr>
          <a:xfrm>
            <a:off x="1960542"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34" name="Textplatzhalter 19">
            <a:extLst>
              <a:ext uri="{FF2B5EF4-FFF2-40B4-BE49-F238E27FC236}">
                <a16:creationId xmlns:a16="http://schemas.microsoft.com/office/drawing/2014/main" id="{196E225E-1A45-6740-BD6D-86EE610A8909}"/>
              </a:ext>
            </a:extLst>
          </p:cNvPr>
          <p:cNvSpPr>
            <a:spLocks noGrp="1"/>
          </p:cNvSpPr>
          <p:nvPr>
            <p:ph type="body" sz="quarter" idx="14" hasCustomPrompt="1"/>
          </p:nvPr>
        </p:nvSpPr>
        <p:spPr>
          <a:xfrm>
            <a:off x="695143"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02</a:t>
            </a:r>
          </a:p>
        </p:txBody>
      </p:sp>
      <p:sp>
        <p:nvSpPr>
          <p:cNvPr id="50" name="Textplatzhalter 21">
            <a:extLst>
              <a:ext uri="{FF2B5EF4-FFF2-40B4-BE49-F238E27FC236}">
                <a16:creationId xmlns:a16="http://schemas.microsoft.com/office/drawing/2014/main" id="{F45F6ACA-0CB2-0041-ABDC-0ACE07CF7380}"/>
              </a:ext>
            </a:extLst>
          </p:cNvPr>
          <p:cNvSpPr>
            <a:spLocks noGrp="1"/>
          </p:cNvSpPr>
          <p:nvPr>
            <p:ph type="body" sz="quarter" idx="24" hasCustomPrompt="1"/>
          </p:nvPr>
        </p:nvSpPr>
        <p:spPr>
          <a:xfrm>
            <a:off x="1960543"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51" name="Textplatzhalter 24">
            <a:extLst>
              <a:ext uri="{FF2B5EF4-FFF2-40B4-BE49-F238E27FC236}">
                <a16:creationId xmlns:a16="http://schemas.microsoft.com/office/drawing/2014/main" id="{2F540847-7EF2-E644-97F9-67F7C3613128}"/>
              </a:ext>
            </a:extLst>
          </p:cNvPr>
          <p:cNvSpPr>
            <a:spLocks noGrp="1"/>
          </p:cNvSpPr>
          <p:nvPr>
            <p:ph type="body" sz="quarter" idx="25" hasCustomPrompt="1"/>
          </p:nvPr>
        </p:nvSpPr>
        <p:spPr>
          <a:xfrm>
            <a:off x="1960542"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37" name="Textplatzhalter 19">
            <a:extLst>
              <a:ext uri="{FF2B5EF4-FFF2-40B4-BE49-F238E27FC236}">
                <a16:creationId xmlns:a16="http://schemas.microsoft.com/office/drawing/2014/main" id="{C582A761-5190-FA48-9223-7777578FB011}"/>
              </a:ext>
            </a:extLst>
          </p:cNvPr>
          <p:cNvSpPr>
            <a:spLocks noGrp="1"/>
          </p:cNvSpPr>
          <p:nvPr>
            <p:ph type="body" sz="quarter" idx="17" hasCustomPrompt="1"/>
          </p:nvPr>
        </p:nvSpPr>
        <p:spPr>
          <a:xfrm>
            <a:off x="695143"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03</a:t>
            </a:r>
          </a:p>
        </p:txBody>
      </p:sp>
      <p:sp>
        <p:nvSpPr>
          <p:cNvPr id="52" name="Textplatzhalter 21">
            <a:extLst>
              <a:ext uri="{FF2B5EF4-FFF2-40B4-BE49-F238E27FC236}">
                <a16:creationId xmlns:a16="http://schemas.microsoft.com/office/drawing/2014/main" id="{C9BA0CC5-C97B-CB40-B55D-47F3DF5FB734}"/>
              </a:ext>
            </a:extLst>
          </p:cNvPr>
          <p:cNvSpPr>
            <a:spLocks noGrp="1"/>
          </p:cNvSpPr>
          <p:nvPr>
            <p:ph type="body" sz="quarter" idx="26" hasCustomPrompt="1"/>
          </p:nvPr>
        </p:nvSpPr>
        <p:spPr>
          <a:xfrm>
            <a:off x="1960543"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53" name="Textplatzhalter 24">
            <a:extLst>
              <a:ext uri="{FF2B5EF4-FFF2-40B4-BE49-F238E27FC236}">
                <a16:creationId xmlns:a16="http://schemas.microsoft.com/office/drawing/2014/main" id="{4A1F2CD7-D4D5-1549-8B6F-6A1942269A42}"/>
              </a:ext>
            </a:extLst>
          </p:cNvPr>
          <p:cNvSpPr>
            <a:spLocks noGrp="1"/>
          </p:cNvSpPr>
          <p:nvPr>
            <p:ph type="body" sz="quarter" idx="27" hasCustomPrompt="1"/>
          </p:nvPr>
        </p:nvSpPr>
        <p:spPr>
          <a:xfrm>
            <a:off x="1960542"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40" name="Textplatzhalter 19">
            <a:extLst>
              <a:ext uri="{FF2B5EF4-FFF2-40B4-BE49-F238E27FC236}">
                <a16:creationId xmlns:a16="http://schemas.microsoft.com/office/drawing/2014/main" id="{553D211E-7BF8-B84F-B468-6041A480F8E5}"/>
              </a:ext>
            </a:extLst>
          </p:cNvPr>
          <p:cNvSpPr>
            <a:spLocks noGrp="1"/>
          </p:cNvSpPr>
          <p:nvPr>
            <p:ph type="body" sz="quarter" idx="20" hasCustomPrompt="1"/>
          </p:nvPr>
        </p:nvSpPr>
        <p:spPr>
          <a:xfrm>
            <a:off x="695143"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04</a:t>
            </a:r>
          </a:p>
        </p:txBody>
      </p:sp>
      <p:sp>
        <p:nvSpPr>
          <p:cNvPr id="54" name="Textplatzhalter 21">
            <a:extLst>
              <a:ext uri="{FF2B5EF4-FFF2-40B4-BE49-F238E27FC236}">
                <a16:creationId xmlns:a16="http://schemas.microsoft.com/office/drawing/2014/main" id="{7401EBD5-B928-4643-86C8-EA585E7F2CF3}"/>
              </a:ext>
            </a:extLst>
          </p:cNvPr>
          <p:cNvSpPr>
            <a:spLocks noGrp="1"/>
          </p:cNvSpPr>
          <p:nvPr>
            <p:ph type="body" sz="quarter" idx="28" hasCustomPrompt="1"/>
          </p:nvPr>
        </p:nvSpPr>
        <p:spPr>
          <a:xfrm>
            <a:off x="1960543"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55" name="Textplatzhalter 24">
            <a:extLst>
              <a:ext uri="{FF2B5EF4-FFF2-40B4-BE49-F238E27FC236}">
                <a16:creationId xmlns:a16="http://schemas.microsoft.com/office/drawing/2014/main" id="{A2EE3732-297D-024C-BFD0-CD792FE446EF}"/>
              </a:ext>
            </a:extLst>
          </p:cNvPr>
          <p:cNvSpPr>
            <a:spLocks noGrp="1"/>
          </p:cNvSpPr>
          <p:nvPr>
            <p:ph type="body" sz="quarter" idx="29" hasCustomPrompt="1"/>
          </p:nvPr>
        </p:nvSpPr>
        <p:spPr>
          <a:xfrm>
            <a:off x="1960542"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sp>
        <p:nvSpPr>
          <p:cNvPr id="43" name="Textplatzhalter 19">
            <a:extLst>
              <a:ext uri="{FF2B5EF4-FFF2-40B4-BE49-F238E27FC236}">
                <a16:creationId xmlns:a16="http://schemas.microsoft.com/office/drawing/2014/main" id="{960410E4-AF54-F940-B6EB-ACE6E98A754E}"/>
              </a:ext>
            </a:extLst>
          </p:cNvPr>
          <p:cNvSpPr>
            <a:spLocks noGrp="1"/>
          </p:cNvSpPr>
          <p:nvPr>
            <p:ph type="body" sz="quarter" idx="23" hasCustomPrompt="1"/>
          </p:nvPr>
        </p:nvSpPr>
        <p:spPr>
          <a:xfrm>
            <a:off x="695143"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05</a:t>
            </a:r>
          </a:p>
        </p:txBody>
      </p:sp>
      <p:sp>
        <p:nvSpPr>
          <p:cNvPr id="56" name="Textplatzhalter 21">
            <a:extLst>
              <a:ext uri="{FF2B5EF4-FFF2-40B4-BE49-F238E27FC236}">
                <a16:creationId xmlns:a16="http://schemas.microsoft.com/office/drawing/2014/main" id="{EF098C7E-3CF8-1A45-85B2-89ED6AB6B384}"/>
              </a:ext>
            </a:extLst>
          </p:cNvPr>
          <p:cNvSpPr>
            <a:spLocks noGrp="1"/>
          </p:cNvSpPr>
          <p:nvPr>
            <p:ph type="body" sz="quarter" idx="30" hasCustomPrompt="1"/>
          </p:nvPr>
        </p:nvSpPr>
        <p:spPr>
          <a:xfrm>
            <a:off x="1960543"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57" name="Textplatzhalter 24">
            <a:extLst>
              <a:ext uri="{FF2B5EF4-FFF2-40B4-BE49-F238E27FC236}">
                <a16:creationId xmlns:a16="http://schemas.microsoft.com/office/drawing/2014/main" id="{EA7AA22B-B607-4947-8B39-84A10E7C9F5B}"/>
              </a:ext>
            </a:extLst>
          </p:cNvPr>
          <p:cNvSpPr>
            <a:spLocks noGrp="1"/>
          </p:cNvSpPr>
          <p:nvPr>
            <p:ph type="body" sz="quarter" idx="31" hasCustomPrompt="1"/>
          </p:nvPr>
        </p:nvSpPr>
        <p:spPr>
          <a:xfrm>
            <a:off x="1960542"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sp>
        <p:nvSpPr>
          <p:cNvPr id="22" name="Textplatzhalter 19">
            <a:extLst>
              <a:ext uri="{FF2B5EF4-FFF2-40B4-BE49-F238E27FC236}">
                <a16:creationId xmlns:a16="http://schemas.microsoft.com/office/drawing/2014/main" id="{3691A95E-E905-1E49-80FF-FB034009D37F}"/>
              </a:ext>
            </a:extLst>
          </p:cNvPr>
          <p:cNvSpPr>
            <a:spLocks noGrp="1"/>
          </p:cNvSpPr>
          <p:nvPr>
            <p:ph type="body" sz="quarter" idx="32" hasCustomPrompt="1"/>
          </p:nvPr>
        </p:nvSpPr>
        <p:spPr>
          <a:xfrm>
            <a:off x="6530357"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06</a:t>
            </a:r>
          </a:p>
        </p:txBody>
      </p:sp>
      <p:sp>
        <p:nvSpPr>
          <p:cNvPr id="23" name="Textplatzhalter 21">
            <a:extLst>
              <a:ext uri="{FF2B5EF4-FFF2-40B4-BE49-F238E27FC236}">
                <a16:creationId xmlns:a16="http://schemas.microsoft.com/office/drawing/2014/main" id="{447AD062-AEC7-214E-B0B4-FFDB493331D3}"/>
              </a:ext>
            </a:extLst>
          </p:cNvPr>
          <p:cNvSpPr>
            <a:spLocks noGrp="1"/>
          </p:cNvSpPr>
          <p:nvPr>
            <p:ph type="body" sz="quarter" idx="33" hasCustomPrompt="1"/>
          </p:nvPr>
        </p:nvSpPr>
        <p:spPr>
          <a:xfrm>
            <a:off x="7795758"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de-DE"/>
              <a:t>Titel </a:t>
            </a:r>
            <a:endParaRPr lang="hu-HU"/>
          </a:p>
          <a:p>
            <a:pPr marL="0" marR="0" lvl="0" indent="0" algn="l" defTabSz="914126" rtl="0" eaLnBrk="1" fontAlgn="auto" latinLnBrk="0" hangingPunct="1">
              <a:lnSpc>
                <a:spcPct val="110000"/>
              </a:lnSpc>
              <a:spcBef>
                <a:spcPts val="600"/>
              </a:spcBef>
              <a:spcAft>
                <a:spcPts val="0"/>
              </a:spcAft>
              <a:buClrTx/>
              <a:buSzPct val="100000"/>
              <a:buFont typeface="Arial" panose="020B0604020202020204" pitchFamily="34" charset="0"/>
              <a:buNone/>
              <a:tabLst/>
              <a:defRPr/>
            </a:pPr>
            <a:r>
              <a:rPr lang="hu-HU"/>
              <a:t>A 6. fejezet címe</a:t>
            </a:r>
            <a:endParaRPr lang="de-DE"/>
          </a:p>
        </p:txBody>
      </p:sp>
      <p:sp>
        <p:nvSpPr>
          <p:cNvPr id="24" name="Textplatzhalter 24">
            <a:extLst>
              <a:ext uri="{FF2B5EF4-FFF2-40B4-BE49-F238E27FC236}">
                <a16:creationId xmlns:a16="http://schemas.microsoft.com/office/drawing/2014/main" id="{AB91B477-95EF-5A47-AF84-DD76BC77FF6A}"/>
              </a:ext>
            </a:extLst>
          </p:cNvPr>
          <p:cNvSpPr>
            <a:spLocks noGrp="1"/>
          </p:cNvSpPr>
          <p:nvPr>
            <p:ph type="body" sz="quarter" idx="34" hasCustomPrompt="1"/>
          </p:nvPr>
        </p:nvSpPr>
        <p:spPr>
          <a:xfrm>
            <a:off x="7795757"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6. fejezethez</a:t>
            </a:r>
            <a:endParaRPr lang="de-DE"/>
          </a:p>
        </p:txBody>
      </p:sp>
      <p:sp>
        <p:nvSpPr>
          <p:cNvPr id="25" name="Textplatzhalter 19">
            <a:extLst>
              <a:ext uri="{FF2B5EF4-FFF2-40B4-BE49-F238E27FC236}">
                <a16:creationId xmlns:a16="http://schemas.microsoft.com/office/drawing/2014/main" id="{7227FD6B-918D-3A46-BA22-04D4212ED5C6}"/>
              </a:ext>
            </a:extLst>
          </p:cNvPr>
          <p:cNvSpPr>
            <a:spLocks noGrp="1"/>
          </p:cNvSpPr>
          <p:nvPr>
            <p:ph type="body" sz="quarter" idx="35" hasCustomPrompt="1"/>
          </p:nvPr>
        </p:nvSpPr>
        <p:spPr>
          <a:xfrm>
            <a:off x="6530357"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07</a:t>
            </a:r>
          </a:p>
        </p:txBody>
      </p:sp>
      <p:sp>
        <p:nvSpPr>
          <p:cNvPr id="26" name="Textplatzhalter 21">
            <a:extLst>
              <a:ext uri="{FF2B5EF4-FFF2-40B4-BE49-F238E27FC236}">
                <a16:creationId xmlns:a16="http://schemas.microsoft.com/office/drawing/2014/main" id="{4D8BEFD3-CB0B-F347-A6B0-39D3ABD3DA88}"/>
              </a:ext>
            </a:extLst>
          </p:cNvPr>
          <p:cNvSpPr>
            <a:spLocks noGrp="1"/>
          </p:cNvSpPr>
          <p:nvPr>
            <p:ph type="body" sz="quarter" idx="36" hasCustomPrompt="1"/>
          </p:nvPr>
        </p:nvSpPr>
        <p:spPr>
          <a:xfrm>
            <a:off x="7795758"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7. fejezet címe</a:t>
            </a:r>
            <a:endParaRPr lang="de-DE"/>
          </a:p>
        </p:txBody>
      </p:sp>
      <p:sp>
        <p:nvSpPr>
          <p:cNvPr id="27" name="Textplatzhalter 24">
            <a:extLst>
              <a:ext uri="{FF2B5EF4-FFF2-40B4-BE49-F238E27FC236}">
                <a16:creationId xmlns:a16="http://schemas.microsoft.com/office/drawing/2014/main" id="{843D8193-D959-7F4C-9E3F-E398B9A08C3E}"/>
              </a:ext>
            </a:extLst>
          </p:cNvPr>
          <p:cNvSpPr>
            <a:spLocks noGrp="1"/>
          </p:cNvSpPr>
          <p:nvPr>
            <p:ph type="body" sz="quarter" idx="37" hasCustomPrompt="1"/>
          </p:nvPr>
        </p:nvSpPr>
        <p:spPr>
          <a:xfrm>
            <a:off x="7795757"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7. fejezethez</a:t>
            </a:r>
            <a:endParaRPr lang="de-DE"/>
          </a:p>
        </p:txBody>
      </p:sp>
      <p:sp>
        <p:nvSpPr>
          <p:cNvPr id="28" name="Textplatzhalter 19">
            <a:extLst>
              <a:ext uri="{FF2B5EF4-FFF2-40B4-BE49-F238E27FC236}">
                <a16:creationId xmlns:a16="http://schemas.microsoft.com/office/drawing/2014/main" id="{B3033D03-C34D-AE44-B8F2-7D358A6EC768}"/>
              </a:ext>
            </a:extLst>
          </p:cNvPr>
          <p:cNvSpPr>
            <a:spLocks noGrp="1"/>
          </p:cNvSpPr>
          <p:nvPr>
            <p:ph type="body" sz="quarter" idx="38" hasCustomPrompt="1"/>
          </p:nvPr>
        </p:nvSpPr>
        <p:spPr>
          <a:xfrm>
            <a:off x="6530357" y="3166562"/>
            <a:ext cx="1265400" cy="806993"/>
          </a:xfrm>
        </p:spPr>
        <p:txBody>
          <a:bodyPr anchor="ctr"/>
          <a:lstStyle>
            <a:lvl1pPr>
              <a:defRPr sz="4799" b="1" i="0">
                <a:solidFill>
                  <a:schemeClr val="tx1"/>
                </a:solidFill>
                <a:latin typeface="+mj-lt"/>
                <a:cs typeface="Audi Type Extended" panose="020B0505040200000003" pitchFamily="34" charset="0"/>
              </a:defRPr>
            </a:lvl1pPr>
          </a:lstStyle>
          <a:p>
            <a:pPr lvl="0"/>
            <a:r>
              <a:rPr lang="de-DE"/>
              <a:t>08</a:t>
            </a:r>
          </a:p>
        </p:txBody>
      </p:sp>
      <p:sp>
        <p:nvSpPr>
          <p:cNvPr id="29" name="Textplatzhalter 21">
            <a:extLst>
              <a:ext uri="{FF2B5EF4-FFF2-40B4-BE49-F238E27FC236}">
                <a16:creationId xmlns:a16="http://schemas.microsoft.com/office/drawing/2014/main" id="{B408A5D5-18AC-4F4C-AA03-22BAB865BEC7}"/>
              </a:ext>
            </a:extLst>
          </p:cNvPr>
          <p:cNvSpPr>
            <a:spLocks noGrp="1"/>
          </p:cNvSpPr>
          <p:nvPr>
            <p:ph type="body" sz="quarter" idx="39" hasCustomPrompt="1"/>
          </p:nvPr>
        </p:nvSpPr>
        <p:spPr>
          <a:xfrm>
            <a:off x="7795758" y="3325723"/>
            <a:ext cx="3909139"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8. fejezet címe</a:t>
            </a:r>
            <a:endParaRPr lang="de-DE"/>
          </a:p>
        </p:txBody>
      </p:sp>
      <p:sp>
        <p:nvSpPr>
          <p:cNvPr id="30" name="Textplatzhalter 24">
            <a:extLst>
              <a:ext uri="{FF2B5EF4-FFF2-40B4-BE49-F238E27FC236}">
                <a16:creationId xmlns:a16="http://schemas.microsoft.com/office/drawing/2014/main" id="{ED2B75C3-FD53-B147-86E1-1A00ACF8AFAB}"/>
              </a:ext>
            </a:extLst>
          </p:cNvPr>
          <p:cNvSpPr>
            <a:spLocks noGrp="1"/>
          </p:cNvSpPr>
          <p:nvPr>
            <p:ph type="body" sz="quarter" idx="40" hasCustomPrompt="1"/>
          </p:nvPr>
        </p:nvSpPr>
        <p:spPr>
          <a:xfrm>
            <a:off x="7795757" y="3611910"/>
            <a:ext cx="3909140" cy="361645"/>
          </a:xfrm>
        </p:spPr>
        <p:txBody>
          <a:bodyPr lIns="72000"/>
          <a:lstStyle>
            <a:lvl1pPr>
              <a:defRPr sz="1200" b="0" i="0">
                <a:solidFill>
                  <a:schemeClr val="tx1"/>
                </a:solidFill>
                <a:latin typeface="+mn-lt"/>
                <a:cs typeface="Audi Type" panose="020B0503040200000003" pitchFamily="34" charset="0"/>
              </a:defRPr>
            </a:lvl1pPr>
          </a:lstStyle>
          <a:p>
            <a:pPr lvl="0"/>
            <a:r>
              <a:rPr lang="hu-HU"/>
              <a:t>Alcím és/vagy magyarázó szöveg a 8. fejezethez</a:t>
            </a:r>
            <a:endParaRPr lang="de-DE"/>
          </a:p>
        </p:txBody>
      </p:sp>
      <p:sp>
        <p:nvSpPr>
          <p:cNvPr id="31" name="Textplatzhalter 19">
            <a:extLst>
              <a:ext uri="{FF2B5EF4-FFF2-40B4-BE49-F238E27FC236}">
                <a16:creationId xmlns:a16="http://schemas.microsoft.com/office/drawing/2014/main" id="{79B0FF41-46D0-3F4F-B52D-D13E9F3C7A79}"/>
              </a:ext>
            </a:extLst>
          </p:cNvPr>
          <p:cNvSpPr>
            <a:spLocks noGrp="1"/>
          </p:cNvSpPr>
          <p:nvPr>
            <p:ph type="body" sz="quarter" idx="41" hasCustomPrompt="1"/>
          </p:nvPr>
        </p:nvSpPr>
        <p:spPr>
          <a:xfrm>
            <a:off x="6530357"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09</a:t>
            </a:r>
          </a:p>
        </p:txBody>
      </p:sp>
      <p:sp>
        <p:nvSpPr>
          <p:cNvPr id="32" name="Textplatzhalter 21">
            <a:extLst>
              <a:ext uri="{FF2B5EF4-FFF2-40B4-BE49-F238E27FC236}">
                <a16:creationId xmlns:a16="http://schemas.microsoft.com/office/drawing/2014/main" id="{B6182259-C8B2-AE44-8712-892A2FDBDDB5}"/>
              </a:ext>
            </a:extLst>
          </p:cNvPr>
          <p:cNvSpPr>
            <a:spLocks noGrp="1"/>
          </p:cNvSpPr>
          <p:nvPr>
            <p:ph type="body" sz="quarter" idx="42" hasCustomPrompt="1"/>
          </p:nvPr>
        </p:nvSpPr>
        <p:spPr>
          <a:xfrm>
            <a:off x="7795758"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9. fejezet címe</a:t>
            </a:r>
            <a:endParaRPr lang="de-DE"/>
          </a:p>
        </p:txBody>
      </p:sp>
      <p:sp>
        <p:nvSpPr>
          <p:cNvPr id="33" name="Textplatzhalter 24">
            <a:extLst>
              <a:ext uri="{FF2B5EF4-FFF2-40B4-BE49-F238E27FC236}">
                <a16:creationId xmlns:a16="http://schemas.microsoft.com/office/drawing/2014/main" id="{08917E0C-5135-4745-89FB-6F591A324A7C}"/>
              </a:ext>
            </a:extLst>
          </p:cNvPr>
          <p:cNvSpPr>
            <a:spLocks noGrp="1"/>
          </p:cNvSpPr>
          <p:nvPr>
            <p:ph type="body" sz="quarter" idx="43" hasCustomPrompt="1"/>
          </p:nvPr>
        </p:nvSpPr>
        <p:spPr>
          <a:xfrm>
            <a:off x="7795757"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9. fejezethez</a:t>
            </a:r>
            <a:endParaRPr lang="de-DE"/>
          </a:p>
        </p:txBody>
      </p:sp>
      <p:sp>
        <p:nvSpPr>
          <p:cNvPr id="35" name="Textplatzhalter 19">
            <a:extLst>
              <a:ext uri="{FF2B5EF4-FFF2-40B4-BE49-F238E27FC236}">
                <a16:creationId xmlns:a16="http://schemas.microsoft.com/office/drawing/2014/main" id="{8BBA3ABF-741A-ED42-9B65-7AF756E55C14}"/>
              </a:ext>
            </a:extLst>
          </p:cNvPr>
          <p:cNvSpPr>
            <a:spLocks noGrp="1"/>
          </p:cNvSpPr>
          <p:nvPr>
            <p:ph type="body" sz="quarter" idx="44" hasCustomPrompt="1"/>
          </p:nvPr>
        </p:nvSpPr>
        <p:spPr>
          <a:xfrm>
            <a:off x="6530357"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10</a:t>
            </a:r>
          </a:p>
        </p:txBody>
      </p:sp>
      <p:sp>
        <p:nvSpPr>
          <p:cNvPr id="36" name="Textplatzhalter 21">
            <a:extLst>
              <a:ext uri="{FF2B5EF4-FFF2-40B4-BE49-F238E27FC236}">
                <a16:creationId xmlns:a16="http://schemas.microsoft.com/office/drawing/2014/main" id="{38C0706A-CF2C-114A-89D1-EE099FF07A1F}"/>
              </a:ext>
            </a:extLst>
          </p:cNvPr>
          <p:cNvSpPr>
            <a:spLocks noGrp="1"/>
          </p:cNvSpPr>
          <p:nvPr>
            <p:ph type="body" sz="quarter" idx="45" hasCustomPrompt="1"/>
          </p:nvPr>
        </p:nvSpPr>
        <p:spPr>
          <a:xfrm>
            <a:off x="7795758"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10. fejezet címe</a:t>
            </a:r>
            <a:endParaRPr lang="de-DE"/>
          </a:p>
        </p:txBody>
      </p:sp>
      <p:sp>
        <p:nvSpPr>
          <p:cNvPr id="38" name="Textplatzhalter 24">
            <a:extLst>
              <a:ext uri="{FF2B5EF4-FFF2-40B4-BE49-F238E27FC236}">
                <a16:creationId xmlns:a16="http://schemas.microsoft.com/office/drawing/2014/main" id="{3D803161-041E-054D-A7BB-E3706E78C4A4}"/>
              </a:ext>
            </a:extLst>
          </p:cNvPr>
          <p:cNvSpPr>
            <a:spLocks noGrp="1"/>
          </p:cNvSpPr>
          <p:nvPr>
            <p:ph type="body" sz="quarter" idx="46" hasCustomPrompt="1"/>
          </p:nvPr>
        </p:nvSpPr>
        <p:spPr>
          <a:xfrm>
            <a:off x="7795757"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10. fejezethez</a:t>
            </a:r>
            <a:endParaRPr lang="de-DE"/>
          </a:p>
        </p:txBody>
      </p:sp>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cxnSp>
        <p:nvCxnSpPr>
          <p:cNvPr id="2" name="Straight Connector 1">
            <a:extLst>
              <a:ext uri="{FF2B5EF4-FFF2-40B4-BE49-F238E27FC236}">
                <a16:creationId xmlns:a16="http://schemas.microsoft.com/office/drawing/2014/main" id="{57EEA515-BB59-A2FE-6F55-2DEC86BB0464}"/>
              </a:ext>
            </a:extLst>
          </p:cNvPr>
          <p:cNvCxnSpPr>
            <a:cxnSpLocks/>
          </p:cNvCxnSpPr>
          <p:nvPr userDrawn="1"/>
        </p:nvCxnSpPr>
        <p:spPr>
          <a:xfrm>
            <a:off x="6530357" y="3987432"/>
            <a:ext cx="1138967" cy="0"/>
          </a:xfrm>
          <a:prstGeom prst="line">
            <a:avLst/>
          </a:prstGeom>
          <a:noFill/>
          <a:ln w="12700" cap="flat" cmpd="sng" algn="ctr">
            <a:solidFill>
              <a:schemeClr val="accent6"/>
            </a:solidFill>
            <a:prstDash val="solid"/>
          </a:ln>
          <a:effectLst/>
        </p:spPr>
      </p:cxnSp>
      <p:sp>
        <p:nvSpPr>
          <p:cNvPr id="5" name="Fußzeilenplatzhalter 2">
            <a:extLst>
              <a:ext uri="{FF2B5EF4-FFF2-40B4-BE49-F238E27FC236}">
                <a16:creationId xmlns:a16="http://schemas.microsoft.com/office/drawing/2014/main" id="{8F61DB43-78CB-47FE-0757-BB90DC3D4245}"/>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386933821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9 active)">
    <p:spTree>
      <p:nvGrpSpPr>
        <p:cNvPr id="1" name=""/>
        <p:cNvGrpSpPr/>
        <p:nvPr/>
      </p:nvGrpSpPr>
      <p:grpSpPr>
        <a:xfrm>
          <a:off x="0" y="0"/>
          <a:ext cx="0" cy="0"/>
          <a:chOff x="0" y="0"/>
          <a:chExt cx="0" cy="0"/>
        </a:xfrm>
      </p:grpSpPr>
      <p:sp>
        <p:nvSpPr>
          <p:cNvPr id="20" name="Textplatzhalter 19">
            <a:extLst>
              <a:ext uri="{FF2B5EF4-FFF2-40B4-BE49-F238E27FC236}">
                <a16:creationId xmlns:a16="http://schemas.microsoft.com/office/drawing/2014/main" id="{FA7CFDEC-8980-6043-A592-C01CD41CE203}"/>
              </a:ext>
            </a:extLst>
          </p:cNvPr>
          <p:cNvSpPr>
            <a:spLocks noGrp="1"/>
          </p:cNvSpPr>
          <p:nvPr>
            <p:ph type="body" sz="quarter" idx="11" hasCustomPrompt="1"/>
          </p:nvPr>
        </p:nvSpPr>
        <p:spPr>
          <a:xfrm>
            <a:off x="695143"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01</a:t>
            </a:r>
          </a:p>
        </p:txBody>
      </p:sp>
      <p:sp>
        <p:nvSpPr>
          <p:cNvPr id="48" name="Textplatzhalter 21">
            <a:extLst>
              <a:ext uri="{FF2B5EF4-FFF2-40B4-BE49-F238E27FC236}">
                <a16:creationId xmlns:a16="http://schemas.microsoft.com/office/drawing/2014/main" id="{C4D9BC1A-3066-2546-8B16-33A1BD436F61}"/>
              </a:ext>
            </a:extLst>
          </p:cNvPr>
          <p:cNvSpPr>
            <a:spLocks noGrp="1"/>
          </p:cNvSpPr>
          <p:nvPr>
            <p:ph type="body" sz="quarter" idx="12" hasCustomPrompt="1"/>
          </p:nvPr>
        </p:nvSpPr>
        <p:spPr>
          <a:xfrm>
            <a:off x="1960543"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49" name="Textplatzhalter 24">
            <a:extLst>
              <a:ext uri="{FF2B5EF4-FFF2-40B4-BE49-F238E27FC236}">
                <a16:creationId xmlns:a16="http://schemas.microsoft.com/office/drawing/2014/main" id="{C77C10C2-A3E5-B64A-BAA3-7E64CCEB976C}"/>
              </a:ext>
            </a:extLst>
          </p:cNvPr>
          <p:cNvSpPr>
            <a:spLocks noGrp="1"/>
          </p:cNvSpPr>
          <p:nvPr>
            <p:ph type="body" sz="quarter" idx="13" hasCustomPrompt="1"/>
          </p:nvPr>
        </p:nvSpPr>
        <p:spPr>
          <a:xfrm>
            <a:off x="1960542"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34" name="Textplatzhalter 19">
            <a:extLst>
              <a:ext uri="{FF2B5EF4-FFF2-40B4-BE49-F238E27FC236}">
                <a16:creationId xmlns:a16="http://schemas.microsoft.com/office/drawing/2014/main" id="{196E225E-1A45-6740-BD6D-86EE610A8909}"/>
              </a:ext>
            </a:extLst>
          </p:cNvPr>
          <p:cNvSpPr>
            <a:spLocks noGrp="1"/>
          </p:cNvSpPr>
          <p:nvPr>
            <p:ph type="body" sz="quarter" idx="14" hasCustomPrompt="1"/>
          </p:nvPr>
        </p:nvSpPr>
        <p:spPr>
          <a:xfrm>
            <a:off x="695143"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02</a:t>
            </a:r>
          </a:p>
        </p:txBody>
      </p:sp>
      <p:sp>
        <p:nvSpPr>
          <p:cNvPr id="50" name="Textplatzhalter 21">
            <a:extLst>
              <a:ext uri="{FF2B5EF4-FFF2-40B4-BE49-F238E27FC236}">
                <a16:creationId xmlns:a16="http://schemas.microsoft.com/office/drawing/2014/main" id="{F45F6ACA-0CB2-0041-ABDC-0ACE07CF7380}"/>
              </a:ext>
            </a:extLst>
          </p:cNvPr>
          <p:cNvSpPr>
            <a:spLocks noGrp="1"/>
          </p:cNvSpPr>
          <p:nvPr>
            <p:ph type="body" sz="quarter" idx="24" hasCustomPrompt="1"/>
          </p:nvPr>
        </p:nvSpPr>
        <p:spPr>
          <a:xfrm>
            <a:off x="1960543"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51" name="Textplatzhalter 24">
            <a:extLst>
              <a:ext uri="{FF2B5EF4-FFF2-40B4-BE49-F238E27FC236}">
                <a16:creationId xmlns:a16="http://schemas.microsoft.com/office/drawing/2014/main" id="{2F540847-7EF2-E644-97F9-67F7C3613128}"/>
              </a:ext>
            </a:extLst>
          </p:cNvPr>
          <p:cNvSpPr>
            <a:spLocks noGrp="1"/>
          </p:cNvSpPr>
          <p:nvPr>
            <p:ph type="body" sz="quarter" idx="25" hasCustomPrompt="1"/>
          </p:nvPr>
        </p:nvSpPr>
        <p:spPr>
          <a:xfrm>
            <a:off x="1960542"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37" name="Textplatzhalter 19">
            <a:extLst>
              <a:ext uri="{FF2B5EF4-FFF2-40B4-BE49-F238E27FC236}">
                <a16:creationId xmlns:a16="http://schemas.microsoft.com/office/drawing/2014/main" id="{C582A761-5190-FA48-9223-7777578FB011}"/>
              </a:ext>
            </a:extLst>
          </p:cNvPr>
          <p:cNvSpPr>
            <a:spLocks noGrp="1"/>
          </p:cNvSpPr>
          <p:nvPr>
            <p:ph type="body" sz="quarter" idx="17" hasCustomPrompt="1"/>
          </p:nvPr>
        </p:nvSpPr>
        <p:spPr>
          <a:xfrm>
            <a:off x="695143"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03</a:t>
            </a:r>
          </a:p>
        </p:txBody>
      </p:sp>
      <p:sp>
        <p:nvSpPr>
          <p:cNvPr id="52" name="Textplatzhalter 21">
            <a:extLst>
              <a:ext uri="{FF2B5EF4-FFF2-40B4-BE49-F238E27FC236}">
                <a16:creationId xmlns:a16="http://schemas.microsoft.com/office/drawing/2014/main" id="{C9BA0CC5-C97B-CB40-B55D-47F3DF5FB734}"/>
              </a:ext>
            </a:extLst>
          </p:cNvPr>
          <p:cNvSpPr>
            <a:spLocks noGrp="1"/>
          </p:cNvSpPr>
          <p:nvPr>
            <p:ph type="body" sz="quarter" idx="26" hasCustomPrompt="1"/>
          </p:nvPr>
        </p:nvSpPr>
        <p:spPr>
          <a:xfrm>
            <a:off x="1960543"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53" name="Textplatzhalter 24">
            <a:extLst>
              <a:ext uri="{FF2B5EF4-FFF2-40B4-BE49-F238E27FC236}">
                <a16:creationId xmlns:a16="http://schemas.microsoft.com/office/drawing/2014/main" id="{4A1F2CD7-D4D5-1549-8B6F-6A1942269A42}"/>
              </a:ext>
            </a:extLst>
          </p:cNvPr>
          <p:cNvSpPr>
            <a:spLocks noGrp="1"/>
          </p:cNvSpPr>
          <p:nvPr>
            <p:ph type="body" sz="quarter" idx="27" hasCustomPrompt="1"/>
          </p:nvPr>
        </p:nvSpPr>
        <p:spPr>
          <a:xfrm>
            <a:off x="1960542"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40" name="Textplatzhalter 19">
            <a:extLst>
              <a:ext uri="{FF2B5EF4-FFF2-40B4-BE49-F238E27FC236}">
                <a16:creationId xmlns:a16="http://schemas.microsoft.com/office/drawing/2014/main" id="{553D211E-7BF8-B84F-B468-6041A480F8E5}"/>
              </a:ext>
            </a:extLst>
          </p:cNvPr>
          <p:cNvSpPr>
            <a:spLocks noGrp="1"/>
          </p:cNvSpPr>
          <p:nvPr>
            <p:ph type="body" sz="quarter" idx="20" hasCustomPrompt="1"/>
          </p:nvPr>
        </p:nvSpPr>
        <p:spPr>
          <a:xfrm>
            <a:off x="695143"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04</a:t>
            </a:r>
          </a:p>
        </p:txBody>
      </p:sp>
      <p:sp>
        <p:nvSpPr>
          <p:cNvPr id="54" name="Textplatzhalter 21">
            <a:extLst>
              <a:ext uri="{FF2B5EF4-FFF2-40B4-BE49-F238E27FC236}">
                <a16:creationId xmlns:a16="http://schemas.microsoft.com/office/drawing/2014/main" id="{7401EBD5-B928-4643-86C8-EA585E7F2CF3}"/>
              </a:ext>
            </a:extLst>
          </p:cNvPr>
          <p:cNvSpPr>
            <a:spLocks noGrp="1"/>
          </p:cNvSpPr>
          <p:nvPr>
            <p:ph type="body" sz="quarter" idx="28" hasCustomPrompt="1"/>
          </p:nvPr>
        </p:nvSpPr>
        <p:spPr>
          <a:xfrm>
            <a:off x="1960543"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55" name="Textplatzhalter 24">
            <a:extLst>
              <a:ext uri="{FF2B5EF4-FFF2-40B4-BE49-F238E27FC236}">
                <a16:creationId xmlns:a16="http://schemas.microsoft.com/office/drawing/2014/main" id="{A2EE3732-297D-024C-BFD0-CD792FE446EF}"/>
              </a:ext>
            </a:extLst>
          </p:cNvPr>
          <p:cNvSpPr>
            <a:spLocks noGrp="1"/>
          </p:cNvSpPr>
          <p:nvPr>
            <p:ph type="body" sz="quarter" idx="29" hasCustomPrompt="1"/>
          </p:nvPr>
        </p:nvSpPr>
        <p:spPr>
          <a:xfrm>
            <a:off x="1960542"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sp>
        <p:nvSpPr>
          <p:cNvPr id="43" name="Textplatzhalter 19">
            <a:extLst>
              <a:ext uri="{FF2B5EF4-FFF2-40B4-BE49-F238E27FC236}">
                <a16:creationId xmlns:a16="http://schemas.microsoft.com/office/drawing/2014/main" id="{960410E4-AF54-F940-B6EB-ACE6E98A754E}"/>
              </a:ext>
            </a:extLst>
          </p:cNvPr>
          <p:cNvSpPr>
            <a:spLocks noGrp="1"/>
          </p:cNvSpPr>
          <p:nvPr>
            <p:ph type="body" sz="quarter" idx="23" hasCustomPrompt="1"/>
          </p:nvPr>
        </p:nvSpPr>
        <p:spPr>
          <a:xfrm>
            <a:off x="695143"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05</a:t>
            </a:r>
          </a:p>
        </p:txBody>
      </p:sp>
      <p:sp>
        <p:nvSpPr>
          <p:cNvPr id="56" name="Textplatzhalter 21">
            <a:extLst>
              <a:ext uri="{FF2B5EF4-FFF2-40B4-BE49-F238E27FC236}">
                <a16:creationId xmlns:a16="http://schemas.microsoft.com/office/drawing/2014/main" id="{EF098C7E-3CF8-1A45-85B2-89ED6AB6B384}"/>
              </a:ext>
            </a:extLst>
          </p:cNvPr>
          <p:cNvSpPr>
            <a:spLocks noGrp="1"/>
          </p:cNvSpPr>
          <p:nvPr>
            <p:ph type="body" sz="quarter" idx="30" hasCustomPrompt="1"/>
          </p:nvPr>
        </p:nvSpPr>
        <p:spPr>
          <a:xfrm>
            <a:off x="1960543"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57" name="Textplatzhalter 24">
            <a:extLst>
              <a:ext uri="{FF2B5EF4-FFF2-40B4-BE49-F238E27FC236}">
                <a16:creationId xmlns:a16="http://schemas.microsoft.com/office/drawing/2014/main" id="{EA7AA22B-B607-4947-8B39-84A10E7C9F5B}"/>
              </a:ext>
            </a:extLst>
          </p:cNvPr>
          <p:cNvSpPr>
            <a:spLocks noGrp="1"/>
          </p:cNvSpPr>
          <p:nvPr>
            <p:ph type="body" sz="quarter" idx="31" hasCustomPrompt="1"/>
          </p:nvPr>
        </p:nvSpPr>
        <p:spPr>
          <a:xfrm>
            <a:off x="1960542"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marL="0" marR="0" lvl="0" indent="0" algn="l" defTabSz="914126" rtl="0" eaLnBrk="1" fontAlgn="auto" latinLnBrk="0" hangingPunct="1">
              <a:lnSpc>
                <a:spcPct val="110000"/>
              </a:lnSpc>
              <a:spcBef>
                <a:spcPts val="600"/>
              </a:spcBef>
              <a:spcAft>
                <a:spcPts val="0"/>
              </a:spcAft>
              <a:buClrTx/>
              <a:buSzPct val="100000"/>
              <a:buFont typeface="Arial" panose="020B0604020202020204" pitchFamily="34" charset="0"/>
              <a:buNone/>
              <a:tabLst/>
              <a:defRPr/>
            </a:pPr>
            <a:r>
              <a:rPr lang="hu-HU"/>
              <a:t>Alcím és/vagy magyarázó szöveg az 5. fejezethez</a:t>
            </a:r>
            <a:endParaRPr lang="de-DE"/>
          </a:p>
          <a:p>
            <a:pPr lvl="0"/>
            <a:endParaRPr lang="de-DE"/>
          </a:p>
        </p:txBody>
      </p:sp>
      <p:sp>
        <p:nvSpPr>
          <p:cNvPr id="22" name="Textplatzhalter 19">
            <a:extLst>
              <a:ext uri="{FF2B5EF4-FFF2-40B4-BE49-F238E27FC236}">
                <a16:creationId xmlns:a16="http://schemas.microsoft.com/office/drawing/2014/main" id="{3691A95E-E905-1E49-80FF-FB034009D37F}"/>
              </a:ext>
            </a:extLst>
          </p:cNvPr>
          <p:cNvSpPr>
            <a:spLocks noGrp="1"/>
          </p:cNvSpPr>
          <p:nvPr>
            <p:ph type="body" sz="quarter" idx="32" hasCustomPrompt="1"/>
          </p:nvPr>
        </p:nvSpPr>
        <p:spPr>
          <a:xfrm>
            <a:off x="6530357"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06</a:t>
            </a:r>
          </a:p>
        </p:txBody>
      </p:sp>
      <p:sp>
        <p:nvSpPr>
          <p:cNvPr id="23" name="Textplatzhalter 21">
            <a:extLst>
              <a:ext uri="{FF2B5EF4-FFF2-40B4-BE49-F238E27FC236}">
                <a16:creationId xmlns:a16="http://schemas.microsoft.com/office/drawing/2014/main" id="{447AD062-AEC7-214E-B0B4-FFDB493331D3}"/>
              </a:ext>
            </a:extLst>
          </p:cNvPr>
          <p:cNvSpPr>
            <a:spLocks noGrp="1"/>
          </p:cNvSpPr>
          <p:nvPr>
            <p:ph type="body" sz="quarter" idx="33" hasCustomPrompt="1"/>
          </p:nvPr>
        </p:nvSpPr>
        <p:spPr>
          <a:xfrm>
            <a:off x="7795758"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6. fejezet címe</a:t>
            </a:r>
            <a:endParaRPr lang="de-DE"/>
          </a:p>
        </p:txBody>
      </p:sp>
      <p:sp>
        <p:nvSpPr>
          <p:cNvPr id="24" name="Textplatzhalter 24">
            <a:extLst>
              <a:ext uri="{FF2B5EF4-FFF2-40B4-BE49-F238E27FC236}">
                <a16:creationId xmlns:a16="http://schemas.microsoft.com/office/drawing/2014/main" id="{AB91B477-95EF-5A47-AF84-DD76BC77FF6A}"/>
              </a:ext>
            </a:extLst>
          </p:cNvPr>
          <p:cNvSpPr>
            <a:spLocks noGrp="1"/>
          </p:cNvSpPr>
          <p:nvPr>
            <p:ph type="body" sz="quarter" idx="34" hasCustomPrompt="1"/>
          </p:nvPr>
        </p:nvSpPr>
        <p:spPr>
          <a:xfrm>
            <a:off x="7795757"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6. fejezethez</a:t>
            </a:r>
            <a:endParaRPr lang="de-DE"/>
          </a:p>
        </p:txBody>
      </p:sp>
      <p:sp>
        <p:nvSpPr>
          <p:cNvPr id="25" name="Textplatzhalter 19">
            <a:extLst>
              <a:ext uri="{FF2B5EF4-FFF2-40B4-BE49-F238E27FC236}">
                <a16:creationId xmlns:a16="http://schemas.microsoft.com/office/drawing/2014/main" id="{7227FD6B-918D-3A46-BA22-04D4212ED5C6}"/>
              </a:ext>
            </a:extLst>
          </p:cNvPr>
          <p:cNvSpPr>
            <a:spLocks noGrp="1"/>
          </p:cNvSpPr>
          <p:nvPr>
            <p:ph type="body" sz="quarter" idx="35" hasCustomPrompt="1"/>
          </p:nvPr>
        </p:nvSpPr>
        <p:spPr>
          <a:xfrm>
            <a:off x="6530357"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07</a:t>
            </a:r>
          </a:p>
        </p:txBody>
      </p:sp>
      <p:sp>
        <p:nvSpPr>
          <p:cNvPr id="26" name="Textplatzhalter 21">
            <a:extLst>
              <a:ext uri="{FF2B5EF4-FFF2-40B4-BE49-F238E27FC236}">
                <a16:creationId xmlns:a16="http://schemas.microsoft.com/office/drawing/2014/main" id="{4D8BEFD3-CB0B-F347-A6B0-39D3ABD3DA88}"/>
              </a:ext>
            </a:extLst>
          </p:cNvPr>
          <p:cNvSpPr>
            <a:spLocks noGrp="1"/>
          </p:cNvSpPr>
          <p:nvPr>
            <p:ph type="body" sz="quarter" idx="36" hasCustomPrompt="1"/>
          </p:nvPr>
        </p:nvSpPr>
        <p:spPr>
          <a:xfrm>
            <a:off x="7795758"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7. fejezet címe</a:t>
            </a:r>
            <a:endParaRPr lang="de-DE"/>
          </a:p>
        </p:txBody>
      </p:sp>
      <p:sp>
        <p:nvSpPr>
          <p:cNvPr id="27" name="Textplatzhalter 24">
            <a:extLst>
              <a:ext uri="{FF2B5EF4-FFF2-40B4-BE49-F238E27FC236}">
                <a16:creationId xmlns:a16="http://schemas.microsoft.com/office/drawing/2014/main" id="{843D8193-D959-7F4C-9E3F-E398B9A08C3E}"/>
              </a:ext>
            </a:extLst>
          </p:cNvPr>
          <p:cNvSpPr>
            <a:spLocks noGrp="1"/>
          </p:cNvSpPr>
          <p:nvPr>
            <p:ph type="body" sz="quarter" idx="37" hasCustomPrompt="1"/>
          </p:nvPr>
        </p:nvSpPr>
        <p:spPr>
          <a:xfrm>
            <a:off x="7795757"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7. fejezethez</a:t>
            </a:r>
            <a:endParaRPr lang="de-DE"/>
          </a:p>
        </p:txBody>
      </p:sp>
      <p:sp>
        <p:nvSpPr>
          <p:cNvPr id="28" name="Textplatzhalter 19">
            <a:extLst>
              <a:ext uri="{FF2B5EF4-FFF2-40B4-BE49-F238E27FC236}">
                <a16:creationId xmlns:a16="http://schemas.microsoft.com/office/drawing/2014/main" id="{B3033D03-C34D-AE44-B8F2-7D358A6EC768}"/>
              </a:ext>
            </a:extLst>
          </p:cNvPr>
          <p:cNvSpPr>
            <a:spLocks noGrp="1"/>
          </p:cNvSpPr>
          <p:nvPr>
            <p:ph type="body" sz="quarter" idx="38" hasCustomPrompt="1"/>
          </p:nvPr>
        </p:nvSpPr>
        <p:spPr>
          <a:xfrm>
            <a:off x="6530357"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08</a:t>
            </a:r>
          </a:p>
        </p:txBody>
      </p:sp>
      <p:sp>
        <p:nvSpPr>
          <p:cNvPr id="29" name="Textplatzhalter 21">
            <a:extLst>
              <a:ext uri="{FF2B5EF4-FFF2-40B4-BE49-F238E27FC236}">
                <a16:creationId xmlns:a16="http://schemas.microsoft.com/office/drawing/2014/main" id="{B408A5D5-18AC-4F4C-AA03-22BAB865BEC7}"/>
              </a:ext>
            </a:extLst>
          </p:cNvPr>
          <p:cNvSpPr>
            <a:spLocks noGrp="1"/>
          </p:cNvSpPr>
          <p:nvPr>
            <p:ph type="body" sz="quarter" idx="39" hasCustomPrompt="1"/>
          </p:nvPr>
        </p:nvSpPr>
        <p:spPr>
          <a:xfrm>
            <a:off x="7795758"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8. fejezet címe</a:t>
            </a:r>
            <a:endParaRPr lang="de-DE"/>
          </a:p>
        </p:txBody>
      </p:sp>
      <p:sp>
        <p:nvSpPr>
          <p:cNvPr id="30" name="Textplatzhalter 24">
            <a:extLst>
              <a:ext uri="{FF2B5EF4-FFF2-40B4-BE49-F238E27FC236}">
                <a16:creationId xmlns:a16="http://schemas.microsoft.com/office/drawing/2014/main" id="{ED2B75C3-FD53-B147-86E1-1A00ACF8AFAB}"/>
              </a:ext>
            </a:extLst>
          </p:cNvPr>
          <p:cNvSpPr>
            <a:spLocks noGrp="1"/>
          </p:cNvSpPr>
          <p:nvPr>
            <p:ph type="body" sz="quarter" idx="40" hasCustomPrompt="1"/>
          </p:nvPr>
        </p:nvSpPr>
        <p:spPr>
          <a:xfrm>
            <a:off x="7795757"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8. fejezethez</a:t>
            </a:r>
            <a:endParaRPr lang="de-DE"/>
          </a:p>
        </p:txBody>
      </p:sp>
      <p:sp>
        <p:nvSpPr>
          <p:cNvPr id="31" name="Textplatzhalter 19">
            <a:extLst>
              <a:ext uri="{FF2B5EF4-FFF2-40B4-BE49-F238E27FC236}">
                <a16:creationId xmlns:a16="http://schemas.microsoft.com/office/drawing/2014/main" id="{79B0FF41-46D0-3F4F-B52D-D13E9F3C7A79}"/>
              </a:ext>
            </a:extLst>
          </p:cNvPr>
          <p:cNvSpPr>
            <a:spLocks noGrp="1"/>
          </p:cNvSpPr>
          <p:nvPr>
            <p:ph type="body" sz="quarter" idx="41" hasCustomPrompt="1"/>
          </p:nvPr>
        </p:nvSpPr>
        <p:spPr>
          <a:xfrm>
            <a:off x="6530357" y="4219055"/>
            <a:ext cx="1265400" cy="806993"/>
          </a:xfrm>
        </p:spPr>
        <p:txBody>
          <a:bodyPr anchor="ctr"/>
          <a:lstStyle>
            <a:lvl1pPr>
              <a:defRPr sz="4799" b="1" i="0">
                <a:solidFill>
                  <a:schemeClr val="tx1"/>
                </a:solidFill>
                <a:latin typeface="+mj-lt"/>
                <a:cs typeface="Audi Type Extended" panose="020B0505040200000003" pitchFamily="34" charset="0"/>
              </a:defRPr>
            </a:lvl1pPr>
          </a:lstStyle>
          <a:p>
            <a:pPr lvl="0"/>
            <a:r>
              <a:rPr lang="de-DE"/>
              <a:t>09</a:t>
            </a:r>
          </a:p>
        </p:txBody>
      </p:sp>
      <p:sp>
        <p:nvSpPr>
          <p:cNvPr id="32" name="Textplatzhalter 21">
            <a:extLst>
              <a:ext uri="{FF2B5EF4-FFF2-40B4-BE49-F238E27FC236}">
                <a16:creationId xmlns:a16="http://schemas.microsoft.com/office/drawing/2014/main" id="{B6182259-C8B2-AE44-8712-892A2FDBDDB5}"/>
              </a:ext>
            </a:extLst>
          </p:cNvPr>
          <p:cNvSpPr>
            <a:spLocks noGrp="1"/>
          </p:cNvSpPr>
          <p:nvPr>
            <p:ph type="body" sz="quarter" idx="42" hasCustomPrompt="1"/>
          </p:nvPr>
        </p:nvSpPr>
        <p:spPr>
          <a:xfrm>
            <a:off x="7795758" y="4378216"/>
            <a:ext cx="3909139"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9. fejezet címe</a:t>
            </a:r>
            <a:endParaRPr lang="de-DE"/>
          </a:p>
        </p:txBody>
      </p:sp>
      <p:sp>
        <p:nvSpPr>
          <p:cNvPr id="33" name="Textplatzhalter 24">
            <a:extLst>
              <a:ext uri="{FF2B5EF4-FFF2-40B4-BE49-F238E27FC236}">
                <a16:creationId xmlns:a16="http://schemas.microsoft.com/office/drawing/2014/main" id="{08917E0C-5135-4745-89FB-6F591A324A7C}"/>
              </a:ext>
            </a:extLst>
          </p:cNvPr>
          <p:cNvSpPr>
            <a:spLocks noGrp="1"/>
          </p:cNvSpPr>
          <p:nvPr>
            <p:ph type="body" sz="quarter" idx="43" hasCustomPrompt="1"/>
          </p:nvPr>
        </p:nvSpPr>
        <p:spPr>
          <a:xfrm>
            <a:off x="7795757" y="4664403"/>
            <a:ext cx="3909140" cy="361645"/>
          </a:xfrm>
        </p:spPr>
        <p:txBody>
          <a:bodyPr lIns="72000"/>
          <a:lstStyle>
            <a:lvl1pPr>
              <a:defRPr sz="1200" b="0" i="0">
                <a:solidFill>
                  <a:schemeClr val="tx1"/>
                </a:solidFill>
                <a:latin typeface="+mn-lt"/>
                <a:cs typeface="Audi Type" panose="020B0503040200000003" pitchFamily="34" charset="0"/>
              </a:defRPr>
            </a:lvl1pPr>
          </a:lstStyle>
          <a:p>
            <a:pPr lvl="0"/>
            <a:r>
              <a:rPr lang="hu-HU"/>
              <a:t>Alcím és/vagy magyarázó szöveg a 9. fejezethez</a:t>
            </a:r>
            <a:endParaRPr lang="de-DE"/>
          </a:p>
        </p:txBody>
      </p:sp>
      <p:sp>
        <p:nvSpPr>
          <p:cNvPr id="35" name="Textplatzhalter 19">
            <a:extLst>
              <a:ext uri="{FF2B5EF4-FFF2-40B4-BE49-F238E27FC236}">
                <a16:creationId xmlns:a16="http://schemas.microsoft.com/office/drawing/2014/main" id="{8BBA3ABF-741A-ED42-9B65-7AF756E55C14}"/>
              </a:ext>
            </a:extLst>
          </p:cNvPr>
          <p:cNvSpPr>
            <a:spLocks noGrp="1"/>
          </p:cNvSpPr>
          <p:nvPr>
            <p:ph type="body" sz="quarter" idx="44" hasCustomPrompt="1"/>
          </p:nvPr>
        </p:nvSpPr>
        <p:spPr>
          <a:xfrm>
            <a:off x="6530357"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10</a:t>
            </a:r>
          </a:p>
        </p:txBody>
      </p:sp>
      <p:sp>
        <p:nvSpPr>
          <p:cNvPr id="36" name="Textplatzhalter 21">
            <a:extLst>
              <a:ext uri="{FF2B5EF4-FFF2-40B4-BE49-F238E27FC236}">
                <a16:creationId xmlns:a16="http://schemas.microsoft.com/office/drawing/2014/main" id="{38C0706A-CF2C-114A-89D1-EE099FF07A1F}"/>
              </a:ext>
            </a:extLst>
          </p:cNvPr>
          <p:cNvSpPr>
            <a:spLocks noGrp="1"/>
          </p:cNvSpPr>
          <p:nvPr>
            <p:ph type="body" sz="quarter" idx="45" hasCustomPrompt="1"/>
          </p:nvPr>
        </p:nvSpPr>
        <p:spPr>
          <a:xfrm>
            <a:off x="7795758"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10. fejezet címe</a:t>
            </a:r>
            <a:endParaRPr lang="de-DE"/>
          </a:p>
        </p:txBody>
      </p:sp>
      <p:sp>
        <p:nvSpPr>
          <p:cNvPr id="38" name="Textplatzhalter 24">
            <a:extLst>
              <a:ext uri="{FF2B5EF4-FFF2-40B4-BE49-F238E27FC236}">
                <a16:creationId xmlns:a16="http://schemas.microsoft.com/office/drawing/2014/main" id="{3D803161-041E-054D-A7BB-E3706E78C4A4}"/>
              </a:ext>
            </a:extLst>
          </p:cNvPr>
          <p:cNvSpPr>
            <a:spLocks noGrp="1"/>
          </p:cNvSpPr>
          <p:nvPr>
            <p:ph type="body" sz="quarter" idx="46" hasCustomPrompt="1"/>
          </p:nvPr>
        </p:nvSpPr>
        <p:spPr>
          <a:xfrm>
            <a:off x="7795757"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10. fejezethez</a:t>
            </a:r>
            <a:endParaRPr lang="de-DE"/>
          </a:p>
        </p:txBody>
      </p:sp>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cxnSp>
        <p:nvCxnSpPr>
          <p:cNvPr id="2" name="Straight Connector 1">
            <a:extLst>
              <a:ext uri="{FF2B5EF4-FFF2-40B4-BE49-F238E27FC236}">
                <a16:creationId xmlns:a16="http://schemas.microsoft.com/office/drawing/2014/main" id="{57EEA515-BB59-A2FE-6F55-2DEC86BB0464}"/>
              </a:ext>
            </a:extLst>
          </p:cNvPr>
          <p:cNvCxnSpPr>
            <a:cxnSpLocks/>
          </p:cNvCxnSpPr>
          <p:nvPr userDrawn="1"/>
        </p:nvCxnSpPr>
        <p:spPr>
          <a:xfrm>
            <a:off x="6530357" y="5026047"/>
            <a:ext cx="1138967" cy="0"/>
          </a:xfrm>
          <a:prstGeom prst="line">
            <a:avLst/>
          </a:prstGeom>
          <a:noFill/>
          <a:ln w="12700" cap="flat" cmpd="sng" algn="ctr">
            <a:solidFill>
              <a:schemeClr val="accent6"/>
            </a:solidFill>
            <a:prstDash val="solid"/>
          </a:ln>
          <a:effectLst/>
        </p:spPr>
      </p:cxnSp>
      <p:sp>
        <p:nvSpPr>
          <p:cNvPr id="5" name="Fußzeilenplatzhalter 2">
            <a:extLst>
              <a:ext uri="{FF2B5EF4-FFF2-40B4-BE49-F238E27FC236}">
                <a16:creationId xmlns:a16="http://schemas.microsoft.com/office/drawing/2014/main" id="{9B329472-0383-72FF-2C94-57C1304E810F}"/>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71306539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10 active)">
    <p:spTree>
      <p:nvGrpSpPr>
        <p:cNvPr id="1" name=""/>
        <p:cNvGrpSpPr/>
        <p:nvPr/>
      </p:nvGrpSpPr>
      <p:grpSpPr>
        <a:xfrm>
          <a:off x="0" y="0"/>
          <a:ext cx="0" cy="0"/>
          <a:chOff x="0" y="0"/>
          <a:chExt cx="0" cy="0"/>
        </a:xfrm>
      </p:grpSpPr>
      <p:sp>
        <p:nvSpPr>
          <p:cNvPr id="20" name="Textplatzhalter 19">
            <a:extLst>
              <a:ext uri="{FF2B5EF4-FFF2-40B4-BE49-F238E27FC236}">
                <a16:creationId xmlns:a16="http://schemas.microsoft.com/office/drawing/2014/main" id="{FA7CFDEC-8980-6043-A592-C01CD41CE203}"/>
              </a:ext>
            </a:extLst>
          </p:cNvPr>
          <p:cNvSpPr>
            <a:spLocks noGrp="1"/>
          </p:cNvSpPr>
          <p:nvPr>
            <p:ph type="body" sz="quarter" idx="11" hasCustomPrompt="1"/>
          </p:nvPr>
        </p:nvSpPr>
        <p:spPr>
          <a:xfrm>
            <a:off x="695143"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01</a:t>
            </a:r>
          </a:p>
        </p:txBody>
      </p:sp>
      <p:sp>
        <p:nvSpPr>
          <p:cNvPr id="48" name="Textplatzhalter 21">
            <a:extLst>
              <a:ext uri="{FF2B5EF4-FFF2-40B4-BE49-F238E27FC236}">
                <a16:creationId xmlns:a16="http://schemas.microsoft.com/office/drawing/2014/main" id="{C4D9BC1A-3066-2546-8B16-33A1BD436F61}"/>
              </a:ext>
            </a:extLst>
          </p:cNvPr>
          <p:cNvSpPr>
            <a:spLocks noGrp="1"/>
          </p:cNvSpPr>
          <p:nvPr>
            <p:ph type="body" sz="quarter" idx="12" hasCustomPrompt="1"/>
          </p:nvPr>
        </p:nvSpPr>
        <p:spPr>
          <a:xfrm>
            <a:off x="1960543"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49" name="Textplatzhalter 24">
            <a:extLst>
              <a:ext uri="{FF2B5EF4-FFF2-40B4-BE49-F238E27FC236}">
                <a16:creationId xmlns:a16="http://schemas.microsoft.com/office/drawing/2014/main" id="{C77C10C2-A3E5-B64A-BAA3-7E64CCEB976C}"/>
              </a:ext>
            </a:extLst>
          </p:cNvPr>
          <p:cNvSpPr>
            <a:spLocks noGrp="1"/>
          </p:cNvSpPr>
          <p:nvPr>
            <p:ph type="body" sz="quarter" idx="13" hasCustomPrompt="1"/>
          </p:nvPr>
        </p:nvSpPr>
        <p:spPr>
          <a:xfrm>
            <a:off x="1960542"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34" name="Textplatzhalter 19">
            <a:extLst>
              <a:ext uri="{FF2B5EF4-FFF2-40B4-BE49-F238E27FC236}">
                <a16:creationId xmlns:a16="http://schemas.microsoft.com/office/drawing/2014/main" id="{196E225E-1A45-6740-BD6D-86EE610A8909}"/>
              </a:ext>
            </a:extLst>
          </p:cNvPr>
          <p:cNvSpPr>
            <a:spLocks noGrp="1"/>
          </p:cNvSpPr>
          <p:nvPr>
            <p:ph type="body" sz="quarter" idx="14" hasCustomPrompt="1"/>
          </p:nvPr>
        </p:nvSpPr>
        <p:spPr>
          <a:xfrm>
            <a:off x="695143"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02</a:t>
            </a:r>
          </a:p>
        </p:txBody>
      </p:sp>
      <p:sp>
        <p:nvSpPr>
          <p:cNvPr id="50" name="Textplatzhalter 21">
            <a:extLst>
              <a:ext uri="{FF2B5EF4-FFF2-40B4-BE49-F238E27FC236}">
                <a16:creationId xmlns:a16="http://schemas.microsoft.com/office/drawing/2014/main" id="{F45F6ACA-0CB2-0041-ABDC-0ACE07CF7380}"/>
              </a:ext>
            </a:extLst>
          </p:cNvPr>
          <p:cNvSpPr>
            <a:spLocks noGrp="1"/>
          </p:cNvSpPr>
          <p:nvPr>
            <p:ph type="body" sz="quarter" idx="24" hasCustomPrompt="1"/>
          </p:nvPr>
        </p:nvSpPr>
        <p:spPr>
          <a:xfrm>
            <a:off x="1960543"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51" name="Textplatzhalter 24">
            <a:extLst>
              <a:ext uri="{FF2B5EF4-FFF2-40B4-BE49-F238E27FC236}">
                <a16:creationId xmlns:a16="http://schemas.microsoft.com/office/drawing/2014/main" id="{2F540847-7EF2-E644-97F9-67F7C3613128}"/>
              </a:ext>
            </a:extLst>
          </p:cNvPr>
          <p:cNvSpPr>
            <a:spLocks noGrp="1"/>
          </p:cNvSpPr>
          <p:nvPr>
            <p:ph type="body" sz="quarter" idx="25" hasCustomPrompt="1"/>
          </p:nvPr>
        </p:nvSpPr>
        <p:spPr>
          <a:xfrm>
            <a:off x="1960542"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37" name="Textplatzhalter 19">
            <a:extLst>
              <a:ext uri="{FF2B5EF4-FFF2-40B4-BE49-F238E27FC236}">
                <a16:creationId xmlns:a16="http://schemas.microsoft.com/office/drawing/2014/main" id="{C582A761-5190-FA48-9223-7777578FB011}"/>
              </a:ext>
            </a:extLst>
          </p:cNvPr>
          <p:cNvSpPr>
            <a:spLocks noGrp="1"/>
          </p:cNvSpPr>
          <p:nvPr>
            <p:ph type="body" sz="quarter" idx="17" hasCustomPrompt="1"/>
          </p:nvPr>
        </p:nvSpPr>
        <p:spPr>
          <a:xfrm>
            <a:off x="695143"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03</a:t>
            </a:r>
          </a:p>
        </p:txBody>
      </p:sp>
      <p:sp>
        <p:nvSpPr>
          <p:cNvPr id="52" name="Textplatzhalter 21">
            <a:extLst>
              <a:ext uri="{FF2B5EF4-FFF2-40B4-BE49-F238E27FC236}">
                <a16:creationId xmlns:a16="http://schemas.microsoft.com/office/drawing/2014/main" id="{C9BA0CC5-C97B-CB40-B55D-47F3DF5FB734}"/>
              </a:ext>
            </a:extLst>
          </p:cNvPr>
          <p:cNvSpPr>
            <a:spLocks noGrp="1"/>
          </p:cNvSpPr>
          <p:nvPr>
            <p:ph type="body" sz="quarter" idx="26" hasCustomPrompt="1"/>
          </p:nvPr>
        </p:nvSpPr>
        <p:spPr>
          <a:xfrm>
            <a:off x="1960543"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53" name="Textplatzhalter 24">
            <a:extLst>
              <a:ext uri="{FF2B5EF4-FFF2-40B4-BE49-F238E27FC236}">
                <a16:creationId xmlns:a16="http://schemas.microsoft.com/office/drawing/2014/main" id="{4A1F2CD7-D4D5-1549-8B6F-6A1942269A42}"/>
              </a:ext>
            </a:extLst>
          </p:cNvPr>
          <p:cNvSpPr>
            <a:spLocks noGrp="1"/>
          </p:cNvSpPr>
          <p:nvPr>
            <p:ph type="body" sz="quarter" idx="27" hasCustomPrompt="1"/>
          </p:nvPr>
        </p:nvSpPr>
        <p:spPr>
          <a:xfrm>
            <a:off x="1960542"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40" name="Textplatzhalter 19">
            <a:extLst>
              <a:ext uri="{FF2B5EF4-FFF2-40B4-BE49-F238E27FC236}">
                <a16:creationId xmlns:a16="http://schemas.microsoft.com/office/drawing/2014/main" id="{553D211E-7BF8-B84F-B468-6041A480F8E5}"/>
              </a:ext>
            </a:extLst>
          </p:cNvPr>
          <p:cNvSpPr>
            <a:spLocks noGrp="1"/>
          </p:cNvSpPr>
          <p:nvPr>
            <p:ph type="body" sz="quarter" idx="20" hasCustomPrompt="1"/>
          </p:nvPr>
        </p:nvSpPr>
        <p:spPr>
          <a:xfrm>
            <a:off x="695143"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04</a:t>
            </a:r>
          </a:p>
        </p:txBody>
      </p:sp>
      <p:sp>
        <p:nvSpPr>
          <p:cNvPr id="54" name="Textplatzhalter 21">
            <a:extLst>
              <a:ext uri="{FF2B5EF4-FFF2-40B4-BE49-F238E27FC236}">
                <a16:creationId xmlns:a16="http://schemas.microsoft.com/office/drawing/2014/main" id="{7401EBD5-B928-4643-86C8-EA585E7F2CF3}"/>
              </a:ext>
            </a:extLst>
          </p:cNvPr>
          <p:cNvSpPr>
            <a:spLocks noGrp="1"/>
          </p:cNvSpPr>
          <p:nvPr>
            <p:ph type="body" sz="quarter" idx="28" hasCustomPrompt="1"/>
          </p:nvPr>
        </p:nvSpPr>
        <p:spPr>
          <a:xfrm>
            <a:off x="1960543"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55" name="Textplatzhalter 24">
            <a:extLst>
              <a:ext uri="{FF2B5EF4-FFF2-40B4-BE49-F238E27FC236}">
                <a16:creationId xmlns:a16="http://schemas.microsoft.com/office/drawing/2014/main" id="{A2EE3732-297D-024C-BFD0-CD792FE446EF}"/>
              </a:ext>
            </a:extLst>
          </p:cNvPr>
          <p:cNvSpPr>
            <a:spLocks noGrp="1"/>
          </p:cNvSpPr>
          <p:nvPr>
            <p:ph type="body" sz="quarter" idx="29" hasCustomPrompt="1"/>
          </p:nvPr>
        </p:nvSpPr>
        <p:spPr>
          <a:xfrm>
            <a:off x="1960542"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sp>
        <p:nvSpPr>
          <p:cNvPr id="43" name="Textplatzhalter 19">
            <a:extLst>
              <a:ext uri="{FF2B5EF4-FFF2-40B4-BE49-F238E27FC236}">
                <a16:creationId xmlns:a16="http://schemas.microsoft.com/office/drawing/2014/main" id="{960410E4-AF54-F940-B6EB-ACE6E98A754E}"/>
              </a:ext>
            </a:extLst>
          </p:cNvPr>
          <p:cNvSpPr>
            <a:spLocks noGrp="1"/>
          </p:cNvSpPr>
          <p:nvPr>
            <p:ph type="body" sz="quarter" idx="23" hasCustomPrompt="1"/>
          </p:nvPr>
        </p:nvSpPr>
        <p:spPr>
          <a:xfrm>
            <a:off x="695143" y="528630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05</a:t>
            </a:r>
          </a:p>
        </p:txBody>
      </p:sp>
      <p:sp>
        <p:nvSpPr>
          <p:cNvPr id="56" name="Textplatzhalter 21">
            <a:extLst>
              <a:ext uri="{FF2B5EF4-FFF2-40B4-BE49-F238E27FC236}">
                <a16:creationId xmlns:a16="http://schemas.microsoft.com/office/drawing/2014/main" id="{EF098C7E-3CF8-1A45-85B2-89ED6AB6B384}"/>
              </a:ext>
            </a:extLst>
          </p:cNvPr>
          <p:cNvSpPr>
            <a:spLocks noGrp="1"/>
          </p:cNvSpPr>
          <p:nvPr>
            <p:ph type="body" sz="quarter" idx="30" hasCustomPrompt="1"/>
          </p:nvPr>
        </p:nvSpPr>
        <p:spPr>
          <a:xfrm>
            <a:off x="1960543" y="544546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57" name="Textplatzhalter 24">
            <a:extLst>
              <a:ext uri="{FF2B5EF4-FFF2-40B4-BE49-F238E27FC236}">
                <a16:creationId xmlns:a16="http://schemas.microsoft.com/office/drawing/2014/main" id="{EA7AA22B-B607-4947-8B39-84A10E7C9F5B}"/>
              </a:ext>
            </a:extLst>
          </p:cNvPr>
          <p:cNvSpPr>
            <a:spLocks noGrp="1"/>
          </p:cNvSpPr>
          <p:nvPr>
            <p:ph type="body" sz="quarter" idx="31" hasCustomPrompt="1"/>
          </p:nvPr>
        </p:nvSpPr>
        <p:spPr>
          <a:xfrm>
            <a:off x="1960542" y="573165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sp>
        <p:nvSpPr>
          <p:cNvPr id="22" name="Textplatzhalter 19">
            <a:extLst>
              <a:ext uri="{FF2B5EF4-FFF2-40B4-BE49-F238E27FC236}">
                <a16:creationId xmlns:a16="http://schemas.microsoft.com/office/drawing/2014/main" id="{3691A95E-E905-1E49-80FF-FB034009D37F}"/>
              </a:ext>
            </a:extLst>
          </p:cNvPr>
          <p:cNvSpPr>
            <a:spLocks noGrp="1"/>
          </p:cNvSpPr>
          <p:nvPr>
            <p:ph type="body" sz="quarter" idx="32" hasCustomPrompt="1"/>
          </p:nvPr>
        </p:nvSpPr>
        <p:spPr>
          <a:xfrm>
            <a:off x="6530357" y="1076326"/>
            <a:ext cx="1265400" cy="806993"/>
          </a:xfrm>
          <a:ln w="9525">
            <a:noFill/>
          </a:ln>
        </p:spPr>
        <p:txBody>
          <a:bodyPr anchor="ctr"/>
          <a:lstStyle>
            <a:lvl1pPr>
              <a:defRPr sz="4799" b="1" i="0">
                <a:solidFill>
                  <a:schemeClr val="accent2"/>
                </a:solidFill>
                <a:latin typeface="+mj-lt"/>
                <a:cs typeface="Audi Type Extended" panose="020B0505040200000003" pitchFamily="34" charset="0"/>
              </a:defRPr>
            </a:lvl1pPr>
          </a:lstStyle>
          <a:p>
            <a:pPr lvl="0"/>
            <a:r>
              <a:rPr lang="de-DE"/>
              <a:t>06</a:t>
            </a:r>
          </a:p>
        </p:txBody>
      </p:sp>
      <p:sp>
        <p:nvSpPr>
          <p:cNvPr id="23" name="Textplatzhalter 21">
            <a:extLst>
              <a:ext uri="{FF2B5EF4-FFF2-40B4-BE49-F238E27FC236}">
                <a16:creationId xmlns:a16="http://schemas.microsoft.com/office/drawing/2014/main" id="{447AD062-AEC7-214E-B0B4-FFDB493331D3}"/>
              </a:ext>
            </a:extLst>
          </p:cNvPr>
          <p:cNvSpPr>
            <a:spLocks noGrp="1"/>
          </p:cNvSpPr>
          <p:nvPr>
            <p:ph type="body" sz="quarter" idx="33" hasCustomPrompt="1"/>
          </p:nvPr>
        </p:nvSpPr>
        <p:spPr>
          <a:xfrm>
            <a:off x="7795758" y="1235487"/>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6. fejezet címe</a:t>
            </a:r>
            <a:endParaRPr lang="de-DE"/>
          </a:p>
        </p:txBody>
      </p:sp>
      <p:sp>
        <p:nvSpPr>
          <p:cNvPr id="24" name="Textplatzhalter 24">
            <a:extLst>
              <a:ext uri="{FF2B5EF4-FFF2-40B4-BE49-F238E27FC236}">
                <a16:creationId xmlns:a16="http://schemas.microsoft.com/office/drawing/2014/main" id="{AB91B477-95EF-5A47-AF84-DD76BC77FF6A}"/>
              </a:ext>
            </a:extLst>
          </p:cNvPr>
          <p:cNvSpPr>
            <a:spLocks noGrp="1"/>
          </p:cNvSpPr>
          <p:nvPr>
            <p:ph type="body" sz="quarter" idx="34" hasCustomPrompt="1"/>
          </p:nvPr>
        </p:nvSpPr>
        <p:spPr>
          <a:xfrm>
            <a:off x="7795757" y="1521674"/>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6. fejezethez</a:t>
            </a:r>
            <a:endParaRPr lang="de-DE"/>
          </a:p>
        </p:txBody>
      </p:sp>
      <p:sp>
        <p:nvSpPr>
          <p:cNvPr id="25" name="Textplatzhalter 19">
            <a:extLst>
              <a:ext uri="{FF2B5EF4-FFF2-40B4-BE49-F238E27FC236}">
                <a16:creationId xmlns:a16="http://schemas.microsoft.com/office/drawing/2014/main" id="{7227FD6B-918D-3A46-BA22-04D4212ED5C6}"/>
              </a:ext>
            </a:extLst>
          </p:cNvPr>
          <p:cNvSpPr>
            <a:spLocks noGrp="1"/>
          </p:cNvSpPr>
          <p:nvPr>
            <p:ph type="body" sz="quarter" idx="35" hasCustomPrompt="1"/>
          </p:nvPr>
        </p:nvSpPr>
        <p:spPr>
          <a:xfrm>
            <a:off x="6530357" y="2121444"/>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07</a:t>
            </a:r>
          </a:p>
        </p:txBody>
      </p:sp>
      <p:sp>
        <p:nvSpPr>
          <p:cNvPr id="26" name="Textplatzhalter 21">
            <a:extLst>
              <a:ext uri="{FF2B5EF4-FFF2-40B4-BE49-F238E27FC236}">
                <a16:creationId xmlns:a16="http://schemas.microsoft.com/office/drawing/2014/main" id="{4D8BEFD3-CB0B-F347-A6B0-39D3ABD3DA88}"/>
              </a:ext>
            </a:extLst>
          </p:cNvPr>
          <p:cNvSpPr>
            <a:spLocks noGrp="1"/>
          </p:cNvSpPr>
          <p:nvPr>
            <p:ph type="body" sz="quarter" idx="36" hasCustomPrompt="1"/>
          </p:nvPr>
        </p:nvSpPr>
        <p:spPr>
          <a:xfrm>
            <a:off x="7795758" y="2280605"/>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7. fejezet címe</a:t>
            </a:r>
            <a:endParaRPr lang="de-DE"/>
          </a:p>
        </p:txBody>
      </p:sp>
      <p:sp>
        <p:nvSpPr>
          <p:cNvPr id="27" name="Textplatzhalter 24">
            <a:extLst>
              <a:ext uri="{FF2B5EF4-FFF2-40B4-BE49-F238E27FC236}">
                <a16:creationId xmlns:a16="http://schemas.microsoft.com/office/drawing/2014/main" id="{843D8193-D959-7F4C-9E3F-E398B9A08C3E}"/>
              </a:ext>
            </a:extLst>
          </p:cNvPr>
          <p:cNvSpPr>
            <a:spLocks noGrp="1"/>
          </p:cNvSpPr>
          <p:nvPr>
            <p:ph type="body" sz="quarter" idx="37" hasCustomPrompt="1"/>
          </p:nvPr>
        </p:nvSpPr>
        <p:spPr>
          <a:xfrm>
            <a:off x="7795757" y="2566792"/>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7. fejezethez</a:t>
            </a:r>
            <a:endParaRPr lang="de-DE"/>
          </a:p>
        </p:txBody>
      </p:sp>
      <p:sp>
        <p:nvSpPr>
          <p:cNvPr id="28" name="Textplatzhalter 19">
            <a:extLst>
              <a:ext uri="{FF2B5EF4-FFF2-40B4-BE49-F238E27FC236}">
                <a16:creationId xmlns:a16="http://schemas.microsoft.com/office/drawing/2014/main" id="{B3033D03-C34D-AE44-B8F2-7D358A6EC768}"/>
              </a:ext>
            </a:extLst>
          </p:cNvPr>
          <p:cNvSpPr>
            <a:spLocks noGrp="1"/>
          </p:cNvSpPr>
          <p:nvPr>
            <p:ph type="body" sz="quarter" idx="38" hasCustomPrompt="1"/>
          </p:nvPr>
        </p:nvSpPr>
        <p:spPr>
          <a:xfrm>
            <a:off x="6530357" y="3166562"/>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08</a:t>
            </a:r>
          </a:p>
        </p:txBody>
      </p:sp>
      <p:sp>
        <p:nvSpPr>
          <p:cNvPr id="29" name="Textplatzhalter 21">
            <a:extLst>
              <a:ext uri="{FF2B5EF4-FFF2-40B4-BE49-F238E27FC236}">
                <a16:creationId xmlns:a16="http://schemas.microsoft.com/office/drawing/2014/main" id="{B408A5D5-18AC-4F4C-AA03-22BAB865BEC7}"/>
              </a:ext>
            </a:extLst>
          </p:cNvPr>
          <p:cNvSpPr>
            <a:spLocks noGrp="1"/>
          </p:cNvSpPr>
          <p:nvPr>
            <p:ph type="body" sz="quarter" idx="39" hasCustomPrompt="1"/>
          </p:nvPr>
        </p:nvSpPr>
        <p:spPr>
          <a:xfrm>
            <a:off x="7795758" y="3325723"/>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8. fejezet címe</a:t>
            </a:r>
            <a:endParaRPr lang="de-DE"/>
          </a:p>
        </p:txBody>
      </p:sp>
      <p:sp>
        <p:nvSpPr>
          <p:cNvPr id="30" name="Textplatzhalter 24">
            <a:extLst>
              <a:ext uri="{FF2B5EF4-FFF2-40B4-BE49-F238E27FC236}">
                <a16:creationId xmlns:a16="http://schemas.microsoft.com/office/drawing/2014/main" id="{ED2B75C3-FD53-B147-86E1-1A00ACF8AFAB}"/>
              </a:ext>
            </a:extLst>
          </p:cNvPr>
          <p:cNvSpPr>
            <a:spLocks noGrp="1"/>
          </p:cNvSpPr>
          <p:nvPr>
            <p:ph type="body" sz="quarter" idx="40" hasCustomPrompt="1"/>
          </p:nvPr>
        </p:nvSpPr>
        <p:spPr>
          <a:xfrm>
            <a:off x="7795757" y="3611910"/>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8. fejezethez</a:t>
            </a:r>
            <a:endParaRPr lang="de-DE"/>
          </a:p>
        </p:txBody>
      </p:sp>
      <p:sp>
        <p:nvSpPr>
          <p:cNvPr id="31" name="Textplatzhalter 19">
            <a:extLst>
              <a:ext uri="{FF2B5EF4-FFF2-40B4-BE49-F238E27FC236}">
                <a16:creationId xmlns:a16="http://schemas.microsoft.com/office/drawing/2014/main" id="{79B0FF41-46D0-3F4F-B52D-D13E9F3C7A79}"/>
              </a:ext>
            </a:extLst>
          </p:cNvPr>
          <p:cNvSpPr>
            <a:spLocks noGrp="1"/>
          </p:cNvSpPr>
          <p:nvPr>
            <p:ph type="body" sz="quarter" idx="41" hasCustomPrompt="1"/>
          </p:nvPr>
        </p:nvSpPr>
        <p:spPr>
          <a:xfrm>
            <a:off x="6530357" y="4219055"/>
            <a:ext cx="1265400" cy="806993"/>
          </a:xfrm>
        </p:spPr>
        <p:txBody>
          <a:bodyPr anchor="ctr"/>
          <a:lstStyle>
            <a:lvl1pPr>
              <a:defRPr sz="4799" b="1" i="0">
                <a:solidFill>
                  <a:schemeClr val="accent2"/>
                </a:solidFill>
                <a:latin typeface="+mj-lt"/>
                <a:cs typeface="Audi Type Extended" panose="020B0505040200000003" pitchFamily="34" charset="0"/>
              </a:defRPr>
            </a:lvl1pPr>
          </a:lstStyle>
          <a:p>
            <a:pPr lvl="0"/>
            <a:r>
              <a:rPr lang="de-DE"/>
              <a:t>09</a:t>
            </a:r>
          </a:p>
        </p:txBody>
      </p:sp>
      <p:sp>
        <p:nvSpPr>
          <p:cNvPr id="32" name="Textplatzhalter 21">
            <a:extLst>
              <a:ext uri="{FF2B5EF4-FFF2-40B4-BE49-F238E27FC236}">
                <a16:creationId xmlns:a16="http://schemas.microsoft.com/office/drawing/2014/main" id="{B6182259-C8B2-AE44-8712-892A2FDBDDB5}"/>
              </a:ext>
            </a:extLst>
          </p:cNvPr>
          <p:cNvSpPr>
            <a:spLocks noGrp="1"/>
          </p:cNvSpPr>
          <p:nvPr>
            <p:ph type="body" sz="quarter" idx="42" hasCustomPrompt="1"/>
          </p:nvPr>
        </p:nvSpPr>
        <p:spPr>
          <a:xfrm>
            <a:off x="7795758" y="4378216"/>
            <a:ext cx="3909139"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9. fejezet címe</a:t>
            </a:r>
            <a:endParaRPr lang="de-DE"/>
          </a:p>
        </p:txBody>
      </p:sp>
      <p:sp>
        <p:nvSpPr>
          <p:cNvPr id="33" name="Textplatzhalter 24">
            <a:extLst>
              <a:ext uri="{FF2B5EF4-FFF2-40B4-BE49-F238E27FC236}">
                <a16:creationId xmlns:a16="http://schemas.microsoft.com/office/drawing/2014/main" id="{08917E0C-5135-4745-89FB-6F591A324A7C}"/>
              </a:ext>
            </a:extLst>
          </p:cNvPr>
          <p:cNvSpPr>
            <a:spLocks noGrp="1"/>
          </p:cNvSpPr>
          <p:nvPr>
            <p:ph type="body" sz="quarter" idx="43" hasCustomPrompt="1"/>
          </p:nvPr>
        </p:nvSpPr>
        <p:spPr>
          <a:xfrm>
            <a:off x="7795757" y="4664403"/>
            <a:ext cx="3909140" cy="361645"/>
          </a:xfrm>
        </p:spPr>
        <p:txBody>
          <a:bodyPr lIns="72000"/>
          <a:lstStyle>
            <a:lvl1pPr>
              <a:defRPr sz="1200" b="0" i="0">
                <a:solidFill>
                  <a:schemeClr val="accent2"/>
                </a:solidFill>
                <a:latin typeface="+mn-lt"/>
                <a:cs typeface="Audi Type" panose="020B0503040200000003" pitchFamily="34" charset="0"/>
              </a:defRPr>
            </a:lvl1pPr>
          </a:lstStyle>
          <a:p>
            <a:pPr lvl="0"/>
            <a:r>
              <a:rPr lang="hu-HU"/>
              <a:t>Alcím és/vagy magyarázó szöveg a 9. fejezethez</a:t>
            </a:r>
            <a:endParaRPr lang="de-DE"/>
          </a:p>
        </p:txBody>
      </p:sp>
      <p:sp>
        <p:nvSpPr>
          <p:cNvPr id="35" name="Textplatzhalter 19">
            <a:extLst>
              <a:ext uri="{FF2B5EF4-FFF2-40B4-BE49-F238E27FC236}">
                <a16:creationId xmlns:a16="http://schemas.microsoft.com/office/drawing/2014/main" id="{8BBA3ABF-741A-ED42-9B65-7AF756E55C14}"/>
              </a:ext>
            </a:extLst>
          </p:cNvPr>
          <p:cNvSpPr>
            <a:spLocks noGrp="1"/>
          </p:cNvSpPr>
          <p:nvPr>
            <p:ph type="body" sz="quarter" idx="44" hasCustomPrompt="1"/>
          </p:nvPr>
        </p:nvSpPr>
        <p:spPr>
          <a:xfrm>
            <a:off x="6530357" y="5286304"/>
            <a:ext cx="1265400" cy="806993"/>
          </a:xfrm>
        </p:spPr>
        <p:txBody>
          <a:bodyPr anchor="ctr"/>
          <a:lstStyle>
            <a:lvl1pPr>
              <a:defRPr sz="4799" b="1" i="0">
                <a:solidFill>
                  <a:schemeClr val="tx1"/>
                </a:solidFill>
                <a:latin typeface="+mj-lt"/>
                <a:cs typeface="Audi Type Extended" panose="020B0505040200000003" pitchFamily="34" charset="0"/>
              </a:defRPr>
            </a:lvl1pPr>
          </a:lstStyle>
          <a:p>
            <a:pPr lvl="0"/>
            <a:r>
              <a:rPr lang="de-DE"/>
              <a:t>10</a:t>
            </a:r>
          </a:p>
        </p:txBody>
      </p:sp>
      <p:sp>
        <p:nvSpPr>
          <p:cNvPr id="36" name="Textplatzhalter 21">
            <a:extLst>
              <a:ext uri="{FF2B5EF4-FFF2-40B4-BE49-F238E27FC236}">
                <a16:creationId xmlns:a16="http://schemas.microsoft.com/office/drawing/2014/main" id="{38C0706A-CF2C-114A-89D1-EE099FF07A1F}"/>
              </a:ext>
            </a:extLst>
          </p:cNvPr>
          <p:cNvSpPr>
            <a:spLocks noGrp="1"/>
          </p:cNvSpPr>
          <p:nvPr>
            <p:ph type="body" sz="quarter" idx="45" hasCustomPrompt="1"/>
          </p:nvPr>
        </p:nvSpPr>
        <p:spPr>
          <a:xfrm>
            <a:off x="7795758" y="5445465"/>
            <a:ext cx="3909139"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10. fejezet címe</a:t>
            </a:r>
            <a:endParaRPr lang="de-DE"/>
          </a:p>
        </p:txBody>
      </p:sp>
      <p:sp>
        <p:nvSpPr>
          <p:cNvPr id="38" name="Textplatzhalter 24">
            <a:extLst>
              <a:ext uri="{FF2B5EF4-FFF2-40B4-BE49-F238E27FC236}">
                <a16:creationId xmlns:a16="http://schemas.microsoft.com/office/drawing/2014/main" id="{3D803161-041E-054D-A7BB-E3706E78C4A4}"/>
              </a:ext>
            </a:extLst>
          </p:cNvPr>
          <p:cNvSpPr>
            <a:spLocks noGrp="1"/>
          </p:cNvSpPr>
          <p:nvPr>
            <p:ph type="body" sz="quarter" idx="46" hasCustomPrompt="1"/>
          </p:nvPr>
        </p:nvSpPr>
        <p:spPr>
          <a:xfrm>
            <a:off x="7795757" y="5731652"/>
            <a:ext cx="3909140" cy="361645"/>
          </a:xfrm>
        </p:spPr>
        <p:txBody>
          <a:bodyPr lIns="72000"/>
          <a:lstStyle>
            <a:lvl1pPr>
              <a:defRPr sz="1200" b="0" i="0">
                <a:solidFill>
                  <a:schemeClr val="tx1"/>
                </a:solidFill>
                <a:latin typeface="+mn-lt"/>
                <a:cs typeface="Audi Type" panose="020B0503040200000003" pitchFamily="34" charset="0"/>
              </a:defRPr>
            </a:lvl1pPr>
          </a:lstStyle>
          <a:p>
            <a:pPr lvl="0"/>
            <a:r>
              <a:rPr lang="hu-HU"/>
              <a:t>Alcím és/vagy magyarázó szöveg a 10. fejezethez</a:t>
            </a:r>
            <a:endParaRPr lang="de-DE"/>
          </a:p>
        </p:txBody>
      </p:sp>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cxnSp>
        <p:nvCxnSpPr>
          <p:cNvPr id="2" name="Straight Connector 1">
            <a:extLst>
              <a:ext uri="{FF2B5EF4-FFF2-40B4-BE49-F238E27FC236}">
                <a16:creationId xmlns:a16="http://schemas.microsoft.com/office/drawing/2014/main" id="{57EEA515-BB59-A2FE-6F55-2DEC86BB0464}"/>
              </a:ext>
            </a:extLst>
          </p:cNvPr>
          <p:cNvCxnSpPr>
            <a:cxnSpLocks/>
          </p:cNvCxnSpPr>
          <p:nvPr userDrawn="1"/>
        </p:nvCxnSpPr>
        <p:spPr>
          <a:xfrm>
            <a:off x="6530357" y="6097014"/>
            <a:ext cx="1138967" cy="0"/>
          </a:xfrm>
          <a:prstGeom prst="line">
            <a:avLst/>
          </a:prstGeom>
          <a:noFill/>
          <a:ln w="12700" cap="flat" cmpd="sng" algn="ctr">
            <a:solidFill>
              <a:schemeClr val="accent6"/>
            </a:solidFill>
            <a:prstDash val="solid"/>
          </a:ln>
          <a:effectLst/>
        </p:spPr>
      </p:cxnSp>
      <p:sp>
        <p:nvSpPr>
          <p:cNvPr id="5" name="Fußzeilenplatzhalter 2">
            <a:extLst>
              <a:ext uri="{FF2B5EF4-FFF2-40B4-BE49-F238E27FC236}">
                <a16:creationId xmlns:a16="http://schemas.microsoft.com/office/drawing/2014/main" id="{52D0A9BC-4BCD-C7AD-5F24-F8AC9D392B97}"/>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3576789693"/>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2 (4 Punkt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Textplatzhalter 19">
            <a:extLst>
              <a:ext uri="{FF2B5EF4-FFF2-40B4-BE49-F238E27FC236}">
                <a16:creationId xmlns:a16="http://schemas.microsoft.com/office/drawing/2014/main" id="{655EF2F2-CCF7-B8EB-AFA5-1F3293D9FF9B}"/>
              </a:ext>
            </a:extLst>
          </p:cNvPr>
          <p:cNvSpPr>
            <a:spLocks noGrp="1"/>
          </p:cNvSpPr>
          <p:nvPr>
            <p:ph type="body" sz="quarter" idx="11" hasCustomPrompt="1"/>
          </p:nvPr>
        </p:nvSpPr>
        <p:spPr>
          <a:xfrm>
            <a:off x="695143" y="2415742"/>
            <a:ext cx="2616517" cy="806993"/>
          </a:xfrm>
          <a:ln w="9525">
            <a:noFill/>
          </a:ln>
        </p:spPr>
        <p:txBody>
          <a:bodyPr anchor="ctr"/>
          <a:lstStyle>
            <a:lvl1pPr algn="ctr">
              <a:defRPr sz="7198" b="0" i="0">
                <a:latin typeface="+mj-lt"/>
                <a:cs typeface="Audi Type Extended" panose="020B0505040200000003" pitchFamily="34" charset="0"/>
              </a:defRPr>
            </a:lvl1pPr>
          </a:lstStyle>
          <a:p>
            <a:pPr lvl="0"/>
            <a:r>
              <a:rPr lang="de-DE"/>
              <a:t>01</a:t>
            </a:r>
          </a:p>
        </p:txBody>
      </p:sp>
      <p:sp>
        <p:nvSpPr>
          <p:cNvPr id="5" name="Textplatzhalter 21">
            <a:extLst>
              <a:ext uri="{FF2B5EF4-FFF2-40B4-BE49-F238E27FC236}">
                <a16:creationId xmlns:a16="http://schemas.microsoft.com/office/drawing/2014/main" id="{7090A1CE-62EC-6FD2-ECD8-855D38DD0D08}"/>
              </a:ext>
            </a:extLst>
          </p:cNvPr>
          <p:cNvSpPr>
            <a:spLocks noGrp="1"/>
          </p:cNvSpPr>
          <p:nvPr>
            <p:ph type="body" sz="quarter" idx="12" hasCustomPrompt="1"/>
          </p:nvPr>
        </p:nvSpPr>
        <p:spPr>
          <a:xfrm>
            <a:off x="3420680" y="3707153"/>
            <a:ext cx="2616517" cy="248022"/>
          </a:xfrm>
        </p:spPr>
        <p:txBody>
          <a:bodyPr lIns="72000" anchor="b"/>
          <a:lstStyle>
            <a:lvl1pPr>
              <a:defRPr sz="1400" b="1" i="0">
                <a:latin typeface="+mj-lt"/>
                <a:cs typeface="Audi Type Extended" panose="020B0503040200000003" pitchFamily="34" charset="0"/>
              </a:defRPr>
            </a:lvl1pPr>
          </a:lstStyle>
          <a:p>
            <a:pPr lvl="0"/>
            <a:r>
              <a:rPr lang="hu-HU"/>
              <a:t>A 2. fejezet címe</a:t>
            </a:r>
            <a:endParaRPr lang="de-DE"/>
          </a:p>
        </p:txBody>
      </p:sp>
      <p:sp>
        <p:nvSpPr>
          <p:cNvPr id="6" name="Textplatzhalter 24">
            <a:extLst>
              <a:ext uri="{FF2B5EF4-FFF2-40B4-BE49-F238E27FC236}">
                <a16:creationId xmlns:a16="http://schemas.microsoft.com/office/drawing/2014/main" id="{90DCC564-8EAE-3982-8F57-BA64B41F77DB}"/>
              </a:ext>
            </a:extLst>
          </p:cNvPr>
          <p:cNvSpPr>
            <a:spLocks noGrp="1"/>
          </p:cNvSpPr>
          <p:nvPr>
            <p:ph type="body" sz="quarter" idx="13" hasCustomPrompt="1"/>
          </p:nvPr>
        </p:nvSpPr>
        <p:spPr>
          <a:xfrm>
            <a:off x="3420680" y="3993339"/>
            <a:ext cx="2616517" cy="396134"/>
          </a:xfrm>
        </p:spPr>
        <p:txBody>
          <a:bodyPr wrap="square" lIns="72000">
            <a:spAutoFit/>
          </a:bodyPr>
          <a:lstStyle>
            <a:lvl1pPr>
              <a:defRPr sz="1200" b="0" i="0">
                <a:latin typeface="+mn-lt"/>
                <a:cs typeface="Audi Type" panose="020B0503040200000003" pitchFamily="34" charset="0"/>
              </a:defRPr>
            </a:lvl1pPr>
          </a:lstStyle>
          <a:p>
            <a:pPr lvl="0"/>
            <a:r>
              <a:rPr lang="hu-HU"/>
              <a:t>Alcím és/vagy magyarázó szöveg a 2. fejezethez</a:t>
            </a:r>
            <a:endParaRPr lang="de-DE"/>
          </a:p>
        </p:txBody>
      </p:sp>
      <p:sp>
        <p:nvSpPr>
          <p:cNvPr id="7" name="Textplatzhalter 19">
            <a:extLst>
              <a:ext uri="{FF2B5EF4-FFF2-40B4-BE49-F238E27FC236}">
                <a16:creationId xmlns:a16="http://schemas.microsoft.com/office/drawing/2014/main" id="{4A474052-58C3-67C6-54C0-971A825D0C79}"/>
              </a:ext>
            </a:extLst>
          </p:cNvPr>
          <p:cNvSpPr>
            <a:spLocks noGrp="1"/>
          </p:cNvSpPr>
          <p:nvPr>
            <p:ph type="body" sz="quarter" idx="14" hasCustomPrompt="1"/>
          </p:nvPr>
        </p:nvSpPr>
        <p:spPr>
          <a:xfrm>
            <a:off x="3422032" y="2415742"/>
            <a:ext cx="2616517" cy="806993"/>
          </a:xfrm>
        </p:spPr>
        <p:txBody>
          <a:bodyPr anchor="ctr"/>
          <a:lstStyle>
            <a:lvl1pPr algn="ctr">
              <a:defRPr sz="7198" b="0" i="0">
                <a:latin typeface="+mj-lt"/>
                <a:cs typeface="Audi Type Extended" panose="020B0505040200000003" pitchFamily="34" charset="0"/>
              </a:defRPr>
            </a:lvl1pPr>
          </a:lstStyle>
          <a:p>
            <a:pPr lvl="0"/>
            <a:r>
              <a:rPr lang="de-DE"/>
              <a:t>02</a:t>
            </a:r>
          </a:p>
        </p:txBody>
      </p:sp>
      <p:sp>
        <p:nvSpPr>
          <p:cNvPr id="8" name="Textplatzhalter 21">
            <a:extLst>
              <a:ext uri="{FF2B5EF4-FFF2-40B4-BE49-F238E27FC236}">
                <a16:creationId xmlns:a16="http://schemas.microsoft.com/office/drawing/2014/main" id="{701A5E22-7A29-4962-98BE-C3C927335254}"/>
              </a:ext>
            </a:extLst>
          </p:cNvPr>
          <p:cNvSpPr>
            <a:spLocks noGrp="1"/>
          </p:cNvSpPr>
          <p:nvPr>
            <p:ph type="body" sz="quarter" idx="24" hasCustomPrompt="1"/>
          </p:nvPr>
        </p:nvSpPr>
        <p:spPr>
          <a:xfrm>
            <a:off x="699364" y="3704830"/>
            <a:ext cx="2616517" cy="248022"/>
          </a:xfrm>
        </p:spPr>
        <p:txBody>
          <a:bodyPr lIns="72000" anchor="b"/>
          <a:lstStyle>
            <a:lvl1pPr>
              <a:defRPr sz="1400" b="1" i="0">
                <a:latin typeface="+mj-lt"/>
                <a:cs typeface="Audi Type Extended" panose="020B0503040200000003" pitchFamily="34" charset="0"/>
              </a:defRPr>
            </a:lvl1pPr>
          </a:lstStyle>
          <a:p>
            <a:pPr lvl="0"/>
            <a:r>
              <a:rPr lang="hu-HU"/>
              <a:t>Az 1. fejezet címe</a:t>
            </a:r>
            <a:endParaRPr lang="de-DE"/>
          </a:p>
        </p:txBody>
      </p:sp>
      <p:sp>
        <p:nvSpPr>
          <p:cNvPr id="9" name="Textplatzhalter 24">
            <a:extLst>
              <a:ext uri="{FF2B5EF4-FFF2-40B4-BE49-F238E27FC236}">
                <a16:creationId xmlns:a16="http://schemas.microsoft.com/office/drawing/2014/main" id="{9DFE7223-6CE6-19B8-C6DB-A44FF115430D}"/>
              </a:ext>
            </a:extLst>
          </p:cNvPr>
          <p:cNvSpPr>
            <a:spLocks noGrp="1"/>
          </p:cNvSpPr>
          <p:nvPr>
            <p:ph type="body" sz="quarter" idx="25" hasCustomPrompt="1"/>
          </p:nvPr>
        </p:nvSpPr>
        <p:spPr>
          <a:xfrm>
            <a:off x="699364" y="3991016"/>
            <a:ext cx="2616517" cy="396134"/>
          </a:xfrm>
        </p:spPr>
        <p:txBody>
          <a:bodyPr wrap="square" lIns="72000">
            <a:spAutoFit/>
          </a:bodyPr>
          <a:lstStyle>
            <a:lvl1pPr>
              <a:defRPr sz="1200" b="0" i="0">
                <a:latin typeface="+mn-lt"/>
                <a:cs typeface="Audi Type" panose="020B0503040200000003" pitchFamily="34" charset="0"/>
              </a:defRPr>
            </a:lvl1pPr>
          </a:lstStyle>
          <a:p>
            <a:pPr lvl="0"/>
            <a:r>
              <a:rPr lang="hu-HU"/>
              <a:t>Alcím és/vagy magyarázó szöveg az 1. fejezethez</a:t>
            </a:r>
            <a:endParaRPr lang="de-DE"/>
          </a:p>
        </p:txBody>
      </p:sp>
      <p:sp>
        <p:nvSpPr>
          <p:cNvPr id="10" name="Textplatzhalter 19">
            <a:extLst>
              <a:ext uri="{FF2B5EF4-FFF2-40B4-BE49-F238E27FC236}">
                <a16:creationId xmlns:a16="http://schemas.microsoft.com/office/drawing/2014/main" id="{D67BDB44-50F2-B833-3E70-320D310C12EF}"/>
              </a:ext>
            </a:extLst>
          </p:cNvPr>
          <p:cNvSpPr>
            <a:spLocks noGrp="1"/>
          </p:cNvSpPr>
          <p:nvPr>
            <p:ph type="body" sz="quarter" idx="17" hasCustomPrompt="1"/>
          </p:nvPr>
        </p:nvSpPr>
        <p:spPr>
          <a:xfrm>
            <a:off x="6148922" y="2415742"/>
            <a:ext cx="2616517" cy="806993"/>
          </a:xfrm>
        </p:spPr>
        <p:txBody>
          <a:bodyPr anchor="ctr"/>
          <a:lstStyle>
            <a:lvl1pPr algn="ctr">
              <a:defRPr sz="7198" b="0" i="0">
                <a:latin typeface="+mj-lt"/>
                <a:cs typeface="Audi Type Extended" panose="020B0505040200000003" pitchFamily="34" charset="0"/>
              </a:defRPr>
            </a:lvl1pPr>
          </a:lstStyle>
          <a:p>
            <a:pPr lvl="0"/>
            <a:r>
              <a:rPr lang="de-DE"/>
              <a:t>03</a:t>
            </a:r>
          </a:p>
        </p:txBody>
      </p:sp>
      <p:sp>
        <p:nvSpPr>
          <p:cNvPr id="11" name="Textplatzhalter 21">
            <a:extLst>
              <a:ext uri="{FF2B5EF4-FFF2-40B4-BE49-F238E27FC236}">
                <a16:creationId xmlns:a16="http://schemas.microsoft.com/office/drawing/2014/main" id="{601A0D7E-61E1-A3F0-3EBC-5E6D85EDC834}"/>
              </a:ext>
            </a:extLst>
          </p:cNvPr>
          <p:cNvSpPr>
            <a:spLocks noGrp="1"/>
          </p:cNvSpPr>
          <p:nvPr>
            <p:ph type="body" sz="quarter" idx="26" hasCustomPrompt="1"/>
          </p:nvPr>
        </p:nvSpPr>
        <p:spPr>
          <a:xfrm>
            <a:off x="6148922" y="3703930"/>
            <a:ext cx="2616517" cy="229169"/>
          </a:xfrm>
        </p:spPr>
        <p:txBody>
          <a:bodyPr lIns="72000" anchor="b"/>
          <a:lstStyle>
            <a:lvl1pPr>
              <a:defRPr sz="1400" b="1" i="0">
                <a:latin typeface="+mj-lt"/>
                <a:cs typeface="Audi Type Extended" panose="020B0503040200000003" pitchFamily="34" charset="0"/>
              </a:defRPr>
            </a:lvl1pPr>
          </a:lstStyle>
          <a:p>
            <a:pPr lvl="0"/>
            <a:r>
              <a:rPr lang="hu-HU"/>
              <a:t>A 3. fejezet címe</a:t>
            </a:r>
            <a:endParaRPr lang="de-DE"/>
          </a:p>
        </p:txBody>
      </p:sp>
      <p:sp>
        <p:nvSpPr>
          <p:cNvPr id="12" name="Textplatzhalter 24">
            <a:extLst>
              <a:ext uri="{FF2B5EF4-FFF2-40B4-BE49-F238E27FC236}">
                <a16:creationId xmlns:a16="http://schemas.microsoft.com/office/drawing/2014/main" id="{6B7ED145-A608-470F-9E13-5E13180E641E}"/>
              </a:ext>
            </a:extLst>
          </p:cNvPr>
          <p:cNvSpPr>
            <a:spLocks noGrp="1"/>
          </p:cNvSpPr>
          <p:nvPr>
            <p:ph type="body" sz="quarter" idx="27" hasCustomPrompt="1"/>
          </p:nvPr>
        </p:nvSpPr>
        <p:spPr>
          <a:xfrm>
            <a:off x="6147570" y="3990115"/>
            <a:ext cx="2617869" cy="396134"/>
          </a:xfrm>
        </p:spPr>
        <p:txBody>
          <a:bodyPr lIns="72000">
            <a:spAutoFit/>
          </a:bodyPr>
          <a:lstStyle>
            <a:lvl1pPr>
              <a:defRPr sz="1200" b="0" i="0">
                <a:latin typeface="+mn-lt"/>
                <a:cs typeface="Audi Type" panose="020B0503040200000003" pitchFamily="34" charset="0"/>
              </a:defRPr>
            </a:lvl1pPr>
          </a:lstStyle>
          <a:p>
            <a:pPr lvl="0"/>
            <a:r>
              <a:rPr lang="hu-HU"/>
              <a:t>Alcím és/vagy magyarázó szöveg a 3. fejezethez</a:t>
            </a:r>
            <a:endParaRPr lang="de-DE"/>
          </a:p>
        </p:txBody>
      </p:sp>
      <p:sp>
        <p:nvSpPr>
          <p:cNvPr id="13" name="Textplatzhalter 19">
            <a:extLst>
              <a:ext uri="{FF2B5EF4-FFF2-40B4-BE49-F238E27FC236}">
                <a16:creationId xmlns:a16="http://schemas.microsoft.com/office/drawing/2014/main" id="{744FF71E-7B4A-BEC9-112B-A3AAE5C2C015}"/>
              </a:ext>
            </a:extLst>
          </p:cNvPr>
          <p:cNvSpPr>
            <a:spLocks noGrp="1"/>
          </p:cNvSpPr>
          <p:nvPr>
            <p:ph type="body" sz="quarter" idx="20" hasCustomPrompt="1"/>
          </p:nvPr>
        </p:nvSpPr>
        <p:spPr>
          <a:xfrm>
            <a:off x="8875812" y="2415742"/>
            <a:ext cx="2616518" cy="806993"/>
          </a:xfrm>
        </p:spPr>
        <p:txBody>
          <a:bodyPr anchor="ctr"/>
          <a:lstStyle>
            <a:lvl1pPr algn="ctr">
              <a:defRPr sz="7198" b="0" i="0">
                <a:latin typeface="+mj-lt"/>
                <a:cs typeface="Audi Type Extended" panose="020B0505040200000003" pitchFamily="34" charset="0"/>
              </a:defRPr>
            </a:lvl1pPr>
          </a:lstStyle>
          <a:p>
            <a:pPr lvl="0"/>
            <a:r>
              <a:rPr lang="de-DE"/>
              <a:t>04</a:t>
            </a:r>
          </a:p>
        </p:txBody>
      </p:sp>
      <p:sp>
        <p:nvSpPr>
          <p:cNvPr id="14" name="Textplatzhalter 21">
            <a:extLst>
              <a:ext uri="{FF2B5EF4-FFF2-40B4-BE49-F238E27FC236}">
                <a16:creationId xmlns:a16="http://schemas.microsoft.com/office/drawing/2014/main" id="{F8655ED6-BEEA-D837-A915-C9C497D0248B}"/>
              </a:ext>
            </a:extLst>
          </p:cNvPr>
          <p:cNvSpPr>
            <a:spLocks noGrp="1"/>
          </p:cNvSpPr>
          <p:nvPr>
            <p:ph type="body" sz="quarter" idx="28" hasCustomPrompt="1"/>
          </p:nvPr>
        </p:nvSpPr>
        <p:spPr>
          <a:xfrm>
            <a:off x="8875812" y="3703929"/>
            <a:ext cx="2616518" cy="248022"/>
          </a:xfrm>
        </p:spPr>
        <p:txBody>
          <a:bodyPr lIns="72000" anchor="b"/>
          <a:lstStyle>
            <a:lvl1pPr>
              <a:defRPr sz="1400" b="1" i="0">
                <a:latin typeface="+mj-lt"/>
                <a:cs typeface="Audi Type Extended" panose="020B0503040200000003" pitchFamily="34" charset="0"/>
              </a:defRPr>
            </a:lvl1pPr>
          </a:lstStyle>
          <a:p>
            <a:pPr lvl="0"/>
            <a:r>
              <a:rPr lang="hu-HU"/>
              <a:t>A 4. fejezet címe</a:t>
            </a:r>
            <a:endParaRPr lang="de-DE"/>
          </a:p>
        </p:txBody>
      </p:sp>
      <p:sp>
        <p:nvSpPr>
          <p:cNvPr id="15" name="Textplatzhalter 24">
            <a:extLst>
              <a:ext uri="{FF2B5EF4-FFF2-40B4-BE49-F238E27FC236}">
                <a16:creationId xmlns:a16="http://schemas.microsoft.com/office/drawing/2014/main" id="{DBAB7D06-CA74-5050-AF0D-D5B9F0D899C3}"/>
              </a:ext>
            </a:extLst>
          </p:cNvPr>
          <p:cNvSpPr>
            <a:spLocks noGrp="1"/>
          </p:cNvSpPr>
          <p:nvPr>
            <p:ph type="body" sz="quarter" idx="29" hasCustomPrompt="1"/>
          </p:nvPr>
        </p:nvSpPr>
        <p:spPr>
          <a:xfrm>
            <a:off x="8875812" y="3990115"/>
            <a:ext cx="2616518" cy="396134"/>
          </a:xfrm>
        </p:spPr>
        <p:txBody>
          <a:bodyPr lIns="72000">
            <a:spAutoFit/>
          </a:bodyPr>
          <a:lstStyle>
            <a:lvl1pPr>
              <a:defRPr sz="1200" b="0" i="0">
                <a:latin typeface="+mn-lt"/>
                <a:cs typeface="Audi Type" panose="020B0503040200000003" pitchFamily="34" charset="0"/>
              </a:defRPr>
            </a:lvl1pPr>
          </a:lstStyle>
          <a:p>
            <a:pPr lvl="0"/>
            <a:r>
              <a:rPr lang="hu-HU"/>
              <a:t>Alcím és/vagy magyarázó szöveg a 4. fejezethez</a:t>
            </a:r>
            <a:endParaRPr lang="de-DE"/>
          </a:p>
        </p:txBody>
      </p:sp>
      <p:cxnSp>
        <p:nvCxnSpPr>
          <p:cNvPr id="16" name="Straight Connector 15">
            <a:extLst>
              <a:ext uri="{FF2B5EF4-FFF2-40B4-BE49-F238E27FC236}">
                <a16:creationId xmlns:a16="http://schemas.microsoft.com/office/drawing/2014/main" id="{3A572FD2-7042-0E24-B937-DC61E6814C7C}"/>
              </a:ext>
            </a:extLst>
          </p:cNvPr>
          <p:cNvCxnSpPr>
            <a:cxnSpLocks/>
          </p:cNvCxnSpPr>
          <p:nvPr userDrawn="1"/>
        </p:nvCxnSpPr>
        <p:spPr>
          <a:xfrm>
            <a:off x="8877163" y="3434292"/>
            <a:ext cx="2616518" cy="0"/>
          </a:xfrm>
          <a:prstGeom prst="line">
            <a:avLst/>
          </a:prstGeom>
          <a:noFill/>
          <a:ln w="952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CF7C40A1-D15D-C345-F135-219CFD358C58}"/>
              </a:ext>
            </a:extLst>
          </p:cNvPr>
          <p:cNvCxnSpPr>
            <a:cxnSpLocks/>
          </p:cNvCxnSpPr>
          <p:nvPr userDrawn="1"/>
        </p:nvCxnSpPr>
        <p:spPr>
          <a:xfrm>
            <a:off x="695142" y="3434292"/>
            <a:ext cx="2616518" cy="0"/>
          </a:xfrm>
          <a:prstGeom prst="line">
            <a:avLst/>
          </a:prstGeom>
          <a:noFill/>
          <a:ln w="9525" cap="flat" cmpd="sng" algn="ctr">
            <a:solidFill>
              <a:schemeClr val="tx1"/>
            </a:solidFill>
            <a:prstDash val="solid"/>
          </a:ln>
          <a:effectLst/>
        </p:spPr>
      </p:cxnSp>
      <p:cxnSp>
        <p:nvCxnSpPr>
          <p:cNvPr id="18" name="Straight Connector 17">
            <a:extLst>
              <a:ext uri="{FF2B5EF4-FFF2-40B4-BE49-F238E27FC236}">
                <a16:creationId xmlns:a16="http://schemas.microsoft.com/office/drawing/2014/main" id="{5BB7C575-A5E7-A470-1E01-EA544617DDB2}"/>
              </a:ext>
            </a:extLst>
          </p:cNvPr>
          <p:cNvCxnSpPr/>
          <p:nvPr userDrawn="1"/>
        </p:nvCxnSpPr>
        <p:spPr>
          <a:xfrm>
            <a:off x="3422483" y="3434292"/>
            <a:ext cx="2616518" cy="0"/>
          </a:xfrm>
          <a:prstGeom prst="line">
            <a:avLst/>
          </a:prstGeom>
          <a:noFill/>
          <a:ln w="952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105D1032-D24A-CE48-C26A-5472EA4051DA}"/>
              </a:ext>
            </a:extLst>
          </p:cNvPr>
          <p:cNvCxnSpPr/>
          <p:nvPr userDrawn="1"/>
        </p:nvCxnSpPr>
        <p:spPr>
          <a:xfrm>
            <a:off x="6149822" y="3434292"/>
            <a:ext cx="2616518" cy="0"/>
          </a:xfrm>
          <a:prstGeom prst="line">
            <a:avLst/>
          </a:prstGeom>
          <a:noFill/>
          <a:ln w="9525" cap="flat" cmpd="sng" algn="ctr">
            <a:solidFill>
              <a:schemeClr val="bg1"/>
            </a:solidFill>
            <a:prstDash val="solid"/>
          </a:ln>
          <a:effectLst/>
        </p:spPr>
      </p:cxnSp>
      <p:cxnSp>
        <p:nvCxnSpPr>
          <p:cNvPr id="21" name="Straight Connector 20">
            <a:extLst>
              <a:ext uri="{FF2B5EF4-FFF2-40B4-BE49-F238E27FC236}">
                <a16:creationId xmlns:a16="http://schemas.microsoft.com/office/drawing/2014/main" id="{FC955DD6-9DAD-2964-6119-DAC77532A015}"/>
              </a:ext>
            </a:extLst>
          </p:cNvPr>
          <p:cNvCxnSpPr>
            <a:cxnSpLocks/>
          </p:cNvCxnSpPr>
          <p:nvPr userDrawn="1"/>
        </p:nvCxnSpPr>
        <p:spPr>
          <a:xfrm>
            <a:off x="3420678" y="3434292"/>
            <a:ext cx="2616518" cy="0"/>
          </a:xfrm>
          <a:prstGeom prst="line">
            <a:avLst/>
          </a:prstGeom>
          <a:noFill/>
          <a:ln w="9525" cap="flat" cmpd="sng" algn="ctr">
            <a:solidFill>
              <a:schemeClr val="tx1"/>
            </a:solidFill>
            <a:prstDash val="solid"/>
          </a:ln>
          <a:effectLst/>
        </p:spPr>
      </p:cxnSp>
      <p:cxnSp>
        <p:nvCxnSpPr>
          <p:cNvPr id="39" name="Straight Connector 38">
            <a:extLst>
              <a:ext uri="{FF2B5EF4-FFF2-40B4-BE49-F238E27FC236}">
                <a16:creationId xmlns:a16="http://schemas.microsoft.com/office/drawing/2014/main" id="{3F0FBAA4-8843-1003-AF4F-001CE649C8EE}"/>
              </a:ext>
            </a:extLst>
          </p:cNvPr>
          <p:cNvCxnSpPr>
            <a:cxnSpLocks/>
          </p:cNvCxnSpPr>
          <p:nvPr userDrawn="1"/>
        </p:nvCxnSpPr>
        <p:spPr>
          <a:xfrm>
            <a:off x="6148921" y="3434292"/>
            <a:ext cx="2616518" cy="0"/>
          </a:xfrm>
          <a:prstGeom prst="line">
            <a:avLst/>
          </a:prstGeom>
          <a:noFill/>
          <a:ln w="9525" cap="flat" cmpd="sng" algn="ctr">
            <a:solidFill>
              <a:schemeClr val="tx1"/>
            </a:solidFill>
            <a:prstDash val="solid"/>
          </a:ln>
          <a:effectLst/>
        </p:spPr>
      </p:cxnSp>
      <p:cxnSp>
        <p:nvCxnSpPr>
          <p:cNvPr id="41" name="Straight Connector 40">
            <a:extLst>
              <a:ext uri="{FF2B5EF4-FFF2-40B4-BE49-F238E27FC236}">
                <a16:creationId xmlns:a16="http://schemas.microsoft.com/office/drawing/2014/main" id="{18B41FC3-69FD-4C9A-C825-AA9D148D96D0}"/>
              </a:ext>
            </a:extLst>
          </p:cNvPr>
          <p:cNvCxnSpPr>
            <a:cxnSpLocks/>
          </p:cNvCxnSpPr>
          <p:nvPr userDrawn="1"/>
        </p:nvCxnSpPr>
        <p:spPr>
          <a:xfrm>
            <a:off x="8875812" y="3434292"/>
            <a:ext cx="2616518" cy="0"/>
          </a:xfrm>
          <a:prstGeom prst="line">
            <a:avLst/>
          </a:prstGeom>
          <a:noFill/>
          <a:ln w="9525" cap="flat" cmpd="sng" algn="ctr">
            <a:solidFill>
              <a:schemeClr val="tx1"/>
            </a:solidFill>
            <a:prstDash val="solid"/>
          </a:ln>
          <a:effectLst/>
        </p:spPr>
      </p:cxnSp>
      <p:sp>
        <p:nvSpPr>
          <p:cNvPr id="20" name="Fußzeilenplatzhalter 2">
            <a:extLst>
              <a:ext uri="{FF2B5EF4-FFF2-40B4-BE49-F238E27FC236}">
                <a16:creationId xmlns:a16="http://schemas.microsoft.com/office/drawing/2014/main" id="{A37DA414-7502-DFAC-1B32-B4AE527799E9}"/>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1888372148"/>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2 (1 activ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Textplatzhalter 19">
            <a:extLst>
              <a:ext uri="{FF2B5EF4-FFF2-40B4-BE49-F238E27FC236}">
                <a16:creationId xmlns:a16="http://schemas.microsoft.com/office/drawing/2014/main" id="{655EF2F2-CCF7-B8EB-AFA5-1F3293D9FF9B}"/>
              </a:ext>
            </a:extLst>
          </p:cNvPr>
          <p:cNvSpPr>
            <a:spLocks noGrp="1"/>
          </p:cNvSpPr>
          <p:nvPr>
            <p:ph type="body" sz="quarter" idx="11" hasCustomPrompt="1"/>
          </p:nvPr>
        </p:nvSpPr>
        <p:spPr>
          <a:xfrm>
            <a:off x="695143" y="2415742"/>
            <a:ext cx="2616517" cy="806993"/>
          </a:xfrm>
          <a:ln w="9525">
            <a:noFill/>
          </a:ln>
        </p:spPr>
        <p:txBody>
          <a:bodyPr anchor="ctr"/>
          <a:lstStyle>
            <a:lvl1pPr algn="ctr">
              <a:defRPr sz="7198" b="0" i="0">
                <a:latin typeface="+mj-lt"/>
                <a:cs typeface="Audi Type Extended" panose="020B0505040200000003" pitchFamily="34" charset="0"/>
              </a:defRPr>
            </a:lvl1pPr>
          </a:lstStyle>
          <a:p>
            <a:pPr lvl="0"/>
            <a:r>
              <a:rPr lang="de-DE"/>
              <a:t>01</a:t>
            </a:r>
          </a:p>
        </p:txBody>
      </p:sp>
      <p:sp>
        <p:nvSpPr>
          <p:cNvPr id="5" name="Textplatzhalter 21">
            <a:extLst>
              <a:ext uri="{FF2B5EF4-FFF2-40B4-BE49-F238E27FC236}">
                <a16:creationId xmlns:a16="http://schemas.microsoft.com/office/drawing/2014/main" id="{7090A1CE-62EC-6FD2-ECD8-855D38DD0D08}"/>
              </a:ext>
            </a:extLst>
          </p:cNvPr>
          <p:cNvSpPr>
            <a:spLocks noGrp="1"/>
          </p:cNvSpPr>
          <p:nvPr>
            <p:ph type="body" sz="quarter" idx="12" hasCustomPrompt="1"/>
          </p:nvPr>
        </p:nvSpPr>
        <p:spPr>
          <a:xfrm>
            <a:off x="3420680" y="3707153"/>
            <a:ext cx="2616517"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6" name="Textplatzhalter 24">
            <a:extLst>
              <a:ext uri="{FF2B5EF4-FFF2-40B4-BE49-F238E27FC236}">
                <a16:creationId xmlns:a16="http://schemas.microsoft.com/office/drawing/2014/main" id="{90DCC564-8EAE-3982-8F57-BA64B41F77DB}"/>
              </a:ext>
            </a:extLst>
          </p:cNvPr>
          <p:cNvSpPr>
            <a:spLocks noGrp="1"/>
          </p:cNvSpPr>
          <p:nvPr>
            <p:ph type="body" sz="quarter" idx="13" hasCustomPrompt="1"/>
          </p:nvPr>
        </p:nvSpPr>
        <p:spPr>
          <a:xfrm>
            <a:off x="3420680" y="3993339"/>
            <a:ext cx="2616517"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7" name="Textplatzhalter 19">
            <a:extLst>
              <a:ext uri="{FF2B5EF4-FFF2-40B4-BE49-F238E27FC236}">
                <a16:creationId xmlns:a16="http://schemas.microsoft.com/office/drawing/2014/main" id="{4A474052-58C3-67C6-54C0-971A825D0C79}"/>
              </a:ext>
            </a:extLst>
          </p:cNvPr>
          <p:cNvSpPr>
            <a:spLocks noGrp="1"/>
          </p:cNvSpPr>
          <p:nvPr>
            <p:ph type="body" sz="quarter" idx="14" hasCustomPrompt="1"/>
          </p:nvPr>
        </p:nvSpPr>
        <p:spPr>
          <a:xfrm>
            <a:off x="3422032" y="2415742"/>
            <a:ext cx="2616517"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02</a:t>
            </a:r>
          </a:p>
        </p:txBody>
      </p:sp>
      <p:sp>
        <p:nvSpPr>
          <p:cNvPr id="8" name="Textplatzhalter 21">
            <a:extLst>
              <a:ext uri="{FF2B5EF4-FFF2-40B4-BE49-F238E27FC236}">
                <a16:creationId xmlns:a16="http://schemas.microsoft.com/office/drawing/2014/main" id="{701A5E22-7A29-4962-98BE-C3C927335254}"/>
              </a:ext>
            </a:extLst>
          </p:cNvPr>
          <p:cNvSpPr>
            <a:spLocks noGrp="1"/>
          </p:cNvSpPr>
          <p:nvPr>
            <p:ph type="body" sz="quarter" idx="24" hasCustomPrompt="1"/>
          </p:nvPr>
        </p:nvSpPr>
        <p:spPr>
          <a:xfrm>
            <a:off x="699364" y="3704830"/>
            <a:ext cx="2616517" cy="248022"/>
          </a:xfrm>
        </p:spPr>
        <p:txBody>
          <a:bodyPr lIns="72000" anchor="b"/>
          <a:lstStyle>
            <a:lvl1pPr>
              <a:defRPr sz="1400" b="1" i="0">
                <a:latin typeface="+mj-lt"/>
                <a:cs typeface="Audi Type Extended" panose="020B0503040200000003" pitchFamily="34" charset="0"/>
              </a:defRPr>
            </a:lvl1pPr>
          </a:lstStyle>
          <a:p>
            <a:pPr lvl="0"/>
            <a:r>
              <a:rPr lang="hu-HU"/>
              <a:t>Az 1. fejezet címe</a:t>
            </a:r>
            <a:endParaRPr lang="de-DE"/>
          </a:p>
        </p:txBody>
      </p:sp>
      <p:sp>
        <p:nvSpPr>
          <p:cNvPr id="9" name="Textplatzhalter 24">
            <a:extLst>
              <a:ext uri="{FF2B5EF4-FFF2-40B4-BE49-F238E27FC236}">
                <a16:creationId xmlns:a16="http://schemas.microsoft.com/office/drawing/2014/main" id="{9DFE7223-6CE6-19B8-C6DB-A44FF115430D}"/>
              </a:ext>
            </a:extLst>
          </p:cNvPr>
          <p:cNvSpPr>
            <a:spLocks noGrp="1"/>
          </p:cNvSpPr>
          <p:nvPr>
            <p:ph type="body" sz="quarter" idx="25" hasCustomPrompt="1"/>
          </p:nvPr>
        </p:nvSpPr>
        <p:spPr>
          <a:xfrm>
            <a:off x="699364" y="3991016"/>
            <a:ext cx="2616517" cy="396134"/>
          </a:xfrm>
        </p:spPr>
        <p:txBody>
          <a:bodyPr wrap="square" lIns="72000">
            <a:spAutoFit/>
          </a:bodyPr>
          <a:lstStyle>
            <a:lvl1pPr>
              <a:defRPr sz="1200" b="0" i="0">
                <a:latin typeface="+mn-lt"/>
                <a:cs typeface="Audi Type" panose="020B0503040200000003" pitchFamily="34" charset="0"/>
              </a:defRPr>
            </a:lvl1pPr>
          </a:lstStyle>
          <a:p>
            <a:pPr lvl="0"/>
            <a:r>
              <a:rPr lang="hu-HU"/>
              <a:t>Alcím és/vagy magyarázó szöveg az 1. fejezethez</a:t>
            </a:r>
            <a:endParaRPr lang="de-DE"/>
          </a:p>
        </p:txBody>
      </p:sp>
      <p:sp>
        <p:nvSpPr>
          <p:cNvPr id="10" name="Textplatzhalter 19">
            <a:extLst>
              <a:ext uri="{FF2B5EF4-FFF2-40B4-BE49-F238E27FC236}">
                <a16:creationId xmlns:a16="http://schemas.microsoft.com/office/drawing/2014/main" id="{D67BDB44-50F2-B833-3E70-320D310C12EF}"/>
              </a:ext>
            </a:extLst>
          </p:cNvPr>
          <p:cNvSpPr>
            <a:spLocks noGrp="1"/>
          </p:cNvSpPr>
          <p:nvPr>
            <p:ph type="body" sz="quarter" idx="17" hasCustomPrompt="1"/>
          </p:nvPr>
        </p:nvSpPr>
        <p:spPr>
          <a:xfrm>
            <a:off x="6148922" y="2415742"/>
            <a:ext cx="2616517"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03</a:t>
            </a:r>
          </a:p>
        </p:txBody>
      </p:sp>
      <p:sp>
        <p:nvSpPr>
          <p:cNvPr id="11" name="Textplatzhalter 21">
            <a:extLst>
              <a:ext uri="{FF2B5EF4-FFF2-40B4-BE49-F238E27FC236}">
                <a16:creationId xmlns:a16="http://schemas.microsoft.com/office/drawing/2014/main" id="{601A0D7E-61E1-A3F0-3EBC-5E6D85EDC834}"/>
              </a:ext>
            </a:extLst>
          </p:cNvPr>
          <p:cNvSpPr>
            <a:spLocks noGrp="1"/>
          </p:cNvSpPr>
          <p:nvPr>
            <p:ph type="body" sz="quarter" idx="26" hasCustomPrompt="1"/>
          </p:nvPr>
        </p:nvSpPr>
        <p:spPr>
          <a:xfrm>
            <a:off x="6148922" y="3703930"/>
            <a:ext cx="2616517" cy="229169"/>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12" name="Textplatzhalter 24">
            <a:extLst>
              <a:ext uri="{FF2B5EF4-FFF2-40B4-BE49-F238E27FC236}">
                <a16:creationId xmlns:a16="http://schemas.microsoft.com/office/drawing/2014/main" id="{6B7ED145-A608-470F-9E13-5E13180E641E}"/>
              </a:ext>
            </a:extLst>
          </p:cNvPr>
          <p:cNvSpPr>
            <a:spLocks noGrp="1"/>
          </p:cNvSpPr>
          <p:nvPr>
            <p:ph type="body" sz="quarter" idx="27" hasCustomPrompt="1"/>
          </p:nvPr>
        </p:nvSpPr>
        <p:spPr>
          <a:xfrm>
            <a:off x="6147570" y="3990115"/>
            <a:ext cx="2617869" cy="396134"/>
          </a:xfrm>
        </p:spPr>
        <p:txBody>
          <a:bodyPr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13" name="Textplatzhalter 19">
            <a:extLst>
              <a:ext uri="{FF2B5EF4-FFF2-40B4-BE49-F238E27FC236}">
                <a16:creationId xmlns:a16="http://schemas.microsoft.com/office/drawing/2014/main" id="{744FF71E-7B4A-BEC9-112B-A3AAE5C2C015}"/>
              </a:ext>
            </a:extLst>
          </p:cNvPr>
          <p:cNvSpPr>
            <a:spLocks noGrp="1"/>
          </p:cNvSpPr>
          <p:nvPr>
            <p:ph type="body" sz="quarter" idx="20" hasCustomPrompt="1"/>
          </p:nvPr>
        </p:nvSpPr>
        <p:spPr>
          <a:xfrm>
            <a:off x="8875812" y="2415742"/>
            <a:ext cx="2616518"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04</a:t>
            </a:r>
          </a:p>
        </p:txBody>
      </p:sp>
      <p:sp>
        <p:nvSpPr>
          <p:cNvPr id="14" name="Textplatzhalter 21">
            <a:extLst>
              <a:ext uri="{FF2B5EF4-FFF2-40B4-BE49-F238E27FC236}">
                <a16:creationId xmlns:a16="http://schemas.microsoft.com/office/drawing/2014/main" id="{F8655ED6-BEEA-D837-A915-C9C497D0248B}"/>
              </a:ext>
            </a:extLst>
          </p:cNvPr>
          <p:cNvSpPr>
            <a:spLocks noGrp="1"/>
          </p:cNvSpPr>
          <p:nvPr>
            <p:ph type="body" sz="quarter" idx="28" hasCustomPrompt="1"/>
          </p:nvPr>
        </p:nvSpPr>
        <p:spPr>
          <a:xfrm>
            <a:off x="8875812" y="3703929"/>
            <a:ext cx="2616518"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15" name="Textplatzhalter 24">
            <a:extLst>
              <a:ext uri="{FF2B5EF4-FFF2-40B4-BE49-F238E27FC236}">
                <a16:creationId xmlns:a16="http://schemas.microsoft.com/office/drawing/2014/main" id="{DBAB7D06-CA74-5050-AF0D-D5B9F0D899C3}"/>
              </a:ext>
            </a:extLst>
          </p:cNvPr>
          <p:cNvSpPr>
            <a:spLocks noGrp="1"/>
          </p:cNvSpPr>
          <p:nvPr>
            <p:ph type="body" sz="quarter" idx="29" hasCustomPrompt="1"/>
          </p:nvPr>
        </p:nvSpPr>
        <p:spPr>
          <a:xfrm>
            <a:off x="8875812" y="3990115"/>
            <a:ext cx="2616518" cy="396134"/>
          </a:xfrm>
        </p:spPr>
        <p:txBody>
          <a:bodyPr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cxnSp>
        <p:nvCxnSpPr>
          <p:cNvPr id="16" name="Straight Connector 15">
            <a:extLst>
              <a:ext uri="{FF2B5EF4-FFF2-40B4-BE49-F238E27FC236}">
                <a16:creationId xmlns:a16="http://schemas.microsoft.com/office/drawing/2014/main" id="{3A572FD2-7042-0E24-B937-DC61E6814C7C}"/>
              </a:ext>
            </a:extLst>
          </p:cNvPr>
          <p:cNvCxnSpPr>
            <a:cxnSpLocks/>
          </p:cNvCxnSpPr>
          <p:nvPr userDrawn="1"/>
        </p:nvCxnSpPr>
        <p:spPr>
          <a:xfrm>
            <a:off x="8877163" y="3434292"/>
            <a:ext cx="2616518" cy="0"/>
          </a:xfrm>
          <a:prstGeom prst="line">
            <a:avLst/>
          </a:prstGeom>
          <a:noFill/>
          <a:ln w="952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CF7C40A1-D15D-C345-F135-219CFD358C58}"/>
              </a:ext>
            </a:extLst>
          </p:cNvPr>
          <p:cNvCxnSpPr>
            <a:cxnSpLocks/>
          </p:cNvCxnSpPr>
          <p:nvPr userDrawn="1"/>
        </p:nvCxnSpPr>
        <p:spPr>
          <a:xfrm>
            <a:off x="695142" y="3434292"/>
            <a:ext cx="2616518" cy="0"/>
          </a:xfrm>
          <a:prstGeom prst="line">
            <a:avLst/>
          </a:prstGeom>
          <a:noFill/>
          <a:ln w="12700" cap="flat" cmpd="sng" algn="ctr">
            <a:solidFill>
              <a:schemeClr val="accent6"/>
            </a:solidFill>
            <a:prstDash val="solid"/>
          </a:ln>
          <a:effectLst/>
        </p:spPr>
      </p:cxnSp>
      <p:cxnSp>
        <p:nvCxnSpPr>
          <p:cNvPr id="18" name="Straight Connector 17">
            <a:extLst>
              <a:ext uri="{FF2B5EF4-FFF2-40B4-BE49-F238E27FC236}">
                <a16:creationId xmlns:a16="http://schemas.microsoft.com/office/drawing/2014/main" id="{5BB7C575-A5E7-A470-1E01-EA544617DDB2}"/>
              </a:ext>
            </a:extLst>
          </p:cNvPr>
          <p:cNvCxnSpPr/>
          <p:nvPr userDrawn="1"/>
        </p:nvCxnSpPr>
        <p:spPr>
          <a:xfrm>
            <a:off x="3422483" y="3434292"/>
            <a:ext cx="2616518" cy="0"/>
          </a:xfrm>
          <a:prstGeom prst="line">
            <a:avLst/>
          </a:prstGeom>
          <a:noFill/>
          <a:ln w="952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105D1032-D24A-CE48-C26A-5472EA4051DA}"/>
              </a:ext>
            </a:extLst>
          </p:cNvPr>
          <p:cNvCxnSpPr/>
          <p:nvPr userDrawn="1"/>
        </p:nvCxnSpPr>
        <p:spPr>
          <a:xfrm>
            <a:off x="6149822" y="3434292"/>
            <a:ext cx="2616518" cy="0"/>
          </a:xfrm>
          <a:prstGeom prst="line">
            <a:avLst/>
          </a:prstGeom>
          <a:noFill/>
          <a:ln w="9525" cap="flat" cmpd="sng" algn="ctr">
            <a:solidFill>
              <a:schemeClr val="bg1"/>
            </a:solidFill>
            <a:prstDash val="solid"/>
          </a:ln>
          <a:effectLst/>
        </p:spPr>
      </p:cxnSp>
      <p:cxnSp>
        <p:nvCxnSpPr>
          <p:cNvPr id="21" name="Straight Connector 20">
            <a:extLst>
              <a:ext uri="{FF2B5EF4-FFF2-40B4-BE49-F238E27FC236}">
                <a16:creationId xmlns:a16="http://schemas.microsoft.com/office/drawing/2014/main" id="{FC955DD6-9DAD-2964-6119-DAC77532A015}"/>
              </a:ext>
            </a:extLst>
          </p:cNvPr>
          <p:cNvCxnSpPr>
            <a:cxnSpLocks/>
          </p:cNvCxnSpPr>
          <p:nvPr userDrawn="1"/>
        </p:nvCxnSpPr>
        <p:spPr>
          <a:xfrm>
            <a:off x="3420678" y="3434292"/>
            <a:ext cx="2616518" cy="0"/>
          </a:xfrm>
          <a:prstGeom prst="line">
            <a:avLst/>
          </a:prstGeom>
          <a:noFill/>
          <a:ln w="9525" cap="flat" cmpd="sng" algn="ctr">
            <a:solidFill>
              <a:schemeClr val="accent2"/>
            </a:solidFill>
            <a:prstDash val="solid"/>
          </a:ln>
          <a:effectLst/>
        </p:spPr>
      </p:cxnSp>
      <p:cxnSp>
        <p:nvCxnSpPr>
          <p:cNvPr id="39" name="Straight Connector 38">
            <a:extLst>
              <a:ext uri="{FF2B5EF4-FFF2-40B4-BE49-F238E27FC236}">
                <a16:creationId xmlns:a16="http://schemas.microsoft.com/office/drawing/2014/main" id="{3F0FBAA4-8843-1003-AF4F-001CE649C8EE}"/>
              </a:ext>
            </a:extLst>
          </p:cNvPr>
          <p:cNvCxnSpPr>
            <a:cxnSpLocks/>
          </p:cNvCxnSpPr>
          <p:nvPr userDrawn="1"/>
        </p:nvCxnSpPr>
        <p:spPr>
          <a:xfrm>
            <a:off x="6148921" y="3434292"/>
            <a:ext cx="2616518" cy="0"/>
          </a:xfrm>
          <a:prstGeom prst="line">
            <a:avLst/>
          </a:prstGeom>
          <a:noFill/>
          <a:ln w="9525" cap="flat" cmpd="sng" algn="ctr">
            <a:solidFill>
              <a:schemeClr val="accent2"/>
            </a:solidFill>
            <a:prstDash val="solid"/>
          </a:ln>
          <a:effectLst/>
        </p:spPr>
      </p:cxnSp>
      <p:cxnSp>
        <p:nvCxnSpPr>
          <p:cNvPr id="41" name="Straight Connector 40">
            <a:extLst>
              <a:ext uri="{FF2B5EF4-FFF2-40B4-BE49-F238E27FC236}">
                <a16:creationId xmlns:a16="http://schemas.microsoft.com/office/drawing/2014/main" id="{18B41FC3-69FD-4C9A-C825-AA9D148D96D0}"/>
              </a:ext>
            </a:extLst>
          </p:cNvPr>
          <p:cNvCxnSpPr>
            <a:cxnSpLocks/>
          </p:cNvCxnSpPr>
          <p:nvPr userDrawn="1"/>
        </p:nvCxnSpPr>
        <p:spPr>
          <a:xfrm>
            <a:off x="8875812" y="3434292"/>
            <a:ext cx="2616518" cy="0"/>
          </a:xfrm>
          <a:prstGeom prst="line">
            <a:avLst/>
          </a:prstGeom>
          <a:noFill/>
          <a:ln w="9525" cap="flat" cmpd="sng" algn="ctr">
            <a:solidFill>
              <a:schemeClr val="accent2"/>
            </a:solidFill>
            <a:prstDash val="solid"/>
          </a:ln>
          <a:effectLst/>
        </p:spPr>
      </p:cxnSp>
      <p:sp>
        <p:nvSpPr>
          <p:cNvPr id="20" name="Fußzeilenplatzhalter 2">
            <a:extLst>
              <a:ext uri="{FF2B5EF4-FFF2-40B4-BE49-F238E27FC236}">
                <a16:creationId xmlns:a16="http://schemas.microsoft.com/office/drawing/2014/main" id="{492CFC61-13DA-43C2-BF93-C0B4086BAC9A}"/>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295733592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2 (2 activ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Textplatzhalter 19">
            <a:extLst>
              <a:ext uri="{FF2B5EF4-FFF2-40B4-BE49-F238E27FC236}">
                <a16:creationId xmlns:a16="http://schemas.microsoft.com/office/drawing/2014/main" id="{655EF2F2-CCF7-B8EB-AFA5-1F3293D9FF9B}"/>
              </a:ext>
            </a:extLst>
          </p:cNvPr>
          <p:cNvSpPr>
            <a:spLocks noGrp="1"/>
          </p:cNvSpPr>
          <p:nvPr>
            <p:ph type="body" sz="quarter" idx="11" hasCustomPrompt="1"/>
          </p:nvPr>
        </p:nvSpPr>
        <p:spPr>
          <a:xfrm>
            <a:off x="695143" y="2415742"/>
            <a:ext cx="2616517" cy="806993"/>
          </a:xfrm>
          <a:ln w="9525">
            <a:noFill/>
          </a:ln>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01</a:t>
            </a:r>
          </a:p>
        </p:txBody>
      </p:sp>
      <p:sp>
        <p:nvSpPr>
          <p:cNvPr id="5" name="Textplatzhalter 21">
            <a:extLst>
              <a:ext uri="{FF2B5EF4-FFF2-40B4-BE49-F238E27FC236}">
                <a16:creationId xmlns:a16="http://schemas.microsoft.com/office/drawing/2014/main" id="{7090A1CE-62EC-6FD2-ECD8-855D38DD0D08}"/>
              </a:ext>
            </a:extLst>
          </p:cNvPr>
          <p:cNvSpPr>
            <a:spLocks noGrp="1"/>
          </p:cNvSpPr>
          <p:nvPr>
            <p:ph type="body" sz="quarter" idx="12" hasCustomPrompt="1"/>
          </p:nvPr>
        </p:nvSpPr>
        <p:spPr>
          <a:xfrm>
            <a:off x="3420680" y="3707153"/>
            <a:ext cx="2616517"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2. fejezet címe</a:t>
            </a:r>
            <a:endParaRPr lang="de-DE"/>
          </a:p>
        </p:txBody>
      </p:sp>
      <p:sp>
        <p:nvSpPr>
          <p:cNvPr id="6" name="Textplatzhalter 24">
            <a:extLst>
              <a:ext uri="{FF2B5EF4-FFF2-40B4-BE49-F238E27FC236}">
                <a16:creationId xmlns:a16="http://schemas.microsoft.com/office/drawing/2014/main" id="{90DCC564-8EAE-3982-8F57-BA64B41F77DB}"/>
              </a:ext>
            </a:extLst>
          </p:cNvPr>
          <p:cNvSpPr>
            <a:spLocks noGrp="1"/>
          </p:cNvSpPr>
          <p:nvPr>
            <p:ph type="body" sz="quarter" idx="13" hasCustomPrompt="1"/>
          </p:nvPr>
        </p:nvSpPr>
        <p:spPr>
          <a:xfrm>
            <a:off x="3420680" y="3993339"/>
            <a:ext cx="2616517" cy="396134"/>
          </a:xfrm>
        </p:spPr>
        <p:txBody>
          <a:bodyPr wrap="square" lIns="72000">
            <a:spAutoFit/>
          </a:bodyPr>
          <a:lstStyle>
            <a:lvl1pPr>
              <a:defRPr sz="1200" b="0" i="0">
                <a:solidFill>
                  <a:schemeClr val="tx1"/>
                </a:solidFill>
                <a:latin typeface="+mn-lt"/>
                <a:cs typeface="Audi Type" panose="020B0503040200000003" pitchFamily="34" charset="0"/>
              </a:defRPr>
            </a:lvl1pPr>
          </a:lstStyle>
          <a:p>
            <a:pPr lvl="0"/>
            <a:r>
              <a:rPr lang="hu-HU"/>
              <a:t>Alcím és/vagy magyarázó szöveg a 2. fejezethez</a:t>
            </a:r>
            <a:endParaRPr lang="de-DE"/>
          </a:p>
        </p:txBody>
      </p:sp>
      <p:sp>
        <p:nvSpPr>
          <p:cNvPr id="7" name="Textplatzhalter 19">
            <a:extLst>
              <a:ext uri="{FF2B5EF4-FFF2-40B4-BE49-F238E27FC236}">
                <a16:creationId xmlns:a16="http://schemas.microsoft.com/office/drawing/2014/main" id="{4A474052-58C3-67C6-54C0-971A825D0C79}"/>
              </a:ext>
            </a:extLst>
          </p:cNvPr>
          <p:cNvSpPr>
            <a:spLocks noGrp="1"/>
          </p:cNvSpPr>
          <p:nvPr>
            <p:ph type="body" sz="quarter" idx="14" hasCustomPrompt="1"/>
          </p:nvPr>
        </p:nvSpPr>
        <p:spPr>
          <a:xfrm>
            <a:off x="3422032" y="2415742"/>
            <a:ext cx="2616517" cy="806993"/>
          </a:xfrm>
        </p:spPr>
        <p:txBody>
          <a:bodyPr anchor="ctr"/>
          <a:lstStyle>
            <a:lvl1pPr algn="ctr">
              <a:defRPr sz="7198" b="0" i="0">
                <a:solidFill>
                  <a:schemeClr val="tx1"/>
                </a:solidFill>
                <a:latin typeface="+mj-lt"/>
                <a:cs typeface="Audi Type Extended" panose="020B0505040200000003" pitchFamily="34" charset="0"/>
              </a:defRPr>
            </a:lvl1pPr>
          </a:lstStyle>
          <a:p>
            <a:pPr lvl="0"/>
            <a:r>
              <a:rPr lang="de-DE"/>
              <a:t>02</a:t>
            </a:r>
          </a:p>
        </p:txBody>
      </p:sp>
      <p:sp>
        <p:nvSpPr>
          <p:cNvPr id="8" name="Textplatzhalter 21">
            <a:extLst>
              <a:ext uri="{FF2B5EF4-FFF2-40B4-BE49-F238E27FC236}">
                <a16:creationId xmlns:a16="http://schemas.microsoft.com/office/drawing/2014/main" id="{701A5E22-7A29-4962-98BE-C3C927335254}"/>
              </a:ext>
            </a:extLst>
          </p:cNvPr>
          <p:cNvSpPr>
            <a:spLocks noGrp="1"/>
          </p:cNvSpPr>
          <p:nvPr>
            <p:ph type="body" sz="quarter" idx="24" hasCustomPrompt="1"/>
          </p:nvPr>
        </p:nvSpPr>
        <p:spPr>
          <a:xfrm>
            <a:off x="699364" y="3704830"/>
            <a:ext cx="2616517"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9" name="Textplatzhalter 24">
            <a:extLst>
              <a:ext uri="{FF2B5EF4-FFF2-40B4-BE49-F238E27FC236}">
                <a16:creationId xmlns:a16="http://schemas.microsoft.com/office/drawing/2014/main" id="{9DFE7223-6CE6-19B8-C6DB-A44FF115430D}"/>
              </a:ext>
            </a:extLst>
          </p:cNvPr>
          <p:cNvSpPr>
            <a:spLocks noGrp="1"/>
          </p:cNvSpPr>
          <p:nvPr>
            <p:ph type="body" sz="quarter" idx="25" hasCustomPrompt="1"/>
          </p:nvPr>
        </p:nvSpPr>
        <p:spPr>
          <a:xfrm>
            <a:off x="699364" y="3991016"/>
            <a:ext cx="2616517"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10" name="Textplatzhalter 19">
            <a:extLst>
              <a:ext uri="{FF2B5EF4-FFF2-40B4-BE49-F238E27FC236}">
                <a16:creationId xmlns:a16="http://schemas.microsoft.com/office/drawing/2014/main" id="{D67BDB44-50F2-B833-3E70-320D310C12EF}"/>
              </a:ext>
            </a:extLst>
          </p:cNvPr>
          <p:cNvSpPr>
            <a:spLocks noGrp="1"/>
          </p:cNvSpPr>
          <p:nvPr>
            <p:ph type="body" sz="quarter" idx="17" hasCustomPrompt="1"/>
          </p:nvPr>
        </p:nvSpPr>
        <p:spPr>
          <a:xfrm>
            <a:off x="6148922" y="2415742"/>
            <a:ext cx="2616517"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03</a:t>
            </a:r>
          </a:p>
        </p:txBody>
      </p:sp>
      <p:sp>
        <p:nvSpPr>
          <p:cNvPr id="11" name="Textplatzhalter 21">
            <a:extLst>
              <a:ext uri="{FF2B5EF4-FFF2-40B4-BE49-F238E27FC236}">
                <a16:creationId xmlns:a16="http://schemas.microsoft.com/office/drawing/2014/main" id="{601A0D7E-61E1-A3F0-3EBC-5E6D85EDC834}"/>
              </a:ext>
            </a:extLst>
          </p:cNvPr>
          <p:cNvSpPr>
            <a:spLocks noGrp="1"/>
          </p:cNvSpPr>
          <p:nvPr>
            <p:ph type="body" sz="quarter" idx="26" hasCustomPrompt="1"/>
          </p:nvPr>
        </p:nvSpPr>
        <p:spPr>
          <a:xfrm>
            <a:off x="6148922" y="3703930"/>
            <a:ext cx="2616517" cy="229169"/>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12" name="Textplatzhalter 24">
            <a:extLst>
              <a:ext uri="{FF2B5EF4-FFF2-40B4-BE49-F238E27FC236}">
                <a16:creationId xmlns:a16="http://schemas.microsoft.com/office/drawing/2014/main" id="{6B7ED145-A608-470F-9E13-5E13180E641E}"/>
              </a:ext>
            </a:extLst>
          </p:cNvPr>
          <p:cNvSpPr>
            <a:spLocks noGrp="1"/>
          </p:cNvSpPr>
          <p:nvPr>
            <p:ph type="body" sz="quarter" idx="27" hasCustomPrompt="1"/>
          </p:nvPr>
        </p:nvSpPr>
        <p:spPr>
          <a:xfrm>
            <a:off x="6147570" y="3990115"/>
            <a:ext cx="2617869" cy="396134"/>
          </a:xfrm>
        </p:spPr>
        <p:txBody>
          <a:bodyPr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13" name="Textplatzhalter 19">
            <a:extLst>
              <a:ext uri="{FF2B5EF4-FFF2-40B4-BE49-F238E27FC236}">
                <a16:creationId xmlns:a16="http://schemas.microsoft.com/office/drawing/2014/main" id="{744FF71E-7B4A-BEC9-112B-A3AAE5C2C015}"/>
              </a:ext>
            </a:extLst>
          </p:cNvPr>
          <p:cNvSpPr>
            <a:spLocks noGrp="1"/>
          </p:cNvSpPr>
          <p:nvPr>
            <p:ph type="body" sz="quarter" idx="20" hasCustomPrompt="1"/>
          </p:nvPr>
        </p:nvSpPr>
        <p:spPr>
          <a:xfrm>
            <a:off x="8875812" y="2415742"/>
            <a:ext cx="2616518"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04</a:t>
            </a:r>
          </a:p>
        </p:txBody>
      </p:sp>
      <p:sp>
        <p:nvSpPr>
          <p:cNvPr id="14" name="Textplatzhalter 21">
            <a:extLst>
              <a:ext uri="{FF2B5EF4-FFF2-40B4-BE49-F238E27FC236}">
                <a16:creationId xmlns:a16="http://schemas.microsoft.com/office/drawing/2014/main" id="{F8655ED6-BEEA-D837-A915-C9C497D0248B}"/>
              </a:ext>
            </a:extLst>
          </p:cNvPr>
          <p:cNvSpPr>
            <a:spLocks noGrp="1"/>
          </p:cNvSpPr>
          <p:nvPr>
            <p:ph type="body" sz="quarter" idx="28" hasCustomPrompt="1"/>
          </p:nvPr>
        </p:nvSpPr>
        <p:spPr>
          <a:xfrm>
            <a:off x="8875812" y="3703929"/>
            <a:ext cx="2616518"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15" name="Textplatzhalter 24">
            <a:extLst>
              <a:ext uri="{FF2B5EF4-FFF2-40B4-BE49-F238E27FC236}">
                <a16:creationId xmlns:a16="http://schemas.microsoft.com/office/drawing/2014/main" id="{DBAB7D06-CA74-5050-AF0D-D5B9F0D899C3}"/>
              </a:ext>
            </a:extLst>
          </p:cNvPr>
          <p:cNvSpPr>
            <a:spLocks noGrp="1"/>
          </p:cNvSpPr>
          <p:nvPr>
            <p:ph type="body" sz="quarter" idx="29" hasCustomPrompt="1"/>
          </p:nvPr>
        </p:nvSpPr>
        <p:spPr>
          <a:xfrm>
            <a:off x="8875812" y="3990115"/>
            <a:ext cx="2616518" cy="396134"/>
          </a:xfrm>
        </p:spPr>
        <p:txBody>
          <a:bodyPr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cxnSp>
        <p:nvCxnSpPr>
          <p:cNvPr id="16" name="Straight Connector 15">
            <a:extLst>
              <a:ext uri="{FF2B5EF4-FFF2-40B4-BE49-F238E27FC236}">
                <a16:creationId xmlns:a16="http://schemas.microsoft.com/office/drawing/2014/main" id="{3A572FD2-7042-0E24-B937-DC61E6814C7C}"/>
              </a:ext>
            </a:extLst>
          </p:cNvPr>
          <p:cNvCxnSpPr>
            <a:cxnSpLocks/>
          </p:cNvCxnSpPr>
          <p:nvPr userDrawn="1"/>
        </p:nvCxnSpPr>
        <p:spPr>
          <a:xfrm>
            <a:off x="8877163" y="3434292"/>
            <a:ext cx="2616518" cy="0"/>
          </a:xfrm>
          <a:prstGeom prst="line">
            <a:avLst/>
          </a:prstGeom>
          <a:noFill/>
          <a:ln w="952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CF7C40A1-D15D-C345-F135-219CFD358C58}"/>
              </a:ext>
            </a:extLst>
          </p:cNvPr>
          <p:cNvCxnSpPr>
            <a:cxnSpLocks/>
          </p:cNvCxnSpPr>
          <p:nvPr userDrawn="1"/>
        </p:nvCxnSpPr>
        <p:spPr>
          <a:xfrm>
            <a:off x="695142" y="3434292"/>
            <a:ext cx="2616518" cy="0"/>
          </a:xfrm>
          <a:prstGeom prst="line">
            <a:avLst/>
          </a:prstGeom>
          <a:noFill/>
          <a:ln w="12700" cap="flat" cmpd="sng" algn="ctr">
            <a:solidFill>
              <a:schemeClr val="accent2"/>
            </a:solidFill>
            <a:prstDash val="solid"/>
          </a:ln>
          <a:effectLst/>
        </p:spPr>
      </p:cxnSp>
      <p:cxnSp>
        <p:nvCxnSpPr>
          <p:cNvPr id="18" name="Straight Connector 17">
            <a:extLst>
              <a:ext uri="{FF2B5EF4-FFF2-40B4-BE49-F238E27FC236}">
                <a16:creationId xmlns:a16="http://schemas.microsoft.com/office/drawing/2014/main" id="{5BB7C575-A5E7-A470-1E01-EA544617DDB2}"/>
              </a:ext>
            </a:extLst>
          </p:cNvPr>
          <p:cNvCxnSpPr/>
          <p:nvPr userDrawn="1"/>
        </p:nvCxnSpPr>
        <p:spPr>
          <a:xfrm>
            <a:off x="3422483" y="3434292"/>
            <a:ext cx="2616518" cy="0"/>
          </a:xfrm>
          <a:prstGeom prst="line">
            <a:avLst/>
          </a:prstGeom>
          <a:noFill/>
          <a:ln w="952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105D1032-D24A-CE48-C26A-5472EA4051DA}"/>
              </a:ext>
            </a:extLst>
          </p:cNvPr>
          <p:cNvCxnSpPr/>
          <p:nvPr userDrawn="1"/>
        </p:nvCxnSpPr>
        <p:spPr>
          <a:xfrm>
            <a:off x="6149822" y="3434292"/>
            <a:ext cx="2616518" cy="0"/>
          </a:xfrm>
          <a:prstGeom prst="line">
            <a:avLst/>
          </a:prstGeom>
          <a:noFill/>
          <a:ln w="9525" cap="flat" cmpd="sng" algn="ctr">
            <a:solidFill>
              <a:schemeClr val="bg1"/>
            </a:solidFill>
            <a:prstDash val="solid"/>
          </a:ln>
          <a:effectLst/>
        </p:spPr>
      </p:cxnSp>
      <p:cxnSp>
        <p:nvCxnSpPr>
          <p:cNvPr id="21" name="Straight Connector 20">
            <a:extLst>
              <a:ext uri="{FF2B5EF4-FFF2-40B4-BE49-F238E27FC236}">
                <a16:creationId xmlns:a16="http://schemas.microsoft.com/office/drawing/2014/main" id="{FC955DD6-9DAD-2964-6119-DAC77532A015}"/>
              </a:ext>
            </a:extLst>
          </p:cNvPr>
          <p:cNvCxnSpPr>
            <a:cxnSpLocks/>
          </p:cNvCxnSpPr>
          <p:nvPr userDrawn="1"/>
        </p:nvCxnSpPr>
        <p:spPr>
          <a:xfrm>
            <a:off x="3420678" y="3434292"/>
            <a:ext cx="2616518" cy="0"/>
          </a:xfrm>
          <a:prstGeom prst="line">
            <a:avLst/>
          </a:prstGeom>
          <a:noFill/>
          <a:ln w="9525" cap="flat" cmpd="sng" algn="ctr">
            <a:solidFill>
              <a:schemeClr val="accent6"/>
            </a:solidFill>
            <a:prstDash val="solid"/>
          </a:ln>
          <a:effectLst/>
        </p:spPr>
      </p:cxnSp>
      <p:cxnSp>
        <p:nvCxnSpPr>
          <p:cNvPr id="39" name="Straight Connector 38">
            <a:extLst>
              <a:ext uri="{FF2B5EF4-FFF2-40B4-BE49-F238E27FC236}">
                <a16:creationId xmlns:a16="http://schemas.microsoft.com/office/drawing/2014/main" id="{3F0FBAA4-8843-1003-AF4F-001CE649C8EE}"/>
              </a:ext>
            </a:extLst>
          </p:cNvPr>
          <p:cNvCxnSpPr>
            <a:cxnSpLocks/>
          </p:cNvCxnSpPr>
          <p:nvPr userDrawn="1"/>
        </p:nvCxnSpPr>
        <p:spPr>
          <a:xfrm>
            <a:off x="6148921" y="3434292"/>
            <a:ext cx="2616518" cy="0"/>
          </a:xfrm>
          <a:prstGeom prst="line">
            <a:avLst/>
          </a:prstGeom>
          <a:noFill/>
          <a:ln w="9525" cap="flat" cmpd="sng" algn="ctr">
            <a:solidFill>
              <a:schemeClr val="accent2"/>
            </a:solidFill>
            <a:prstDash val="solid"/>
          </a:ln>
          <a:effectLst/>
        </p:spPr>
      </p:cxnSp>
      <p:cxnSp>
        <p:nvCxnSpPr>
          <p:cNvPr id="41" name="Straight Connector 40">
            <a:extLst>
              <a:ext uri="{FF2B5EF4-FFF2-40B4-BE49-F238E27FC236}">
                <a16:creationId xmlns:a16="http://schemas.microsoft.com/office/drawing/2014/main" id="{18B41FC3-69FD-4C9A-C825-AA9D148D96D0}"/>
              </a:ext>
            </a:extLst>
          </p:cNvPr>
          <p:cNvCxnSpPr>
            <a:cxnSpLocks/>
          </p:cNvCxnSpPr>
          <p:nvPr userDrawn="1"/>
        </p:nvCxnSpPr>
        <p:spPr>
          <a:xfrm>
            <a:off x="8875812" y="3434292"/>
            <a:ext cx="2616518" cy="0"/>
          </a:xfrm>
          <a:prstGeom prst="line">
            <a:avLst/>
          </a:prstGeom>
          <a:noFill/>
          <a:ln w="9525" cap="flat" cmpd="sng" algn="ctr">
            <a:solidFill>
              <a:schemeClr val="accent2"/>
            </a:solidFill>
            <a:prstDash val="solid"/>
          </a:ln>
          <a:effectLst/>
        </p:spPr>
      </p:cxnSp>
      <p:sp>
        <p:nvSpPr>
          <p:cNvPr id="20" name="Fußzeilenplatzhalter 2">
            <a:extLst>
              <a:ext uri="{FF2B5EF4-FFF2-40B4-BE49-F238E27FC236}">
                <a16:creationId xmlns:a16="http://schemas.microsoft.com/office/drawing/2014/main" id="{FF6BCF96-70D6-20E4-8974-43879071B127}"/>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413755035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itle, Subtitle and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828371" cy="762000"/>
          </a:xfrm>
        </p:spPr>
        <p:txBody>
          <a:bodyPr/>
          <a:lstStyle/>
          <a:p>
            <a:pPr>
              <a:defRPr/>
            </a:pPr>
            <a:r>
              <a:rPr lang="en-US"/>
              <a:t>Master főcím editálása</a:t>
            </a:r>
            <a:endParaRPr/>
          </a:p>
        </p:txBody>
      </p:sp>
      <p:sp>
        <p:nvSpPr>
          <p:cNvPr id="5" name="Date Placeholder 3"/>
          <p:cNvSpPr>
            <a:spLocks noGrp="1"/>
          </p:cNvSpPr>
          <p:nvPr>
            <p:ph type="dt" sz="half" idx="10"/>
          </p:nvPr>
        </p:nvSpPr>
        <p:spPr bwMode="auto"/>
        <p:txBody>
          <a:bodyPr/>
          <a:lstStyle/>
          <a:p>
            <a:pPr>
              <a:defRPr/>
            </a:pPr>
            <a:r>
              <a:rPr lang="hu-HU"/>
              <a:t>2020 december 4</a:t>
            </a:r>
            <a:endParaRPr lang="en-US"/>
          </a:p>
        </p:txBody>
      </p:sp>
      <p:sp>
        <p:nvSpPr>
          <p:cNvPr id="6" name="Footer Placeholder 4"/>
          <p:cNvSpPr>
            <a:spLocks noGrp="1"/>
          </p:cNvSpPr>
          <p:nvPr>
            <p:ph type="ftr" sz="quarter" idx="11"/>
          </p:nvPr>
        </p:nvSpPr>
        <p:spPr bwMode="auto"/>
        <p:txBody>
          <a:bodyPr/>
          <a:lstStyle/>
          <a:p>
            <a:pPr>
              <a:defRPr/>
            </a:pPr>
            <a:r>
              <a:rPr lang="hu-HU"/>
              <a:t>MILAB Bemutatkozás</a:t>
            </a:r>
            <a:endParaRPr lang="en-US"/>
          </a:p>
        </p:txBody>
      </p:sp>
      <p:sp>
        <p:nvSpPr>
          <p:cNvPr id="7"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3" hasCustomPrompt="1"/>
          </p:nvPr>
        </p:nvSpPr>
        <p:spPr bwMode="auto">
          <a:xfrm>
            <a:off x="609441" y="1133856"/>
            <a:ext cx="10969943" cy="274320"/>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9" name="Content Placeholder 2"/>
          <p:cNvSpPr>
            <a:spLocks noGrp="1"/>
          </p:cNvSpPr>
          <p:nvPr>
            <p:ph idx="1" hasCustomPrompt="1"/>
          </p:nvPr>
        </p:nvSpPr>
        <p:spPr bwMode="auto">
          <a:xfrm>
            <a:off x="609441" y="1676400"/>
            <a:ext cx="10969943" cy="4419601"/>
          </a:xfrm>
        </p:spPr>
        <p:txBody>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2 (3 activ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Textplatzhalter 19">
            <a:extLst>
              <a:ext uri="{FF2B5EF4-FFF2-40B4-BE49-F238E27FC236}">
                <a16:creationId xmlns:a16="http://schemas.microsoft.com/office/drawing/2014/main" id="{655EF2F2-CCF7-B8EB-AFA5-1F3293D9FF9B}"/>
              </a:ext>
            </a:extLst>
          </p:cNvPr>
          <p:cNvSpPr>
            <a:spLocks noGrp="1"/>
          </p:cNvSpPr>
          <p:nvPr>
            <p:ph type="body" sz="quarter" idx="11" hasCustomPrompt="1"/>
          </p:nvPr>
        </p:nvSpPr>
        <p:spPr>
          <a:xfrm>
            <a:off x="695143" y="2415742"/>
            <a:ext cx="2616517" cy="806993"/>
          </a:xfrm>
          <a:ln w="9525">
            <a:noFill/>
          </a:ln>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01</a:t>
            </a:r>
          </a:p>
        </p:txBody>
      </p:sp>
      <p:sp>
        <p:nvSpPr>
          <p:cNvPr id="5" name="Textplatzhalter 21">
            <a:extLst>
              <a:ext uri="{FF2B5EF4-FFF2-40B4-BE49-F238E27FC236}">
                <a16:creationId xmlns:a16="http://schemas.microsoft.com/office/drawing/2014/main" id="{7090A1CE-62EC-6FD2-ECD8-855D38DD0D08}"/>
              </a:ext>
            </a:extLst>
          </p:cNvPr>
          <p:cNvSpPr>
            <a:spLocks noGrp="1"/>
          </p:cNvSpPr>
          <p:nvPr>
            <p:ph type="body" sz="quarter" idx="12" hasCustomPrompt="1"/>
          </p:nvPr>
        </p:nvSpPr>
        <p:spPr>
          <a:xfrm>
            <a:off x="3420680" y="3707153"/>
            <a:ext cx="2616517"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6" name="Textplatzhalter 24">
            <a:extLst>
              <a:ext uri="{FF2B5EF4-FFF2-40B4-BE49-F238E27FC236}">
                <a16:creationId xmlns:a16="http://schemas.microsoft.com/office/drawing/2014/main" id="{90DCC564-8EAE-3982-8F57-BA64B41F77DB}"/>
              </a:ext>
            </a:extLst>
          </p:cNvPr>
          <p:cNvSpPr>
            <a:spLocks noGrp="1"/>
          </p:cNvSpPr>
          <p:nvPr>
            <p:ph type="body" sz="quarter" idx="13" hasCustomPrompt="1"/>
          </p:nvPr>
        </p:nvSpPr>
        <p:spPr>
          <a:xfrm>
            <a:off x="3420680" y="3993339"/>
            <a:ext cx="2616517"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7" name="Textplatzhalter 19">
            <a:extLst>
              <a:ext uri="{FF2B5EF4-FFF2-40B4-BE49-F238E27FC236}">
                <a16:creationId xmlns:a16="http://schemas.microsoft.com/office/drawing/2014/main" id="{4A474052-58C3-67C6-54C0-971A825D0C79}"/>
              </a:ext>
            </a:extLst>
          </p:cNvPr>
          <p:cNvSpPr>
            <a:spLocks noGrp="1"/>
          </p:cNvSpPr>
          <p:nvPr>
            <p:ph type="body" sz="quarter" idx="14" hasCustomPrompt="1"/>
          </p:nvPr>
        </p:nvSpPr>
        <p:spPr>
          <a:xfrm>
            <a:off x="3422032" y="2415742"/>
            <a:ext cx="2616517"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02</a:t>
            </a:r>
          </a:p>
        </p:txBody>
      </p:sp>
      <p:sp>
        <p:nvSpPr>
          <p:cNvPr id="8" name="Textplatzhalter 21">
            <a:extLst>
              <a:ext uri="{FF2B5EF4-FFF2-40B4-BE49-F238E27FC236}">
                <a16:creationId xmlns:a16="http://schemas.microsoft.com/office/drawing/2014/main" id="{701A5E22-7A29-4962-98BE-C3C927335254}"/>
              </a:ext>
            </a:extLst>
          </p:cNvPr>
          <p:cNvSpPr>
            <a:spLocks noGrp="1"/>
          </p:cNvSpPr>
          <p:nvPr>
            <p:ph type="body" sz="quarter" idx="24" hasCustomPrompt="1"/>
          </p:nvPr>
        </p:nvSpPr>
        <p:spPr>
          <a:xfrm>
            <a:off x="699364" y="3704830"/>
            <a:ext cx="2616517"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9" name="Textplatzhalter 24">
            <a:extLst>
              <a:ext uri="{FF2B5EF4-FFF2-40B4-BE49-F238E27FC236}">
                <a16:creationId xmlns:a16="http://schemas.microsoft.com/office/drawing/2014/main" id="{9DFE7223-6CE6-19B8-C6DB-A44FF115430D}"/>
              </a:ext>
            </a:extLst>
          </p:cNvPr>
          <p:cNvSpPr>
            <a:spLocks noGrp="1"/>
          </p:cNvSpPr>
          <p:nvPr>
            <p:ph type="body" sz="quarter" idx="25" hasCustomPrompt="1"/>
          </p:nvPr>
        </p:nvSpPr>
        <p:spPr>
          <a:xfrm>
            <a:off x="699364" y="3991016"/>
            <a:ext cx="2616517"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10" name="Textplatzhalter 19">
            <a:extLst>
              <a:ext uri="{FF2B5EF4-FFF2-40B4-BE49-F238E27FC236}">
                <a16:creationId xmlns:a16="http://schemas.microsoft.com/office/drawing/2014/main" id="{D67BDB44-50F2-B833-3E70-320D310C12EF}"/>
              </a:ext>
            </a:extLst>
          </p:cNvPr>
          <p:cNvSpPr>
            <a:spLocks noGrp="1"/>
          </p:cNvSpPr>
          <p:nvPr>
            <p:ph type="body" sz="quarter" idx="17" hasCustomPrompt="1"/>
          </p:nvPr>
        </p:nvSpPr>
        <p:spPr>
          <a:xfrm>
            <a:off x="6148922" y="2415742"/>
            <a:ext cx="2616517" cy="806993"/>
          </a:xfrm>
        </p:spPr>
        <p:txBody>
          <a:bodyPr anchor="ctr"/>
          <a:lstStyle>
            <a:lvl1pPr algn="ctr">
              <a:defRPr sz="7198" b="0" i="0">
                <a:solidFill>
                  <a:schemeClr val="tx1"/>
                </a:solidFill>
                <a:latin typeface="+mj-lt"/>
                <a:cs typeface="Audi Type Extended" panose="020B0505040200000003" pitchFamily="34" charset="0"/>
              </a:defRPr>
            </a:lvl1pPr>
          </a:lstStyle>
          <a:p>
            <a:pPr lvl="0"/>
            <a:r>
              <a:rPr lang="de-DE"/>
              <a:t>03</a:t>
            </a:r>
          </a:p>
        </p:txBody>
      </p:sp>
      <p:sp>
        <p:nvSpPr>
          <p:cNvPr id="11" name="Textplatzhalter 21">
            <a:extLst>
              <a:ext uri="{FF2B5EF4-FFF2-40B4-BE49-F238E27FC236}">
                <a16:creationId xmlns:a16="http://schemas.microsoft.com/office/drawing/2014/main" id="{601A0D7E-61E1-A3F0-3EBC-5E6D85EDC834}"/>
              </a:ext>
            </a:extLst>
          </p:cNvPr>
          <p:cNvSpPr>
            <a:spLocks noGrp="1"/>
          </p:cNvSpPr>
          <p:nvPr>
            <p:ph type="body" sz="quarter" idx="26" hasCustomPrompt="1"/>
          </p:nvPr>
        </p:nvSpPr>
        <p:spPr>
          <a:xfrm>
            <a:off x="6148922" y="3703930"/>
            <a:ext cx="2616517" cy="229169"/>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3. fejezet címe</a:t>
            </a:r>
            <a:endParaRPr lang="de-DE"/>
          </a:p>
        </p:txBody>
      </p:sp>
      <p:sp>
        <p:nvSpPr>
          <p:cNvPr id="12" name="Textplatzhalter 24">
            <a:extLst>
              <a:ext uri="{FF2B5EF4-FFF2-40B4-BE49-F238E27FC236}">
                <a16:creationId xmlns:a16="http://schemas.microsoft.com/office/drawing/2014/main" id="{6B7ED145-A608-470F-9E13-5E13180E641E}"/>
              </a:ext>
            </a:extLst>
          </p:cNvPr>
          <p:cNvSpPr>
            <a:spLocks noGrp="1"/>
          </p:cNvSpPr>
          <p:nvPr>
            <p:ph type="body" sz="quarter" idx="27" hasCustomPrompt="1"/>
          </p:nvPr>
        </p:nvSpPr>
        <p:spPr>
          <a:xfrm>
            <a:off x="6147570" y="3990115"/>
            <a:ext cx="2617869" cy="396134"/>
          </a:xfrm>
        </p:spPr>
        <p:txBody>
          <a:bodyPr lIns="72000">
            <a:spAutoFit/>
          </a:bodyPr>
          <a:lstStyle>
            <a:lvl1pPr>
              <a:defRPr sz="1200" b="0" i="0">
                <a:solidFill>
                  <a:schemeClr val="tx1"/>
                </a:solidFill>
                <a:latin typeface="+mn-lt"/>
                <a:cs typeface="Audi Type" panose="020B0503040200000003" pitchFamily="34" charset="0"/>
              </a:defRPr>
            </a:lvl1pPr>
          </a:lstStyle>
          <a:p>
            <a:pPr lvl="0"/>
            <a:r>
              <a:rPr lang="hu-HU"/>
              <a:t>Alcím és/vagy magyarázó szöveg a 3. fejezethez</a:t>
            </a:r>
            <a:endParaRPr lang="de-DE"/>
          </a:p>
        </p:txBody>
      </p:sp>
      <p:sp>
        <p:nvSpPr>
          <p:cNvPr id="13" name="Textplatzhalter 19">
            <a:extLst>
              <a:ext uri="{FF2B5EF4-FFF2-40B4-BE49-F238E27FC236}">
                <a16:creationId xmlns:a16="http://schemas.microsoft.com/office/drawing/2014/main" id="{744FF71E-7B4A-BEC9-112B-A3AAE5C2C015}"/>
              </a:ext>
            </a:extLst>
          </p:cNvPr>
          <p:cNvSpPr>
            <a:spLocks noGrp="1"/>
          </p:cNvSpPr>
          <p:nvPr>
            <p:ph type="body" sz="quarter" idx="20" hasCustomPrompt="1"/>
          </p:nvPr>
        </p:nvSpPr>
        <p:spPr>
          <a:xfrm>
            <a:off x="8875812" y="2415742"/>
            <a:ext cx="2616518"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04</a:t>
            </a:r>
          </a:p>
        </p:txBody>
      </p:sp>
      <p:sp>
        <p:nvSpPr>
          <p:cNvPr id="14" name="Textplatzhalter 21">
            <a:extLst>
              <a:ext uri="{FF2B5EF4-FFF2-40B4-BE49-F238E27FC236}">
                <a16:creationId xmlns:a16="http://schemas.microsoft.com/office/drawing/2014/main" id="{F8655ED6-BEEA-D837-A915-C9C497D0248B}"/>
              </a:ext>
            </a:extLst>
          </p:cNvPr>
          <p:cNvSpPr>
            <a:spLocks noGrp="1"/>
          </p:cNvSpPr>
          <p:nvPr>
            <p:ph type="body" sz="quarter" idx="28" hasCustomPrompt="1"/>
          </p:nvPr>
        </p:nvSpPr>
        <p:spPr>
          <a:xfrm>
            <a:off x="8875812" y="3703929"/>
            <a:ext cx="2616518"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15" name="Textplatzhalter 24">
            <a:extLst>
              <a:ext uri="{FF2B5EF4-FFF2-40B4-BE49-F238E27FC236}">
                <a16:creationId xmlns:a16="http://schemas.microsoft.com/office/drawing/2014/main" id="{DBAB7D06-CA74-5050-AF0D-D5B9F0D899C3}"/>
              </a:ext>
            </a:extLst>
          </p:cNvPr>
          <p:cNvSpPr>
            <a:spLocks noGrp="1"/>
          </p:cNvSpPr>
          <p:nvPr>
            <p:ph type="body" sz="quarter" idx="29" hasCustomPrompt="1"/>
          </p:nvPr>
        </p:nvSpPr>
        <p:spPr>
          <a:xfrm>
            <a:off x="8875812" y="3990115"/>
            <a:ext cx="2616518" cy="396134"/>
          </a:xfrm>
        </p:spPr>
        <p:txBody>
          <a:bodyPr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cxnSp>
        <p:nvCxnSpPr>
          <p:cNvPr id="16" name="Straight Connector 15">
            <a:extLst>
              <a:ext uri="{FF2B5EF4-FFF2-40B4-BE49-F238E27FC236}">
                <a16:creationId xmlns:a16="http://schemas.microsoft.com/office/drawing/2014/main" id="{3A572FD2-7042-0E24-B937-DC61E6814C7C}"/>
              </a:ext>
            </a:extLst>
          </p:cNvPr>
          <p:cNvCxnSpPr>
            <a:cxnSpLocks/>
          </p:cNvCxnSpPr>
          <p:nvPr userDrawn="1"/>
        </p:nvCxnSpPr>
        <p:spPr>
          <a:xfrm>
            <a:off x="8877163" y="3434292"/>
            <a:ext cx="2616518" cy="0"/>
          </a:xfrm>
          <a:prstGeom prst="line">
            <a:avLst/>
          </a:prstGeom>
          <a:noFill/>
          <a:ln w="952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CF7C40A1-D15D-C345-F135-219CFD358C58}"/>
              </a:ext>
            </a:extLst>
          </p:cNvPr>
          <p:cNvCxnSpPr>
            <a:cxnSpLocks/>
          </p:cNvCxnSpPr>
          <p:nvPr userDrawn="1"/>
        </p:nvCxnSpPr>
        <p:spPr>
          <a:xfrm>
            <a:off x="695142" y="3434292"/>
            <a:ext cx="2616518" cy="0"/>
          </a:xfrm>
          <a:prstGeom prst="line">
            <a:avLst/>
          </a:prstGeom>
          <a:noFill/>
          <a:ln w="12700" cap="flat" cmpd="sng" algn="ctr">
            <a:solidFill>
              <a:schemeClr val="accent2"/>
            </a:solidFill>
            <a:prstDash val="solid"/>
          </a:ln>
          <a:effectLst/>
        </p:spPr>
      </p:cxnSp>
      <p:cxnSp>
        <p:nvCxnSpPr>
          <p:cNvPr id="18" name="Straight Connector 17">
            <a:extLst>
              <a:ext uri="{FF2B5EF4-FFF2-40B4-BE49-F238E27FC236}">
                <a16:creationId xmlns:a16="http://schemas.microsoft.com/office/drawing/2014/main" id="{5BB7C575-A5E7-A470-1E01-EA544617DDB2}"/>
              </a:ext>
            </a:extLst>
          </p:cNvPr>
          <p:cNvCxnSpPr/>
          <p:nvPr userDrawn="1"/>
        </p:nvCxnSpPr>
        <p:spPr>
          <a:xfrm>
            <a:off x="3422483" y="3434292"/>
            <a:ext cx="2616518" cy="0"/>
          </a:xfrm>
          <a:prstGeom prst="line">
            <a:avLst/>
          </a:prstGeom>
          <a:noFill/>
          <a:ln w="952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105D1032-D24A-CE48-C26A-5472EA4051DA}"/>
              </a:ext>
            </a:extLst>
          </p:cNvPr>
          <p:cNvCxnSpPr/>
          <p:nvPr userDrawn="1"/>
        </p:nvCxnSpPr>
        <p:spPr>
          <a:xfrm>
            <a:off x="6149822" y="3434292"/>
            <a:ext cx="2616518" cy="0"/>
          </a:xfrm>
          <a:prstGeom prst="line">
            <a:avLst/>
          </a:prstGeom>
          <a:noFill/>
          <a:ln w="9525" cap="flat" cmpd="sng" algn="ctr">
            <a:solidFill>
              <a:schemeClr val="bg1"/>
            </a:solidFill>
            <a:prstDash val="solid"/>
          </a:ln>
          <a:effectLst/>
        </p:spPr>
      </p:cxnSp>
      <p:cxnSp>
        <p:nvCxnSpPr>
          <p:cNvPr id="21" name="Straight Connector 20">
            <a:extLst>
              <a:ext uri="{FF2B5EF4-FFF2-40B4-BE49-F238E27FC236}">
                <a16:creationId xmlns:a16="http://schemas.microsoft.com/office/drawing/2014/main" id="{FC955DD6-9DAD-2964-6119-DAC77532A015}"/>
              </a:ext>
            </a:extLst>
          </p:cNvPr>
          <p:cNvCxnSpPr>
            <a:cxnSpLocks/>
          </p:cNvCxnSpPr>
          <p:nvPr userDrawn="1"/>
        </p:nvCxnSpPr>
        <p:spPr>
          <a:xfrm>
            <a:off x="3420678" y="3434292"/>
            <a:ext cx="2616518" cy="0"/>
          </a:xfrm>
          <a:prstGeom prst="line">
            <a:avLst/>
          </a:prstGeom>
          <a:noFill/>
          <a:ln w="9525" cap="flat" cmpd="sng" algn="ctr">
            <a:solidFill>
              <a:schemeClr val="accent2"/>
            </a:solidFill>
            <a:prstDash val="solid"/>
          </a:ln>
          <a:effectLst/>
        </p:spPr>
      </p:cxnSp>
      <p:cxnSp>
        <p:nvCxnSpPr>
          <p:cNvPr id="39" name="Straight Connector 38">
            <a:extLst>
              <a:ext uri="{FF2B5EF4-FFF2-40B4-BE49-F238E27FC236}">
                <a16:creationId xmlns:a16="http://schemas.microsoft.com/office/drawing/2014/main" id="{3F0FBAA4-8843-1003-AF4F-001CE649C8EE}"/>
              </a:ext>
            </a:extLst>
          </p:cNvPr>
          <p:cNvCxnSpPr>
            <a:cxnSpLocks/>
          </p:cNvCxnSpPr>
          <p:nvPr userDrawn="1"/>
        </p:nvCxnSpPr>
        <p:spPr>
          <a:xfrm>
            <a:off x="6148921" y="3434292"/>
            <a:ext cx="2616518" cy="0"/>
          </a:xfrm>
          <a:prstGeom prst="line">
            <a:avLst/>
          </a:prstGeom>
          <a:noFill/>
          <a:ln w="9525" cap="flat" cmpd="sng" algn="ctr">
            <a:solidFill>
              <a:schemeClr val="accent6"/>
            </a:solidFill>
            <a:prstDash val="solid"/>
          </a:ln>
          <a:effectLst/>
        </p:spPr>
      </p:cxnSp>
      <p:cxnSp>
        <p:nvCxnSpPr>
          <p:cNvPr id="41" name="Straight Connector 40">
            <a:extLst>
              <a:ext uri="{FF2B5EF4-FFF2-40B4-BE49-F238E27FC236}">
                <a16:creationId xmlns:a16="http://schemas.microsoft.com/office/drawing/2014/main" id="{18B41FC3-69FD-4C9A-C825-AA9D148D96D0}"/>
              </a:ext>
            </a:extLst>
          </p:cNvPr>
          <p:cNvCxnSpPr>
            <a:cxnSpLocks/>
          </p:cNvCxnSpPr>
          <p:nvPr userDrawn="1"/>
        </p:nvCxnSpPr>
        <p:spPr>
          <a:xfrm>
            <a:off x="8875812" y="3434292"/>
            <a:ext cx="2616518" cy="0"/>
          </a:xfrm>
          <a:prstGeom prst="line">
            <a:avLst/>
          </a:prstGeom>
          <a:noFill/>
          <a:ln w="9525" cap="flat" cmpd="sng" algn="ctr">
            <a:solidFill>
              <a:schemeClr val="accent2"/>
            </a:solidFill>
            <a:prstDash val="solid"/>
          </a:ln>
          <a:effectLst/>
        </p:spPr>
      </p:cxnSp>
      <p:sp>
        <p:nvSpPr>
          <p:cNvPr id="20" name="Fußzeilenplatzhalter 2">
            <a:extLst>
              <a:ext uri="{FF2B5EF4-FFF2-40B4-BE49-F238E27FC236}">
                <a16:creationId xmlns:a16="http://schemas.microsoft.com/office/drawing/2014/main" id="{6B7FF833-704E-5F09-A059-3BEDA0F1BDC4}"/>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237546456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2 (4 activ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Textplatzhalter 19">
            <a:extLst>
              <a:ext uri="{FF2B5EF4-FFF2-40B4-BE49-F238E27FC236}">
                <a16:creationId xmlns:a16="http://schemas.microsoft.com/office/drawing/2014/main" id="{655EF2F2-CCF7-B8EB-AFA5-1F3293D9FF9B}"/>
              </a:ext>
            </a:extLst>
          </p:cNvPr>
          <p:cNvSpPr>
            <a:spLocks noGrp="1"/>
          </p:cNvSpPr>
          <p:nvPr>
            <p:ph type="body" sz="quarter" idx="11" hasCustomPrompt="1"/>
          </p:nvPr>
        </p:nvSpPr>
        <p:spPr>
          <a:xfrm>
            <a:off x="695143" y="2415742"/>
            <a:ext cx="2616517" cy="806993"/>
          </a:xfrm>
          <a:ln w="9525">
            <a:noFill/>
          </a:ln>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01</a:t>
            </a:r>
          </a:p>
        </p:txBody>
      </p:sp>
      <p:sp>
        <p:nvSpPr>
          <p:cNvPr id="5" name="Textplatzhalter 21">
            <a:extLst>
              <a:ext uri="{FF2B5EF4-FFF2-40B4-BE49-F238E27FC236}">
                <a16:creationId xmlns:a16="http://schemas.microsoft.com/office/drawing/2014/main" id="{7090A1CE-62EC-6FD2-ECD8-855D38DD0D08}"/>
              </a:ext>
            </a:extLst>
          </p:cNvPr>
          <p:cNvSpPr>
            <a:spLocks noGrp="1"/>
          </p:cNvSpPr>
          <p:nvPr>
            <p:ph type="body" sz="quarter" idx="12" hasCustomPrompt="1"/>
          </p:nvPr>
        </p:nvSpPr>
        <p:spPr>
          <a:xfrm>
            <a:off x="3420680" y="3707153"/>
            <a:ext cx="2616517"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6" name="Textplatzhalter 24">
            <a:extLst>
              <a:ext uri="{FF2B5EF4-FFF2-40B4-BE49-F238E27FC236}">
                <a16:creationId xmlns:a16="http://schemas.microsoft.com/office/drawing/2014/main" id="{90DCC564-8EAE-3982-8F57-BA64B41F77DB}"/>
              </a:ext>
            </a:extLst>
          </p:cNvPr>
          <p:cNvSpPr>
            <a:spLocks noGrp="1"/>
          </p:cNvSpPr>
          <p:nvPr>
            <p:ph type="body" sz="quarter" idx="13" hasCustomPrompt="1"/>
          </p:nvPr>
        </p:nvSpPr>
        <p:spPr>
          <a:xfrm>
            <a:off x="3420680" y="3993339"/>
            <a:ext cx="2616517"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7" name="Textplatzhalter 19">
            <a:extLst>
              <a:ext uri="{FF2B5EF4-FFF2-40B4-BE49-F238E27FC236}">
                <a16:creationId xmlns:a16="http://schemas.microsoft.com/office/drawing/2014/main" id="{4A474052-58C3-67C6-54C0-971A825D0C79}"/>
              </a:ext>
            </a:extLst>
          </p:cNvPr>
          <p:cNvSpPr>
            <a:spLocks noGrp="1"/>
          </p:cNvSpPr>
          <p:nvPr>
            <p:ph type="body" sz="quarter" idx="14" hasCustomPrompt="1"/>
          </p:nvPr>
        </p:nvSpPr>
        <p:spPr>
          <a:xfrm>
            <a:off x="3422032" y="2415742"/>
            <a:ext cx="2616517"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02</a:t>
            </a:r>
          </a:p>
        </p:txBody>
      </p:sp>
      <p:sp>
        <p:nvSpPr>
          <p:cNvPr id="8" name="Textplatzhalter 21">
            <a:extLst>
              <a:ext uri="{FF2B5EF4-FFF2-40B4-BE49-F238E27FC236}">
                <a16:creationId xmlns:a16="http://schemas.microsoft.com/office/drawing/2014/main" id="{701A5E22-7A29-4962-98BE-C3C927335254}"/>
              </a:ext>
            </a:extLst>
          </p:cNvPr>
          <p:cNvSpPr>
            <a:spLocks noGrp="1"/>
          </p:cNvSpPr>
          <p:nvPr>
            <p:ph type="body" sz="quarter" idx="24" hasCustomPrompt="1"/>
          </p:nvPr>
        </p:nvSpPr>
        <p:spPr>
          <a:xfrm>
            <a:off x="699364" y="3704830"/>
            <a:ext cx="2616517"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9" name="Textplatzhalter 24">
            <a:extLst>
              <a:ext uri="{FF2B5EF4-FFF2-40B4-BE49-F238E27FC236}">
                <a16:creationId xmlns:a16="http://schemas.microsoft.com/office/drawing/2014/main" id="{9DFE7223-6CE6-19B8-C6DB-A44FF115430D}"/>
              </a:ext>
            </a:extLst>
          </p:cNvPr>
          <p:cNvSpPr>
            <a:spLocks noGrp="1"/>
          </p:cNvSpPr>
          <p:nvPr>
            <p:ph type="body" sz="quarter" idx="25" hasCustomPrompt="1"/>
          </p:nvPr>
        </p:nvSpPr>
        <p:spPr>
          <a:xfrm>
            <a:off x="699364" y="3991016"/>
            <a:ext cx="2616517"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10" name="Textplatzhalter 19">
            <a:extLst>
              <a:ext uri="{FF2B5EF4-FFF2-40B4-BE49-F238E27FC236}">
                <a16:creationId xmlns:a16="http://schemas.microsoft.com/office/drawing/2014/main" id="{D67BDB44-50F2-B833-3E70-320D310C12EF}"/>
              </a:ext>
            </a:extLst>
          </p:cNvPr>
          <p:cNvSpPr>
            <a:spLocks noGrp="1"/>
          </p:cNvSpPr>
          <p:nvPr>
            <p:ph type="body" sz="quarter" idx="17" hasCustomPrompt="1"/>
          </p:nvPr>
        </p:nvSpPr>
        <p:spPr>
          <a:xfrm>
            <a:off x="6148922" y="2415742"/>
            <a:ext cx="2616517"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03</a:t>
            </a:r>
          </a:p>
        </p:txBody>
      </p:sp>
      <p:sp>
        <p:nvSpPr>
          <p:cNvPr id="11" name="Textplatzhalter 21">
            <a:extLst>
              <a:ext uri="{FF2B5EF4-FFF2-40B4-BE49-F238E27FC236}">
                <a16:creationId xmlns:a16="http://schemas.microsoft.com/office/drawing/2014/main" id="{601A0D7E-61E1-A3F0-3EBC-5E6D85EDC834}"/>
              </a:ext>
            </a:extLst>
          </p:cNvPr>
          <p:cNvSpPr>
            <a:spLocks noGrp="1"/>
          </p:cNvSpPr>
          <p:nvPr>
            <p:ph type="body" sz="quarter" idx="26" hasCustomPrompt="1"/>
          </p:nvPr>
        </p:nvSpPr>
        <p:spPr>
          <a:xfrm>
            <a:off x="6148922" y="3703930"/>
            <a:ext cx="2616517" cy="229169"/>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12" name="Textplatzhalter 24">
            <a:extLst>
              <a:ext uri="{FF2B5EF4-FFF2-40B4-BE49-F238E27FC236}">
                <a16:creationId xmlns:a16="http://schemas.microsoft.com/office/drawing/2014/main" id="{6B7ED145-A608-470F-9E13-5E13180E641E}"/>
              </a:ext>
            </a:extLst>
          </p:cNvPr>
          <p:cNvSpPr>
            <a:spLocks noGrp="1"/>
          </p:cNvSpPr>
          <p:nvPr>
            <p:ph type="body" sz="quarter" idx="27" hasCustomPrompt="1"/>
          </p:nvPr>
        </p:nvSpPr>
        <p:spPr>
          <a:xfrm>
            <a:off x="6147570" y="3990115"/>
            <a:ext cx="2617869" cy="396134"/>
          </a:xfrm>
        </p:spPr>
        <p:txBody>
          <a:bodyPr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13" name="Textplatzhalter 19">
            <a:extLst>
              <a:ext uri="{FF2B5EF4-FFF2-40B4-BE49-F238E27FC236}">
                <a16:creationId xmlns:a16="http://schemas.microsoft.com/office/drawing/2014/main" id="{744FF71E-7B4A-BEC9-112B-A3AAE5C2C015}"/>
              </a:ext>
            </a:extLst>
          </p:cNvPr>
          <p:cNvSpPr>
            <a:spLocks noGrp="1"/>
          </p:cNvSpPr>
          <p:nvPr>
            <p:ph type="body" sz="quarter" idx="20" hasCustomPrompt="1"/>
          </p:nvPr>
        </p:nvSpPr>
        <p:spPr>
          <a:xfrm>
            <a:off x="8875812" y="2415742"/>
            <a:ext cx="2616518" cy="806993"/>
          </a:xfrm>
        </p:spPr>
        <p:txBody>
          <a:bodyPr anchor="ctr"/>
          <a:lstStyle>
            <a:lvl1pPr algn="ctr">
              <a:defRPr sz="7198" b="0" i="0">
                <a:solidFill>
                  <a:schemeClr val="tx1"/>
                </a:solidFill>
                <a:latin typeface="+mj-lt"/>
                <a:cs typeface="Audi Type Extended" panose="020B0505040200000003" pitchFamily="34" charset="0"/>
              </a:defRPr>
            </a:lvl1pPr>
          </a:lstStyle>
          <a:p>
            <a:pPr lvl="0"/>
            <a:r>
              <a:rPr lang="de-DE"/>
              <a:t>04</a:t>
            </a:r>
          </a:p>
        </p:txBody>
      </p:sp>
      <p:sp>
        <p:nvSpPr>
          <p:cNvPr id="14" name="Textplatzhalter 21">
            <a:extLst>
              <a:ext uri="{FF2B5EF4-FFF2-40B4-BE49-F238E27FC236}">
                <a16:creationId xmlns:a16="http://schemas.microsoft.com/office/drawing/2014/main" id="{F8655ED6-BEEA-D837-A915-C9C497D0248B}"/>
              </a:ext>
            </a:extLst>
          </p:cNvPr>
          <p:cNvSpPr>
            <a:spLocks noGrp="1"/>
          </p:cNvSpPr>
          <p:nvPr>
            <p:ph type="body" sz="quarter" idx="28" hasCustomPrompt="1"/>
          </p:nvPr>
        </p:nvSpPr>
        <p:spPr>
          <a:xfrm>
            <a:off x="8875812" y="3703929"/>
            <a:ext cx="2616518"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4. fejezet címe</a:t>
            </a:r>
            <a:endParaRPr lang="de-DE"/>
          </a:p>
        </p:txBody>
      </p:sp>
      <p:sp>
        <p:nvSpPr>
          <p:cNvPr id="15" name="Textplatzhalter 24">
            <a:extLst>
              <a:ext uri="{FF2B5EF4-FFF2-40B4-BE49-F238E27FC236}">
                <a16:creationId xmlns:a16="http://schemas.microsoft.com/office/drawing/2014/main" id="{DBAB7D06-CA74-5050-AF0D-D5B9F0D899C3}"/>
              </a:ext>
            </a:extLst>
          </p:cNvPr>
          <p:cNvSpPr>
            <a:spLocks noGrp="1"/>
          </p:cNvSpPr>
          <p:nvPr>
            <p:ph type="body" sz="quarter" idx="29" hasCustomPrompt="1"/>
          </p:nvPr>
        </p:nvSpPr>
        <p:spPr>
          <a:xfrm>
            <a:off x="8875812" y="3990115"/>
            <a:ext cx="2616518" cy="396134"/>
          </a:xfrm>
        </p:spPr>
        <p:txBody>
          <a:bodyPr lIns="72000">
            <a:spAutoFit/>
          </a:bodyPr>
          <a:lstStyle>
            <a:lvl1pPr>
              <a:defRPr sz="1200" b="0" i="0">
                <a:solidFill>
                  <a:schemeClr val="tx1"/>
                </a:solidFill>
                <a:latin typeface="+mn-lt"/>
                <a:cs typeface="Audi Type" panose="020B0503040200000003" pitchFamily="34" charset="0"/>
              </a:defRPr>
            </a:lvl1pPr>
          </a:lstStyle>
          <a:p>
            <a:pPr lvl="0"/>
            <a:r>
              <a:rPr lang="hu-HU"/>
              <a:t>Alcím és/vagy magyarázó szöveg a 4. fejezethez</a:t>
            </a:r>
            <a:endParaRPr lang="de-DE"/>
          </a:p>
        </p:txBody>
      </p:sp>
      <p:cxnSp>
        <p:nvCxnSpPr>
          <p:cNvPr id="16" name="Straight Connector 15">
            <a:extLst>
              <a:ext uri="{FF2B5EF4-FFF2-40B4-BE49-F238E27FC236}">
                <a16:creationId xmlns:a16="http://schemas.microsoft.com/office/drawing/2014/main" id="{3A572FD2-7042-0E24-B937-DC61E6814C7C}"/>
              </a:ext>
            </a:extLst>
          </p:cNvPr>
          <p:cNvCxnSpPr>
            <a:cxnSpLocks/>
          </p:cNvCxnSpPr>
          <p:nvPr userDrawn="1"/>
        </p:nvCxnSpPr>
        <p:spPr>
          <a:xfrm>
            <a:off x="8877163" y="3434292"/>
            <a:ext cx="2616518" cy="0"/>
          </a:xfrm>
          <a:prstGeom prst="line">
            <a:avLst/>
          </a:prstGeom>
          <a:noFill/>
          <a:ln w="952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CF7C40A1-D15D-C345-F135-219CFD358C58}"/>
              </a:ext>
            </a:extLst>
          </p:cNvPr>
          <p:cNvCxnSpPr>
            <a:cxnSpLocks/>
          </p:cNvCxnSpPr>
          <p:nvPr userDrawn="1"/>
        </p:nvCxnSpPr>
        <p:spPr>
          <a:xfrm>
            <a:off x="695142" y="3434292"/>
            <a:ext cx="2616518" cy="0"/>
          </a:xfrm>
          <a:prstGeom prst="line">
            <a:avLst/>
          </a:prstGeom>
          <a:noFill/>
          <a:ln w="12700" cap="flat" cmpd="sng" algn="ctr">
            <a:solidFill>
              <a:schemeClr val="accent2"/>
            </a:solidFill>
            <a:prstDash val="solid"/>
          </a:ln>
          <a:effectLst/>
        </p:spPr>
      </p:cxnSp>
      <p:cxnSp>
        <p:nvCxnSpPr>
          <p:cNvPr id="18" name="Straight Connector 17">
            <a:extLst>
              <a:ext uri="{FF2B5EF4-FFF2-40B4-BE49-F238E27FC236}">
                <a16:creationId xmlns:a16="http://schemas.microsoft.com/office/drawing/2014/main" id="{5BB7C575-A5E7-A470-1E01-EA544617DDB2}"/>
              </a:ext>
            </a:extLst>
          </p:cNvPr>
          <p:cNvCxnSpPr/>
          <p:nvPr userDrawn="1"/>
        </p:nvCxnSpPr>
        <p:spPr>
          <a:xfrm>
            <a:off x="3422483" y="3434292"/>
            <a:ext cx="2616518" cy="0"/>
          </a:xfrm>
          <a:prstGeom prst="line">
            <a:avLst/>
          </a:prstGeom>
          <a:noFill/>
          <a:ln w="952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105D1032-D24A-CE48-C26A-5472EA4051DA}"/>
              </a:ext>
            </a:extLst>
          </p:cNvPr>
          <p:cNvCxnSpPr/>
          <p:nvPr userDrawn="1"/>
        </p:nvCxnSpPr>
        <p:spPr>
          <a:xfrm>
            <a:off x="6149822" y="3434292"/>
            <a:ext cx="2616518" cy="0"/>
          </a:xfrm>
          <a:prstGeom prst="line">
            <a:avLst/>
          </a:prstGeom>
          <a:noFill/>
          <a:ln w="9525" cap="flat" cmpd="sng" algn="ctr">
            <a:solidFill>
              <a:schemeClr val="bg1"/>
            </a:solidFill>
            <a:prstDash val="solid"/>
          </a:ln>
          <a:effectLst/>
        </p:spPr>
      </p:cxnSp>
      <p:cxnSp>
        <p:nvCxnSpPr>
          <p:cNvPr id="21" name="Straight Connector 20">
            <a:extLst>
              <a:ext uri="{FF2B5EF4-FFF2-40B4-BE49-F238E27FC236}">
                <a16:creationId xmlns:a16="http://schemas.microsoft.com/office/drawing/2014/main" id="{FC955DD6-9DAD-2964-6119-DAC77532A015}"/>
              </a:ext>
            </a:extLst>
          </p:cNvPr>
          <p:cNvCxnSpPr>
            <a:cxnSpLocks/>
          </p:cNvCxnSpPr>
          <p:nvPr userDrawn="1"/>
        </p:nvCxnSpPr>
        <p:spPr>
          <a:xfrm>
            <a:off x="3420678" y="3434292"/>
            <a:ext cx="2616518" cy="0"/>
          </a:xfrm>
          <a:prstGeom prst="line">
            <a:avLst/>
          </a:prstGeom>
          <a:noFill/>
          <a:ln w="9525" cap="flat" cmpd="sng" algn="ctr">
            <a:solidFill>
              <a:schemeClr val="accent2"/>
            </a:solidFill>
            <a:prstDash val="solid"/>
          </a:ln>
          <a:effectLst/>
        </p:spPr>
      </p:cxnSp>
      <p:cxnSp>
        <p:nvCxnSpPr>
          <p:cNvPr id="39" name="Straight Connector 38">
            <a:extLst>
              <a:ext uri="{FF2B5EF4-FFF2-40B4-BE49-F238E27FC236}">
                <a16:creationId xmlns:a16="http://schemas.microsoft.com/office/drawing/2014/main" id="{3F0FBAA4-8843-1003-AF4F-001CE649C8EE}"/>
              </a:ext>
            </a:extLst>
          </p:cNvPr>
          <p:cNvCxnSpPr>
            <a:cxnSpLocks/>
          </p:cNvCxnSpPr>
          <p:nvPr userDrawn="1"/>
        </p:nvCxnSpPr>
        <p:spPr>
          <a:xfrm>
            <a:off x="6148921" y="3434292"/>
            <a:ext cx="2616518" cy="0"/>
          </a:xfrm>
          <a:prstGeom prst="line">
            <a:avLst/>
          </a:prstGeom>
          <a:noFill/>
          <a:ln w="9525" cap="flat" cmpd="sng" algn="ctr">
            <a:solidFill>
              <a:schemeClr val="accent2"/>
            </a:solidFill>
            <a:prstDash val="solid"/>
          </a:ln>
          <a:effectLst/>
        </p:spPr>
      </p:cxnSp>
      <p:cxnSp>
        <p:nvCxnSpPr>
          <p:cNvPr id="41" name="Straight Connector 40">
            <a:extLst>
              <a:ext uri="{FF2B5EF4-FFF2-40B4-BE49-F238E27FC236}">
                <a16:creationId xmlns:a16="http://schemas.microsoft.com/office/drawing/2014/main" id="{18B41FC3-69FD-4C9A-C825-AA9D148D96D0}"/>
              </a:ext>
            </a:extLst>
          </p:cNvPr>
          <p:cNvCxnSpPr>
            <a:cxnSpLocks/>
          </p:cNvCxnSpPr>
          <p:nvPr userDrawn="1"/>
        </p:nvCxnSpPr>
        <p:spPr>
          <a:xfrm>
            <a:off x="8875812" y="3434292"/>
            <a:ext cx="2616518" cy="0"/>
          </a:xfrm>
          <a:prstGeom prst="line">
            <a:avLst/>
          </a:prstGeom>
          <a:noFill/>
          <a:ln w="9525" cap="flat" cmpd="sng" algn="ctr">
            <a:solidFill>
              <a:schemeClr val="accent6"/>
            </a:solidFill>
            <a:prstDash val="solid"/>
          </a:ln>
          <a:effectLst/>
        </p:spPr>
      </p:cxnSp>
      <p:sp>
        <p:nvSpPr>
          <p:cNvPr id="20" name="Fußzeilenplatzhalter 2">
            <a:extLst>
              <a:ext uri="{FF2B5EF4-FFF2-40B4-BE49-F238E27FC236}">
                <a16:creationId xmlns:a16="http://schemas.microsoft.com/office/drawing/2014/main" id="{B6581B99-D5AB-F424-C2B9-77938661F5A3}"/>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1016246307"/>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3 (5 Punkt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Textplatzhalter 19">
            <a:extLst>
              <a:ext uri="{FF2B5EF4-FFF2-40B4-BE49-F238E27FC236}">
                <a16:creationId xmlns:a16="http://schemas.microsoft.com/office/drawing/2014/main" id="{655EF2F2-CCF7-B8EB-AFA5-1F3293D9FF9B}"/>
              </a:ext>
            </a:extLst>
          </p:cNvPr>
          <p:cNvSpPr>
            <a:spLocks noGrp="1"/>
          </p:cNvSpPr>
          <p:nvPr>
            <p:ph type="body" sz="quarter" idx="11" hasCustomPrompt="1"/>
          </p:nvPr>
        </p:nvSpPr>
        <p:spPr>
          <a:xfrm>
            <a:off x="695143" y="2415742"/>
            <a:ext cx="2073414" cy="806993"/>
          </a:xfrm>
          <a:ln w="9525">
            <a:noFill/>
          </a:ln>
        </p:spPr>
        <p:txBody>
          <a:bodyPr anchor="ctr"/>
          <a:lstStyle>
            <a:lvl1pPr algn="ctr">
              <a:defRPr sz="7198" b="0" i="0">
                <a:latin typeface="+mj-lt"/>
                <a:cs typeface="Audi Type Extended" panose="020B0505040200000003" pitchFamily="34" charset="0"/>
              </a:defRPr>
            </a:lvl1pPr>
          </a:lstStyle>
          <a:p>
            <a:pPr lvl="0"/>
            <a:r>
              <a:rPr lang="de-DE"/>
              <a:t>01</a:t>
            </a:r>
          </a:p>
        </p:txBody>
      </p:sp>
      <p:sp>
        <p:nvSpPr>
          <p:cNvPr id="5" name="Textplatzhalter 21">
            <a:extLst>
              <a:ext uri="{FF2B5EF4-FFF2-40B4-BE49-F238E27FC236}">
                <a16:creationId xmlns:a16="http://schemas.microsoft.com/office/drawing/2014/main" id="{7090A1CE-62EC-6FD2-ECD8-855D38DD0D08}"/>
              </a:ext>
            </a:extLst>
          </p:cNvPr>
          <p:cNvSpPr>
            <a:spLocks noGrp="1"/>
          </p:cNvSpPr>
          <p:nvPr>
            <p:ph type="body" sz="quarter" idx="12" hasCustomPrompt="1"/>
          </p:nvPr>
        </p:nvSpPr>
        <p:spPr>
          <a:xfrm>
            <a:off x="2877575" y="3707153"/>
            <a:ext cx="2069193" cy="248022"/>
          </a:xfrm>
        </p:spPr>
        <p:txBody>
          <a:bodyPr lIns="72000" anchor="b"/>
          <a:lstStyle>
            <a:lvl1pPr>
              <a:defRPr sz="1400" b="1" i="0">
                <a:latin typeface="+mj-lt"/>
                <a:cs typeface="Audi Type Extended" panose="020B0503040200000003" pitchFamily="34" charset="0"/>
              </a:defRPr>
            </a:lvl1pPr>
          </a:lstStyle>
          <a:p>
            <a:pPr lvl="0"/>
            <a:r>
              <a:rPr lang="hu-HU"/>
              <a:t>A 2. fejezet címe</a:t>
            </a:r>
            <a:endParaRPr lang="de-DE"/>
          </a:p>
        </p:txBody>
      </p:sp>
      <p:sp>
        <p:nvSpPr>
          <p:cNvPr id="6" name="Textplatzhalter 24">
            <a:extLst>
              <a:ext uri="{FF2B5EF4-FFF2-40B4-BE49-F238E27FC236}">
                <a16:creationId xmlns:a16="http://schemas.microsoft.com/office/drawing/2014/main" id="{90DCC564-8EAE-3982-8F57-BA64B41F77DB}"/>
              </a:ext>
            </a:extLst>
          </p:cNvPr>
          <p:cNvSpPr>
            <a:spLocks noGrp="1"/>
          </p:cNvSpPr>
          <p:nvPr>
            <p:ph type="body" sz="quarter" idx="13" hasCustomPrompt="1"/>
          </p:nvPr>
        </p:nvSpPr>
        <p:spPr>
          <a:xfrm>
            <a:off x="2877575" y="3993340"/>
            <a:ext cx="2069193" cy="396134"/>
          </a:xfrm>
        </p:spPr>
        <p:txBody>
          <a:bodyPr wrap="square" lIns="72000">
            <a:spAutoFit/>
          </a:bodyPr>
          <a:lstStyle>
            <a:lvl1pPr>
              <a:defRPr sz="1200" b="0" i="0">
                <a:latin typeface="+mn-lt"/>
                <a:cs typeface="Audi Type" panose="020B0503040200000003" pitchFamily="34" charset="0"/>
              </a:defRPr>
            </a:lvl1pPr>
          </a:lstStyle>
          <a:p>
            <a:pPr lvl="0"/>
            <a:r>
              <a:rPr lang="hu-HU"/>
              <a:t>Alcím és/vagy magyarázó szöveg a 2. fejezethez</a:t>
            </a:r>
            <a:endParaRPr lang="de-DE"/>
          </a:p>
        </p:txBody>
      </p:sp>
      <p:sp>
        <p:nvSpPr>
          <p:cNvPr id="7" name="Textplatzhalter 19">
            <a:extLst>
              <a:ext uri="{FF2B5EF4-FFF2-40B4-BE49-F238E27FC236}">
                <a16:creationId xmlns:a16="http://schemas.microsoft.com/office/drawing/2014/main" id="{4A474052-58C3-67C6-54C0-971A825D0C79}"/>
              </a:ext>
            </a:extLst>
          </p:cNvPr>
          <p:cNvSpPr>
            <a:spLocks noGrp="1"/>
          </p:cNvSpPr>
          <p:nvPr>
            <p:ph type="body" sz="quarter" idx="14" hasCustomPrompt="1"/>
          </p:nvPr>
        </p:nvSpPr>
        <p:spPr>
          <a:xfrm>
            <a:off x="2877576" y="2415742"/>
            <a:ext cx="2073413" cy="806993"/>
          </a:xfrm>
        </p:spPr>
        <p:txBody>
          <a:bodyPr anchor="ctr"/>
          <a:lstStyle>
            <a:lvl1pPr algn="ctr">
              <a:defRPr sz="7198" b="0" i="0">
                <a:latin typeface="+mj-lt"/>
                <a:cs typeface="Audi Type Extended" panose="020B0505040200000003" pitchFamily="34" charset="0"/>
              </a:defRPr>
            </a:lvl1pPr>
          </a:lstStyle>
          <a:p>
            <a:pPr lvl="0"/>
            <a:r>
              <a:rPr lang="de-DE"/>
              <a:t>02</a:t>
            </a:r>
          </a:p>
        </p:txBody>
      </p:sp>
      <p:sp>
        <p:nvSpPr>
          <p:cNvPr id="8" name="Textplatzhalter 21">
            <a:extLst>
              <a:ext uri="{FF2B5EF4-FFF2-40B4-BE49-F238E27FC236}">
                <a16:creationId xmlns:a16="http://schemas.microsoft.com/office/drawing/2014/main" id="{701A5E22-7A29-4962-98BE-C3C927335254}"/>
              </a:ext>
            </a:extLst>
          </p:cNvPr>
          <p:cNvSpPr>
            <a:spLocks noGrp="1"/>
          </p:cNvSpPr>
          <p:nvPr>
            <p:ph type="body" sz="quarter" idx="24" hasCustomPrompt="1"/>
          </p:nvPr>
        </p:nvSpPr>
        <p:spPr>
          <a:xfrm>
            <a:off x="699364" y="3704830"/>
            <a:ext cx="2069193" cy="248022"/>
          </a:xfrm>
        </p:spPr>
        <p:txBody>
          <a:bodyPr lIns="72000" anchor="b"/>
          <a:lstStyle>
            <a:lvl1pPr>
              <a:defRPr sz="1400" b="1" i="0">
                <a:latin typeface="+mj-lt"/>
                <a:cs typeface="Audi Type Extended" panose="020B0503040200000003" pitchFamily="34" charset="0"/>
              </a:defRPr>
            </a:lvl1pPr>
          </a:lstStyle>
          <a:p>
            <a:pPr lvl="0"/>
            <a:r>
              <a:rPr lang="hu-HU"/>
              <a:t>Az 1. fejezet címe</a:t>
            </a:r>
            <a:endParaRPr lang="de-DE"/>
          </a:p>
        </p:txBody>
      </p:sp>
      <p:sp>
        <p:nvSpPr>
          <p:cNvPr id="9" name="Textplatzhalter 24">
            <a:extLst>
              <a:ext uri="{FF2B5EF4-FFF2-40B4-BE49-F238E27FC236}">
                <a16:creationId xmlns:a16="http://schemas.microsoft.com/office/drawing/2014/main" id="{9DFE7223-6CE6-19B8-C6DB-A44FF115430D}"/>
              </a:ext>
            </a:extLst>
          </p:cNvPr>
          <p:cNvSpPr>
            <a:spLocks noGrp="1"/>
          </p:cNvSpPr>
          <p:nvPr>
            <p:ph type="body" sz="quarter" idx="25" hasCustomPrompt="1"/>
          </p:nvPr>
        </p:nvSpPr>
        <p:spPr>
          <a:xfrm>
            <a:off x="699364" y="3991017"/>
            <a:ext cx="2069193" cy="396134"/>
          </a:xfrm>
        </p:spPr>
        <p:txBody>
          <a:bodyPr wrap="square" lIns="72000">
            <a:spAutoFit/>
          </a:bodyPr>
          <a:lstStyle>
            <a:lvl1pPr>
              <a:defRPr sz="1200" b="0" i="0">
                <a:latin typeface="+mn-lt"/>
                <a:cs typeface="Audi Type" panose="020B0503040200000003" pitchFamily="34" charset="0"/>
              </a:defRPr>
            </a:lvl1pPr>
          </a:lstStyle>
          <a:p>
            <a:pPr lvl="0"/>
            <a:r>
              <a:rPr lang="hu-HU"/>
              <a:t>Alcím és/vagy magyarázó szöveg az 1. fejezethez</a:t>
            </a:r>
            <a:endParaRPr lang="de-DE"/>
          </a:p>
        </p:txBody>
      </p:sp>
      <p:sp>
        <p:nvSpPr>
          <p:cNvPr id="10" name="Textplatzhalter 19">
            <a:extLst>
              <a:ext uri="{FF2B5EF4-FFF2-40B4-BE49-F238E27FC236}">
                <a16:creationId xmlns:a16="http://schemas.microsoft.com/office/drawing/2014/main" id="{D67BDB44-50F2-B833-3E70-320D310C12EF}"/>
              </a:ext>
            </a:extLst>
          </p:cNvPr>
          <p:cNvSpPr>
            <a:spLocks noGrp="1"/>
          </p:cNvSpPr>
          <p:nvPr>
            <p:ph type="body" sz="quarter" idx="17" hasCustomPrompt="1"/>
          </p:nvPr>
        </p:nvSpPr>
        <p:spPr>
          <a:xfrm>
            <a:off x="5060008" y="2415742"/>
            <a:ext cx="2073414" cy="806993"/>
          </a:xfrm>
        </p:spPr>
        <p:txBody>
          <a:bodyPr anchor="ctr"/>
          <a:lstStyle>
            <a:lvl1pPr algn="ctr">
              <a:defRPr sz="7198" b="0" i="0">
                <a:latin typeface="+mj-lt"/>
                <a:cs typeface="Audi Type Extended" panose="020B0505040200000003" pitchFamily="34" charset="0"/>
              </a:defRPr>
            </a:lvl1pPr>
          </a:lstStyle>
          <a:p>
            <a:pPr lvl="0"/>
            <a:r>
              <a:rPr lang="de-DE"/>
              <a:t>03</a:t>
            </a:r>
          </a:p>
        </p:txBody>
      </p:sp>
      <p:sp>
        <p:nvSpPr>
          <p:cNvPr id="11" name="Textplatzhalter 21">
            <a:extLst>
              <a:ext uri="{FF2B5EF4-FFF2-40B4-BE49-F238E27FC236}">
                <a16:creationId xmlns:a16="http://schemas.microsoft.com/office/drawing/2014/main" id="{601A0D7E-61E1-A3F0-3EBC-5E6D85EDC834}"/>
              </a:ext>
            </a:extLst>
          </p:cNvPr>
          <p:cNvSpPr>
            <a:spLocks noGrp="1"/>
          </p:cNvSpPr>
          <p:nvPr>
            <p:ph type="body" sz="quarter" idx="26" hasCustomPrompt="1"/>
          </p:nvPr>
        </p:nvSpPr>
        <p:spPr>
          <a:xfrm>
            <a:off x="5057704" y="3703930"/>
            <a:ext cx="2076560" cy="229169"/>
          </a:xfrm>
        </p:spPr>
        <p:txBody>
          <a:bodyPr lIns="72000" anchor="b"/>
          <a:lstStyle>
            <a:lvl1pPr>
              <a:defRPr sz="1400" b="1" i="0">
                <a:latin typeface="+mj-lt"/>
                <a:cs typeface="Audi Type Extended" panose="020B0503040200000003" pitchFamily="34" charset="0"/>
              </a:defRPr>
            </a:lvl1pPr>
          </a:lstStyle>
          <a:p>
            <a:pPr lvl="0"/>
            <a:r>
              <a:rPr lang="hu-HU"/>
              <a:t>A 3. fejezet címe</a:t>
            </a:r>
            <a:endParaRPr lang="de-DE"/>
          </a:p>
        </p:txBody>
      </p:sp>
      <p:sp>
        <p:nvSpPr>
          <p:cNvPr id="12" name="Textplatzhalter 24">
            <a:extLst>
              <a:ext uri="{FF2B5EF4-FFF2-40B4-BE49-F238E27FC236}">
                <a16:creationId xmlns:a16="http://schemas.microsoft.com/office/drawing/2014/main" id="{6B7ED145-A608-470F-9E13-5E13180E641E}"/>
              </a:ext>
            </a:extLst>
          </p:cNvPr>
          <p:cNvSpPr>
            <a:spLocks noGrp="1"/>
          </p:cNvSpPr>
          <p:nvPr>
            <p:ph type="body" sz="quarter" idx="27" hasCustomPrompt="1"/>
          </p:nvPr>
        </p:nvSpPr>
        <p:spPr>
          <a:xfrm>
            <a:off x="5055788" y="3990116"/>
            <a:ext cx="2077633" cy="396134"/>
          </a:xfrm>
        </p:spPr>
        <p:txBody>
          <a:bodyPr wrap="square" lIns="72000">
            <a:spAutoFit/>
          </a:bodyPr>
          <a:lstStyle>
            <a:lvl1pPr>
              <a:defRPr sz="1200" b="0" i="0">
                <a:latin typeface="+mn-lt"/>
                <a:cs typeface="Audi Type" panose="020B0503040200000003" pitchFamily="34" charset="0"/>
              </a:defRPr>
            </a:lvl1pPr>
          </a:lstStyle>
          <a:p>
            <a:pPr lvl="0"/>
            <a:r>
              <a:rPr lang="hu-HU"/>
              <a:t>Alcím és/vagy magyarázó szöveg a 3. fejezethez</a:t>
            </a:r>
            <a:endParaRPr lang="de-DE"/>
          </a:p>
        </p:txBody>
      </p:sp>
      <p:sp>
        <p:nvSpPr>
          <p:cNvPr id="13" name="Textplatzhalter 19">
            <a:extLst>
              <a:ext uri="{FF2B5EF4-FFF2-40B4-BE49-F238E27FC236}">
                <a16:creationId xmlns:a16="http://schemas.microsoft.com/office/drawing/2014/main" id="{744FF71E-7B4A-BEC9-112B-A3AAE5C2C015}"/>
              </a:ext>
            </a:extLst>
          </p:cNvPr>
          <p:cNvSpPr>
            <a:spLocks noGrp="1"/>
          </p:cNvSpPr>
          <p:nvPr>
            <p:ph type="body" sz="quarter" idx="20" hasCustomPrompt="1"/>
          </p:nvPr>
        </p:nvSpPr>
        <p:spPr>
          <a:xfrm>
            <a:off x="7242440" y="2415742"/>
            <a:ext cx="2068810" cy="806993"/>
          </a:xfrm>
        </p:spPr>
        <p:txBody>
          <a:bodyPr anchor="ctr"/>
          <a:lstStyle>
            <a:lvl1pPr algn="ctr">
              <a:defRPr sz="7198" b="0" i="0">
                <a:latin typeface="+mj-lt"/>
                <a:cs typeface="Audi Type Extended" panose="020B0505040200000003" pitchFamily="34" charset="0"/>
              </a:defRPr>
            </a:lvl1pPr>
          </a:lstStyle>
          <a:p>
            <a:pPr lvl="0"/>
            <a:r>
              <a:rPr lang="de-DE"/>
              <a:t>04</a:t>
            </a:r>
          </a:p>
        </p:txBody>
      </p:sp>
      <p:sp>
        <p:nvSpPr>
          <p:cNvPr id="14" name="Textplatzhalter 21">
            <a:extLst>
              <a:ext uri="{FF2B5EF4-FFF2-40B4-BE49-F238E27FC236}">
                <a16:creationId xmlns:a16="http://schemas.microsoft.com/office/drawing/2014/main" id="{F8655ED6-BEEA-D837-A915-C9C497D0248B}"/>
              </a:ext>
            </a:extLst>
          </p:cNvPr>
          <p:cNvSpPr>
            <a:spLocks noGrp="1"/>
          </p:cNvSpPr>
          <p:nvPr>
            <p:ph type="body" sz="quarter" idx="28" hasCustomPrompt="1"/>
          </p:nvPr>
        </p:nvSpPr>
        <p:spPr>
          <a:xfrm>
            <a:off x="7242440" y="3703929"/>
            <a:ext cx="2076560" cy="248022"/>
          </a:xfrm>
        </p:spPr>
        <p:txBody>
          <a:bodyPr lIns="72000" anchor="b"/>
          <a:lstStyle>
            <a:lvl1pPr>
              <a:defRPr sz="1400" b="1" i="0">
                <a:latin typeface="+mj-lt"/>
                <a:cs typeface="Audi Type Extended" panose="020B0503040200000003" pitchFamily="34" charset="0"/>
              </a:defRPr>
            </a:lvl1pPr>
          </a:lstStyle>
          <a:p>
            <a:pPr lvl="0"/>
            <a:r>
              <a:rPr lang="hu-HU"/>
              <a:t>A 4. fejezet címe</a:t>
            </a:r>
            <a:endParaRPr lang="de-DE"/>
          </a:p>
        </p:txBody>
      </p:sp>
      <p:sp>
        <p:nvSpPr>
          <p:cNvPr id="15" name="Textplatzhalter 24">
            <a:extLst>
              <a:ext uri="{FF2B5EF4-FFF2-40B4-BE49-F238E27FC236}">
                <a16:creationId xmlns:a16="http://schemas.microsoft.com/office/drawing/2014/main" id="{DBAB7D06-CA74-5050-AF0D-D5B9F0D899C3}"/>
              </a:ext>
            </a:extLst>
          </p:cNvPr>
          <p:cNvSpPr>
            <a:spLocks noGrp="1"/>
          </p:cNvSpPr>
          <p:nvPr>
            <p:ph type="body" sz="quarter" idx="29" hasCustomPrompt="1"/>
          </p:nvPr>
        </p:nvSpPr>
        <p:spPr>
          <a:xfrm>
            <a:off x="7242440" y="3990116"/>
            <a:ext cx="2076560" cy="396134"/>
          </a:xfrm>
        </p:spPr>
        <p:txBody>
          <a:bodyPr wrap="square" lIns="72000">
            <a:spAutoFit/>
          </a:bodyPr>
          <a:lstStyle>
            <a:lvl1pPr>
              <a:defRPr sz="1200" b="0" i="0">
                <a:latin typeface="+mn-lt"/>
                <a:cs typeface="Audi Type" panose="020B0503040200000003" pitchFamily="34" charset="0"/>
              </a:defRPr>
            </a:lvl1pPr>
          </a:lstStyle>
          <a:p>
            <a:pPr lvl="0"/>
            <a:r>
              <a:rPr lang="hu-HU"/>
              <a:t>Alcím és/vagy magyarázó szöveg a 4. fejezethez</a:t>
            </a:r>
            <a:endParaRPr lang="de-DE"/>
          </a:p>
        </p:txBody>
      </p:sp>
      <p:cxnSp>
        <p:nvCxnSpPr>
          <p:cNvPr id="16" name="Straight Connector 15">
            <a:extLst>
              <a:ext uri="{FF2B5EF4-FFF2-40B4-BE49-F238E27FC236}">
                <a16:creationId xmlns:a16="http://schemas.microsoft.com/office/drawing/2014/main" id="{3A572FD2-7042-0E24-B937-DC61E6814C7C}"/>
              </a:ext>
            </a:extLst>
          </p:cNvPr>
          <p:cNvCxnSpPr>
            <a:cxnSpLocks/>
          </p:cNvCxnSpPr>
          <p:nvPr userDrawn="1"/>
        </p:nvCxnSpPr>
        <p:spPr>
          <a:xfrm>
            <a:off x="8877163" y="3434292"/>
            <a:ext cx="2616518" cy="0"/>
          </a:xfrm>
          <a:prstGeom prst="line">
            <a:avLst/>
          </a:prstGeom>
          <a:noFill/>
          <a:ln w="952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CF7C40A1-D15D-C345-F135-219CFD358C58}"/>
              </a:ext>
            </a:extLst>
          </p:cNvPr>
          <p:cNvCxnSpPr>
            <a:cxnSpLocks/>
          </p:cNvCxnSpPr>
          <p:nvPr userDrawn="1"/>
        </p:nvCxnSpPr>
        <p:spPr>
          <a:xfrm>
            <a:off x="695143" y="3434292"/>
            <a:ext cx="2073414" cy="0"/>
          </a:xfrm>
          <a:prstGeom prst="line">
            <a:avLst/>
          </a:prstGeom>
          <a:noFill/>
          <a:ln w="9525" cap="flat" cmpd="sng" algn="ctr">
            <a:solidFill>
              <a:schemeClr val="tx1"/>
            </a:solidFill>
            <a:prstDash val="solid"/>
          </a:ln>
          <a:effectLst/>
        </p:spPr>
      </p:cxnSp>
      <p:cxnSp>
        <p:nvCxnSpPr>
          <p:cNvPr id="18" name="Straight Connector 17">
            <a:extLst>
              <a:ext uri="{FF2B5EF4-FFF2-40B4-BE49-F238E27FC236}">
                <a16:creationId xmlns:a16="http://schemas.microsoft.com/office/drawing/2014/main" id="{5BB7C575-A5E7-A470-1E01-EA544617DDB2}"/>
              </a:ext>
            </a:extLst>
          </p:cNvPr>
          <p:cNvCxnSpPr/>
          <p:nvPr userDrawn="1"/>
        </p:nvCxnSpPr>
        <p:spPr>
          <a:xfrm>
            <a:off x="3422483" y="3434292"/>
            <a:ext cx="2616518" cy="0"/>
          </a:xfrm>
          <a:prstGeom prst="line">
            <a:avLst/>
          </a:prstGeom>
          <a:noFill/>
          <a:ln w="952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105D1032-D24A-CE48-C26A-5472EA4051DA}"/>
              </a:ext>
            </a:extLst>
          </p:cNvPr>
          <p:cNvCxnSpPr/>
          <p:nvPr userDrawn="1"/>
        </p:nvCxnSpPr>
        <p:spPr>
          <a:xfrm>
            <a:off x="6149822" y="3434292"/>
            <a:ext cx="2616518" cy="0"/>
          </a:xfrm>
          <a:prstGeom prst="line">
            <a:avLst/>
          </a:prstGeom>
          <a:noFill/>
          <a:ln w="9525" cap="flat" cmpd="sng" algn="ctr">
            <a:solidFill>
              <a:schemeClr val="bg1"/>
            </a:solidFill>
            <a:prstDash val="solid"/>
          </a:ln>
          <a:effectLst/>
        </p:spPr>
      </p:cxnSp>
      <p:cxnSp>
        <p:nvCxnSpPr>
          <p:cNvPr id="21" name="Straight Connector 20">
            <a:extLst>
              <a:ext uri="{FF2B5EF4-FFF2-40B4-BE49-F238E27FC236}">
                <a16:creationId xmlns:a16="http://schemas.microsoft.com/office/drawing/2014/main" id="{FC955DD6-9DAD-2964-6119-DAC77532A015}"/>
              </a:ext>
            </a:extLst>
          </p:cNvPr>
          <p:cNvCxnSpPr>
            <a:cxnSpLocks/>
          </p:cNvCxnSpPr>
          <p:nvPr userDrawn="1"/>
        </p:nvCxnSpPr>
        <p:spPr>
          <a:xfrm>
            <a:off x="2877576" y="3434292"/>
            <a:ext cx="2073413" cy="0"/>
          </a:xfrm>
          <a:prstGeom prst="line">
            <a:avLst/>
          </a:prstGeom>
          <a:noFill/>
          <a:ln w="9525" cap="flat" cmpd="sng" algn="ctr">
            <a:solidFill>
              <a:schemeClr val="tx1"/>
            </a:solidFill>
            <a:prstDash val="solid"/>
          </a:ln>
          <a:effectLst/>
        </p:spPr>
      </p:cxnSp>
      <p:cxnSp>
        <p:nvCxnSpPr>
          <p:cNvPr id="39" name="Straight Connector 38">
            <a:extLst>
              <a:ext uri="{FF2B5EF4-FFF2-40B4-BE49-F238E27FC236}">
                <a16:creationId xmlns:a16="http://schemas.microsoft.com/office/drawing/2014/main" id="{3F0FBAA4-8843-1003-AF4F-001CE649C8EE}"/>
              </a:ext>
            </a:extLst>
          </p:cNvPr>
          <p:cNvCxnSpPr>
            <a:cxnSpLocks/>
          </p:cNvCxnSpPr>
          <p:nvPr userDrawn="1"/>
        </p:nvCxnSpPr>
        <p:spPr>
          <a:xfrm>
            <a:off x="5060008" y="3434292"/>
            <a:ext cx="2073414" cy="0"/>
          </a:xfrm>
          <a:prstGeom prst="line">
            <a:avLst/>
          </a:prstGeom>
          <a:noFill/>
          <a:ln w="9525" cap="flat" cmpd="sng" algn="ctr">
            <a:solidFill>
              <a:schemeClr val="tx1"/>
            </a:solidFill>
            <a:prstDash val="solid"/>
          </a:ln>
          <a:effectLst/>
        </p:spPr>
      </p:cxnSp>
      <p:cxnSp>
        <p:nvCxnSpPr>
          <p:cNvPr id="41" name="Straight Connector 40">
            <a:extLst>
              <a:ext uri="{FF2B5EF4-FFF2-40B4-BE49-F238E27FC236}">
                <a16:creationId xmlns:a16="http://schemas.microsoft.com/office/drawing/2014/main" id="{18B41FC3-69FD-4C9A-C825-AA9D148D96D0}"/>
              </a:ext>
            </a:extLst>
          </p:cNvPr>
          <p:cNvCxnSpPr>
            <a:cxnSpLocks/>
          </p:cNvCxnSpPr>
          <p:nvPr userDrawn="1"/>
        </p:nvCxnSpPr>
        <p:spPr>
          <a:xfrm>
            <a:off x="7242440" y="3434292"/>
            <a:ext cx="2068810" cy="0"/>
          </a:xfrm>
          <a:prstGeom prst="line">
            <a:avLst/>
          </a:prstGeom>
          <a:noFill/>
          <a:ln w="9525" cap="flat" cmpd="sng" algn="ctr">
            <a:solidFill>
              <a:schemeClr val="tx1"/>
            </a:solidFill>
            <a:prstDash val="solid"/>
          </a:ln>
          <a:effectLst/>
        </p:spPr>
      </p:cxnSp>
      <p:sp>
        <p:nvSpPr>
          <p:cNvPr id="27" name="Textplatzhalter 19">
            <a:extLst>
              <a:ext uri="{FF2B5EF4-FFF2-40B4-BE49-F238E27FC236}">
                <a16:creationId xmlns:a16="http://schemas.microsoft.com/office/drawing/2014/main" id="{72F00F18-159D-C9DE-A8FB-09998E26FA8F}"/>
              </a:ext>
            </a:extLst>
          </p:cNvPr>
          <p:cNvSpPr>
            <a:spLocks noGrp="1"/>
          </p:cNvSpPr>
          <p:nvPr>
            <p:ph type="body" sz="quarter" idx="30" hasCustomPrompt="1"/>
          </p:nvPr>
        </p:nvSpPr>
        <p:spPr>
          <a:xfrm>
            <a:off x="9425513" y="2415742"/>
            <a:ext cx="2068810" cy="806993"/>
          </a:xfrm>
        </p:spPr>
        <p:txBody>
          <a:bodyPr anchor="ctr"/>
          <a:lstStyle>
            <a:lvl1pPr algn="ctr">
              <a:defRPr sz="7198" b="0" i="0">
                <a:latin typeface="+mj-lt"/>
                <a:cs typeface="Audi Type Extended" panose="020B0505040200000003" pitchFamily="34" charset="0"/>
              </a:defRPr>
            </a:lvl1pPr>
          </a:lstStyle>
          <a:p>
            <a:pPr lvl="0"/>
            <a:r>
              <a:rPr lang="de-DE"/>
              <a:t>05</a:t>
            </a:r>
          </a:p>
        </p:txBody>
      </p:sp>
      <p:sp>
        <p:nvSpPr>
          <p:cNvPr id="28" name="Textplatzhalter 21">
            <a:extLst>
              <a:ext uri="{FF2B5EF4-FFF2-40B4-BE49-F238E27FC236}">
                <a16:creationId xmlns:a16="http://schemas.microsoft.com/office/drawing/2014/main" id="{04C798B2-D986-BB82-83B1-C5715F459880}"/>
              </a:ext>
            </a:extLst>
          </p:cNvPr>
          <p:cNvSpPr>
            <a:spLocks noGrp="1"/>
          </p:cNvSpPr>
          <p:nvPr>
            <p:ph type="body" sz="quarter" idx="31" hasCustomPrompt="1"/>
          </p:nvPr>
        </p:nvSpPr>
        <p:spPr>
          <a:xfrm>
            <a:off x="9425512" y="3703929"/>
            <a:ext cx="2076560" cy="248022"/>
          </a:xfrm>
        </p:spPr>
        <p:txBody>
          <a:bodyPr lIns="72000" anchor="b"/>
          <a:lstStyle>
            <a:lvl1pPr>
              <a:defRPr sz="1400" b="1" i="0">
                <a:latin typeface="+mj-lt"/>
                <a:cs typeface="Audi Type Extended" panose="020B0503040200000003" pitchFamily="34" charset="0"/>
              </a:defRPr>
            </a:lvl1pPr>
          </a:lstStyle>
          <a:p>
            <a:pPr lvl="0"/>
            <a:r>
              <a:rPr lang="hu-HU"/>
              <a:t>Az 5. fejezet címe</a:t>
            </a:r>
            <a:endParaRPr lang="de-DE"/>
          </a:p>
        </p:txBody>
      </p:sp>
      <p:sp>
        <p:nvSpPr>
          <p:cNvPr id="29" name="Textplatzhalter 24">
            <a:extLst>
              <a:ext uri="{FF2B5EF4-FFF2-40B4-BE49-F238E27FC236}">
                <a16:creationId xmlns:a16="http://schemas.microsoft.com/office/drawing/2014/main" id="{DC900355-7613-1C11-A951-72D6D72605F9}"/>
              </a:ext>
            </a:extLst>
          </p:cNvPr>
          <p:cNvSpPr>
            <a:spLocks noGrp="1"/>
          </p:cNvSpPr>
          <p:nvPr>
            <p:ph type="body" sz="quarter" idx="32" hasCustomPrompt="1"/>
          </p:nvPr>
        </p:nvSpPr>
        <p:spPr>
          <a:xfrm>
            <a:off x="9425512" y="3990116"/>
            <a:ext cx="2076560" cy="396134"/>
          </a:xfrm>
        </p:spPr>
        <p:txBody>
          <a:bodyPr wrap="square" lIns="72000">
            <a:spAutoFit/>
          </a:bodyPr>
          <a:lstStyle>
            <a:lvl1pPr>
              <a:defRPr sz="1200" b="0" i="0">
                <a:latin typeface="+mn-lt"/>
                <a:cs typeface="Audi Type" panose="020B0503040200000003" pitchFamily="34" charset="0"/>
              </a:defRPr>
            </a:lvl1pPr>
          </a:lstStyle>
          <a:p>
            <a:pPr lvl="0"/>
            <a:r>
              <a:rPr lang="hu-HU"/>
              <a:t>Alcím és/vagy magyarázó szöveg az 5. fejezethez</a:t>
            </a:r>
            <a:endParaRPr lang="de-DE"/>
          </a:p>
        </p:txBody>
      </p:sp>
      <p:cxnSp>
        <p:nvCxnSpPr>
          <p:cNvPr id="40" name="Straight Connector 39">
            <a:extLst>
              <a:ext uri="{FF2B5EF4-FFF2-40B4-BE49-F238E27FC236}">
                <a16:creationId xmlns:a16="http://schemas.microsoft.com/office/drawing/2014/main" id="{715E430E-F97D-E167-1FD4-69875E5CEE51}"/>
              </a:ext>
            </a:extLst>
          </p:cNvPr>
          <p:cNvCxnSpPr>
            <a:cxnSpLocks/>
          </p:cNvCxnSpPr>
          <p:nvPr userDrawn="1"/>
        </p:nvCxnSpPr>
        <p:spPr>
          <a:xfrm>
            <a:off x="9425513" y="3434292"/>
            <a:ext cx="2068810" cy="0"/>
          </a:xfrm>
          <a:prstGeom prst="line">
            <a:avLst/>
          </a:prstGeom>
          <a:noFill/>
          <a:ln w="9525" cap="flat" cmpd="sng" algn="ctr">
            <a:solidFill>
              <a:schemeClr val="tx1"/>
            </a:solidFill>
            <a:prstDash val="solid"/>
          </a:ln>
          <a:effectLst/>
        </p:spPr>
      </p:cxnSp>
      <p:sp>
        <p:nvSpPr>
          <p:cNvPr id="20" name="Fußzeilenplatzhalter 2">
            <a:extLst>
              <a:ext uri="{FF2B5EF4-FFF2-40B4-BE49-F238E27FC236}">
                <a16:creationId xmlns:a16="http://schemas.microsoft.com/office/drawing/2014/main" id="{8FB09B77-B687-0F53-623A-D4C7AEA48619}"/>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2706006096"/>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3 (1 activ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Textplatzhalter 19">
            <a:extLst>
              <a:ext uri="{FF2B5EF4-FFF2-40B4-BE49-F238E27FC236}">
                <a16:creationId xmlns:a16="http://schemas.microsoft.com/office/drawing/2014/main" id="{655EF2F2-CCF7-B8EB-AFA5-1F3293D9FF9B}"/>
              </a:ext>
            </a:extLst>
          </p:cNvPr>
          <p:cNvSpPr>
            <a:spLocks noGrp="1"/>
          </p:cNvSpPr>
          <p:nvPr>
            <p:ph type="body" sz="quarter" idx="11" hasCustomPrompt="1"/>
          </p:nvPr>
        </p:nvSpPr>
        <p:spPr>
          <a:xfrm>
            <a:off x="695143" y="2415742"/>
            <a:ext cx="2073414" cy="806993"/>
          </a:xfrm>
          <a:ln w="9525">
            <a:noFill/>
          </a:ln>
        </p:spPr>
        <p:txBody>
          <a:bodyPr anchor="ctr"/>
          <a:lstStyle>
            <a:lvl1pPr algn="ctr">
              <a:defRPr sz="7198" b="0" i="0">
                <a:latin typeface="+mj-lt"/>
                <a:cs typeface="Audi Type Extended" panose="020B0505040200000003" pitchFamily="34" charset="0"/>
              </a:defRPr>
            </a:lvl1pPr>
          </a:lstStyle>
          <a:p>
            <a:pPr lvl="0"/>
            <a:r>
              <a:rPr lang="de-DE"/>
              <a:t>01</a:t>
            </a:r>
          </a:p>
        </p:txBody>
      </p:sp>
      <p:sp>
        <p:nvSpPr>
          <p:cNvPr id="5" name="Textplatzhalter 21">
            <a:extLst>
              <a:ext uri="{FF2B5EF4-FFF2-40B4-BE49-F238E27FC236}">
                <a16:creationId xmlns:a16="http://schemas.microsoft.com/office/drawing/2014/main" id="{7090A1CE-62EC-6FD2-ECD8-855D38DD0D08}"/>
              </a:ext>
            </a:extLst>
          </p:cNvPr>
          <p:cNvSpPr>
            <a:spLocks noGrp="1"/>
          </p:cNvSpPr>
          <p:nvPr>
            <p:ph type="body" sz="quarter" idx="12" hasCustomPrompt="1"/>
          </p:nvPr>
        </p:nvSpPr>
        <p:spPr>
          <a:xfrm>
            <a:off x="2877575" y="3707153"/>
            <a:ext cx="2069193"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6" name="Textplatzhalter 24">
            <a:extLst>
              <a:ext uri="{FF2B5EF4-FFF2-40B4-BE49-F238E27FC236}">
                <a16:creationId xmlns:a16="http://schemas.microsoft.com/office/drawing/2014/main" id="{90DCC564-8EAE-3982-8F57-BA64B41F77DB}"/>
              </a:ext>
            </a:extLst>
          </p:cNvPr>
          <p:cNvSpPr>
            <a:spLocks noGrp="1"/>
          </p:cNvSpPr>
          <p:nvPr>
            <p:ph type="body" sz="quarter" idx="13" hasCustomPrompt="1"/>
          </p:nvPr>
        </p:nvSpPr>
        <p:spPr>
          <a:xfrm>
            <a:off x="2877575" y="3993340"/>
            <a:ext cx="206919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7" name="Textplatzhalter 19">
            <a:extLst>
              <a:ext uri="{FF2B5EF4-FFF2-40B4-BE49-F238E27FC236}">
                <a16:creationId xmlns:a16="http://schemas.microsoft.com/office/drawing/2014/main" id="{4A474052-58C3-67C6-54C0-971A825D0C79}"/>
              </a:ext>
            </a:extLst>
          </p:cNvPr>
          <p:cNvSpPr>
            <a:spLocks noGrp="1"/>
          </p:cNvSpPr>
          <p:nvPr>
            <p:ph type="body" sz="quarter" idx="14" hasCustomPrompt="1"/>
          </p:nvPr>
        </p:nvSpPr>
        <p:spPr>
          <a:xfrm>
            <a:off x="2877576" y="2415742"/>
            <a:ext cx="2073413"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02</a:t>
            </a:r>
          </a:p>
        </p:txBody>
      </p:sp>
      <p:sp>
        <p:nvSpPr>
          <p:cNvPr id="8" name="Textplatzhalter 21">
            <a:extLst>
              <a:ext uri="{FF2B5EF4-FFF2-40B4-BE49-F238E27FC236}">
                <a16:creationId xmlns:a16="http://schemas.microsoft.com/office/drawing/2014/main" id="{701A5E22-7A29-4962-98BE-C3C927335254}"/>
              </a:ext>
            </a:extLst>
          </p:cNvPr>
          <p:cNvSpPr>
            <a:spLocks noGrp="1"/>
          </p:cNvSpPr>
          <p:nvPr>
            <p:ph type="body" sz="quarter" idx="24" hasCustomPrompt="1"/>
          </p:nvPr>
        </p:nvSpPr>
        <p:spPr>
          <a:xfrm>
            <a:off x="699364" y="3704830"/>
            <a:ext cx="2069193" cy="248022"/>
          </a:xfrm>
        </p:spPr>
        <p:txBody>
          <a:bodyPr lIns="72000" anchor="b"/>
          <a:lstStyle>
            <a:lvl1pPr>
              <a:defRPr sz="1400" b="1" i="0">
                <a:latin typeface="+mj-lt"/>
                <a:cs typeface="Audi Type Extended" panose="020B0503040200000003" pitchFamily="34" charset="0"/>
              </a:defRPr>
            </a:lvl1pPr>
          </a:lstStyle>
          <a:p>
            <a:pPr lvl="0"/>
            <a:r>
              <a:rPr lang="hu-HU"/>
              <a:t>Az 1. fejezet címe</a:t>
            </a:r>
            <a:endParaRPr lang="de-DE"/>
          </a:p>
        </p:txBody>
      </p:sp>
      <p:sp>
        <p:nvSpPr>
          <p:cNvPr id="9" name="Textplatzhalter 24">
            <a:extLst>
              <a:ext uri="{FF2B5EF4-FFF2-40B4-BE49-F238E27FC236}">
                <a16:creationId xmlns:a16="http://schemas.microsoft.com/office/drawing/2014/main" id="{9DFE7223-6CE6-19B8-C6DB-A44FF115430D}"/>
              </a:ext>
            </a:extLst>
          </p:cNvPr>
          <p:cNvSpPr>
            <a:spLocks noGrp="1"/>
          </p:cNvSpPr>
          <p:nvPr>
            <p:ph type="body" sz="quarter" idx="25" hasCustomPrompt="1"/>
          </p:nvPr>
        </p:nvSpPr>
        <p:spPr>
          <a:xfrm>
            <a:off x="699364" y="3991017"/>
            <a:ext cx="2069193" cy="396134"/>
          </a:xfrm>
        </p:spPr>
        <p:txBody>
          <a:bodyPr wrap="square" lIns="72000">
            <a:spAutoFit/>
          </a:bodyPr>
          <a:lstStyle>
            <a:lvl1pPr>
              <a:defRPr sz="1200" b="0" i="0">
                <a:latin typeface="+mn-lt"/>
                <a:cs typeface="Audi Type" panose="020B0503040200000003" pitchFamily="34" charset="0"/>
              </a:defRPr>
            </a:lvl1pPr>
          </a:lstStyle>
          <a:p>
            <a:pPr lvl="0"/>
            <a:r>
              <a:rPr lang="hu-HU"/>
              <a:t>Alcím és/vagy magyarázó szöveg az 1. fejezethez</a:t>
            </a:r>
            <a:endParaRPr lang="de-DE"/>
          </a:p>
        </p:txBody>
      </p:sp>
      <p:sp>
        <p:nvSpPr>
          <p:cNvPr id="10" name="Textplatzhalter 19">
            <a:extLst>
              <a:ext uri="{FF2B5EF4-FFF2-40B4-BE49-F238E27FC236}">
                <a16:creationId xmlns:a16="http://schemas.microsoft.com/office/drawing/2014/main" id="{D67BDB44-50F2-B833-3E70-320D310C12EF}"/>
              </a:ext>
            </a:extLst>
          </p:cNvPr>
          <p:cNvSpPr>
            <a:spLocks noGrp="1"/>
          </p:cNvSpPr>
          <p:nvPr>
            <p:ph type="body" sz="quarter" idx="17" hasCustomPrompt="1"/>
          </p:nvPr>
        </p:nvSpPr>
        <p:spPr>
          <a:xfrm>
            <a:off x="5060008" y="2415742"/>
            <a:ext cx="2073414"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03</a:t>
            </a:r>
          </a:p>
        </p:txBody>
      </p:sp>
      <p:sp>
        <p:nvSpPr>
          <p:cNvPr id="11" name="Textplatzhalter 21">
            <a:extLst>
              <a:ext uri="{FF2B5EF4-FFF2-40B4-BE49-F238E27FC236}">
                <a16:creationId xmlns:a16="http://schemas.microsoft.com/office/drawing/2014/main" id="{601A0D7E-61E1-A3F0-3EBC-5E6D85EDC834}"/>
              </a:ext>
            </a:extLst>
          </p:cNvPr>
          <p:cNvSpPr>
            <a:spLocks noGrp="1"/>
          </p:cNvSpPr>
          <p:nvPr>
            <p:ph type="body" sz="quarter" idx="26" hasCustomPrompt="1"/>
          </p:nvPr>
        </p:nvSpPr>
        <p:spPr>
          <a:xfrm>
            <a:off x="5057704" y="3703930"/>
            <a:ext cx="2076560" cy="229169"/>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12" name="Textplatzhalter 24">
            <a:extLst>
              <a:ext uri="{FF2B5EF4-FFF2-40B4-BE49-F238E27FC236}">
                <a16:creationId xmlns:a16="http://schemas.microsoft.com/office/drawing/2014/main" id="{6B7ED145-A608-470F-9E13-5E13180E641E}"/>
              </a:ext>
            </a:extLst>
          </p:cNvPr>
          <p:cNvSpPr>
            <a:spLocks noGrp="1"/>
          </p:cNvSpPr>
          <p:nvPr>
            <p:ph type="body" sz="quarter" idx="27" hasCustomPrompt="1"/>
          </p:nvPr>
        </p:nvSpPr>
        <p:spPr>
          <a:xfrm>
            <a:off x="5055788" y="3990116"/>
            <a:ext cx="207763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13" name="Textplatzhalter 19">
            <a:extLst>
              <a:ext uri="{FF2B5EF4-FFF2-40B4-BE49-F238E27FC236}">
                <a16:creationId xmlns:a16="http://schemas.microsoft.com/office/drawing/2014/main" id="{744FF71E-7B4A-BEC9-112B-A3AAE5C2C015}"/>
              </a:ext>
            </a:extLst>
          </p:cNvPr>
          <p:cNvSpPr>
            <a:spLocks noGrp="1"/>
          </p:cNvSpPr>
          <p:nvPr>
            <p:ph type="body" sz="quarter" idx="20" hasCustomPrompt="1"/>
          </p:nvPr>
        </p:nvSpPr>
        <p:spPr>
          <a:xfrm>
            <a:off x="7242440" y="2415742"/>
            <a:ext cx="2068810"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04</a:t>
            </a:r>
          </a:p>
        </p:txBody>
      </p:sp>
      <p:sp>
        <p:nvSpPr>
          <p:cNvPr id="14" name="Textplatzhalter 21">
            <a:extLst>
              <a:ext uri="{FF2B5EF4-FFF2-40B4-BE49-F238E27FC236}">
                <a16:creationId xmlns:a16="http://schemas.microsoft.com/office/drawing/2014/main" id="{F8655ED6-BEEA-D837-A915-C9C497D0248B}"/>
              </a:ext>
            </a:extLst>
          </p:cNvPr>
          <p:cNvSpPr>
            <a:spLocks noGrp="1"/>
          </p:cNvSpPr>
          <p:nvPr>
            <p:ph type="body" sz="quarter" idx="28" hasCustomPrompt="1"/>
          </p:nvPr>
        </p:nvSpPr>
        <p:spPr>
          <a:xfrm>
            <a:off x="7242440" y="3703929"/>
            <a:ext cx="2076560"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15" name="Textplatzhalter 24">
            <a:extLst>
              <a:ext uri="{FF2B5EF4-FFF2-40B4-BE49-F238E27FC236}">
                <a16:creationId xmlns:a16="http://schemas.microsoft.com/office/drawing/2014/main" id="{DBAB7D06-CA74-5050-AF0D-D5B9F0D899C3}"/>
              </a:ext>
            </a:extLst>
          </p:cNvPr>
          <p:cNvSpPr>
            <a:spLocks noGrp="1"/>
          </p:cNvSpPr>
          <p:nvPr>
            <p:ph type="body" sz="quarter" idx="29" hasCustomPrompt="1"/>
          </p:nvPr>
        </p:nvSpPr>
        <p:spPr>
          <a:xfrm>
            <a:off x="7242440" y="3990116"/>
            <a:ext cx="2076560"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cxnSp>
        <p:nvCxnSpPr>
          <p:cNvPr id="16" name="Straight Connector 15">
            <a:extLst>
              <a:ext uri="{FF2B5EF4-FFF2-40B4-BE49-F238E27FC236}">
                <a16:creationId xmlns:a16="http://schemas.microsoft.com/office/drawing/2014/main" id="{3A572FD2-7042-0E24-B937-DC61E6814C7C}"/>
              </a:ext>
            </a:extLst>
          </p:cNvPr>
          <p:cNvCxnSpPr>
            <a:cxnSpLocks/>
          </p:cNvCxnSpPr>
          <p:nvPr userDrawn="1"/>
        </p:nvCxnSpPr>
        <p:spPr>
          <a:xfrm>
            <a:off x="8877163" y="3434292"/>
            <a:ext cx="2616518" cy="0"/>
          </a:xfrm>
          <a:prstGeom prst="line">
            <a:avLst/>
          </a:prstGeom>
          <a:noFill/>
          <a:ln w="952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CF7C40A1-D15D-C345-F135-219CFD358C58}"/>
              </a:ext>
            </a:extLst>
          </p:cNvPr>
          <p:cNvCxnSpPr>
            <a:cxnSpLocks/>
          </p:cNvCxnSpPr>
          <p:nvPr userDrawn="1"/>
        </p:nvCxnSpPr>
        <p:spPr>
          <a:xfrm>
            <a:off x="695143" y="3434292"/>
            <a:ext cx="2073414" cy="0"/>
          </a:xfrm>
          <a:prstGeom prst="line">
            <a:avLst/>
          </a:prstGeom>
          <a:noFill/>
          <a:ln w="9525" cap="flat" cmpd="sng" algn="ctr">
            <a:solidFill>
              <a:schemeClr val="accent6"/>
            </a:solidFill>
            <a:prstDash val="solid"/>
          </a:ln>
          <a:effectLst/>
        </p:spPr>
      </p:cxnSp>
      <p:cxnSp>
        <p:nvCxnSpPr>
          <p:cNvPr id="18" name="Straight Connector 17">
            <a:extLst>
              <a:ext uri="{FF2B5EF4-FFF2-40B4-BE49-F238E27FC236}">
                <a16:creationId xmlns:a16="http://schemas.microsoft.com/office/drawing/2014/main" id="{5BB7C575-A5E7-A470-1E01-EA544617DDB2}"/>
              </a:ext>
            </a:extLst>
          </p:cNvPr>
          <p:cNvCxnSpPr/>
          <p:nvPr userDrawn="1"/>
        </p:nvCxnSpPr>
        <p:spPr>
          <a:xfrm>
            <a:off x="3422483" y="3434292"/>
            <a:ext cx="2616518" cy="0"/>
          </a:xfrm>
          <a:prstGeom prst="line">
            <a:avLst/>
          </a:prstGeom>
          <a:noFill/>
          <a:ln w="952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105D1032-D24A-CE48-C26A-5472EA4051DA}"/>
              </a:ext>
            </a:extLst>
          </p:cNvPr>
          <p:cNvCxnSpPr/>
          <p:nvPr userDrawn="1"/>
        </p:nvCxnSpPr>
        <p:spPr>
          <a:xfrm>
            <a:off x="6149822" y="3434292"/>
            <a:ext cx="2616518" cy="0"/>
          </a:xfrm>
          <a:prstGeom prst="line">
            <a:avLst/>
          </a:prstGeom>
          <a:noFill/>
          <a:ln w="9525" cap="flat" cmpd="sng" algn="ctr">
            <a:solidFill>
              <a:schemeClr val="bg1"/>
            </a:solidFill>
            <a:prstDash val="solid"/>
          </a:ln>
          <a:effectLst/>
        </p:spPr>
      </p:cxnSp>
      <p:cxnSp>
        <p:nvCxnSpPr>
          <p:cNvPr id="21" name="Straight Connector 20">
            <a:extLst>
              <a:ext uri="{FF2B5EF4-FFF2-40B4-BE49-F238E27FC236}">
                <a16:creationId xmlns:a16="http://schemas.microsoft.com/office/drawing/2014/main" id="{FC955DD6-9DAD-2964-6119-DAC77532A015}"/>
              </a:ext>
            </a:extLst>
          </p:cNvPr>
          <p:cNvCxnSpPr>
            <a:cxnSpLocks/>
          </p:cNvCxnSpPr>
          <p:nvPr userDrawn="1"/>
        </p:nvCxnSpPr>
        <p:spPr>
          <a:xfrm>
            <a:off x="2877576" y="3434292"/>
            <a:ext cx="2073413" cy="0"/>
          </a:xfrm>
          <a:prstGeom prst="line">
            <a:avLst/>
          </a:prstGeom>
          <a:noFill/>
          <a:ln w="9525" cap="flat" cmpd="sng" algn="ctr">
            <a:solidFill>
              <a:schemeClr val="accent2"/>
            </a:solidFill>
            <a:prstDash val="solid"/>
          </a:ln>
          <a:effectLst/>
        </p:spPr>
      </p:cxnSp>
      <p:cxnSp>
        <p:nvCxnSpPr>
          <p:cNvPr id="39" name="Straight Connector 38">
            <a:extLst>
              <a:ext uri="{FF2B5EF4-FFF2-40B4-BE49-F238E27FC236}">
                <a16:creationId xmlns:a16="http://schemas.microsoft.com/office/drawing/2014/main" id="{3F0FBAA4-8843-1003-AF4F-001CE649C8EE}"/>
              </a:ext>
            </a:extLst>
          </p:cNvPr>
          <p:cNvCxnSpPr>
            <a:cxnSpLocks/>
          </p:cNvCxnSpPr>
          <p:nvPr userDrawn="1"/>
        </p:nvCxnSpPr>
        <p:spPr>
          <a:xfrm>
            <a:off x="5060008" y="3434292"/>
            <a:ext cx="2073414" cy="0"/>
          </a:xfrm>
          <a:prstGeom prst="line">
            <a:avLst/>
          </a:prstGeom>
          <a:noFill/>
          <a:ln w="9525" cap="flat" cmpd="sng" algn="ctr">
            <a:solidFill>
              <a:schemeClr val="accent2"/>
            </a:solidFill>
            <a:prstDash val="solid"/>
          </a:ln>
          <a:effectLst/>
        </p:spPr>
      </p:cxnSp>
      <p:cxnSp>
        <p:nvCxnSpPr>
          <p:cNvPr id="41" name="Straight Connector 40">
            <a:extLst>
              <a:ext uri="{FF2B5EF4-FFF2-40B4-BE49-F238E27FC236}">
                <a16:creationId xmlns:a16="http://schemas.microsoft.com/office/drawing/2014/main" id="{18B41FC3-69FD-4C9A-C825-AA9D148D96D0}"/>
              </a:ext>
            </a:extLst>
          </p:cNvPr>
          <p:cNvCxnSpPr>
            <a:cxnSpLocks/>
          </p:cNvCxnSpPr>
          <p:nvPr userDrawn="1"/>
        </p:nvCxnSpPr>
        <p:spPr>
          <a:xfrm>
            <a:off x="7242440" y="3434292"/>
            <a:ext cx="2068810" cy="0"/>
          </a:xfrm>
          <a:prstGeom prst="line">
            <a:avLst/>
          </a:prstGeom>
          <a:noFill/>
          <a:ln w="9525" cap="flat" cmpd="sng" algn="ctr">
            <a:solidFill>
              <a:schemeClr val="accent2"/>
            </a:solidFill>
            <a:prstDash val="solid"/>
          </a:ln>
          <a:effectLst/>
        </p:spPr>
      </p:cxnSp>
      <p:sp>
        <p:nvSpPr>
          <p:cNvPr id="27" name="Textplatzhalter 19">
            <a:extLst>
              <a:ext uri="{FF2B5EF4-FFF2-40B4-BE49-F238E27FC236}">
                <a16:creationId xmlns:a16="http://schemas.microsoft.com/office/drawing/2014/main" id="{72F00F18-159D-C9DE-A8FB-09998E26FA8F}"/>
              </a:ext>
            </a:extLst>
          </p:cNvPr>
          <p:cNvSpPr>
            <a:spLocks noGrp="1"/>
          </p:cNvSpPr>
          <p:nvPr>
            <p:ph type="body" sz="quarter" idx="30" hasCustomPrompt="1"/>
          </p:nvPr>
        </p:nvSpPr>
        <p:spPr>
          <a:xfrm>
            <a:off x="9425513" y="2415742"/>
            <a:ext cx="2068810"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05</a:t>
            </a:r>
          </a:p>
        </p:txBody>
      </p:sp>
      <p:sp>
        <p:nvSpPr>
          <p:cNvPr id="28" name="Textplatzhalter 21">
            <a:extLst>
              <a:ext uri="{FF2B5EF4-FFF2-40B4-BE49-F238E27FC236}">
                <a16:creationId xmlns:a16="http://schemas.microsoft.com/office/drawing/2014/main" id="{04C798B2-D986-BB82-83B1-C5715F459880}"/>
              </a:ext>
            </a:extLst>
          </p:cNvPr>
          <p:cNvSpPr>
            <a:spLocks noGrp="1"/>
          </p:cNvSpPr>
          <p:nvPr>
            <p:ph type="body" sz="quarter" idx="31" hasCustomPrompt="1"/>
          </p:nvPr>
        </p:nvSpPr>
        <p:spPr>
          <a:xfrm>
            <a:off x="9425512" y="3703929"/>
            <a:ext cx="2076560"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5. fejezet címe</a:t>
            </a:r>
            <a:endParaRPr lang="de-DE"/>
          </a:p>
        </p:txBody>
      </p:sp>
      <p:sp>
        <p:nvSpPr>
          <p:cNvPr id="29" name="Textplatzhalter 24">
            <a:extLst>
              <a:ext uri="{FF2B5EF4-FFF2-40B4-BE49-F238E27FC236}">
                <a16:creationId xmlns:a16="http://schemas.microsoft.com/office/drawing/2014/main" id="{DC900355-7613-1C11-A951-72D6D72605F9}"/>
              </a:ext>
            </a:extLst>
          </p:cNvPr>
          <p:cNvSpPr>
            <a:spLocks noGrp="1"/>
          </p:cNvSpPr>
          <p:nvPr>
            <p:ph type="body" sz="quarter" idx="32" hasCustomPrompt="1"/>
          </p:nvPr>
        </p:nvSpPr>
        <p:spPr>
          <a:xfrm>
            <a:off x="9425512" y="3990116"/>
            <a:ext cx="2076560"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cxnSp>
        <p:nvCxnSpPr>
          <p:cNvPr id="40" name="Straight Connector 39">
            <a:extLst>
              <a:ext uri="{FF2B5EF4-FFF2-40B4-BE49-F238E27FC236}">
                <a16:creationId xmlns:a16="http://schemas.microsoft.com/office/drawing/2014/main" id="{715E430E-F97D-E167-1FD4-69875E5CEE51}"/>
              </a:ext>
            </a:extLst>
          </p:cNvPr>
          <p:cNvCxnSpPr>
            <a:cxnSpLocks/>
          </p:cNvCxnSpPr>
          <p:nvPr userDrawn="1"/>
        </p:nvCxnSpPr>
        <p:spPr>
          <a:xfrm>
            <a:off x="9425513" y="3434292"/>
            <a:ext cx="2068810" cy="0"/>
          </a:xfrm>
          <a:prstGeom prst="line">
            <a:avLst/>
          </a:prstGeom>
          <a:noFill/>
          <a:ln w="9525" cap="flat" cmpd="sng" algn="ctr">
            <a:solidFill>
              <a:schemeClr val="accent2"/>
            </a:solidFill>
            <a:prstDash val="solid"/>
          </a:ln>
          <a:effectLst/>
        </p:spPr>
      </p:cxnSp>
      <p:sp>
        <p:nvSpPr>
          <p:cNvPr id="3" name="Fußzeilenplatzhalter 2">
            <a:extLst>
              <a:ext uri="{FF2B5EF4-FFF2-40B4-BE49-F238E27FC236}">
                <a16:creationId xmlns:a16="http://schemas.microsoft.com/office/drawing/2014/main" id="{F65135EB-CBF2-43FA-38DD-153D3EF24BD4}"/>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2600956133"/>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3 (2 activ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Textplatzhalter 19">
            <a:extLst>
              <a:ext uri="{FF2B5EF4-FFF2-40B4-BE49-F238E27FC236}">
                <a16:creationId xmlns:a16="http://schemas.microsoft.com/office/drawing/2014/main" id="{655EF2F2-CCF7-B8EB-AFA5-1F3293D9FF9B}"/>
              </a:ext>
            </a:extLst>
          </p:cNvPr>
          <p:cNvSpPr>
            <a:spLocks noGrp="1"/>
          </p:cNvSpPr>
          <p:nvPr>
            <p:ph type="body" sz="quarter" idx="11" hasCustomPrompt="1"/>
          </p:nvPr>
        </p:nvSpPr>
        <p:spPr>
          <a:xfrm>
            <a:off x="695143" y="2415742"/>
            <a:ext cx="2073414" cy="806993"/>
          </a:xfrm>
          <a:ln w="9525">
            <a:noFill/>
          </a:ln>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01</a:t>
            </a:r>
          </a:p>
        </p:txBody>
      </p:sp>
      <p:sp>
        <p:nvSpPr>
          <p:cNvPr id="5" name="Textplatzhalter 21">
            <a:extLst>
              <a:ext uri="{FF2B5EF4-FFF2-40B4-BE49-F238E27FC236}">
                <a16:creationId xmlns:a16="http://schemas.microsoft.com/office/drawing/2014/main" id="{7090A1CE-62EC-6FD2-ECD8-855D38DD0D08}"/>
              </a:ext>
            </a:extLst>
          </p:cNvPr>
          <p:cNvSpPr>
            <a:spLocks noGrp="1"/>
          </p:cNvSpPr>
          <p:nvPr>
            <p:ph type="body" sz="quarter" idx="12" hasCustomPrompt="1"/>
          </p:nvPr>
        </p:nvSpPr>
        <p:spPr>
          <a:xfrm>
            <a:off x="2877575" y="3707153"/>
            <a:ext cx="2069193"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2. fejezet címe</a:t>
            </a:r>
            <a:endParaRPr lang="de-DE"/>
          </a:p>
        </p:txBody>
      </p:sp>
      <p:sp>
        <p:nvSpPr>
          <p:cNvPr id="6" name="Textplatzhalter 24">
            <a:extLst>
              <a:ext uri="{FF2B5EF4-FFF2-40B4-BE49-F238E27FC236}">
                <a16:creationId xmlns:a16="http://schemas.microsoft.com/office/drawing/2014/main" id="{90DCC564-8EAE-3982-8F57-BA64B41F77DB}"/>
              </a:ext>
            </a:extLst>
          </p:cNvPr>
          <p:cNvSpPr>
            <a:spLocks noGrp="1"/>
          </p:cNvSpPr>
          <p:nvPr>
            <p:ph type="body" sz="quarter" idx="13" hasCustomPrompt="1"/>
          </p:nvPr>
        </p:nvSpPr>
        <p:spPr>
          <a:xfrm>
            <a:off x="2877575" y="3993340"/>
            <a:ext cx="2069193" cy="396134"/>
          </a:xfrm>
        </p:spPr>
        <p:txBody>
          <a:bodyPr wrap="square" lIns="72000">
            <a:spAutoFit/>
          </a:bodyPr>
          <a:lstStyle>
            <a:lvl1pPr>
              <a:defRPr sz="1200" b="0" i="0">
                <a:solidFill>
                  <a:schemeClr val="tx1"/>
                </a:solidFill>
                <a:latin typeface="+mn-lt"/>
                <a:cs typeface="Audi Type" panose="020B0503040200000003" pitchFamily="34" charset="0"/>
              </a:defRPr>
            </a:lvl1pPr>
          </a:lstStyle>
          <a:p>
            <a:pPr lvl="0"/>
            <a:r>
              <a:rPr lang="hu-HU"/>
              <a:t>Alcím és/vagy magyarázó szöveg a 2. fejezethez</a:t>
            </a:r>
            <a:endParaRPr lang="de-DE"/>
          </a:p>
        </p:txBody>
      </p:sp>
      <p:sp>
        <p:nvSpPr>
          <p:cNvPr id="7" name="Textplatzhalter 19">
            <a:extLst>
              <a:ext uri="{FF2B5EF4-FFF2-40B4-BE49-F238E27FC236}">
                <a16:creationId xmlns:a16="http://schemas.microsoft.com/office/drawing/2014/main" id="{4A474052-58C3-67C6-54C0-971A825D0C79}"/>
              </a:ext>
            </a:extLst>
          </p:cNvPr>
          <p:cNvSpPr>
            <a:spLocks noGrp="1"/>
          </p:cNvSpPr>
          <p:nvPr>
            <p:ph type="body" sz="quarter" idx="14" hasCustomPrompt="1"/>
          </p:nvPr>
        </p:nvSpPr>
        <p:spPr>
          <a:xfrm>
            <a:off x="2877576" y="2415742"/>
            <a:ext cx="2073413" cy="806993"/>
          </a:xfrm>
        </p:spPr>
        <p:txBody>
          <a:bodyPr anchor="ctr"/>
          <a:lstStyle>
            <a:lvl1pPr algn="ctr">
              <a:defRPr sz="7198" b="0" i="0">
                <a:solidFill>
                  <a:schemeClr val="tx1"/>
                </a:solidFill>
                <a:latin typeface="+mj-lt"/>
                <a:cs typeface="Audi Type Extended" panose="020B0505040200000003" pitchFamily="34" charset="0"/>
              </a:defRPr>
            </a:lvl1pPr>
          </a:lstStyle>
          <a:p>
            <a:pPr lvl="0"/>
            <a:r>
              <a:rPr lang="de-DE"/>
              <a:t>02</a:t>
            </a:r>
          </a:p>
        </p:txBody>
      </p:sp>
      <p:sp>
        <p:nvSpPr>
          <p:cNvPr id="8" name="Textplatzhalter 21">
            <a:extLst>
              <a:ext uri="{FF2B5EF4-FFF2-40B4-BE49-F238E27FC236}">
                <a16:creationId xmlns:a16="http://schemas.microsoft.com/office/drawing/2014/main" id="{701A5E22-7A29-4962-98BE-C3C927335254}"/>
              </a:ext>
            </a:extLst>
          </p:cNvPr>
          <p:cNvSpPr>
            <a:spLocks noGrp="1"/>
          </p:cNvSpPr>
          <p:nvPr>
            <p:ph type="body" sz="quarter" idx="24" hasCustomPrompt="1"/>
          </p:nvPr>
        </p:nvSpPr>
        <p:spPr>
          <a:xfrm>
            <a:off x="699364" y="3704830"/>
            <a:ext cx="2069193"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9" name="Textplatzhalter 24">
            <a:extLst>
              <a:ext uri="{FF2B5EF4-FFF2-40B4-BE49-F238E27FC236}">
                <a16:creationId xmlns:a16="http://schemas.microsoft.com/office/drawing/2014/main" id="{9DFE7223-6CE6-19B8-C6DB-A44FF115430D}"/>
              </a:ext>
            </a:extLst>
          </p:cNvPr>
          <p:cNvSpPr>
            <a:spLocks noGrp="1"/>
          </p:cNvSpPr>
          <p:nvPr>
            <p:ph type="body" sz="quarter" idx="25" hasCustomPrompt="1"/>
          </p:nvPr>
        </p:nvSpPr>
        <p:spPr>
          <a:xfrm>
            <a:off x="699364" y="3991017"/>
            <a:ext cx="206919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10" name="Textplatzhalter 19">
            <a:extLst>
              <a:ext uri="{FF2B5EF4-FFF2-40B4-BE49-F238E27FC236}">
                <a16:creationId xmlns:a16="http://schemas.microsoft.com/office/drawing/2014/main" id="{D67BDB44-50F2-B833-3E70-320D310C12EF}"/>
              </a:ext>
            </a:extLst>
          </p:cNvPr>
          <p:cNvSpPr>
            <a:spLocks noGrp="1"/>
          </p:cNvSpPr>
          <p:nvPr>
            <p:ph type="body" sz="quarter" idx="17" hasCustomPrompt="1"/>
          </p:nvPr>
        </p:nvSpPr>
        <p:spPr>
          <a:xfrm>
            <a:off x="5060008" y="2415742"/>
            <a:ext cx="2073414"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03</a:t>
            </a:r>
          </a:p>
        </p:txBody>
      </p:sp>
      <p:sp>
        <p:nvSpPr>
          <p:cNvPr id="11" name="Textplatzhalter 21">
            <a:extLst>
              <a:ext uri="{FF2B5EF4-FFF2-40B4-BE49-F238E27FC236}">
                <a16:creationId xmlns:a16="http://schemas.microsoft.com/office/drawing/2014/main" id="{601A0D7E-61E1-A3F0-3EBC-5E6D85EDC834}"/>
              </a:ext>
            </a:extLst>
          </p:cNvPr>
          <p:cNvSpPr>
            <a:spLocks noGrp="1"/>
          </p:cNvSpPr>
          <p:nvPr>
            <p:ph type="body" sz="quarter" idx="26" hasCustomPrompt="1"/>
          </p:nvPr>
        </p:nvSpPr>
        <p:spPr>
          <a:xfrm>
            <a:off x="5057704" y="3703930"/>
            <a:ext cx="2076560" cy="229169"/>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12" name="Textplatzhalter 24">
            <a:extLst>
              <a:ext uri="{FF2B5EF4-FFF2-40B4-BE49-F238E27FC236}">
                <a16:creationId xmlns:a16="http://schemas.microsoft.com/office/drawing/2014/main" id="{6B7ED145-A608-470F-9E13-5E13180E641E}"/>
              </a:ext>
            </a:extLst>
          </p:cNvPr>
          <p:cNvSpPr>
            <a:spLocks noGrp="1"/>
          </p:cNvSpPr>
          <p:nvPr>
            <p:ph type="body" sz="quarter" idx="27" hasCustomPrompt="1"/>
          </p:nvPr>
        </p:nvSpPr>
        <p:spPr>
          <a:xfrm>
            <a:off x="5055788" y="3990116"/>
            <a:ext cx="207763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13" name="Textplatzhalter 19">
            <a:extLst>
              <a:ext uri="{FF2B5EF4-FFF2-40B4-BE49-F238E27FC236}">
                <a16:creationId xmlns:a16="http://schemas.microsoft.com/office/drawing/2014/main" id="{744FF71E-7B4A-BEC9-112B-A3AAE5C2C015}"/>
              </a:ext>
            </a:extLst>
          </p:cNvPr>
          <p:cNvSpPr>
            <a:spLocks noGrp="1"/>
          </p:cNvSpPr>
          <p:nvPr>
            <p:ph type="body" sz="quarter" idx="20" hasCustomPrompt="1"/>
          </p:nvPr>
        </p:nvSpPr>
        <p:spPr>
          <a:xfrm>
            <a:off x="7242440" y="2415742"/>
            <a:ext cx="2068810"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04</a:t>
            </a:r>
          </a:p>
        </p:txBody>
      </p:sp>
      <p:sp>
        <p:nvSpPr>
          <p:cNvPr id="14" name="Textplatzhalter 21">
            <a:extLst>
              <a:ext uri="{FF2B5EF4-FFF2-40B4-BE49-F238E27FC236}">
                <a16:creationId xmlns:a16="http://schemas.microsoft.com/office/drawing/2014/main" id="{F8655ED6-BEEA-D837-A915-C9C497D0248B}"/>
              </a:ext>
            </a:extLst>
          </p:cNvPr>
          <p:cNvSpPr>
            <a:spLocks noGrp="1"/>
          </p:cNvSpPr>
          <p:nvPr>
            <p:ph type="body" sz="quarter" idx="28" hasCustomPrompt="1"/>
          </p:nvPr>
        </p:nvSpPr>
        <p:spPr>
          <a:xfrm>
            <a:off x="7242440" y="3703929"/>
            <a:ext cx="2076560"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15" name="Textplatzhalter 24">
            <a:extLst>
              <a:ext uri="{FF2B5EF4-FFF2-40B4-BE49-F238E27FC236}">
                <a16:creationId xmlns:a16="http://schemas.microsoft.com/office/drawing/2014/main" id="{DBAB7D06-CA74-5050-AF0D-D5B9F0D899C3}"/>
              </a:ext>
            </a:extLst>
          </p:cNvPr>
          <p:cNvSpPr>
            <a:spLocks noGrp="1"/>
          </p:cNvSpPr>
          <p:nvPr>
            <p:ph type="body" sz="quarter" idx="29" hasCustomPrompt="1"/>
          </p:nvPr>
        </p:nvSpPr>
        <p:spPr>
          <a:xfrm>
            <a:off x="7242440" y="3990116"/>
            <a:ext cx="2076560"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cxnSp>
        <p:nvCxnSpPr>
          <p:cNvPr id="16" name="Straight Connector 15">
            <a:extLst>
              <a:ext uri="{FF2B5EF4-FFF2-40B4-BE49-F238E27FC236}">
                <a16:creationId xmlns:a16="http://schemas.microsoft.com/office/drawing/2014/main" id="{3A572FD2-7042-0E24-B937-DC61E6814C7C}"/>
              </a:ext>
            </a:extLst>
          </p:cNvPr>
          <p:cNvCxnSpPr>
            <a:cxnSpLocks/>
          </p:cNvCxnSpPr>
          <p:nvPr userDrawn="1"/>
        </p:nvCxnSpPr>
        <p:spPr>
          <a:xfrm>
            <a:off x="8877163" y="3434292"/>
            <a:ext cx="2616518" cy="0"/>
          </a:xfrm>
          <a:prstGeom prst="line">
            <a:avLst/>
          </a:prstGeom>
          <a:noFill/>
          <a:ln w="952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CF7C40A1-D15D-C345-F135-219CFD358C58}"/>
              </a:ext>
            </a:extLst>
          </p:cNvPr>
          <p:cNvCxnSpPr>
            <a:cxnSpLocks/>
          </p:cNvCxnSpPr>
          <p:nvPr userDrawn="1"/>
        </p:nvCxnSpPr>
        <p:spPr>
          <a:xfrm>
            <a:off x="695143" y="3434292"/>
            <a:ext cx="2073414" cy="0"/>
          </a:xfrm>
          <a:prstGeom prst="line">
            <a:avLst/>
          </a:prstGeom>
          <a:noFill/>
          <a:ln w="9525" cap="flat" cmpd="sng" algn="ctr">
            <a:solidFill>
              <a:schemeClr val="accent2"/>
            </a:solidFill>
            <a:prstDash val="solid"/>
          </a:ln>
          <a:effectLst/>
        </p:spPr>
      </p:cxnSp>
      <p:cxnSp>
        <p:nvCxnSpPr>
          <p:cNvPr id="18" name="Straight Connector 17">
            <a:extLst>
              <a:ext uri="{FF2B5EF4-FFF2-40B4-BE49-F238E27FC236}">
                <a16:creationId xmlns:a16="http://schemas.microsoft.com/office/drawing/2014/main" id="{5BB7C575-A5E7-A470-1E01-EA544617DDB2}"/>
              </a:ext>
            </a:extLst>
          </p:cNvPr>
          <p:cNvCxnSpPr/>
          <p:nvPr userDrawn="1"/>
        </p:nvCxnSpPr>
        <p:spPr>
          <a:xfrm>
            <a:off x="3422483" y="3434292"/>
            <a:ext cx="2616518" cy="0"/>
          </a:xfrm>
          <a:prstGeom prst="line">
            <a:avLst/>
          </a:prstGeom>
          <a:noFill/>
          <a:ln w="952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105D1032-D24A-CE48-C26A-5472EA4051DA}"/>
              </a:ext>
            </a:extLst>
          </p:cNvPr>
          <p:cNvCxnSpPr/>
          <p:nvPr userDrawn="1"/>
        </p:nvCxnSpPr>
        <p:spPr>
          <a:xfrm>
            <a:off x="6149822" y="3434292"/>
            <a:ext cx="2616518" cy="0"/>
          </a:xfrm>
          <a:prstGeom prst="line">
            <a:avLst/>
          </a:prstGeom>
          <a:noFill/>
          <a:ln w="9525" cap="flat" cmpd="sng" algn="ctr">
            <a:solidFill>
              <a:schemeClr val="bg1"/>
            </a:solidFill>
            <a:prstDash val="solid"/>
          </a:ln>
          <a:effectLst/>
        </p:spPr>
      </p:cxnSp>
      <p:cxnSp>
        <p:nvCxnSpPr>
          <p:cNvPr id="21" name="Straight Connector 20">
            <a:extLst>
              <a:ext uri="{FF2B5EF4-FFF2-40B4-BE49-F238E27FC236}">
                <a16:creationId xmlns:a16="http://schemas.microsoft.com/office/drawing/2014/main" id="{FC955DD6-9DAD-2964-6119-DAC77532A015}"/>
              </a:ext>
            </a:extLst>
          </p:cNvPr>
          <p:cNvCxnSpPr>
            <a:cxnSpLocks/>
          </p:cNvCxnSpPr>
          <p:nvPr userDrawn="1"/>
        </p:nvCxnSpPr>
        <p:spPr>
          <a:xfrm>
            <a:off x="2877576" y="3434292"/>
            <a:ext cx="2073413" cy="0"/>
          </a:xfrm>
          <a:prstGeom prst="line">
            <a:avLst/>
          </a:prstGeom>
          <a:noFill/>
          <a:ln w="9525" cap="flat" cmpd="sng" algn="ctr">
            <a:solidFill>
              <a:schemeClr val="accent6"/>
            </a:solidFill>
            <a:prstDash val="solid"/>
          </a:ln>
          <a:effectLst/>
        </p:spPr>
      </p:cxnSp>
      <p:cxnSp>
        <p:nvCxnSpPr>
          <p:cNvPr id="39" name="Straight Connector 38">
            <a:extLst>
              <a:ext uri="{FF2B5EF4-FFF2-40B4-BE49-F238E27FC236}">
                <a16:creationId xmlns:a16="http://schemas.microsoft.com/office/drawing/2014/main" id="{3F0FBAA4-8843-1003-AF4F-001CE649C8EE}"/>
              </a:ext>
            </a:extLst>
          </p:cNvPr>
          <p:cNvCxnSpPr>
            <a:cxnSpLocks/>
          </p:cNvCxnSpPr>
          <p:nvPr userDrawn="1"/>
        </p:nvCxnSpPr>
        <p:spPr>
          <a:xfrm>
            <a:off x="5060008" y="3434292"/>
            <a:ext cx="2073414" cy="0"/>
          </a:xfrm>
          <a:prstGeom prst="line">
            <a:avLst/>
          </a:prstGeom>
          <a:noFill/>
          <a:ln w="9525" cap="flat" cmpd="sng" algn="ctr">
            <a:solidFill>
              <a:schemeClr val="accent2"/>
            </a:solidFill>
            <a:prstDash val="solid"/>
          </a:ln>
          <a:effectLst/>
        </p:spPr>
      </p:cxnSp>
      <p:cxnSp>
        <p:nvCxnSpPr>
          <p:cNvPr id="41" name="Straight Connector 40">
            <a:extLst>
              <a:ext uri="{FF2B5EF4-FFF2-40B4-BE49-F238E27FC236}">
                <a16:creationId xmlns:a16="http://schemas.microsoft.com/office/drawing/2014/main" id="{18B41FC3-69FD-4C9A-C825-AA9D148D96D0}"/>
              </a:ext>
            </a:extLst>
          </p:cNvPr>
          <p:cNvCxnSpPr>
            <a:cxnSpLocks/>
          </p:cNvCxnSpPr>
          <p:nvPr userDrawn="1"/>
        </p:nvCxnSpPr>
        <p:spPr>
          <a:xfrm>
            <a:off x="7242440" y="3434292"/>
            <a:ext cx="2068810" cy="0"/>
          </a:xfrm>
          <a:prstGeom prst="line">
            <a:avLst/>
          </a:prstGeom>
          <a:noFill/>
          <a:ln w="9525" cap="flat" cmpd="sng" algn="ctr">
            <a:solidFill>
              <a:schemeClr val="accent2"/>
            </a:solidFill>
            <a:prstDash val="solid"/>
          </a:ln>
          <a:effectLst/>
        </p:spPr>
      </p:cxnSp>
      <p:sp>
        <p:nvSpPr>
          <p:cNvPr id="27" name="Textplatzhalter 19">
            <a:extLst>
              <a:ext uri="{FF2B5EF4-FFF2-40B4-BE49-F238E27FC236}">
                <a16:creationId xmlns:a16="http://schemas.microsoft.com/office/drawing/2014/main" id="{72F00F18-159D-C9DE-A8FB-09998E26FA8F}"/>
              </a:ext>
            </a:extLst>
          </p:cNvPr>
          <p:cNvSpPr>
            <a:spLocks noGrp="1"/>
          </p:cNvSpPr>
          <p:nvPr>
            <p:ph type="body" sz="quarter" idx="30" hasCustomPrompt="1"/>
          </p:nvPr>
        </p:nvSpPr>
        <p:spPr>
          <a:xfrm>
            <a:off x="9425513" y="2415742"/>
            <a:ext cx="2068810"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05</a:t>
            </a:r>
          </a:p>
        </p:txBody>
      </p:sp>
      <p:sp>
        <p:nvSpPr>
          <p:cNvPr id="28" name="Textplatzhalter 21">
            <a:extLst>
              <a:ext uri="{FF2B5EF4-FFF2-40B4-BE49-F238E27FC236}">
                <a16:creationId xmlns:a16="http://schemas.microsoft.com/office/drawing/2014/main" id="{04C798B2-D986-BB82-83B1-C5715F459880}"/>
              </a:ext>
            </a:extLst>
          </p:cNvPr>
          <p:cNvSpPr>
            <a:spLocks noGrp="1"/>
          </p:cNvSpPr>
          <p:nvPr>
            <p:ph type="body" sz="quarter" idx="31" hasCustomPrompt="1"/>
          </p:nvPr>
        </p:nvSpPr>
        <p:spPr>
          <a:xfrm>
            <a:off x="9425512" y="3703929"/>
            <a:ext cx="2076560"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29" name="Textplatzhalter 24">
            <a:extLst>
              <a:ext uri="{FF2B5EF4-FFF2-40B4-BE49-F238E27FC236}">
                <a16:creationId xmlns:a16="http://schemas.microsoft.com/office/drawing/2014/main" id="{DC900355-7613-1C11-A951-72D6D72605F9}"/>
              </a:ext>
            </a:extLst>
          </p:cNvPr>
          <p:cNvSpPr>
            <a:spLocks noGrp="1"/>
          </p:cNvSpPr>
          <p:nvPr>
            <p:ph type="body" sz="quarter" idx="32" hasCustomPrompt="1"/>
          </p:nvPr>
        </p:nvSpPr>
        <p:spPr>
          <a:xfrm>
            <a:off x="9425512" y="3990116"/>
            <a:ext cx="2076560"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cxnSp>
        <p:nvCxnSpPr>
          <p:cNvPr id="40" name="Straight Connector 39">
            <a:extLst>
              <a:ext uri="{FF2B5EF4-FFF2-40B4-BE49-F238E27FC236}">
                <a16:creationId xmlns:a16="http://schemas.microsoft.com/office/drawing/2014/main" id="{715E430E-F97D-E167-1FD4-69875E5CEE51}"/>
              </a:ext>
            </a:extLst>
          </p:cNvPr>
          <p:cNvCxnSpPr>
            <a:cxnSpLocks/>
          </p:cNvCxnSpPr>
          <p:nvPr userDrawn="1"/>
        </p:nvCxnSpPr>
        <p:spPr>
          <a:xfrm>
            <a:off x="9425513" y="3434292"/>
            <a:ext cx="2068810" cy="0"/>
          </a:xfrm>
          <a:prstGeom prst="line">
            <a:avLst/>
          </a:prstGeom>
          <a:noFill/>
          <a:ln w="9525" cap="flat" cmpd="sng" algn="ctr">
            <a:solidFill>
              <a:schemeClr val="accent2"/>
            </a:solidFill>
            <a:prstDash val="solid"/>
          </a:ln>
          <a:effectLst/>
        </p:spPr>
      </p:cxnSp>
      <p:sp>
        <p:nvSpPr>
          <p:cNvPr id="3" name="Fußzeilenplatzhalter 2">
            <a:extLst>
              <a:ext uri="{FF2B5EF4-FFF2-40B4-BE49-F238E27FC236}">
                <a16:creationId xmlns:a16="http://schemas.microsoft.com/office/drawing/2014/main" id="{45FD99EB-7926-260D-D74F-0DF445EFD350}"/>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25465013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3 (3 activ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Textplatzhalter 19">
            <a:extLst>
              <a:ext uri="{FF2B5EF4-FFF2-40B4-BE49-F238E27FC236}">
                <a16:creationId xmlns:a16="http://schemas.microsoft.com/office/drawing/2014/main" id="{655EF2F2-CCF7-B8EB-AFA5-1F3293D9FF9B}"/>
              </a:ext>
            </a:extLst>
          </p:cNvPr>
          <p:cNvSpPr>
            <a:spLocks noGrp="1"/>
          </p:cNvSpPr>
          <p:nvPr>
            <p:ph type="body" sz="quarter" idx="11" hasCustomPrompt="1"/>
          </p:nvPr>
        </p:nvSpPr>
        <p:spPr>
          <a:xfrm>
            <a:off x="695143" y="2415742"/>
            <a:ext cx="2073414" cy="806993"/>
          </a:xfrm>
          <a:ln w="9525">
            <a:noFill/>
          </a:ln>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01</a:t>
            </a:r>
          </a:p>
        </p:txBody>
      </p:sp>
      <p:sp>
        <p:nvSpPr>
          <p:cNvPr id="5" name="Textplatzhalter 21">
            <a:extLst>
              <a:ext uri="{FF2B5EF4-FFF2-40B4-BE49-F238E27FC236}">
                <a16:creationId xmlns:a16="http://schemas.microsoft.com/office/drawing/2014/main" id="{7090A1CE-62EC-6FD2-ECD8-855D38DD0D08}"/>
              </a:ext>
            </a:extLst>
          </p:cNvPr>
          <p:cNvSpPr>
            <a:spLocks noGrp="1"/>
          </p:cNvSpPr>
          <p:nvPr>
            <p:ph type="body" sz="quarter" idx="12" hasCustomPrompt="1"/>
          </p:nvPr>
        </p:nvSpPr>
        <p:spPr>
          <a:xfrm>
            <a:off x="2877575" y="3707153"/>
            <a:ext cx="2069193"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6" name="Textplatzhalter 24">
            <a:extLst>
              <a:ext uri="{FF2B5EF4-FFF2-40B4-BE49-F238E27FC236}">
                <a16:creationId xmlns:a16="http://schemas.microsoft.com/office/drawing/2014/main" id="{90DCC564-8EAE-3982-8F57-BA64B41F77DB}"/>
              </a:ext>
            </a:extLst>
          </p:cNvPr>
          <p:cNvSpPr>
            <a:spLocks noGrp="1"/>
          </p:cNvSpPr>
          <p:nvPr>
            <p:ph type="body" sz="quarter" idx="13" hasCustomPrompt="1"/>
          </p:nvPr>
        </p:nvSpPr>
        <p:spPr>
          <a:xfrm>
            <a:off x="2877575" y="3993340"/>
            <a:ext cx="206919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7" name="Textplatzhalter 19">
            <a:extLst>
              <a:ext uri="{FF2B5EF4-FFF2-40B4-BE49-F238E27FC236}">
                <a16:creationId xmlns:a16="http://schemas.microsoft.com/office/drawing/2014/main" id="{4A474052-58C3-67C6-54C0-971A825D0C79}"/>
              </a:ext>
            </a:extLst>
          </p:cNvPr>
          <p:cNvSpPr>
            <a:spLocks noGrp="1"/>
          </p:cNvSpPr>
          <p:nvPr>
            <p:ph type="body" sz="quarter" idx="14" hasCustomPrompt="1"/>
          </p:nvPr>
        </p:nvSpPr>
        <p:spPr>
          <a:xfrm>
            <a:off x="2877576" y="2415742"/>
            <a:ext cx="2073413"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02</a:t>
            </a:r>
          </a:p>
        </p:txBody>
      </p:sp>
      <p:sp>
        <p:nvSpPr>
          <p:cNvPr id="8" name="Textplatzhalter 21">
            <a:extLst>
              <a:ext uri="{FF2B5EF4-FFF2-40B4-BE49-F238E27FC236}">
                <a16:creationId xmlns:a16="http://schemas.microsoft.com/office/drawing/2014/main" id="{701A5E22-7A29-4962-98BE-C3C927335254}"/>
              </a:ext>
            </a:extLst>
          </p:cNvPr>
          <p:cNvSpPr>
            <a:spLocks noGrp="1"/>
          </p:cNvSpPr>
          <p:nvPr>
            <p:ph type="body" sz="quarter" idx="24" hasCustomPrompt="1"/>
          </p:nvPr>
        </p:nvSpPr>
        <p:spPr>
          <a:xfrm>
            <a:off x="699364" y="3704830"/>
            <a:ext cx="2069193"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9" name="Textplatzhalter 24">
            <a:extLst>
              <a:ext uri="{FF2B5EF4-FFF2-40B4-BE49-F238E27FC236}">
                <a16:creationId xmlns:a16="http://schemas.microsoft.com/office/drawing/2014/main" id="{9DFE7223-6CE6-19B8-C6DB-A44FF115430D}"/>
              </a:ext>
            </a:extLst>
          </p:cNvPr>
          <p:cNvSpPr>
            <a:spLocks noGrp="1"/>
          </p:cNvSpPr>
          <p:nvPr>
            <p:ph type="body" sz="quarter" idx="25" hasCustomPrompt="1"/>
          </p:nvPr>
        </p:nvSpPr>
        <p:spPr>
          <a:xfrm>
            <a:off x="699364" y="3991017"/>
            <a:ext cx="206919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10" name="Textplatzhalter 19">
            <a:extLst>
              <a:ext uri="{FF2B5EF4-FFF2-40B4-BE49-F238E27FC236}">
                <a16:creationId xmlns:a16="http://schemas.microsoft.com/office/drawing/2014/main" id="{D67BDB44-50F2-B833-3E70-320D310C12EF}"/>
              </a:ext>
            </a:extLst>
          </p:cNvPr>
          <p:cNvSpPr>
            <a:spLocks noGrp="1"/>
          </p:cNvSpPr>
          <p:nvPr>
            <p:ph type="body" sz="quarter" idx="17" hasCustomPrompt="1"/>
          </p:nvPr>
        </p:nvSpPr>
        <p:spPr>
          <a:xfrm>
            <a:off x="5060008" y="2415742"/>
            <a:ext cx="2073414" cy="806993"/>
          </a:xfrm>
        </p:spPr>
        <p:txBody>
          <a:bodyPr anchor="ctr"/>
          <a:lstStyle>
            <a:lvl1pPr algn="ctr">
              <a:defRPr sz="7198" b="0" i="0">
                <a:solidFill>
                  <a:schemeClr val="tx1"/>
                </a:solidFill>
                <a:latin typeface="+mj-lt"/>
                <a:cs typeface="Audi Type Extended" panose="020B0505040200000003" pitchFamily="34" charset="0"/>
              </a:defRPr>
            </a:lvl1pPr>
          </a:lstStyle>
          <a:p>
            <a:pPr lvl="0"/>
            <a:r>
              <a:rPr lang="de-DE"/>
              <a:t>03</a:t>
            </a:r>
          </a:p>
        </p:txBody>
      </p:sp>
      <p:sp>
        <p:nvSpPr>
          <p:cNvPr id="11" name="Textplatzhalter 21">
            <a:extLst>
              <a:ext uri="{FF2B5EF4-FFF2-40B4-BE49-F238E27FC236}">
                <a16:creationId xmlns:a16="http://schemas.microsoft.com/office/drawing/2014/main" id="{601A0D7E-61E1-A3F0-3EBC-5E6D85EDC834}"/>
              </a:ext>
            </a:extLst>
          </p:cNvPr>
          <p:cNvSpPr>
            <a:spLocks noGrp="1"/>
          </p:cNvSpPr>
          <p:nvPr>
            <p:ph type="body" sz="quarter" idx="26" hasCustomPrompt="1"/>
          </p:nvPr>
        </p:nvSpPr>
        <p:spPr>
          <a:xfrm>
            <a:off x="5057704" y="3703930"/>
            <a:ext cx="2076560" cy="229169"/>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3. fejezet címe</a:t>
            </a:r>
            <a:endParaRPr lang="de-DE"/>
          </a:p>
        </p:txBody>
      </p:sp>
      <p:sp>
        <p:nvSpPr>
          <p:cNvPr id="12" name="Textplatzhalter 24">
            <a:extLst>
              <a:ext uri="{FF2B5EF4-FFF2-40B4-BE49-F238E27FC236}">
                <a16:creationId xmlns:a16="http://schemas.microsoft.com/office/drawing/2014/main" id="{6B7ED145-A608-470F-9E13-5E13180E641E}"/>
              </a:ext>
            </a:extLst>
          </p:cNvPr>
          <p:cNvSpPr>
            <a:spLocks noGrp="1"/>
          </p:cNvSpPr>
          <p:nvPr>
            <p:ph type="body" sz="quarter" idx="27" hasCustomPrompt="1"/>
          </p:nvPr>
        </p:nvSpPr>
        <p:spPr>
          <a:xfrm>
            <a:off x="5055788" y="3990116"/>
            <a:ext cx="2077633" cy="396134"/>
          </a:xfrm>
        </p:spPr>
        <p:txBody>
          <a:bodyPr wrap="square" lIns="72000">
            <a:spAutoFit/>
          </a:bodyPr>
          <a:lstStyle>
            <a:lvl1pPr>
              <a:defRPr sz="1200" b="0" i="0">
                <a:solidFill>
                  <a:schemeClr val="tx1"/>
                </a:solidFill>
                <a:latin typeface="+mn-lt"/>
                <a:cs typeface="Audi Type" panose="020B0503040200000003" pitchFamily="34" charset="0"/>
              </a:defRPr>
            </a:lvl1pPr>
          </a:lstStyle>
          <a:p>
            <a:pPr lvl="0"/>
            <a:r>
              <a:rPr lang="hu-HU"/>
              <a:t>Alcím és/vagy magyarázó szöveg a 3. fejezethez</a:t>
            </a:r>
            <a:endParaRPr lang="de-DE"/>
          </a:p>
        </p:txBody>
      </p:sp>
      <p:sp>
        <p:nvSpPr>
          <p:cNvPr id="13" name="Textplatzhalter 19">
            <a:extLst>
              <a:ext uri="{FF2B5EF4-FFF2-40B4-BE49-F238E27FC236}">
                <a16:creationId xmlns:a16="http://schemas.microsoft.com/office/drawing/2014/main" id="{744FF71E-7B4A-BEC9-112B-A3AAE5C2C015}"/>
              </a:ext>
            </a:extLst>
          </p:cNvPr>
          <p:cNvSpPr>
            <a:spLocks noGrp="1"/>
          </p:cNvSpPr>
          <p:nvPr>
            <p:ph type="body" sz="quarter" idx="20" hasCustomPrompt="1"/>
          </p:nvPr>
        </p:nvSpPr>
        <p:spPr>
          <a:xfrm>
            <a:off x="7242440" y="2415742"/>
            <a:ext cx="2068810"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04</a:t>
            </a:r>
          </a:p>
        </p:txBody>
      </p:sp>
      <p:sp>
        <p:nvSpPr>
          <p:cNvPr id="14" name="Textplatzhalter 21">
            <a:extLst>
              <a:ext uri="{FF2B5EF4-FFF2-40B4-BE49-F238E27FC236}">
                <a16:creationId xmlns:a16="http://schemas.microsoft.com/office/drawing/2014/main" id="{F8655ED6-BEEA-D837-A915-C9C497D0248B}"/>
              </a:ext>
            </a:extLst>
          </p:cNvPr>
          <p:cNvSpPr>
            <a:spLocks noGrp="1"/>
          </p:cNvSpPr>
          <p:nvPr>
            <p:ph type="body" sz="quarter" idx="28" hasCustomPrompt="1"/>
          </p:nvPr>
        </p:nvSpPr>
        <p:spPr>
          <a:xfrm>
            <a:off x="7242440" y="3703929"/>
            <a:ext cx="2076560"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15" name="Textplatzhalter 24">
            <a:extLst>
              <a:ext uri="{FF2B5EF4-FFF2-40B4-BE49-F238E27FC236}">
                <a16:creationId xmlns:a16="http://schemas.microsoft.com/office/drawing/2014/main" id="{DBAB7D06-CA74-5050-AF0D-D5B9F0D899C3}"/>
              </a:ext>
            </a:extLst>
          </p:cNvPr>
          <p:cNvSpPr>
            <a:spLocks noGrp="1"/>
          </p:cNvSpPr>
          <p:nvPr>
            <p:ph type="body" sz="quarter" idx="29" hasCustomPrompt="1"/>
          </p:nvPr>
        </p:nvSpPr>
        <p:spPr>
          <a:xfrm>
            <a:off x="7242440" y="3990116"/>
            <a:ext cx="2076560"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cxnSp>
        <p:nvCxnSpPr>
          <p:cNvPr id="16" name="Straight Connector 15">
            <a:extLst>
              <a:ext uri="{FF2B5EF4-FFF2-40B4-BE49-F238E27FC236}">
                <a16:creationId xmlns:a16="http://schemas.microsoft.com/office/drawing/2014/main" id="{3A572FD2-7042-0E24-B937-DC61E6814C7C}"/>
              </a:ext>
            </a:extLst>
          </p:cNvPr>
          <p:cNvCxnSpPr>
            <a:cxnSpLocks/>
          </p:cNvCxnSpPr>
          <p:nvPr userDrawn="1"/>
        </p:nvCxnSpPr>
        <p:spPr>
          <a:xfrm>
            <a:off x="8877163" y="3434292"/>
            <a:ext cx="2616518" cy="0"/>
          </a:xfrm>
          <a:prstGeom prst="line">
            <a:avLst/>
          </a:prstGeom>
          <a:noFill/>
          <a:ln w="952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CF7C40A1-D15D-C345-F135-219CFD358C58}"/>
              </a:ext>
            </a:extLst>
          </p:cNvPr>
          <p:cNvCxnSpPr>
            <a:cxnSpLocks/>
          </p:cNvCxnSpPr>
          <p:nvPr userDrawn="1"/>
        </p:nvCxnSpPr>
        <p:spPr>
          <a:xfrm>
            <a:off x="695143" y="3434292"/>
            <a:ext cx="2073414" cy="0"/>
          </a:xfrm>
          <a:prstGeom prst="line">
            <a:avLst/>
          </a:prstGeom>
          <a:noFill/>
          <a:ln w="9525" cap="flat" cmpd="sng" algn="ctr">
            <a:solidFill>
              <a:schemeClr val="accent2"/>
            </a:solidFill>
            <a:prstDash val="solid"/>
          </a:ln>
          <a:effectLst/>
        </p:spPr>
      </p:cxnSp>
      <p:cxnSp>
        <p:nvCxnSpPr>
          <p:cNvPr id="18" name="Straight Connector 17">
            <a:extLst>
              <a:ext uri="{FF2B5EF4-FFF2-40B4-BE49-F238E27FC236}">
                <a16:creationId xmlns:a16="http://schemas.microsoft.com/office/drawing/2014/main" id="{5BB7C575-A5E7-A470-1E01-EA544617DDB2}"/>
              </a:ext>
            </a:extLst>
          </p:cNvPr>
          <p:cNvCxnSpPr/>
          <p:nvPr userDrawn="1"/>
        </p:nvCxnSpPr>
        <p:spPr>
          <a:xfrm>
            <a:off x="3422483" y="3434292"/>
            <a:ext cx="2616518" cy="0"/>
          </a:xfrm>
          <a:prstGeom prst="line">
            <a:avLst/>
          </a:prstGeom>
          <a:noFill/>
          <a:ln w="952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105D1032-D24A-CE48-C26A-5472EA4051DA}"/>
              </a:ext>
            </a:extLst>
          </p:cNvPr>
          <p:cNvCxnSpPr/>
          <p:nvPr userDrawn="1"/>
        </p:nvCxnSpPr>
        <p:spPr>
          <a:xfrm>
            <a:off x="6149822" y="3434292"/>
            <a:ext cx="2616518" cy="0"/>
          </a:xfrm>
          <a:prstGeom prst="line">
            <a:avLst/>
          </a:prstGeom>
          <a:noFill/>
          <a:ln w="9525" cap="flat" cmpd="sng" algn="ctr">
            <a:solidFill>
              <a:schemeClr val="bg1"/>
            </a:solidFill>
            <a:prstDash val="solid"/>
          </a:ln>
          <a:effectLst/>
        </p:spPr>
      </p:cxnSp>
      <p:cxnSp>
        <p:nvCxnSpPr>
          <p:cNvPr id="21" name="Straight Connector 20">
            <a:extLst>
              <a:ext uri="{FF2B5EF4-FFF2-40B4-BE49-F238E27FC236}">
                <a16:creationId xmlns:a16="http://schemas.microsoft.com/office/drawing/2014/main" id="{FC955DD6-9DAD-2964-6119-DAC77532A015}"/>
              </a:ext>
            </a:extLst>
          </p:cNvPr>
          <p:cNvCxnSpPr>
            <a:cxnSpLocks/>
          </p:cNvCxnSpPr>
          <p:nvPr userDrawn="1"/>
        </p:nvCxnSpPr>
        <p:spPr>
          <a:xfrm>
            <a:off x="2877576" y="3434292"/>
            <a:ext cx="2073413" cy="0"/>
          </a:xfrm>
          <a:prstGeom prst="line">
            <a:avLst/>
          </a:prstGeom>
          <a:noFill/>
          <a:ln w="9525" cap="flat" cmpd="sng" algn="ctr">
            <a:solidFill>
              <a:schemeClr val="accent2"/>
            </a:solidFill>
            <a:prstDash val="solid"/>
          </a:ln>
          <a:effectLst/>
        </p:spPr>
      </p:cxnSp>
      <p:cxnSp>
        <p:nvCxnSpPr>
          <p:cNvPr id="39" name="Straight Connector 38">
            <a:extLst>
              <a:ext uri="{FF2B5EF4-FFF2-40B4-BE49-F238E27FC236}">
                <a16:creationId xmlns:a16="http://schemas.microsoft.com/office/drawing/2014/main" id="{3F0FBAA4-8843-1003-AF4F-001CE649C8EE}"/>
              </a:ext>
            </a:extLst>
          </p:cNvPr>
          <p:cNvCxnSpPr>
            <a:cxnSpLocks/>
          </p:cNvCxnSpPr>
          <p:nvPr userDrawn="1"/>
        </p:nvCxnSpPr>
        <p:spPr>
          <a:xfrm>
            <a:off x="5060008" y="3434292"/>
            <a:ext cx="2073414" cy="0"/>
          </a:xfrm>
          <a:prstGeom prst="line">
            <a:avLst/>
          </a:prstGeom>
          <a:noFill/>
          <a:ln w="9525" cap="flat" cmpd="sng" algn="ctr">
            <a:solidFill>
              <a:schemeClr val="accent6"/>
            </a:solidFill>
            <a:prstDash val="solid"/>
          </a:ln>
          <a:effectLst/>
        </p:spPr>
      </p:cxnSp>
      <p:cxnSp>
        <p:nvCxnSpPr>
          <p:cNvPr id="41" name="Straight Connector 40">
            <a:extLst>
              <a:ext uri="{FF2B5EF4-FFF2-40B4-BE49-F238E27FC236}">
                <a16:creationId xmlns:a16="http://schemas.microsoft.com/office/drawing/2014/main" id="{18B41FC3-69FD-4C9A-C825-AA9D148D96D0}"/>
              </a:ext>
            </a:extLst>
          </p:cNvPr>
          <p:cNvCxnSpPr>
            <a:cxnSpLocks/>
          </p:cNvCxnSpPr>
          <p:nvPr userDrawn="1"/>
        </p:nvCxnSpPr>
        <p:spPr>
          <a:xfrm>
            <a:off x="7242440" y="3434292"/>
            <a:ext cx="2068810" cy="0"/>
          </a:xfrm>
          <a:prstGeom prst="line">
            <a:avLst/>
          </a:prstGeom>
          <a:noFill/>
          <a:ln w="9525" cap="flat" cmpd="sng" algn="ctr">
            <a:solidFill>
              <a:schemeClr val="accent2"/>
            </a:solidFill>
            <a:prstDash val="solid"/>
          </a:ln>
          <a:effectLst/>
        </p:spPr>
      </p:cxnSp>
      <p:sp>
        <p:nvSpPr>
          <p:cNvPr id="27" name="Textplatzhalter 19">
            <a:extLst>
              <a:ext uri="{FF2B5EF4-FFF2-40B4-BE49-F238E27FC236}">
                <a16:creationId xmlns:a16="http://schemas.microsoft.com/office/drawing/2014/main" id="{72F00F18-159D-C9DE-A8FB-09998E26FA8F}"/>
              </a:ext>
            </a:extLst>
          </p:cNvPr>
          <p:cNvSpPr>
            <a:spLocks noGrp="1"/>
          </p:cNvSpPr>
          <p:nvPr>
            <p:ph type="body" sz="quarter" idx="30" hasCustomPrompt="1"/>
          </p:nvPr>
        </p:nvSpPr>
        <p:spPr>
          <a:xfrm>
            <a:off x="9425513" y="2415742"/>
            <a:ext cx="2068810"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05</a:t>
            </a:r>
          </a:p>
        </p:txBody>
      </p:sp>
      <p:sp>
        <p:nvSpPr>
          <p:cNvPr id="28" name="Textplatzhalter 21">
            <a:extLst>
              <a:ext uri="{FF2B5EF4-FFF2-40B4-BE49-F238E27FC236}">
                <a16:creationId xmlns:a16="http://schemas.microsoft.com/office/drawing/2014/main" id="{04C798B2-D986-BB82-83B1-C5715F459880}"/>
              </a:ext>
            </a:extLst>
          </p:cNvPr>
          <p:cNvSpPr>
            <a:spLocks noGrp="1"/>
          </p:cNvSpPr>
          <p:nvPr>
            <p:ph type="body" sz="quarter" idx="31" hasCustomPrompt="1"/>
          </p:nvPr>
        </p:nvSpPr>
        <p:spPr>
          <a:xfrm>
            <a:off x="9425512" y="3703929"/>
            <a:ext cx="2076560"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29" name="Textplatzhalter 24">
            <a:extLst>
              <a:ext uri="{FF2B5EF4-FFF2-40B4-BE49-F238E27FC236}">
                <a16:creationId xmlns:a16="http://schemas.microsoft.com/office/drawing/2014/main" id="{DC900355-7613-1C11-A951-72D6D72605F9}"/>
              </a:ext>
            </a:extLst>
          </p:cNvPr>
          <p:cNvSpPr>
            <a:spLocks noGrp="1"/>
          </p:cNvSpPr>
          <p:nvPr>
            <p:ph type="body" sz="quarter" idx="32" hasCustomPrompt="1"/>
          </p:nvPr>
        </p:nvSpPr>
        <p:spPr>
          <a:xfrm>
            <a:off x="9425512" y="3990116"/>
            <a:ext cx="2076560"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cxnSp>
        <p:nvCxnSpPr>
          <p:cNvPr id="40" name="Straight Connector 39">
            <a:extLst>
              <a:ext uri="{FF2B5EF4-FFF2-40B4-BE49-F238E27FC236}">
                <a16:creationId xmlns:a16="http://schemas.microsoft.com/office/drawing/2014/main" id="{715E430E-F97D-E167-1FD4-69875E5CEE51}"/>
              </a:ext>
            </a:extLst>
          </p:cNvPr>
          <p:cNvCxnSpPr>
            <a:cxnSpLocks/>
          </p:cNvCxnSpPr>
          <p:nvPr userDrawn="1"/>
        </p:nvCxnSpPr>
        <p:spPr>
          <a:xfrm>
            <a:off x="9425513" y="3434292"/>
            <a:ext cx="2068810" cy="0"/>
          </a:xfrm>
          <a:prstGeom prst="line">
            <a:avLst/>
          </a:prstGeom>
          <a:noFill/>
          <a:ln w="9525" cap="flat" cmpd="sng" algn="ctr">
            <a:solidFill>
              <a:schemeClr val="accent2"/>
            </a:solidFill>
            <a:prstDash val="solid"/>
          </a:ln>
          <a:effectLst/>
        </p:spPr>
      </p:cxnSp>
      <p:sp>
        <p:nvSpPr>
          <p:cNvPr id="3" name="Fußzeilenplatzhalter 2">
            <a:extLst>
              <a:ext uri="{FF2B5EF4-FFF2-40B4-BE49-F238E27FC236}">
                <a16:creationId xmlns:a16="http://schemas.microsoft.com/office/drawing/2014/main" id="{DA8388AB-F74C-4669-01A1-27890FF1F170}"/>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3138861218"/>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3 (4 activ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Textplatzhalter 19">
            <a:extLst>
              <a:ext uri="{FF2B5EF4-FFF2-40B4-BE49-F238E27FC236}">
                <a16:creationId xmlns:a16="http://schemas.microsoft.com/office/drawing/2014/main" id="{655EF2F2-CCF7-B8EB-AFA5-1F3293D9FF9B}"/>
              </a:ext>
            </a:extLst>
          </p:cNvPr>
          <p:cNvSpPr>
            <a:spLocks noGrp="1"/>
          </p:cNvSpPr>
          <p:nvPr>
            <p:ph type="body" sz="quarter" idx="11" hasCustomPrompt="1"/>
          </p:nvPr>
        </p:nvSpPr>
        <p:spPr>
          <a:xfrm>
            <a:off x="695143" y="2415742"/>
            <a:ext cx="2073414" cy="806993"/>
          </a:xfrm>
          <a:ln w="9525">
            <a:noFill/>
          </a:ln>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01</a:t>
            </a:r>
          </a:p>
        </p:txBody>
      </p:sp>
      <p:sp>
        <p:nvSpPr>
          <p:cNvPr id="5" name="Textplatzhalter 21">
            <a:extLst>
              <a:ext uri="{FF2B5EF4-FFF2-40B4-BE49-F238E27FC236}">
                <a16:creationId xmlns:a16="http://schemas.microsoft.com/office/drawing/2014/main" id="{7090A1CE-62EC-6FD2-ECD8-855D38DD0D08}"/>
              </a:ext>
            </a:extLst>
          </p:cNvPr>
          <p:cNvSpPr>
            <a:spLocks noGrp="1"/>
          </p:cNvSpPr>
          <p:nvPr>
            <p:ph type="body" sz="quarter" idx="12" hasCustomPrompt="1"/>
          </p:nvPr>
        </p:nvSpPr>
        <p:spPr>
          <a:xfrm>
            <a:off x="2877575" y="3707153"/>
            <a:ext cx="2069193"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6" name="Textplatzhalter 24">
            <a:extLst>
              <a:ext uri="{FF2B5EF4-FFF2-40B4-BE49-F238E27FC236}">
                <a16:creationId xmlns:a16="http://schemas.microsoft.com/office/drawing/2014/main" id="{90DCC564-8EAE-3982-8F57-BA64B41F77DB}"/>
              </a:ext>
            </a:extLst>
          </p:cNvPr>
          <p:cNvSpPr>
            <a:spLocks noGrp="1"/>
          </p:cNvSpPr>
          <p:nvPr>
            <p:ph type="body" sz="quarter" idx="13" hasCustomPrompt="1"/>
          </p:nvPr>
        </p:nvSpPr>
        <p:spPr>
          <a:xfrm>
            <a:off x="2877575" y="3993340"/>
            <a:ext cx="206919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7" name="Textplatzhalter 19">
            <a:extLst>
              <a:ext uri="{FF2B5EF4-FFF2-40B4-BE49-F238E27FC236}">
                <a16:creationId xmlns:a16="http://schemas.microsoft.com/office/drawing/2014/main" id="{4A474052-58C3-67C6-54C0-971A825D0C79}"/>
              </a:ext>
            </a:extLst>
          </p:cNvPr>
          <p:cNvSpPr>
            <a:spLocks noGrp="1"/>
          </p:cNvSpPr>
          <p:nvPr>
            <p:ph type="body" sz="quarter" idx="14" hasCustomPrompt="1"/>
          </p:nvPr>
        </p:nvSpPr>
        <p:spPr>
          <a:xfrm>
            <a:off x="2877576" y="2415742"/>
            <a:ext cx="2073413"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02</a:t>
            </a:r>
          </a:p>
        </p:txBody>
      </p:sp>
      <p:sp>
        <p:nvSpPr>
          <p:cNvPr id="8" name="Textplatzhalter 21">
            <a:extLst>
              <a:ext uri="{FF2B5EF4-FFF2-40B4-BE49-F238E27FC236}">
                <a16:creationId xmlns:a16="http://schemas.microsoft.com/office/drawing/2014/main" id="{701A5E22-7A29-4962-98BE-C3C927335254}"/>
              </a:ext>
            </a:extLst>
          </p:cNvPr>
          <p:cNvSpPr>
            <a:spLocks noGrp="1"/>
          </p:cNvSpPr>
          <p:nvPr>
            <p:ph type="body" sz="quarter" idx="24" hasCustomPrompt="1"/>
          </p:nvPr>
        </p:nvSpPr>
        <p:spPr>
          <a:xfrm>
            <a:off x="699364" y="3704830"/>
            <a:ext cx="2069193"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9" name="Textplatzhalter 24">
            <a:extLst>
              <a:ext uri="{FF2B5EF4-FFF2-40B4-BE49-F238E27FC236}">
                <a16:creationId xmlns:a16="http://schemas.microsoft.com/office/drawing/2014/main" id="{9DFE7223-6CE6-19B8-C6DB-A44FF115430D}"/>
              </a:ext>
            </a:extLst>
          </p:cNvPr>
          <p:cNvSpPr>
            <a:spLocks noGrp="1"/>
          </p:cNvSpPr>
          <p:nvPr>
            <p:ph type="body" sz="quarter" idx="25" hasCustomPrompt="1"/>
          </p:nvPr>
        </p:nvSpPr>
        <p:spPr>
          <a:xfrm>
            <a:off x="699364" y="3991017"/>
            <a:ext cx="206919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10" name="Textplatzhalter 19">
            <a:extLst>
              <a:ext uri="{FF2B5EF4-FFF2-40B4-BE49-F238E27FC236}">
                <a16:creationId xmlns:a16="http://schemas.microsoft.com/office/drawing/2014/main" id="{D67BDB44-50F2-B833-3E70-320D310C12EF}"/>
              </a:ext>
            </a:extLst>
          </p:cNvPr>
          <p:cNvSpPr>
            <a:spLocks noGrp="1"/>
          </p:cNvSpPr>
          <p:nvPr>
            <p:ph type="body" sz="quarter" idx="17" hasCustomPrompt="1"/>
          </p:nvPr>
        </p:nvSpPr>
        <p:spPr>
          <a:xfrm>
            <a:off x="5060008" y="2415742"/>
            <a:ext cx="2073414"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03</a:t>
            </a:r>
          </a:p>
        </p:txBody>
      </p:sp>
      <p:sp>
        <p:nvSpPr>
          <p:cNvPr id="11" name="Textplatzhalter 21">
            <a:extLst>
              <a:ext uri="{FF2B5EF4-FFF2-40B4-BE49-F238E27FC236}">
                <a16:creationId xmlns:a16="http://schemas.microsoft.com/office/drawing/2014/main" id="{601A0D7E-61E1-A3F0-3EBC-5E6D85EDC834}"/>
              </a:ext>
            </a:extLst>
          </p:cNvPr>
          <p:cNvSpPr>
            <a:spLocks noGrp="1"/>
          </p:cNvSpPr>
          <p:nvPr>
            <p:ph type="body" sz="quarter" idx="26" hasCustomPrompt="1"/>
          </p:nvPr>
        </p:nvSpPr>
        <p:spPr>
          <a:xfrm>
            <a:off x="5057704" y="3703930"/>
            <a:ext cx="2076560" cy="229169"/>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12" name="Textplatzhalter 24">
            <a:extLst>
              <a:ext uri="{FF2B5EF4-FFF2-40B4-BE49-F238E27FC236}">
                <a16:creationId xmlns:a16="http://schemas.microsoft.com/office/drawing/2014/main" id="{6B7ED145-A608-470F-9E13-5E13180E641E}"/>
              </a:ext>
            </a:extLst>
          </p:cNvPr>
          <p:cNvSpPr>
            <a:spLocks noGrp="1"/>
          </p:cNvSpPr>
          <p:nvPr>
            <p:ph type="body" sz="quarter" idx="27" hasCustomPrompt="1"/>
          </p:nvPr>
        </p:nvSpPr>
        <p:spPr>
          <a:xfrm>
            <a:off x="5055788" y="3990116"/>
            <a:ext cx="207763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13" name="Textplatzhalter 19">
            <a:extLst>
              <a:ext uri="{FF2B5EF4-FFF2-40B4-BE49-F238E27FC236}">
                <a16:creationId xmlns:a16="http://schemas.microsoft.com/office/drawing/2014/main" id="{744FF71E-7B4A-BEC9-112B-A3AAE5C2C015}"/>
              </a:ext>
            </a:extLst>
          </p:cNvPr>
          <p:cNvSpPr>
            <a:spLocks noGrp="1"/>
          </p:cNvSpPr>
          <p:nvPr>
            <p:ph type="body" sz="quarter" idx="20" hasCustomPrompt="1"/>
          </p:nvPr>
        </p:nvSpPr>
        <p:spPr>
          <a:xfrm>
            <a:off x="7242440" y="2415742"/>
            <a:ext cx="2068810" cy="806993"/>
          </a:xfrm>
        </p:spPr>
        <p:txBody>
          <a:bodyPr anchor="ctr"/>
          <a:lstStyle>
            <a:lvl1pPr algn="ctr">
              <a:defRPr sz="7198" b="0" i="0">
                <a:solidFill>
                  <a:schemeClr val="tx1"/>
                </a:solidFill>
                <a:latin typeface="+mj-lt"/>
                <a:cs typeface="Audi Type Extended" panose="020B0505040200000003" pitchFamily="34" charset="0"/>
              </a:defRPr>
            </a:lvl1pPr>
          </a:lstStyle>
          <a:p>
            <a:pPr lvl="0"/>
            <a:r>
              <a:rPr lang="de-DE"/>
              <a:t>04</a:t>
            </a:r>
          </a:p>
        </p:txBody>
      </p:sp>
      <p:sp>
        <p:nvSpPr>
          <p:cNvPr id="14" name="Textplatzhalter 21">
            <a:extLst>
              <a:ext uri="{FF2B5EF4-FFF2-40B4-BE49-F238E27FC236}">
                <a16:creationId xmlns:a16="http://schemas.microsoft.com/office/drawing/2014/main" id="{F8655ED6-BEEA-D837-A915-C9C497D0248B}"/>
              </a:ext>
            </a:extLst>
          </p:cNvPr>
          <p:cNvSpPr>
            <a:spLocks noGrp="1"/>
          </p:cNvSpPr>
          <p:nvPr>
            <p:ph type="body" sz="quarter" idx="28" hasCustomPrompt="1"/>
          </p:nvPr>
        </p:nvSpPr>
        <p:spPr>
          <a:xfrm>
            <a:off x="7242440" y="3703929"/>
            <a:ext cx="2076560"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 4. fejezet címe</a:t>
            </a:r>
            <a:endParaRPr lang="de-DE"/>
          </a:p>
        </p:txBody>
      </p:sp>
      <p:sp>
        <p:nvSpPr>
          <p:cNvPr id="15" name="Textplatzhalter 24">
            <a:extLst>
              <a:ext uri="{FF2B5EF4-FFF2-40B4-BE49-F238E27FC236}">
                <a16:creationId xmlns:a16="http://schemas.microsoft.com/office/drawing/2014/main" id="{DBAB7D06-CA74-5050-AF0D-D5B9F0D899C3}"/>
              </a:ext>
            </a:extLst>
          </p:cNvPr>
          <p:cNvSpPr>
            <a:spLocks noGrp="1"/>
          </p:cNvSpPr>
          <p:nvPr>
            <p:ph type="body" sz="quarter" idx="29" hasCustomPrompt="1"/>
          </p:nvPr>
        </p:nvSpPr>
        <p:spPr>
          <a:xfrm>
            <a:off x="7242440" y="3990116"/>
            <a:ext cx="2076560" cy="396134"/>
          </a:xfrm>
        </p:spPr>
        <p:txBody>
          <a:bodyPr wrap="square" lIns="72000">
            <a:spAutoFit/>
          </a:bodyPr>
          <a:lstStyle>
            <a:lvl1pPr>
              <a:defRPr sz="1200" b="0" i="0">
                <a:solidFill>
                  <a:schemeClr val="tx1"/>
                </a:solidFill>
                <a:latin typeface="+mn-lt"/>
                <a:cs typeface="Audi Type" panose="020B0503040200000003" pitchFamily="34" charset="0"/>
              </a:defRPr>
            </a:lvl1pPr>
          </a:lstStyle>
          <a:p>
            <a:pPr lvl="0"/>
            <a:r>
              <a:rPr lang="hu-HU"/>
              <a:t>Alcím és/vagy magyarázó szöveg a 4. fejezethez</a:t>
            </a:r>
            <a:endParaRPr lang="de-DE"/>
          </a:p>
        </p:txBody>
      </p:sp>
      <p:cxnSp>
        <p:nvCxnSpPr>
          <p:cNvPr id="16" name="Straight Connector 15">
            <a:extLst>
              <a:ext uri="{FF2B5EF4-FFF2-40B4-BE49-F238E27FC236}">
                <a16:creationId xmlns:a16="http://schemas.microsoft.com/office/drawing/2014/main" id="{3A572FD2-7042-0E24-B937-DC61E6814C7C}"/>
              </a:ext>
            </a:extLst>
          </p:cNvPr>
          <p:cNvCxnSpPr>
            <a:cxnSpLocks/>
          </p:cNvCxnSpPr>
          <p:nvPr userDrawn="1"/>
        </p:nvCxnSpPr>
        <p:spPr>
          <a:xfrm>
            <a:off x="8877163" y="3434292"/>
            <a:ext cx="2616518" cy="0"/>
          </a:xfrm>
          <a:prstGeom prst="line">
            <a:avLst/>
          </a:prstGeom>
          <a:noFill/>
          <a:ln w="952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CF7C40A1-D15D-C345-F135-219CFD358C58}"/>
              </a:ext>
            </a:extLst>
          </p:cNvPr>
          <p:cNvCxnSpPr>
            <a:cxnSpLocks/>
          </p:cNvCxnSpPr>
          <p:nvPr userDrawn="1"/>
        </p:nvCxnSpPr>
        <p:spPr>
          <a:xfrm>
            <a:off x="695143" y="3434292"/>
            <a:ext cx="2073414" cy="0"/>
          </a:xfrm>
          <a:prstGeom prst="line">
            <a:avLst/>
          </a:prstGeom>
          <a:noFill/>
          <a:ln w="9525" cap="flat" cmpd="sng" algn="ctr">
            <a:solidFill>
              <a:schemeClr val="accent2"/>
            </a:solidFill>
            <a:prstDash val="solid"/>
          </a:ln>
          <a:effectLst/>
        </p:spPr>
      </p:cxnSp>
      <p:cxnSp>
        <p:nvCxnSpPr>
          <p:cNvPr id="18" name="Straight Connector 17">
            <a:extLst>
              <a:ext uri="{FF2B5EF4-FFF2-40B4-BE49-F238E27FC236}">
                <a16:creationId xmlns:a16="http://schemas.microsoft.com/office/drawing/2014/main" id="{5BB7C575-A5E7-A470-1E01-EA544617DDB2}"/>
              </a:ext>
            </a:extLst>
          </p:cNvPr>
          <p:cNvCxnSpPr/>
          <p:nvPr userDrawn="1"/>
        </p:nvCxnSpPr>
        <p:spPr>
          <a:xfrm>
            <a:off x="3422483" y="3434292"/>
            <a:ext cx="2616518" cy="0"/>
          </a:xfrm>
          <a:prstGeom prst="line">
            <a:avLst/>
          </a:prstGeom>
          <a:noFill/>
          <a:ln w="952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105D1032-D24A-CE48-C26A-5472EA4051DA}"/>
              </a:ext>
            </a:extLst>
          </p:cNvPr>
          <p:cNvCxnSpPr/>
          <p:nvPr userDrawn="1"/>
        </p:nvCxnSpPr>
        <p:spPr>
          <a:xfrm>
            <a:off x="6149822" y="3434292"/>
            <a:ext cx="2616518" cy="0"/>
          </a:xfrm>
          <a:prstGeom prst="line">
            <a:avLst/>
          </a:prstGeom>
          <a:noFill/>
          <a:ln w="9525" cap="flat" cmpd="sng" algn="ctr">
            <a:solidFill>
              <a:schemeClr val="bg1"/>
            </a:solidFill>
            <a:prstDash val="solid"/>
          </a:ln>
          <a:effectLst/>
        </p:spPr>
      </p:cxnSp>
      <p:cxnSp>
        <p:nvCxnSpPr>
          <p:cNvPr id="21" name="Straight Connector 20">
            <a:extLst>
              <a:ext uri="{FF2B5EF4-FFF2-40B4-BE49-F238E27FC236}">
                <a16:creationId xmlns:a16="http://schemas.microsoft.com/office/drawing/2014/main" id="{FC955DD6-9DAD-2964-6119-DAC77532A015}"/>
              </a:ext>
            </a:extLst>
          </p:cNvPr>
          <p:cNvCxnSpPr>
            <a:cxnSpLocks/>
          </p:cNvCxnSpPr>
          <p:nvPr userDrawn="1"/>
        </p:nvCxnSpPr>
        <p:spPr>
          <a:xfrm>
            <a:off x="2877576" y="3434292"/>
            <a:ext cx="2073413" cy="0"/>
          </a:xfrm>
          <a:prstGeom prst="line">
            <a:avLst/>
          </a:prstGeom>
          <a:noFill/>
          <a:ln w="9525" cap="flat" cmpd="sng" algn="ctr">
            <a:solidFill>
              <a:schemeClr val="accent2"/>
            </a:solidFill>
            <a:prstDash val="solid"/>
          </a:ln>
          <a:effectLst/>
        </p:spPr>
      </p:cxnSp>
      <p:cxnSp>
        <p:nvCxnSpPr>
          <p:cNvPr id="39" name="Straight Connector 38">
            <a:extLst>
              <a:ext uri="{FF2B5EF4-FFF2-40B4-BE49-F238E27FC236}">
                <a16:creationId xmlns:a16="http://schemas.microsoft.com/office/drawing/2014/main" id="{3F0FBAA4-8843-1003-AF4F-001CE649C8EE}"/>
              </a:ext>
            </a:extLst>
          </p:cNvPr>
          <p:cNvCxnSpPr>
            <a:cxnSpLocks/>
          </p:cNvCxnSpPr>
          <p:nvPr userDrawn="1"/>
        </p:nvCxnSpPr>
        <p:spPr>
          <a:xfrm>
            <a:off x="5060008" y="3434292"/>
            <a:ext cx="2073414" cy="0"/>
          </a:xfrm>
          <a:prstGeom prst="line">
            <a:avLst/>
          </a:prstGeom>
          <a:noFill/>
          <a:ln w="9525" cap="flat" cmpd="sng" algn="ctr">
            <a:solidFill>
              <a:schemeClr val="accent2"/>
            </a:solidFill>
            <a:prstDash val="solid"/>
          </a:ln>
          <a:effectLst/>
        </p:spPr>
      </p:cxnSp>
      <p:cxnSp>
        <p:nvCxnSpPr>
          <p:cNvPr id="41" name="Straight Connector 40">
            <a:extLst>
              <a:ext uri="{FF2B5EF4-FFF2-40B4-BE49-F238E27FC236}">
                <a16:creationId xmlns:a16="http://schemas.microsoft.com/office/drawing/2014/main" id="{18B41FC3-69FD-4C9A-C825-AA9D148D96D0}"/>
              </a:ext>
            </a:extLst>
          </p:cNvPr>
          <p:cNvCxnSpPr>
            <a:cxnSpLocks/>
          </p:cNvCxnSpPr>
          <p:nvPr userDrawn="1"/>
        </p:nvCxnSpPr>
        <p:spPr>
          <a:xfrm>
            <a:off x="7242440" y="3434292"/>
            <a:ext cx="2068810" cy="0"/>
          </a:xfrm>
          <a:prstGeom prst="line">
            <a:avLst/>
          </a:prstGeom>
          <a:noFill/>
          <a:ln w="9525" cap="flat" cmpd="sng" algn="ctr">
            <a:solidFill>
              <a:schemeClr val="accent6"/>
            </a:solidFill>
            <a:prstDash val="solid"/>
          </a:ln>
          <a:effectLst/>
        </p:spPr>
      </p:cxnSp>
      <p:sp>
        <p:nvSpPr>
          <p:cNvPr id="27" name="Textplatzhalter 19">
            <a:extLst>
              <a:ext uri="{FF2B5EF4-FFF2-40B4-BE49-F238E27FC236}">
                <a16:creationId xmlns:a16="http://schemas.microsoft.com/office/drawing/2014/main" id="{72F00F18-159D-C9DE-A8FB-09998E26FA8F}"/>
              </a:ext>
            </a:extLst>
          </p:cNvPr>
          <p:cNvSpPr>
            <a:spLocks noGrp="1"/>
          </p:cNvSpPr>
          <p:nvPr>
            <p:ph type="body" sz="quarter" idx="30" hasCustomPrompt="1"/>
          </p:nvPr>
        </p:nvSpPr>
        <p:spPr>
          <a:xfrm>
            <a:off x="9425513" y="2415742"/>
            <a:ext cx="2068810"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05</a:t>
            </a:r>
          </a:p>
        </p:txBody>
      </p:sp>
      <p:sp>
        <p:nvSpPr>
          <p:cNvPr id="28" name="Textplatzhalter 21">
            <a:extLst>
              <a:ext uri="{FF2B5EF4-FFF2-40B4-BE49-F238E27FC236}">
                <a16:creationId xmlns:a16="http://schemas.microsoft.com/office/drawing/2014/main" id="{04C798B2-D986-BB82-83B1-C5715F459880}"/>
              </a:ext>
            </a:extLst>
          </p:cNvPr>
          <p:cNvSpPr>
            <a:spLocks noGrp="1"/>
          </p:cNvSpPr>
          <p:nvPr>
            <p:ph type="body" sz="quarter" idx="31" hasCustomPrompt="1"/>
          </p:nvPr>
        </p:nvSpPr>
        <p:spPr>
          <a:xfrm>
            <a:off x="9425512" y="3703929"/>
            <a:ext cx="2076560"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5. fejezet címe</a:t>
            </a:r>
            <a:endParaRPr lang="de-DE"/>
          </a:p>
        </p:txBody>
      </p:sp>
      <p:sp>
        <p:nvSpPr>
          <p:cNvPr id="29" name="Textplatzhalter 24">
            <a:extLst>
              <a:ext uri="{FF2B5EF4-FFF2-40B4-BE49-F238E27FC236}">
                <a16:creationId xmlns:a16="http://schemas.microsoft.com/office/drawing/2014/main" id="{DC900355-7613-1C11-A951-72D6D72605F9}"/>
              </a:ext>
            </a:extLst>
          </p:cNvPr>
          <p:cNvSpPr>
            <a:spLocks noGrp="1"/>
          </p:cNvSpPr>
          <p:nvPr>
            <p:ph type="body" sz="quarter" idx="32" hasCustomPrompt="1"/>
          </p:nvPr>
        </p:nvSpPr>
        <p:spPr>
          <a:xfrm>
            <a:off x="9425512" y="3990116"/>
            <a:ext cx="2076560"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az 5. fejezethez</a:t>
            </a:r>
            <a:endParaRPr lang="de-DE"/>
          </a:p>
        </p:txBody>
      </p:sp>
      <p:cxnSp>
        <p:nvCxnSpPr>
          <p:cNvPr id="40" name="Straight Connector 39">
            <a:extLst>
              <a:ext uri="{FF2B5EF4-FFF2-40B4-BE49-F238E27FC236}">
                <a16:creationId xmlns:a16="http://schemas.microsoft.com/office/drawing/2014/main" id="{715E430E-F97D-E167-1FD4-69875E5CEE51}"/>
              </a:ext>
            </a:extLst>
          </p:cNvPr>
          <p:cNvCxnSpPr>
            <a:cxnSpLocks/>
          </p:cNvCxnSpPr>
          <p:nvPr userDrawn="1"/>
        </p:nvCxnSpPr>
        <p:spPr>
          <a:xfrm>
            <a:off x="9425513" y="3434292"/>
            <a:ext cx="2068810" cy="0"/>
          </a:xfrm>
          <a:prstGeom prst="line">
            <a:avLst/>
          </a:prstGeom>
          <a:noFill/>
          <a:ln w="9525" cap="flat" cmpd="sng" algn="ctr">
            <a:solidFill>
              <a:schemeClr val="accent2"/>
            </a:solidFill>
            <a:prstDash val="solid"/>
          </a:ln>
          <a:effectLst/>
        </p:spPr>
      </p:cxnSp>
      <p:sp>
        <p:nvSpPr>
          <p:cNvPr id="3" name="Fußzeilenplatzhalter 2">
            <a:extLst>
              <a:ext uri="{FF2B5EF4-FFF2-40B4-BE49-F238E27FC236}">
                <a16:creationId xmlns:a16="http://schemas.microsoft.com/office/drawing/2014/main" id="{D3DF5F59-8DEA-396E-EE99-24F89829BE00}"/>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4189220288"/>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3 (5 activ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1CEADB-85F7-DD04-6BA8-057C72AF0646}"/>
              </a:ext>
            </a:extLst>
          </p:cNvPr>
          <p:cNvSpPr>
            <a:spLocks noGrp="1"/>
          </p:cNvSpPr>
          <p:nvPr>
            <p:ph type="title"/>
          </p:nvPr>
        </p:nvSpPr>
        <p:spPr/>
        <p:txBody>
          <a:bodyPr/>
          <a:lstStyle/>
          <a:p>
            <a:r>
              <a:rPr lang="hu-HU"/>
              <a:t>Mintacím szerkesztése</a:t>
            </a:r>
            <a:endParaRPr lang="de-DE"/>
          </a:p>
        </p:txBody>
      </p:sp>
      <p:sp>
        <p:nvSpPr>
          <p:cNvPr id="2" name="Textplatzhalter 19">
            <a:extLst>
              <a:ext uri="{FF2B5EF4-FFF2-40B4-BE49-F238E27FC236}">
                <a16:creationId xmlns:a16="http://schemas.microsoft.com/office/drawing/2014/main" id="{655EF2F2-CCF7-B8EB-AFA5-1F3293D9FF9B}"/>
              </a:ext>
            </a:extLst>
          </p:cNvPr>
          <p:cNvSpPr>
            <a:spLocks noGrp="1"/>
          </p:cNvSpPr>
          <p:nvPr>
            <p:ph type="body" sz="quarter" idx="11" hasCustomPrompt="1"/>
          </p:nvPr>
        </p:nvSpPr>
        <p:spPr>
          <a:xfrm>
            <a:off x="695143" y="2415742"/>
            <a:ext cx="2073414" cy="806993"/>
          </a:xfrm>
          <a:ln w="9525">
            <a:noFill/>
          </a:ln>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01</a:t>
            </a:r>
          </a:p>
        </p:txBody>
      </p:sp>
      <p:sp>
        <p:nvSpPr>
          <p:cNvPr id="5" name="Textplatzhalter 21">
            <a:extLst>
              <a:ext uri="{FF2B5EF4-FFF2-40B4-BE49-F238E27FC236}">
                <a16:creationId xmlns:a16="http://schemas.microsoft.com/office/drawing/2014/main" id="{7090A1CE-62EC-6FD2-ECD8-855D38DD0D08}"/>
              </a:ext>
            </a:extLst>
          </p:cNvPr>
          <p:cNvSpPr>
            <a:spLocks noGrp="1"/>
          </p:cNvSpPr>
          <p:nvPr>
            <p:ph type="body" sz="quarter" idx="12" hasCustomPrompt="1"/>
          </p:nvPr>
        </p:nvSpPr>
        <p:spPr>
          <a:xfrm>
            <a:off x="2877575" y="3707153"/>
            <a:ext cx="2069193"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2. fejezet címe</a:t>
            </a:r>
            <a:endParaRPr lang="de-DE"/>
          </a:p>
        </p:txBody>
      </p:sp>
      <p:sp>
        <p:nvSpPr>
          <p:cNvPr id="6" name="Textplatzhalter 24">
            <a:extLst>
              <a:ext uri="{FF2B5EF4-FFF2-40B4-BE49-F238E27FC236}">
                <a16:creationId xmlns:a16="http://schemas.microsoft.com/office/drawing/2014/main" id="{90DCC564-8EAE-3982-8F57-BA64B41F77DB}"/>
              </a:ext>
            </a:extLst>
          </p:cNvPr>
          <p:cNvSpPr>
            <a:spLocks noGrp="1"/>
          </p:cNvSpPr>
          <p:nvPr>
            <p:ph type="body" sz="quarter" idx="13" hasCustomPrompt="1"/>
          </p:nvPr>
        </p:nvSpPr>
        <p:spPr>
          <a:xfrm>
            <a:off x="2877575" y="3993340"/>
            <a:ext cx="206919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2. fejezethez</a:t>
            </a:r>
            <a:endParaRPr lang="de-DE"/>
          </a:p>
        </p:txBody>
      </p:sp>
      <p:sp>
        <p:nvSpPr>
          <p:cNvPr id="7" name="Textplatzhalter 19">
            <a:extLst>
              <a:ext uri="{FF2B5EF4-FFF2-40B4-BE49-F238E27FC236}">
                <a16:creationId xmlns:a16="http://schemas.microsoft.com/office/drawing/2014/main" id="{4A474052-58C3-67C6-54C0-971A825D0C79}"/>
              </a:ext>
            </a:extLst>
          </p:cNvPr>
          <p:cNvSpPr>
            <a:spLocks noGrp="1"/>
          </p:cNvSpPr>
          <p:nvPr>
            <p:ph type="body" sz="quarter" idx="14" hasCustomPrompt="1"/>
          </p:nvPr>
        </p:nvSpPr>
        <p:spPr>
          <a:xfrm>
            <a:off x="2877576" y="2415742"/>
            <a:ext cx="2073413"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02</a:t>
            </a:r>
          </a:p>
        </p:txBody>
      </p:sp>
      <p:sp>
        <p:nvSpPr>
          <p:cNvPr id="8" name="Textplatzhalter 21">
            <a:extLst>
              <a:ext uri="{FF2B5EF4-FFF2-40B4-BE49-F238E27FC236}">
                <a16:creationId xmlns:a16="http://schemas.microsoft.com/office/drawing/2014/main" id="{701A5E22-7A29-4962-98BE-C3C927335254}"/>
              </a:ext>
            </a:extLst>
          </p:cNvPr>
          <p:cNvSpPr>
            <a:spLocks noGrp="1"/>
          </p:cNvSpPr>
          <p:nvPr>
            <p:ph type="body" sz="quarter" idx="24" hasCustomPrompt="1"/>
          </p:nvPr>
        </p:nvSpPr>
        <p:spPr>
          <a:xfrm>
            <a:off x="699364" y="3704830"/>
            <a:ext cx="2069193"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Az 1. fejezet címe</a:t>
            </a:r>
            <a:endParaRPr lang="de-DE"/>
          </a:p>
        </p:txBody>
      </p:sp>
      <p:sp>
        <p:nvSpPr>
          <p:cNvPr id="9" name="Textplatzhalter 24">
            <a:extLst>
              <a:ext uri="{FF2B5EF4-FFF2-40B4-BE49-F238E27FC236}">
                <a16:creationId xmlns:a16="http://schemas.microsoft.com/office/drawing/2014/main" id="{9DFE7223-6CE6-19B8-C6DB-A44FF115430D}"/>
              </a:ext>
            </a:extLst>
          </p:cNvPr>
          <p:cNvSpPr>
            <a:spLocks noGrp="1"/>
          </p:cNvSpPr>
          <p:nvPr>
            <p:ph type="body" sz="quarter" idx="25" hasCustomPrompt="1"/>
          </p:nvPr>
        </p:nvSpPr>
        <p:spPr>
          <a:xfrm>
            <a:off x="699364" y="3991017"/>
            <a:ext cx="206919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az 1. fejezethez</a:t>
            </a:r>
            <a:endParaRPr lang="de-DE"/>
          </a:p>
        </p:txBody>
      </p:sp>
      <p:sp>
        <p:nvSpPr>
          <p:cNvPr id="10" name="Textplatzhalter 19">
            <a:extLst>
              <a:ext uri="{FF2B5EF4-FFF2-40B4-BE49-F238E27FC236}">
                <a16:creationId xmlns:a16="http://schemas.microsoft.com/office/drawing/2014/main" id="{D67BDB44-50F2-B833-3E70-320D310C12EF}"/>
              </a:ext>
            </a:extLst>
          </p:cNvPr>
          <p:cNvSpPr>
            <a:spLocks noGrp="1"/>
          </p:cNvSpPr>
          <p:nvPr>
            <p:ph type="body" sz="quarter" idx="17" hasCustomPrompt="1"/>
          </p:nvPr>
        </p:nvSpPr>
        <p:spPr>
          <a:xfrm>
            <a:off x="5060008" y="2415742"/>
            <a:ext cx="2073414"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03</a:t>
            </a:r>
          </a:p>
        </p:txBody>
      </p:sp>
      <p:sp>
        <p:nvSpPr>
          <p:cNvPr id="11" name="Textplatzhalter 21">
            <a:extLst>
              <a:ext uri="{FF2B5EF4-FFF2-40B4-BE49-F238E27FC236}">
                <a16:creationId xmlns:a16="http://schemas.microsoft.com/office/drawing/2014/main" id="{601A0D7E-61E1-A3F0-3EBC-5E6D85EDC834}"/>
              </a:ext>
            </a:extLst>
          </p:cNvPr>
          <p:cNvSpPr>
            <a:spLocks noGrp="1"/>
          </p:cNvSpPr>
          <p:nvPr>
            <p:ph type="body" sz="quarter" idx="26" hasCustomPrompt="1"/>
          </p:nvPr>
        </p:nvSpPr>
        <p:spPr>
          <a:xfrm>
            <a:off x="5057704" y="3703930"/>
            <a:ext cx="2076560" cy="229169"/>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3. fejezet címe</a:t>
            </a:r>
            <a:endParaRPr lang="de-DE"/>
          </a:p>
        </p:txBody>
      </p:sp>
      <p:sp>
        <p:nvSpPr>
          <p:cNvPr id="12" name="Textplatzhalter 24">
            <a:extLst>
              <a:ext uri="{FF2B5EF4-FFF2-40B4-BE49-F238E27FC236}">
                <a16:creationId xmlns:a16="http://schemas.microsoft.com/office/drawing/2014/main" id="{6B7ED145-A608-470F-9E13-5E13180E641E}"/>
              </a:ext>
            </a:extLst>
          </p:cNvPr>
          <p:cNvSpPr>
            <a:spLocks noGrp="1"/>
          </p:cNvSpPr>
          <p:nvPr>
            <p:ph type="body" sz="quarter" idx="27" hasCustomPrompt="1"/>
          </p:nvPr>
        </p:nvSpPr>
        <p:spPr>
          <a:xfrm>
            <a:off x="5055788" y="3990116"/>
            <a:ext cx="2077633"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3. fejezethez</a:t>
            </a:r>
            <a:endParaRPr lang="de-DE"/>
          </a:p>
        </p:txBody>
      </p:sp>
      <p:sp>
        <p:nvSpPr>
          <p:cNvPr id="13" name="Textplatzhalter 19">
            <a:extLst>
              <a:ext uri="{FF2B5EF4-FFF2-40B4-BE49-F238E27FC236}">
                <a16:creationId xmlns:a16="http://schemas.microsoft.com/office/drawing/2014/main" id="{744FF71E-7B4A-BEC9-112B-A3AAE5C2C015}"/>
              </a:ext>
            </a:extLst>
          </p:cNvPr>
          <p:cNvSpPr>
            <a:spLocks noGrp="1"/>
          </p:cNvSpPr>
          <p:nvPr>
            <p:ph type="body" sz="quarter" idx="20" hasCustomPrompt="1"/>
          </p:nvPr>
        </p:nvSpPr>
        <p:spPr>
          <a:xfrm>
            <a:off x="7242440" y="2415742"/>
            <a:ext cx="2068810" cy="806993"/>
          </a:xfrm>
        </p:spPr>
        <p:txBody>
          <a:bodyPr anchor="ctr"/>
          <a:lstStyle>
            <a:lvl1pPr algn="ctr">
              <a:defRPr sz="7198" b="0" i="0">
                <a:solidFill>
                  <a:schemeClr val="accent2"/>
                </a:solidFill>
                <a:latin typeface="+mj-lt"/>
                <a:cs typeface="Audi Type Extended" panose="020B0505040200000003" pitchFamily="34" charset="0"/>
              </a:defRPr>
            </a:lvl1pPr>
          </a:lstStyle>
          <a:p>
            <a:pPr lvl="0"/>
            <a:r>
              <a:rPr lang="de-DE"/>
              <a:t>04</a:t>
            </a:r>
          </a:p>
        </p:txBody>
      </p:sp>
      <p:sp>
        <p:nvSpPr>
          <p:cNvPr id="14" name="Textplatzhalter 21">
            <a:extLst>
              <a:ext uri="{FF2B5EF4-FFF2-40B4-BE49-F238E27FC236}">
                <a16:creationId xmlns:a16="http://schemas.microsoft.com/office/drawing/2014/main" id="{F8655ED6-BEEA-D837-A915-C9C497D0248B}"/>
              </a:ext>
            </a:extLst>
          </p:cNvPr>
          <p:cNvSpPr>
            <a:spLocks noGrp="1"/>
          </p:cNvSpPr>
          <p:nvPr>
            <p:ph type="body" sz="quarter" idx="28" hasCustomPrompt="1"/>
          </p:nvPr>
        </p:nvSpPr>
        <p:spPr>
          <a:xfrm>
            <a:off x="7242440" y="3703929"/>
            <a:ext cx="2076560" cy="248022"/>
          </a:xfrm>
        </p:spPr>
        <p:txBody>
          <a:bodyPr lIns="72000" anchor="b"/>
          <a:lstStyle>
            <a:lvl1pPr>
              <a:defRPr sz="1400" b="1" i="0">
                <a:solidFill>
                  <a:schemeClr val="accent2"/>
                </a:solidFill>
                <a:latin typeface="+mj-lt"/>
                <a:cs typeface="Audi Type Extended" panose="020B0503040200000003" pitchFamily="34" charset="0"/>
              </a:defRPr>
            </a:lvl1pPr>
          </a:lstStyle>
          <a:p>
            <a:pPr lvl="0"/>
            <a:r>
              <a:rPr lang="hu-HU"/>
              <a:t>A 4. fejezet címe</a:t>
            </a:r>
            <a:endParaRPr lang="de-DE"/>
          </a:p>
        </p:txBody>
      </p:sp>
      <p:sp>
        <p:nvSpPr>
          <p:cNvPr id="15" name="Textplatzhalter 24">
            <a:extLst>
              <a:ext uri="{FF2B5EF4-FFF2-40B4-BE49-F238E27FC236}">
                <a16:creationId xmlns:a16="http://schemas.microsoft.com/office/drawing/2014/main" id="{DBAB7D06-CA74-5050-AF0D-D5B9F0D899C3}"/>
              </a:ext>
            </a:extLst>
          </p:cNvPr>
          <p:cNvSpPr>
            <a:spLocks noGrp="1"/>
          </p:cNvSpPr>
          <p:nvPr>
            <p:ph type="body" sz="quarter" idx="29" hasCustomPrompt="1"/>
          </p:nvPr>
        </p:nvSpPr>
        <p:spPr>
          <a:xfrm>
            <a:off x="7242440" y="3990116"/>
            <a:ext cx="2076560" cy="396134"/>
          </a:xfrm>
        </p:spPr>
        <p:txBody>
          <a:bodyPr wrap="square" lIns="72000">
            <a:spAutoFit/>
          </a:bodyPr>
          <a:lstStyle>
            <a:lvl1pPr>
              <a:defRPr sz="1200" b="0" i="0">
                <a:solidFill>
                  <a:schemeClr val="accent2"/>
                </a:solidFill>
                <a:latin typeface="+mn-lt"/>
                <a:cs typeface="Audi Type" panose="020B0503040200000003" pitchFamily="34" charset="0"/>
              </a:defRPr>
            </a:lvl1pPr>
          </a:lstStyle>
          <a:p>
            <a:pPr lvl="0"/>
            <a:r>
              <a:rPr lang="hu-HU"/>
              <a:t>Alcím és/vagy magyarázó szöveg a 4. fejezethez</a:t>
            </a:r>
            <a:endParaRPr lang="de-DE"/>
          </a:p>
        </p:txBody>
      </p:sp>
      <p:cxnSp>
        <p:nvCxnSpPr>
          <p:cNvPr id="16" name="Straight Connector 15">
            <a:extLst>
              <a:ext uri="{FF2B5EF4-FFF2-40B4-BE49-F238E27FC236}">
                <a16:creationId xmlns:a16="http://schemas.microsoft.com/office/drawing/2014/main" id="{3A572FD2-7042-0E24-B937-DC61E6814C7C}"/>
              </a:ext>
            </a:extLst>
          </p:cNvPr>
          <p:cNvCxnSpPr>
            <a:cxnSpLocks/>
          </p:cNvCxnSpPr>
          <p:nvPr userDrawn="1"/>
        </p:nvCxnSpPr>
        <p:spPr>
          <a:xfrm>
            <a:off x="8877163" y="3434292"/>
            <a:ext cx="2616518" cy="0"/>
          </a:xfrm>
          <a:prstGeom prst="line">
            <a:avLst/>
          </a:prstGeom>
          <a:noFill/>
          <a:ln w="952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CF7C40A1-D15D-C345-F135-219CFD358C58}"/>
              </a:ext>
            </a:extLst>
          </p:cNvPr>
          <p:cNvCxnSpPr>
            <a:cxnSpLocks/>
          </p:cNvCxnSpPr>
          <p:nvPr userDrawn="1"/>
        </p:nvCxnSpPr>
        <p:spPr>
          <a:xfrm>
            <a:off x="695143" y="3434292"/>
            <a:ext cx="2073414" cy="0"/>
          </a:xfrm>
          <a:prstGeom prst="line">
            <a:avLst/>
          </a:prstGeom>
          <a:noFill/>
          <a:ln w="9525" cap="flat" cmpd="sng" algn="ctr">
            <a:solidFill>
              <a:schemeClr val="accent2"/>
            </a:solidFill>
            <a:prstDash val="solid"/>
          </a:ln>
          <a:effectLst/>
        </p:spPr>
      </p:cxnSp>
      <p:cxnSp>
        <p:nvCxnSpPr>
          <p:cNvPr id="18" name="Straight Connector 17">
            <a:extLst>
              <a:ext uri="{FF2B5EF4-FFF2-40B4-BE49-F238E27FC236}">
                <a16:creationId xmlns:a16="http://schemas.microsoft.com/office/drawing/2014/main" id="{5BB7C575-A5E7-A470-1E01-EA544617DDB2}"/>
              </a:ext>
            </a:extLst>
          </p:cNvPr>
          <p:cNvCxnSpPr/>
          <p:nvPr userDrawn="1"/>
        </p:nvCxnSpPr>
        <p:spPr>
          <a:xfrm>
            <a:off x="3422483" y="3434292"/>
            <a:ext cx="2616518" cy="0"/>
          </a:xfrm>
          <a:prstGeom prst="line">
            <a:avLst/>
          </a:prstGeom>
          <a:noFill/>
          <a:ln w="952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105D1032-D24A-CE48-C26A-5472EA4051DA}"/>
              </a:ext>
            </a:extLst>
          </p:cNvPr>
          <p:cNvCxnSpPr/>
          <p:nvPr userDrawn="1"/>
        </p:nvCxnSpPr>
        <p:spPr>
          <a:xfrm>
            <a:off x="6149822" y="3434292"/>
            <a:ext cx="2616518" cy="0"/>
          </a:xfrm>
          <a:prstGeom prst="line">
            <a:avLst/>
          </a:prstGeom>
          <a:noFill/>
          <a:ln w="9525" cap="flat" cmpd="sng" algn="ctr">
            <a:solidFill>
              <a:schemeClr val="bg1"/>
            </a:solidFill>
            <a:prstDash val="solid"/>
          </a:ln>
          <a:effectLst/>
        </p:spPr>
      </p:cxnSp>
      <p:cxnSp>
        <p:nvCxnSpPr>
          <p:cNvPr id="21" name="Straight Connector 20">
            <a:extLst>
              <a:ext uri="{FF2B5EF4-FFF2-40B4-BE49-F238E27FC236}">
                <a16:creationId xmlns:a16="http://schemas.microsoft.com/office/drawing/2014/main" id="{FC955DD6-9DAD-2964-6119-DAC77532A015}"/>
              </a:ext>
            </a:extLst>
          </p:cNvPr>
          <p:cNvCxnSpPr>
            <a:cxnSpLocks/>
          </p:cNvCxnSpPr>
          <p:nvPr userDrawn="1"/>
        </p:nvCxnSpPr>
        <p:spPr>
          <a:xfrm>
            <a:off x="2877576" y="3434292"/>
            <a:ext cx="2073413" cy="0"/>
          </a:xfrm>
          <a:prstGeom prst="line">
            <a:avLst/>
          </a:prstGeom>
          <a:noFill/>
          <a:ln w="9525" cap="flat" cmpd="sng" algn="ctr">
            <a:solidFill>
              <a:schemeClr val="accent2"/>
            </a:solidFill>
            <a:prstDash val="solid"/>
          </a:ln>
          <a:effectLst/>
        </p:spPr>
      </p:cxnSp>
      <p:cxnSp>
        <p:nvCxnSpPr>
          <p:cNvPr id="39" name="Straight Connector 38">
            <a:extLst>
              <a:ext uri="{FF2B5EF4-FFF2-40B4-BE49-F238E27FC236}">
                <a16:creationId xmlns:a16="http://schemas.microsoft.com/office/drawing/2014/main" id="{3F0FBAA4-8843-1003-AF4F-001CE649C8EE}"/>
              </a:ext>
            </a:extLst>
          </p:cNvPr>
          <p:cNvCxnSpPr>
            <a:cxnSpLocks/>
          </p:cNvCxnSpPr>
          <p:nvPr userDrawn="1"/>
        </p:nvCxnSpPr>
        <p:spPr>
          <a:xfrm>
            <a:off x="5060008" y="3434292"/>
            <a:ext cx="2073414" cy="0"/>
          </a:xfrm>
          <a:prstGeom prst="line">
            <a:avLst/>
          </a:prstGeom>
          <a:noFill/>
          <a:ln w="9525" cap="flat" cmpd="sng" algn="ctr">
            <a:solidFill>
              <a:schemeClr val="accent2"/>
            </a:solidFill>
            <a:prstDash val="solid"/>
          </a:ln>
          <a:effectLst/>
        </p:spPr>
      </p:cxnSp>
      <p:cxnSp>
        <p:nvCxnSpPr>
          <p:cNvPr id="41" name="Straight Connector 40">
            <a:extLst>
              <a:ext uri="{FF2B5EF4-FFF2-40B4-BE49-F238E27FC236}">
                <a16:creationId xmlns:a16="http://schemas.microsoft.com/office/drawing/2014/main" id="{18B41FC3-69FD-4C9A-C825-AA9D148D96D0}"/>
              </a:ext>
            </a:extLst>
          </p:cNvPr>
          <p:cNvCxnSpPr>
            <a:cxnSpLocks/>
          </p:cNvCxnSpPr>
          <p:nvPr userDrawn="1"/>
        </p:nvCxnSpPr>
        <p:spPr>
          <a:xfrm>
            <a:off x="7242440" y="3434292"/>
            <a:ext cx="2068810" cy="0"/>
          </a:xfrm>
          <a:prstGeom prst="line">
            <a:avLst/>
          </a:prstGeom>
          <a:noFill/>
          <a:ln w="9525" cap="flat" cmpd="sng" algn="ctr">
            <a:solidFill>
              <a:schemeClr val="accent2"/>
            </a:solidFill>
            <a:prstDash val="solid"/>
          </a:ln>
          <a:effectLst/>
        </p:spPr>
      </p:cxnSp>
      <p:sp>
        <p:nvSpPr>
          <p:cNvPr id="27" name="Textplatzhalter 19">
            <a:extLst>
              <a:ext uri="{FF2B5EF4-FFF2-40B4-BE49-F238E27FC236}">
                <a16:creationId xmlns:a16="http://schemas.microsoft.com/office/drawing/2014/main" id="{72F00F18-159D-C9DE-A8FB-09998E26FA8F}"/>
              </a:ext>
            </a:extLst>
          </p:cNvPr>
          <p:cNvSpPr>
            <a:spLocks noGrp="1"/>
          </p:cNvSpPr>
          <p:nvPr>
            <p:ph type="body" sz="quarter" idx="30" hasCustomPrompt="1"/>
          </p:nvPr>
        </p:nvSpPr>
        <p:spPr>
          <a:xfrm>
            <a:off x="9425513" y="2415742"/>
            <a:ext cx="2068810" cy="806993"/>
          </a:xfrm>
        </p:spPr>
        <p:txBody>
          <a:bodyPr anchor="ctr"/>
          <a:lstStyle>
            <a:lvl1pPr algn="ctr">
              <a:defRPr sz="7198" b="0" i="0">
                <a:solidFill>
                  <a:schemeClr val="tx1"/>
                </a:solidFill>
                <a:latin typeface="+mj-lt"/>
                <a:cs typeface="Audi Type Extended" panose="020B0505040200000003" pitchFamily="34" charset="0"/>
              </a:defRPr>
            </a:lvl1pPr>
          </a:lstStyle>
          <a:p>
            <a:pPr lvl="0"/>
            <a:r>
              <a:rPr lang="de-DE"/>
              <a:t>05</a:t>
            </a:r>
          </a:p>
        </p:txBody>
      </p:sp>
      <p:sp>
        <p:nvSpPr>
          <p:cNvPr id="28" name="Textplatzhalter 21">
            <a:extLst>
              <a:ext uri="{FF2B5EF4-FFF2-40B4-BE49-F238E27FC236}">
                <a16:creationId xmlns:a16="http://schemas.microsoft.com/office/drawing/2014/main" id="{04C798B2-D986-BB82-83B1-C5715F459880}"/>
              </a:ext>
            </a:extLst>
          </p:cNvPr>
          <p:cNvSpPr>
            <a:spLocks noGrp="1"/>
          </p:cNvSpPr>
          <p:nvPr>
            <p:ph type="body" sz="quarter" idx="31" hasCustomPrompt="1"/>
          </p:nvPr>
        </p:nvSpPr>
        <p:spPr>
          <a:xfrm>
            <a:off x="9425512" y="3703929"/>
            <a:ext cx="2076560" cy="248022"/>
          </a:xfrm>
        </p:spPr>
        <p:txBody>
          <a:bodyPr lIns="72000" anchor="b"/>
          <a:lstStyle>
            <a:lvl1pPr>
              <a:defRPr sz="1400" b="1" i="0">
                <a:solidFill>
                  <a:schemeClr val="tx1"/>
                </a:solidFill>
                <a:latin typeface="+mj-lt"/>
                <a:cs typeface="Audi Type Extended" panose="020B0503040200000003" pitchFamily="34" charset="0"/>
              </a:defRPr>
            </a:lvl1pPr>
          </a:lstStyle>
          <a:p>
            <a:pPr lvl="0"/>
            <a:r>
              <a:rPr lang="hu-HU"/>
              <a:t>Az 5. fejezet címe</a:t>
            </a:r>
            <a:endParaRPr lang="de-DE"/>
          </a:p>
        </p:txBody>
      </p:sp>
      <p:sp>
        <p:nvSpPr>
          <p:cNvPr id="29" name="Textplatzhalter 24">
            <a:extLst>
              <a:ext uri="{FF2B5EF4-FFF2-40B4-BE49-F238E27FC236}">
                <a16:creationId xmlns:a16="http://schemas.microsoft.com/office/drawing/2014/main" id="{DC900355-7613-1C11-A951-72D6D72605F9}"/>
              </a:ext>
            </a:extLst>
          </p:cNvPr>
          <p:cNvSpPr>
            <a:spLocks noGrp="1"/>
          </p:cNvSpPr>
          <p:nvPr>
            <p:ph type="body" sz="quarter" idx="32" hasCustomPrompt="1"/>
          </p:nvPr>
        </p:nvSpPr>
        <p:spPr>
          <a:xfrm>
            <a:off x="9425512" y="3990116"/>
            <a:ext cx="2076560" cy="396134"/>
          </a:xfrm>
        </p:spPr>
        <p:txBody>
          <a:bodyPr wrap="square" lIns="72000">
            <a:spAutoFit/>
          </a:bodyPr>
          <a:lstStyle>
            <a:lvl1pPr>
              <a:defRPr sz="1200" b="0" i="0">
                <a:solidFill>
                  <a:schemeClr val="tx1"/>
                </a:solidFill>
                <a:latin typeface="+mn-lt"/>
                <a:cs typeface="Audi Type" panose="020B0503040200000003" pitchFamily="34" charset="0"/>
              </a:defRPr>
            </a:lvl1pPr>
          </a:lstStyle>
          <a:p>
            <a:pPr lvl="0"/>
            <a:r>
              <a:rPr lang="hu-HU"/>
              <a:t>Alcím és/vagy magyarázó szöveg az 5. fejezethez</a:t>
            </a:r>
            <a:endParaRPr lang="de-DE"/>
          </a:p>
        </p:txBody>
      </p:sp>
      <p:cxnSp>
        <p:nvCxnSpPr>
          <p:cNvPr id="40" name="Straight Connector 39">
            <a:extLst>
              <a:ext uri="{FF2B5EF4-FFF2-40B4-BE49-F238E27FC236}">
                <a16:creationId xmlns:a16="http://schemas.microsoft.com/office/drawing/2014/main" id="{715E430E-F97D-E167-1FD4-69875E5CEE51}"/>
              </a:ext>
            </a:extLst>
          </p:cNvPr>
          <p:cNvCxnSpPr>
            <a:cxnSpLocks/>
          </p:cNvCxnSpPr>
          <p:nvPr userDrawn="1"/>
        </p:nvCxnSpPr>
        <p:spPr>
          <a:xfrm>
            <a:off x="9425513" y="3434292"/>
            <a:ext cx="2068810" cy="0"/>
          </a:xfrm>
          <a:prstGeom prst="line">
            <a:avLst/>
          </a:prstGeom>
          <a:noFill/>
          <a:ln w="9525" cap="flat" cmpd="sng" algn="ctr">
            <a:solidFill>
              <a:schemeClr val="accent6"/>
            </a:solidFill>
            <a:prstDash val="solid"/>
          </a:ln>
          <a:effectLst/>
        </p:spPr>
      </p:cxnSp>
      <p:sp>
        <p:nvSpPr>
          <p:cNvPr id="3" name="Fußzeilenplatzhalter 2">
            <a:extLst>
              <a:ext uri="{FF2B5EF4-FFF2-40B4-BE49-F238E27FC236}">
                <a16:creationId xmlns:a16="http://schemas.microsoft.com/office/drawing/2014/main" id="{12606FCF-5AE3-418F-9230-8F67CDB774D8}"/>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2138571331"/>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143" y="300396"/>
            <a:ext cx="10797188" cy="537804"/>
          </a:xfrm>
        </p:spPr>
        <p:txBody>
          <a:bodyPr/>
          <a:lstStyle/>
          <a:p>
            <a:r>
              <a:rPr lang="de-DE" noProof="0"/>
              <a:t>Action-Title (</a:t>
            </a:r>
            <a:r>
              <a:rPr lang="hu-HU" noProof="0"/>
              <a:t>A dia alapüzenete, egy vagy két sor</a:t>
            </a:r>
            <a:r>
              <a:rPr lang="de-DE" noProof="0"/>
              <a:t>)</a:t>
            </a:r>
            <a:endParaRPr lang="de-DE"/>
          </a:p>
        </p:txBody>
      </p:sp>
      <p:sp>
        <p:nvSpPr>
          <p:cNvPr id="4" name="Content Placeholder 7">
            <a:extLst>
              <a:ext uri="{FF2B5EF4-FFF2-40B4-BE49-F238E27FC236}">
                <a16:creationId xmlns:a16="http://schemas.microsoft.com/office/drawing/2014/main" id="{E29ADCBC-E156-2D42-4A3D-B2B48200E7B8}"/>
              </a:ext>
            </a:extLst>
          </p:cNvPr>
          <p:cNvSpPr>
            <a:spLocks noGrp="1"/>
          </p:cNvSpPr>
          <p:nvPr>
            <p:ph sz="quarter" idx="11" hasCustomPrompt="1"/>
          </p:nvPr>
        </p:nvSpPr>
        <p:spPr>
          <a:xfrm>
            <a:off x="695143" y="1089025"/>
            <a:ext cx="5307384" cy="5616574"/>
          </a:xfrm>
        </p:spPr>
        <p:txBody>
          <a:bodyPr/>
          <a:lstStyle>
            <a:lvl1pPr marL="215935" indent="-215935">
              <a:buClr>
                <a:schemeClr val="accent6"/>
              </a:buClr>
              <a:buSzPct val="150000"/>
              <a:buFont typeface="Audi Type Normal" panose="000B0503040202020203"/>
              <a:buChar char="›"/>
              <a:defRPr/>
            </a:lvl1pPr>
            <a:lvl2pPr marL="431870">
              <a:buClr>
                <a:schemeClr val="tx1"/>
              </a:buClr>
              <a:defRPr/>
            </a:lvl2pPr>
            <a:lvl3pPr marL="647806">
              <a:buClr>
                <a:schemeClr val="accent3"/>
              </a:buClr>
              <a:defRPr/>
            </a:lvl3pPr>
            <a:lvl4pPr marL="863741" indent="-215935">
              <a:buClr>
                <a:schemeClr val="tx1"/>
              </a:buClr>
              <a:buFont typeface="Audi Type Normal" panose="000B0503040202020203"/>
              <a:buChar char="–"/>
              <a:defRPr/>
            </a:lvl4pPr>
          </a:lstStyle>
          <a:p>
            <a:pPr lvl="0"/>
            <a:r>
              <a:rPr lang="hu-HU"/>
              <a:t>Első szint</a:t>
            </a:r>
            <a:endParaRPr lang="en-GB"/>
          </a:p>
          <a:p>
            <a:pPr lvl="1"/>
            <a:r>
              <a:rPr lang="hu-HU"/>
              <a:t>Második szint</a:t>
            </a:r>
            <a:endParaRPr lang="en-GB"/>
          </a:p>
          <a:p>
            <a:pPr lvl="2"/>
            <a:r>
              <a:rPr lang="hu-HU"/>
              <a:t>Harmadik szint</a:t>
            </a:r>
            <a:endParaRPr lang="en-GB"/>
          </a:p>
          <a:p>
            <a:pPr lvl="3"/>
            <a:r>
              <a:rPr lang="hu-HU"/>
              <a:t>Negyedik szint</a:t>
            </a:r>
            <a:endParaRPr lang="en-GB"/>
          </a:p>
        </p:txBody>
      </p:sp>
      <p:sp>
        <p:nvSpPr>
          <p:cNvPr id="7" name="Content Placeholder 7">
            <a:extLst>
              <a:ext uri="{FF2B5EF4-FFF2-40B4-BE49-F238E27FC236}">
                <a16:creationId xmlns:a16="http://schemas.microsoft.com/office/drawing/2014/main" id="{30F6FFFE-9B3A-5D0F-B007-0B2272C18573}"/>
              </a:ext>
            </a:extLst>
          </p:cNvPr>
          <p:cNvSpPr>
            <a:spLocks noGrp="1"/>
          </p:cNvSpPr>
          <p:nvPr>
            <p:ph sz="quarter" idx="12" hasCustomPrompt="1"/>
          </p:nvPr>
        </p:nvSpPr>
        <p:spPr>
          <a:xfrm>
            <a:off x="6182483" y="1089025"/>
            <a:ext cx="5311202" cy="5616574"/>
          </a:xfrm>
        </p:spPr>
        <p:txBody>
          <a:bodyPr/>
          <a:lstStyle>
            <a:lvl1pPr marL="215935" indent="-215935">
              <a:buClr>
                <a:schemeClr val="accent6"/>
              </a:buClr>
              <a:buSzPct val="150000"/>
              <a:buFont typeface="Audi Type Normal" panose="000B0503040202020203"/>
              <a:buChar char="›"/>
              <a:defRPr/>
            </a:lvl1pPr>
            <a:lvl2pPr marL="431870">
              <a:buClr>
                <a:schemeClr val="tx1"/>
              </a:buClr>
              <a:defRPr/>
            </a:lvl2pPr>
            <a:lvl3pPr marL="647806">
              <a:buClr>
                <a:schemeClr val="accent3"/>
              </a:buClr>
              <a:defRPr/>
            </a:lvl3pPr>
            <a:lvl4pPr marL="863741" indent="-215935">
              <a:buClr>
                <a:schemeClr val="tx1"/>
              </a:buClr>
              <a:buFont typeface="Audi Type Normal" panose="000B0503040202020203"/>
              <a:buChar char="–"/>
              <a:defRPr/>
            </a:lvl4pPr>
          </a:lstStyle>
          <a:p>
            <a:pPr lvl="0"/>
            <a:r>
              <a:rPr lang="hu-HU"/>
              <a:t>Első szint</a:t>
            </a:r>
            <a:endParaRPr lang="en-GB"/>
          </a:p>
          <a:p>
            <a:pPr lvl="1"/>
            <a:r>
              <a:rPr lang="hu-HU"/>
              <a:t>Második szint</a:t>
            </a:r>
            <a:endParaRPr lang="en-GB"/>
          </a:p>
          <a:p>
            <a:pPr lvl="2"/>
            <a:r>
              <a:rPr lang="hu-HU"/>
              <a:t>Harmadik szint</a:t>
            </a:r>
            <a:endParaRPr lang="en-GB"/>
          </a:p>
          <a:p>
            <a:pPr lvl="3"/>
            <a:r>
              <a:rPr lang="hu-HU"/>
              <a:t>Negyedik szint</a:t>
            </a:r>
            <a:endParaRPr lang="en-GB"/>
          </a:p>
        </p:txBody>
      </p:sp>
      <p:sp>
        <p:nvSpPr>
          <p:cNvPr id="3" name="Fußzeilenplatzhalter 2">
            <a:extLst>
              <a:ext uri="{FF2B5EF4-FFF2-40B4-BE49-F238E27FC236}">
                <a16:creationId xmlns:a16="http://schemas.microsoft.com/office/drawing/2014/main" id="{4E9989C9-06EE-7CE3-1394-2CAA4D1CAAD7}"/>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3794221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noProof="0"/>
              <a:t>Action-Title (</a:t>
            </a:r>
            <a:r>
              <a:rPr lang="hu-HU" noProof="0"/>
              <a:t>A dia fő üzenete, egy vagy két sor</a:t>
            </a:r>
            <a:r>
              <a:rPr lang="de-DE" noProof="0"/>
              <a:t>)</a:t>
            </a:r>
            <a:endParaRPr lang="de-DE"/>
          </a:p>
        </p:txBody>
      </p:sp>
      <p:sp>
        <p:nvSpPr>
          <p:cNvPr id="3" name="Fußzeilenplatzhalter 2">
            <a:extLst>
              <a:ext uri="{FF2B5EF4-FFF2-40B4-BE49-F238E27FC236}">
                <a16:creationId xmlns:a16="http://schemas.microsoft.com/office/drawing/2014/main" id="{9AA58A46-F130-73CD-17EA-381FAC4D11D7}"/>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263092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Title, Subtitle, Heading and Conte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609441" y="304800"/>
            <a:ext cx="9828371" cy="762000"/>
          </a:xfrm>
        </p:spPr>
        <p:txBody>
          <a:bodyPr/>
          <a:lstStyle/>
          <a:p>
            <a:pPr>
              <a:defRPr/>
            </a:pPr>
            <a:r>
              <a:rPr lang="en-US"/>
              <a:t>Master főcím editálása</a:t>
            </a:r>
            <a:endParaRPr/>
          </a:p>
        </p:txBody>
      </p:sp>
      <p:sp>
        <p:nvSpPr>
          <p:cNvPr id="5" name="Date Placeholder 3"/>
          <p:cNvSpPr>
            <a:spLocks noGrp="1"/>
          </p:cNvSpPr>
          <p:nvPr>
            <p:ph type="dt" sz="half" idx="10"/>
          </p:nvPr>
        </p:nvSpPr>
        <p:spPr bwMode="auto"/>
        <p:txBody>
          <a:bodyPr/>
          <a:lstStyle/>
          <a:p>
            <a:pPr>
              <a:defRPr/>
            </a:pPr>
            <a:r>
              <a:rPr lang="hu-HU"/>
              <a:t>2020 december 4</a:t>
            </a:r>
            <a:endParaRPr lang="en-US"/>
          </a:p>
        </p:txBody>
      </p:sp>
      <p:sp>
        <p:nvSpPr>
          <p:cNvPr id="6" name="Footer Placeholder 4"/>
          <p:cNvSpPr>
            <a:spLocks noGrp="1"/>
          </p:cNvSpPr>
          <p:nvPr>
            <p:ph type="ftr" sz="quarter" idx="11"/>
          </p:nvPr>
        </p:nvSpPr>
        <p:spPr bwMode="auto"/>
        <p:txBody>
          <a:bodyPr/>
          <a:lstStyle/>
          <a:p>
            <a:pPr>
              <a:defRPr/>
            </a:pPr>
            <a:r>
              <a:rPr lang="hu-HU"/>
              <a:t>MILAB Bemutatkozás</a:t>
            </a:r>
            <a:endParaRPr lang="en-US"/>
          </a:p>
        </p:txBody>
      </p:sp>
      <p:sp>
        <p:nvSpPr>
          <p:cNvPr id="7" name="Slide Number Placeholder 5"/>
          <p:cNvSpPr>
            <a:spLocks noGrp="1"/>
          </p:cNvSpPr>
          <p:nvPr>
            <p:ph type="sldNum" sz="quarter" idx="12"/>
          </p:nvPr>
        </p:nvSpPr>
        <p:spPr bwMode="auto"/>
        <p:txBody>
          <a:bodyPr/>
          <a:lstStyle/>
          <a:p>
            <a:pPr>
              <a:defRPr/>
            </a:pPr>
            <a:fld id="{00DE720E-C72B-42F0-AD69-52D60E3C605E}" type="slidenum">
              <a:rPr lang="en-US"/>
              <a:t>‹#›</a:t>
            </a:fld>
            <a:endParaRPr lang="en-US"/>
          </a:p>
        </p:txBody>
      </p:sp>
      <p:sp>
        <p:nvSpPr>
          <p:cNvPr id="8" name="Text Placeholder 7"/>
          <p:cNvSpPr>
            <a:spLocks noGrp="1"/>
          </p:cNvSpPr>
          <p:nvPr>
            <p:ph type="body" sz="quarter" idx="13" hasCustomPrompt="1"/>
          </p:nvPr>
        </p:nvSpPr>
        <p:spPr bwMode="auto">
          <a:xfrm>
            <a:off x="609441" y="1133856"/>
            <a:ext cx="10969943" cy="274320"/>
          </a:xfrm>
        </p:spPr>
        <p:txBody>
          <a:bodyPr>
            <a:noAutofit/>
          </a:bodyPr>
          <a:lstStyle>
            <a:lvl1pPr marL="0" indent="0">
              <a:spcBef>
                <a:spcPts val="0"/>
              </a:spcBef>
              <a:buNone/>
              <a:defRPr sz="1800">
                <a:solidFill>
                  <a:srgbClr val="0000FF"/>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Alcím hozzáadása</a:t>
            </a:r>
            <a:endParaRPr/>
          </a:p>
        </p:txBody>
      </p:sp>
      <p:sp>
        <p:nvSpPr>
          <p:cNvPr id="9" name="Text Placeholder 7"/>
          <p:cNvSpPr>
            <a:spLocks noGrp="1"/>
          </p:cNvSpPr>
          <p:nvPr>
            <p:ph type="body" sz="quarter" idx="14" hasCustomPrompt="1"/>
          </p:nvPr>
        </p:nvSpPr>
        <p:spPr bwMode="auto">
          <a:xfrm>
            <a:off x="609441" y="1661890"/>
            <a:ext cx="10969943" cy="274320"/>
          </a:xfrm>
        </p:spPr>
        <p:txBody>
          <a:bodyPr>
            <a:noAutofit/>
          </a:bodyPr>
          <a:lstStyle>
            <a:lvl1pPr marL="0" indent="0">
              <a:spcBef>
                <a:spcPts val="0"/>
              </a:spcBef>
              <a:buNone/>
              <a:defRPr sz="18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defRPr/>
            </a:pPr>
            <a:r>
              <a:rPr lang="en-US"/>
              <a:t>Főcím hozzáadása</a:t>
            </a:r>
            <a:endParaRPr/>
          </a:p>
        </p:txBody>
      </p:sp>
      <p:sp>
        <p:nvSpPr>
          <p:cNvPr id="10" name="Content Placeholder 2"/>
          <p:cNvSpPr>
            <a:spLocks noGrp="1"/>
          </p:cNvSpPr>
          <p:nvPr>
            <p:ph idx="1" hasCustomPrompt="1"/>
          </p:nvPr>
        </p:nvSpPr>
        <p:spPr bwMode="auto">
          <a:xfrm>
            <a:off x="609441" y="2057400"/>
            <a:ext cx="10969943" cy="4038600"/>
          </a:xfrm>
        </p:spPr>
        <p:txBody>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halt 2-spaltig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143" y="300396"/>
            <a:ext cx="10797188" cy="537804"/>
          </a:xfrm>
        </p:spPr>
        <p:txBody>
          <a:bodyPr/>
          <a:lstStyle/>
          <a:p>
            <a:r>
              <a:rPr lang="de-DE" noProof="0"/>
              <a:t>Action-Title (</a:t>
            </a:r>
            <a:r>
              <a:rPr lang="hu-HU" noProof="0"/>
              <a:t>A dia fő üzenete, egy vagy két sor</a:t>
            </a:r>
            <a:r>
              <a:rPr lang="de-DE" noProof="0"/>
              <a:t>)</a:t>
            </a:r>
            <a:endParaRPr lang="de-DE"/>
          </a:p>
        </p:txBody>
      </p:sp>
      <p:cxnSp>
        <p:nvCxnSpPr>
          <p:cNvPr id="6" name="Gerade Verbindung 5">
            <a:extLst>
              <a:ext uri="{FF2B5EF4-FFF2-40B4-BE49-F238E27FC236}">
                <a16:creationId xmlns:a16="http://schemas.microsoft.com/office/drawing/2014/main" id="{3DFDE1CC-3EFE-B048-BEED-6A94F90861DE}"/>
              </a:ext>
            </a:extLst>
          </p:cNvPr>
          <p:cNvCxnSpPr>
            <a:cxnSpLocks/>
          </p:cNvCxnSpPr>
          <p:nvPr userDrawn="1"/>
        </p:nvCxnSpPr>
        <p:spPr>
          <a:xfrm>
            <a:off x="695143" y="1374626"/>
            <a:ext cx="5307385" cy="0"/>
          </a:xfrm>
          <a:prstGeom prst="line">
            <a:avLst/>
          </a:prstGeom>
          <a:noFill/>
          <a:ln w="19050" cap="flat" cmpd="sng" algn="ctr">
            <a:solidFill>
              <a:schemeClr val="tx1"/>
            </a:solidFill>
            <a:prstDash val="solid"/>
          </a:ln>
          <a:effectLst/>
        </p:spPr>
      </p:cxnSp>
      <p:cxnSp>
        <p:nvCxnSpPr>
          <p:cNvPr id="14" name="Gerade Verbindung 13">
            <a:extLst>
              <a:ext uri="{FF2B5EF4-FFF2-40B4-BE49-F238E27FC236}">
                <a16:creationId xmlns:a16="http://schemas.microsoft.com/office/drawing/2014/main" id="{D3F7ABBF-FC26-7448-BCEF-CB9D612BC011}"/>
              </a:ext>
            </a:extLst>
          </p:cNvPr>
          <p:cNvCxnSpPr>
            <a:cxnSpLocks/>
          </p:cNvCxnSpPr>
          <p:nvPr userDrawn="1"/>
        </p:nvCxnSpPr>
        <p:spPr>
          <a:xfrm>
            <a:off x="6182484" y="1374626"/>
            <a:ext cx="5309323" cy="0"/>
          </a:xfrm>
          <a:prstGeom prst="line">
            <a:avLst/>
          </a:prstGeom>
          <a:noFill/>
          <a:ln w="19050" cap="flat" cmpd="sng" algn="ctr">
            <a:solidFill>
              <a:schemeClr val="tx1"/>
            </a:solidFill>
            <a:prstDash val="solid"/>
          </a:ln>
          <a:effectLst/>
        </p:spPr>
      </p:cxnSp>
      <p:sp>
        <p:nvSpPr>
          <p:cNvPr id="16" name="Inhaltsplatzhalter 6">
            <a:extLst>
              <a:ext uri="{FF2B5EF4-FFF2-40B4-BE49-F238E27FC236}">
                <a16:creationId xmlns:a16="http://schemas.microsoft.com/office/drawing/2014/main" id="{EAC5495E-4C8C-0A47-A736-7D20FEE8A880}"/>
              </a:ext>
            </a:extLst>
          </p:cNvPr>
          <p:cNvSpPr>
            <a:spLocks noGrp="1"/>
          </p:cNvSpPr>
          <p:nvPr>
            <p:ph sz="quarter" idx="24" hasCustomPrompt="1"/>
          </p:nvPr>
        </p:nvSpPr>
        <p:spPr bwMode="gray">
          <a:xfrm>
            <a:off x="695142" y="1089026"/>
            <a:ext cx="5307387"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18" name="Inhaltsplatzhalter 6">
            <a:extLst>
              <a:ext uri="{FF2B5EF4-FFF2-40B4-BE49-F238E27FC236}">
                <a16:creationId xmlns:a16="http://schemas.microsoft.com/office/drawing/2014/main" id="{6C4129D9-8007-B749-8470-1235915ACCFE}"/>
              </a:ext>
            </a:extLst>
          </p:cNvPr>
          <p:cNvSpPr>
            <a:spLocks noGrp="1"/>
          </p:cNvSpPr>
          <p:nvPr>
            <p:ph sz="quarter" idx="25" hasCustomPrompt="1"/>
          </p:nvPr>
        </p:nvSpPr>
        <p:spPr bwMode="gray">
          <a:xfrm>
            <a:off x="6182484" y="1089026"/>
            <a:ext cx="5309323"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4" name="Content Placeholder 7">
            <a:extLst>
              <a:ext uri="{FF2B5EF4-FFF2-40B4-BE49-F238E27FC236}">
                <a16:creationId xmlns:a16="http://schemas.microsoft.com/office/drawing/2014/main" id="{EA376D13-D60D-2598-0BF0-B35C25E0CDEA}"/>
              </a:ext>
            </a:extLst>
          </p:cNvPr>
          <p:cNvSpPr>
            <a:spLocks noGrp="1"/>
          </p:cNvSpPr>
          <p:nvPr>
            <p:ph sz="quarter" idx="11" hasCustomPrompt="1"/>
          </p:nvPr>
        </p:nvSpPr>
        <p:spPr>
          <a:xfrm>
            <a:off x="695142" y="1482285"/>
            <a:ext cx="5307385" cy="5223313"/>
          </a:xfrm>
        </p:spPr>
        <p:txBody>
          <a:bodyPr/>
          <a:lstStyle>
            <a:lvl1pPr marL="215935" indent="-215935">
              <a:buClr>
                <a:schemeClr val="accent6"/>
              </a:buClr>
              <a:buSzPct val="150000"/>
              <a:buFont typeface="Audi Type Normal" panose="000B0503040202020203"/>
              <a:buChar char="›"/>
              <a:defRPr/>
            </a:lvl1pPr>
            <a:lvl2pPr marL="431870">
              <a:buClr>
                <a:schemeClr val="tx1"/>
              </a:buClr>
              <a:defRPr/>
            </a:lvl2pPr>
            <a:lvl3pPr marL="647806">
              <a:buClr>
                <a:schemeClr val="accent3"/>
              </a:buClr>
              <a:defRPr/>
            </a:lvl3pPr>
            <a:lvl4pPr marL="863741" indent="-215935">
              <a:buClr>
                <a:schemeClr val="tx1"/>
              </a:buClr>
              <a:buFont typeface="Audi Type Normal" panose="000B0503040202020203"/>
              <a:buChar char="–"/>
              <a:defRPr/>
            </a:lvl4pPr>
          </a:lstStyle>
          <a:p>
            <a:pPr lvl="0"/>
            <a:r>
              <a:rPr lang="hu-HU"/>
              <a:t>Első szint</a:t>
            </a:r>
            <a:endParaRPr lang="en-GB"/>
          </a:p>
          <a:p>
            <a:pPr lvl="1"/>
            <a:r>
              <a:rPr lang="hu-HU"/>
              <a:t>Második szint</a:t>
            </a:r>
            <a:endParaRPr lang="en-GB"/>
          </a:p>
          <a:p>
            <a:pPr lvl="2"/>
            <a:r>
              <a:rPr lang="hu-HU"/>
              <a:t>Harmadik szint</a:t>
            </a:r>
            <a:endParaRPr lang="en-GB"/>
          </a:p>
          <a:p>
            <a:pPr lvl="3"/>
            <a:r>
              <a:rPr lang="hu-HU"/>
              <a:t>Negyedik szint</a:t>
            </a:r>
            <a:endParaRPr lang="en-GB"/>
          </a:p>
        </p:txBody>
      </p:sp>
      <p:sp>
        <p:nvSpPr>
          <p:cNvPr id="5" name="Content Placeholder 7">
            <a:extLst>
              <a:ext uri="{FF2B5EF4-FFF2-40B4-BE49-F238E27FC236}">
                <a16:creationId xmlns:a16="http://schemas.microsoft.com/office/drawing/2014/main" id="{889E7095-D7FD-3F5A-11DB-55C11CF3802C}"/>
              </a:ext>
            </a:extLst>
          </p:cNvPr>
          <p:cNvSpPr>
            <a:spLocks noGrp="1"/>
          </p:cNvSpPr>
          <p:nvPr>
            <p:ph sz="quarter" idx="26" hasCustomPrompt="1"/>
          </p:nvPr>
        </p:nvSpPr>
        <p:spPr>
          <a:xfrm>
            <a:off x="6188962" y="1482285"/>
            <a:ext cx="5309323" cy="5223313"/>
          </a:xfrm>
        </p:spPr>
        <p:txBody>
          <a:bodyPr/>
          <a:lstStyle>
            <a:lvl1pPr marL="215935" indent="-215935">
              <a:buClr>
                <a:schemeClr val="accent6"/>
              </a:buClr>
              <a:buSzPct val="150000"/>
              <a:buFont typeface="Audi Type Normal" panose="000B0503040202020203"/>
              <a:buChar char="›"/>
              <a:defRPr/>
            </a:lvl1pPr>
            <a:lvl2pPr marL="431870">
              <a:buClr>
                <a:schemeClr val="tx1"/>
              </a:buClr>
              <a:defRPr/>
            </a:lvl2pPr>
            <a:lvl3pPr marL="647806">
              <a:buClr>
                <a:schemeClr val="accent3"/>
              </a:buClr>
              <a:defRPr/>
            </a:lvl3pPr>
            <a:lvl4pPr marL="863741" indent="-215935">
              <a:buClr>
                <a:schemeClr val="tx1"/>
              </a:buClr>
              <a:buFont typeface="Audi Type Normal" panose="000B0503040202020203"/>
              <a:buChar char="–"/>
              <a:defRPr/>
            </a:lvl4pPr>
          </a:lstStyle>
          <a:p>
            <a:pPr lvl="0"/>
            <a:r>
              <a:rPr lang="hu-HU"/>
              <a:t>Első szint</a:t>
            </a:r>
            <a:endParaRPr lang="en-GB"/>
          </a:p>
          <a:p>
            <a:pPr lvl="1"/>
            <a:r>
              <a:rPr lang="hu-HU"/>
              <a:t>Második szint</a:t>
            </a:r>
            <a:endParaRPr lang="en-GB"/>
          </a:p>
          <a:p>
            <a:pPr lvl="2"/>
            <a:r>
              <a:rPr lang="hu-HU"/>
              <a:t>Harmadik szint</a:t>
            </a:r>
            <a:endParaRPr lang="en-GB"/>
          </a:p>
          <a:p>
            <a:pPr lvl="3"/>
            <a:r>
              <a:rPr lang="hu-HU"/>
              <a:t>Negyedik szint</a:t>
            </a:r>
            <a:endParaRPr lang="en-GB"/>
          </a:p>
        </p:txBody>
      </p:sp>
      <p:sp>
        <p:nvSpPr>
          <p:cNvPr id="3" name="Fußzeilenplatzhalter 2">
            <a:extLst>
              <a:ext uri="{FF2B5EF4-FFF2-40B4-BE49-F238E27FC236}">
                <a16:creationId xmlns:a16="http://schemas.microsoft.com/office/drawing/2014/main" id="{1C94278E-F03F-B7AB-60F6-AE4ADBF65E92}"/>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7307345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halt 3-spaltig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143" y="300396"/>
            <a:ext cx="10797188" cy="537804"/>
          </a:xfrm>
        </p:spPr>
        <p:txBody>
          <a:bodyPr/>
          <a:lstStyle/>
          <a:p>
            <a:r>
              <a:rPr lang="de-DE" noProof="0"/>
              <a:t>Action-Title (</a:t>
            </a:r>
            <a:r>
              <a:rPr lang="hu-HU" noProof="0"/>
              <a:t>A dia fő üzenete, egy vagy két sor</a:t>
            </a:r>
            <a:r>
              <a:rPr lang="de-DE" noProof="0"/>
              <a:t>)</a:t>
            </a:r>
            <a:endParaRPr lang="de-DE"/>
          </a:p>
        </p:txBody>
      </p:sp>
      <p:sp>
        <p:nvSpPr>
          <p:cNvPr id="16" name="Inhaltsplatzhalter 6">
            <a:extLst>
              <a:ext uri="{FF2B5EF4-FFF2-40B4-BE49-F238E27FC236}">
                <a16:creationId xmlns:a16="http://schemas.microsoft.com/office/drawing/2014/main" id="{EAC5495E-4C8C-0A47-A736-7D20FEE8A880}"/>
              </a:ext>
            </a:extLst>
          </p:cNvPr>
          <p:cNvSpPr>
            <a:spLocks noGrp="1"/>
          </p:cNvSpPr>
          <p:nvPr>
            <p:ph sz="quarter" idx="24" hasCustomPrompt="1"/>
          </p:nvPr>
        </p:nvSpPr>
        <p:spPr bwMode="gray">
          <a:xfrm>
            <a:off x="695142" y="1089026"/>
            <a:ext cx="3479853"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31" name="Inhaltsplatzhalter 6">
            <a:extLst>
              <a:ext uri="{FF2B5EF4-FFF2-40B4-BE49-F238E27FC236}">
                <a16:creationId xmlns:a16="http://schemas.microsoft.com/office/drawing/2014/main" id="{04A2E556-2514-AB47-8ECA-84036C67A3AE}"/>
              </a:ext>
            </a:extLst>
          </p:cNvPr>
          <p:cNvSpPr>
            <a:spLocks noGrp="1"/>
          </p:cNvSpPr>
          <p:nvPr>
            <p:ph sz="quarter" idx="26" hasCustomPrompt="1"/>
          </p:nvPr>
        </p:nvSpPr>
        <p:spPr bwMode="gray">
          <a:xfrm>
            <a:off x="4352578" y="1089026"/>
            <a:ext cx="3479852"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34" name="Inhaltsplatzhalter 6">
            <a:extLst>
              <a:ext uri="{FF2B5EF4-FFF2-40B4-BE49-F238E27FC236}">
                <a16:creationId xmlns:a16="http://schemas.microsoft.com/office/drawing/2014/main" id="{A719C8A6-AD1C-B844-A69E-AC402EA0AED5}"/>
              </a:ext>
            </a:extLst>
          </p:cNvPr>
          <p:cNvSpPr>
            <a:spLocks noGrp="1"/>
          </p:cNvSpPr>
          <p:nvPr>
            <p:ph sz="quarter" idx="28" hasCustomPrompt="1"/>
          </p:nvPr>
        </p:nvSpPr>
        <p:spPr bwMode="gray">
          <a:xfrm>
            <a:off x="8010013" y="1089026"/>
            <a:ext cx="3483672"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35" name="Textplatzhalter 26">
            <a:extLst>
              <a:ext uri="{FF2B5EF4-FFF2-40B4-BE49-F238E27FC236}">
                <a16:creationId xmlns:a16="http://schemas.microsoft.com/office/drawing/2014/main" id="{492CBB1A-B357-D543-B689-FFF6A0E5DC8E}"/>
              </a:ext>
            </a:extLst>
          </p:cNvPr>
          <p:cNvSpPr>
            <a:spLocks noGrp="1"/>
          </p:cNvSpPr>
          <p:nvPr>
            <p:ph type="body" sz="quarter" idx="29" hasCustomPrompt="1"/>
          </p:nvPr>
        </p:nvSpPr>
        <p:spPr>
          <a:xfrm>
            <a:off x="695142" y="1482291"/>
            <a:ext cx="3479853" cy="5223307"/>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36" name="Textplatzhalter 26">
            <a:extLst>
              <a:ext uri="{FF2B5EF4-FFF2-40B4-BE49-F238E27FC236}">
                <a16:creationId xmlns:a16="http://schemas.microsoft.com/office/drawing/2014/main" id="{5398D6B6-3910-1E44-A818-6005BDE8653F}"/>
              </a:ext>
            </a:extLst>
          </p:cNvPr>
          <p:cNvSpPr>
            <a:spLocks noGrp="1"/>
          </p:cNvSpPr>
          <p:nvPr>
            <p:ph type="body" sz="quarter" idx="30" hasCustomPrompt="1"/>
          </p:nvPr>
        </p:nvSpPr>
        <p:spPr>
          <a:xfrm>
            <a:off x="4352578" y="1482291"/>
            <a:ext cx="3479852" cy="5223307"/>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37" name="Textplatzhalter 26">
            <a:extLst>
              <a:ext uri="{FF2B5EF4-FFF2-40B4-BE49-F238E27FC236}">
                <a16:creationId xmlns:a16="http://schemas.microsoft.com/office/drawing/2014/main" id="{ED3E61CF-A88D-1044-8028-4F60CECC9400}"/>
              </a:ext>
            </a:extLst>
          </p:cNvPr>
          <p:cNvSpPr>
            <a:spLocks noGrp="1"/>
          </p:cNvSpPr>
          <p:nvPr>
            <p:ph type="body" sz="quarter" idx="31" hasCustomPrompt="1"/>
          </p:nvPr>
        </p:nvSpPr>
        <p:spPr>
          <a:xfrm>
            <a:off x="8010013" y="1482291"/>
            <a:ext cx="3483672" cy="5223307"/>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cxnSp>
        <p:nvCxnSpPr>
          <p:cNvPr id="23" name="Gerade Verbindung 22">
            <a:extLst>
              <a:ext uri="{FF2B5EF4-FFF2-40B4-BE49-F238E27FC236}">
                <a16:creationId xmlns:a16="http://schemas.microsoft.com/office/drawing/2014/main" id="{C3A326AD-558C-890C-DEDA-8B14895BE30F}"/>
              </a:ext>
            </a:extLst>
          </p:cNvPr>
          <p:cNvCxnSpPr>
            <a:cxnSpLocks/>
          </p:cNvCxnSpPr>
          <p:nvPr userDrawn="1"/>
        </p:nvCxnSpPr>
        <p:spPr>
          <a:xfrm>
            <a:off x="695143" y="1374626"/>
            <a:ext cx="3479853" cy="0"/>
          </a:xfrm>
          <a:prstGeom prst="line">
            <a:avLst/>
          </a:prstGeom>
          <a:noFill/>
          <a:ln w="19050" cap="flat" cmpd="sng" algn="ctr">
            <a:solidFill>
              <a:schemeClr val="tx1"/>
            </a:solidFill>
            <a:prstDash val="solid"/>
          </a:ln>
          <a:effectLst/>
        </p:spPr>
      </p:cxnSp>
      <p:cxnSp>
        <p:nvCxnSpPr>
          <p:cNvPr id="24" name="Gerade Verbindung 23">
            <a:extLst>
              <a:ext uri="{FF2B5EF4-FFF2-40B4-BE49-F238E27FC236}">
                <a16:creationId xmlns:a16="http://schemas.microsoft.com/office/drawing/2014/main" id="{41740EC5-5BC1-A735-2012-E2E0BEE4EEF8}"/>
              </a:ext>
            </a:extLst>
          </p:cNvPr>
          <p:cNvCxnSpPr>
            <a:cxnSpLocks/>
          </p:cNvCxnSpPr>
          <p:nvPr userDrawn="1"/>
        </p:nvCxnSpPr>
        <p:spPr>
          <a:xfrm>
            <a:off x="4352580" y="1374626"/>
            <a:ext cx="3479853" cy="0"/>
          </a:xfrm>
          <a:prstGeom prst="line">
            <a:avLst/>
          </a:prstGeom>
          <a:noFill/>
          <a:ln w="19050" cap="flat" cmpd="sng" algn="ctr">
            <a:solidFill>
              <a:schemeClr val="tx1"/>
            </a:solidFill>
            <a:prstDash val="solid"/>
          </a:ln>
          <a:effectLst/>
        </p:spPr>
      </p:cxnSp>
      <p:cxnSp>
        <p:nvCxnSpPr>
          <p:cNvPr id="25" name="Gerade Verbindung 24">
            <a:extLst>
              <a:ext uri="{FF2B5EF4-FFF2-40B4-BE49-F238E27FC236}">
                <a16:creationId xmlns:a16="http://schemas.microsoft.com/office/drawing/2014/main" id="{030540C0-1F87-24AC-0D56-301E09AC92F0}"/>
              </a:ext>
            </a:extLst>
          </p:cNvPr>
          <p:cNvCxnSpPr>
            <a:cxnSpLocks/>
          </p:cNvCxnSpPr>
          <p:nvPr userDrawn="1"/>
        </p:nvCxnSpPr>
        <p:spPr>
          <a:xfrm>
            <a:off x="8010018" y="1374626"/>
            <a:ext cx="3483668" cy="0"/>
          </a:xfrm>
          <a:prstGeom prst="line">
            <a:avLst/>
          </a:prstGeom>
          <a:noFill/>
          <a:ln w="19050" cap="flat" cmpd="sng" algn="ctr">
            <a:solidFill>
              <a:schemeClr val="tx1"/>
            </a:solidFill>
            <a:prstDash val="solid"/>
          </a:ln>
          <a:effectLst/>
        </p:spPr>
      </p:cxnSp>
      <p:sp>
        <p:nvSpPr>
          <p:cNvPr id="3" name="Fußzeilenplatzhalter 2">
            <a:extLst>
              <a:ext uri="{FF2B5EF4-FFF2-40B4-BE49-F238E27FC236}">
                <a16:creationId xmlns:a16="http://schemas.microsoft.com/office/drawing/2014/main" id="{73477E48-3563-3203-E223-825A1D3835E1}"/>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2604107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halt 4-spaltig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143" y="300396"/>
            <a:ext cx="10797188" cy="537804"/>
          </a:xfrm>
        </p:spPr>
        <p:txBody>
          <a:bodyPr/>
          <a:lstStyle/>
          <a:p>
            <a:r>
              <a:rPr lang="de-DE" noProof="0"/>
              <a:t>Action-Title (</a:t>
            </a:r>
            <a:r>
              <a:rPr lang="hu-HU" noProof="0"/>
              <a:t>A dia fő üzenete, egy vagy két sor</a:t>
            </a:r>
            <a:r>
              <a:rPr lang="de-DE" noProof="0"/>
              <a:t>)</a:t>
            </a:r>
            <a:endParaRPr lang="de-DE"/>
          </a:p>
        </p:txBody>
      </p:sp>
      <p:sp>
        <p:nvSpPr>
          <p:cNvPr id="16" name="Inhaltsplatzhalter 6">
            <a:extLst>
              <a:ext uri="{FF2B5EF4-FFF2-40B4-BE49-F238E27FC236}">
                <a16:creationId xmlns:a16="http://schemas.microsoft.com/office/drawing/2014/main" id="{EAC5495E-4C8C-0A47-A736-7D20FEE8A880}"/>
              </a:ext>
            </a:extLst>
          </p:cNvPr>
          <p:cNvSpPr>
            <a:spLocks noGrp="1"/>
          </p:cNvSpPr>
          <p:nvPr>
            <p:ph sz="quarter" idx="24" hasCustomPrompt="1"/>
          </p:nvPr>
        </p:nvSpPr>
        <p:spPr bwMode="gray">
          <a:xfrm>
            <a:off x="695143" y="1089026"/>
            <a:ext cx="2563125"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28" name="Inhaltsplatzhalter 6">
            <a:extLst>
              <a:ext uri="{FF2B5EF4-FFF2-40B4-BE49-F238E27FC236}">
                <a16:creationId xmlns:a16="http://schemas.microsoft.com/office/drawing/2014/main" id="{910623E2-65E8-F847-87C7-DF3BA928B800}"/>
              </a:ext>
            </a:extLst>
          </p:cNvPr>
          <p:cNvSpPr>
            <a:spLocks noGrp="1"/>
          </p:cNvSpPr>
          <p:nvPr>
            <p:ph sz="quarter" idx="26" hasCustomPrompt="1"/>
          </p:nvPr>
        </p:nvSpPr>
        <p:spPr bwMode="gray">
          <a:xfrm>
            <a:off x="3435851" y="1089026"/>
            <a:ext cx="2563125"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31" name="Inhaltsplatzhalter 6">
            <a:extLst>
              <a:ext uri="{FF2B5EF4-FFF2-40B4-BE49-F238E27FC236}">
                <a16:creationId xmlns:a16="http://schemas.microsoft.com/office/drawing/2014/main" id="{696F9E4B-4C85-CF41-9E50-3913EB5CF229}"/>
              </a:ext>
            </a:extLst>
          </p:cNvPr>
          <p:cNvSpPr>
            <a:spLocks noGrp="1"/>
          </p:cNvSpPr>
          <p:nvPr>
            <p:ph sz="quarter" idx="28" hasCustomPrompt="1"/>
          </p:nvPr>
        </p:nvSpPr>
        <p:spPr bwMode="gray">
          <a:xfrm>
            <a:off x="6181300" y="1089026"/>
            <a:ext cx="2563125"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34" name="Inhaltsplatzhalter 6">
            <a:extLst>
              <a:ext uri="{FF2B5EF4-FFF2-40B4-BE49-F238E27FC236}">
                <a16:creationId xmlns:a16="http://schemas.microsoft.com/office/drawing/2014/main" id="{6DA902C5-6C86-A148-985D-EAB0CA94F2D8}"/>
              </a:ext>
            </a:extLst>
          </p:cNvPr>
          <p:cNvSpPr>
            <a:spLocks noGrp="1"/>
          </p:cNvSpPr>
          <p:nvPr>
            <p:ph sz="quarter" idx="30" hasCustomPrompt="1"/>
          </p:nvPr>
        </p:nvSpPr>
        <p:spPr bwMode="gray">
          <a:xfrm>
            <a:off x="8922010" y="1089026"/>
            <a:ext cx="2571671"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35" name="Textplatzhalter 26">
            <a:extLst>
              <a:ext uri="{FF2B5EF4-FFF2-40B4-BE49-F238E27FC236}">
                <a16:creationId xmlns:a16="http://schemas.microsoft.com/office/drawing/2014/main" id="{AF5E6C9E-21BF-164C-9D1F-5DDA5EAA3977}"/>
              </a:ext>
            </a:extLst>
          </p:cNvPr>
          <p:cNvSpPr>
            <a:spLocks noGrp="1"/>
          </p:cNvSpPr>
          <p:nvPr>
            <p:ph type="body" sz="quarter" idx="31" hasCustomPrompt="1"/>
          </p:nvPr>
        </p:nvSpPr>
        <p:spPr>
          <a:xfrm>
            <a:off x="695143" y="1482291"/>
            <a:ext cx="2563125" cy="5223307"/>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36" name="Textplatzhalter 26">
            <a:extLst>
              <a:ext uri="{FF2B5EF4-FFF2-40B4-BE49-F238E27FC236}">
                <a16:creationId xmlns:a16="http://schemas.microsoft.com/office/drawing/2014/main" id="{C906FD70-F25E-0147-8D89-50AED42B4FF7}"/>
              </a:ext>
            </a:extLst>
          </p:cNvPr>
          <p:cNvSpPr>
            <a:spLocks noGrp="1"/>
          </p:cNvSpPr>
          <p:nvPr>
            <p:ph type="body" sz="quarter" idx="32" hasCustomPrompt="1"/>
          </p:nvPr>
        </p:nvSpPr>
        <p:spPr>
          <a:xfrm>
            <a:off x="3435852" y="1482291"/>
            <a:ext cx="2563125" cy="5223307"/>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37" name="Textplatzhalter 26">
            <a:extLst>
              <a:ext uri="{FF2B5EF4-FFF2-40B4-BE49-F238E27FC236}">
                <a16:creationId xmlns:a16="http://schemas.microsoft.com/office/drawing/2014/main" id="{3787E388-8A9B-534F-8396-1D057BB0F020}"/>
              </a:ext>
            </a:extLst>
          </p:cNvPr>
          <p:cNvSpPr>
            <a:spLocks noGrp="1"/>
          </p:cNvSpPr>
          <p:nvPr>
            <p:ph type="body" sz="quarter" idx="33" hasCustomPrompt="1"/>
          </p:nvPr>
        </p:nvSpPr>
        <p:spPr>
          <a:xfrm>
            <a:off x="6181301" y="1482291"/>
            <a:ext cx="2563125" cy="5223307"/>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38" name="Textplatzhalter 26">
            <a:extLst>
              <a:ext uri="{FF2B5EF4-FFF2-40B4-BE49-F238E27FC236}">
                <a16:creationId xmlns:a16="http://schemas.microsoft.com/office/drawing/2014/main" id="{010A1055-FAE4-6247-9770-A2BC981C8C74}"/>
              </a:ext>
            </a:extLst>
          </p:cNvPr>
          <p:cNvSpPr>
            <a:spLocks noGrp="1"/>
          </p:cNvSpPr>
          <p:nvPr>
            <p:ph type="body" sz="quarter" idx="34" hasCustomPrompt="1"/>
          </p:nvPr>
        </p:nvSpPr>
        <p:spPr>
          <a:xfrm>
            <a:off x="8922011" y="1482291"/>
            <a:ext cx="2571671" cy="5223307"/>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szinten</a:t>
            </a:r>
            <a:endParaRPr lang="de-DE" noProof="0"/>
          </a:p>
          <a:p>
            <a:pPr lvl="4"/>
            <a:r>
              <a:rPr lang="hu-HU" noProof="0"/>
              <a:t>Negyedik szint</a:t>
            </a:r>
            <a:endParaRPr lang="de-DE" noProof="0"/>
          </a:p>
        </p:txBody>
      </p:sp>
      <p:cxnSp>
        <p:nvCxnSpPr>
          <p:cNvPr id="23" name="Gerade Verbindung 22">
            <a:extLst>
              <a:ext uri="{FF2B5EF4-FFF2-40B4-BE49-F238E27FC236}">
                <a16:creationId xmlns:a16="http://schemas.microsoft.com/office/drawing/2014/main" id="{C76BF35D-6C5E-F3B5-31F5-5B28DCE4A355}"/>
              </a:ext>
            </a:extLst>
          </p:cNvPr>
          <p:cNvCxnSpPr>
            <a:cxnSpLocks/>
          </p:cNvCxnSpPr>
          <p:nvPr userDrawn="1"/>
        </p:nvCxnSpPr>
        <p:spPr>
          <a:xfrm>
            <a:off x="695143" y="1374626"/>
            <a:ext cx="2563126" cy="0"/>
          </a:xfrm>
          <a:prstGeom prst="line">
            <a:avLst/>
          </a:prstGeom>
          <a:noFill/>
          <a:ln w="19050" cap="flat" cmpd="sng" algn="ctr">
            <a:solidFill>
              <a:schemeClr val="tx1"/>
            </a:solidFill>
            <a:prstDash val="solid"/>
          </a:ln>
          <a:effectLst/>
        </p:spPr>
      </p:cxnSp>
      <p:cxnSp>
        <p:nvCxnSpPr>
          <p:cNvPr id="39" name="Gerade Verbindung 38">
            <a:extLst>
              <a:ext uri="{FF2B5EF4-FFF2-40B4-BE49-F238E27FC236}">
                <a16:creationId xmlns:a16="http://schemas.microsoft.com/office/drawing/2014/main" id="{E0451357-C0EB-1F65-C453-45A5FAAF4706}"/>
              </a:ext>
            </a:extLst>
          </p:cNvPr>
          <p:cNvCxnSpPr>
            <a:cxnSpLocks/>
          </p:cNvCxnSpPr>
          <p:nvPr userDrawn="1"/>
        </p:nvCxnSpPr>
        <p:spPr>
          <a:xfrm>
            <a:off x="3438222" y="1374626"/>
            <a:ext cx="2563126" cy="0"/>
          </a:xfrm>
          <a:prstGeom prst="line">
            <a:avLst/>
          </a:prstGeom>
          <a:noFill/>
          <a:ln w="19050" cap="flat" cmpd="sng" algn="ctr">
            <a:solidFill>
              <a:schemeClr val="tx1"/>
            </a:solidFill>
            <a:prstDash val="solid"/>
          </a:ln>
          <a:effectLst/>
        </p:spPr>
      </p:cxnSp>
      <p:cxnSp>
        <p:nvCxnSpPr>
          <p:cNvPr id="40" name="Gerade Verbindung 39">
            <a:extLst>
              <a:ext uri="{FF2B5EF4-FFF2-40B4-BE49-F238E27FC236}">
                <a16:creationId xmlns:a16="http://schemas.microsoft.com/office/drawing/2014/main" id="{88E9B38C-D349-BF2E-C16E-B385DCB87FBB}"/>
              </a:ext>
            </a:extLst>
          </p:cNvPr>
          <p:cNvCxnSpPr>
            <a:cxnSpLocks/>
          </p:cNvCxnSpPr>
          <p:nvPr userDrawn="1"/>
        </p:nvCxnSpPr>
        <p:spPr>
          <a:xfrm>
            <a:off x="6181300" y="1374626"/>
            <a:ext cx="2563126" cy="0"/>
          </a:xfrm>
          <a:prstGeom prst="line">
            <a:avLst/>
          </a:prstGeom>
          <a:noFill/>
          <a:ln w="19050" cap="flat" cmpd="sng" algn="ctr">
            <a:solidFill>
              <a:schemeClr val="tx1"/>
            </a:solidFill>
            <a:prstDash val="solid"/>
          </a:ln>
          <a:effectLst/>
        </p:spPr>
      </p:cxnSp>
      <p:cxnSp>
        <p:nvCxnSpPr>
          <p:cNvPr id="41" name="Gerade Verbindung 40">
            <a:extLst>
              <a:ext uri="{FF2B5EF4-FFF2-40B4-BE49-F238E27FC236}">
                <a16:creationId xmlns:a16="http://schemas.microsoft.com/office/drawing/2014/main" id="{4DEEB942-CD72-5CBA-55B6-0700E5456B39}"/>
              </a:ext>
            </a:extLst>
          </p:cNvPr>
          <p:cNvCxnSpPr>
            <a:cxnSpLocks/>
          </p:cNvCxnSpPr>
          <p:nvPr userDrawn="1"/>
        </p:nvCxnSpPr>
        <p:spPr>
          <a:xfrm>
            <a:off x="8924379" y="1374626"/>
            <a:ext cx="2563126" cy="0"/>
          </a:xfrm>
          <a:prstGeom prst="line">
            <a:avLst/>
          </a:prstGeom>
          <a:noFill/>
          <a:ln w="19050" cap="flat" cmpd="sng" algn="ctr">
            <a:solidFill>
              <a:schemeClr val="tx1"/>
            </a:solidFill>
            <a:prstDash val="solid"/>
          </a:ln>
          <a:effectLst/>
        </p:spPr>
      </p:cxnSp>
      <p:sp>
        <p:nvSpPr>
          <p:cNvPr id="3" name="Fußzeilenplatzhalter 2">
            <a:extLst>
              <a:ext uri="{FF2B5EF4-FFF2-40B4-BE49-F238E27FC236}">
                <a16:creationId xmlns:a16="http://schemas.microsoft.com/office/drawing/2014/main" id="{1C9DE283-1478-9FCD-8147-E5976B4934E8}"/>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3826298551"/>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Inhalte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143" y="300396"/>
            <a:ext cx="10797188" cy="537804"/>
          </a:xfrm>
        </p:spPr>
        <p:txBody>
          <a:bodyPr/>
          <a:lstStyle/>
          <a:p>
            <a:r>
              <a:rPr lang="de-DE" noProof="0"/>
              <a:t>Action-Title (</a:t>
            </a:r>
            <a:r>
              <a:rPr lang="hu-HU" noProof="0"/>
              <a:t>A dia fő üzenete, egy vagy két sor</a:t>
            </a:r>
            <a:r>
              <a:rPr lang="de-DE" noProof="0"/>
              <a:t>)</a:t>
            </a:r>
            <a:endParaRPr lang="de-DE"/>
          </a:p>
        </p:txBody>
      </p:sp>
      <p:sp>
        <p:nvSpPr>
          <p:cNvPr id="16" name="Inhaltsplatzhalter 6">
            <a:extLst>
              <a:ext uri="{FF2B5EF4-FFF2-40B4-BE49-F238E27FC236}">
                <a16:creationId xmlns:a16="http://schemas.microsoft.com/office/drawing/2014/main" id="{EAC5495E-4C8C-0A47-A736-7D20FEE8A880}"/>
              </a:ext>
            </a:extLst>
          </p:cNvPr>
          <p:cNvSpPr>
            <a:spLocks noGrp="1"/>
          </p:cNvSpPr>
          <p:nvPr>
            <p:ph sz="quarter" idx="24" hasCustomPrompt="1"/>
          </p:nvPr>
        </p:nvSpPr>
        <p:spPr bwMode="gray">
          <a:xfrm>
            <a:off x="695142" y="1089026"/>
            <a:ext cx="5307387"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18" name="Inhaltsplatzhalter 6">
            <a:extLst>
              <a:ext uri="{FF2B5EF4-FFF2-40B4-BE49-F238E27FC236}">
                <a16:creationId xmlns:a16="http://schemas.microsoft.com/office/drawing/2014/main" id="{6C4129D9-8007-B749-8470-1235915ACCFE}"/>
              </a:ext>
            </a:extLst>
          </p:cNvPr>
          <p:cNvSpPr>
            <a:spLocks noGrp="1"/>
          </p:cNvSpPr>
          <p:nvPr>
            <p:ph sz="quarter" idx="25" hasCustomPrompt="1"/>
          </p:nvPr>
        </p:nvSpPr>
        <p:spPr bwMode="gray">
          <a:xfrm>
            <a:off x="6190897" y="1089026"/>
            <a:ext cx="5300909"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15" name="Inhaltsplatzhalter 6">
            <a:extLst>
              <a:ext uri="{FF2B5EF4-FFF2-40B4-BE49-F238E27FC236}">
                <a16:creationId xmlns:a16="http://schemas.microsoft.com/office/drawing/2014/main" id="{688346E9-6A2A-9E48-B61F-B39E45323F96}"/>
              </a:ext>
            </a:extLst>
          </p:cNvPr>
          <p:cNvSpPr>
            <a:spLocks noGrp="1"/>
          </p:cNvSpPr>
          <p:nvPr>
            <p:ph sz="quarter" idx="30" hasCustomPrompt="1"/>
          </p:nvPr>
        </p:nvSpPr>
        <p:spPr bwMode="gray">
          <a:xfrm>
            <a:off x="695141" y="3863487"/>
            <a:ext cx="5307387"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20" name="Inhaltsplatzhalter 6">
            <a:extLst>
              <a:ext uri="{FF2B5EF4-FFF2-40B4-BE49-F238E27FC236}">
                <a16:creationId xmlns:a16="http://schemas.microsoft.com/office/drawing/2014/main" id="{4D8E41E6-7A6B-0D4F-924F-1647ABE47AAE}"/>
              </a:ext>
            </a:extLst>
          </p:cNvPr>
          <p:cNvSpPr>
            <a:spLocks noGrp="1"/>
          </p:cNvSpPr>
          <p:nvPr>
            <p:ph sz="quarter" idx="32" hasCustomPrompt="1"/>
          </p:nvPr>
        </p:nvSpPr>
        <p:spPr bwMode="gray">
          <a:xfrm>
            <a:off x="6190897" y="3863487"/>
            <a:ext cx="5300909"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21" name="Textplatzhalter 26">
            <a:extLst>
              <a:ext uri="{FF2B5EF4-FFF2-40B4-BE49-F238E27FC236}">
                <a16:creationId xmlns:a16="http://schemas.microsoft.com/office/drawing/2014/main" id="{846343D3-8D95-4442-93D0-A9924AA79B00}"/>
              </a:ext>
            </a:extLst>
          </p:cNvPr>
          <p:cNvSpPr>
            <a:spLocks noGrp="1"/>
          </p:cNvSpPr>
          <p:nvPr>
            <p:ph type="body" sz="quarter" idx="33" hasCustomPrompt="1"/>
          </p:nvPr>
        </p:nvSpPr>
        <p:spPr>
          <a:xfrm>
            <a:off x="695142" y="1482291"/>
            <a:ext cx="5307387" cy="2136224"/>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22" name="Textplatzhalter 26">
            <a:extLst>
              <a:ext uri="{FF2B5EF4-FFF2-40B4-BE49-F238E27FC236}">
                <a16:creationId xmlns:a16="http://schemas.microsoft.com/office/drawing/2014/main" id="{FD5DB676-B3AD-F94A-A007-CD2B4B5ED459}"/>
              </a:ext>
            </a:extLst>
          </p:cNvPr>
          <p:cNvSpPr>
            <a:spLocks noGrp="1"/>
          </p:cNvSpPr>
          <p:nvPr>
            <p:ph type="body" sz="quarter" idx="34" hasCustomPrompt="1"/>
          </p:nvPr>
        </p:nvSpPr>
        <p:spPr>
          <a:xfrm>
            <a:off x="6190897" y="1482291"/>
            <a:ext cx="5300909" cy="2136224"/>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23" name="Textplatzhalter 26">
            <a:extLst>
              <a:ext uri="{FF2B5EF4-FFF2-40B4-BE49-F238E27FC236}">
                <a16:creationId xmlns:a16="http://schemas.microsoft.com/office/drawing/2014/main" id="{08798B83-7373-634C-8545-106BFA346C69}"/>
              </a:ext>
            </a:extLst>
          </p:cNvPr>
          <p:cNvSpPr>
            <a:spLocks noGrp="1"/>
          </p:cNvSpPr>
          <p:nvPr>
            <p:ph type="body" sz="quarter" idx="35" hasCustomPrompt="1"/>
          </p:nvPr>
        </p:nvSpPr>
        <p:spPr>
          <a:xfrm>
            <a:off x="695142" y="4256760"/>
            <a:ext cx="5307387" cy="2136224"/>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24" name="Textplatzhalter 26">
            <a:extLst>
              <a:ext uri="{FF2B5EF4-FFF2-40B4-BE49-F238E27FC236}">
                <a16:creationId xmlns:a16="http://schemas.microsoft.com/office/drawing/2014/main" id="{F774DE55-9BAC-4E44-9C02-78E90D1E8DAE}"/>
              </a:ext>
            </a:extLst>
          </p:cNvPr>
          <p:cNvSpPr>
            <a:spLocks noGrp="1"/>
          </p:cNvSpPr>
          <p:nvPr>
            <p:ph type="body" sz="quarter" idx="36" hasCustomPrompt="1"/>
          </p:nvPr>
        </p:nvSpPr>
        <p:spPr>
          <a:xfrm>
            <a:off x="6190897" y="4256760"/>
            <a:ext cx="5300909" cy="2136224"/>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cxnSp>
        <p:nvCxnSpPr>
          <p:cNvPr id="41" name="Gerade Verbindung 40">
            <a:extLst>
              <a:ext uri="{FF2B5EF4-FFF2-40B4-BE49-F238E27FC236}">
                <a16:creationId xmlns:a16="http://schemas.microsoft.com/office/drawing/2014/main" id="{8C90A796-5083-A73D-98AA-4296D78F6296}"/>
              </a:ext>
            </a:extLst>
          </p:cNvPr>
          <p:cNvCxnSpPr>
            <a:cxnSpLocks/>
          </p:cNvCxnSpPr>
          <p:nvPr userDrawn="1"/>
        </p:nvCxnSpPr>
        <p:spPr>
          <a:xfrm>
            <a:off x="695143" y="1374626"/>
            <a:ext cx="5307388" cy="0"/>
          </a:xfrm>
          <a:prstGeom prst="line">
            <a:avLst/>
          </a:prstGeom>
          <a:noFill/>
          <a:ln w="19050" cap="flat" cmpd="sng" algn="ctr">
            <a:solidFill>
              <a:schemeClr val="tx1"/>
            </a:solidFill>
            <a:prstDash val="solid"/>
          </a:ln>
          <a:effectLst/>
        </p:spPr>
      </p:cxnSp>
      <p:cxnSp>
        <p:nvCxnSpPr>
          <p:cNvPr id="42" name="Gerade Verbindung 41">
            <a:extLst>
              <a:ext uri="{FF2B5EF4-FFF2-40B4-BE49-F238E27FC236}">
                <a16:creationId xmlns:a16="http://schemas.microsoft.com/office/drawing/2014/main" id="{0EAD2203-37CC-8409-101A-2F6D971E0DA7}"/>
              </a:ext>
            </a:extLst>
          </p:cNvPr>
          <p:cNvCxnSpPr>
            <a:cxnSpLocks/>
          </p:cNvCxnSpPr>
          <p:nvPr userDrawn="1"/>
        </p:nvCxnSpPr>
        <p:spPr>
          <a:xfrm>
            <a:off x="6182483" y="1374626"/>
            <a:ext cx="5307388" cy="0"/>
          </a:xfrm>
          <a:prstGeom prst="line">
            <a:avLst/>
          </a:prstGeom>
          <a:noFill/>
          <a:ln w="19050" cap="flat" cmpd="sng" algn="ctr">
            <a:solidFill>
              <a:schemeClr val="tx1"/>
            </a:solidFill>
            <a:prstDash val="solid"/>
          </a:ln>
          <a:effectLst/>
        </p:spPr>
      </p:cxnSp>
      <p:cxnSp>
        <p:nvCxnSpPr>
          <p:cNvPr id="43" name="Gerade Verbindung 42">
            <a:extLst>
              <a:ext uri="{FF2B5EF4-FFF2-40B4-BE49-F238E27FC236}">
                <a16:creationId xmlns:a16="http://schemas.microsoft.com/office/drawing/2014/main" id="{9F868C63-E115-72F3-BEDB-8F877E298A7C}"/>
              </a:ext>
            </a:extLst>
          </p:cNvPr>
          <p:cNvCxnSpPr>
            <a:cxnSpLocks/>
          </p:cNvCxnSpPr>
          <p:nvPr userDrawn="1"/>
        </p:nvCxnSpPr>
        <p:spPr>
          <a:xfrm>
            <a:off x="703556" y="4159544"/>
            <a:ext cx="5307388" cy="0"/>
          </a:xfrm>
          <a:prstGeom prst="line">
            <a:avLst/>
          </a:prstGeom>
          <a:noFill/>
          <a:ln w="19050" cap="flat" cmpd="sng" algn="ctr">
            <a:solidFill>
              <a:schemeClr val="tx1"/>
            </a:solidFill>
            <a:prstDash val="solid"/>
          </a:ln>
          <a:effectLst/>
        </p:spPr>
      </p:cxnSp>
      <p:cxnSp>
        <p:nvCxnSpPr>
          <p:cNvPr id="44" name="Gerade Verbindung 43">
            <a:extLst>
              <a:ext uri="{FF2B5EF4-FFF2-40B4-BE49-F238E27FC236}">
                <a16:creationId xmlns:a16="http://schemas.microsoft.com/office/drawing/2014/main" id="{9ADB2DE1-798A-C439-346E-B5A2A236D19F}"/>
              </a:ext>
            </a:extLst>
          </p:cNvPr>
          <p:cNvCxnSpPr>
            <a:cxnSpLocks/>
          </p:cNvCxnSpPr>
          <p:nvPr userDrawn="1"/>
        </p:nvCxnSpPr>
        <p:spPr>
          <a:xfrm>
            <a:off x="6190897" y="4159544"/>
            <a:ext cx="5307388" cy="0"/>
          </a:xfrm>
          <a:prstGeom prst="line">
            <a:avLst/>
          </a:prstGeom>
          <a:noFill/>
          <a:ln w="19050" cap="flat" cmpd="sng" algn="ctr">
            <a:solidFill>
              <a:schemeClr val="tx1"/>
            </a:solidFill>
            <a:prstDash val="solid"/>
          </a:ln>
          <a:effectLst/>
        </p:spPr>
      </p:cxnSp>
      <p:sp>
        <p:nvSpPr>
          <p:cNvPr id="3" name="Fußzeilenplatzhalter 2">
            <a:extLst>
              <a:ext uri="{FF2B5EF4-FFF2-40B4-BE49-F238E27FC236}">
                <a16:creationId xmlns:a16="http://schemas.microsoft.com/office/drawing/2014/main" id="{57006972-6940-85F0-5682-545FE5BCE87C}"/>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13073153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 Inhalte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143" y="300396"/>
            <a:ext cx="10797188" cy="537804"/>
          </a:xfrm>
        </p:spPr>
        <p:txBody>
          <a:bodyPr/>
          <a:lstStyle/>
          <a:p>
            <a:r>
              <a:rPr lang="de-DE" noProof="0"/>
              <a:t>Action-Title (</a:t>
            </a:r>
            <a:r>
              <a:rPr lang="hu-HU" noProof="0"/>
              <a:t>A dia fő üzenete, egy vagy két sor</a:t>
            </a:r>
            <a:r>
              <a:rPr lang="de-DE" noProof="0"/>
              <a:t>)</a:t>
            </a:r>
            <a:endParaRPr lang="de-DE"/>
          </a:p>
        </p:txBody>
      </p:sp>
      <p:sp>
        <p:nvSpPr>
          <p:cNvPr id="16" name="Inhaltsplatzhalter 6">
            <a:extLst>
              <a:ext uri="{FF2B5EF4-FFF2-40B4-BE49-F238E27FC236}">
                <a16:creationId xmlns:a16="http://schemas.microsoft.com/office/drawing/2014/main" id="{EAC5495E-4C8C-0A47-A736-7D20FEE8A880}"/>
              </a:ext>
            </a:extLst>
          </p:cNvPr>
          <p:cNvSpPr>
            <a:spLocks noGrp="1"/>
          </p:cNvSpPr>
          <p:nvPr>
            <p:ph sz="quarter" idx="24" hasCustomPrompt="1"/>
          </p:nvPr>
        </p:nvSpPr>
        <p:spPr bwMode="gray">
          <a:xfrm>
            <a:off x="695142" y="1089026"/>
            <a:ext cx="3479853"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31" name="Inhaltsplatzhalter 6">
            <a:extLst>
              <a:ext uri="{FF2B5EF4-FFF2-40B4-BE49-F238E27FC236}">
                <a16:creationId xmlns:a16="http://schemas.microsoft.com/office/drawing/2014/main" id="{04A2E556-2514-AB47-8ECA-84036C67A3AE}"/>
              </a:ext>
            </a:extLst>
          </p:cNvPr>
          <p:cNvSpPr>
            <a:spLocks noGrp="1"/>
          </p:cNvSpPr>
          <p:nvPr>
            <p:ph sz="quarter" idx="26" hasCustomPrompt="1"/>
          </p:nvPr>
        </p:nvSpPr>
        <p:spPr bwMode="gray">
          <a:xfrm>
            <a:off x="4352579" y="1089026"/>
            <a:ext cx="3479853"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34" name="Inhaltsplatzhalter 6">
            <a:extLst>
              <a:ext uri="{FF2B5EF4-FFF2-40B4-BE49-F238E27FC236}">
                <a16:creationId xmlns:a16="http://schemas.microsoft.com/office/drawing/2014/main" id="{A719C8A6-AD1C-B844-A69E-AC402EA0AED5}"/>
              </a:ext>
            </a:extLst>
          </p:cNvPr>
          <p:cNvSpPr>
            <a:spLocks noGrp="1"/>
          </p:cNvSpPr>
          <p:nvPr>
            <p:ph sz="quarter" idx="28" hasCustomPrompt="1"/>
          </p:nvPr>
        </p:nvSpPr>
        <p:spPr bwMode="gray">
          <a:xfrm>
            <a:off x="8010017" y="1089026"/>
            <a:ext cx="3483668"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25" name="Inhaltsplatzhalter 6">
            <a:extLst>
              <a:ext uri="{FF2B5EF4-FFF2-40B4-BE49-F238E27FC236}">
                <a16:creationId xmlns:a16="http://schemas.microsoft.com/office/drawing/2014/main" id="{5F6AC994-6BFB-6947-8D53-B2F25A89B9D9}"/>
              </a:ext>
            </a:extLst>
          </p:cNvPr>
          <p:cNvSpPr>
            <a:spLocks noGrp="1"/>
          </p:cNvSpPr>
          <p:nvPr>
            <p:ph sz="quarter" idx="30" hasCustomPrompt="1"/>
          </p:nvPr>
        </p:nvSpPr>
        <p:spPr bwMode="gray">
          <a:xfrm>
            <a:off x="695142" y="3863487"/>
            <a:ext cx="3479853"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28" name="Inhaltsplatzhalter 6">
            <a:extLst>
              <a:ext uri="{FF2B5EF4-FFF2-40B4-BE49-F238E27FC236}">
                <a16:creationId xmlns:a16="http://schemas.microsoft.com/office/drawing/2014/main" id="{B7B0079A-E83A-514D-96F1-B3BDCC6915FB}"/>
              </a:ext>
            </a:extLst>
          </p:cNvPr>
          <p:cNvSpPr>
            <a:spLocks noGrp="1"/>
          </p:cNvSpPr>
          <p:nvPr>
            <p:ph sz="quarter" idx="32" hasCustomPrompt="1"/>
          </p:nvPr>
        </p:nvSpPr>
        <p:spPr bwMode="gray">
          <a:xfrm>
            <a:off x="4352579" y="3863487"/>
            <a:ext cx="3479853"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37" name="Inhaltsplatzhalter 6">
            <a:extLst>
              <a:ext uri="{FF2B5EF4-FFF2-40B4-BE49-F238E27FC236}">
                <a16:creationId xmlns:a16="http://schemas.microsoft.com/office/drawing/2014/main" id="{D4B50C57-C933-9246-B16B-02671DFB1CC6}"/>
              </a:ext>
            </a:extLst>
          </p:cNvPr>
          <p:cNvSpPr>
            <a:spLocks noGrp="1"/>
          </p:cNvSpPr>
          <p:nvPr>
            <p:ph sz="quarter" idx="34" hasCustomPrompt="1"/>
          </p:nvPr>
        </p:nvSpPr>
        <p:spPr bwMode="gray">
          <a:xfrm>
            <a:off x="8010017" y="3863487"/>
            <a:ext cx="3483668" cy="285597"/>
          </a:xfrm>
        </p:spPr>
        <p:txBody>
          <a:bodyPr lIns="0"/>
          <a:lstStyle>
            <a:lvl1pPr>
              <a:defRPr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 hozzáadása</a:t>
            </a:r>
            <a:endParaRPr lang="de-DE" noProof="0"/>
          </a:p>
        </p:txBody>
      </p:sp>
      <p:sp>
        <p:nvSpPr>
          <p:cNvPr id="38" name="Textplatzhalter 26">
            <a:extLst>
              <a:ext uri="{FF2B5EF4-FFF2-40B4-BE49-F238E27FC236}">
                <a16:creationId xmlns:a16="http://schemas.microsoft.com/office/drawing/2014/main" id="{295AC084-821D-D346-B3FF-F65530B1C8DC}"/>
              </a:ext>
            </a:extLst>
          </p:cNvPr>
          <p:cNvSpPr>
            <a:spLocks noGrp="1"/>
          </p:cNvSpPr>
          <p:nvPr>
            <p:ph type="body" sz="quarter" idx="35" hasCustomPrompt="1"/>
          </p:nvPr>
        </p:nvSpPr>
        <p:spPr>
          <a:xfrm>
            <a:off x="695142" y="1482291"/>
            <a:ext cx="3479853" cy="2136224"/>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39" name="Textplatzhalter 26">
            <a:extLst>
              <a:ext uri="{FF2B5EF4-FFF2-40B4-BE49-F238E27FC236}">
                <a16:creationId xmlns:a16="http://schemas.microsoft.com/office/drawing/2014/main" id="{E79DD81E-2F6D-2F45-B972-B366412A5E60}"/>
              </a:ext>
            </a:extLst>
          </p:cNvPr>
          <p:cNvSpPr>
            <a:spLocks noGrp="1"/>
          </p:cNvSpPr>
          <p:nvPr>
            <p:ph type="body" sz="quarter" idx="36" hasCustomPrompt="1"/>
          </p:nvPr>
        </p:nvSpPr>
        <p:spPr>
          <a:xfrm>
            <a:off x="4352580" y="1482291"/>
            <a:ext cx="3479853" cy="2136224"/>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40" name="Textplatzhalter 26">
            <a:extLst>
              <a:ext uri="{FF2B5EF4-FFF2-40B4-BE49-F238E27FC236}">
                <a16:creationId xmlns:a16="http://schemas.microsoft.com/office/drawing/2014/main" id="{4C9D415B-D2EB-1A4F-88A8-4C4FD28F1A56}"/>
              </a:ext>
            </a:extLst>
          </p:cNvPr>
          <p:cNvSpPr>
            <a:spLocks noGrp="1"/>
          </p:cNvSpPr>
          <p:nvPr>
            <p:ph type="body" sz="quarter" idx="37" hasCustomPrompt="1"/>
          </p:nvPr>
        </p:nvSpPr>
        <p:spPr>
          <a:xfrm>
            <a:off x="8010018" y="1482291"/>
            <a:ext cx="3483668" cy="2136224"/>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41" name="Textplatzhalter 26">
            <a:extLst>
              <a:ext uri="{FF2B5EF4-FFF2-40B4-BE49-F238E27FC236}">
                <a16:creationId xmlns:a16="http://schemas.microsoft.com/office/drawing/2014/main" id="{1FDC3AAF-7757-A243-926C-526221F64093}"/>
              </a:ext>
            </a:extLst>
          </p:cNvPr>
          <p:cNvSpPr>
            <a:spLocks noGrp="1"/>
          </p:cNvSpPr>
          <p:nvPr>
            <p:ph type="body" sz="quarter" idx="38" hasCustomPrompt="1"/>
          </p:nvPr>
        </p:nvSpPr>
        <p:spPr>
          <a:xfrm>
            <a:off x="695142" y="4256760"/>
            <a:ext cx="3479853" cy="2136224"/>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42" name="Textplatzhalter 26">
            <a:extLst>
              <a:ext uri="{FF2B5EF4-FFF2-40B4-BE49-F238E27FC236}">
                <a16:creationId xmlns:a16="http://schemas.microsoft.com/office/drawing/2014/main" id="{D7E7143C-0E31-754C-BDBE-EFF5365216E6}"/>
              </a:ext>
            </a:extLst>
          </p:cNvPr>
          <p:cNvSpPr>
            <a:spLocks noGrp="1"/>
          </p:cNvSpPr>
          <p:nvPr>
            <p:ph type="body" sz="quarter" idx="39" hasCustomPrompt="1"/>
          </p:nvPr>
        </p:nvSpPr>
        <p:spPr>
          <a:xfrm>
            <a:off x="4352580" y="4256760"/>
            <a:ext cx="3479853" cy="2136224"/>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43" name="Textplatzhalter 26">
            <a:extLst>
              <a:ext uri="{FF2B5EF4-FFF2-40B4-BE49-F238E27FC236}">
                <a16:creationId xmlns:a16="http://schemas.microsoft.com/office/drawing/2014/main" id="{90EDD0B3-D332-AD47-BB5F-2285A731B826}"/>
              </a:ext>
            </a:extLst>
          </p:cNvPr>
          <p:cNvSpPr>
            <a:spLocks noGrp="1"/>
          </p:cNvSpPr>
          <p:nvPr>
            <p:ph type="body" sz="quarter" idx="40" hasCustomPrompt="1"/>
          </p:nvPr>
        </p:nvSpPr>
        <p:spPr>
          <a:xfrm>
            <a:off x="8010018" y="4256760"/>
            <a:ext cx="3483668" cy="2136224"/>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cxnSp>
        <p:nvCxnSpPr>
          <p:cNvPr id="4" name="Gerade Verbindung 3">
            <a:extLst>
              <a:ext uri="{FF2B5EF4-FFF2-40B4-BE49-F238E27FC236}">
                <a16:creationId xmlns:a16="http://schemas.microsoft.com/office/drawing/2014/main" id="{B2C34856-C101-4A32-45DB-9E99DE129C03}"/>
              </a:ext>
            </a:extLst>
          </p:cNvPr>
          <p:cNvCxnSpPr>
            <a:cxnSpLocks/>
          </p:cNvCxnSpPr>
          <p:nvPr userDrawn="1"/>
        </p:nvCxnSpPr>
        <p:spPr>
          <a:xfrm>
            <a:off x="695143" y="1374626"/>
            <a:ext cx="3479853" cy="0"/>
          </a:xfrm>
          <a:prstGeom prst="line">
            <a:avLst/>
          </a:prstGeom>
          <a:noFill/>
          <a:ln w="19050" cap="flat" cmpd="sng" algn="ctr">
            <a:solidFill>
              <a:schemeClr val="tx1"/>
            </a:solidFill>
            <a:prstDash val="solid"/>
          </a:ln>
          <a:effectLst/>
        </p:spPr>
      </p:cxnSp>
      <p:cxnSp>
        <p:nvCxnSpPr>
          <p:cNvPr id="5" name="Gerade Verbindung 4">
            <a:extLst>
              <a:ext uri="{FF2B5EF4-FFF2-40B4-BE49-F238E27FC236}">
                <a16:creationId xmlns:a16="http://schemas.microsoft.com/office/drawing/2014/main" id="{BBAA3DE6-0B30-4E25-D7DA-FF05D3902E2A}"/>
              </a:ext>
            </a:extLst>
          </p:cNvPr>
          <p:cNvCxnSpPr>
            <a:cxnSpLocks/>
          </p:cNvCxnSpPr>
          <p:nvPr userDrawn="1"/>
        </p:nvCxnSpPr>
        <p:spPr>
          <a:xfrm>
            <a:off x="4352580" y="1374626"/>
            <a:ext cx="3479853" cy="0"/>
          </a:xfrm>
          <a:prstGeom prst="line">
            <a:avLst/>
          </a:prstGeom>
          <a:noFill/>
          <a:ln w="19050" cap="flat" cmpd="sng" algn="ctr">
            <a:solidFill>
              <a:schemeClr val="tx1"/>
            </a:solidFill>
            <a:prstDash val="solid"/>
          </a:ln>
          <a:effectLst/>
        </p:spPr>
      </p:cxnSp>
      <p:cxnSp>
        <p:nvCxnSpPr>
          <p:cNvPr id="7" name="Gerade Verbindung 6">
            <a:extLst>
              <a:ext uri="{FF2B5EF4-FFF2-40B4-BE49-F238E27FC236}">
                <a16:creationId xmlns:a16="http://schemas.microsoft.com/office/drawing/2014/main" id="{0DEDA949-EF52-9C52-DA1A-0991782660F5}"/>
              </a:ext>
            </a:extLst>
          </p:cNvPr>
          <p:cNvCxnSpPr>
            <a:cxnSpLocks/>
          </p:cNvCxnSpPr>
          <p:nvPr userDrawn="1"/>
        </p:nvCxnSpPr>
        <p:spPr>
          <a:xfrm>
            <a:off x="8010018" y="1374626"/>
            <a:ext cx="3483668" cy="0"/>
          </a:xfrm>
          <a:prstGeom prst="line">
            <a:avLst/>
          </a:prstGeom>
          <a:noFill/>
          <a:ln w="19050" cap="flat" cmpd="sng" algn="ctr">
            <a:solidFill>
              <a:schemeClr val="tx1"/>
            </a:solidFill>
            <a:prstDash val="solid"/>
          </a:ln>
          <a:effectLst/>
        </p:spPr>
      </p:cxnSp>
      <p:cxnSp>
        <p:nvCxnSpPr>
          <p:cNvPr id="15" name="Gerade Verbindung 14">
            <a:extLst>
              <a:ext uri="{FF2B5EF4-FFF2-40B4-BE49-F238E27FC236}">
                <a16:creationId xmlns:a16="http://schemas.microsoft.com/office/drawing/2014/main" id="{5BBA39BB-CB6E-A227-5E81-59522C0ABE43}"/>
              </a:ext>
            </a:extLst>
          </p:cNvPr>
          <p:cNvCxnSpPr>
            <a:cxnSpLocks/>
          </p:cNvCxnSpPr>
          <p:nvPr userDrawn="1"/>
        </p:nvCxnSpPr>
        <p:spPr>
          <a:xfrm>
            <a:off x="699743" y="4160234"/>
            <a:ext cx="3479853" cy="0"/>
          </a:xfrm>
          <a:prstGeom prst="line">
            <a:avLst/>
          </a:prstGeom>
          <a:noFill/>
          <a:ln w="19050" cap="flat" cmpd="sng" algn="ctr">
            <a:solidFill>
              <a:schemeClr val="tx1"/>
            </a:solidFill>
            <a:prstDash val="solid"/>
          </a:ln>
          <a:effectLst/>
        </p:spPr>
      </p:cxnSp>
      <p:cxnSp>
        <p:nvCxnSpPr>
          <p:cNvPr id="17" name="Gerade Verbindung 16">
            <a:extLst>
              <a:ext uri="{FF2B5EF4-FFF2-40B4-BE49-F238E27FC236}">
                <a16:creationId xmlns:a16="http://schemas.microsoft.com/office/drawing/2014/main" id="{A1CA9007-035C-3E08-ACE6-87DD7B0445C3}"/>
              </a:ext>
            </a:extLst>
          </p:cNvPr>
          <p:cNvCxnSpPr>
            <a:cxnSpLocks/>
          </p:cNvCxnSpPr>
          <p:nvPr userDrawn="1"/>
        </p:nvCxnSpPr>
        <p:spPr>
          <a:xfrm>
            <a:off x="4357180" y="4160234"/>
            <a:ext cx="3479853" cy="0"/>
          </a:xfrm>
          <a:prstGeom prst="line">
            <a:avLst/>
          </a:prstGeom>
          <a:noFill/>
          <a:ln w="19050" cap="flat" cmpd="sng" algn="ctr">
            <a:solidFill>
              <a:schemeClr val="tx1"/>
            </a:solidFill>
            <a:prstDash val="solid"/>
          </a:ln>
          <a:effectLst/>
        </p:spPr>
      </p:cxnSp>
      <p:cxnSp>
        <p:nvCxnSpPr>
          <p:cNvPr id="18" name="Gerade Verbindung 17">
            <a:extLst>
              <a:ext uri="{FF2B5EF4-FFF2-40B4-BE49-F238E27FC236}">
                <a16:creationId xmlns:a16="http://schemas.microsoft.com/office/drawing/2014/main" id="{8B2D2E01-D8DE-CFF8-9D31-9850F0D0066D}"/>
              </a:ext>
            </a:extLst>
          </p:cNvPr>
          <p:cNvCxnSpPr>
            <a:cxnSpLocks/>
          </p:cNvCxnSpPr>
          <p:nvPr userDrawn="1"/>
        </p:nvCxnSpPr>
        <p:spPr>
          <a:xfrm>
            <a:off x="8014618" y="4160234"/>
            <a:ext cx="3483668" cy="0"/>
          </a:xfrm>
          <a:prstGeom prst="line">
            <a:avLst/>
          </a:prstGeom>
          <a:noFill/>
          <a:ln w="19050" cap="flat" cmpd="sng" algn="ctr">
            <a:solidFill>
              <a:schemeClr val="tx1"/>
            </a:solidFill>
            <a:prstDash val="solid"/>
          </a:ln>
          <a:effectLst/>
        </p:spPr>
      </p:cxnSp>
      <p:sp>
        <p:nvSpPr>
          <p:cNvPr id="3" name="Fußzeilenplatzhalter 2">
            <a:extLst>
              <a:ext uri="{FF2B5EF4-FFF2-40B4-BE49-F238E27FC236}">
                <a16:creationId xmlns:a16="http://schemas.microsoft.com/office/drawing/2014/main" id="{A9C4DC5D-8CE7-9187-62CE-E27063589114}"/>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33340420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Karten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143" y="300396"/>
            <a:ext cx="10797188" cy="537804"/>
          </a:xfrm>
        </p:spPr>
        <p:txBody>
          <a:bodyPr/>
          <a:lstStyle/>
          <a:p>
            <a:r>
              <a:rPr lang="de-DE" noProof="0"/>
              <a:t>Action-Title (</a:t>
            </a:r>
            <a:r>
              <a:rPr lang="hu-HU" noProof="0"/>
              <a:t>A dia fő üzenete, egy vagy két sor</a:t>
            </a:r>
            <a:r>
              <a:rPr lang="de-DE" noProof="0"/>
              <a:t>)</a:t>
            </a:r>
            <a:endParaRPr lang="en-GB"/>
          </a:p>
        </p:txBody>
      </p:sp>
      <p:sp>
        <p:nvSpPr>
          <p:cNvPr id="5" name="Textplatzhalter 26">
            <a:extLst>
              <a:ext uri="{FF2B5EF4-FFF2-40B4-BE49-F238E27FC236}">
                <a16:creationId xmlns:a16="http://schemas.microsoft.com/office/drawing/2014/main" id="{51B1CDF4-2F1A-F434-74D1-7C474855921E}"/>
              </a:ext>
            </a:extLst>
          </p:cNvPr>
          <p:cNvSpPr>
            <a:spLocks noGrp="1"/>
          </p:cNvSpPr>
          <p:nvPr>
            <p:ph type="body" sz="quarter" idx="35" hasCustomPrompt="1"/>
          </p:nvPr>
        </p:nvSpPr>
        <p:spPr>
          <a:xfrm>
            <a:off x="755672" y="1089023"/>
            <a:ext cx="3413287" cy="5616575"/>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7" name="Textplatzhalter 26">
            <a:extLst>
              <a:ext uri="{FF2B5EF4-FFF2-40B4-BE49-F238E27FC236}">
                <a16:creationId xmlns:a16="http://schemas.microsoft.com/office/drawing/2014/main" id="{70EE7B52-7728-5DE8-D0DD-53BC2B3F1B68}"/>
              </a:ext>
            </a:extLst>
          </p:cNvPr>
          <p:cNvSpPr>
            <a:spLocks noGrp="1"/>
          </p:cNvSpPr>
          <p:nvPr>
            <p:ph type="body" sz="quarter" idx="36" hasCustomPrompt="1"/>
          </p:nvPr>
        </p:nvSpPr>
        <p:spPr>
          <a:xfrm>
            <a:off x="4419146" y="1089023"/>
            <a:ext cx="3410059" cy="5616575"/>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9" name="Textplatzhalter 26">
            <a:extLst>
              <a:ext uri="{FF2B5EF4-FFF2-40B4-BE49-F238E27FC236}">
                <a16:creationId xmlns:a16="http://schemas.microsoft.com/office/drawing/2014/main" id="{A0FEF100-34B4-54F4-C729-439078BADF2B}"/>
              </a:ext>
            </a:extLst>
          </p:cNvPr>
          <p:cNvSpPr>
            <a:spLocks noGrp="1"/>
          </p:cNvSpPr>
          <p:nvPr>
            <p:ph type="body" sz="quarter" idx="37" hasCustomPrompt="1"/>
          </p:nvPr>
        </p:nvSpPr>
        <p:spPr>
          <a:xfrm>
            <a:off x="8076585" y="1089023"/>
            <a:ext cx="3415743" cy="5616575"/>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cxnSp>
        <p:nvCxnSpPr>
          <p:cNvPr id="23" name="Straight Connector 12">
            <a:extLst>
              <a:ext uri="{FF2B5EF4-FFF2-40B4-BE49-F238E27FC236}">
                <a16:creationId xmlns:a16="http://schemas.microsoft.com/office/drawing/2014/main" id="{CACEFAF4-3E15-986B-D730-B192B9289450}"/>
              </a:ext>
            </a:extLst>
          </p:cNvPr>
          <p:cNvCxnSpPr>
            <a:cxnSpLocks/>
          </p:cNvCxnSpPr>
          <p:nvPr userDrawn="1"/>
        </p:nvCxnSpPr>
        <p:spPr>
          <a:xfrm>
            <a:off x="695143" y="1089026"/>
            <a:ext cx="0" cy="5311775"/>
          </a:xfrm>
          <a:prstGeom prst="line">
            <a:avLst/>
          </a:prstGeom>
          <a:noFill/>
          <a:ln w="12700" cap="flat" cmpd="sng" algn="ctr">
            <a:solidFill>
              <a:schemeClr val="tx1"/>
            </a:solidFill>
            <a:prstDash val="solid"/>
          </a:ln>
          <a:effectLst/>
        </p:spPr>
      </p:cxnSp>
      <p:cxnSp>
        <p:nvCxnSpPr>
          <p:cNvPr id="24" name="Straight Connector 17">
            <a:extLst>
              <a:ext uri="{FF2B5EF4-FFF2-40B4-BE49-F238E27FC236}">
                <a16:creationId xmlns:a16="http://schemas.microsoft.com/office/drawing/2014/main" id="{C355590A-F7DC-CC61-FE84-495E707F8CF4}"/>
              </a:ext>
            </a:extLst>
          </p:cNvPr>
          <p:cNvCxnSpPr>
            <a:cxnSpLocks/>
          </p:cNvCxnSpPr>
          <p:nvPr userDrawn="1"/>
        </p:nvCxnSpPr>
        <p:spPr>
          <a:xfrm>
            <a:off x="4347668" y="1089026"/>
            <a:ext cx="0" cy="5311775"/>
          </a:xfrm>
          <a:prstGeom prst="line">
            <a:avLst/>
          </a:prstGeom>
          <a:noFill/>
          <a:ln w="12700" cap="flat" cmpd="sng" algn="ctr">
            <a:solidFill>
              <a:schemeClr val="tx1"/>
            </a:solidFill>
            <a:prstDash val="solid"/>
          </a:ln>
          <a:effectLst/>
        </p:spPr>
      </p:cxnSp>
      <p:cxnSp>
        <p:nvCxnSpPr>
          <p:cNvPr id="25" name="Straight Connector 18">
            <a:extLst>
              <a:ext uri="{FF2B5EF4-FFF2-40B4-BE49-F238E27FC236}">
                <a16:creationId xmlns:a16="http://schemas.microsoft.com/office/drawing/2014/main" id="{32AB1B49-FA83-3E97-8AED-B7B0184EA884}"/>
              </a:ext>
            </a:extLst>
          </p:cNvPr>
          <p:cNvCxnSpPr>
            <a:cxnSpLocks/>
          </p:cNvCxnSpPr>
          <p:nvPr userDrawn="1"/>
        </p:nvCxnSpPr>
        <p:spPr>
          <a:xfrm>
            <a:off x="8007914" y="1089026"/>
            <a:ext cx="0" cy="5311775"/>
          </a:xfrm>
          <a:prstGeom prst="line">
            <a:avLst/>
          </a:prstGeom>
          <a:noFill/>
          <a:ln w="12700" cap="flat" cmpd="sng" algn="ctr">
            <a:solidFill>
              <a:schemeClr val="tx1"/>
            </a:solidFill>
            <a:prstDash val="solid"/>
          </a:ln>
          <a:effectLst/>
        </p:spPr>
      </p:cxnSp>
      <p:sp>
        <p:nvSpPr>
          <p:cNvPr id="3" name="Fußzeilenplatzhalter 2">
            <a:extLst>
              <a:ext uri="{FF2B5EF4-FFF2-40B4-BE49-F238E27FC236}">
                <a16:creationId xmlns:a16="http://schemas.microsoft.com/office/drawing/2014/main" id="{D0E60ED9-3CBF-5C39-F270-1AC8FFE053C9}"/>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3581546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Karten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143" y="300396"/>
            <a:ext cx="10797188" cy="537804"/>
          </a:xfrm>
        </p:spPr>
        <p:txBody>
          <a:bodyPr/>
          <a:lstStyle/>
          <a:p>
            <a:r>
              <a:rPr lang="de-DE" noProof="0"/>
              <a:t>Action-Title (</a:t>
            </a:r>
            <a:r>
              <a:rPr lang="hu-HU" noProof="0"/>
              <a:t>A dia fő üzenete, egy vagy két sor</a:t>
            </a:r>
            <a:r>
              <a:rPr lang="de-DE" noProof="0"/>
              <a:t>)</a:t>
            </a:r>
            <a:endParaRPr lang="en-GB"/>
          </a:p>
        </p:txBody>
      </p:sp>
      <p:sp>
        <p:nvSpPr>
          <p:cNvPr id="8" name="Textplatzhalter 26">
            <a:extLst>
              <a:ext uri="{FF2B5EF4-FFF2-40B4-BE49-F238E27FC236}">
                <a16:creationId xmlns:a16="http://schemas.microsoft.com/office/drawing/2014/main" id="{FF3A66AF-B5F8-4477-56F4-02B95975605C}"/>
              </a:ext>
            </a:extLst>
          </p:cNvPr>
          <p:cNvSpPr>
            <a:spLocks noGrp="1"/>
          </p:cNvSpPr>
          <p:nvPr>
            <p:ph type="body" sz="quarter" idx="35" hasCustomPrompt="1"/>
          </p:nvPr>
        </p:nvSpPr>
        <p:spPr>
          <a:xfrm>
            <a:off x="761710" y="1089023"/>
            <a:ext cx="2498922" cy="5616575"/>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9" name="Textplatzhalter 26">
            <a:extLst>
              <a:ext uri="{FF2B5EF4-FFF2-40B4-BE49-F238E27FC236}">
                <a16:creationId xmlns:a16="http://schemas.microsoft.com/office/drawing/2014/main" id="{C2C7C763-54A6-0B44-EE22-507D908F919F}"/>
              </a:ext>
            </a:extLst>
          </p:cNvPr>
          <p:cNvSpPr>
            <a:spLocks noGrp="1"/>
          </p:cNvSpPr>
          <p:nvPr>
            <p:ph type="body" sz="quarter" idx="36" hasCustomPrompt="1"/>
          </p:nvPr>
        </p:nvSpPr>
        <p:spPr>
          <a:xfrm>
            <a:off x="3504788" y="1089023"/>
            <a:ext cx="2498921" cy="5616575"/>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14" name="Textplatzhalter 26">
            <a:extLst>
              <a:ext uri="{FF2B5EF4-FFF2-40B4-BE49-F238E27FC236}">
                <a16:creationId xmlns:a16="http://schemas.microsoft.com/office/drawing/2014/main" id="{82F62537-1834-2993-D281-AE8851FD0A85}"/>
              </a:ext>
            </a:extLst>
          </p:cNvPr>
          <p:cNvSpPr>
            <a:spLocks noGrp="1"/>
          </p:cNvSpPr>
          <p:nvPr>
            <p:ph type="body" sz="quarter" idx="38" hasCustomPrompt="1"/>
          </p:nvPr>
        </p:nvSpPr>
        <p:spPr>
          <a:xfrm>
            <a:off x="8990943" y="1089023"/>
            <a:ext cx="2501387" cy="5616575"/>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18" name="Textplatzhalter 26">
            <a:extLst>
              <a:ext uri="{FF2B5EF4-FFF2-40B4-BE49-F238E27FC236}">
                <a16:creationId xmlns:a16="http://schemas.microsoft.com/office/drawing/2014/main" id="{901D236E-705B-14C9-A060-EA24CF62B640}"/>
              </a:ext>
            </a:extLst>
          </p:cNvPr>
          <p:cNvSpPr>
            <a:spLocks noGrp="1"/>
          </p:cNvSpPr>
          <p:nvPr>
            <p:ph type="body" sz="quarter" idx="39" hasCustomPrompt="1"/>
          </p:nvPr>
        </p:nvSpPr>
        <p:spPr>
          <a:xfrm>
            <a:off x="6247867" y="1089023"/>
            <a:ext cx="2498919" cy="5616575"/>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cxnSp>
        <p:nvCxnSpPr>
          <p:cNvPr id="5" name="Straight Connector 12">
            <a:extLst>
              <a:ext uri="{FF2B5EF4-FFF2-40B4-BE49-F238E27FC236}">
                <a16:creationId xmlns:a16="http://schemas.microsoft.com/office/drawing/2014/main" id="{BEB0875F-4CAE-FB04-3491-1CBC10725CD1}"/>
              </a:ext>
            </a:extLst>
          </p:cNvPr>
          <p:cNvCxnSpPr>
            <a:cxnSpLocks/>
          </p:cNvCxnSpPr>
          <p:nvPr userDrawn="1"/>
        </p:nvCxnSpPr>
        <p:spPr>
          <a:xfrm>
            <a:off x="695143" y="1089026"/>
            <a:ext cx="0" cy="5311775"/>
          </a:xfrm>
          <a:prstGeom prst="line">
            <a:avLst/>
          </a:prstGeom>
          <a:noFill/>
          <a:ln w="12700" cap="flat" cmpd="sng" algn="ctr">
            <a:solidFill>
              <a:schemeClr val="tx1"/>
            </a:solidFill>
            <a:prstDash val="solid"/>
          </a:ln>
          <a:effectLst/>
        </p:spPr>
      </p:cxnSp>
      <p:cxnSp>
        <p:nvCxnSpPr>
          <p:cNvPr id="16" name="Straight Connector 12">
            <a:extLst>
              <a:ext uri="{FF2B5EF4-FFF2-40B4-BE49-F238E27FC236}">
                <a16:creationId xmlns:a16="http://schemas.microsoft.com/office/drawing/2014/main" id="{211AC760-0598-D0AB-11D9-03A70F81E31E}"/>
              </a:ext>
            </a:extLst>
          </p:cNvPr>
          <p:cNvCxnSpPr>
            <a:cxnSpLocks/>
          </p:cNvCxnSpPr>
          <p:nvPr userDrawn="1"/>
        </p:nvCxnSpPr>
        <p:spPr>
          <a:xfrm>
            <a:off x="3440589" y="1089026"/>
            <a:ext cx="0" cy="5311775"/>
          </a:xfrm>
          <a:prstGeom prst="line">
            <a:avLst/>
          </a:prstGeom>
          <a:noFill/>
          <a:ln w="12700" cap="flat" cmpd="sng" algn="ctr">
            <a:solidFill>
              <a:schemeClr val="tx1"/>
            </a:solidFill>
            <a:prstDash val="solid"/>
          </a:ln>
          <a:effectLst/>
        </p:spPr>
      </p:cxnSp>
      <p:cxnSp>
        <p:nvCxnSpPr>
          <p:cNvPr id="17" name="Straight Connector 12">
            <a:extLst>
              <a:ext uri="{FF2B5EF4-FFF2-40B4-BE49-F238E27FC236}">
                <a16:creationId xmlns:a16="http://schemas.microsoft.com/office/drawing/2014/main" id="{60C070A0-5E66-BCD8-0F0D-25D635483328}"/>
              </a:ext>
            </a:extLst>
          </p:cNvPr>
          <p:cNvCxnSpPr>
            <a:cxnSpLocks/>
          </p:cNvCxnSpPr>
          <p:nvPr userDrawn="1"/>
        </p:nvCxnSpPr>
        <p:spPr>
          <a:xfrm>
            <a:off x="6183667" y="1089026"/>
            <a:ext cx="0" cy="5311775"/>
          </a:xfrm>
          <a:prstGeom prst="line">
            <a:avLst/>
          </a:prstGeom>
          <a:noFill/>
          <a:ln w="12700" cap="flat" cmpd="sng" algn="ctr">
            <a:solidFill>
              <a:schemeClr val="tx1"/>
            </a:solidFill>
            <a:prstDash val="solid"/>
          </a:ln>
          <a:effectLst/>
        </p:spPr>
      </p:cxnSp>
      <p:cxnSp>
        <p:nvCxnSpPr>
          <p:cNvPr id="19" name="Straight Connector 12">
            <a:extLst>
              <a:ext uri="{FF2B5EF4-FFF2-40B4-BE49-F238E27FC236}">
                <a16:creationId xmlns:a16="http://schemas.microsoft.com/office/drawing/2014/main" id="{96BFF8FC-F2E6-CD86-1F3B-B8987660B37B}"/>
              </a:ext>
            </a:extLst>
          </p:cNvPr>
          <p:cNvCxnSpPr>
            <a:cxnSpLocks/>
          </p:cNvCxnSpPr>
          <p:nvPr userDrawn="1"/>
        </p:nvCxnSpPr>
        <p:spPr>
          <a:xfrm>
            <a:off x="8926746" y="1089026"/>
            <a:ext cx="0" cy="5311775"/>
          </a:xfrm>
          <a:prstGeom prst="line">
            <a:avLst/>
          </a:prstGeom>
          <a:noFill/>
          <a:ln w="12700" cap="flat" cmpd="sng" algn="ctr">
            <a:solidFill>
              <a:schemeClr val="tx1"/>
            </a:solidFill>
            <a:prstDash val="solid"/>
          </a:ln>
          <a:effectLst/>
        </p:spPr>
      </p:cxnSp>
      <p:sp>
        <p:nvSpPr>
          <p:cNvPr id="3" name="Fußzeilenplatzhalter 2">
            <a:extLst>
              <a:ext uri="{FF2B5EF4-FFF2-40B4-BE49-F238E27FC236}">
                <a16:creationId xmlns:a16="http://schemas.microsoft.com/office/drawing/2014/main" id="{07DA8818-3411-58A6-0F2D-D236EF980F02}"/>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449101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Karten mit Bild und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143" y="300396"/>
            <a:ext cx="10797188" cy="537804"/>
          </a:xfrm>
        </p:spPr>
        <p:txBody>
          <a:bodyPr/>
          <a:lstStyle/>
          <a:p>
            <a:r>
              <a:rPr lang="de-DE" noProof="0"/>
              <a:t>Action-Title (</a:t>
            </a:r>
            <a:r>
              <a:rPr lang="hu-HU" noProof="0"/>
              <a:t>A dia fő üzenete, egy vagy két sor</a:t>
            </a:r>
            <a:r>
              <a:rPr lang="de-DE" noProof="0"/>
              <a:t>)</a:t>
            </a:r>
            <a:endParaRPr lang="en-GB"/>
          </a:p>
        </p:txBody>
      </p:sp>
      <p:sp>
        <p:nvSpPr>
          <p:cNvPr id="6" name="Picture Placeholder 5">
            <a:extLst>
              <a:ext uri="{FF2B5EF4-FFF2-40B4-BE49-F238E27FC236}">
                <a16:creationId xmlns:a16="http://schemas.microsoft.com/office/drawing/2014/main" id="{DB4FFA06-3FAA-27D0-C5F6-31D8B794F93C}"/>
              </a:ext>
            </a:extLst>
          </p:cNvPr>
          <p:cNvSpPr>
            <a:spLocks noGrp="1"/>
          </p:cNvSpPr>
          <p:nvPr>
            <p:ph type="pic" sz="quarter" idx="14" hasCustomPrompt="1"/>
          </p:nvPr>
        </p:nvSpPr>
        <p:spPr>
          <a:xfrm>
            <a:off x="686221" y="1089026"/>
            <a:ext cx="3484760" cy="2339975"/>
          </a:xfrm>
          <a:pattFill prst="dkUpDiag">
            <a:fgClr>
              <a:schemeClr val="accent1"/>
            </a:fgClr>
            <a:bgClr>
              <a:schemeClr val="bg1"/>
            </a:bgClr>
          </a:pattFill>
        </p:spPr>
        <p:txBody>
          <a:bodyPr anchor="ctr"/>
          <a:lstStyle>
            <a:lvl1pPr algn="ctr">
              <a:defRPr/>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7" name="Picture Placeholder 5">
            <a:extLst>
              <a:ext uri="{FF2B5EF4-FFF2-40B4-BE49-F238E27FC236}">
                <a16:creationId xmlns:a16="http://schemas.microsoft.com/office/drawing/2014/main" id="{02FA7C86-9B07-FC03-5191-0C30F450FE15}"/>
              </a:ext>
            </a:extLst>
          </p:cNvPr>
          <p:cNvSpPr>
            <a:spLocks noGrp="1"/>
          </p:cNvSpPr>
          <p:nvPr>
            <p:ph type="pic" sz="quarter" idx="15" hasCustomPrompt="1"/>
          </p:nvPr>
        </p:nvSpPr>
        <p:spPr>
          <a:xfrm>
            <a:off x="4347669" y="1089026"/>
            <a:ext cx="3484756" cy="2339975"/>
          </a:xfrm>
          <a:pattFill prst="dkUpDiag">
            <a:fgClr>
              <a:schemeClr val="accent1"/>
            </a:fgClr>
            <a:bgClr>
              <a:schemeClr val="bg1"/>
            </a:bgClr>
          </a:pattFill>
        </p:spPr>
        <p:txBody>
          <a:bodyPr anchor="ctr"/>
          <a:lstStyle>
            <a:lvl1pPr algn="ctr">
              <a:defRPr/>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10" name="Picture Placeholder 5">
            <a:extLst>
              <a:ext uri="{FF2B5EF4-FFF2-40B4-BE49-F238E27FC236}">
                <a16:creationId xmlns:a16="http://schemas.microsoft.com/office/drawing/2014/main" id="{FB4447F5-0CCF-EF76-22A7-2E297BCDDF84}"/>
              </a:ext>
            </a:extLst>
          </p:cNvPr>
          <p:cNvSpPr>
            <a:spLocks noGrp="1"/>
          </p:cNvSpPr>
          <p:nvPr>
            <p:ph type="pic" sz="quarter" idx="16" hasCustomPrompt="1"/>
          </p:nvPr>
        </p:nvSpPr>
        <p:spPr>
          <a:xfrm>
            <a:off x="8007914" y="1089026"/>
            <a:ext cx="3494690" cy="2339975"/>
          </a:xfrm>
          <a:pattFill prst="dkUpDiag">
            <a:fgClr>
              <a:schemeClr val="accent1"/>
            </a:fgClr>
            <a:bgClr>
              <a:schemeClr val="bg1"/>
            </a:bgClr>
          </a:pattFill>
        </p:spPr>
        <p:txBody>
          <a:bodyPr anchor="ctr"/>
          <a:lstStyle>
            <a:lvl1pPr algn="ctr">
              <a:defRPr/>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13" name="Textplatzhalter 26">
            <a:extLst>
              <a:ext uri="{FF2B5EF4-FFF2-40B4-BE49-F238E27FC236}">
                <a16:creationId xmlns:a16="http://schemas.microsoft.com/office/drawing/2014/main" id="{F3707FA3-C034-E10D-CEB6-88389E6C63D3}"/>
              </a:ext>
            </a:extLst>
          </p:cNvPr>
          <p:cNvSpPr>
            <a:spLocks noGrp="1"/>
          </p:cNvSpPr>
          <p:nvPr>
            <p:ph type="body" sz="quarter" idx="35" hasCustomPrompt="1"/>
          </p:nvPr>
        </p:nvSpPr>
        <p:spPr>
          <a:xfrm>
            <a:off x="759365" y="3530599"/>
            <a:ext cx="3415630" cy="3174999"/>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14" name="Textplatzhalter 26">
            <a:extLst>
              <a:ext uri="{FF2B5EF4-FFF2-40B4-BE49-F238E27FC236}">
                <a16:creationId xmlns:a16="http://schemas.microsoft.com/office/drawing/2014/main" id="{2DA9BA58-E7C3-3EDF-5932-7560CCD8E7B8}"/>
              </a:ext>
            </a:extLst>
          </p:cNvPr>
          <p:cNvSpPr>
            <a:spLocks noGrp="1"/>
          </p:cNvSpPr>
          <p:nvPr>
            <p:ph type="body" sz="quarter" idx="36" hasCustomPrompt="1"/>
          </p:nvPr>
        </p:nvSpPr>
        <p:spPr>
          <a:xfrm>
            <a:off x="4419147" y="3530599"/>
            <a:ext cx="3413278" cy="3174999"/>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15" name="Textplatzhalter 26">
            <a:extLst>
              <a:ext uri="{FF2B5EF4-FFF2-40B4-BE49-F238E27FC236}">
                <a16:creationId xmlns:a16="http://schemas.microsoft.com/office/drawing/2014/main" id="{A7CA9B7A-D827-0C8A-88A1-0795D91E56E3}"/>
              </a:ext>
            </a:extLst>
          </p:cNvPr>
          <p:cNvSpPr>
            <a:spLocks noGrp="1"/>
          </p:cNvSpPr>
          <p:nvPr>
            <p:ph type="body" sz="quarter" idx="37" hasCustomPrompt="1"/>
          </p:nvPr>
        </p:nvSpPr>
        <p:spPr>
          <a:xfrm>
            <a:off x="8076584" y="3530599"/>
            <a:ext cx="3426019" cy="3174999"/>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cxnSp>
        <p:nvCxnSpPr>
          <p:cNvPr id="23" name="Straight Connector 12">
            <a:extLst>
              <a:ext uri="{FF2B5EF4-FFF2-40B4-BE49-F238E27FC236}">
                <a16:creationId xmlns:a16="http://schemas.microsoft.com/office/drawing/2014/main" id="{EAB1347F-0846-3018-9E3B-66DD38ECC6B9}"/>
              </a:ext>
            </a:extLst>
          </p:cNvPr>
          <p:cNvCxnSpPr>
            <a:cxnSpLocks/>
          </p:cNvCxnSpPr>
          <p:nvPr userDrawn="1"/>
        </p:nvCxnSpPr>
        <p:spPr>
          <a:xfrm>
            <a:off x="695143" y="3530598"/>
            <a:ext cx="0" cy="2870202"/>
          </a:xfrm>
          <a:prstGeom prst="line">
            <a:avLst/>
          </a:prstGeom>
          <a:noFill/>
          <a:ln w="12700" cap="flat" cmpd="sng" algn="ctr">
            <a:solidFill>
              <a:schemeClr val="tx1"/>
            </a:solidFill>
            <a:prstDash val="solid"/>
          </a:ln>
          <a:effectLst/>
        </p:spPr>
      </p:cxnSp>
      <p:cxnSp>
        <p:nvCxnSpPr>
          <p:cNvPr id="24" name="Straight Connector 17">
            <a:extLst>
              <a:ext uri="{FF2B5EF4-FFF2-40B4-BE49-F238E27FC236}">
                <a16:creationId xmlns:a16="http://schemas.microsoft.com/office/drawing/2014/main" id="{524A1A01-E25F-AD13-6F21-66BA933BFBFB}"/>
              </a:ext>
            </a:extLst>
          </p:cNvPr>
          <p:cNvCxnSpPr>
            <a:cxnSpLocks/>
          </p:cNvCxnSpPr>
          <p:nvPr userDrawn="1"/>
        </p:nvCxnSpPr>
        <p:spPr>
          <a:xfrm>
            <a:off x="4347668" y="3530598"/>
            <a:ext cx="0" cy="2870202"/>
          </a:xfrm>
          <a:prstGeom prst="line">
            <a:avLst/>
          </a:prstGeom>
          <a:noFill/>
          <a:ln w="12700" cap="flat" cmpd="sng" algn="ctr">
            <a:solidFill>
              <a:schemeClr val="tx1"/>
            </a:solidFill>
            <a:prstDash val="solid"/>
          </a:ln>
          <a:effectLst/>
        </p:spPr>
      </p:cxnSp>
      <p:cxnSp>
        <p:nvCxnSpPr>
          <p:cNvPr id="25" name="Straight Connector 18">
            <a:extLst>
              <a:ext uri="{FF2B5EF4-FFF2-40B4-BE49-F238E27FC236}">
                <a16:creationId xmlns:a16="http://schemas.microsoft.com/office/drawing/2014/main" id="{FAC4D0FC-8006-44BC-DFA3-C8D996E37C8E}"/>
              </a:ext>
            </a:extLst>
          </p:cNvPr>
          <p:cNvCxnSpPr>
            <a:cxnSpLocks/>
          </p:cNvCxnSpPr>
          <p:nvPr userDrawn="1"/>
        </p:nvCxnSpPr>
        <p:spPr>
          <a:xfrm>
            <a:off x="8007914" y="3530598"/>
            <a:ext cx="0" cy="2870202"/>
          </a:xfrm>
          <a:prstGeom prst="line">
            <a:avLst/>
          </a:prstGeom>
          <a:noFill/>
          <a:ln w="12700" cap="flat" cmpd="sng" algn="ctr">
            <a:solidFill>
              <a:schemeClr val="tx1"/>
            </a:solidFill>
            <a:prstDash val="solid"/>
          </a:ln>
          <a:effectLst/>
        </p:spPr>
      </p:cxnSp>
      <p:sp>
        <p:nvSpPr>
          <p:cNvPr id="3" name="Fußzeilenplatzhalter 2">
            <a:extLst>
              <a:ext uri="{FF2B5EF4-FFF2-40B4-BE49-F238E27FC236}">
                <a16:creationId xmlns:a16="http://schemas.microsoft.com/office/drawing/2014/main" id="{002A1D3B-BDB4-3103-84D4-CCEBA416B5A1}"/>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424200039"/>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 Karten mit Bild und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143" y="300396"/>
            <a:ext cx="10797188" cy="537804"/>
          </a:xfrm>
        </p:spPr>
        <p:txBody>
          <a:bodyPr/>
          <a:lstStyle/>
          <a:p>
            <a:r>
              <a:rPr lang="de-DE" noProof="0"/>
              <a:t>Action-Title (</a:t>
            </a:r>
            <a:r>
              <a:rPr lang="hu-HU" noProof="0"/>
              <a:t>A dia fő üzenete, egy vagy két sor</a:t>
            </a:r>
            <a:r>
              <a:rPr lang="de-DE" noProof="0"/>
              <a:t>)</a:t>
            </a:r>
            <a:endParaRPr lang="en-GB"/>
          </a:p>
        </p:txBody>
      </p:sp>
      <p:sp>
        <p:nvSpPr>
          <p:cNvPr id="7" name="Picture Placeholder 6">
            <a:extLst>
              <a:ext uri="{FF2B5EF4-FFF2-40B4-BE49-F238E27FC236}">
                <a16:creationId xmlns:a16="http://schemas.microsoft.com/office/drawing/2014/main" id="{14C4BF24-5556-AA74-FA11-1B9F785B3A92}"/>
              </a:ext>
            </a:extLst>
          </p:cNvPr>
          <p:cNvSpPr>
            <a:spLocks noGrp="1"/>
          </p:cNvSpPr>
          <p:nvPr>
            <p:ph type="pic" sz="quarter" idx="15" hasCustomPrompt="1"/>
          </p:nvPr>
        </p:nvSpPr>
        <p:spPr>
          <a:xfrm>
            <a:off x="693421" y="1089026"/>
            <a:ext cx="2564846" cy="2339975"/>
          </a:xfrm>
          <a:pattFill prst="dkUpDiag">
            <a:fgClr>
              <a:schemeClr val="accent1"/>
            </a:fgClr>
            <a:bgClr>
              <a:schemeClr val="bg1"/>
            </a:bgClr>
          </a:pattFill>
        </p:spPr>
        <p:txBody>
          <a:bodyPr anchor="ctr"/>
          <a:lstStyle>
            <a:lvl1pPr algn="ctr">
              <a:defRPr/>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10" name="Picture Placeholder 6">
            <a:extLst>
              <a:ext uri="{FF2B5EF4-FFF2-40B4-BE49-F238E27FC236}">
                <a16:creationId xmlns:a16="http://schemas.microsoft.com/office/drawing/2014/main" id="{868F3198-A539-2EA1-6844-4F987E0B77EC}"/>
              </a:ext>
            </a:extLst>
          </p:cNvPr>
          <p:cNvSpPr>
            <a:spLocks noGrp="1"/>
          </p:cNvSpPr>
          <p:nvPr>
            <p:ph type="pic" sz="quarter" idx="16" hasCustomPrompt="1"/>
          </p:nvPr>
        </p:nvSpPr>
        <p:spPr>
          <a:xfrm>
            <a:off x="3440589" y="1089026"/>
            <a:ext cx="2560752" cy="2339975"/>
          </a:xfrm>
          <a:pattFill prst="dkUpDiag">
            <a:fgClr>
              <a:schemeClr val="accent1"/>
            </a:fgClr>
            <a:bgClr>
              <a:schemeClr val="bg1"/>
            </a:bgClr>
          </a:pattFill>
        </p:spPr>
        <p:txBody>
          <a:bodyPr anchor="ctr"/>
          <a:lstStyle>
            <a:lvl1pPr algn="ctr">
              <a:defRPr/>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11" name="Picture Placeholder 6">
            <a:extLst>
              <a:ext uri="{FF2B5EF4-FFF2-40B4-BE49-F238E27FC236}">
                <a16:creationId xmlns:a16="http://schemas.microsoft.com/office/drawing/2014/main" id="{13A6F72B-70AA-1971-5458-0B6942CC6727}"/>
              </a:ext>
            </a:extLst>
          </p:cNvPr>
          <p:cNvSpPr>
            <a:spLocks noGrp="1"/>
          </p:cNvSpPr>
          <p:nvPr>
            <p:ph type="pic" sz="quarter" idx="17" hasCustomPrompt="1"/>
          </p:nvPr>
        </p:nvSpPr>
        <p:spPr>
          <a:xfrm>
            <a:off x="6183668" y="1089026"/>
            <a:ext cx="2560750" cy="2339975"/>
          </a:xfrm>
          <a:pattFill prst="dkUpDiag">
            <a:fgClr>
              <a:schemeClr val="accent1"/>
            </a:fgClr>
            <a:bgClr>
              <a:schemeClr val="bg1"/>
            </a:bgClr>
          </a:pattFill>
        </p:spPr>
        <p:txBody>
          <a:bodyPr anchor="ctr"/>
          <a:lstStyle>
            <a:lvl1pPr algn="ctr">
              <a:defRPr/>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12" name="Picture Placeholder 6">
            <a:extLst>
              <a:ext uri="{FF2B5EF4-FFF2-40B4-BE49-F238E27FC236}">
                <a16:creationId xmlns:a16="http://schemas.microsoft.com/office/drawing/2014/main" id="{4A434D27-D9BE-6D5E-941E-DD765709863F}"/>
              </a:ext>
            </a:extLst>
          </p:cNvPr>
          <p:cNvSpPr>
            <a:spLocks noGrp="1"/>
          </p:cNvSpPr>
          <p:nvPr>
            <p:ph type="pic" sz="quarter" idx="18"/>
          </p:nvPr>
        </p:nvSpPr>
        <p:spPr>
          <a:xfrm>
            <a:off x="8926745" y="1089026"/>
            <a:ext cx="2568660" cy="2339975"/>
          </a:xfrm>
          <a:pattFill prst="dkUpDiag">
            <a:fgClr>
              <a:schemeClr val="accent1"/>
            </a:fgClr>
            <a:bgClr>
              <a:schemeClr val="bg1"/>
            </a:bgClr>
          </a:pattFill>
        </p:spPr>
        <p:txBody>
          <a:bodyPr anchor="ctr"/>
          <a:lstStyle>
            <a:lvl1pPr algn="ctr">
              <a:defRPr/>
            </a:lvl1pPr>
          </a:lstStyle>
          <a:p>
            <a:pPr marL="0" marR="0" lvl="0" indent="0" algn="ctr" defTabSz="914126" rtl="0" eaLnBrk="1" fontAlgn="auto" latinLnBrk="0" hangingPunct="1">
              <a:lnSpc>
                <a:spcPct val="110000"/>
              </a:lnSpc>
              <a:spcBef>
                <a:spcPts val="600"/>
              </a:spcBef>
              <a:spcAft>
                <a:spcPts val="0"/>
              </a:spcAft>
              <a:buClrTx/>
              <a:buSzPct val="100000"/>
              <a:buFont typeface="Arial" panose="020B0604020202020204" pitchFamily="34" charset="0"/>
              <a:buNone/>
              <a:tabLst/>
              <a:defRPr/>
            </a:pPr>
            <a:endParaRPr lang="hu-HU"/>
          </a:p>
          <a:p>
            <a:pPr marL="0" marR="0" lvl="0" indent="0" algn="ctr" defTabSz="914126" rtl="0" eaLnBrk="1" fontAlgn="auto" latinLnBrk="0" hangingPunct="1">
              <a:lnSpc>
                <a:spcPct val="110000"/>
              </a:lnSpc>
              <a:spcBef>
                <a:spcPts val="600"/>
              </a:spcBef>
              <a:spcAft>
                <a:spcPts val="0"/>
              </a:spcAft>
              <a:buClrTx/>
              <a:buSzPct val="100000"/>
              <a:buFont typeface="Arial" panose="020B0604020202020204" pitchFamily="34" charset="0"/>
              <a:buNone/>
              <a:tabLst/>
              <a:defRPr/>
            </a:pPr>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a:p>
            <a:endParaRPr lang="de-DE"/>
          </a:p>
        </p:txBody>
      </p:sp>
      <p:sp>
        <p:nvSpPr>
          <p:cNvPr id="4" name="Textplatzhalter 26">
            <a:extLst>
              <a:ext uri="{FF2B5EF4-FFF2-40B4-BE49-F238E27FC236}">
                <a16:creationId xmlns:a16="http://schemas.microsoft.com/office/drawing/2014/main" id="{FE83A9B8-8C7F-0A96-B631-D2F52B52B370}"/>
              </a:ext>
            </a:extLst>
          </p:cNvPr>
          <p:cNvSpPr>
            <a:spLocks noGrp="1"/>
          </p:cNvSpPr>
          <p:nvPr>
            <p:ph type="body" sz="quarter" idx="35" hasCustomPrompt="1"/>
          </p:nvPr>
        </p:nvSpPr>
        <p:spPr>
          <a:xfrm>
            <a:off x="761709" y="3530601"/>
            <a:ext cx="2496558" cy="3174997"/>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5" name="Textplatzhalter 26">
            <a:extLst>
              <a:ext uri="{FF2B5EF4-FFF2-40B4-BE49-F238E27FC236}">
                <a16:creationId xmlns:a16="http://schemas.microsoft.com/office/drawing/2014/main" id="{EB81B71C-887C-F389-E5CD-A50B20EE1DA5}"/>
              </a:ext>
            </a:extLst>
          </p:cNvPr>
          <p:cNvSpPr>
            <a:spLocks noGrp="1"/>
          </p:cNvSpPr>
          <p:nvPr>
            <p:ph type="body" sz="quarter" idx="36" hasCustomPrompt="1"/>
          </p:nvPr>
        </p:nvSpPr>
        <p:spPr>
          <a:xfrm>
            <a:off x="3504788" y="3530601"/>
            <a:ext cx="2496555" cy="3174997"/>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8" name="Textplatzhalter 26">
            <a:extLst>
              <a:ext uri="{FF2B5EF4-FFF2-40B4-BE49-F238E27FC236}">
                <a16:creationId xmlns:a16="http://schemas.microsoft.com/office/drawing/2014/main" id="{9FA60292-69FC-526D-D4AE-4CC616A428D9}"/>
              </a:ext>
            </a:extLst>
          </p:cNvPr>
          <p:cNvSpPr>
            <a:spLocks noGrp="1"/>
          </p:cNvSpPr>
          <p:nvPr>
            <p:ph type="body" sz="quarter" idx="38" hasCustomPrompt="1"/>
          </p:nvPr>
        </p:nvSpPr>
        <p:spPr>
          <a:xfrm>
            <a:off x="8990946" y="3530601"/>
            <a:ext cx="2501382" cy="3174997"/>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9" name="Textplatzhalter 26">
            <a:extLst>
              <a:ext uri="{FF2B5EF4-FFF2-40B4-BE49-F238E27FC236}">
                <a16:creationId xmlns:a16="http://schemas.microsoft.com/office/drawing/2014/main" id="{6A97CABF-614E-607B-098A-C51C0AC84582}"/>
              </a:ext>
            </a:extLst>
          </p:cNvPr>
          <p:cNvSpPr>
            <a:spLocks noGrp="1"/>
          </p:cNvSpPr>
          <p:nvPr>
            <p:ph type="body" sz="quarter" idx="39" hasCustomPrompt="1"/>
          </p:nvPr>
        </p:nvSpPr>
        <p:spPr>
          <a:xfrm>
            <a:off x="6247867" y="3530601"/>
            <a:ext cx="2496551" cy="3174997"/>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cxnSp>
        <p:nvCxnSpPr>
          <p:cNvPr id="40" name="Straight Connector 12">
            <a:extLst>
              <a:ext uri="{FF2B5EF4-FFF2-40B4-BE49-F238E27FC236}">
                <a16:creationId xmlns:a16="http://schemas.microsoft.com/office/drawing/2014/main" id="{73757D24-3850-9146-86D6-F1D5F2109D5B}"/>
              </a:ext>
            </a:extLst>
          </p:cNvPr>
          <p:cNvCxnSpPr>
            <a:cxnSpLocks/>
          </p:cNvCxnSpPr>
          <p:nvPr userDrawn="1"/>
        </p:nvCxnSpPr>
        <p:spPr>
          <a:xfrm>
            <a:off x="695143" y="3530598"/>
            <a:ext cx="0" cy="2870202"/>
          </a:xfrm>
          <a:prstGeom prst="line">
            <a:avLst/>
          </a:prstGeom>
          <a:noFill/>
          <a:ln w="12700" cap="flat" cmpd="sng" algn="ctr">
            <a:solidFill>
              <a:schemeClr val="tx1"/>
            </a:solidFill>
            <a:prstDash val="solid"/>
          </a:ln>
          <a:effectLst/>
        </p:spPr>
      </p:cxnSp>
      <p:cxnSp>
        <p:nvCxnSpPr>
          <p:cNvPr id="41" name="Straight Connector 12">
            <a:extLst>
              <a:ext uri="{FF2B5EF4-FFF2-40B4-BE49-F238E27FC236}">
                <a16:creationId xmlns:a16="http://schemas.microsoft.com/office/drawing/2014/main" id="{DA94B3CC-4FFA-1A26-6810-09D87439621C}"/>
              </a:ext>
            </a:extLst>
          </p:cNvPr>
          <p:cNvCxnSpPr>
            <a:cxnSpLocks/>
          </p:cNvCxnSpPr>
          <p:nvPr userDrawn="1"/>
        </p:nvCxnSpPr>
        <p:spPr>
          <a:xfrm>
            <a:off x="3440589" y="3520028"/>
            <a:ext cx="0" cy="2880772"/>
          </a:xfrm>
          <a:prstGeom prst="line">
            <a:avLst/>
          </a:prstGeom>
          <a:noFill/>
          <a:ln w="12700" cap="flat" cmpd="sng" algn="ctr">
            <a:solidFill>
              <a:schemeClr val="tx1"/>
            </a:solidFill>
            <a:prstDash val="solid"/>
          </a:ln>
          <a:effectLst/>
        </p:spPr>
      </p:cxnSp>
      <p:cxnSp>
        <p:nvCxnSpPr>
          <p:cNvPr id="42" name="Straight Connector 12">
            <a:extLst>
              <a:ext uri="{FF2B5EF4-FFF2-40B4-BE49-F238E27FC236}">
                <a16:creationId xmlns:a16="http://schemas.microsoft.com/office/drawing/2014/main" id="{163E00E8-3C52-0746-3E7F-260603084FC2}"/>
              </a:ext>
            </a:extLst>
          </p:cNvPr>
          <p:cNvCxnSpPr>
            <a:cxnSpLocks/>
          </p:cNvCxnSpPr>
          <p:nvPr userDrawn="1"/>
        </p:nvCxnSpPr>
        <p:spPr>
          <a:xfrm>
            <a:off x="6183667" y="3531604"/>
            <a:ext cx="0" cy="2869197"/>
          </a:xfrm>
          <a:prstGeom prst="line">
            <a:avLst/>
          </a:prstGeom>
          <a:noFill/>
          <a:ln w="12700" cap="flat" cmpd="sng" algn="ctr">
            <a:solidFill>
              <a:schemeClr val="tx1"/>
            </a:solidFill>
            <a:prstDash val="solid"/>
          </a:ln>
          <a:effectLst/>
        </p:spPr>
      </p:cxnSp>
      <p:cxnSp>
        <p:nvCxnSpPr>
          <p:cNvPr id="43" name="Straight Connector 12">
            <a:extLst>
              <a:ext uri="{FF2B5EF4-FFF2-40B4-BE49-F238E27FC236}">
                <a16:creationId xmlns:a16="http://schemas.microsoft.com/office/drawing/2014/main" id="{2C4E7254-24C6-969F-055D-1D3F19E3C64F}"/>
              </a:ext>
            </a:extLst>
          </p:cNvPr>
          <p:cNvCxnSpPr>
            <a:cxnSpLocks/>
          </p:cNvCxnSpPr>
          <p:nvPr userDrawn="1"/>
        </p:nvCxnSpPr>
        <p:spPr>
          <a:xfrm>
            <a:off x="8926746" y="3531604"/>
            <a:ext cx="0" cy="2869197"/>
          </a:xfrm>
          <a:prstGeom prst="line">
            <a:avLst/>
          </a:prstGeom>
          <a:noFill/>
          <a:ln w="12700" cap="flat" cmpd="sng" algn="ctr">
            <a:solidFill>
              <a:schemeClr val="tx1"/>
            </a:solidFill>
            <a:prstDash val="solid"/>
          </a:ln>
          <a:effectLst/>
        </p:spPr>
      </p:cxnSp>
      <p:sp>
        <p:nvSpPr>
          <p:cNvPr id="3" name="Fußzeilenplatzhalter 2">
            <a:extLst>
              <a:ext uri="{FF2B5EF4-FFF2-40B4-BE49-F238E27FC236}">
                <a16:creationId xmlns:a16="http://schemas.microsoft.com/office/drawing/2014/main" id="{668F7875-5D67-9E75-512A-55FBBE7E3D9E}"/>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3087678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4" name="Bildplatzhalter 3"/>
          <p:cNvSpPr>
            <a:spLocks noGrp="1"/>
          </p:cNvSpPr>
          <p:nvPr>
            <p:ph type="pic" sz="quarter" idx="11" hasCustomPrompt="1"/>
          </p:nvPr>
        </p:nvSpPr>
        <p:spPr bwMode="gray">
          <a:xfrm>
            <a:off x="0" y="0"/>
            <a:ext cx="12188825" cy="6858000"/>
          </a:xfrm>
          <a:pattFill prst="dkUpDiag">
            <a:fgClr>
              <a:schemeClr val="accent1"/>
            </a:fgClr>
            <a:bgClr>
              <a:schemeClr val="bg1"/>
            </a:bgClr>
          </a:pattFill>
        </p:spPr>
        <p:txBody>
          <a:bodyPr vert="horz" lIns="0" tIns="0" rIns="0" bIns="900000" rtlCol="0" anchor="ctr" anchorCtr="0">
            <a:noAutofit/>
          </a:bodyPr>
          <a:lstStyle>
            <a:lvl1pPr algn="ctr">
              <a:lnSpc>
                <a:spcPct val="100000"/>
              </a:lnSpc>
              <a:spcBef>
                <a:spcPts val="0"/>
              </a:spcBef>
              <a:defRPr lang="de-DE"/>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2" name="Titel 1"/>
          <p:cNvSpPr>
            <a:spLocks noGrp="1"/>
          </p:cNvSpPr>
          <p:nvPr>
            <p:ph type="title" hasCustomPrompt="1"/>
          </p:nvPr>
        </p:nvSpPr>
        <p:spPr/>
        <p:txBody>
          <a:bodyPr/>
          <a:lstStyle/>
          <a:p>
            <a:r>
              <a:rPr lang="de-DE" noProof="0"/>
              <a:t>Action-Title (</a:t>
            </a:r>
            <a:r>
              <a:rPr lang="hu-HU" noProof="0"/>
              <a:t>A dia fő üzenete, egy vagy két sor</a:t>
            </a:r>
            <a:r>
              <a:rPr lang="de-DE" noProof="0"/>
              <a:t>)</a:t>
            </a:r>
            <a:endParaRPr lang="de-DE"/>
          </a:p>
        </p:txBody>
      </p:sp>
    </p:spTree>
    <p:extLst>
      <p:ext uri="{BB962C8B-B14F-4D97-AF65-F5344CB8AC3E}">
        <p14:creationId xmlns:p14="http://schemas.microsoft.com/office/powerpoint/2010/main" val="3987866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rPr lang="en-US"/>
              <a:t>Master főcím editálása</a:t>
            </a:r>
            <a:endParaRPr/>
          </a:p>
        </p:txBody>
      </p:sp>
      <p:sp>
        <p:nvSpPr>
          <p:cNvPr id="5" name="Date Placeholder 2"/>
          <p:cNvSpPr>
            <a:spLocks noGrp="1"/>
          </p:cNvSpPr>
          <p:nvPr>
            <p:ph type="dt" sz="half" idx="10"/>
          </p:nvPr>
        </p:nvSpPr>
        <p:spPr bwMode="auto"/>
        <p:txBody>
          <a:bodyPr/>
          <a:lstStyle/>
          <a:p>
            <a:pPr>
              <a:defRPr/>
            </a:pPr>
            <a:r>
              <a:rPr lang="hu-HU"/>
              <a:t>2020 december 4</a:t>
            </a:r>
            <a:endParaRPr lang="en-US"/>
          </a:p>
        </p:txBody>
      </p:sp>
      <p:sp>
        <p:nvSpPr>
          <p:cNvPr id="6" name="Footer Placeholder 3"/>
          <p:cNvSpPr>
            <a:spLocks noGrp="1"/>
          </p:cNvSpPr>
          <p:nvPr>
            <p:ph type="ftr" sz="quarter" idx="11"/>
          </p:nvPr>
        </p:nvSpPr>
        <p:spPr bwMode="auto"/>
        <p:txBody>
          <a:bodyPr/>
          <a:lstStyle/>
          <a:p>
            <a:pPr>
              <a:defRPr/>
            </a:pPr>
            <a:r>
              <a:rPr lang="hu-HU"/>
              <a:t>MILAB Bemutatkozás</a:t>
            </a:r>
            <a:endParaRPr lang="en-US"/>
          </a:p>
        </p:txBody>
      </p:sp>
      <p:sp>
        <p:nvSpPr>
          <p:cNvPr id="7" name="Slide Number Placeholder 4"/>
          <p:cNvSpPr>
            <a:spLocks noGrp="1"/>
          </p:cNvSpPr>
          <p:nvPr>
            <p:ph type="sldNum" sz="quarter" idx="12"/>
          </p:nvPr>
        </p:nvSpPr>
        <p:spPr bwMode="auto"/>
        <p:txBody>
          <a:bodyPr/>
          <a:lstStyle/>
          <a:p>
            <a:pPr>
              <a:defRPr/>
            </a:pPr>
            <a:fld id="{00DE720E-C72B-42F0-AD69-52D60E3C605E}" type="slidenum">
              <a:rPr lang="en-US"/>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anzseitiges Bild mit Inhalt 4-spaltig mit Überschrif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5D12FA3A-7AE9-2DD4-DB77-5F7F7B920234}"/>
              </a:ext>
            </a:extLst>
          </p:cNvPr>
          <p:cNvSpPr>
            <a:spLocks noGrp="1"/>
          </p:cNvSpPr>
          <p:nvPr>
            <p:ph type="pic" sz="quarter" idx="11" hasCustomPrompt="1"/>
          </p:nvPr>
        </p:nvSpPr>
        <p:spPr bwMode="gray">
          <a:xfrm>
            <a:off x="0" y="0"/>
            <a:ext cx="12188825" cy="6858000"/>
          </a:xfrm>
          <a:pattFill prst="dkUpDiag">
            <a:fgClr>
              <a:schemeClr val="accent1"/>
            </a:fgClr>
            <a:bgClr>
              <a:schemeClr val="bg1"/>
            </a:bgClr>
          </a:pattFill>
        </p:spPr>
        <p:txBody>
          <a:bodyPr vert="horz" lIns="0" tIns="0" rIns="0" bIns="900000" rtlCol="0" anchor="ctr" anchorCtr="0">
            <a:noAutofit/>
          </a:bodyPr>
          <a:lstStyle>
            <a:lvl1pPr algn="ctr">
              <a:lnSpc>
                <a:spcPct val="100000"/>
              </a:lnSpc>
              <a:spcBef>
                <a:spcPts val="0"/>
              </a:spcBef>
              <a:defRPr lang="de-DE"/>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2" name="Titel 1"/>
          <p:cNvSpPr>
            <a:spLocks noGrp="1"/>
          </p:cNvSpPr>
          <p:nvPr>
            <p:ph type="title" hasCustomPrompt="1"/>
          </p:nvPr>
        </p:nvSpPr>
        <p:spPr>
          <a:xfrm>
            <a:off x="695144" y="300396"/>
            <a:ext cx="10797188" cy="537804"/>
          </a:xfrm>
        </p:spPr>
        <p:txBody>
          <a:bodyPr/>
          <a:lstStyle/>
          <a:p>
            <a:r>
              <a:rPr lang="de-DE" noProof="0"/>
              <a:t>Action-Title (</a:t>
            </a:r>
            <a:r>
              <a:rPr lang="hu-HU" noProof="0"/>
              <a:t>A dia fő üzenete, egy vagy két sor</a:t>
            </a:r>
            <a:r>
              <a:rPr lang="de-DE" noProof="0"/>
              <a:t>)</a:t>
            </a:r>
            <a:endParaRPr lang="de-DE"/>
          </a:p>
        </p:txBody>
      </p:sp>
      <p:sp>
        <p:nvSpPr>
          <p:cNvPr id="16" name="Inhaltsplatzhalter 6">
            <a:extLst>
              <a:ext uri="{FF2B5EF4-FFF2-40B4-BE49-F238E27FC236}">
                <a16:creationId xmlns:a16="http://schemas.microsoft.com/office/drawing/2014/main" id="{EAC5495E-4C8C-0A47-A736-7D20FEE8A880}"/>
              </a:ext>
            </a:extLst>
          </p:cNvPr>
          <p:cNvSpPr>
            <a:spLocks noGrp="1"/>
          </p:cNvSpPr>
          <p:nvPr>
            <p:ph sz="quarter" idx="24" hasCustomPrompt="1"/>
          </p:nvPr>
        </p:nvSpPr>
        <p:spPr bwMode="gray">
          <a:xfrm>
            <a:off x="695144" y="4756051"/>
            <a:ext cx="2577917" cy="285597"/>
          </a:xfrm>
        </p:spPr>
        <p:txBody>
          <a:bodyPr/>
          <a:lstStyle>
            <a:lvl1pPr>
              <a:defRPr sz="1799"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a:t>
            </a:r>
            <a:endParaRPr lang="de-DE" noProof="0"/>
          </a:p>
        </p:txBody>
      </p:sp>
      <p:sp>
        <p:nvSpPr>
          <p:cNvPr id="28" name="Inhaltsplatzhalter 6">
            <a:extLst>
              <a:ext uri="{FF2B5EF4-FFF2-40B4-BE49-F238E27FC236}">
                <a16:creationId xmlns:a16="http://schemas.microsoft.com/office/drawing/2014/main" id="{910623E2-65E8-F847-87C7-DF3BA928B800}"/>
              </a:ext>
            </a:extLst>
          </p:cNvPr>
          <p:cNvSpPr>
            <a:spLocks noGrp="1"/>
          </p:cNvSpPr>
          <p:nvPr>
            <p:ph sz="quarter" idx="26" hasCustomPrompt="1"/>
          </p:nvPr>
        </p:nvSpPr>
        <p:spPr bwMode="gray">
          <a:xfrm>
            <a:off x="3615220" y="4756051"/>
            <a:ext cx="2577917" cy="285597"/>
          </a:xfrm>
        </p:spPr>
        <p:txBody>
          <a:bodyPr/>
          <a:lstStyle>
            <a:lvl1pPr>
              <a:defRPr sz="1799"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a:t>
            </a:r>
            <a:endParaRPr lang="de-DE" noProof="0"/>
          </a:p>
        </p:txBody>
      </p:sp>
      <p:sp>
        <p:nvSpPr>
          <p:cNvPr id="31" name="Inhaltsplatzhalter 6">
            <a:extLst>
              <a:ext uri="{FF2B5EF4-FFF2-40B4-BE49-F238E27FC236}">
                <a16:creationId xmlns:a16="http://schemas.microsoft.com/office/drawing/2014/main" id="{696F9E4B-4C85-CF41-9E50-3913EB5CF229}"/>
              </a:ext>
            </a:extLst>
          </p:cNvPr>
          <p:cNvSpPr>
            <a:spLocks noGrp="1"/>
          </p:cNvSpPr>
          <p:nvPr>
            <p:ph sz="quarter" idx="28" hasCustomPrompt="1"/>
          </p:nvPr>
        </p:nvSpPr>
        <p:spPr bwMode="gray">
          <a:xfrm>
            <a:off x="6535296" y="4756051"/>
            <a:ext cx="2577917" cy="285597"/>
          </a:xfrm>
        </p:spPr>
        <p:txBody>
          <a:bodyPr/>
          <a:lstStyle>
            <a:lvl1pPr>
              <a:defRPr sz="1799"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a:t>
            </a:r>
            <a:endParaRPr lang="de-DE" noProof="0"/>
          </a:p>
        </p:txBody>
      </p:sp>
      <p:sp>
        <p:nvSpPr>
          <p:cNvPr id="34" name="Inhaltsplatzhalter 6">
            <a:extLst>
              <a:ext uri="{FF2B5EF4-FFF2-40B4-BE49-F238E27FC236}">
                <a16:creationId xmlns:a16="http://schemas.microsoft.com/office/drawing/2014/main" id="{6DA902C5-6C86-A148-985D-EAB0CA94F2D8}"/>
              </a:ext>
            </a:extLst>
          </p:cNvPr>
          <p:cNvSpPr>
            <a:spLocks noGrp="1"/>
          </p:cNvSpPr>
          <p:nvPr>
            <p:ph sz="quarter" idx="30" hasCustomPrompt="1"/>
          </p:nvPr>
        </p:nvSpPr>
        <p:spPr bwMode="gray">
          <a:xfrm>
            <a:off x="9455374" y="4756051"/>
            <a:ext cx="2577917" cy="285597"/>
          </a:xfrm>
        </p:spPr>
        <p:txBody>
          <a:bodyPr/>
          <a:lstStyle>
            <a:lvl1pPr>
              <a:defRPr sz="1799" b="1" i="0">
                <a:latin typeface="+mn-lt"/>
                <a:cs typeface="Audi Type" panose="020B0503040200000003" pitchFamily="34" charset="0"/>
              </a:defRPr>
            </a:lvl1pPr>
            <a:lvl2pPr>
              <a:buSzPct val="125000"/>
              <a:defRPr b="0" i="0">
                <a:latin typeface="Audi Type" panose="020B0503040200000003" pitchFamily="34" charset="0"/>
                <a:cs typeface="Audi Type" panose="020B0503040200000003" pitchFamily="34" charset="0"/>
              </a:defRPr>
            </a:lvl2pPr>
            <a:lvl3pPr>
              <a:buSzPct val="125000"/>
              <a:defRPr b="0" i="0">
                <a:latin typeface="Audi Type" panose="020B0503040200000003" pitchFamily="34" charset="0"/>
                <a:cs typeface="Audi Type" panose="020B0503040200000003" pitchFamily="34" charset="0"/>
              </a:defRPr>
            </a:lvl3pPr>
            <a:lvl4pPr>
              <a:buSzPct val="125000"/>
              <a:defRPr b="0" i="0">
                <a:latin typeface="Audi Type" panose="020B0503040200000003" pitchFamily="34" charset="0"/>
                <a:cs typeface="Audi Type" panose="020B0503040200000003" pitchFamily="34" charset="0"/>
              </a:defRPr>
            </a:lvl4pPr>
            <a:lvl5pPr>
              <a:buSzPct val="125000"/>
              <a:defRPr b="0" i="0">
                <a:latin typeface="Audi Type" panose="020B0503040200000003" pitchFamily="34" charset="0"/>
                <a:cs typeface="Audi Type" panose="020B0503040200000003" pitchFamily="34" charset="0"/>
              </a:defRPr>
            </a:lvl5pPr>
          </a:lstStyle>
          <a:p>
            <a:pPr lvl="0"/>
            <a:r>
              <a:rPr lang="hu-HU" noProof="0"/>
              <a:t>Címsor</a:t>
            </a:r>
            <a:endParaRPr lang="de-DE" noProof="0"/>
          </a:p>
        </p:txBody>
      </p:sp>
      <p:sp>
        <p:nvSpPr>
          <p:cNvPr id="35" name="Textplatzhalter 26">
            <a:extLst>
              <a:ext uri="{FF2B5EF4-FFF2-40B4-BE49-F238E27FC236}">
                <a16:creationId xmlns:a16="http://schemas.microsoft.com/office/drawing/2014/main" id="{AF5E6C9E-21BF-164C-9D1F-5DDA5EAA3977}"/>
              </a:ext>
            </a:extLst>
          </p:cNvPr>
          <p:cNvSpPr>
            <a:spLocks noGrp="1"/>
          </p:cNvSpPr>
          <p:nvPr>
            <p:ph type="body" sz="quarter" idx="31" hasCustomPrompt="1"/>
          </p:nvPr>
        </p:nvSpPr>
        <p:spPr>
          <a:xfrm>
            <a:off x="695143" y="5271866"/>
            <a:ext cx="2555334" cy="1440000"/>
          </a:xfrm>
        </p:spPr>
        <p:txBody>
          <a:bodyPr/>
          <a:lstStyle>
            <a:lvl1pPr marL="0" indent="0">
              <a:buClr>
                <a:schemeClr val="accent6"/>
              </a:buClr>
              <a:buSzPct val="150000"/>
              <a:buFont typeface="Audi Type Normal" panose="000B0503040202020203" pitchFamily="34" charset="0"/>
              <a:buNone/>
              <a:tabLst/>
              <a:defRPr sz="1600" b="0" i="0">
                <a:latin typeface="+mn-lt"/>
                <a:cs typeface="Audi Type" panose="020B0503040200000003" pitchFamily="34" charset="0"/>
              </a:defRPr>
            </a:lvl1pPr>
          </a:lstStyle>
          <a:p>
            <a:pPr lvl="0"/>
            <a:r>
              <a:rPr lang="hu-HU"/>
              <a:t>Szöveg beszúrása</a:t>
            </a:r>
            <a:endParaRPr lang="de-DE"/>
          </a:p>
        </p:txBody>
      </p:sp>
      <p:sp>
        <p:nvSpPr>
          <p:cNvPr id="36" name="Textplatzhalter 26">
            <a:extLst>
              <a:ext uri="{FF2B5EF4-FFF2-40B4-BE49-F238E27FC236}">
                <a16:creationId xmlns:a16="http://schemas.microsoft.com/office/drawing/2014/main" id="{C906FD70-F25E-0147-8D89-50AED42B4FF7}"/>
              </a:ext>
            </a:extLst>
          </p:cNvPr>
          <p:cNvSpPr>
            <a:spLocks noGrp="1"/>
          </p:cNvSpPr>
          <p:nvPr>
            <p:ph type="body" sz="quarter" idx="32" hasCustomPrompt="1"/>
          </p:nvPr>
        </p:nvSpPr>
        <p:spPr>
          <a:xfrm>
            <a:off x="3615220" y="5271866"/>
            <a:ext cx="2555334" cy="1440000"/>
          </a:xfrm>
        </p:spPr>
        <p:txBody>
          <a:bodyPr/>
          <a:lstStyle>
            <a:lvl1pPr marL="0" indent="0">
              <a:buClr>
                <a:schemeClr val="accent6"/>
              </a:buClr>
              <a:buSzPct val="150000"/>
              <a:buFont typeface="Audi Type Normal" panose="000B0503040202020203" pitchFamily="34" charset="0"/>
              <a:buNone/>
              <a:tabLst/>
              <a:defRPr sz="1600" b="0" i="0">
                <a:latin typeface="+mn-lt"/>
                <a:cs typeface="Audi Type" panose="020B0503040200000003" pitchFamily="34" charset="0"/>
              </a:defRPr>
            </a:lvl1pPr>
          </a:lstStyle>
          <a:p>
            <a:pPr lvl="0"/>
            <a:r>
              <a:rPr lang="hu-HU"/>
              <a:t>Szöveg beszúrása</a:t>
            </a:r>
            <a:endParaRPr lang="de-DE"/>
          </a:p>
        </p:txBody>
      </p:sp>
      <p:sp>
        <p:nvSpPr>
          <p:cNvPr id="37" name="Textplatzhalter 26">
            <a:extLst>
              <a:ext uri="{FF2B5EF4-FFF2-40B4-BE49-F238E27FC236}">
                <a16:creationId xmlns:a16="http://schemas.microsoft.com/office/drawing/2014/main" id="{3787E388-8A9B-534F-8396-1D057BB0F020}"/>
              </a:ext>
            </a:extLst>
          </p:cNvPr>
          <p:cNvSpPr>
            <a:spLocks noGrp="1"/>
          </p:cNvSpPr>
          <p:nvPr>
            <p:ph type="body" sz="quarter" idx="33" hasCustomPrompt="1"/>
          </p:nvPr>
        </p:nvSpPr>
        <p:spPr>
          <a:xfrm>
            <a:off x="6535297" y="5271866"/>
            <a:ext cx="2555334" cy="1440000"/>
          </a:xfrm>
        </p:spPr>
        <p:txBody>
          <a:bodyPr/>
          <a:lstStyle>
            <a:lvl1pPr marL="0" indent="0">
              <a:buClr>
                <a:schemeClr val="accent6"/>
              </a:buClr>
              <a:buSzPct val="150000"/>
              <a:buFont typeface="Audi Type Normal" panose="000B0503040202020203" pitchFamily="34" charset="0"/>
              <a:buNone/>
              <a:tabLst/>
              <a:defRPr sz="1600" b="0" i="0">
                <a:latin typeface="+mn-lt"/>
                <a:cs typeface="Audi Type" panose="020B0503040200000003" pitchFamily="34" charset="0"/>
              </a:defRPr>
            </a:lvl1pPr>
          </a:lstStyle>
          <a:p>
            <a:pPr lvl="0"/>
            <a:r>
              <a:rPr lang="hu-HU"/>
              <a:t>Szöveg beszúrása</a:t>
            </a:r>
            <a:endParaRPr lang="de-DE"/>
          </a:p>
        </p:txBody>
      </p:sp>
      <p:sp>
        <p:nvSpPr>
          <p:cNvPr id="38" name="Textplatzhalter 26">
            <a:extLst>
              <a:ext uri="{FF2B5EF4-FFF2-40B4-BE49-F238E27FC236}">
                <a16:creationId xmlns:a16="http://schemas.microsoft.com/office/drawing/2014/main" id="{010A1055-FAE4-6247-9770-A2BC981C8C74}"/>
              </a:ext>
            </a:extLst>
          </p:cNvPr>
          <p:cNvSpPr>
            <a:spLocks noGrp="1"/>
          </p:cNvSpPr>
          <p:nvPr>
            <p:ph type="body" sz="quarter" idx="34" hasCustomPrompt="1"/>
          </p:nvPr>
        </p:nvSpPr>
        <p:spPr>
          <a:xfrm>
            <a:off x="9455374" y="5271866"/>
            <a:ext cx="2555334" cy="1440000"/>
          </a:xfrm>
        </p:spPr>
        <p:txBody>
          <a:bodyPr/>
          <a:lstStyle>
            <a:lvl1pPr marL="0" indent="0">
              <a:buClr>
                <a:schemeClr val="accent6"/>
              </a:buClr>
              <a:buSzPct val="150000"/>
              <a:buFont typeface="Audi Type Normal" panose="000B0503040202020203" pitchFamily="34" charset="0"/>
              <a:buNone/>
              <a:tabLst/>
              <a:defRPr sz="1600" b="0" i="0">
                <a:latin typeface="+mn-lt"/>
                <a:cs typeface="Audi Type" panose="020B0503040200000003" pitchFamily="34" charset="0"/>
              </a:defRPr>
            </a:lvl1pPr>
          </a:lstStyle>
          <a:p>
            <a:pPr lvl="0"/>
            <a:r>
              <a:rPr lang="hu-HU"/>
              <a:t>Szöveg beszúrása</a:t>
            </a:r>
            <a:endParaRPr lang="de-DE"/>
          </a:p>
        </p:txBody>
      </p:sp>
    </p:spTree>
    <p:extLst>
      <p:ext uri="{BB962C8B-B14F-4D97-AF65-F5344CB8AC3E}">
        <p14:creationId xmlns:p14="http://schemas.microsoft.com/office/powerpoint/2010/main" val="9637879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Bilder mit Titel">
    <p:spTree>
      <p:nvGrpSpPr>
        <p:cNvPr id="1" name=""/>
        <p:cNvGrpSpPr/>
        <p:nvPr/>
      </p:nvGrpSpPr>
      <p:grpSpPr>
        <a:xfrm>
          <a:off x="0" y="0"/>
          <a:ext cx="0" cy="0"/>
          <a:chOff x="0" y="0"/>
          <a:chExt cx="0" cy="0"/>
        </a:xfrm>
      </p:grpSpPr>
      <p:sp>
        <p:nvSpPr>
          <p:cNvPr id="4" name="Bildplatzhalter 3"/>
          <p:cNvSpPr>
            <a:spLocks noGrp="1"/>
          </p:cNvSpPr>
          <p:nvPr>
            <p:ph type="pic" sz="quarter" idx="11" hasCustomPrompt="1"/>
          </p:nvPr>
        </p:nvSpPr>
        <p:spPr bwMode="gray">
          <a:xfrm>
            <a:off x="0" y="0"/>
            <a:ext cx="6094413" cy="6858000"/>
          </a:xfrm>
          <a:pattFill prst="dkUpDiag">
            <a:fgClr>
              <a:schemeClr val="accent1"/>
            </a:fgClr>
            <a:bgClr>
              <a:schemeClr val="bg1"/>
            </a:bgClr>
          </a:pattFill>
        </p:spPr>
        <p:txBody>
          <a:bodyPr vert="horz" lIns="0" tIns="0" rIns="0" bIns="900000" rtlCol="0" anchor="ctr" anchorCtr="0">
            <a:noAutofit/>
          </a:bodyPr>
          <a:lstStyle>
            <a:lvl1pPr algn="ctr">
              <a:lnSpc>
                <a:spcPct val="100000"/>
              </a:lnSpc>
              <a:spcBef>
                <a:spcPts val="0"/>
              </a:spcBef>
              <a:defRPr lang="de-DE"/>
            </a:lvl1pPr>
          </a:lstStyle>
          <a:p>
            <a:pPr marL="0" marR="0" lvl="0" indent="0" algn="ctr" defTabSz="914126"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t>
            </a:r>
            <a:endParaRPr lang="hu-HU"/>
          </a:p>
          <a:p>
            <a:pPr marL="0" marR="0" lvl="0" indent="0" algn="ctr" defTabSz="914126"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lang="de-DE"/>
              <a:t>a </a:t>
            </a:r>
            <a:r>
              <a:rPr lang="de-DE" err="1"/>
              <a:t>Hozzáadás</a:t>
            </a:r>
            <a:r>
              <a:rPr lang="de-DE"/>
              <a:t> </a:t>
            </a:r>
            <a:r>
              <a:rPr lang="de-DE" err="1"/>
              <a:t>ikonra</a:t>
            </a:r>
            <a:endParaRPr lang="de-DE"/>
          </a:p>
          <a:p>
            <a:pPr lvl="0" algn="ctr"/>
            <a:endParaRPr lang="de-DE" noProof="0"/>
          </a:p>
        </p:txBody>
      </p:sp>
      <p:sp>
        <p:nvSpPr>
          <p:cNvPr id="2" name="Titel 1"/>
          <p:cNvSpPr>
            <a:spLocks noGrp="1"/>
          </p:cNvSpPr>
          <p:nvPr>
            <p:ph type="title" hasCustomPrompt="1"/>
          </p:nvPr>
        </p:nvSpPr>
        <p:spPr>
          <a:xfrm>
            <a:off x="179340" y="2641231"/>
            <a:ext cx="5740505" cy="1584000"/>
          </a:xfrm>
        </p:spPr>
        <p:txBody>
          <a:bodyPr anchor="ctr" anchorCtr="1"/>
          <a:lstStyle>
            <a:lvl1pPr algn="ctr">
              <a:lnSpc>
                <a:spcPct val="100000"/>
              </a:lnSpc>
              <a:defRPr sz="4799" b="1"/>
            </a:lvl1pPr>
          </a:lstStyle>
          <a:p>
            <a:r>
              <a:rPr lang="hu-HU" noProof="0"/>
              <a:t>Cím</a:t>
            </a:r>
            <a:endParaRPr lang="de-DE"/>
          </a:p>
        </p:txBody>
      </p:sp>
      <p:sp>
        <p:nvSpPr>
          <p:cNvPr id="5" name="Bildplatzhalter 3">
            <a:extLst>
              <a:ext uri="{FF2B5EF4-FFF2-40B4-BE49-F238E27FC236}">
                <a16:creationId xmlns:a16="http://schemas.microsoft.com/office/drawing/2014/main" id="{51C40A7C-E2F1-2638-48B3-BB6658AE34E0}"/>
              </a:ext>
            </a:extLst>
          </p:cNvPr>
          <p:cNvSpPr>
            <a:spLocks noGrp="1"/>
          </p:cNvSpPr>
          <p:nvPr>
            <p:ph type="pic" sz="quarter" idx="12" hasCustomPrompt="1"/>
          </p:nvPr>
        </p:nvSpPr>
        <p:spPr bwMode="gray">
          <a:xfrm>
            <a:off x="6093213" y="0"/>
            <a:ext cx="6094413" cy="6858000"/>
          </a:xfrm>
          <a:pattFill prst="dkUpDiag">
            <a:fgClr>
              <a:schemeClr val="accent1"/>
            </a:fgClr>
            <a:bgClr>
              <a:schemeClr val="bg1"/>
            </a:bgClr>
          </a:pattFill>
        </p:spPr>
        <p:txBody>
          <a:bodyPr vert="horz" lIns="0" tIns="0" rIns="0" bIns="900000" rtlCol="0" anchor="ctr" anchorCtr="0">
            <a:noAutofit/>
          </a:bodyPr>
          <a:lstStyle>
            <a:lvl1pPr algn="ctr">
              <a:lnSpc>
                <a:spcPct val="100000"/>
              </a:lnSpc>
              <a:spcBef>
                <a:spcPts val="0"/>
              </a:spcBef>
              <a:defRPr lang="de-DE"/>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t>
            </a:r>
            <a:endParaRPr lang="hu-HU"/>
          </a:p>
          <a:p>
            <a:r>
              <a:rPr lang="de-DE"/>
              <a:t>a </a:t>
            </a:r>
            <a:r>
              <a:rPr lang="de-DE" err="1"/>
              <a:t>Hozzáadás</a:t>
            </a:r>
            <a:r>
              <a:rPr lang="de-DE"/>
              <a:t> </a:t>
            </a:r>
            <a:r>
              <a:rPr lang="de-DE" err="1"/>
              <a:t>ikonra</a:t>
            </a:r>
            <a:endParaRPr lang="de-DE"/>
          </a:p>
        </p:txBody>
      </p:sp>
      <p:sp>
        <p:nvSpPr>
          <p:cNvPr id="7" name="Textplatzhalter 6">
            <a:extLst>
              <a:ext uri="{FF2B5EF4-FFF2-40B4-BE49-F238E27FC236}">
                <a16:creationId xmlns:a16="http://schemas.microsoft.com/office/drawing/2014/main" id="{42A460D5-21CD-C54E-9E4A-77008A56F774}"/>
              </a:ext>
            </a:extLst>
          </p:cNvPr>
          <p:cNvSpPr>
            <a:spLocks noGrp="1"/>
          </p:cNvSpPr>
          <p:nvPr>
            <p:ph type="body" sz="quarter" idx="13" hasCustomPrompt="1"/>
          </p:nvPr>
        </p:nvSpPr>
        <p:spPr>
          <a:xfrm>
            <a:off x="6267780" y="2637000"/>
            <a:ext cx="5740505" cy="1584000"/>
          </a:xfrm>
        </p:spPr>
        <p:txBody>
          <a:bodyPr anchor="ctr" anchorCtr="1"/>
          <a:lstStyle>
            <a:lvl1pPr marL="0" indent="0">
              <a:lnSpc>
                <a:spcPct val="100000"/>
              </a:lnSpc>
              <a:spcBef>
                <a:spcPts val="0"/>
              </a:spcBef>
              <a:buFont typeface="Arial" panose="020B0604020202020204" pitchFamily="34" charset="0"/>
              <a:buNone/>
              <a:defRPr sz="4799" b="1">
                <a:latin typeface="+mj-lt"/>
              </a:defRPr>
            </a:lvl1pPr>
            <a:lvl2pPr marL="0" indent="0">
              <a:lnSpc>
                <a:spcPct val="100000"/>
              </a:lnSpc>
              <a:spcBef>
                <a:spcPts val="0"/>
              </a:spcBef>
              <a:buNone/>
              <a:defRPr sz="4799" b="1">
                <a:latin typeface="+mj-lt"/>
              </a:defRPr>
            </a:lvl2pPr>
            <a:lvl3pPr marL="0" indent="0">
              <a:lnSpc>
                <a:spcPct val="100000"/>
              </a:lnSpc>
              <a:spcBef>
                <a:spcPts val="0"/>
              </a:spcBef>
              <a:buNone/>
              <a:defRPr sz="4799" b="1">
                <a:latin typeface="+mj-lt"/>
              </a:defRPr>
            </a:lvl3pPr>
            <a:lvl4pPr marL="0" indent="0">
              <a:lnSpc>
                <a:spcPct val="100000"/>
              </a:lnSpc>
              <a:spcBef>
                <a:spcPts val="0"/>
              </a:spcBef>
              <a:buNone/>
              <a:defRPr sz="4799" b="1">
                <a:latin typeface="+mj-lt"/>
              </a:defRPr>
            </a:lvl4pPr>
            <a:lvl5pPr marL="0" indent="0">
              <a:lnSpc>
                <a:spcPct val="100000"/>
              </a:lnSpc>
              <a:spcBef>
                <a:spcPts val="0"/>
              </a:spcBef>
              <a:buNone/>
              <a:defRPr sz="4799" b="1">
                <a:latin typeface="+mj-lt"/>
              </a:defRPr>
            </a:lvl5pPr>
            <a:lvl6pPr marL="0" indent="0">
              <a:lnSpc>
                <a:spcPct val="100000"/>
              </a:lnSpc>
              <a:spcBef>
                <a:spcPts val="0"/>
              </a:spcBef>
              <a:buNone/>
              <a:defRPr sz="4799" b="1">
                <a:latin typeface="+mj-lt"/>
              </a:defRPr>
            </a:lvl6pPr>
            <a:lvl7pPr marL="0" indent="0">
              <a:lnSpc>
                <a:spcPct val="100000"/>
              </a:lnSpc>
              <a:spcBef>
                <a:spcPts val="0"/>
              </a:spcBef>
              <a:buNone/>
              <a:defRPr sz="4799" b="1">
                <a:latin typeface="+mj-lt"/>
              </a:defRPr>
            </a:lvl7pPr>
            <a:lvl8pPr marL="0" indent="0">
              <a:lnSpc>
                <a:spcPct val="100000"/>
              </a:lnSpc>
              <a:spcBef>
                <a:spcPts val="0"/>
              </a:spcBef>
              <a:buNone/>
              <a:defRPr sz="4799" b="1">
                <a:latin typeface="+mj-lt"/>
              </a:defRPr>
            </a:lvl8pPr>
            <a:lvl9pPr marL="0" indent="0">
              <a:lnSpc>
                <a:spcPct val="100000"/>
              </a:lnSpc>
              <a:spcBef>
                <a:spcPts val="0"/>
              </a:spcBef>
              <a:buNone/>
              <a:defRPr sz="4799" b="1">
                <a:latin typeface="+mj-lt"/>
              </a:defRPr>
            </a:lvl9pPr>
          </a:lstStyle>
          <a:p>
            <a:pPr lvl="0"/>
            <a:r>
              <a:rPr lang="hu-HU"/>
              <a:t>Cím</a:t>
            </a:r>
            <a:endParaRPr lang="de-DE"/>
          </a:p>
        </p:txBody>
      </p:sp>
    </p:spTree>
    <p:extLst>
      <p:ext uri="{BB962C8B-B14F-4D97-AF65-F5344CB8AC3E}">
        <p14:creationId xmlns:p14="http://schemas.microsoft.com/office/powerpoint/2010/main" val="33700088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Bilder mit Titel">
    <p:spTree>
      <p:nvGrpSpPr>
        <p:cNvPr id="1" name=""/>
        <p:cNvGrpSpPr/>
        <p:nvPr/>
      </p:nvGrpSpPr>
      <p:grpSpPr>
        <a:xfrm>
          <a:off x="0" y="0"/>
          <a:ext cx="0" cy="0"/>
          <a:chOff x="0" y="0"/>
          <a:chExt cx="0" cy="0"/>
        </a:xfrm>
      </p:grpSpPr>
      <p:sp>
        <p:nvSpPr>
          <p:cNvPr id="4" name="Bildplatzhalter 3"/>
          <p:cNvSpPr>
            <a:spLocks noGrp="1"/>
          </p:cNvSpPr>
          <p:nvPr>
            <p:ph type="pic" sz="quarter" idx="11" hasCustomPrompt="1"/>
          </p:nvPr>
        </p:nvSpPr>
        <p:spPr bwMode="gray">
          <a:xfrm>
            <a:off x="0" y="0"/>
            <a:ext cx="6094413" cy="3429000"/>
          </a:xfrm>
          <a:pattFill prst="dkUpDiag">
            <a:fgClr>
              <a:schemeClr val="accent1"/>
            </a:fgClr>
            <a:bgClr>
              <a:schemeClr val="bg1"/>
            </a:bgClr>
          </a:pattFill>
        </p:spPr>
        <p:txBody>
          <a:bodyPr vert="horz" lIns="0" tIns="0" rIns="0" bIns="900000" rtlCol="0" anchor="ctr" anchorCtr="0">
            <a:noAutofit/>
          </a:bodyPr>
          <a:lstStyle>
            <a:lvl1pPr algn="ctr">
              <a:lnSpc>
                <a:spcPct val="100000"/>
              </a:lnSpc>
              <a:spcBef>
                <a:spcPts val="0"/>
              </a:spcBef>
              <a:defRPr lang="de-DE"/>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t>
            </a:r>
            <a:endParaRPr lang="hu-HU"/>
          </a:p>
          <a:p>
            <a:r>
              <a:rPr lang="de-DE"/>
              <a:t>a </a:t>
            </a:r>
            <a:r>
              <a:rPr lang="de-DE" err="1"/>
              <a:t>Hozzáadás</a:t>
            </a:r>
            <a:r>
              <a:rPr lang="de-DE"/>
              <a:t> </a:t>
            </a:r>
            <a:r>
              <a:rPr lang="de-DE" err="1"/>
              <a:t>ikonra</a:t>
            </a:r>
            <a:endParaRPr lang="de-DE"/>
          </a:p>
        </p:txBody>
      </p:sp>
      <p:sp>
        <p:nvSpPr>
          <p:cNvPr id="2" name="Titel 1"/>
          <p:cNvSpPr>
            <a:spLocks noGrp="1"/>
          </p:cNvSpPr>
          <p:nvPr>
            <p:ph type="title" hasCustomPrompt="1"/>
          </p:nvPr>
        </p:nvSpPr>
        <p:spPr>
          <a:xfrm>
            <a:off x="179340" y="906699"/>
            <a:ext cx="5740505" cy="1584000"/>
          </a:xfrm>
        </p:spPr>
        <p:txBody>
          <a:bodyPr anchor="ctr" anchorCtr="1"/>
          <a:lstStyle>
            <a:lvl1pPr algn="ctr">
              <a:lnSpc>
                <a:spcPct val="100000"/>
              </a:lnSpc>
              <a:defRPr sz="3199" b="1"/>
            </a:lvl1pPr>
          </a:lstStyle>
          <a:p>
            <a:r>
              <a:rPr lang="hu-HU" noProof="0"/>
              <a:t>Cím</a:t>
            </a:r>
            <a:endParaRPr lang="de-DE"/>
          </a:p>
        </p:txBody>
      </p:sp>
      <p:sp>
        <p:nvSpPr>
          <p:cNvPr id="5" name="Bildplatzhalter 3">
            <a:extLst>
              <a:ext uri="{FF2B5EF4-FFF2-40B4-BE49-F238E27FC236}">
                <a16:creationId xmlns:a16="http://schemas.microsoft.com/office/drawing/2014/main" id="{51C40A7C-E2F1-2638-48B3-BB6658AE34E0}"/>
              </a:ext>
            </a:extLst>
          </p:cNvPr>
          <p:cNvSpPr>
            <a:spLocks noGrp="1"/>
          </p:cNvSpPr>
          <p:nvPr>
            <p:ph type="pic" sz="quarter" idx="12" hasCustomPrompt="1"/>
          </p:nvPr>
        </p:nvSpPr>
        <p:spPr bwMode="gray">
          <a:xfrm>
            <a:off x="6093213" y="0"/>
            <a:ext cx="6094413" cy="3429000"/>
          </a:xfrm>
          <a:pattFill prst="dkUpDiag">
            <a:fgClr>
              <a:schemeClr val="accent1"/>
            </a:fgClr>
            <a:bgClr>
              <a:schemeClr val="bg1"/>
            </a:bgClr>
          </a:pattFill>
        </p:spPr>
        <p:txBody>
          <a:bodyPr vert="horz" lIns="0" tIns="0" rIns="0" bIns="900000" rtlCol="0" anchor="ctr" anchorCtr="0">
            <a:noAutofit/>
          </a:bodyPr>
          <a:lstStyle>
            <a:lvl1pPr algn="ctr">
              <a:lnSpc>
                <a:spcPct val="100000"/>
              </a:lnSpc>
              <a:spcBef>
                <a:spcPts val="0"/>
              </a:spcBef>
              <a:defRPr lang="de-DE"/>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t>
            </a:r>
            <a:endParaRPr lang="hu-HU"/>
          </a:p>
          <a:p>
            <a:r>
              <a:rPr lang="de-DE"/>
              <a:t>a </a:t>
            </a:r>
            <a:r>
              <a:rPr lang="de-DE" err="1"/>
              <a:t>Hozzáadás</a:t>
            </a:r>
            <a:r>
              <a:rPr lang="de-DE"/>
              <a:t> </a:t>
            </a:r>
            <a:r>
              <a:rPr lang="de-DE" err="1"/>
              <a:t>ikonra</a:t>
            </a:r>
            <a:endParaRPr lang="de-DE"/>
          </a:p>
        </p:txBody>
      </p:sp>
      <p:sp>
        <p:nvSpPr>
          <p:cNvPr id="7" name="Textplatzhalter 6">
            <a:extLst>
              <a:ext uri="{FF2B5EF4-FFF2-40B4-BE49-F238E27FC236}">
                <a16:creationId xmlns:a16="http://schemas.microsoft.com/office/drawing/2014/main" id="{42A460D5-21CD-C54E-9E4A-77008A56F774}"/>
              </a:ext>
            </a:extLst>
          </p:cNvPr>
          <p:cNvSpPr>
            <a:spLocks noGrp="1"/>
          </p:cNvSpPr>
          <p:nvPr>
            <p:ph type="body" sz="quarter" idx="13" hasCustomPrompt="1"/>
          </p:nvPr>
        </p:nvSpPr>
        <p:spPr>
          <a:xfrm>
            <a:off x="6270167" y="906699"/>
            <a:ext cx="5740505" cy="1584000"/>
          </a:xfrm>
        </p:spPr>
        <p:txBody>
          <a:bodyPr anchor="ctr" anchorCtr="1"/>
          <a:lstStyle>
            <a:lvl1pPr marL="0" indent="0">
              <a:lnSpc>
                <a:spcPct val="100000"/>
              </a:lnSpc>
              <a:spcBef>
                <a:spcPts val="0"/>
              </a:spcBef>
              <a:buFont typeface="Arial" panose="020B0604020202020204" pitchFamily="34" charset="0"/>
              <a:buNone/>
              <a:defRPr sz="3199" b="1">
                <a:latin typeface="+mj-lt"/>
              </a:defRPr>
            </a:lvl1pPr>
            <a:lvl2pPr marL="0" indent="0">
              <a:lnSpc>
                <a:spcPct val="100000"/>
              </a:lnSpc>
              <a:spcBef>
                <a:spcPts val="0"/>
              </a:spcBef>
              <a:buNone/>
              <a:defRPr sz="3199" b="1">
                <a:latin typeface="+mj-lt"/>
              </a:defRPr>
            </a:lvl2pPr>
            <a:lvl3pPr marL="0" indent="0">
              <a:lnSpc>
                <a:spcPct val="100000"/>
              </a:lnSpc>
              <a:spcBef>
                <a:spcPts val="0"/>
              </a:spcBef>
              <a:buNone/>
              <a:defRPr sz="3199" b="1">
                <a:latin typeface="+mj-lt"/>
              </a:defRPr>
            </a:lvl3pPr>
            <a:lvl4pPr marL="0" indent="0">
              <a:lnSpc>
                <a:spcPct val="100000"/>
              </a:lnSpc>
              <a:spcBef>
                <a:spcPts val="0"/>
              </a:spcBef>
              <a:buNone/>
              <a:defRPr sz="3199" b="1">
                <a:latin typeface="+mj-lt"/>
              </a:defRPr>
            </a:lvl4pPr>
            <a:lvl5pPr marL="0" indent="0">
              <a:lnSpc>
                <a:spcPct val="100000"/>
              </a:lnSpc>
              <a:spcBef>
                <a:spcPts val="0"/>
              </a:spcBef>
              <a:buNone/>
              <a:defRPr sz="3199" b="1">
                <a:latin typeface="+mj-lt"/>
              </a:defRPr>
            </a:lvl5pPr>
            <a:lvl6pPr marL="0" indent="0">
              <a:lnSpc>
                <a:spcPct val="100000"/>
              </a:lnSpc>
              <a:spcBef>
                <a:spcPts val="0"/>
              </a:spcBef>
              <a:buNone/>
              <a:defRPr sz="3199" b="1">
                <a:latin typeface="+mj-lt"/>
              </a:defRPr>
            </a:lvl6pPr>
            <a:lvl7pPr marL="0" indent="0">
              <a:lnSpc>
                <a:spcPct val="100000"/>
              </a:lnSpc>
              <a:spcBef>
                <a:spcPts val="0"/>
              </a:spcBef>
              <a:buNone/>
              <a:defRPr sz="3199" b="1">
                <a:latin typeface="+mj-lt"/>
              </a:defRPr>
            </a:lvl7pPr>
            <a:lvl8pPr marL="0" indent="0">
              <a:lnSpc>
                <a:spcPct val="100000"/>
              </a:lnSpc>
              <a:spcBef>
                <a:spcPts val="0"/>
              </a:spcBef>
              <a:buNone/>
              <a:defRPr sz="3199" b="1">
                <a:latin typeface="+mj-lt"/>
              </a:defRPr>
            </a:lvl8pPr>
            <a:lvl9pPr marL="0" indent="0">
              <a:lnSpc>
                <a:spcPct val="100000"/>
              </a:lnSpc>
              <a:spcBef>
                <a:spcPts val="0"/>
              </a:spcBef>
              <a:buNone/>
              <a:defRPr sz="3199" b="1">
                <a:latin typeface="+mj-lt"/>
              </a:defRPr>
            </a:lvl9pPr>
          </a:lstStyle>
          <a:p>
            <a:pPr lvl="0"/>
            <a:r>
              <a:rPr lang="hu-HU"/>
              <a:t>Cím</a:t>
            </a:r>
            <a:endParaRPr lang="de-DE"/>
          </a:p>
        </p:txBody>
      </p:sp>
      <p:sp>
        <p:nvSpPr>
          <p:cNvPr id="9" name="Bildplatzhalter 3">
            <a:extLst>
              <a:ext uri="{FF2B5EF4-FFF2-40B4-BE49-F238E27FC236}">
                <a16:creationId xmlns:a16="http://schemas.microsoft.com/office/drawing/2014/main" id="{9E7A38AC-3674-F3A4-107E-B4633240777D}"/>
              </a:ext>
            </a:extLst>
          </p:cNvPr>
          <p:cNvSpPr>
            <a:spLocks noGrp="1"/>
          </p:cNvSpPr>
          <p:nvPr>
            <p:ph type="pic" sz="quarter" idx="14" hasCustomPrompt="1"/>
          </p:nvPr>
        </p:nvSpPr>
        <p:spPr bwMode="gray">
          <a:xfrm>
            <a:off x="0" y="3429000"/>
            <a:ext cx="6094413" cy="3429000"/>
          </a:xfrm>
          <a:pattFill prst="dkUpDiag">
            <a:fgClr>
              <a:schemeClr val="accent1"/>
            </a:fgClr>
            <a:bgClr>
              <a:schemeClr val="bg1"/>
            </a:bgClr>
          </a:pattFill>
        </p:spPr>
        <p:txBody>
          <a:bodyPr vert="horz" lIns="0" tIns="0" rIns="0" bIns="900000" rtlCol="0" anchor="ctr" anchorCtr="0">
            <a:noAutofit/>
          </a:bodyPr>
          <a:lstStyle>
            <a:lvl1pPr algn="ctr">
              <a:lnSpc>
                <a:spcPct val="100000"/>
              </a:lnSpc>
              <a:spcBef>
                <a:spcPts val="0"/>
              </a:spcBef>
              <a:defRPr lang="de-DE"/>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t>
            </a:r>
            <a:endParaRPr lang="hu-HU"/>
          </a:p>
          <a:p>
            <a:r>
              <a:rPr lang="de-DE"/>
              <a:t>a </a:t>
            </a:r>
            <a:r>
              <a:rPr lang="de-DE" err="1"/>
              <a:t>Hozzáadás</a:t>
            </a:r>
            <a:r>
              <a:rPr lang="de-DE"/>
              <a:t> </a:t>
            </a:r>
            <a:r>
              <a:rPr lang="de-DE" err="1"/>
              <a:t>ikonra</a:t>
            </a:r>
            <a:endParaRPr lang="de-DE"/>
          </a:p>
        </p:txBody>
      </p:sp>
      <p:sp>
        <p:nvSpPr>
          <p:cNvPr id="11" name="Bildplatzhalter 3">
            <a:extLst>
              <a:ext uri="{FF2B5EF4-FFF2-40B4-BE49-F238E27FC236}">
                <a16:creationId xmlns:a16="http://schemas.microsoft.com/office/drawing/2014/main" id="{7CD93706-6A7E-600F-E8E2-2A655E1CEE7F}"/>
              </a:ext>
            </a:extLst>
          </p:cNvPr>
          <p:cNvSpPr>
            <a:spLocks noGrp="1"/>
          </p:cNvSpPr>
          <p:nvPr>
            <p:ph type="pic" sz="quarter" idx="15" hasCustomPrompt="1"/>
          </p:nvPr>
        </p:nvSpPr>
        <p:spPr bwMode="gray">
          <a:xfrm>
            <a:off x="6093213" y="3429000"/>
            <a:ext cx="6094413" cy="3429000"/>
          </a:xfrm>
          <a:pattFill prst="dkUpDiag">
            <a:fgClr>
              <a:schemeClr val="accent1"/>
            </a:fgClr>
            <a:bgClr>
              <a:schemeClr val="bg1"/>
            </a:bgClr>
          </a:pattFill>
        </p:spPr>
        <p:txBody>
          <a:bodyPr vert="horz" lIns="0" tIns="0" rIns="0" bIns="900000" rtlCol="0" anchor="ctr" anchorCtr="0">
            <a:noAutofit/>
          </a:bodyPr>
          <a:lstStyle>
            <a:lvl1pPr algn="ctr">
              <a:lnSpc>
                <a:spcPct val="100000"/>
              </a:lnSpc>
              <a:spcBef>
                <a:spcPts val="0"/>
              </a:spcBef>
              <a:defRPr lang="de-DE"/>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t>
            </a:r>
            <a:endParaRPr lang="hu-HU"/>
          </a:p>
          <a:p>
            <a:r>
              <a:rPr lang="de-DE"/>
              <a:t>a </a:t>
            </a:r>
            <a:r>
              <a:rPr lang="de-DE" err="1"/>
              <a:t>Hozzáadás</a:t>
            </a:r>
            <a:r>
              <a:rPr lang="de-DE"/>
              <a:t> </a:t>
            </a:r>
            <a:r>
              <a:rPr lang="de-DE" err="1"/>
              <a:t>ikonra</a:t>
            </a:r>
            <a:endParaRPr lang="de-DE"/>
          </a:p>
        </p:txBody>
      </p:sp>
      <p:sp>
        <p:nvSpPr>
          <p:cNvPr id="12" name="Textplatzhalter 6">
            <a:extLst>
              <a:ext uri="{FF2B5EF4-FFF2-40B4-BE49-F238E27FC236}">
                <a16:creationId xmlns:a16="http://schemas.microsoft.com/office/drawing/2014/main" id="{2CCE7E80-D5D6-9C2D-3AEE-0E8B15FB18B1}"/>
              </a:ext>
            </a:extLst>
          </p:cNvPr>
          <p:cNvSpPr>
            <a:spLocks noGrp="1"/>
          </p:cNvSpPr>
          <p:nvPr>
            <p:ph type="body" sz="quarter" idx="16" hasCustomPrompt="1"/>
          </p:nvPr>
        </p:nvSpPr>
        <p:spPr>
          <a:xfrm>
            <a:off x="179340" y="4335699"/>
            <a:ext cx="5740505" cy="1584000"/>
          </a:xfrm>
        </p:spPr>
        <p:txBody>
          <a:bodyPr anchor="ctr" anchorCtr="1"/>
          <a:lstStyle>
            <a:lvl1pPr marL="0" indent="0">
              <a:lnSpc>
                <a:spcPct val="100000"/>
              </a:lnSpc>
              <a:spcBef>
                <a:spcPts val="0"/>
              </a:spcBef>
              <a:buFont typeface="Arial" panose="020B0604020202020204" pitchFamily="34" charset="0"/>
              <a:buNone/>
              <a:defRPr sz="3199" b="1">
                <a:latin typeface="+mj-lt"/>
              </a:defRPr>
            </a:lvl1pPr>
            <a:lvl2pPr marL="0" indent="0">
              <a:lnSpc>
                <a:spcPct val="100000"/>
              </a:lnSpc>
              <a:spcBef>
                <a:spcPts val="0"/>
              </a:spcBef>
              <a:buNone/>
              <a:defRPr sz="3199" b="1">
                <a:latin typeface="+mj-lt"/>
              </a:defRPr>
            </a:lvl2pPr>
            <a:lvl3pPr marL="0" indent="0">
              <a:lnSpc>
                <a:spcPct val="100000"/>
              </a:lnSpc>
              <a:spcBef>
                <a:spcPts val="0"/>
              </a:spcBef>
              <a:buNone/>
              <a:defRPr sz="3199" b="1">
                <a:latin typeface="+mj-lt"/>
              </a:defRPr>
            </a:lvl3pPr>
            <a:lvl4pPr marL="0" indent="0">
              <a:lnSpc>
                <a:spcPct val="100000"/>
              </a:lnSpc>
              <a:spcBef>
                <a:spcPts val="0"/>
              </a:spcBef>
              <a:buNone/>
              <a:defRPr sz="3199" b="1">
                <a:latin typeface="+mj-lt"/>
              </a:defRPr>
            </a:lvl4pPr>
            <a:lvl5pPr marL="0" indent="0">
              <a:lnSpc>
                <a:spcPct val="100000"/>
              </a:lnSpc>
              <a:spcBef>
                <a:spcPts val="0"/>
              </a:spcBef>
              <a:buNone/>
              <a:defRPr sz="3199" b="1">
                <a:latin typeface="+mj-lt"/>
              </a:defRPr>
            </a:lvl5pPr>
            <a:lvl6pPr marL="0" indent="0">
              <a:lnSpc>
                <a:spcPct val="100000"/>
              </a:lnSpc>
              <a:spcBef>
                <a:spcPts val="0"/>
              </a:spcBef>
              <a:buNone/>
              <a:defRPr sz="3199" b="1">
                <a:latin typeface="+mj-lt"/>
              </a:defRPr>
            </a:lvl6pPr>
            <a:lvl7pPr marL="0" indent="0">
              <a:lnSpc>
                <a:spcPct val="100000"/>
              </a:lnSpc>
              <a:spcBef>
                <a:spcPts val="0"/>
              </a:spcBef>
              <a:buNone/>
              <a:defRPr sz="3199" b="1">
                <a:latin typeface="+mj-lt"/>
              </a:defRPr>
            </a:lvl7pPr>
            <a:lvl8pPr marL="0" indent="0">
              <a:lnSpc>
                <a:spcPct val="100000"/>
              </a:lnSpc>
              <a:spcBef>
                <a:spcPts val="0"/>
              </a:spcBef>
              <a:buNone/>
              <a:defRPr sz="3199" b="1">
                <a:latin typeface="+mj-lt"/>
              </a:defRPr>
            </a:lvl8pPr>
            <a:lvl9pPr marL="0" indent="0">
              <a:lnSpc>
                <a:spcPct val="100000"/>
              </a:lnSpc>
              <a:spcBef>
                <a:spcPts val="0"/>
              </a:spcBef>
              <a:buNone/>
              <a:defRPr sz="3199" b="1">
                <a:latin typeface="+mj-lt"/>
              </a:defRPr>
            </a:lvl9pPr>
          </a:lstStyle>
          <a:p>
            <a:pPr lvl="0"/>
            <a:r>
              <a:rPr lang="hu-HU"/>
              <a:t>Cím</a:t>
            </a:r>
            <a:endParaRPr lang="de-DE"/>
          </a:p>
        </p:txBody>
      </p:sp>
      <p:sp>
        <p:nvSpPr>
          <p:cNvPr id="3" name="Textplatzhalter 6">
            <a:extLst>
              <a:ext uri="{FF2B5EF4-FFF2-40B4-BE49-F238E27FC236}">
                <a16:creationId xmlns:a16="http://schemas.microsoft.com/office/drawing/2014/main" id="{50DD06E5-2761-BFCE-B61D-B9B158E88F91}"/>
              </a:ext>
            </a:extLst>
          </p:cNvPr>
          <p:cNvSpPr>
            <a:spLocks noGrp="1"/>
          </p:cNvSpPr>
          <p:nvPr>
            <p:ph type="body" sz="quarter" idx="17" hasCustomPrompt="1"/>
          </p:nvPr>
        </p:nvSpPr>
        <p:spPr>
          <a:xfrm>
            <a:off x="6267780" y="4335917"/>
            <a:ext cx="5740505" cy="1584000"/>
          </a:xfrm>
        </p:spPr>
        <p:txBody>
          <a:bodyPr anchor="ctr" anchorCtr="1"/>
          <a:lstStyle>
            <a:lvl1pPr marL="0" indent="0">
              <a:lnSpc>
                <a:spcPct val="100000"/>
              </a:lnSpc>
              <a:spcBef>
                <a:spcPts val="0"/>
              </a:spcBef>
              <a:buFont typeface="Arial" panose="020B0604020202020204" pitchFamily="34" charset="0"/>
              <a:buNone/>
              <a:defRPr sz="3199" b="1">
                <a:latin typeface="+mj-lt"/>
              </a:defRPr>
            </a:lvl1pPr>
            <a:lvl2pPr marL="0" indent="0">
              <a:lnSpc>
                <a:spcPct val="100000"/>
              </a:lnSpc>
              <a:spcBef>
                <a:spcPts val="0"/>
              </a:spcBef>
              <a:buNone/>
              <a:defRPr sz="3199" b="1">
                <a:latin typeface="+mj-lt"/>
              </a:defRPr>
            </a:lvl2pPr>
            <a:lvl3pPr marL="0" indent="0">
              <a:lnSpc>
                <a:spcPct val="100000"/>
              </a:lnSpc>
              <a:spcBef>
                <a:spcPts val="0"/>
              </a:spcBef>
              <a:buNone/>
              <a:defRPr sz="3199" b="1">
                <a:latin typeface="+mj-lt"/>
              </a:defRPr>
            </a:lvl3pPr>
            <a:lvl4pPr marL="0" indent="0">
              <a:lnSpc>
                <a:spcPct val="100000"/>
              </a:lnSpc>
              <a:spcBef>
                <a:spcPts val="0"/>
              </a:spcBef>
              <a:buNone/>
              <a:defRPr sz="3199" b="1">
                <a:latin typeface="+mj-lt"/>
              </a:defRPr>
            </a:lvl4pPr>
            <a:lvl5pPr marL="0" indent="0">
              <a:lnSpc>
                <a:spcPct val="100000"/>
              </a:lnSpc>
              <a:spcBef>
                <a:spcPts val="0"/>
              </a:spcBef>
              <a:buNone/>
              <a:defRPr sz="3199" b="1">
                <a:latin typeface="+mj-lt"/>
              </a:defRPr>
            </a:lvl5pPr>
            <a:lvl6pPr marL="0" indent="0">
              <a:lnSpc>
                <a:spcPct val="100000"/>
              </a:lnSpc>
              <a:spcBef>
                <a:spcPts val="0"/>
              </a:spcBef>
              <a:buNone/>
              <a:defRPr sz="3199" b="1">
                <a:latin typeface="+mj-lt"/>
              </a:defRPr>
            </a:lvl6pPr>
            <a:lvl7pPr marL="0" indent="0">
              <a:lnSpc>
                <a:spcPct val="100000"/>
              </a:lnSpc>
              <a:spcBef>
                <a:spcPts val="0"/>
              </a:spcBef>
              <a:buNone/>
              <a:defRPr sz="3199" b="1">
                <a:latin typeface="+mj-lt"/>
              </a:defRPr>
            </a:lvl7pPr>
            <a:lvl8pPr marL="0" indent="0">
              <a:lnSpc>
                <a:spcPct val="100000"/>
              </a:lnSpc>
              <a:spcBef>
                <a:spcPts val="0"/>
              </a:spcBef>
              <a:buNone/>
              <a:defRPr sz="3199" b="1">
                <a:latin typeface="+mj-lt"/>
              </a:defRPr>
            </a:lvl8pPr>
            <a:lvl9pPr marL="0" indent="0">
              <a:lnSpc>
                <a:spcPct val="100000"/>
              </a:lnSpc>
              <a:spcBef>
                <a:spcPts val="0"/>
              </a:spcBef>
              <a:buNone/>
              <a:defRPr sz="3199" b="1">
                <a:latin typeface="+mj-lt"/>
              </a:defRPr>
            </a:lvl9pPr>
          </a:lstStyle>
          <a:p>
            <a:pPr lvl="0"/>
            <a:r>
              <a:rPr lang="hu-HU"/>
              <a:t>Cím</a:t>
            </a:r>
            <a:endParaRPr lang="de-DE"/>
          </a:p>
        </p:txBody>
      </p:sp>
    </p:spTree>
    <p:extLst>
      <p:ext uri="{BB962C8B-B14F-4D97-AF65-F5344CB8AC3E}">
        <p14:creationId xmlns:p14="http://schemas.microsoft.com/office/powerpoint/2010/main" val="17602002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sp>
        <p:nvSpPr>
          <p:cNvPr id="4" name="Bildplatzhalter 3"/>
          <p:cNvSpPr>
            <a:spLocks noGrp="1"/>
          </p:cNvSpPr>
          <p:nvPr>
            <p:ph type="pic" sz="quarter" idx="11" hasCustomPrompt="1"/>
          </p:nvPr>
        </p:nvSpPr>
        <p:spPr bwMode="gray">
          <a:xfrm>
            <a:off x="8125883" y="1"/>
            <a:ext cx="4062942" cy="6857999"/>
          </a:xfrm>
          <a:pattFill prst="dkUpDiag">
            <a:fgClr>
              <a:schemeClr val="accent1"/>
            </a:fgClr>
            <a:bgClr>
              <a:schemeClr val="bg1"/>
            </a:bgClr>
          </a:pattFill>
        </p:spPr>
        <p:txBody>
          <a:bodyPr vert="horz" lIns="0" tIns="0" rIns="0" bIns="900000" rtlCol="0" anchor="ctr" anchorCtr="0">
            <a:noAutofit/>
          </a:bodyPr>
          <a:lstStyle>
            <a:lvl1pPr marL="0" marR="0" indent="0" algn="ctr" defTabSz="914126" rtl="0" eaLnBrk="1" fontAlgn="auto" latinLnBrk="0" hangingPunct="1">
              <a:lnSpc>
                <a:spcPct val="100000"/>
              </a:lnSpc>
              <a:spcBef>
                <a:spcPts val="0"/>
              </a:spcBef>
              <a:spcAft>
                <a:spcPts val="0"/>
              </a:spcAft>
              <a:buClrTx/>
              <a:buSzPct val="100000"/>
              <a:buFont typeface="Arial" panose="020B0604020202020204" pitchFamily="34" charset="0"/>
              <a:buNone/>
              <a:tabLst/>
              <a:defRPr lang="de-DE" dirty="0"/>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2" name="Titel 1"/>
          <p:cNvSpPr>
            <a:spLocks noGrp="1"/>
          </p:cNvSpPr>
          <p:nvPr>
            <p:ph type="title" hasCustomPrompt="1"/>
          </p:nvPr>
        </p:nvSpPr>
        <p:spPr>
          <a:xfrm>
            <a:off x="695143" y="300396"/>
            <a:ext cx="7229364" cy="537804"/>
          </a:xfrm>
        </p:spPr>
        <p:txBody>
          <a:bodyPr/>
          <a:lstStyle/>
          <a:p>
            <a:r>
              <a:rPr lang="de-DE" noProof="0"/>
              <a:t>Action-Title (</a:t>
            </a:r>
            <a:r>
              <a:rPr lang="hu-HU" noProof="0"/>
              <a:t>A dia fő üzenete, egy vagy két sor</a:t>
            </a:r>
            <a:r>
              <a:rPr lang="de-DE" noProof="0"/>
              <a:t>)</a:t>
            </a:r>
            <a:endParaRPr lang="de-DE"/>
          </a:p>
        </p:txBody>
      </p:sp>
      <p:sp>
        <p:nvSpPr>
          <p:cNvPr id="7" name="Content Placeholder 7">
            <a:extLst>
              <a:ext uri="{FF2B5EF4-FFF2-40B4-BE49-F238E27FC236}">
                <a16:creationId xmlns:a16="http://schemas.microsoft.com/office/drawing/2014/main" id="{F44E9AB8-3898-D790-2287-DBE74619CAE5}"/>
              </a:ext>
            </a:extLst>
          </p:cNvPr>
          <p:cNvSpPr>
            <a:spLocks noGrp="1"/>
          </p:cNvSpPr>
          <p:nvPr>
            <p:ph sz="quarter" idx="27" hasCustomPrompt="1"/>
          </p:nvPr>
        </p:nvSpPr>
        <p:spPr>
          <a:xfrm>
            <a:off x="695143" y="1089025"/>
            <a:ext cx="7229363" cy="5616574"/>
          </a:xfrm>
        </p:spPr>
        <p:txBody>
          <a:bodyPr/>
          <a:lstStyle>
            <a:lvl1pPr marL="215935" indent="-215935">
              <a:buClr>
                <a:schemeClr val="accent6"/>
              </a:buClr>
              <a:buSzPct val="150000"/>
              <a:buFont typeface="Audi Type Normal" panose="020B0503040202060203" pitchFamily="34" charset="0"/>
              <a:buChar char="›"/>
              <a:defRPr/>
            </a:lvl1pPr>
            <a:lvl2pPr marL="431870">
              <a:buClr>
                <a:schemeClr val="tx1"/>
              </a:buClr>
              <a:defRPr/>
            </a:lvl2pPr>
            <a:lvl3pPr marL="647806">
              <a:buClr>
                <a:schemeClr val="accent3"/>
              </a:buClr>
              <a:defRPr/>
            </a:lvl3pPr>
            <a:lvl4pPr marL="863741" indent="-215935">
              <a:buClr>
                <a:schemeClr val="tx1"/>
              </a:buClr>
              <a:buFont typeface="Audi Type Normal" panose="000B0503040202020203"/>
              <a:buChar char="–"/>
              <a:defRPr/>
            </a:lvl4pPr>
          </a:lstStyle>
          <a:p>
            <a:pPr lvl="0"/>
            <a:r>
              <a:rPr lang="hu-HU"/>
              <a:t>Első szint</a:t>
            </a:r>
            <a:endParaRPr lang="en-GB"/>
          </a:p>
          <a:p>
            <a:pPr lvl="1"/>
            <a:r>
              <a:rPr lang="hu-HU"/>
              <a:t>Második szint</a:t>
            </a:r>
            <a:endParaRPr lang="en-GB"/>
          </a:p>
          <a:p>
            <a:pPr lvl="2"/>
            <a:r>
              <a:rPr lang="hu-HU"/>
              <a:t>Harmadik szint</a:t>
            </a:r>
            <a:endParaRPr lang="en-GB"/>
          </a:p>
          <a:p>
            <a:pPr lvl="3"/>
            <a:r>
              <a:rPr lang="hu-HU"/>
              <a:t>Negyedik szint</a:t>
            </a:r>
            <a:endParaRPr lang="en-GB"/>
          </a:p>
        </p:txBody>
      </p:sp>
      <p:sp>
        <p:nvSpPr>
          <p:cNvPr id="3" name="Fußzeilenplatzhalter 2">
            <a:extLst>
              <a:ext uri="{FF2B5EF4-FFF2-40B4-BE49-F238E27FC236}">
                <a16:creationId xmlns:a16="http://schemas.microsoft.com/office/drawing/2014/main" id="{180A7863-3B4B-0ADA-D1CB-ACCEB9A90132}"/>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7069277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mit Bild 2">
    <p:spTree>
      <p:nvGrpSpPr>
        <p:cNvPr id="1" name=""/>
        <p:cNvGrpSpPr/>
        <p:nvPr/>
      </p:nvGrpSpPr>
      <p:grpSpPr>
        <a:xfrm>
          <a:off x="0" y="0"/>
          <a:ext cx="0" cy="0"/>
          <a:chOff x="0" y="0"/>
          <a:chExt cx="0" cy="0"/>
        </a:xfrm>
      </p:grpSpPr>
      <p:sp>
        <p:nvSpPr>
          <p:cNvPr id="4" name="Bildplatzhalter 3"/>
          <p:cNvSpPr>
            <a:spLocks noGrp="1"/>
          </p:cNvSpPr>
          <p:nvPr>
            <p:ph type="pic" sz="quarter" idx="11" hasCustomPrompt="1"/>
          </p:nvPr>
        </p:nvSpPr>
        <p:spPr bwMode="gray">
          <a:xfrm>
            <a:off x="4061592" y="1"/>
            <a:ext cx="8127233" cy="6857999"/>
          </a:xfrm>
          <a:pattFill prst="dkUpDiag">
            <a:fgClr>
              <a:schemeClr val="accent1"/>
            </a:fgClr>
            <a:bgClr>
              <a:schemeClr val="bg1"/>
            </a:bgClr>
          </a:pattFill>
        </p:spPr>
        <p:txBody>
          <a:bodyPr vert="horz" lIns="0" tIns="0" rIns="0" bIns="900000" rtlCol="0" anchor="ctr" anchorCtr="0">
            <a:noAutofit/>
          </a:bodyPr>
          <a:lstStyle>
            <a:lvl1pPr marL="0" marR="0" indent="0" algn="ctr" defTabSz="914126" rtl="0" eaLnBrk="1" fontAlgn="auto" latinLnBrk="0" hangingPunct="1">
              <a:lnSpc>
                <a:spcPct val="100000"/>
              </a:lnSpc>
              <a:spcBef>
                <a:spcPts val="0"/>
              </a:spcBef>
              <a:spcAft>
                <a:spcPts val="0"/>
              </a:spcAft>
              <a:buClrTx/>
              <a:buSzPct val="100000"/>
              <a:buFont typeface="Arial" panose="020B0604020202020204" pitchFamily="34" charset="0"/>
              <a:buNone/>
              <a:tabLst/>
              <a:defRPr lang="de-DE" dirty="0"/>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2" name="Titel 1"/>
          <p:cNvSpPr>
            <a:spLocks noGrp="1"/>
          </p:cNvSpPr>
          <p:nvPr>
            <p:ph type="title" hasCustomPrompt="1"/>
          </p:nvPr>
        </p:nvSpPr>
        <p:spPr>
          <a:xfrm>
            <a:off x="695144" y="300396"/>
            <a:ext cx="3238524" cy="537804"/>
          </a:xfrm>
        </p:spPr>
        <p:txBody>
          <a:bodyPr/>
          <a:lstStyle>
            <a:lvl1pPr>
              <a:defRPr/>
            </a:lvl1pPr>
          </a:lstStyle>
          <a:p>
            <a:r>
              <a:rPr lang="de-DE" noProof="0"/>
              <a:t>Action-Title</a:t>
            </a:r>
            <a:br>
              <a:rPr lang="de-DE" noProof="0"/>
            </a:br>
            <a:r>
              <a:rPr lang="de-DE" noProof="0"/>
              <a:t>(</a:t>
            </a:r>
            <a:r>
              <a:rPr lang="hu-HU" noProof="0"/>
              <a:t>rövid  fő üzenet</a:t>
            </a:r>
            <a:r>
              <a:rPr lang="de-DE" noProof="0"/>
              <a:t>)</a:t>
            </a:r>
            <a:endParaRPr lang="de-DE"/>
          </a:p>
        </p:txBody>
      </p:sp>
      <p:sp>
        <p:nvSpPr>
          <p:cNvPr id="7" name="Textplatzhalter 26">
            <a:extLst>
              <a:ext uri="{FF2B5EF4-FFF2-40B4-BE49-F238E27FC236}">
                <a16:creationId xmlns:a16="http://schemas.microsoft.com/office/drawing/2014/main" id="{B9EDF7A3-D9E1-E192-1094-F647D760A46E}"/>
              </a:ext>
            </a:extLst>
          </p:cNvPr>
          <p:cNvSpPr>
            <a:spLocks noGrp="1"/>
          </p:cNvSpPr>
          <p:nvPr>
            <p:ph type="body" sz="quarter" idx="26" hasCustomPrompt="1"/>
          </p:nvPr>
        </p:nvSpPr>
        <p:spPr>
          <a:xfrm>
            <a:off x="695142" y="1089026"/>
            <a:ext cx="3238524" cy="5616574"/>
          </a:xfrm>
        </p:spPr>
        <p:txBody>
          <a:bodyPr/>
          <a:lstStyle>
            <a:lvl1pPr marL="177747" indent="-177747">
              <a:buClr>
                <a:schemeClr val="accent6"/>
              </a:buClr>
              <a:buSzPct val="150000"/>
              <a:buFont typeface="Audi Type Normal" panose="000B0503040202020203" pitchFamily="34" charset="0"/>
              <a:buChar char="›"/>
              <a:tabLst/>
              <a:defRPr sz="1200" b="0" i="0">
                <a:latin typeface="+mn-lt"/>
                <a:cs typeface="Audi Type" panose="020B0503040200000003" pitchFamily="34" charset="0"/>
              </a:defRPr>
            </a:lvl1pPr>
            <a:lvl2pPr>
              <a:defRPr sz="1200"/>
            </a:lvl2pPr>
            <a:lvl3pPr>
              <a:defRPr sz="1200"/>
            </a:lvl3pPr>
            <a:lvl4pPr>
              <a:defRPr sz="1200"/>
            </a:lvl4pPr>
            <a:lvl5pPr>
              <a:defRPr sz="1200"/>
            </a:lvl5p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p:txBody>
      </p:sp>
      <p:sp>
        <p:nvSpPr>
          <p:cNvPr id="3" name="Fußzeilenplatzhalter 2">
            <a:extLst>
              <a:ext uri="{FF2B5EF4-FFF2-40B4-BE49-F238E27FC236}">
                <a16:creationId xmlns:a16="http://schemas.microsoft.com/office/drawing/2014/main" id="{7CB53D41-6590-C439-2E00-F1080138DEC1}"/>
              </a:ext>
            </a:extLst>
          </p:cNvPr>
          <p:cNvSpPr>
            <a:spLocks noGrp="1"/>
          </p:cNvSpPr>
          <p:nvPr>
            <p:ph type="ftr" sz="quarter" idx="10"/>
          </p:nvPr>
        </p:nvSpPr>
        <p:spPr>
          <a:xfrm>
            <a:off x="1096994" y="70998"/>
            <a:ext cx="10401291" cy="158400"/>
          </a:xfrm>
        </p:spPr>
        <p:txBody>
          <a:bodyPr/>
          <a:lstStyle/>
          <a:p>
            <a:r>
              <a:rPr lang="hu-HU"/>
              <a:t>AUDI HUNGARIA Zrt. G/XX    Prezentáció címe   Dátum</a:t>
            </a:r>
            <a:endParaRPr lang="de-DE" noProof="0"/>
          </a:p>
        </p:txBody>
      </p:sp>
    </p:spTree>
    <p:extLst>
      <p:ext uri="{BB962C8B-B14F-4D97-AF65-F5344CB8AC3E}">
        <p14:creationId xmlns:p14="http://schemas.microsoft.com/office/powerpoint/2010/main" val="21670232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renner">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bwMode="gray">
          <a:xfrm>
            <a:off x="695144" y="3182342"/>
            <a:ext cx="9709463" cy="1415772"/>
          </a:xfrm>
        </p:spPr>
        <p:txBody>
          <a:bodyPr wrap="square" anchor="b">
            <a:spAutoFit/>
          </a:bodyPr>
          <a:lstStyle>
            <a:lvl1pPr marL="0" indent="0" algn="l">
              <a:lnSpc>
                <a:spcPct val="100000"/>
              </a:lnSpc>
              <a:spcBef>
                <a:spcPts val="0"/>
              </a:spcBef>
              <a:buNone/>
              <a:defRPr sz="4599" b="1">
                <a:solidFill>
                  <a:schemeClr val="tx1"/>
                </a:solidFill>
                <a:latin typeface="+mj-lt"/>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hu-HU" noProof="0"/>
              <a:t>Fejezetelválasztó címe </a:t>
            </a:r>
            <a:r>
              <a:rPr lang="de-DE" noProof="0"/>
              <a:t>(</a:t>
            </a:r>
            <a:r>
              <a:rPr lang="de-DE" noProof="0" err="1"/>
              <a:t>maxim</a:t>
            </a:r>
            <a:r>
              <a:rPr lang="hu-HU" noProof="0" err="1"/>
              <a:t>um</a:t>
            </a:r>
            <a:r>
              <a:rPr lang="hu-HU" noProof="0"/>
              <a:t> három sor)</a:t>
            </a:r>
            <a:endParaRPr lang="de-DE" noProof="0"/>
          </a:p>
        </p:txBody>
      </p:sp>
      <p:sp>
        <p:nvSpPr>
          <p:cNvPr id="8" name="Titel 7"/>
          <p:cNvSpPr>
            <a:spLocks noGrp="1"/>
          </p:cNvSpPr>
          <p:nvPr>
            <p:ph type="title" hasCustomPrompt="1"/>
          </p:nvPr>
        </p:nvSpPr>
        <p:spPr bwMode="gray">
          <a:xfrm>
            <a:off x="695144" y="4797248"/>
            <a:ext cx="9709463" cy="286617"/>
          </a:xfrm>
        </p:spPr>
        <p:txBody>
          <a:bodyPr wrap="square" anchor="t" anchorCtr="0">
            <a:spAutoFit/>
          </a:bodyPr>
          <a:lstStyle>
            <a:lvl1pPr algn="l">
              <a:lnSpc>
                <a:spcPct val="110000"/>
              </a:lnSpc>
              <a:defRPr sz="1799" b="0" i="0">
                <a:solidFill>
                  <a:schemeClr val="tx1"/>
                </a:solidFill>
                <a:latin typeface="+mn-lt"/>
                <a:ea typeface="Audi Type Extended" panose="020B0505040200000003" pitchFamily="34" charset="0"/>
                <a:cs typeface="Audi Type Extended" panose="020B0505040200000003" pitchFamily="34" charset="0"/>
              </a:defRPr>
            </a:lvl1pPr>
          </a:lstStyle>
          <a:p>
            <a:pPr lvl="0"/>
            <a:r>
              <a:rPr lang="hu-HU"/>
              <a:t>Alcím és/vagy magyarázó szöveg a fejezethez</a:t>
            </a:r>
            <a:endParaRPr lang="de-DE"/>
          </a:p>
        </p:txBody>
      </p:sp>
    </p:spTree>
    <p:extLst>
      <p:ext uri="{BB962C8B-B14F-4D97-AF65-F5344CB8AC3E}">
        <p14:creationId xmlns:p14="http://schemas.microsoft.com/office/powerpoint/2010/main" val="121588945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renner mit Bild">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9E321E9C-7681-DF92-8EB6-01182430D298}"/>
              </a:ext>
            </a:extLst>
          </p:cNvPr>
          <p:cNvSpPr>
            <a:spLocks noGrp="1"/>
          </p:cNvSpPr>
          <p:nvPr>
            <p:ph type="pic" sz="quarter" idx="11" hasCustomPrompt="1"/>
          </p:nvPr>
        </p:nvSpPr>
        <p:spPr>
          <a:xfrm>
            <a:off x="0" y="0"/>
            <a:ext cx="12188825" cy="6858000"/>
          </a:xfrm>
          <a:pattFill prst="dkUpDiag">
            <a:fgClr>
              <a:schemeClr val="accent1"/>
            </a:fgClr>
            <a:bgClr>
              <a:schemeClr val="bg1"/>
            </a:bgClr>
          </a:pattFill>
        </p:spPr>
        <p:txBody>
          <a:bodyPr anchor="ctr" anchorCtr="0"/>
          <a:lstStyle>
            <a:lvl1pPr algn="ctr">
              <a:defRPr/>
            </a:lvl1pPr>
          </a:lstStyle>
          <a:p>
            <a:r>
              <a:rPr lang="de-DE" err="1"/>
              <a:t>Húzza</a:t>
            </a:r>
            <a:r>
              <a:rPr lang="de-DE"/>
              <a:t> a </a:t>
            </a:r>
            <a:r>
              <a:rPr lang="de-DE" err="1"/>
              <a:t>képet</a:t>
            </a:r>
            <a:r>
              <a:rPr lang="de-DE"/>
              <a:t> a </a:t>
            </a:r>
            <a:r>
              <a:rPr lang="de-DE" err="1"/>
              <a:t>helyőrzőre</a:t>
            </a:r>
            <a:r>
              <a:rPr lang="de-DE"/>
              <a:t>, </a:t>
            </a:r>
            <a:r>
              <a:rPr lang="de-DE" err="1"/>
              <a:t>vagy</a:t>
            </a:r>
            <a:r>
              <a:rPr lang="de-DE"/>
              <a:t> </a:t>
            </a:r>
            <a:r>
              <a:rPr lang="de-DE" err="1"/>
              <a:t>kattintson</a:t>
            </a:r>
            <a:r>
              <a:rPr lang="de-DE"/>
              <a:t> a </a:t>
            </a:r>
            <a:r>
              <a:rPr lang="de-DE" err="1"/>
              <a:t>Hozzáadás</a:t>
            </a:r>
            <a:r>
              <a:rPr lang="de-DE"/>
              <a:t> </a:t>
            </a:r>
            <a:r>
              <a:rPr lang="de-DE" err="1"/>
              <a:t>ikonra</a:t>
            </a:r>
            <a:endParaRPr lang="de-DE"/>
          </a:p>
        </p:txBody>
      </p:sp>
      <p:sp>
        <p:nvSpPr>
          <p:cNvPr id="3" name="Untertitel 2"/>
          <p:cNvSpPr>
            <a:spLocks noGrp="1"/>
          </p:cNvSpPr>
          <p:nvPr>
            <p:ph type="subTitle" idx="1" hasCustomPrompt="1"/>
          </p:nvPr>
        </p:nvSpPr>
        <p:spPr bwMode="gray">
          <a:xfrm>
            <a:off x="695144" y="3181281"/>
            <a:ext cx="9709463" cy="1415772"/>
          </a:xfrm>
        </p:spPr>
        <p:txBody>
          <a:bodyPr wrap="square" anchor="b">
            <a:spAutoFit/>
          </a:bodyPr>
          <a:lstStyle>
            <a:lvl1pPr marL="0" indent="0" algn="l">
              <a:lnSpc>
                <a:spcPct val="100000"/>
              </a:lnSpc>
              <a:spcBef>
                <a:spcPts val="0"/>
              </a:spcBef>
              <a:buNone/>
              <a:defRPr sz="4599" b="1">
                <a:solidFill>
                  <a:schemeClr val="tx1"/>
                </a:solidFill>
                <a:latin typeface="+mj-lt"/>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hu-HU" noProof="0"/>
              <a:t>Fejezetelválasztó címe</a:t>
            </a:r>
            <a:endParaRPr lang="de-DE" noProof="0"/>
          </a:p>
          <a:p>
            <a:r>
              <a:rPr lang="de-DE" noProof="0"/>
              <a:t>(</a:t>
            </a:r>
            <a:r>
              <a:rPr lang="de-DE" noProof="0" err="1"/>
              <a:t>maxim</a:t>
            </a:r>
            <a:r>
              <a:rPr lang="hu-HU" noProof="0" err="1"/>
              <a:t>um</a:t>
            </a:r>
            <a:r>
              <a:rPr lang="hu-HU" noProof="0"/>
              <a:t> három sor</a:t>
            </a:r>
            <a:r>
              <a:rPr lang="de-DE" noProof="0"/>
              <a:t>)</a:t>
            </a:r>
          </a:p>
        </p:txBody>
      </p:sp>
      <p:sp>
        <p:nvSpPr>
          <p:cNvPr id="8" name="Titel 7"/>
          <p:cNvSpPr>
            <a:spLocks noGrp="1"/>
          </p:cNvSpPr>
          <p:nvPr>
            <p:ph type="title" hasCustomPrompt="1"/>
          </p:nvPr>
        </p:nvSpPr>
        <p:spPr bwMode="gray">
          <a:xfrm>
            <a:off x="695144" y="4797248"/>
            <a:ext cx="9709463" cy="286617"/>
          </a:xfrm>
        </p:spPr>
        <p:txBody>
          <a:bodyPr wrap="square" anchor="t" anchorCtr="0">
            <a:spAutoFit/>
          </a:bodyPr>
          <a:lstStyle>
            <a:lvl1pPr algn="l">
              <a:lnSpc>
                <a:spcPct val="110000"/>
              </a:lnSpc>
              <a:defRPr sz="1799" b="0" i="0">
                <a:solidFill>
                  <a:schemeClr val="tx1"/>
                </a:solidFill>
                <a:latin typeface="+mn-lt"/>
                <a:ea typeface="Audi Type Extended" panose="020B0505040200000003" pitchFamily="34" charset="0"/>
                <a:cs typeface="Audi Type Extended" panose="020B0505040200000003" pitchFamily="34" charset="0"/>
              </a:defRPr>
            </a:lvl1pPr>
          </a:lstStyle>
          <a:p>
            <a:pPr lvl="0"/>
            <a:r>
              <a:rPr lang="hu-HU"/>
              <a:t>Alcím és/vagy magyarázó szöveg a fejezethez </a:t>
            </a:r>
            <a:endParaRPr lang="de-DE"/>
          </a:p>
        </p:txBody>
      </p:sp>
    </p:spTree>
    <p:extLst>
      <p:ext uri="{BB962C8B-B14F-4D97-AF65-F5344CB8AC3E}">
        <p14:creationId xmlns:p14="http://schemas.microsoft.com/office/powerpoint/2010/main" val="85845643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bschlussfolie mit Bild">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7A2D36D8-2CBB-3762-45AB-56CE9FD5E624}"/>
              </a:ext>
            </a:extLst>
          </p:cNvPr>
          <p:cNvSpPr>
            <a:spLocks noGrp="1"/>
          </p:cNvSpPr>
          <p:nvPr>
            <p:ph type="pic" sz="quarter" idx="11"/>
          </p:nvPr>
        </p:nvSpPr>
        <p:spPr>
          <a:xfrm>
            <a:off x="0" y="0"/>
            <a:ext cx="12188825" cy="6858000"/>
          </a:xfrm>
          <a:pattFill prst="dkUpDiag">
            <a:fgClr>
              <a:schemeClr val="accent1"/>
            </a:fgClr>
            <a:bgClr>
              <a:schemeClr val="bg1"/>
            </a:bgClr>
          </a:pattFill>
        </p:spPr>
        <p:txBody>
          <a:bodyPr/>
          <a:lstStyle/>
          <a:p>
            <a:r>
              <a:rPr lang="hu-HU"/>
              <a:t>Kép beszúrásához kattintson az ikonra</a:t>
            </a:r>
            <a:endParaRPr lang="de-DE"/>
          </a:p>
        </p:txBody>
      </p:sp>
      <p:sp>
        <p:nvSpPr>
          <p:cNvPr id="5" name="Textplatzhalter 4">
            <a:extLst>
              <a:ext uri="{FF2B5EF4-FFF2-40B4-BE49-F238E27FC236}">
                <a16:creationId xmlns:a16="http://schemas.microsoft.com/office/drawing/2014/main" id="{44F0D325-84D1-9B40-938B-AE57EE360FCB}"/>
              </a:ext>
            </a:extLst>
          </p:cNvPr>
          <p:cNvSpPr>
            <a:spLocks noGrp="1"/>
          </p:cNvSpPr>
          <p:nvPr>
            <p:ph type="body" sz="quarter" idx="10" hasCustomPrompt="1"/>
          </p:nvPr>
        </p:nvSpPr>
        <p:spPr>
          <a:xfrm>
            <a:off x="694619" y="936770"/>
            <a:ext cx="11071275" cy="1609361"/>
          </a:xfrm>
        </p:spPr>
        <p:txBody>
          <a:bodyPr anchor="t">
            <a:noAutofit/>
          </a:bodyPr>
          <a:lstStyle>
            <a:lvl1pPr algn="l">
              <a:defRPr sz="4799" b="1" i="0">
                <a:solidFill>
                  <a:schemeClr val="tx1"/>
                </a:solidFill>
                <a:latin typeface="Audi Type Extended" panose="020B0503040200000003" pitchFamily="34" charset="0"/>
                <a:cs typeface="Audi Type Extended" panose="020B0503040200000003" pitchFamily="34" charset="0"/>
              </a:defRPr>
            </a:lvl1pPr>
          </a:lstStyle>
          <a:p>
            <a:pPr lvl="0"/>
            <a:r>
              <a:rPr lang="hu-HU"/>
              <a:t>Köszönjük a figyelmet!</a:t>
            </a:r>
            <a:endParaRPr lang="de-DE"/>
          </a:p>
        </p:txBody>
      </p:sp>
      <p:sp>
        <p:nvSpPr>
          <p:cNvPr id="2" name="Textplatzhalter 8">
            <a:extLst>
              <a:ext uri="{FF2B5EF4-FFF2-40B4-BE49-F238E27FC236}">
                <a16:creationId xmlns:a16="http://schemas.microsoft.com/office/drawing/2014/main" id="{FCF7A4BF-DF26-1B6A-BE6C-5B4A8FC6E3BA}"/>
              </a:ext>
            </a:extLst>
          </p:cNvPr>
          <p:cNvSpPr>
            <a:spLocks noGrp="1" noChangeAspect="1"/>
          </p:cNvSpPr>
          <p:nvPr>
            <p:ph type="body" sz="quarter" idx="12" hasCustomPrompt="1"/>
          </p:nvPr>
        </p:nvSpPr>
        <p:spPr>
          <a:xfrm>
            <a:off x="9607360" y="5593630"/>
            <a:ext cx="1887371" cy="655200"/>
          </a:xfrm>
          <a:blipFill>
            <a:blip r:embed="rId2">
              <a:extLst>
                <a:ext uri="{96DAC541-7B7A-43D3-8B79-37D633B846F1}">
                  <asvg:svgBlip xmlns:asvg="http://schemas.microsoft.com/office/drawing/2016/SVG/main" r:embed="rId3"/>
                </a:ext>
              </a:extLst>
            </a:blip>
            <a:stretch>
              <a:fillRect/>
            </a:stretch>
          </a:blip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None/>
              <a:defRPr sz="100">
                <a:noFill/>
              </a:defRPr>
            </a:lvl2pPr>
            <a:lvl3pPr marL="0" indent="0">
              <a:lnSpc>
                <a:spcPct val="100000"/>
              </a:lnSpc>
              <a:spcBef>
                <a:spcPts val="0"/>
              </a:spcBef>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de-DE"/>
              <a:t> </a:t>
            </a:r>
          </a:p>
        </p:txBody>
      </p:sp>
    </p:spTree>
    <p:extLst>
      <p:ext uri="{BB962C8B-B14F-4D97-AF65-F5344CB8AC3E}">
        <p14:creationId xmlns:p14="http://schemas.microsoft.com/office/powerpoint/2010/main" val="254173842"/>
      </p:ext>
    </p:extLst>
  </p:cSld>
  <p:clrMapOvr>
    <a:masterClrMapping/>
  </p:clrMapOvr>
  <p:transition>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bschlussfolie 1">
    <p:spTree>
      <p:nvGrpSpPr>
        <p:cNvPr id="1" name=""/>
        <p:cNvGrpSpPr/>
        <p:nvPr/>
      </p:nvGrpSpPr>
      <p:grpSpPr>
        <a:xfrm>
          <a:off x="0" y="0"/>
          <a:ext cx="0" cy="0"/>
          <a:chOff x="0" y="0"/>
          <a:chExt cx="0" cy="0"/>
        </a:xfrm>
      </p:grpSpPr>
      <p:sp>
        <p:nvSpPr>
          <p:cNvPr id="4" name="Textplatzhalter 4">
            <a:extLst>
              <a:ext uri="{FF2B5EF4-FFF2-40B4-BE49-F238E27FC236}">
                <a16:creationId xmlns:a16="http://schemas.microsoft.com/office/drawing/2014/main" id="{10057252-30AD-4E42-A04A-1C201DDF4C10}"/>
              </a:ext>
            </a:extLst>
          </p:cNvPr>
          <p:cNvSpPr>
            <a:spLocks noGrp="1"/>
          </p:cNvSpPr>
          <p:nvPr>
            <p:ph type="body" sz="quarter" idx="10" hasCustomPrompt="1"/>
          </p:nvPr>
        </p:nvSpPr>
        <p:spPr>
          <a:xfrm>
            <a:off x="1505607" y="648000"/>
            <a:ext cx="9177609" cy="1080000"/>
          </a:xfrm>
        </p:spPr>
        <p:txBody>
          <a:bodyPr anchor="ctr"/>
          <a:lstStyle>
            <a:lvl1pPr algn="ctr">
              <a:defRPr sz="6798" b="1" i="0">
                <a:solidFill>
                  <a:schemeClr val="tx1"/>
                </a:solidFill>
                <a:latin typeface="Audi Type Extended" panose="020B0503040200000003" pitchFamily="34" charset="0"/>
                <a:cs typeface="Audi Type Extended" panose="020B0503040200000003" pitchFamily="34" charset="0"/>
              </a:defRPr>
            </a:lvl1pPr>
          </a:lstStyle>
          <a:p>
            <a:pPr lvl="0"/>
            <a:r>
              <a:rPr lang="hu-HU"/>
              <a:t>Köszönjük </a:t>
            </a:r>
            <a:br>
              <a:rPr lang="hu-HU"/>
            </a:br>
            <a:r>
              <a:rPr lang="hu-HU"/>
              <a:t>a figyelmet!</a:t>
            </a:r>
            <a:endParaRPr lang="de-DE"/>
          </a:p>
        </p:txBody>
      </p:sp>
      <p:pic>
        <p:nvPicPr>
          <p:cNvPr id="3" name="Grafik 2">
            <a:extLst>
              <a:ext uri="{FF2B5EF4-FFF2-40B4-BE49-F238E27FC236}">
                <a16:creationId xmlns:a16="http://schemas.microsoft.com/office/drawing/2014/main" id="{A5732519-71B3-02D6-5E6B-DA4E99B637E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785" r="7785" b="17763"/>
          <a:stretch/>
        </p:blipFill>
        <p:spPr>
          <a:xfrm>
            <a:off x="1" y="2734732"/>
            <a:ext cx="12188824" cy="4123268"/>
          </a:xfrm>
          <a:prstGeom prst="rect">
            <a:avLst/>
          </a:prstGeom>
        </p:spPr>
      </p:pic>
    </p:spTree>
    <p:extLst>
      <p:ext uri="{BB962C8B-B14F-4D97-AF65-F5344CB8AC3E}">
        <p14:creationId xmlns:p14="http://schemas.microsoft.com/office/powerpoint/2010/main" val="18990945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bschlussfolie 2">
    <p:spTree>
      <p:nvGrpSpPr>
        <p:cNvPr id="1" name=""/>
        <p:cNvGrpSpPr/>
        <p:nvPr/>
      </p:nvGrpSpPr>
      <p:grpSpPr>
        <a:xfrm>
          <a:off x="0" y="0"/>
          <a:ext cx="0" cy="0"/>
          <a:chOff x="0" y="0"/>
          <a:chExt cx="0" cy="0"/>
        </a:xfrm>
      </p:grpSpPr>
      <p:sp>
        <p:nvSpPr>
          <p:cNvPr id="6" name="Textplatzhalter 4">
            <a:extLst>
              <a:ext uri="{FF2B5EF4-FFF2-40B4-BE49-F238E27FC236}">
                <a16:creationId xmlns:a16="http://schemas.microsoft.com/office/drawing/2014/main" id="{F3F0CCF8-3714-8147-B6A4-7BD071F59A41}"/>
              </a:ext>
            </a:extLst>
          </p:cNvPr>
          <p:cNvSpPr>
            <a:spLocks noGrp="1"/>
          </p:cNvSpPr>
          <p:nvPr>
            <p:ph type="body" sz="quarter" idx="10" hasCustomPrompt="1"/>
          </p:nvPr>
        </p:nvSpPr>
        <p:spPr>
          <a:xfrm>
            <a:off x="2980551" y="5282658"/>
            <a:ext cx="5252575" cy="1477328"/>
          </a:xfrm>
        </p:spPr>
        <p:txBody>
          <a:bodyPr wrap="square" anchor="t">
            <a:spAutoFit/>
          </a:bodyPr>
          <a:lstStyle>
            <a:lvl1pPr algn="l">
              <a:lnSpc>
                <a:spcPct val="100000"/>
              </a:lnSpc>
              <a:spcBef>
                <a:spcPts val="0"/>
              </a:spcBef>
              <a:defRPr sz="4799" b="0" i="0">
                <a:solidFill>
                  <a:schemeClr val="tx1"/>
                </a:solidFill>
                <a:latin typeface="Audi Type Extended" panose="020B0503040200000003" pitchFamily="34" charset="0"/>
                <a:cs typeface="Audi Type Extended" panose="020B0503040200000003" pitchFamily="34" charset="0"/>
              </a:defRPr>
            </a:lvl1pPr>
          </a:lstStyle>
          <a:p>
            <a:pPr lvl="0"/>
            <a:r>
              <a:rPr lang="hu-HU"/>
              <a:t>Köszönjük </a:t>
            </a:r>
          </a:p>
          <a:p>
            <a:pPr lvl="0"/>
            <a:r>
              <a:rPr lang="hu-HU"/>
              <a:t>a figyelmet!</a:t>
            </a:r>
            <a:endParaRPr lang="de-DE"/>
          </a:p>
        </p:txBody>
      </p:sp>
      <p:pic>
        <p:nvPicPr>
          <p:cNvPr id="2" name="Grafik 1">
            <a:extLst>
              <a:ext uri="{FF2B5EF4-FFF2-40B4-BE49-F238E27FC236}">
                <a16:creationId xmlns:a16="http://schemas.microsoft.com/office/drawing/2014/main" id="{19DF48F2-F0C7-0226-077F-5E73C44D77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358" r="11"/>
          <a:stretch/>
        </p:blipFill>
        <p:spPr>
          <a:xfrm rot="10800000">
            <a:off x="2716366" y="634205"/>
            <a:ext cx="9472455" cy="3800032"/>
          </a:xfrm>
          <a:prstGeom prst="rect">
            <a:avLst/>
          </a:prstGeom>
        </p:spPr>
      </p:pic>
    </p:spTree>
    <p:extLst>
      <p:ext uri="{BB962C8B-B14F-4D97-AF65-F5344CB8AC3E}">
        <p14:creationId xmlns:p14="http://schemas.microsoft.com/office/powerpoint/2010/main" val="79802631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slideLayout" Target="../slideLayouts/slideLayout99.xml"/><Relationship Id="rId55" Type="http://schemas.openxmlformats.org/officeDocument/2006/relationships/theme" Target="../theme/theme3.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slideLayout" Target="../slideLayouts/slideLayout102.xml"/><Relationship Id="rId58" Type="http://schemas.openxmlformats.org/officeDocument/2006/relationships/image" Target="../media/image7.emf"/><Relationship Id="rId5" Type="http://schemas.openxmlformats.org/officeDocument/2006/relationships/slideLayout" Target="../slideLayouts/slideLayout54.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56" Type="http://schemas.openxmlformats.org/officeDocument/2006/relationships/tags" Target="../tags/tag1.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slideLayout" Target="../slideLayouts/slideLayout103.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57" Type="http://schemas.openxmlformats.org/officeDocument/2006/relationships/oleObject" Target="../embeddings/oleObject1.bin"/><Relationship Id="rId10" Type="http://schemas.openxmlformats.org/officeDocument/2006/relationships/slideLayout" Target="../slideLayouts/slideLayout59.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theme" Target="../theme/theme4.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image" Target="../media/image2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theme" Target="../theme/theme5.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609441" y="304800"/>
            <a:ext cx="10971372" cy="762000"/>
          </a:xfrm>
          <a:prstGeom prst="rect">
            <a:avLst/>
          </a:prstGeom>
        </p:spPr>
        <p:txBody>
          <a:bodyPr vert="horz" lIns="0" tIns="0" rIns="0" bIns="0" rtlCol="0" anchor="b" anchorCtr="0">
            <a:noAutofit/>
          </a:bodyPr>
          <a:lstStyle/>
          <a:p>
            <a:pPr>
              <a:defRPr/>
            </a:pPr>
            <a:r>
              <a:rPr lang="en-US"/>
              <a:t>Master cím editálása</a:t>
            </a:r>
            <a:endParaRPr/>
          </a:p>
        </p:txBody>
      </p:sp>
      <p:sp>
        <p:nvSpPr>
          <p:cNvPr id="5" name="Text Placeholder 2"/>
          <p:cNvSpPr>
            <a:spLocks noGrp="1"/>
          </p:cNvSpPr>
          <p:nvPr>
            <p:ph type="body" idx="1"/>
          </p:nvPr>
        </p:nvSpPr>
        <p:spPr bwMode="auto">
          <a:xfrm>
            <a:off x="609441" y="1295401"/>
            <a:ext cx="10969943" cy="4800600"/>
          </a:xfrm>
          <a:prstGeom prst="rect">
            <a:avLst/>
          </a:prstGeom>
        </p:spPr>
        <p:txBody>
          <a:bodyPr vert="horz" lIns="0" tIns="0" rIns="0" bIns="0" rtlCol="0">
            <a:normAutofit/>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Date Placeholder 3"/>
          <p:cNvSpPr>
            <a:spLocks noGrp="1"/>
          </p:cNvSpPr>
          <p:nvPr>
            <p:ph type="dt" sz="half" idx="2"/>
          </p:nvPr>
        </p:nvSpPr>
        <p:spPr bwMode="auto">
          <a:xfrm>
            <a:off x="7026383" y="6478524"/>
            <a:ext cx="1752599"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7" name="Footer Placeholder 4"/>
          <p:cNvSpPr>
            <a:spLocks noGrp="1"/>
          </p:cNvSpPr>
          <p:nvPr>
            <p:ph type="ftr" sz="quarter" idx="3"/>
          </p:nvPr>
        </p:nvSpPr>
        <p:spPr bwMode="auto">
          <a:xfrm>
            <a:off x="760413" y="6478524"/>
            <a:ext cx="609599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
        <p:nvSpPr>
          <p:cNvPr id="8" name="Slide Number Placeholder 5"/>
          <p:cNvSpPr>
            <a:spLocks noGrp="1"/>
          </p:cNvSpPr>
          <p:nvPr>
            <p:ph type="sldNum" sz="quarter" idx="4"/>
          </p:nvPr>
        </p:nvSpPr>
        <p:spPr bwMode="auto">
          <a:xfrm>
            <a:off x="211611" y="6478524"/>
            <a:ext cx="304721" cy="219456"/>
          </a:xfrm>
          <a:prstGeom prst="rect">
            <a:avLst/>
          </a:prstGeom>
        </p:spPr>
        <p:txBody>
          <a:bodyPr vert="horz" wrap="none" lIns="0" tIns="0" rIns="0" bIns="0" rtlCol="0" anchor="b" anchorCtr="0"/>
          <a:lstStyle>
            <a:lvl1pPr algn="r">
              <a:defRPr lang="en-US" sz="1600">
                <a:solidFill>
                  <a:schemeClr val="bg2">
                    <a:lumMod val="50000"/>
                  </a:schemeClr>
                </a:solidFill>
                <a:latin typeface="+mn-lt"/>
                <a:ea typeface="+mn-ea"/>
                <a:cs typeface="+mn-cs"/>
              </a:defRPr>
            </a:lvl1pPr>
          </a:lstStyle>
          <a:p>
            <a:pPr>
              <a:defRPr/>
            </a:pPr>
            <a:fld id="{00DE720E-C72B-42F0-AD69-52D60E3C605E}" type="slidenum">
              <a:rPr lang="hu-HU"/>
              <a:t>‹#›</a:t>
            </a:fld>
            <a:endParaRPr lang="hu-HU"/>
          </a:p>
        </p:txBody>
      </p:sp>
      <p:pic>
        <p:nvPicPr>
          <p:cNvPr id="3" name="Graphic 2"/>
          <p:cNvPicPr>
            <a:picLocks noChangeAspect="1"/>
          </p:cNvPicPr>
          <p:nvPr userDrawn="1"/>
        </p:nvPicPr>
        <p:blipFill>
          <a:blip r:embed="rId26">
            <a:extLst>
              <a:ext uri="{96DAC541-7B7A-43D3-8B79-37D633B846F1}">
                <asvg:svgBlip xmlns:asvg="http://schemas.microsoft.com/office/drawing/2016/SVG/main" r:embed="rId27"/>
              </a:ext>
            </a:extLst>
          </a:blip>
          <a:stretch/>
        </p:blipFill>
        <p:spPr bwMode="auto">
          <a:xfrm>
            <a:off x="9190756" y="6299390"/>
            <a:ext cx="2736304" cy="42866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lvl1pPr algn="l" defTabSz="914400">
        <a:lnSpc>
          <a:spcPct val="90000"/>
        </a:lnSpc>
        <a:spcBef>
          <a:spcPts val="0"/>
        </a:spcBef>
        <a:buNone/>
        <a:defRPr sz="2800" b="1">
          <a:solidFill>
            <a:schemeClr val="tx1"/>
          </a:solidFill>
          <a:latin typeface="+mj-lt"/>
          <a:ea typeface="+mj-ea"/>
          <a:cs typeface="+mj-cs"/>
        </a:defRPr>
      </a:lvl1pPr>
    </p:titleStyle>
    <p:bodyStyle>
      <a:lvl1pPr marL="182880" indent="-182880" algn="l" defTabSz="914400">
        <a:lnSpc>
          <a:spcPct val="90000"/>
        </a:lnSpc>
        <a:spcBef>
          <a:spcPts val="1200"/>
        </a:spcBef>
        <a:buFont typeface="HP Simplified"/>
        <a:buChar char="•"/>
        <a:defRPr sz="1800">
          <a:solidFill>
            <a:schemeClr val="tx1"/>
          </a:solidFill>
          <a:latin typeface="+mn-lt"/>
          <a:ea typeface="+mn-ea"/>
          <a:cs typeface="+mn-cs"/>
        </a:defRPr>
      </a:lvl1pPr>
      <a:lvl2pPr marL="411480" indent="-182880" algn="l" defTabSz="914400">
        <a:lnSpc>
          <a:spcPct val="90000"/>
        </a:lnSpc>
        <a:spcBef>
          <a:spcPts val="800"/>
        </a:spcBef>
        <a:buSzPct val="80000"/>
        <a:buFont typeface="HP Simplified"/>
        <a:buChar char="–"/>
        <a:defRPr sz="1600">
          <a:solidFill>
            <a:schemeClr val="tx1"/>
          </a:solidFill>
          <a:latin typeface="+mn-lt"/>
          <a:ea typeface="+mn-ea"/>
          <a:cs typeface="+mn-cs"/>
        </a:defRPr>
      </a:lvl2pPr>
      <a:lvl3pPr marL="548640" indent="-137160" algn="l" defTabSz="914400">
        <a:lnSpc>
          <a:spcPct val="90000"/>
        </a:lnSpc>
        <a:spcBef>
          <a:spcPts val="600"/>
        </a:spcBef>
        <a:buFont typeface="HP Simplified"/>
        <a:buChar char="•"/>
        <a:defRPr sz="1400">
          <a:solidFill>
            <a:schemeClr val="tx1"/>
          </a:solidFill>
          <a:latin typeface="+mn-lt"/>
          <a:ea typeface="+mn-ea"/>
          <a:cs typeface="+mn-cs"/>
        </a:defRPr>
      </a:lvl3pPr>
      <a:lvl4pPr marL="731520" indent="-137160" algn="l" defTabSz="914400">
        <a:lnSpc>
          <a:spcPct val="90000"/>
        </a:lnSpc>
        <a:spcBef>
          <a:spcPts val="600"/>
        </a:spcBef>
        <a:buSzPct val="80000"/>
        <a:buFont typeface="HP Simplified"/>
        <a:buChar char="–"/>
        <a:defRPr sz="1200">
          <a:solidFill>
            <a:schemeClr val="tx1"/>
          </a:solidFill>
          <a:latin typeface="+mn-lt"/>
          <a:ea typeface="+mn-ea"/>
          <a:cs typeface="+mn-cs"/>
        </a:defRPr>
      </a:lvl4pPr>
      <a:lvl5pPr marL="868680" indent="-137160" algn="l" defTabSz="914400">
        <a:lnSpc>
          <a:spcPct val="90000"/>
        </a:lnSpc>
        <a:spcBef>
          <a:spcPts val="600"/>
        </a:spcBef>
        <a:buFont typeface="HP Simplified"/>
        <a:buChar char="•"/>
        <a:defRPr sz="1200">
          <a:solidFill>
            <a:schemeClr val="tx1"/>
          </a:solidFill>
          <a:latin typeface="+mn-lt"/>
          <a:ea typeface="+mn-ea"/>
          <a:cs typeface="+mn-cs"/>
        </a:defRPr>
      </a:lvl5pPr>
      <a:lvl6pPr marL="1051560" indent="-137160" algn="l" defTabSz="914400">
        <a:lnSpc>
          <a:spcPct val="90000"/>
        </a:lnSpc>
        <a:spcBef>
          <a:spcPts val="600"/>
        </a:spcBef>
        <a:buSzPct val="80000"/>
        <a:buFont typeface="HP Simplified"/>
        <a:buChar char="–"/>
        <a:defRPr sz="1200">
          <a:solidFill>
            <a:schemeClr val="tx1"/>
          </a:solidFill>
          <a:latin typeface="+mn-lt"/>
          <a:ea typeface="+mn-ea"/>
          <a:cs typeface="+mn-cs"/>
        </a:defRPr>
      </a:lvl6pPr>
      <a:lvl7pPr marL="1188720" indent="-137160" algn="l" defTabSz="914400">
        <a:lnSpc>
          <a:spcPct val="90000"/>
        </a:lnSpc>
        <a:spcBef>
          <a:spcPts val="600"/>
        </a:spcBef>
        <a:buFont typeface="HP Simplified"/>
        <a:buChar char="•"/>
        <a:defRPr sz="1200">
          <a:solidFill>
            <a:schemeClr val="tx1"/>
          </a:solidFill>
          <a:latin typeface="+mn-lt"/>
          <a:ea typeface="+mn-ea"/>
          <a:cs typeface="+mn-cs"/>
        </a:defRPr>
      </a:lvl7pPr>
      <a:lvl8pPr marL="1371600" indent="-137160" algn="l" defTabSz="914400">
        <a:lnSpc>
          <a:spcPct val="90000"/>
        </a:lnSpc>
        <a:spcBef>
          <a:spcPts val="600"/>
        </a:spcBef>
        <a:buSzPct val="80000"/>
        <a:buFont typeface="HP Simplified"/>
        <a:buChar char="–"/>
        <a:defRPr sz="1200">
          <a:solidFill>
            <a:schemeClr val="tx1"/>
          </a:solidFill>
          <a:latin typeface="+mn-lt"/>
          <a:ea typeface="+mn-ea"/>
          <a:cs typeface="+mn-cs"/>
        </a:defRPr>
      </a:lvl8pPr>
      <a:lvl9pPr marL="1554480" indent="-137160" algn="l" defTabSz="914400">
        <a:lnSpc>
          <a:spcPct val="90000"/>
        </a:lnSpc>
        <a:spcBef>
          <a:spcPts val="600"/>
        </a:spcBef>
        <a:buFont typeface="HP Simplified"/>
        <a:buChar char="•"/>
        <a:defRPr sz="12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609441" y="304800"/>
            <a:ext cx="10971372" cy="762000"/>
          </a:xfrm>
          <a:prstGeom prst="rect">
            <a:avLst/>
          </a:prstGeom>
        </p:spPr>
        <p:txBody>
          <a:bodyPr vert="horz" lIns="0" tIns="0" rIns="0" bIns="0" rtlCol="0" anchor="b" anchorCtr="0">
            <a:noAutofit/>
          </a:bodyPr>
          <a:lstStyle/>
          <a:p>
            <a:pPr>
              <a:defRPr/>
            </a:pPr>
            <a:r>
              <a:rPr lang="en-US"/>
              <a:t>Master cím editálása</a:t>
            </a:r>
            <a:endParaRPr/>
          </a:p>
        </p:txBody>
      </p:sp>
      <p:sp>
        <p:nvSpPr>
          <p:cNvPr id="5" name="Text Placeholder 2"/>
          <p:cNvSpPr>
            <a:spLocks noGrp="1"/>
          </p:cNvSpPr>
          <p:nvPr>
            <p:ph type="body" idx="1"/>
          </p:nvPr>
        </p:nvSpPr>
        <p:spPr bwMode="auto">
          <a:xfrm>
            <a:off x="609441" y="1295401"/>
            <a:ext cx="10969943" cy="4800600"/>
          </a:xfrm>
          <a:prstGeom prst="rect">
            <a:avLst/>
          </a:prstGeom>
        </p:spPr>
        <p:txBody>
          <a:bodyPr vert="horz" lIns="0" tIns="0" rIns="0" bIns="0" rtlCol="0">
            <a:normAutofit/>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Date Placeholder 3"/>
          <p:cNvSpPr>
            <a:spLocks noGrp="1"/>
          </p:cNvSpPr>
          <p:nvPr>
            <p:ph type="dt" sz="half" idx="2"/>
          </p:nvPr>
        </p:nvSpPr>
        <p:spPr bwMode="auto">
          <a:xfrm>
            <a:off x="7026383" y="6478524"/>
            <a:ext cx="1752599"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7" name="Footer Placeholder 4"/>
          <p:cNvSpPr>
            <a:spLocks noGrp="1"/>
          </p:cNvSpPr>
          <p:nvPr>
            <p:ph type="ftr" sz="quarter" idx="3"/>
          </p:nvPr>
        </p:nvSpPr>
        <p:spPr bwMode="auto">
          <a:xfrm>
            <a:off x="760413" y="6478524"/>
            <a:ext cx="609599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
        <p:nvSpPr>
          <p:cNvPr id="8" name="Slide Number Placeholder 5"/>
          <p:cNvSpPr>
            <a:spLocks noGrp="1"/>
          </p:cNvSpPr>
          <p:nvPr>
            <p:ph type="sldNum" sz="quarter" idx="4"/>
          </p:nvPr>
        </p:nvSpPr>
        <p:spPr bwMode="auto">
          <a:xfrm>
            <a:off x="211611" y="6478524"/>
            <a:ext cx="304721" cy="219456"/>
          </a:xfrm>
          <a:prstGeom prst="rect">
            <a:avLst/>
          </a:prstGeom>
        </p:spPr>
        <p:txBody>
          <a:bodyPr vert="horz" wrap="none" lIns="0" tIns="0" rIns="0" bIns="0" rtlCol="0" anchor="b" anchorCtr="0"/>
          <a:lstStyle>
            <a:lvl1pPr algn="r">
              <a:defRPr lang="en-US" sz="1600">
                <a:solidFill>
                  <a:schemeClr val="bg2">
                    <a:lumMod val="50000"/>
                  </a:schemeClr>
                </a:solidFill>
                <a:latin typeface="+mn-lt"/>
                <a:ea typeface="+mn-ea"/>
                <a:cs typeface="+mn-cs"/>
              </a:defRPr>
            </a:lvl1pPr>
          </a:lstStyle>
          <a:p>
            <a:pPr>
              <a:defRPr/>
            </a:pPr>
            <a:fld id="{00DE720E-C72B-42F0-AD69-52D60E3C605E}" type="slidenum">
              <a:rPr lang="hu-HU"/>
              <a:t>‹#›</a:t>
            </a:fld>
            <a:endParaRPr lang="hu-HU"/>
          </a:p>
        </p:txBody>
      </p:sp>
      <p:pic>
        <p:nvPicPr>
          <p:cNvPr id="9" name="Picture 6"/>
          <p:cNvPicPr>
            <a:picLocks noChangeAspect="1"/>
          </p:cNvPicPr>
          <p:nvPr userDrawn="1"/>
        </p:nvPicPr>
        <p:blipFill>
          <a:blip r:embed="rId27"/>
          <a:srcRect t="21711" b="28783"/>
          <a:stretch/>
        </p:blipFill>
        <p:spPr bwMode="auto">
          <a:xfrm>
            <a:off x="8948955" y="6198734"/>
            <a:ext cx="3211068" cy="533400"/>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Lst>
  <p:hf sldNum="0" hdr="0" ftr="0" dt="0"/>
  <p:txStyles>
    <p:titleStyle>
      <a:lvl1pPr algn="l" defTabSz="914400">
        <a:lnSpc>
          <a:spcPct val="90000"/>
        </a:lnSpc>
        <a:spcBef>
          <a:spcPts val="0"/>
        </a:spcBef>
        <a:buNone/>
        <a:defRPr sz="2800" b="1">
          <a:solidFill>
            <a:schemeClr val="tx1"/>
          </a:solidFill>
          <a:latin typeface="+mj-lt"/>
          <a:ea typeface="+mj-ea"/>
          <a:cs typeface="+mj-cs"/>
        </a:defRPr>
      </a:lvl1pPr>
    </p:titleStyle>
    <p:bodyStyle>
      <a:lvl1pPr marL="182880" indent="-182880" algn="l" defTabSz="914400">
        <a:lnSpc>
          <a:spcPct val="90000"/>
        </a:lnSpc>
        <a:spcBef>
          <a:spcPts val="1200"/>
        </a:spcBef>
        <a:buFont typeface="HP Simplified"/>
        <a:buChar char="•"/>
        <a:defRPr sz="1800">
          <a:solidFill>
            <a:schemeClr val="tx1"/>
          </a:solidFill>
          <a:latin typeface="+mn-lt"/>
          <a:ea typeface="+mn-ea"/>
          <a:cs typeface="+mn-cs"/>
        </a:defRPr>
      </a:lvl1pPr>
      <a:lvl2pPr marL="411480" indent="-182880" algn="l" defTabSz="914400">
        <a:lnSpc>
          <a:spcPct val="90000"/>
        </a:lnSpc>
        <a:spcBef>
          <a:spcPts val="800"/>
        </a:spcBef>
        <a:buSzPct val="80000"/>
        <a:buFont typeface="HP Simplified"/>
        <a:buChar char="–"/>
        <a:defRPr sz="1600">
          <a:solidFill>
            <a:schemeClr val="tx1"/>
          </a:solidFill>
          <a:latin typeface="+mn-lt"/>
          <a:ea typeface="+mn-ea"/>
          <a:cs typeface="+mn-cs"/>
        </a:defRPr>
      </a:lvl2pPr>
      <a:lvl3pPr marL="548640" indent="-137160" algn="l" defTabSz="914400">
        <a:lnSpc>
          <a:spcPct val="90000"/>
        </a:lnSpc>
        <a:spcBef>
          <a:spcPts val="600"/>
        </a:spcBef>
        <a:buFont typeface="HP Simplified"/>
        <a:buChar char="•"/>
        <a:defRPr sz="1400">
          <a:solidFill>
            <a:schemeClr val="tx1"/>
          </a:solidFill>
          <a:latin typeface="+mn-lt"/>
          <a:ea typeface="+mn-ea"/>
          <a:cs typeface="+mn-cs"/>
        </a:defRPr>
      </a:lvl3pPr>
      <a:lvl4pPr marL="731520" indent="-137160" algn="l" defTabSz="914400">
        <a:lnSpc>
          <a:spcPct val="90000"/>
        </a:lnSpc>
        <a:spcBef>
          <a:spcPts val="600"/>
        </a:spcBef>
        <a:buSzPct val="80000"/>
        <a:buFont typeface="HP Simplified"/>
        <a:buChar char="–"/>
        <a:defRPr sz="1200">
          <a:solidFill>
            <a:schemeClr val="tx1"/>
          </a:solidFill>
          <a:latin typeface="+mn-lt"/>
          <a:ea typeface="+mn-ea"/>
          <a:cs typeface="+mn-cs"/>
        </a:defRPr>
      </a:lvl4pPr>
      <a:lvl5pPr marL="868680" indent="-137160" algn="l" defTabSz="914400">
        <a:lnSpc>
          <a:spcPct val="90000"/>
        </a:lnSpc>
        <a:spcBef>
          <a:spcPts val="600"/>
        </a:spcBef>
        <a:buFont typeface="HP Simplified"/>
        <a:buChar char="•"/>
        <a:defRPr sz="1200">
          <a:solidFill>
            <a:schemeClr val="tx1"/>
          </a:solidFill>
          <a:latin typeface="+mn-lt"/>
          <a:ea typeface="+mn-ea"/>
          <a:cs typeface="+mn-cs"/>
        </a:defRPr>
      </a:lvl5pPr>
      <a:lvl6pPr marL="1051560" indent="-137160" algn="l" defTabSz="914400">
        <a:lnSpc>
          <a:spcPct val="90000"/>
        </a:lnSpc>
        <a:spcBef>
          <a:spcPts val="600"/>
        </a:spcBef>
        <a:buSzPct val="80000"/>
        <a:buFont typeface="HP Simplified"/>
        <a:buChar char="–"/>
        <a:defRPr sz="1200">
          <a:solidFill>
            <a:schemeClr val="tx1"/>
          </a:solidFill>
          <a:latin typeface="+mn-lt"/>
          <a:ea typeface="+mn-ea"/>
          <a:cs typeface="+mn-cs"/>
        </a:defRPr>
      </a:lvl6pPr>
      <a:lvl7pPr marL="1188720" indent="-137160" algn="l" defTabSz="914400">
        <a:lnSpc>
          <a:spcPct val="90000"/>
        </a:lnSpc>
        <a:spcBef>
          <a:spcPts val="600"/>
        </a:spcBef>
        <a:buFont typeface="HP Simplified"/>
        <a:buChar char="•"/>
        <a:defRPr sz="1200">
          <a:solidFill>
            <a:schemeClr val="tx1"/>
          </a:solidFill>
          <a:latin typeface="+mn-lt"/>
          <a:ea typeface="+mn-ea"/>
          <a:cs typeface="+mn-cs"/>
        </a:defRPr>
      </a:lvl7pPr>
      <a:lvl8pPr marL="1371600" indent="-137160" algn="l" defTabSz="914400">
        <a:lnSpc>
          <a:spcPct val="90000"/>
        </a:lnSpc>
        <a:spcBef>
          <a:spcPts val="600"/>
        </a:spcBef>
        <a:buSzPct val="80000"/>
        <a:buFont typeface="HP Simplified"/>
        <a:buChar char="–"/>
        <a:defRPr sz="1200">
          <a:solidFill>
            <a:schemeClr val="tx1"/>
          </a:solidFill>
          <a:latin typeface="+mn-lt"/>
          <a:ea typeface="+mn-ea"/>
          <a:cs typeface="+mn-cs"/>
        </a:defRPr>
      </a:lvl8pPr>
      <a:lvl9pPr marL="1554480" indent="-137160" algn="l" defTabSz="914400">
        <a:lnSpc>
          <a:spcPct val="90000"/>
        </a:lnSpc>
        <a:spcBef>
          <a:spcPts val="600"/>
        </a:spcBef>
        <a:buFont typeface="HP Simplified"/>
        <a:buChar char="•"/>
        <a:defRPr sz="12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DF38BA2-9831-FAD7-DD9D-7FDFA6C81E01}"/>
              </a:ext>
            </a:extLst>
          </p:cNvPr>
          <p:cNvGraphicFramePr>
            <a:graphicFrameLocks noChangeAspect="1"/>
          </p:cNvGraphicFramePr>
          <p:nvPr userDrawn="1">
            <p:custDataLst>
              <p:tags r:id="rId56"/>
            </p:custDataLst>
            <p:extLst>
              <p:ext uri="{D42A27DB-BD31-4B8C-83A1-F6EECF244321}">
                <p14:modId xmlns:p14="http://schemas.microsoft.com/office/powerpoint/2010/main" val="3133046446"/>
              </p:ext>
            </p:ext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57" imgW="425" imgH="425" progId="TCLayout.ActiveDocument.1">
                  <p:embed/>
                </p:oleObj>
              </mc:Choice>
              <mc:Fallback>
                <p:oleObj name="think-cell Slide" r:id="rId57" imgW="425" imgH="425" progId="TCLayout.ActiveDocument.1">
                  <p:embed/>
                  <p:pic>
                    <p:nvPicPr>
                      <p:cNvPr id="7" name="think-cell data - do not delete" hidden="1">
                        <a:extLst>
                          <a:ext uri="{FF2B5EF4-FFF2-40B4-BE49-F238E27FC236}">
                            <a16:creationId xmlns:a16="http://schemas.microsoft.com/office/drawing/2014/main" id="{4DF38BA2-9831-FAD7-DD9D-7FDFA6C81E01}"/>
                          </a:ext>
                        </a:extLst>
                      </p:cNvPr>
                      <p:cNvPicPr/>
                      <p:nvPr/>
                    </p:nvPicPr>
                    <p:blipFill>
                      <a:blip r:embed="rId58"/>
                      <a:stretch>
                        <a:fillRect/>
                      </a:stretch>
                    </p:blipFill>
                    <p:spPr>
                      <a:xfrm>
                        <a:off x="1587" y="1588"/>
                        <a:ext cx="1588" cy="1588"/>
                      </a:xfrm>
                      <a:prstGeom prst="rect">
                        <a:avLst/>
                      </a:prstGeom>
                    </p:spPr>
                  </p:pic>
                </p:oleObj>
              </mc:Fallback>
            </mc:AlternateContent>
          </a:graphicData>
        </a:graphic>
      </p:graphicFrame>
      <p:sp>
        <p:nvSpPr>
          <p:cNvPr id="2" name="Titelplatzhalter 1"/>
          <p:cNvSpPr>
            <a:spLocks noGrp="1"/>
          </p:cNvSpPr>
          <p:nvPr>
            <p:ph type="title"/>
          </p:nvPr>
        </p:nvSpPr>
        <p:spPr bwMode="gray">
          <a:xfrm>
            <a:off x="695143" y="300396"/>
            <a:ext cx="10797188" cy="537804"/>
          </a:xfrm>
          <a:prstGeom prst="rect">
            <a:avLst/>
          </a:prstGeom>
        </p:spPr>
        <p:txBody>
          <a:bodyPr vert="horz" lIns="0" tIns="0" rIns="0" bIns="0" rtlCol="0" anchor="t" anchorCtr="0">
            <a:noAutofit/>
          </a:bodyPr>
          <a:lstStyle/>
          <a:p>
            <a:r>
              <a:rPr lang="de-DE" noProof="0"/>
              <a:t>Action-Title (</a:t>
            </a:r>
            <a:r>
              <a:rPr lang="hu-HU" noProof="0"/>
              <a:t>A dia fő üzenete, egy vagy két sor</a:t>
            </a:r>
            <a:r>
              <a:rPr lang="de-DE" noProof="0"/>
              <a:t>)</a:t>
            </a:r>
          </a:p>
        </p:txBody>
      </p:sp>
      <p:sp>
        <p:nvSpPr>
          <p:cNvPr id="3" name="Textplatzhalter 2"/>
          <p:cNvSpPr>
            <a:spLocks noGrp="1"/>
          </p:cNvSpPr>
          <p:nvPr>
            <p:ph type="body" idx="1"/>
          </p:nvPr>
        </p:nvSpPr>
        <p:spPr bwMode="gray">
          <a:xfrm>
            <a:off x="695141" y="1089024"/>
            <a:ext cx="10797188" cy="5616575"/>
          </a:xfrm>
          <a:prstGeom prst="rect">
            <a:avLst/>
          </a:prstGeom>
        </p:spPr>
        <p:txBody>
          <a:bodyPr vert="horz" lIns="0" tIns="0" rIns="0" bIns="0" rtlCol="0">
            <a:noAutofit/>
          </a:bodyPr>
          <a:lstStyle/>
          <a:p>
            <a:pPr lvl="1"/>
            <a:r>
              <a:rPr lang="hu-HU" noProof="0"/>
              <a:t>Első szint</a:t>
            </a:r>
            <a:endParaRPr lang="de-DE" noProof="0"/>
          </a:p>
          <a:p>
            <a:pPr lvl="2"/>
            <a:r>
              <a:rPr lang="hu-HU" noProof="0"/>
              <a:t>Második szint</a:t>
            </a:r>
            <a:endParaRPr lang="de-DE" noProof="0"/>
          </a:p>
          <a:p>
            <a:pPr lvl="3"/>
            <a:r>
              <a:rPr lang="hu-HU" noProof="0"/>
              <a:t>Harmadik szint</a:t>
            </a:r>
            <a:endParaRPr lang="de-DE" noProof="0"/>
          </a:p>
          <a:p>
            <a:pPr lvl="4"/>
            <a:r>
              <a:rPr lang="hu-HU" noProof="0"/>
              <a:t>Negyedik szint</a:t>
            </a:r>
            <a:endParaRPr lang="de-DE" noProof="0"/>
          </a:p>
          <a:p>
            <a:pPr lvl="4"/>
            <a:endParaRPr lang="de-DE" noProof="0"/>
          </a:p>
          <a:p>
            <a:pPr lvl="4"/>
            <a:endParaRPr lang="de-DE" noProof="0"/>
          </a:p>
          <a:p>
            <a:pPr lvl="8"/>
            <a:endParaRPr lang="de-DE" noProof="0"/>
          </a:p>
        </p:txBody>
      </p:sp>
      <p:sp>
        <p:nvSpPr>
          <p:cNvPr id="4" name="Fußzeilenplatzhalter 3"/>
          <p:cNvSpPr>
            <a:spLocks noGrp="1"/>
          </p:cNvSpPr>
          <p:nvPr>
            <p:ph type="ftr" sz="quarter" idx="3"/>
          </p:nvPr>
        </p:nvSpPr>
        <p:spPr bwMode="gray">
          <a:xfrm>
            <a:off x="1096994" y="70998"/>
            <a:ext cx="10401291" cy="158400"/>
          </a:xfrm>
          <a:prstGeom prst="rect">
            <a:avLst/>
          </a:prstGeom>
        </p:spPr>
        <p:txBody>
          <a:bodyPr vert="horz" lIns="0" tIns="0" rIns="0" bIns="0" rtlCol="0" anchor="ctr"/>
          <a:lstStyle>
            <a:lvl1pPr>
              <a:defRPr lang="de-DE" sz="700" dirty="0">
                <a:latin typeface="Audi Type Wide" panose="020B0505040202060203" pitchFamily="34" charset="0"/>
                <a:cs typeface="Audi Type Wide" panose="020B0505040202060203" pitchFamily="34" charset="0"/>
              </a:defRPr>
            </a:lvl1pPr>
          </a:lstStyle>
          <a:p>
            <a:r>
              <a:rPr lang="hu" b="0" i="0" u="none" baseline="0"/>
              <a:t>AUDI </a:t>
            </a:r>
            <a:r>
              <a:rPr lang="hu"/>
              <a:t>HUNGARIA Zrt. G/</a:t>
            </a:r>
            <a:r>
              <a:rPr lang="hu" b="0" i="0" u="none" baseline="0"/>
              <a:t>XX    </a:t>
            </a:r>
            <a:r>
              <a:rPr lang="de-DE" noProof="0"/>
              <a:t>P</a:t>
            </a:r>
            <a:r>
              <a:rPr lang="hu-HU" noProof="0" err="1"/>
              <a:t>rezentáció</a:t>
            </a:r>
            <a:r>
              <a:rPr lang="hu-HU" noProof="0"/>
              <a:t> címe</a:t>
            </a:r>
            <a:r>
              <a:rPr lang="de-DE" noProof="0"/>
              <a:t>   D</a:t>
            </a:r>
            <a:r>
              <a:rPr lang="hu-HU" noProof="0"/>
              <a:t>á</a:t>
            </a:r>
            <a:r>
              <a:rPr lang="de-DE" noProof="0" err="1"/>
              <a:t>tum</a:t>
            </a:r>
            <a:endParaRPr lang="de-DE" noProof="0"/>
          </a:p>
        </p:txBody>
      </p:sp>
      <p:sp>
        <p:nvSpPr>
          <p:cNvPr id="10" name="Rectangle 28"/>
          <p:cNvSpPr>
            <a:spLocks noChangeArrowheads="1"/>
          </p:cNvSpPr>
          <p:nvPr userDrawn="1"/>
        </p:nvSpPr>
        <p:spPr bwMode="gray">
          <a:xfrm>
            <a:off x="695143" y="70998"/>
            <a:ext cx="419760" cy="158032"/>
          </a:xfrm>
          <a:prstGeom prst="rect">
            <a:avLst/>
          </a:prstGeom>
          <a:noFill/>
          <a:ln>
            <a:noFill/>
          </a:ln>
        </p:spPr>
        <p:txBody>
          <a:bodyPr lIns="0" tIns="0" rIns="0" bIns="0" anchor="ctr" anchorCtr="0"/>
          <a:lstStyle/>
          <a:p>
            <a:fld id="{266205C4-B675-4A0D-AD12-3293407525A8}" type="slidenum">
              <a:rPr lang="de-DE" sz="700" noProof="0" smtClean="0">
                <a:latin typeface="Audi Type Wide" panose="020B0505040202060203" pitchFamily="34" charset="0"/>
                <a:cs typeface="Audi Type Wide" panose="020B0505040202060203" pitchFamily="34" charset="0"/>
              </a:rPr>
              <a:pPr/>
              <a:t>‹#›</a:t>
            </a:fld>
            <a:endParaRPr lang="de-DE" sz="800" noProof="0">
              <a:latin typeface="Audi Type Wide" panose="020B0505040202060203" pitchFamily="34" charset="0"/>
              <a:cs typeface="Audi Type Wide" panose="020B0505040202060203" pitchFamily="34" charset="0"/>
            </a:endParaRPr>
          </a:p>
        </p:txBody>
      </p:sp>
      <p:sp>
        <p:nvSpPr>
          <p:cNvPr id="6" name="MSIPCMContentMarking" descr="{&quot;HashCode&quot;:1622173095,&quot;Placement&quot;:&quot;Footer&quot;,&quot;Top&quot;:522.862549,&quot;Left&quot;:0.0,&quot;SlideWidth&quot;:960,&quot;SlideHeight&quot;:540}">
            <a:extLst>
              <a:ext uri="{FF2B5EF4-FFF2-40B4-BE49-F238E27FC236}">
                <a16:creationId xmlns:a16="http://schemas.microsoft.com/office/drawing/2014/main" id="{3809D5B3-CB41-4B34-B135-2BE7D1041085}"/>
              </a:ext>
            </a:extLst>
          </p:cNvPr>
          <p:cNvSpPr txBox="1"/>
          <p:nvPr userDrawn="1"/>
        </p:nvSpPr>
        <p:spPr>
          <a:xfrm>
            <a:off x="0" y="6687622"/>
            <a:ext cx="744188" cy="123111"/>
          </a:xfrm>
          <a:prstGeom prst="rect">
            <a:avLst/>
          </a:prstGeom>
          <a:noFill/>
        </p:spPr>
        <p:txBody>
          <a:bodyPr vert="horz" wrap="square" lIns="0" tIns="0" rIns="0" bIns="0" rtlCol="0" anchor="ctr" anchorCtr="1">
            <a:spAutoFit/>
          </a:bodyPr>
          <a:lstStyle/>
          <a:p>
            <a:pPr algn="l">
              <a:spcBef>
                <a:spcPts val="0"/>
              </a:spcBef>
              <a:spcAft>
                <a:spcPts val="0"/>
              </a:spcAft>
            </a:pPr>
            <a:r>
              <a:rPr lang="de-DE" sz="800">
                <a:solidFill>
                  <a:schemeClr val="tx1"/>
                </a:solidFill>
                <a:latin typeface="Arial" panose="020B0604020202020204" pitchFamily="34" charset="0"/>
              </a:rPr>
              <a:t>INTERNAL</a:t>
            </a:r>
          </a:p>
        </p:txBody>
      </p:sp>
    </p:spTree>
    <p:extLst>
      <p:ext uri="{BB962C8B-B14F-4D97-AF65-F5344CB8AC3E}">
        <p14:creationId xmlns:p14="http://schemas.microsoft.com/office/powerpoint/2010/main" val="81765760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Lst>
  <p:hf sldNum="0" hdr="0" dt="0"/>
  <p:txStyles>
    <p:titleStyle>
      <a:lvl1pPr marL="0" marR="0" indent="0" algn="l" defTabSz="914126" rtl="0" eaLnBrk="1" fontAlgn="auto" latinLnBrk="0" hangingPunct="1">
        <a:lnSpc>
          <a:spcPct val="110000"/>
        </a:lnSpc>
        <a:spcBef>
          <a:spcPct val="0"/>
        </a:spcBef>
        <a:spcAft>
          <a:spcPts val="0"/>
        </a:spcAft>
        <a:buClrTx/>
        <a:buSzTx/>
        <a:buFontTx/>
        <a:buNone/>
        <a:tabLst/>
        <a:defRPr sz="1799" b="0" i="0" kern="1200" baseline="0">
          <a:solidFill>
            <a:schemeClr val="tx1"/>
          </a:solidFill>
          <a:latin typeface="+mj-lt"/>
          <a:ea typeface="Audi Type Extended" charset="0"/>
          <a:cs typeface="Audi Type Extended" charset="0"/>
        </a:defRPr>
      </a:lvl1pPr>
    </p:titleStyle>
    <p:bodyStyle>
      <a:lvl1pPr marL="0" indent="0" algn="l" defTabSz="914126" rtl="0" eaLnBrk="1" latinLnBrk="0" hangingPunct="1">
        <a:lnSpc>
          <a:spcPct val="110000"/>
        </a:lnSpc>
        <a:spcBef>
          <a:spcPts val="600"/>
        </a:spcBef>
        <a:buSzPct val="100000"/>
        <a:buFont typeface="Arial" panose="020B0604020202020204" pitchFamily="34" charset="0"/>
        <a:buNone/>
        <a:defRPr sz="1600" b="0" i="0" kern="1200">
          <a:solidFill>
            <a:schemeClr val="tx1"/>
          </a:solidFill>
          <a:latin typeface="+mn-lt"/>
          <a:ea typeface="+mn-ea"/>
          <a:cs typeface="Audi Type" panose="020B0503040200000003" pitchFamily="34" charset="0"/>
        </a:defRPr>
      </a:lvl1pPr>
      <a:lvl2pPr marL="215935" indent="-215935" algn="l" defTabSz="914126" rtl="0" eaLnBrk="1" latinLnBrk="0" hangingPunct="1">
        <a:lnSpc>
          <a:spcPct val="110000"/>
        </a:lnSpc>
        <a:spcBef>
          <a:spcPts val="600"/>
        </a:spcBef>
        <a:buClr>
          <a:schemeClr val="accent6"/>
        </a:buClr>
        <a:buSzPct val="150000"/>
        <a:buFont typeface="Audi Type Normal" panose="000B0503040202020203" pitchFamily="34" charset="0"/>
        <a:buChar char="›"/>
        <a:defRPr sz="1600" b="0" i="0" kern="1200">
          <a:solidFill>
            <a:schemeClr val="tx1"/>
          </a:solidFill>
          <a:latin typeface="+mn-lt"/>
          <a:ea typeface="+mn-ea"/>
          <a:cs typeface="Audi Type" panose="020B0503040200000003" pitchFamily="34" charset="0"/>
        </a:defRPr>
      </a:lvl2pPr>
      <a:lvl3pPr marL="431870" indent="-215935" algn="l" defTabSz="914126" rtl="0" eaLnBrk="1" latinLnBrk="0" hangingPunct="1">
        <a:lnSpc>
          <a:spcPct val="110000"/>
        </a:lnSpc>
        <a:spcBef>
          <a:spcPts val="600"/>
        </a:spcBef>
        <a:buClr>
          <a:schemeClr val="tx1"/>
        </a:buClr>
        <a:buSzPct val="150000"/>
        <a:buFont typeface="Audi Type Normal" panose="000B0503040202020203" pitchFamily="34" charset="0"/>
        <a:buChar char="›"/>
        <a:defRPr sz="1600" b="0" i="0" kern="1200">
          <a:solidFill>
            <a:schemeClr val="tx1"/>
          </a:solidFill>
          <a:latin typeface="+mn-lt"/>
          <a:ea typeface="+mn-ea"/>
          <a:cs typeface="Audi Type" panose="020B0503040200000003" pitchFamily="34" charset="0"/>
        </a:defRPr>
      </a:lvl3pPr>
      <a:lvl4pPr marL="647806" indent="-215935" algn="l" defTabSz="914126" rtl="0" eaLnBrk="1" latinLnBrk="0" hangingPunct="1">
        <a:lnSpc>
          <a:spcPct val="110000"/>
        </a:lnSpc>
        <a:spcBef>
          <a:spcPts val="600"/>
        </a:spcBef>
        <a:buClr>
          <a:schemeClr val="accent3"/>
        </a:buClr>
        <a:buSzPct val="150000"/>
        <a:buFont typeface="Audi Type Normal" panose="000B0503040202020203" pitchFamily="34" charset="0"/>
        <a:buChar char="›"/>
        <a:defRPr sz="1600" b="0" i="0" kern="1200">
          <a:solidFill>
            <a:schemeClr val="tx1"/>
          </a:solidFill>
          <a:latin typeface="+mn-lt"/>
          <a:ea typeface="+mn-ea"/>
          <a:cs typeface="Audi Type" panose="020B0503040200000003" pitchFamily="34" charset="0"/>
        </a:defRPr>
      </a:lvl4pPr>
      <a:lvl5pPr marL="863741" indent="-215935" algn="l" defTabSz="914126" rtl="0" eaLnBrk="1" latinLnBrk="0" hangingPunct="1">
        <a:lnSpc>
          <a:spcPct val="110000"/>
        </a:lnSpc>
        <a:spcBef>
          <a:spcPts val="600"/>
        </a:spcBef>
        <a:buClr>
          <a:schemeClr val="tx1"/>
        </a:buClr>
        <a:buSzPct val="150000"/>
        <a:buFont typeface="Audi Type Normal" panose="000B0503040202020203" pitchFamily="34" charset="0"/>
        <a:buChar char="–"/>
        <a:defRPr sz="1600" b="0" i="0" kern="1200">
          <a:solidFill>
            <a:schemeClr val="tx1"/>
          </a:solidFill>
          <a:latin typeface="+mn-lt"/>
          <a:ea typeface="+mn-ea"/>
          <a:cs typeface="Audi Type" panose="020B0503040200000003" pitchFamily="34" charset="0"/>
        </a:defRPr>
      </a:lvl5pPr>
      <a:lvl6pPr marL="863741" indent="-215935" algn="l" defTabSz="914126" rtl="0" eaLnBrk="1" latinLnBrk="0" hangingPunct="1">
        <a:lnSpc>
          <a:spcPct val="110000"/>
        </a:lnSpc>
        <a:spcBef>
          <a:spcPts val="600"/>
        </a:spcBef>
        <a:buSzPct val="150000"/>
        <a:buFont typeface="Audi Type" panose="020B0503040202060203" pitchFamily="34" charset="0"/>
        <a:buChar char="–"/>
        <a:defRPr sz="1600" kern="1200">
          <a:solidFill>
            <a:schemeClr val="tx1"/>
          </a:solidFill>
          <a:latin typeface="+mn-lt"/>
          <a:ea typeface="+mn-ea"/>
          <a:cs typeface="Audi Type" panose="020B0503040202060203" pitchFamily="34" charset="0"/>
        </a:defRPr>
      </a:lvl6pPr>
      <a:lvl7pPr marL="863741" indent="-215935" algn="l" defTabSz="914126" rtl="0" eaLnBrk="1" latinLnBrk="0" hangingPunct="1">
        <a:lnSpc>
          <a:spcPct val="110000"/>
        </a:lnSpc>
        <a:spcBef>
          <a:spcPts val="600"/>
        </a:spcBef>
        <a:buSzPct val="150000"/>
        <a:buFont typeface="Audi Type" panose="020B0503040202060203" pitchFamily="34" charset="0"/>
        <a:buChar char="–"/>
        <a:defRPr sz="1600" kern="1200">
          <a:solidFill>
            <a:schemeClr val="tx1"/>
          </a:solidFill>
          <a:latin typeface="+mn-lt"/>
          <a:ea typeface="+mn-ea"/>
          <a:cs typeface="Audi Type" panose="020B0503040202060203" pitchFamily="34" charset="0"/>
        </a:defRPr>
      </a:lvl7pPr>
      <a:lvl8pPr marL="863741" indent="-215935" algn="l" defTabSz="914126" rtl="0" eaLnBrk="1" latinLnBrk="0" hangingPunct="1">
        <a:lnSpc>
          <a:spcPct val="110000"/>
        </a:lnSpc>
        <a:spcBef>
          <a:spcPts val="600"/>
        </a:spcBef>
        <a:buSzPct val="150000"/>
        <a:buFont typeface="Audi Type" panose="020B0503040202060203" pitchFamily="34" charset="0"/>
        <a:buChar char="–"/>
        <a:defRPr sz="1600" kern="1200">
          <a:solidFill>
            <a:schemeClr val="tx1"/>
          </a:solidFill>
          <a:latin typeface="+mn-lt"/>
          <a:ea typeface="+mn-ea"/>
          <a:cs typeface="Audi Type" panose="020B0503040202060203" pitchFamily="34" charset="0"/>
        </a:defRPr>
      </a:lvl8pPr>
      <a:lvl9pPr marL="863741" indent="-215935" algn="l" defTabSz="914126" rtl="0" eaLnBrk="1" latinLnBrk="0" hangingPunct="1">
        <a:lnSpc>
          <a:spcPct val="110000"/>
        </a:lnSpc>
        <a:spcBef>
          <a:spcPts val="600"/>
        </a:spcBef>
        <a:buSzPct val="150000"/>
        <a:buFont typeface="Audi Type" panose="020B0503040202060203" pitchFamily="34" charset="0"/>
        <a:buChar char="–"/>
        <a:defRPr sz="1200" kern="1200">
          <a:solidFill>
            <a:schemeClr val="tx1"/>
          </a:solidFill>
          <a:latin typeface="+mn-lt"/>
          <a:ea typeface="+mn-ea"/>
          <a:cs typeface="Audi Type" panose="020B0503040202060203" pitchFamily="34" charset="0"/>
        </a:defRPr>
      </a:lvl9pPr>
    </p:bodyStyle>
    <p:otherStyle>
      <a:defPPr>
        <a:defRPr lang="de-DE"/>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5" orient="horz" pos="4224">
          <p15:clr>
            <a:srgbClr val="F26B43"/>
          </p15:clr>
        </p15:guide>
        <p15:guide id="11" pos="3953">
          <p15:clr>
            <a:srgbClr val="F26B43"/>
          </p15:clr>
        </p15:guide>
        <p15:guide id="12" pos="438">
          <p15:clr>
            <a:srgbClr val="F26B43"/>
          </p15:clr>
        </p15:guide>
        <p15:guide id="13" pos="7242">
          <p15:clr>
            <a:srgbClr val="F26B43"/>
          </p15:clr>
        </p15:guide>
        <p15:guide id="14" pos="3727">
          <p15:clr>
            <a:srgbClr val="F26B43"/>
          </p15:clr>
        </p15:guide>
        <p15:guide id="17" orient="horz" pos="68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609441" y="304800"/>
            <a:ext cx="10971372" cy="762000"/>
          </a:xfrm>
          <a:prstGeom prst="rect">
            <a:avLst/>
          </a:prstGeom>
        </p:spPr>
        <p:txBody>
          <a:bodyPr vert="horz" lIns="0" tIns="0" rIns="0" bIns="0" rtlCol="0" anchor="b" anchorCtr="0">
            <a:noAutofit/>
          </a:bodyPr>
          <a:lstStyle/>
          <a:p>
            <a:pPr>
              <a:defRPr/>
            </a:pPr>
            <a:r>
              <a:rPr lang="en-US"/>
              <a:t>Master cím editálása</a:t>
            </a:r>
            <a:endParaRPr/>
          </a:p>
        </p:txBody>
      </p:sp>
      <p:sp>
        <p:nvSpPr>
          <p:cNvPr id="5" name="Text Placeholder 2"/>
          <p:cNvSpPr>
            <a:spLocks noGrp="1"/>
          </p:cNvSpPr>
          <p:nvPr>
            <p:ph type="body" idx="1"/>
          </p:nvPr>
        </p:nvSpPr>
        <p:spPr bwMode="auto">
          <a:xfrm>
            <a:off x="609441" y="1295401"/>
            <a:ext cx="10969943" cy="4800600"/>
          </a:xfrm>
          <a:prstGeom prst="rect">
            <a:avLst/>
          </a:prstGeom>
        </p:spPr>
        <p:txBody>
          <a:bodyPr vert="horz" lIns="0" tIns="0" rIns="0" bIns="0" rtlCol="0">
            <a:normAutofit/>
          </a:bodyPr>
          <a:lstStyle/>
          <a:p>
            <a:pPr lvl="0">
              <a:defRPr/>
            </a:pPr>
            <a:r>
              <a:rPr lang="en-US"/>
              <a:t>Master szövegstílus editálása</a:t>
            </a:r>
            <a:endParaRPr/>
          </a:p>
          <a:p>
            <a:pPr lvl="1">
              <a:defRPr/>
            </a:pPr>
            <a:r>
              <a:rPr lang="en-US"/>
              <a:t>Második szint</a:t>
            </a:r>
            <a:endParaRPr/>
          </a:p>
          <a:p>
            <a:pPr lvl="2">
              <a:defRPr/>
            </a:pPr>
            <a:r>
              <a:rPr lang="en-US"/>
              <a:t>Harmadik szint</a:t>
            </a:r>
            <a:endParaRPr/>
          </a:p>
          <a:p>
            <a:pPr lvl="3">
              <a:defRPr/>
            </a:pPr>
            <a:r>
              <a:rPr lang="en-US"/>
              <a:t>Negyedik szint</a:t>
            </a:r>
            <a:endParaRPr/>
          </a:p>
          <a:p>
            <a:pPr lvl="4">
              <a:defRPr/>
            </a:pPr>
            <a:r>
              <a:rPr lang="en-US"/>
              <a:t>Ötödik szint</a:t>
            </a:r>
            <a:endParaRPr/>
          </a:p>
        </p:txBody>
      </p:sp>
      <p:sp>
        <p:nvSpPr>
          <p:cNvPr id="6" name="Date Placeholder 3"/>
          <p:cNvSpPr>
            <a:spLocks noGrp="1"/>
          </p:cNvSpPr>
          <p:nvPr>
            <p:ph type="dt" sz="half" idx="2"/>
          </p:nvPr>
        </p:nvSpPr>
        <p:spPr bwMode="auto">
          <a:xfrm>
            <a:off x="7026383" y="6478524"/>
            <a:ext cx="1752599" cy="219456"/>
          </a:xfrm>
          <a:prstGeom prst="rect">
            <a:avLst/>
          </a:prstGeom>
        </p:spPr>
        <p:txBody>
          <a:bodyPr vert="horz" wrap="none" lIns="0" tIns="0" rIns="0" bIns="0" rtlCol="0" anchor="b" anchorCtr="0"/>
          <a:lstStyle>
            <a:lvl1pPr marL="0" algn="l" defTabSz="914400">
              <a:defRPr lang="hu-HU" sz="1600">
                <a:solidFill>
                  <a:schemeClr val="bg2">
                    <a:lumMod val="50000"/>
                  </a:schemeClr>
                </a:solidFill>
                <a:latin typeface="+mn-lt"/>
                <a:ea typeface="+mn-ea"/>
                <a:cs typeface="+mn-cs"/>
              </a:defRPr>
            </a:lvl1pPr>
          </a:lstStyle>
          <a:p>
            <a:pPr>
              <a:defRPr/>
            </a:pPr>
            <a:r>
              <a:rPr lang="hu-HU"/>
              <a:t>2020 december 4</a:t>
            </a:r>
            <a:endParaRPr/>
          </a:p>
        </p:txBody>
      </p:sp>
      <p:sp>
        <p:nvSpPr>
          <p:cNvPr id="7" name="Footer Placeholder 4"/>
          <p:cNvSpPr>
            <a:spLocks noGrp="1"/>
          </p:cNvSpPr>
          <p:nvPr>
            <p:ph type="ftr" sz="quarter" idx="3"/>
          </p:nvPr>
        </p:nvSpPr>
        <p:spPr bwMode="auto">
          <a:xfrm>
            <a:off x="760413" y="6478524"/>
            <a:ext cx="6095999" cy="219456"/>
          </a:xfrm>
          <a:prstGeom prst="rect">
            <a:avLst/>
          </a:prstGeom>
        </p:spPr>
        <p:txBody>
          <a:bodyPr vert="horz" wrap="none" lIns="0" tIns="0" rIns="0" bIns="0" rtlCol="0" anchor="b" anchorCtr="0"/>
          <a:lstStyle>
            <a:lvl1pPr algn="l">
              <a:defRPr sz="1600">
                <a:solidFill>
                  <a:schemeClr val="bg2">
                    <a:lumMod val="50000"/>
                  </a:schemeClr>
                </a:solidFill>
              </a:defRPr>
            </a:lvl1pPr>
          </a:lstStyle>
          <a:p>
            <a:pPr>
              <a:defRPr/>
            </a:pPr>
            <a:r>
              <a:rPr lang="hu-HU"/>
              <a:t>MILAB Bemutatkozás</a:t>
            </a:r>
            <a:endParaRPr lang="en-US"/>
          </a:p>
        </p:txBody>
      </p:sp>
      <p:sp>
        <p:nvSpPr>
          <p:cNvPr id="8" name="Slide Number Placeholder 5"/>
          <p:cNvSpPr>
            <a:spLocks noGrp="1"/>
          </p:cNvSpPr>
          <p:nvPr>
            <p:ph type="sldNum" sz="quarter" idx="4"/>
          </p:nvPr>
        </p:nvSpPr>
        <p:spPr bwMode="auto">
          <a:xfrm>
            <a:off x="211611" y="6478524"/>
            <a:ext cx="304721" cy="219456"/>
          </a:xfrm>
          <a:prstGeom prst="rect">
            <a:avLst/>
          </a:prstGeom>
        </p:spPr>
        <p:txBody>
          <a:bodyPr vert="horz" wrap="none" lIns="0" tIns="0" rIns="0" bIns="0" rtlCol="0" anchor="b" anchorCtr="0"/>
          <a:lstStyle>
            <a:lvl1pPr algn="r">
              <a:defRPr lang="en-US" sz="1600">
                <a:solidFill>
                  <a:schemeClr val="bg2">
                    <a:lumMod val="50000"/>
                  </a:schemeClr>
                </a:solidFill>
                <a:latin typeface="+mn-lt"/>
                <a:ea typeface="+mn-ea"/>
                <a:cs typeface="+mn-cs"/>
              </a:defRPr>
            </a:lvl1pPr>
          </a:lstStyle>
          <a:p>
            <a:pPr>
              <a:defRPr/>
            </a:pPr>
            <a:fld id="{00DE720E-C72B-42F0-AD69-52D60E3C605E}" type="slidenum">
              <a:rPr lang="hu-HU"/>
              <a:t>‹#›</a:t>
            </a:fld>
            <a:endParaRPr lang="hu-HU"/>
          </a:p>
        </p:txBody>
      </p:sp>
      <p:pic>
        <p:nvPicPr>
          <p:cNvPr id="3" name="Kép 11">
            <a:extLst>
              <a:ext uri="{FF2B5EF4-FFF2-40B4-BE49-F238E27FC236}">
                <a16:creationId xmlns:a16="http://schemas.microsoft.com/office/drawing/2014/main" id="{B8C06C6C-9CBC-991B-9F5A-8F73F8DAD6BD}"/>
              </a:ext>
            </a:extLst>
          </p:cNvPr>
          <p:cNvPicPr>
            <a:picLocks noChangeAspect="1"/>
          </p:cNvPicPr>
          <p:nvPr userDrawn="1"/>
        </p:nvPicPr>
        <p:blipFill>
          <a:blip r:embed="rId27"/>
          <a:stretch/>
        </p:blipFill>
        <p:spPr bwMode="auto">
          <a:xfrm>
            <a:off x="9282224" y="6009827"/>
            <a:ext cx="2434856" cy="564786"/>
          </a:xfrm>
          <a:prstGeom prst="rect">
            <a:avLst/>
          </a:prstGeom>
        </p:spPr>
      </p:pic>
    </p:spTree>
    <p:extLst>
      <p:ext uri="{BB962C8B-B14F-4D97-AF65-F5344CB8AC3E}">
        <p14:creationId xmlns:p14="http://schemas.microsoft.com/office/powerpoint/2010/main" val="184247141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Lst>
  <p:hf sldNum="0" hdr="0" ftr="0" dt="0"/>
  <p:txStyles>
    <p:titleStyle>
      <a:lvl1pPr algn="l" defTabSz="914400">
        <a:lnSpc>
          <a:spcPct val="90000"/>
        </a:lnSpc>
        <a:spcBef>
          <a:spcPts val="0"/>
        </a:spcBef>
        <a:buNone/>
        <a:defRPr sz="2800" b="1">
          <a:solidFill>
            <a:schemeClr val="tx1"/>
          </a:solidFill>
          <a:latin typeface="+mj-lt"/>
          <a:ea typeface="+mj-ea"/>
          <a:cs typeface="+mj-cs"/>
        </a:defRPr>
      </a:lvl1pPr>
    </p:titleStyle>
    <p:bodyStyle>
      <a:lvl1pPr marL="182880" indent="-182880" algn="l" defTabSz="914400">
        <a:lnSpc>
          <a:spcPct val="90000"/>
        </a:lnSpc>
        <a:spcBef>
          <a:spcPts val="1200"/>
        </a:spcBef>
        <a:buFont typeface="HP Simplified"/>
        <a:buChar char="•"/>
        <a:defRPr sz="1800">
          <a:solidFill>
            <a:schemeClr val="tx1"/>
          </a:solidFill>
          <a:latin typeface="+mn-lt"/>
          <a:ea typeface="+mn-ea"/>
          <a:cs typeface="+mn-cs"/>
        </a:defRPr>
      </a:lvl1pPr>
      <a:lvl2pPr marL="411480" indent="-182880" algn="l" defTabSz="914400">
        <a:lnSpc>
          <a:spcPct val="90000"/>
        </a:lnSpc>
        <a:spcBef>
          <a:spcPts val="800"/>
        </a:spcBef>
        <a:buSzPct val="80000"/>
        <a:buFont typeface="HP Simplified"/>
        <a:buChar char="–"/>
        <a:defRPr sz="1600">
          <a:solidFill>
            <a:schemeClr val="tx1"/>
          </a:solidFill>
          <a:latin typeface="+mn-lt"/>
          <a:ea typeface="+mn-ea"/>
          <a:cs typeface="+mn-cs"/>
        </a:defRPr>
      </a:lvl2pPr>
      <a:lvl3pPr marL="548640" indent="-137160" algn="l" defTabSz="914400">
        <a:lnSpc>
          <a:spcPct val="90000"/>
        </a:lnSpc>
        <a:spcBef>
          <a:spcPts val="600"/>
        </a:spcBef>
        <a:buFont typeface="HP Simplified"/>
        <a:buChar char="•"/>
        <a:defRPr sz="1400">
          <a:solidFill>
            <a:schemeClr val="tx1"/>
          </a:solidFill>
          <a:latin typeface="+mn-lt"/>
          <a:ea typeface="+mn-ea"/>
          <a:cs typeface="+mn-cs"/>
        </a:defRPr>
      </a:lvl3pPr>
      <a:lvl4pPr marL="731520" indent="-137160" algn="l" defTabSz="914400">
        <a:lnSpc>
          <a:spcPct val="90000"/>
        </a:lnSpc>
        <a:spcBef>
          <a:spcPts val="600"/>
        </a:spcBef>
        <a:buSzPct val="80000"/>
        <a:buFont typeface="HP Simplified"/>
        <a:buChar char="–"/>
        <a:defRPr sz="1200">
          <a:solidFill>
            <a:schemeClr val="tx1"/>
          </a:solidFill>
          <a:latin typeface="+mn-lt"/>
          <a:ea typeface="+mn-ea"/>
          <a:cs typeface="+mn-cs"/>
        </a:defRPr>
      </a:lvl4pPr>
      <a:lvl5pPr marL="868680" indent="-137160" algn="l" defTabSz="914400">
        <a:lnSpc>
          <a:spcPct val="90000"/>
        </a:lnSpc>
        <a:spcBef>
          <a:spcPts val="600"/>
        </a:spcBef>
        <a:buFont typeface="HP Simplified"/>
        <a:buChar char="•"/>
        <a:defRPr sz="1200">
          <a:solidFill>
            <a:schemeClr val="tx1"/>
          </a:solidFill>
          <a:latin typeface="+mn-lt"/>
          <a:ea typeface="+mn-ea"/>
          <a:cs typeface="+mn-cs"/>
        </a:defRPr>
      </a:lvl5pPr>
      <a:lvl6pPr marL="1051560" indent="-137160" algn="l" defTabSz="914400">
        <a:lnSpc>
          <a:spcPct val="90000"/>
        </a:lnSpc>
        <a:spcBef>
          <a:spcPts val="600"/>
        </a:spcBef>
        <a:buSzPct val="80000"/>
        <a:buFont typeface="HP Simplified"/>
        <a:buChar char="–"/>
        <a:defRPr sz="1200">
          <a:solidFill>
            <a:schemeClr val="tx1"/>
          </a:solidFill>
          <a:latin typeface="+mn-lt"/>
          <a:ea typeface="+mn-ea"/>
          <a:cs typeface="+mn-cs"/>
        </a:defRPr>
      </a:lvl6pPr>
      <a:lvl7pPr marL="1188720" indent="-137160" algn="l" defTabSz="914400">
        <a:lnSpc>
          <a:spcPct val="90000"/>
        </a:lnSpc>
        <a:spcBef>
          <a:spcPts val="600"/>
        </a:spcBef>
        <a:buFont typeface="HP Simplified"/>
        <a:buChar char="•"/>
        <a:defRPr sz="1200">
          <a:solidFill>
            <a:schemeClr val="tx1"/>
          </a:solidFill>
          <a:latin typeface="+mn-lt"/>
          <a:ea typeface="+mn-ea"/>
          <a:cs typeface="+mn-cs"/>
        </a:defRPr>
      </a:lvl7pPr>
      <a:lvl8pPr marL="1371600" indent="-137160" algn="l" defTabSz="914400">
        <a:lnSpc>
          <a:spcPct val="90000"/>
        </a:lnSpc>
        <a:spcBef>
          <a:spcPts val="600"/>
        </a:spcBef>
        <a:buSzPct val="80000"/>
        <a:buFont typeface="HP Simplified"/>
        <a:buChar char="–"/>
        <a:defRPr sz="1200">
          <a:solidFill>
            <a:schemeClr val="tx1"/>
          </a:solidFill>
          <a:latin typeface="+mn-lt"/>
          <a:ea typeface="+mn-ea"/>
          <a:cs typeface="+mn-cs"/>
        </a:defRPr>
      </a:lvl8pPr>
      <a:lvl9pPr marL="1554480" indent="-137160" algn="l" defTabSz="914400">
        <a:lnSpc>
          <a:spcPct val="90000"/>
        </a:lnSpc>
        <a:spcBef>
          <a:spcPts val="600"/>
        </a:spcBef>
        <a:buFont typeface="HP Simplified"/>
        <a:buChar char="•"/>
        <a:defRPr sz="12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Cím helye 1"/>
          <p:cNvSpPr>
            <a:spLocks noGrp="1"/>
          </p:cNvSpPr>
          <p:nvPr>
            <p:ph type="title"/>
          </p:nvPr>
        </p:nvSpPr>
        <p:spPr bwMode="auto">
          <a:xfrm>
            <a:off x="837982" y="365126"/>
            <a:ext cx="10512862" cy="1325563"/>
          </a:xfrm>
          <a:prstGeom prst="rect">
            <a:avLst/>
          </a:prstGeom>
        </p:spPr>
        <p:txBody>
          <a:bodyPr vert="horz" lIns="91440" tIns="45720" rIns="91440" bIns="45720" rtlCol="0" anchor="ctr">
            <a:normAutofit/>
          </a:bodyPr>
          <a:lstStyle/>
          <a:p>
            <a:pPr>
              <a:defRPr/>
            </a:pPr>
            <a:r>
              <a:rPr lang="hu-HU"/>
              <a:t>MINTACÍM SZERKESZTÉSE</a:t>
            </a:r>
            <a:endParaRPr/>
          </a:p>
        </p:txBody>
      </p:sp>
      <p:sp>
        <p:nvSpPr>
          <p:cNvPr id="3" name="Szöveg helye 2"/>
          <p:cNvSpPr>
            <a:spLocks noGrp="1"/>
          </p:cNvSpPr>
          <p:nvPr>
            <p:ph type="body" idx="1"/>
          </p:nvPr>
        </p:nvSpPr>
        <p:spPr bwMode="auto">
          <a:xfrm>
            <a:off x="837982" y="1825625"/>
            <a:ext cx="10512862" cy="4351338"/>
          </a:xfrm>
          <a:prstGeom prst="rect">
            <a:avLst/>
          </a:prstGeom>
        </p:spPr>
        <p:txBody>
          <a:bodyPr vert="horz" lIns="91440" tIns="45720" rIns="91440" bIns="45720" rtlCol="0">
            <a:normAutofit/>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2"/>
          </p:nvPr>
        </p:nvSpPr>
        <p:spPr bwMode="auto">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EE8532D-86E2-4858-91C9-FBC6654B65B2}" type="datetime1">
              <a:rPr lang="hu-HU"/>
              <a:t>2025. 11. 06.</a:t>
            </a:fld>
            <a:endParaRPr lang="hu-HU"/>
          </a:p>
        </p:txBody>
      </p:sp>
      <p:sp>
        <p:nvSpPr>
          <p:cNvPr id="5" name="Élőláb helye 4"/>
          <p:cNvSpPr>
            <a:spLocks noGrp="1"/>
          </p:cNvSpPr>
          <p:nvPr>
            <p:ph type="ftr" sz="quarter" idx="3"/>
          </p:nvPr>
        </p:nvSpPr>
        <p:spPr bwMode="auto">
          <a:xfrm>
            <a:off x="4037549" y="6356351"/>
            <a:ext cx="4113728" cy="365125"/>
          </a:xfrm>
          <a:prstGeom prst="rect">
            <a:avLst/>
          </a:prstGeom>
        </p:spPr>
        <p:txBody>
          <a:bodyPr vert="horz" lIns="91440" tIns="45720" rIns="91440" bIns="45720" rtlCol="0" anchor="ctr"/>
          <a:lstStyle>
            <a:lvl1pPr marL="0" marR="0" indent="0" algn="ctr" defTabSz="914126">
              <a:lnSpc>
                <a:spcPct val="100000"/>
              </a:lnSpc>
              <a:spcBef>
                <a:spcPts val="0"/>
              </a:spcBef>
              <a:spcAft>
                <a:spcPts val="0"/>
              </a:spcAft>
              <a:buClrTx/>
              <a:buSzTx/>
              <a:buFontTx/>
              <a:buNone/>
              <a:defRPr sz="1400">
                <a:solidFill>
                  <a:schemeClr val="tx1">
                    <a:tint val="75000"/>
                  </a:schemeClr>
                </a:solidFill>
              </a:defRPr>
            </a:lvl1pPr>
          </a:lstStyle>
          <a:p>
            <a:pPr>
              <a:defRPr/>
            </a:pPr>
            <a:r>
              <a:rPr lang="hu-HU"/>
              <a:t>www.Sztaki.hu</a:t>
            </a:r>
            <a:endParaRPr lang="en-US"/>
          </a:p>
        </p:txBody>
      </p:sp>
      <p:sp>
        <p:nvSpPr>
          <p:cNvPr id="6" name="Dia számának helye 5"/>
          <p:cNvSpPr>
            <a:spLocks noGrp="1"/>
          </p:cNvSpPr>
          <p:nvPr>
            <p:ph type="sldNum" sz="quarter" idx="4"/>
          </p:nvPr>
        </p:nvSpPr>
        <p:spPr bwMode="auto">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2EEA090-F1D7-4509-A862-61D763CE88E1}" type="slidenum">
              <a:rPr lang="hu-HU"/>
              <a:t>‹#›</a:t>
            </a:fld>
            <a:endParaRPr lang="hu-HU"/>
          </a:p>
        </p:txBody>
      </p:sp>
    </p:spTree>
    <p:extLst>
      <p:ext uri="{BB962C8B-B14F-4D97-AF65-F5344CB8AC3E}">
        <p14:creationId xmlns:p14="http://schemas.microsoft.com/office/powerpoint/2010/main" val="191206293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Lst>
  <p:hf hdr="0"/>
  <p:txStyles>
    <p:titleStyle>
      <a:lvl1pPr algn="l" defTabSz="914126">
        <a:lnSpc>
          <a:spcPct val="90000"/>
        </a:lnSpc>
        <a:spcBef>
          <a:spcPts val="0"/>
        </a:spcBef>
        <a:buNone/>
        <a:defRPr sz="3999" b="1">
          <a:solidFill>
            <a:schemeClr val="tx1"/>
          </a:solidFill>
          <a:latin typeface="+mj-lt"/>
          <a:ea typeface="+mj-ea"/>
          <a:cs typeface="+mj-cs"/>
        </a:defRPr>
      </a:lvl1pPr>
    </p:titleStyle>
    <p:bodyStyle>
      <a:lvl1pPr marL="228531" indent="-228531" algn="l" defTabSz="914126">
        <a:lnSpc>
          <a:spcPct val="90000"/>
        </a:lnSpc>
        <a:spcBef>
          <a:spcPts val="1000"/>
        </a:spcBef>
        <a:buFont typeface="Arial"/>
        <a:buChar char="•"/>
        <a:defRPr sz="2799">
          <a:solidFill>
            <a:schemeClr val="tx1"/>
          </a:solidFill>
          <a:latin typeface="+mn-lt"/>
          <a:ea typeface="+mn-ea"/>
          <a:cs typeface="+mn-cs"/>
        </a:defRPr>
      </a:lvl1pPr>
      <a:lvl2pPr marL="685594" indent="-228531" algn="l" defTabSz="914126">
        <a:lnSpc>
          <a:spcPct val="90000"/>
        </a:lnSpc>
        <a:spcBef>
          <a:spcPts val="500"/>
        </a:spcBef>
        <a:buFont typeface="Arial"/>
        <a:buChar char="•"/>
        <a:defRPr sz="2399">
          <a:solidFill>
            <a:schemeClr val="tx1"/>
          </a:solidFill>
          <a:latin typeface="+mn-lt"/>
          <a:ea typeface="+mn-ea"/>
          <a:cs typeface="+mn-cs"/>
        </a:defRPr>
      </a:lvl2pPr>
      <a:lvl3pPr marL="1142657" indent="-228531" algn="l" defTabSz="914126">
        <a:lnSpc>
          <a:spcPct val="90000"/>
        </a:lnSpc>
        <a:spcBef>
          <a:spcPts val="500"/>
        </a:spcBef>
        <a:buFont typeface="Arial"/>
        <a:buChar char="•"/>
        <a:defRPr sz="1999">
          <a:solidFill>
            <a:schemeClr val="tx1"/>
          </a:solidFill>
          <a:latin typeface="+mn-lt"/>
          <a:ea typeface="+mn-ea"/>
          <a:cs typeface="+mn-cs"/>
        </a:defRPr>
      </a:lvl3pPr>
      <a:lvl4pPr marL="1599720" indent="-228531" algn="l" defTabSz="914126">
        <a:lnSpc>
          <a:spcPct val="90000"/>
        </a:lnSpc>
        <a:spcBef>
          <a:spcPts val="500"/>
        </a:spcBef>
        <a:buFont typeface="Arial"/>
        <a:buChar char="•"/>
        <a:defRPr sz="1799">
          <a:solidFill>
            <a:schemeClr val="tx1"/>
          </a:solidFill>
          <a:latin typeface="+mn-lt"/>
          <a:ea typeface="+mn-ea"/>
          <a:cs typeface="+mn-cs"/>
        </a:defRPr>
      </a:lvl4pPr>
      <a:lvl5pPr marL="2056783" indent="-228531" algn="l" defTabSz="914126">
        <a:lnSpc>
          <a:spcPct val="90000"/>
        </a:lnSpc>
        <a:spcBef>
          <a:spcPts val="500"/>
        </a:spcBef>
        <a:buFont typeface="Arial"/>
        <a:buChar char="•"/>
        <a:defRPr sz="1799">
          <a:solidFill>
            <a:schemeClr val="tx1"/>
          </a:solidFill>
          <a:latin typeface="+mn-lt"/>
          <a:ea typeface="+mn-ea"/>
          <a:cs typeface="+mn-cs"/>
        </a:defRPr>
      </a:lvl5pPr>
      <a:lvl6pPr marL="2513846" indent="-228531" algn="l" defTabSz="914126">
        <a:lnSpc>
          <a:spcPct val="90000"/>
        </a:lnSpc>
        <a:spcBef>
          <a:spcPts val="500"/>
        </a:spcBef>
        <a:buFont typeface="Arial"/>
        <a:buChar char="•"/>
        <a:defRPr sz="1799">
          <a:solidFill>
            <a:schemeClr val="tx1"/>
          </a:solidFill>
          <a:latin typeface="+mn-lt"/>
          <a:ea typeface="+mn-ea"/>
          <a:cs typeface="+mn-cs"/>
        </a:defRPr>
      </a:lvl6pPr>
      <a:lvl7pPr marL="2970908" indent="-228531" algn="l" defTabSz="914126">
        <a:lnSpc>
          <a:spcPct val="90000"/>
        </a:lnSpc>
        <a:spcBef>
          <a:spcPts val="500"/>
        </a:spcBef>
        <a:buFont typeface="Arial"/>
        <a:buChar char="•"/>
        <a:defRPr sz="1799">
          <a:solidFill>
            <a:schemeClr val="tx1"/>
          </a:solidFill>
          <a:latin typeface="+mn-lt"/>
          <a:ea typeface="+mn-ea"/>
          <a:cs typeface="+mn-cs"/>
        </a:defRPr>
      </a:lvl7pPr>
      <a:lvl8pPr marL="3427971" indent="-228531" algn="l" defTabSz="914126">
        <a:lnSpc>
          <a:spcPct val="90000"/>
        </a:lnSpc>
        <a:spcBef>
          <a:spcPts val="500"/>
        </a:spcBef>
        <a:buFont typeface="Arial"/>
        <a:buChar char="•"/>
        <a:defRPr sz="1799">
          <a:solidFill>
            <a:schemeClr val="tx1"/>
          </a:solidFill>
          <a:latin typeface="+mn-lt"/>
          <a:ea typeface="+mn-ea"/>
          <a:cs typeface="+mn-cs"/>
        </a:defRPr>
      </a:lvl8pPr>
      <a:lvl9pPr marL="3885034" indent="-228531" algn="l" defTabSz="914126">
        <a:lnSpc>
          <a:spcPct val="90000"/>
        </a:lnSpc>
        <a:spcBef>
          <a:spcPts val="500"/>
        </a:spcBef>
        <a:buFont typeface="Arial"/>
        <a:buChar char="•"/>
        <a:defRPr sz="1799">
          <a:solidFill>
            <a:schemeClr val="tx1"/>
          </a:solidFill>
          <a:latin typeface="+mn-lt"/>
          <a:ea typeface="+mn-ea"/>
          <a:cs typeface="+mn-cs"/>
        </a:defRPr>
      </a:lvl9pPr>
    </p:bodyStyle>
    <p:otherStyle>
      <a:defPPr>
        <a:defRPr lang="hu-HU"/>
      </a:defPPr>
      <a:lvl1pPr marL="0" algn="l" defTabSz="914126">
        <a:defRPr sz="1799">
          <a:solidFill>
            <a:schemeClr val="tx1"/>
          </a:solidFill>
          <a:latin typeface="+mn-lt"/>
          <a:ea typeface="+mn-ea"/>
          <a:cs typeface="+mn-cs"/>
        </a:defRPr>
      </a:lvl1pPr>
      <a:lvl2pPr marL="457063" algn="l" defTabSz="914126">
        <a:defRPr sz="1799">
          <a:solidFill>
            <a:schemeClr val="tx1"/>
          </a:solidFill>
          <a:latin typeface="+mn-lt"/>
          <a:ea typeface="+mn-ea"/>
          <a:cs typeface="+mn-cs"/>
        </a:defRPr>
      </a:lvl2pPr>
      <a:lvl3pPr marL="914126" algn="l" defTabSz="914126">
        <a:defRPr sz="1799">
          <a:solidFill>
            <a:schemeClr val="tx1"/>
          </a:solidFill>
          <a:latin typeface="+mn-lt"/>
          <a:ea typeface="+mn-ea"/>
          <a:cs typeface="+mn-cs"/>
        </a:defRPr>
      </a:lvl3pPr>
      <a:lvl4pPr marL="1371189" algn="l" defTabSz="914126">
        <a:defRPr sz="1799">
          <a:solidFill>
            <a:schemeClr val="tx1"/>
          </a:solidFill>
          <a:latin typeface="+mn-lt"/>
          <a:ea typeface="+mn-ea"/>
          <a:cs typeface="+mn-cs"/>
        </a:defRPr>
      </a:lvl4pPr>
      <a:lvl5pPr marL="1828251" algn="l" defTabSz="914126">
        <a:defRPr sz="1799">
          <a:solidFill>
            <a:schemeClr val="tx1"/>
          </a:solidFill>
          <a:latin typeface="+mn-lt"/>
          <a:ea typeface="+mn-ea"/>
          <a:cs typeface="+mn-cs"/>
        </a:defRPr>
      </a:lvl5pPr>
      <a:lvl6pPr marL="2285314" algn="l" defTabSz="914126">
        <a:defRPr sz="1799">
          <a:solidFill>
            <a:schemeClr val="tx1"/>
          </a:solidFill>
          <a:latin typeface="+mn-lt"/>
          <a:ea typeface="+mn-ea"/>
          <a:cs typeface="+mn-cs"/>
        </a:defRPr>
      </a:lvl6pPr>
      <a:lvl7pPr marL="2742377" algn="l" defTabSz="914126">
        <a:defRPr sz="1799">
          <a:solidFill>
            <a:schemeClr val="tx1"/>
          </a:solidFill>
          <a:latin typeface="+mn-lt"/>
          <a:ea typeface="+mn-ea"/>
          <a:cs typeface="+mn-cs"/>
        </a:defRPr>
      </a:lvl7pPr>
      <a:lvl8pPr marL="3199440" algn="l" defTabSz="914126">
        <a:defRPr sz="1799">
          <a:solidFill>
            <a:schemeClr val="tx1"/>
          </a:solidFill>
          <a:latin typeface="+mn-lt"/>
          <a:ea typeface="+mn-ea"/>
          <a:cs typeface="+mn-cs"/>
        </a:defRPr>
      </a:lvl8pPr>
      <a:lvl9pPr marL="3656503" algn="l" defTabSz="914126">
        <a:defRPr sz="1799">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9.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0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6.png"/><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7.png"/><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138.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38.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38.xml"/><Relationship Id="rId5" Type="http://schemas.openxmlformats.org/officeDocument/2006/relationships/image" Target="../media/image43.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09.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9.xml"/><Relationship Id="rId5" Type="http://schemas.openxmlformats.org/officeDocument/2006/relationships/image" Target="../media/image51.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09.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51.png"/><Relationship Id="rId2" Type="http://schemas.openxmlformats.org/officeDocument/2006/relationships/image" Target="../media/image64.emf"/><Relationship Id="rId1" Type="http://schemas.openxmlformats.org/officeDocument/2006/relationships/slideLayout" Target="../slideLayouts/slideLayout109.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jpeg"/><Relationship Id="rId14" Type="http://schemas.openxmlformats.org/officeDocument/2006/relationships/image" Target="../media/image74.jpeg"/></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51.png"/><Relationship Id="rId2" Type="http://schemas.openxmlformats.org/officeDocument/2006/relationships/image" Target="../media/image75.png"/><Relationship Id="rId1" Type="http://schemas.openxmlformats.org/officeDocument/2006/relationships/slideLayout" Target="../slideLayouts/slideLayout10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Cím 7"/>
          <p:cNvSpPr>
            <a:spLocks noGrp="1"/>
          </p:cNvSpPr>
          <p:nvPr>
            <p:ph type="ctrTitle"/>
          </p:nvPr>
        </p:nvSpPr>
        <p:spPr bwMode="auto">
          <a:xfrm>
            <a:off x="549748" y="4253734"/>
            <a:ext cx="11639077" cy="879580"/>
          </a:xfrm>
        </p:spPr>
        <p:txBody>
          <a:bodyPr>
            <a:normAutofit fontScale="90000"/>
          </a:bodyPr>
          <a:lstStyle/>
          <a:p>
            <a:pPr>
              <a:lnSpc>
                <a:spcPct val="110000"/>
              </a:lnSpc>
              <a:defRPr/>
            </a:pPr>
            <a:r>
              <a:rPr lang="en-US" dirty="0"/>
              <a:t>Hungarian AI Factory Antenna  </a:t>
            </a:r>
            <a:br>
              <a:rPr lang="en-US" dirty="0"/>
            </a:br>
            <a:r>
              <a:rPr lang="hu-HU" i="1" u="sng" dirty="0"/>
              <a:t>Róbert Lovas</a:t>
            </a:r>
            <a:r>
              <a:rPr lang="en-US" i="1" dirty="0"/>
              <a:t>, </a:t>
            </a:r>
            <a:r>
              <a:rPr lang="hu-HU" i="1" dirty="0"/>
              <a:t>Tamás </a:t>
            </a:r>
            <a:r>
              <a:rPr lang="hu-HU" i="1" dirty="0" err="1"/>
              <a:t>Máray</a:t>
            </a:r>
            <a:r>
              <a:rPr lang="en-US" i="1" dirty="0"/>
              <a:t>, Barbara T</a:t>
            </a:r>
            <a:r>
              <a:rPr lang="hu-HU" i="1" dirty="0" err="1"/>
              <a:t>óth</a:t>
            </a:r>
            <a:r>
              <a:rPr lang="en-US" i="1" dirty="0"/>
              <a:t>, Edina N</a:t>
            </a:r>
            <a:r>
              <a:rPr lang="hu-HU" i="1" dirty="0" err="1"/>
              <a:t>émeth</a:t>
            </a:r>
            <a:r>
              <a:rPr lang="hu-HU" i="1" dirty="0"/>
              <a:t> (HUN-REN SZTAKI)</a:t>
            </a:r>
            <a:br>
              <a:rPr lang="hu-HU" i="1" dirty="0"/>
            </a:br>
            <a:r>
              <a:rPr lang="hu-HU" i="1" dirty="0"/>
              <a:t>Roland Jakab, </a:t>
            </a:r>
            <a:r>
              <a:rPr lang="en-US" i="1" dirty="0"/>
              <a:t>Gergely</a:t>
            </a:r>
            <a:r>
              <a:rPr lang="hu-HU" i="1" dirty="0"/>
              <a:t> </a:t>
            </a:r>
            <a:r>
              <a:rPr lang="hu-HU" i="1" dirty="0" err="1"/>
              <a:t>Szertics</a:t>
            </a:r>
            <a:r>
              <a:rPr lang="hu-HU" i="1" dirty="0"/>
              <a:t> (HUN-REN HQ)</a:t>
            </a:r>
          </a:p>
        </p:txBody>
      </p:sp>
      <p:sp>
        <p:nvSpPr>
          <p:cNvPr id="9" name="Alcím 8"/>
          <p:cNvSpPr>
            <a:spLocks noGrp="1"/>
          </p:cNvSpPr>
          <p:nvPr>
            <p:ph type="subTitle" idx="1"/>
          </p:nvPr>
        </p:nvSpPr>
        <p:spPr bwMode="auto"/>
        <p:txBody>
          <a:bodyPr/>
          <a:lstStyle/>
          <a:p>
            <a:pPr>
              <a:defRPr/>
            </a:pPr>
            <a:r>
              <a:rPr lang="hu-HU"/>
              <a:t>HUN-REN I</a:t>
            </a:r>
            <a:r>
              <a:rPr lang="en-GB"/>
              <a:t>nstitute for Computer Science and Control (HUN-REN SZTAKI)</a:t>
            </a:r>
            <a:endParaRPr/>
          </a:p>
          <a:p>
            <a:pPr>
              <a:defRPr/>
            </a:pPr>
            <a:endParaRPr lang="hu-HU"/>
          </a:p>
        </p:txBody>
      </p:sp>
      <p:sp>
        <p:nvSpPr>
          <p:cNvPr id="7" name="Élőláb helye 6"/>
          <p:cNvSpPr>
            <a:spLocks noGrp="1"/>
          </p:cNvSpPr>
          <p:nvPr>
            <p:ph type="ftr" sz="quarter" idx="4294967295"/>
          </p:nvPr>
        </p:nvSpPr>
        <p:spPr bwMode="auto">
          <a:xfrm>
            <a:off x="9853980" y="6122193"/>
            <a:ext cx="2160025" cy="366617"/>
          </a:xfrm>
        </p:spPr>
        <p:txBody>
          <a:bodyPr/>
          <a:lstStyle/>
          <a:p>
            <a:pPr>
              <a:defRPr/>
            </a:pPr>
            <a:r>
              <a:rPr lang="hu-HU">
                <a:solidFill>
                  <a:prstClr val="white"/>
                </a:solidFill>
                <a:latin typeface="Open Sans"/>
                <a:cs typeface="Arial"/>
              </a:rPr>
              <a:t>sztaki.hun-ren.hu</a:t>
            </a:r>
            <a:endParaRPr lang="en-US">
              <a:solidFill>
                <a:prstClr val="white"/>
              </a:solidFill>
              <a:latin typeface="Open Sans"/>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0E88-94ED-9823-1548-08FBF08D7F22}"/>
              </a:ext>
            </a:extLst>
          </p:cNvPr>
          <p:cNvSpPr>
            <a:spLocks noGrp="1"/>
          </p:cNvSpPr>
          <p:nvPr>
            <p:ph type="title"/>
          </p:nvPr>
        </p:nvSpPr>
        <p:spPr>
          <a:xfrm>
            <a:off x="176030" y="1462746"/>
            <a:ext cx="2887623" cy="1894245"/>
          </a:xfrm>
        </p:spPr>
        <p:txBody>
          <a:bodyPr/>
          <a:lstStyle/>
          <a:p>
            <a:r>
              <a:rPr lang="en-US" dirty="0"/>
              <a:t>Sectoral transformation and other main targets</a:t>
            </a:r>
          </a:p>
        </p:txBody>
      </p:sp>
      <p:pic>
        <p:nvPicPr>
          <p:cNvPr id="5" name="Picture 4">
            <a:extLst>
              <a:ext uri="{FF2B5EF4-FFF2-40B4-BE49-F238E27FC236}">
                <a16:creationId xmlns:a16="http://schemas.microsoft.com/office/drawing/2014/main" id="{52F03312-59AB-1DD7-B73F-B0838429852D}"/>
              </a:ext>
            </a:extLst>
          </p:cNvPr>
          <p:cNvPicPr>
            <a:picLocks noChangeAspect="1"/>
          </p:cNvPicPr>
          <p:nvPr/>
        </p:nvPicPr>
        <p:blipFill>
          <a:blip r:embed="rId2"/>
          <a:stretch>
            <a:fillRect/>
          </a:stretch>
        </p:blipFill>
        <p:spPr>
          <a:xfrm>
            <a:off x="3530875" y="242590"/>
            <a:ext cx="8081812" cy="473238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A177EEF-B7B5-8515-1455-13A817F8E24E}"/>
              </a:ext>
            </a:extLst>
          </p:cNvPr>
          <p:cNvPicPr>
            <a:picLocks noChangeAspect="1"/>
          </p:cNvPicPr>
          <p:nvPr/>
        </p:nvPicPr>
        <p:blipFill>
          <a:blip r:embed="rId3"/>
          <a:stretch>
            <a:fillRect/>
          </a:stretch>
        </p:blipFill>
        <p:spPr>
          <a:xfrm>
            <a:off x="1842808" y="5252234"/>
            <a:ext cx="4156171" cy="336079"/>
          </a:xfrm>
          <a:prstGeom prst="rect">
            <a:avLst/>
          </a:prstGeom>
        </p:spPr>
      </p:pic>
      <p:pic>
        <p:nvPicPr>
          <p:cNvPr id="15" name="Picture 14">
            <a:extLst>
              <a:ext uri="{FF2B5EF4-FFF2-40B4-BE49-F238E27FC236}">
                <a16:creationId xmlns:a16="http://schemas.microsoft.com/office/drawing/2014/main" id="{62496607-4B38-8F4D-CBC8-7E57321106B6}"/>
              </a:ext>
            </a:extLst>
          </p:cNvPr>
          <p:cNvPicPr>
            <a:picLocks noChangeAspect="1"/>
          </p:cNvPicPr>
          <p:nvPr/>
        </p:nvPicPr>
        <p:blipFill>
          <a:blip r:embed="rId4"/>
          <a:stretch>
            <a:fillRect/>
          </a:stretch>
        </p:blipFill>
        <p:spPr>
          <a:xfrm>
            <a:off x="6723859" y="5373216"/>
            <a:ext cx="4248472" cy="40994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2DA974CF-1C8E-F2DB-0CBB-10E23934BDDA}"/>
              </a:ext>
            </a:extLst>
          </p:cNvPr>
          <p:cNvPicPr>
            <a:picLocks noChangeAspect="1"/>
          </p:cNvPicPr>
          <p:nvPr/>
        </p:nvPicPr>
        <p:blipFill>
          <a:blip r:embed="rId5"/>
          <a:stretch>
            <a:fillRect/>
          </a:stretch>
        </p:blipFill>
        <p:spPr>
          <a:xfrm>
            <a:off x="477788" y="5824045"/>
            <a:ext cx="4992285" cy="335908"/>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A495314-CB9F-8C9E-09BC-AF2C276A3855}"/>
              </a:ext>
            </a:extLst>
          </p:cNvPr>
          <p:cNvPicPr>
            <a:picLocks noChangeAspect="1"/>
          </p:cNvPicPr>
          <p:nvPr/>
        </p:nvPicPr>
        <p:blipFill>
          <a:blip r:embed="rId3"/>
          <a:stretch>
            <a:fillRect/>
          </a:stretch>
        </p:blipFill>
        <p:spPr>
          <a:xfrm>
            <a:off x="1860523" y="5268788"/>
            <a:ext cx="4593929" cy="37147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6AC8013-D38D-9034-9293-76A6442DCD48}"/>
              </a:ext>
            </a:extLst>
          </p:cNvPr>
          <p:cNvPicPr>
            <a:picLocks noChangeAspect="1"/>
          </p:cNvPicPr>
          <p:nvPr/>
        </p:nvPicPr>
        <p:blipFill>
          <a:blip r:embed="rId6"/>
          <a:stretch>
            <a:fillRect/>
          </a:stretch>
        </p:blipFill>
        <p:spPr>
          <a:xfrm>
            <a:off x="62675" y="4649612"/>
            <a:ext cx="3114331" cy="336079"/>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A1769D13-6DBE-138D-E45D-AB453DD5C629}"/>
              </a:ext>
            </a:extLst>
          </p:cNvPr>
          <p:cNvPicPr>
            <a:picLocks noChangeAspect="1"/>
          </p:cNvPicPr>
          <p:nvPr/>
        </p:nvPicPr>
        <p:blipFill>
          <a:blip r:embed="rId7"/>
          <a:stretch>
            <a:fillRect/>
          </a:stretch>
        </p:blipFill>
        <p:spPr>
          <a:xfrm>
            <a:off x="3502124" y="6359873"/>
            <a:ext cx="4055318" cy="307848"/>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EDC4F5E2-BFDB-6144-3080-793F3EB5F323}"/>
              </a:ext>
            </a:extLst>
          </p:cNvPr>
          <p:cNvPicPr>
            <a:picLocks noChangeAspect="1"/>
          </p:cNvPicPr>
          <p:nvPr/>
        </p:nvPicPr>
        <p:blipFill>
          <a:blip r:embed="rId8">
            <a:clrChange>
              <a:clrFrom>
                <a:srgbClr val="FFFFFF"/>
              </a:clrFrom>
              <a:clrTo>
                <a:srgbClr val="FFFFFF">
                  <a:alpha val="0"/>
                </a:srgbClr>
              </a:clrTo>
            </a:clrChange>
          </a:blip>
          <a:srcRect l="4113"/>
          <a:stretch>
            <a:fillRect/>
          </a:stretch>
        </p:blipFill>
        <p:spPr>
          <a:xfrm>
            <a:off x="117748" y="93327"/>
            <a:ext cx="936104" cy="1045549"/>
          </a:xfrm>
          <a:prstGeom prst="rect">
            <a:avLst/>
          </a:prstGeom>
        </p:spPr>
      </p:pic>
    </p:spTree>
    <p:extLst>
      <p:ext uri="{BB962C8B-B14F-4D97-AF65-F5344CB8AC3E}">
        <p14:creationId xmlns:p14="http://schemas.microsoft.com/office/powerpoint/2010/main" val="1147845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77BB6-04F4-1262-7E38-B341578C204C}"/>
              </a:ext>
            </a:extLst>
          </p:cNvPr>
          <p:cNvSpPr>
            <a:spLocks noGrp="1"/>
          </p:cNvSpPr>
          <p:nvPr>
            <p:ph type="title"/>
          </p:nvPr>
        </p:nvSpPr>
        <p:spPr>
          <a:xfrm>
            <a:off x="405780" y="1628800"/>
            <a:ext cx="2664296" cy="762000"/>
          </a:xfrm>
        </p:spPr>
        <p:txBody>
          <a:bodyPr/>
          <a:lstStyle/>
          <a:p>
            <a:r>
              <a:rPr lang="en-US" dirty="0"/>
              <a:t>WP structure</a:t>
            </a:r>
          </a:p>
        </p:txBody>
      </p:sp>
      <p:pic>
        <p:nvPicPr>
          <p:cNvPr id="5" name="Picture 4">
            <a:extLst>
              <a:ext uri="{FF2B5EF4-FFF2-40B4-BE49-F238E27FC236}">
                <a16:creationId xmlns:a16="http://schemas.microsoft.com/office/drawing/2014/main" id="{F6D6FD12-5E58-F729-23FF-134802A6F903}"/>
              </a:ext>
            </a:extLst>
          </p:cNvPr>
          <p:cNvPicPr>
            <a:picLocks noChangeAspect="1"/>
          </p:cNvPicPr>
          <p:nvPr/>
        </p:nvPicPr>
        <p:blipFill>
          <a:blip r:embed="rId2"/>
          <a:stretch>
            <a:fillRect/>
          </a:stretch>
        </p:blipFill>
        <p:spPr>
          <a:xfrm>
            <a:off x="3430116" y="188640"/>
            <a:ext cx="6856523" cy="5688632"/>
          </a:xfrm>
          <a:prstGeom prst="rect">
            <a:avLst/>
          </a:prstGeom>
        </p:spPr>
      </p:pic>
      <p:pic>
        <p:nvPicPr>
          <p:cNvPr id="6" name="Picture 5">
            <a:extLst>
              <a:ext uri="{FF2B5EF4-FFF2-40B4-BE49-F238E27FC236}">
                <a16:creationId xmlns:a16="http://schemas.microsoft.com/office/drawing/2014/main" id="{A4C8649B-9CEF-AB91-D17E-1C93528FA979}"/>
              </a:ext>
            </a:extLst>
          </p:cNvPr>
          <p:cNvPicPr>
            <a:picLocks noChangeAspect="1"/>
          </p:cNvPicPr>
          <p:nvPr/>
        </p:nvPicPr>
        <p:blipFill>
          <a:blip r:embed="rId3">
            <a:clrChange>
              <a:clrFrom>
                <a:srgbClr val="FFFFFF"/>
              </a:clrFrom>
              <a:clrTo>
                <a:srgbClr val="FFFFFF">
                  <a:alpha val="0"/>
                </a:srgbClr>
              </a:clrTo>
            </a:clrChange>
          </a:blip>
          <a:srcRect l="4113"/>
          <a:stretch>
            <a:fillRect/>
          </a:stretch>
        </p:blipFill>
        <p:spPr>
          <a:xfrm>
            <a:off x="117748" y="93327"/>
            <a:ext cx="936104" cy="1045549"/>
          </a:xfrm>
          <a:prstGeom prst="rect">
            <a:avLst/>
          </a:prstGeom>
        </p:spPr>
      </p:pic>
    </p:spTree>
    <p:extLst>
      <p:ext uri="{BB962C8B-B14F-4D97-AF65-F5344CB8AC3E}">
        <p14:creationId xmlns:p14="http://schemas.microsoft.com/office/powerpoint/2010/main" val="1486182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440E-2951-58FD-2449-569427F87270}"/>
              </a:ext>
            </a:extLst>
          </p:cNvPr>
          <p:cNvSpPr>
            <a:spLocks noGrp="1"/>
          </p:cNvSpPr>
          <p:nvPr>
            <p:ph type="title"/>
          </p:nvPr>
        </p:nvSpPr>
        <p:spPr>
          <a:xfrm>
            <a:off x="1402433" y="260648"/>
            <a:ext cx="9659281" cy="531912"/>
          </a:xfrm>
        </p:spPr>
        <p:txBody>
          <a:bodyPr/>
          <a:lstStyle/>
          <a:p>
            <a:r>
              <a:rPr lang="en-US" dirty="0"/>
              <a:t>Endorsements from some ecosystem representatives</a:t>
            </a:r>
          </a:p>
        </p:txBody>
      </p:sp>
      <p:pic>
        <p:nvPicPr>
          <p:cNvPr id="5" name="Picture 4">
            <a:extLst>
              <a:ext uri="{FF2B5EF4-FFF2-40B4-BE49-F238E27FC236}">
                <a16:creationId xmlns:a16="http://schemas.microsoft.com/office/drawing/2014/main" id="{460F8107-F583-C2BA-22E7-D0AFB398E8E8}"/>
              </a:ext>
            </a:extLst>
          </p:cNvPr>
          <p:cNvPicPr>
            <a:picLocks noChangeAspect="1"/>
          </p:cNvPicPr>
          <p:nvPr/>
        </p:nvPicPr>
        <p:blipFill>
          <a:blip r:embed="rId2"/>
          <a:stretch>
            <a:fillRect/>
          </a:stretch>
        </p:blipFill>
        <p:spPr>
          <a:xfrm>
            <a:off x="1773932" y="1138876"/>
            <a:ext cx="8280920" cy="4656599"/>
          </a:xfrm>
          <a:prstGeom prst="rect">
            <a:avLst/>
          </a:prstGeom>
        </p:spPr>
      </p:pic>
      <p:pic>
        <p:nvPicPr>
          <p:cNvPr id="6" name="Picture 5">
            <a:extLst>
              <a:ext uri="{FF2B5EF4-FFF2-40B4-BE49-F238E27FC236}">
                <a16:creationId xmlns:a16="http://schemas.microsoft.com/office/drawing/2014/main" id="{5ED9B040-E317-423A-F341-353400F0A0A9}"/>
              </a:ext>
            </a:extLst>
          </p:cNvPr>
          <p:cNvPicPr>
            <a:picLocks noChangeAspect="1"/>
          </p:cNvPicPr>
          <p:nvPr/>
        </p:nvPicPr>
        <p:blipFill>
          <a:blip r:embed="rId3">
            <a:clrChange>
              <a:clrFrom>
                <a:srgbClr val="FFFFFF"/>
              </a:clrFrom>
              <a:clrTo>
                <a:srgbClr val="FFFFFF">
                  <a:alpha val="0"/>
                </a:srgbClr>
              </a:clrTo>
            </a:clrChange>
          </a:blip>
          <a:srcRect l="4113"/>
          <a:stretch>
            <a:fillRect/>
          </a:stretch>
        </p:blipFill>
        <p:spPr>
          <a:xfrm>
            <a:off x="117748" y="93327"/>
            <a:ext cx="936104" cy="1045549"/>
          </a:xfrm>
          <a:prstGeom prst="rect">
            <a:avLst/>
          </a:prstGeom>
        </p:spPr>
      </p:pic>
    </p:spTree>
    <p:extLst>
      <p:ext uri="{BB962C8B-B14F-4D97-AF65-F5344CB8AC3E}">
        <p14:creationId xmlns:p14="http://schemas.microsoft.com/office/powerpoint/2010/main" val="1369323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80A8C-0052-12FD-D856-9B80266AC3CF}"/>
              </a:ext>
            </a:extLst>
          </p:cNvPr>
          <p:cNvSpPr>
            <a:spLocks noGrp="1"/>
          </p:cNvSpPr>
          <p:nvPr>
            <p:ph type="title"/>
          </p:nvPr>
        </p:nvSpPr>
        <p:spPr>
          <a:xfrm>
            <a:off x="1845940" y="304800"/>
            <a:ext cx="8287072" cy="531912"/>
          </a:xfrm>
        </p:spPr>
        <p:txBody>
          <a:bodyPr/>
          <a:lstStyle/>
          <a:p>
            <a:r>
              <a:rPr lang="en-US" dirty="0"/>
              <a:t>Summary</a:t>
            </a:r>
            <a:r>
              <a:rPr lang="hu-HU" dirty="0"/>
              <a:t> I</a:t>
            </a:r>
            <a:endParaRPr lang="en-US" dirty="0"/>
          </a:p>
        </p:txBody>
      </p:sp>
      <p:sp>
        <p:nvSpPr>
          <p:cNvPr id="3" name="Content Placeholder 2">
            <a:extLst>
              <a:ext uri="{FF2B5EF4-FFF2-40B4-BE49-F238E27FC236}">
                <a16:creationId xmlns:a16="http://schemas.microsoft.com/office/drawing/2014/main" id="{EEFC2D8B-5DD7-0E06-CB47-1E5B6E9CA7B3}"/>
              </a:ext>
            </a:extLst>
          </p:cNvPr>
          <p:cNvSpPr>
            <a:spLocks noGrp="1"/>
          </p:cNvSpPr>
          <p:nvPr>
            <p:ph idx="1"/>
          </p:nvPr>
        </p:nvSpPr>
        <p:spPr>
          <a:xfrm>
            <a:off x="724660" y="1268760"/>
            <a:ext cx="10529632" cy="4896543"/>
          </a:xfrm>
        </p:spPr>
        <p:txBody>
          <a:bodyPr>
            <a:normAutofit/>
          </a:bodyPr>
          <a:lstStyle/>
          <a:p>
            <a:pPr algn="just">
              <a:lnSpc>
                <a:spcPct val="120000"/>
              </a:lnSpc>
              <a:spcBef>
                <a:spcPts val="600"/>
              </a:spcBef>
            </a:pPr>
            <a:r>
              <a:rPr lang="en-US" dirty="0"/>
              <a:t>The Hungarian AI Factory Antenna (</a:t>
            </a:r>
            <a:r>
              <a:rPr lang="en-US" dirty="0" err="1"/>
              <a:t>HunAIFA</a:t>
            </a:r>
            <a:r>
              <a:rPr lang="en-US" dirty="0"/>
              <a:t>) project establishes a </a:t>
            </a:r>
            <a:r>
              <a:rPr lang="en-US" b="1" dirty="0"/>
              <a:t>national AI innovation hub integrated into the pan-European AI and HPC ecosystem</a:t>
            </a:r>
            <a:r>
              <a:rPr lang="en-US" dirty="0"/>
              <a:t>, leveraging the AI4Science and AI4Impact </a:t>
            </a:r>
            <a:r>
              <a:rPr lang="en-US" dirty="0" err="1"/>
              <a:t>programmes</a:t>
            </a:r>
            <a:r>
              <a:rPr lang="en-US" dirty="0"/>
              <a:t> of the Hungarian Research Network (HUN-REN). The core objective is to develop and operate a sustainable AI Factory Antenna that serves as a </a:t>
            </a:r>
            <a:r>
              <a:rPr lang="en-US" b="1" dirty="0"/>
              <a:t>one-stop-shop for HPC-accelerated AI infrastructure</a:t>
            </a:r>
            <a:r>
              <a:rPr lang="en-US" dirty="0"/>
              <a:t> –particularly JUPITER AI Factory (JAIF)–, services, training, and policy alignment. </a:t>
            </a:r>
            <a:r>
              <a:rPr lang="en-US" dirty="0" err="1"/>
              <a:t>HunAIFA</a:t>
            </a:r>
            <a:r>
              <a:rPr lang="en-US" dirty="0"/>
              <a:t> will provide </a:t>
            </a:r>
            <a:r>
              <a:rPr lang="en-US" b="1" dirty="0"/>
              <a:t>sector-specific support </a:t>
            </a:r>
            <a:r>
              <a:rPr lang="en-US" dirty="0"/>
              <a:t>in </a:t>
            </a:r>
            <a:r>
              <a:rPr lang="en-US" i="1" dirty="0"/>
              <a:t>healthcare, energy, agriculture, and manufacturing</a:t>
            </a:r>
            <a:r>
              <a:rPr lang="en-US" dirty="0"/>
              <a:t>, while offering access to the local HUN-REN Cloud and remote HPC resources.</a:t>
            </a:r>
          </a:p>
          <a:p>
            <a:pPr algn="just">
              <a:lnSpc>
                <a:spcPct val="120000"/>
              </a:lnSpc>
              <a:spcBef>
                <a:spcPts val="600"/>
              </a:spcBef>
            </a:pPr>
            <a:r>
              <a:rPr lang="en-US" dirty="0" err="1"/>
              <a:t>HunAIFA</a:t>
            </a:r>
            <a:r>
              <a:rPr lang="en-US" dirty="0"/>
              <a:t> will deliver a service portfolio designed to address the practical and regulatory needs of a wide range of users, from </a:t>
            </a:r>
            <a:r>
              <a:rPr lang="en-US" b="1" dirty="0"/>
              <a:t>SMEs to academia and public institutions</a:t>
            </a:r>
            <a:r>
              <a:rPr lang="en-US" dirty="0"/>
              <a:t>. The </a:t>
            </a:r>
            <a:r>
              <a:rPr lang="en-US" b="1" dirty="0"/>
              <a:t>three-tier support mechanism</a:t>
            </a:r>
            <a:r>
              <a:rPr lang="en-US" dirty="0"/>
              <a:t> will include domain-specific AI consultancy, sandboxed AI model development environments, and guidance for high-risk AI systems under the EU AI Act. </a:t>
            </a:r>
            <a:r>
              <a:rPr lang="en-US" b="1" dirty="0"/>
              <a:t>Data governance guidelines and tools </a:t>
            </a:r>
            <a:r>
              <a:rPr lang="en-US" dirty="0"/>
              <a:t>will align with European values of privacy, transparency, and interoperability, contributing to the adoption of Common European Data Spaces.</a:t>
            </a:r>
          </a:p>
        </p:txBody>
      </p:sp>
      <p:pic>
        <p:nvPicPr>
          <p:cNvPr id="4" name="Picture 3">
            <a:extLst>
              <a:ext uri="{FF2B5EF4-FFF2-40B4-BE49-F238E27FC236}">
                <a16:creationId xmlns:a16="http://schemas.microsoft.com/office/drawing/2014/main" id="{30F47074-A697-27A1-5007-DB29ECC1B046}"/>
              </a:ext>
            </a:extLst>
          </p:cNvPr>
          <p:cNvPicPr>
            <a:picLocks noChangeAspect="1"/>
          </p:cNvPicPr>
          <p:nvPr/>
        </p:nvPicPr>
        <p:blipFill>
          <a:blip r:embed="rId2">
            <a:clrChange>
              <a:clrFrom>
                <a:srgbClr val="FFFFFF"/>
              </a:clrFrom>
              <a:clrTo>
                <a:srgbClr val="FFFFFF">
                  <a:alpha val="0"/>
                </a:srgbClr>
              </a:clrTo>
            </a:clrChange>
          </a:blip>
          <a:srcRect l="4113"/>
          <a:stretch>
            <a:fillRect/>
          </a:stretch>
        </p:blipFill>
        <p:spPr>
          <a:xfrm>
            <a:off x="117748" y="93327"/>
            <a:ext cx="936104" cy="1045549"/>
          </a:xfrm>
          <a:prstGeom prst="rect">
            <a:avLst/>
          </a:prstGeom>
        </p:spPr>
      </p:pic>
    </p:spTree>
    <p:extLst>
      <p:ext uri="{BB962C8B-B14F-4D97-AF65-F5344CB8AC3E}">
        <p14:creationId xmlns:p14="http://schemas.microsoft.com/office/powerpoint/2010/main" val="989689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984A67-638D-BA08-34B0-1F888C6CD659}"/>
              </a:ext>
            </a:extLst>
          </p:cNvPr>
          <p:cNvSpPr>
            <a:spLocks noGrp="1"/>
          </p:cNvSpPr>
          <p:nvPr>
            <p:ph idx="1"/>
          </p:nvPr>
        </p:nvSpPr>
        <p:spPr>
          <a:xfrm>
            <a:off x="609441" y="1628799"/>
            <a:ext cx="10969943" cy="4467201"/>
          </a:xfrm>
        </p:spPr>
        <p:txBody>
          <a:bodyPr/>
          <a:lstStyle/>
          <a:p>
            <a:pPr>
              <a:lnSpc>
                <a:spcPct val="120000"/>
              </a:lnSpc>
              <a:spcBef>
                <a:spcPts val="600"/>
              </a:spcBef>
            </a:pPr>
            <a:r>
              <a:rPr lang="en-US" dirty="0"/>
              <a:t>To </a:t>
            </a:r>
            <a:r>
              <a:rPr lang="en-US" dirty="0" err="1"/>
              <a:t>maximise</a:t>
            </a:r>
            <a:r>
              <a:rPr lang="en-US" dirty="0"/>
              <a:t> outcomes and long-term impact, </a:t>
            </a:r>
            <a:r>
              <a:rPr lang="en-US" dirty="0" err="1"/>
              <a:t>HunAIFA</a:t>
            </a:r>
            <a:r>
              <a:rPr lang="en-US" dirty="0"/>
              <a:t> combines </a:t>
            </a:r>
            <a:r>
              <a:rPr lang="en-US" b="1" dirty="0"/>
              <a:t>an 8-stream modular training plan </a:t>
            </a:r>
            <a:r>
              <a:rPr lang="en-US" dirty="0"/>
              <a:t>with engagement activities tailored to various user profiles. It will build an extensive </a:t>
            </a:r>
            <a:r>
              <a:rPr lang="en-US" b="1" dirty="0"/>
              <a:t>dual-matrix ambassador and internal/external expert and talent network </a:t>
            </a:r>
            <a:r>
              <a:rPr lang="en-US" dirty="0"/>
              <a:t>and implement dedicated outreach campaigns, particularly targeting digitally mature SMEs. A co-creation-driven sustainability plan will ensure post-project continuity. </a:t>
            </a:r>
            <a:r>
              <a:rPr lang="en-US" b="1" dirty="0"/>
              <a:t>Interoperability with </a:t>
            </a:r>
            <a:r>
              <a:rPr lang="en-US" b="1" dirty="0" err="1"/>
              <a:t>EuroHPC</a:t>
            </a:r>
            <a:r>
              <a:rPr lang="en-US" b="1" dirty="0"/>
              <a:t> infrastructure, AIFs, and initiatives like EDIHs and ALT-EDIC</a:t>
            </a:r>
            <a:r>
              <a:rPr lang="en-US" dirty="0"/>
              <a:t> will be </a:t>
            </a:r>
            <a:r>
              <a:rPr lang="en-US" dirty="0" err="1"/>
              <a:t>prioritised</a:t>
            </a:r>
            <a:r>
              <a:rPr lang="en-US" dirty="0"/>
              <a:t> to foster cross-border collaboration and pilot projects.</a:t>
            </a:r>
          </a:p>
          <a:p>
            <a:pPr>
              <a:lnSpc>
                <a:spcPct val="120000"/>
              </a:lnSpc>
              <a:spcBef>
                <a:spcPts val="600"/>
              </a:spcBef>
            </a:pPr>
            <a:r>
              <a:rPr lang="en-US" dirty="0" err="1"/>
              <a:t>HunAIFA</a:t>
            </a:r>
            <a:r>
              <a:rPr lang="en-US" dirty="0"/>
              <a:t> directly supports the objectives of the </a:t>
            </a:r>
            <a:r>
              <a:rPr lang="en-US" dirty="0" err="1"/>
              <a:t>EuroHPC</a:t>
            </a:r>
            <a:r>
              <a:rPr lang="en-US" dirty="0"/>
              <a:t> Work </a:t>
            </a:r>
            <a:r>
              <a:rPr lang="en-US" dirty="0" err="1"/>
              <a:t>Programme</a:t>
            </a:r>
            <a:r>
              <a:rPr lang="en-US" dirty="0"/>
              <a:t> by scaling up AI capabilities in Member States, enabling data ecosystems, and </a:t>
            </a:r>
            <a:r>
              <a:rPr lang="en-US" b="1" dirty="0"/>
              <a:t>lowering the adoption barriers to trustworthy, HPC-enabled AI across sectors</a:t>
            </a:r>
            <a:r>
              <a:rPr lang="en-US" dirty="0"/>
              <a:t>.</a:t>
            </a:r>
          </a:p>
          <a:p>
            <a:endParaRPr lang="en-US" dirty="0"/>
          </a:p>
        </p:txBody>
      </p:sp>
      <p:pic>
        <p:nvPicPr>
          <p:cNvPr id="4" name="Picture 3">
            <a:extLst>
              <a:ext uri="{FF2B5EF4-FFF2-40B4-BE49-F238E27FC236}">
                <a16:creationId xmlns:a16="http://schemas.microsoft.com/office/drawing/2014/main" id="{7E246F7B-1846-E3DD-CB5F-D9ED436A1AB9}"/>
              </a:ext>
            </a:extLst>
          </p:cNvPr>
          <p:cNvPicPr>
            <a:picLocks noChangeAspect="1"/>
          </p:cNvPicPr>
          <p:nvPr/>
        </p:nvPicPr>
        <p:blipFill>
          <a:blip r:embed="rId2">
            <a:clrChange>
              <a:clrFrom>
                <a:srgbClr val="FFFFFF"/>
              </a:clrFrom>
              <a:clrTo>
                <a:srgbClr val="FFFFFF">
                  <a:alpha val="0"/>
                </a:srgbClr>
              </a:clrTo>
            </a:clrChange>
          </a:blip>
          <a:srcRect l="4113"/>
          <a:stretch>
            <a:fillRect/>
          </a:stretch>
        </p:blipFill>
        <p:spPr>
          <a:xfrm>
            <a:off x="117748" y="93327"/>
            <a:ext cx="936104" cy="1045549"/>
          </a:xfrm>
          <a:prstGeom prst="rect">
            <a:avLst/>
          </a:prstGeom>
        </p:spPr>
      </p:pic>
      <p:sp>
        <p:nvSpPr>
          <p:cNvPr id="7" name="Title 1">
            <a:extLst>
              <a:ext uri="{FF2B5EF4-FFF2-40B4-BE49-F238E27FC236}">
                <a16:creationId xmlns:a16="http://schemas.microsoft.com/office/drawing/2014/main" id="{1B70F435-C313-51C2-B817-E30B82BD535E}"/>
              </a:ext>
            </a:extLst>
          </p:cNvPr>
          <p:cNvSpPr>
            <a:spLocks noGrp="1"/>
          </p:cNvSpPr>
          <p:nvPr>
            <p:ph type="title"/>
          </p:nvPr>
        </p:nvSpPr>
        <p:spPr>
          <a:xfrm>
            <a:off x="1845940" y="304800"/>
            <a:ext cx="8287072" cy="531912"/>
          </a:xfrm>
        </p:spPr>
        <p:txBody>
          <a:bodyPr/>
          <a:lstStyle/>
          <a:p>
            <a:r>
              <a:rPr lang="en-US" dirty="0"/>
              <a:t>Summary</a:t>
            </a:r>
            <a:r>
              <a:rPr lang="hu-HU" dirty="0"/>
              <a:t> </a:t>
            </a:r>
            <a:r>
              <a:rPr lang="en-US" dirty="0"/>
              <a:t>I</a:t>
            </a:r>
            <a:r>
              <a:rPr lang="hu-HU" dirty="0"/>
              <a:t>I</a:t>
            </a:r>
            <a:endParaRPr lang="en-US" dirty="0"/>
          </a:p>
        </p:txBody>
      </p:sp>
    </p:spTree>
    <p:extLst>
      <p:ext uri="{BB962C8B-B14F-4D97-AF65-F5344CB8AC3E}">
        <p14:creationId xmlns:p14="http://schemas.microsoft.com/office/powerpoint/2010/main" val="2347972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a:blip r:embed="rId3" cstate="screen">
            <a:lum/>
            <a:extLst>
              <a:ext uri="{28A0092B-C50C-407E-A947-70E740481C1C}">
                <a14:useLocalDpi xmlns:a14="http://schemas.microsoft.com/office/drawing/2010/main"/>
              </a:ext>
            </a:extLst>
          </a:blip>
          <a:srcRect/>
          <a:stretch/>
        </a:blipFill>
        <a:effectLst/>
      </p:bgPr>
    </p:bg>
    <p:spTree>
      <p:nvGrpSpPr>
        <p:cNvPr id="1" name=""/>
        <p:cNvGrpSpPr/>
        <p:nvPr/>
      </p:nvGrpSpPr>
      <p:grpSpPr bwMode="auto">
        <a:xfrm>
          <a:off x="0" y="0"/>
          <a:ext cx="0" cy="0"/>
          <a:chOff x="0" y="0"/>
          <a:chExt cx="0" cy="0"/>
        </a:xfrm>
      </p:grpSpPr>
      <p:sp>
        <p:nvSpPr>
          <p:cNvPr id="7" name="Cím 6"/>
          <p:cNvSpPr>
            <a:spLocks noGrp="1"/>
          </p:cNvSpPr>
          <p:nvPr>
            <p:ph type="ctrTitle"/>
          </p:nvPr>
        </p:nvSpPr>
        <p:spPr bwMode="auto"/>
        <p:txBody>
          <a:bodyPr/>
          <a:lstStyle/>
          <a:p>
            <a:pPr>
              <a:defRPr/>
            </a:pPr>
            <a:r>
              <a:rPr lang="en-US"/>
              <a:t>THANK YOU FOR YOUR ATTENTION!</a:t>
            </a:r>
            <a:endParaRPr lang="hu-HU"/>
          </a:p>
        </p:txBody>
      </p:sp>
      <p:sp>
        <p:nvSpPr>
          <p:cNvPr id="8" name="Alcím 7"/>
          <p:cNvSpPr>
            <a:spLocks noGrp="1"/>
          </p:cNvSpPr>
          <p:nvPr>
            <p:ph type="subTitle" idx="1"/>
          </p:nvPr>
        </p:nvSpPr>
        <p:spPr bwMode="auto"/>
        <p:txBody>
          <a:bodyPr/>
          <a:lstStyle/>
          <a:p>
            <a:pPr>
              <a:defRPr/>
            </a:pPr>
            <a:r>
              <a:rPr lang="hu-HU"/>
              <a:t>www.sztaki.hun-ren.hu/en</a:t>
            </a:r>
            <a:endParaRPr/>
          </a:p>
          <a:p>
            <a:pPr>
              <a:defRPr/>
            </a:pPr>
            <a:endParaRPr lang="hu-HU"/>
          </a:p>
        </p:txBody>
      </p:sp>
      <p:sp>
        <p:nvSpPr>
          <p:cNvPr id="5" name="Dia számának helye 4"/>
          <p:cNvSpPr>
            <a:spLocks noGrp="1"/>
          </p:cNvSpPr>
          <p:nvPr>
            <p:ph type="sldNum" sz="quarter" idx="12"/>
          </p:nvPr>
        </p:nvSpPr>
        <p:spPr bwMode="auto"/>
        <p:txBody>
          <a:bodyPr/>
          <a:lstStyle/>
          <a:p>
            <a:pPr defTabSz="914126">
              <a:defRPr/>
            </a:pPr>
            <a:fld id="{12EEA090-F1D7-4509-A862-61D763CE88E1}" type="slidenum">
              <a:rPr lang="hu-HU">
                <a:latin typeface="Open Sans"/>
                <a:cs typeface="Arial"/>
              </a:rPr>
              <a:pPr defTabSz="914126">
                <a:defRPr/>
              </a:pPr>
              <a:t>15</a:t>
            </a:fld>
            <a:endParaRPr lang="hu-HU">
              <a:latin typeface="Open Sans"/>
              <a:cs typeface="Arial"/>
            </a:endParaRPr>
          </a:p>
        </p:txBody>
      </p:sp>
      <p:sp>
        <p:nvSpPr>
          <p:cNvPr id="6" name="Élőláb helye 5"/>
          <p:cNvSpPr>
            <a:spLocks noGrp="1"/>
          </p:cNvSpPr>
          <p:nvPr>
            <p:ph type="ftr" sz="quarter" idx="11"/>
          </p:nvPr>
        </p:nvSpPr>
        <p:spPr bwMode="auto"/>
        <p:txBody>
          <a:bodyPr/>
          <a:lstStyle/>
          <a:p>
            <a:pPr>
              <a:defRPr/>
            </a:pPr>
            <a:r>
              <a:rPr lang="hu-HU">
                <a:latin typeface="Open Sans"/>
                <a:cs typeface="Arial"/>
              </a:rPr>
              <a:t>sztaki.hun-ren.hu</a:t>
            </a:r>
            <a:endParaRPr lang="en-US">
              <a:latin typeface="Open Sans"/>
              <a:cs typeface="Arial"/>
            </a:endParaRPr>
          </a:p>
        </p:txBody>
      </p:sp>
      <p:sp>
        <p:nvSpPr>
          <p:cNvPr id="2" name="Date Placeholder 3">
            <a:extLst>
              <a:ext uri="{FF2B5EF4-FFF2-40B4-BE49-F238E27FC236}">
                <a16:creationId xmlns:a16="http://schemas.microsoft.com/office/drawing/2014/main" id="{8027FC40-21B6-81D6-E8FF-4F64DBCE9A3C}"/>
              </a:ext>
            </a:extLst>
          </p:cNvPr>
          <p:cNvSpPr>
            <a:spLocks noGrp="1"/>
          </p:cNvSpPr>
          <p:nvPr>
            <p:ph type="dt" sz="half" idx="10"/>
          </p:nvPr>
        </p:nvSpPr>
        <p:spPr>
          <a:xfrm>
            <a:off x="1711087" y="6119175"/>
            <a:ext cx="1099714" cy="365029"/>
          </a:xfrm>
        </p:spPr>
        <p:txBody>
          <a:bodyPr/>
          <a:lstStyle/>
          <a:p>
            <a:pPr defTabSz="914126">
              <a:defRPr/>
            </a:pPr>
            <a:fld id="{1B3803B7-C48C-47AC-9E96-E577C7516A8A}" type="datetime1">
              <a:rPr lang="hu-HU">
                <a:latin typeface="Open Sans"/>
                <a:cs typeface="Arial"/>
              </a:rPr>
              <a:pPr defTabSz="914126">
                <a:defRPr/>
              </a:pPr>
              <a:t>2025. 11. 06.</a:t>
            </a:fld>
            <a:endParaRPr lang="hu-HU" dirty="0">
              <a:latin typeface="Open Sans"/>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Cím 7"/>
          <p:cNvSpPr>
            <a:spLocks noGrp="1"/>
          </p:cNvSpPr>
          <p:nvPr>
            <p:ph type="title"/>
          </p:nvPr>
        </p:nvSpPr>
        <p:spPr bwMode="auto">
          <a:xfrm>
            <a:off x="385964" y="200063"/>
            <a:ext cx="11485443" cy="1005995"/>
          </a:xfrm>
        </p:spPr>
        <p:txBody>
          <a:bodyPr>
            <a:normAutofit/>
          </a:bodyPr>
          <a:lstStyle/>
          <a:p>
            <a:pPr>
              <a:defRPr/>
            </a:pPr>
            <a:r>
              <a:rPr lang="en-US">
                <a:cs typeface="Calibri"/>
              </a:rPr>
              <a:t>HUN-REN INSTITUTE FOR COMPUTER SCIENCE AND CONTROL (SZTAKI)</a:t>
            </a:r>
            <a:endParaRPr lang="en-GB">
              <a:cs typeface="Calibri"/>
            </a:endParaRPr>
          </a:p>
        </p:txBody>
      </p:sp>
      <p:sp>
        <p:nvSpPr>
          <p:cNvPr id="11" name="Tartalom helye 2"/>
          <p:cNvSpPr>
            <a:spLocks noGrp="1"/>
          </p:cNvSpPr>
          <p:nvPr>
            <p:ph type="body" sz="half" idx="2"/>
          </p:nvPr>
        </p:nvSpPr>
        <p:spPr bwMode="auto">
          <a:xfrm>
            <a:off x="730624" y="1278640"/>
            <a:ext cx="10626136" cy="4857831"/>
          </a:xfrm>
        </p:spPr>
        <p:txBody>
          <a:bodyPr numCol="3">
            <a:noAutofit/>
          </a:bodyPr>
          <a:lstStyle/>
          <a:p>
            <a:pPr>
              <a:lnSpc>
                <a:spcPct val="100000"/>
              </a:lnSpc>
              <a:spcAft>
                <a:spcPts val="800"/>
              </a:spcAft>
              <a:tabLst>
                <a:tab pos="457086" algn="l"/>
              </a:tabLst>
              <a:defRPr/>
            </a:pPr>
            <a:r>
              <a:rPr lang="en-US">
                <a:latin typeface="Calibri"/>
                <a:ea typeface="Calibri"/>
                <a:cs typeface="Times New Roman"/>
              </a:rPr>
              <a:t>Established in </a:t>
            </a:r>
            <a:r>
              <a:rPr lang="en-US" b="1">
                <a:solidFill>
                  <a:srgbClr val="002060"/>
                </a:solidFill>
                <a:latin typeface="Calibri"/>
                <a:ea typeface="Calibri"/>
                <a:cs typeface="Times New Roman"/>
              </a:rPr>
              <a:t>1964</a:t>
            </a:r>
            <a:endParaRPr lang="hu-HU" b="1">
              <a:solidFill>
                <a:srgbClr val="002060"/>
              </a:solidFill>
              <a:latin typeface="Calibri"/>
              <a:ea typeface="Calibri"/>
              <a:cs typeface="Times New Roman"/>
            </a:endParaRPr>
          </a:p>
          <a:p>
            <a:pPr>
              <a:lnSpc>
                <a:spcPct val="100000"/>
              </a:lnSpc>
              <a:spcAft>
                <a:spcPts val="800"/>
              </a:spcAft>
              <a:tabLst>
                <a:tab pos="457086" algn="l"/>
              </a:tabLst>
              <a:defRPr/>
            </a:pPr>
            <a:r>
              <a:rPr lang="en-US" b="1">
                <a:solidFill>
                  <a:srgbClr val="002060"/>
                </a:solidFill>
                <a:latin typeface="Calibri"/>
                <a:ea typeface="Calibri"/>
                <a:cs typeface="Times New Roman"/>
              </a:rPr>
              <a:t>EU Centre of Excellence in IT </a:t>
            </a:r>
            <a:r>
              <a:rPr lang="en-US">
                <a:latin typeface="Calibri"/>
                <a:ea typeface="Calibri"/>
                <a:cs typeface="Times New Roman"/>
              </a:rPr>
              <a:t>(since 2001)</a:t>
            </a:r>
            <a:endParaRPr lang="hu-HU">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Computer Science and Control</a:t>
            </a:r>
            <a:r>
              <a:rPr lang="hu-HU" sz="1600">
                <a:latin typeface="Calibri"/>
                <a:ea typeface="Calibri"/>
                <a:cs typeface="Times New Roman"/>
              </a:rPr>
              <a:t> </a:t>
            </a:r>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Basic and applied research</a:t>
            </a:r>
            <a:r>
              <a:rPr lang="hu-HU" sz="1600">
                <a:latin typeface="Calibri"/>
                <a:ea typeface="Calibri"/>
                <a:cs typeface="Times New Roman"/>
              </a:rPr>
              <a:t> </a:t>
            </a:r>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Contract-based R&amp;Đ&amp;I </a:t>
            </a:r>
            <a:br>
              <a:rPr lang="en-US" sz="1600">
                <a:latin typeface="Calibri"/>
                <a:ea typeface="Calibri"/>
                <a:cs typeface="Times New Roman"/>
              </a:rPr>
            </a:br>
            <a:r>
              <a:rPr lang="en-US" sz="1600">
                <a:latin typeface="Calibri"/>
                <a:ea typeface="Calibri"/>
                <a:cs typeface="Times New Roman"/>
              </a:rPr>
              <a:t>  activity mainly on</a:t>
            </a:r>
            <a:br>
              <a:rPr lang="en-US" sz="1600">
                <a:latin typeface="Calibri"/>
                <a:ea typeface="Calibri"/>
                <a:cs typeface="Times New Roman"/>
              </a:rPr>
            </a:br>
            <a:r>
              <a:rPr lang="en-US" sz="1600">
                <a:latin typeface="Calibri"/>
                <a:ea typeface="Calibri"/>
                <a:cs typeface="Times New Roman"/>
              </a:rPr>
              <a:t>  complex systems,</a:t>
            </a:r>
            <a:br>
              <a:rPr lang="en-US" sz="1600">
                <a:latin typeface="Calibri"/>
                <a:ea typeface="Calibri"/>
                <a:cs typeface="Times New Roman"/>
              </a:rPr>
            </a:br>
            <a:r>
              <a:rPr lang="en-US" sz="1600">
                <a:latin typeface="Calibri"/>
                <a:ea typeface="Calibri"/>
                <a:cs typeface="Times New Roman"/>
              </a:rPr>
              <a:t>  turnkey realizations:</a:t>
            </a:r>
            <a:endParaRPr lang="hu-HU" sz="1600">
              <a:latin typeface="Calibri"/>
              <a:ea typeface="Calibri"/>
              <a:cs typeface="Times New Roman"/>
            </a:endParaRPr>
          </a:p>
          <a:p>
            <a:pPr marL="1199851" lvl="2" indent="-285679">
              <a:lnSpc>
                <a:spcPct val="100000"/>
              </a:lnSpc>
              <a:spcAft>
                <a:spcPts val="800"/>
              </a:spcAft>
              <a:buFont typeface="Wingdings"/>
              <a:buChar char=""/>
              <a:tabLst>
                <a:tab pos="914171" algn="l"/>
              </a:tabLst>
              <a:defRPr/>
            </a:pPr>
            <a:r>
              <a:rPr lang="hu-HU" sz="1400">
                <a:latin typeface="Calibri"/>
                <a:ea typeface="Calibri"/>
                <a:cs typeface="Times New Roman"/>
              </a:rPr>
              <a:t>GE, Hitachi, Audi, Hungarian Telekom, MOL, Knorr-Bremse, Bosch, Opel, ESA, etc.</a:t>
            </a:r>
            <a:endParaRPr/>
          </a:p>
          <a:p>
            <a:pPr marL="342814" indent="-342814">
              <a:lnSpc>
                <a:spcPct val="100000"/>
              </a:lnSpc>
              <a:spcAft>
                <a:spcPts val="800"/>
              </a:spcAft>
              <a:buFont typeface="Wingdings"/>
              <a:buChar char=""/>
              <a:tabLst>
                <a:tab pos="457086" algn="l"/>
              </a:tabLst>
              <a:defRPr/>
            </a:pPr>
            <a:r>
              <a:rPr lang="en-US">
                <a:latin typeface="Calibri"/>
                <a:ea typeface="Calibri"/>
                <a:cs typeface="Times New Roman"/>
              </a:rPr>
              <a:t>Transferring up-to-date results to industry and universities</a:t>
            </a:r>
            <a:endParaRPr lang="hu-HU">
              <a:latin typeface="Calibri"/>
              <a:ea typeface="Calibri"/>
              <a:cs typeface="Times New Roman"/>
            </a:endParaRPr>
          </a:p>
          <a:p>
            <a:pPr>
              <a:lnSpc>
                <a:spcPct val="100000"/>
              </a:lnSpc>
              <a:spcAft>
                <a:spcPts val="800"/>
              </a:spcAft>
              <a:tabLst>
                <a:tab pos="457086" algn="l"/>
              </a:tabLst>
              <a:defRPr/>
            </a:pPr>
            <a:endParaRPr lang="hu-HU">
              <a:latin typeface="Calibri"/>
              <a:ea typeface="Calibri"/>
              <a:cs typeface="Times New Roman"/>
            </a:endParaRPr>
          </a:p>
          <a:p>
            <a:pPr>
              <a:lnSpc>
                <a:spcPct val="100000"/>
              </a:lnSpc>
              <a:spcAft>
                <a:spcPts val="800"/>
              </a:spcAft>
              <a:tabLst>
                <a:tab pos="457086" algn="l"/>
              </a:tabLst>
              <a:defRPr/>
            </a:pPr>
            <a:endParaRPr lang="en-US" b="1">
              <a:solidFill>
                <a:srgbClr val="002060"/>
              </a:solidFill>
              <a:latin typeface="Calibri"/>
              <a:ea typeface="Calibri"/>
              <a:cs typeface="Times New Roman"/>
            </a:endParaRPr>
          </a:p>
          <a:p>
            <a:pPr>
              <a:lnSpc>
                <a:spcPct val="100000"/>
              </a:lnSpc>
              <a:spcAft>
                <a:spcPts val="800"/>
              </a:spcAft>
              <a:tabLst>
                <a:tab pos="457086" algn="l"/>
              </a:tabLst>
              <a:defRPr/>
            </a:pPr>
            <a:r>
              <a:rPr lang="hu-HU" b="1">
                <a:solidFill>
                  <a:srgbClr val="002060"/>
                </a:solidFill>
                <a:latin typeface="Calibri"/>
                <a:ea typeface="Calibri"/>
                <a:cs typeface="Times New Roman"/>
              </a:rPr>
              <a:t>BASIC RESEARCH</a:t>
            </a:r>
            <a:r>
              <a:rPr lang="en-US" b="1">
                <a:solidFill>
                  <a:srgbClr val="002060"/>
                </a:solidFill>
                <a:latin typeface="Calibri"/>
                <a:ea typeface="Calibri"/>
                <a:cs typeface="Times New Roman"/>
              </a:rPr>
              <a:t>                          &amp;</a:t>
            </a:r>
            <a:endParaRPr lang="hu-HU" b="1">
              <a:solidFill>
                <a:srgbClr val="002060"/>
              </a:solidFill>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Computer science </a:t>
            </a: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Systems- and control theory</a:t>
            </a: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Engineering and business intelligence</a:t>
            </a: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Machine perception and human-computer interaction</a:t>
            </a: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Applied research and innovation</a:t>
            </a: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Vehicles and transportation systems </a:t>
            </a: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Production informatics and logistics</a:t>
            </a:r>
            <a:endParaRPr lang="hu-HU" sz="1600">
              <a:latin typeface="Calibri"/>
              <a:ea typeface="Calibri"/>
              <a:cs typeface="Times New Roman"/>
            </a:endParaRPr>
          </a:p>
          <a:p>
            <a:pPr lvl="1">
              <a:lnSpc>
                <a:spcPct val="100000"/>
              </a:lnSpc>
              <a:spcAft>
                <a:spcPts val="800"/>
              </a:spcAft>
              <a:tabLst>
                <a:tab pos="914171" algn="l"/>
              </a:tabLst>
              <a:defRPr/>
            </a:pPr>
            <a:endParaRPr lang="hu-HU" sz="1600">
              <a:latin typeface="Calibri"/>
              <a:ea typeface="Calibri"/>
              <a:cs typeface="Times New Roman"/>
            </a:endParaRPr>
          </a:p>
          <a:p>
            <a:pPr lvl="1">
              <a:lnSpc>
                <a:spcPct val="100000"/>
              </a:lnSpc>
              <a:spcAft>
                <a:spcPts val="800"/>
              </a:spcAft>
              <a:tabLst>
                <a:tab pos="914171" algn="l"/>
              </a:tabLst>
              <a:defRPr/>
            </a:pPr>
            <a:r>
              <a:rPr lang="en-US" sz="1600" b="1">
                <a:solidFill>
                  <a:srgbClr val="002060"/>
                </a:solidFill>
                <a:latin typeface="Calibri"/>
                <a:ea typeface="Calibri"/>
                <a:cs typeface="Times New Roman"/>
              </a:rPr>
              <a:t>APPLIED</a:t>
            </a:r>
            <a:r>
              <a:rPr lang="hu-HU" sz="1600" b="1">
                <a:solidFill>
                  <a:srgbClr val="002060"/>
                </a:solidFill>
                <a:latin typeface="Calibri"/>
                <a:ea typeface="Calibri"/>
                <a:cs typeface="Times New Roman"/>
              </a:rPr>
              <a:t> RESEARCH</a:t>
            </a:r>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Energy and sustainable development</a:t>
            </a: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Security and surveillance</a:t>
            </a: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Networking systems and services</a:t>
            </a:r>
            <a:endParaRPr/>
          </a:p>
          <a:p>
            <a:pPr marL="742765" lvl="1" indent="-285679">
              <a:lnSpc>
                <a:spcPct val="100000"/>
              </a:lnSpc>
              <a:spcAft>
                <a:spcPts val="800"/>
              </a:spcAft>
              <a:buFont typeface="Wingdings"/>
              <a:buChar char=""/>
              <a:tabLst>
                <a:tab pos="914171" algn="l"/>
              </a:tabLst>
              <a:defRPr/>
            </a:pPr>
            <a:r>
              <a:rPr lang="en-US" sz="1600" b="1">
                <a:latin typeface="Calibri"/>
                <a:ea typeface="Calibri"/>
                <a:cs typeface="Times New Roman"/>
              </a:rPr>
              <a:t>Distributed, cloud</a:t>
            </a:r>
            <a:r>
              <a:rPr lang="hu-HU" sz="1600" b="1">
                <a:latin typeface="Calibri"/>
                <a:ea typeface="Calibri"/>
                <a:cs typeface="Times New Roman"/>
              </a:rPr>
              <a:t>, </a:t>
            </a:r>
            <a:r>
              <a:rPr lang="en-US" sz="1600" b="1">
                <a:latin typeface="Calibri"/>
                <a:ea typeface="Calibri"/>
                <a:cs typeface="Times New Roman"/>
              </a:rPr>
              <a:t>Big Data</a:t>
            </a:r>
            <a:r>
              <a:rPr lang="hu-HU" sz="1600" b="1">
                <a:latin typeface="Calibri"/>
                <a:ea typeface="Calibri"/>
                <a:cs typeface="Times New Roman"/>
              </a:rPr>
              <a:t>, AI</a:t>
            </a:r>
            <a:r>
              <a:rPr lang="en-US" sz="1600" b="1">
                <a:latin typeface="Calibri"/>
                <a:ea typeface="Calibri"/>
                <a:cs typeface="Times New Roman"/>
              </a:rPr>
              <a:t>, HPC, quantum computing</a:t>
            </a:r>
            <a:endParaRPr lang="hu-HU" sz="1600" b="1">
              <a:latin typeface="Calibri"/>
              <a:ea typeface="Calibri"/>
              <a:cs typeface="Times New Roman"/>
            </a:endParaRPr>
          </a:p>
          <a:p>
            <a:pPr marL="742765" lvl="1" indent="-285679">
              <a:lnSpc>
                <a:spcPct val="100000"/>
              </a:lnSpc>
              <a:spcAft>
                <a:spcPts val="800"/>
              </a:spcAft>
              <a:buFont typeface="Wingdings"/>
              <a:buChar char=""/>
              <a:tabLst>
                <a:tab pos="914171" algn="l"/>
              </a:tabLst>
              <a:defRPr/>
            </a:pPr>
            <a:endParaRPr lang="hu-HU" sz="1600">
              <a:latin typeface="Calibri"/>
              <a:ea typeface="Calibri"/>
              <a:cs typeface="Times New Roman"/>
            </a:endParaRPr>
          </a:p>
          <a:p>
            <a:pPr marL="285679" indent="-285679">
              <a:lnSpc>
                <a:spcPct val="100000"/>
              </a:lnSpc>
              <a:buFont typeface="Wingdings"/>
              <a:buChar char="§"/>
              <a:defRPr/>
            </a:pPr>
            <a:endParaRPr lang="hu-HU" sz="1400"/>
          </a:p>
        </p:txBody>
      </p:sp>
      <p:sp>
        <p:nvSpPr>
          <p:cNvPr id="5" name="Dátum helye 4"/>
          <p:cNvSpPr>
            <a:spLocks noGrp="1"/>
          </p:cNvSpPr>
          <p:nvPr>
            <p:ph type="dt" sz="half" idx="10"/>
          </p:nvPr>
        </p:nvSpPr>
        <p:spPr bwMode="auto"/>
        <p:txBody>
          <a:bodyPr/>
          <a:lstStyle/>
          <a:p>
            <a:pPr defTabSz="914171">
              <a:defRPr/>
            </a:pPr>
            <a:r>
              <a:rPr lang="hu-HU">
                <a:latin typeface="Open Sans"/>
                <a:cs typeface="Arial"/>
              </a:rPr>
              <a:t>202</a:t>
            </a:r>
            <a:r>
              <a:rPr lang="en-US">
                <a:latin typeface="Open Sans"/>
                <a:cs typeface="Arial"/>
              </a:rPr>
              <a:t>5</a:t>
            </a:r>
            <a:r>
              <a:rPr lang="hu-HU">
                <a:latin typeface="Open Sans"/>
                <a:cs typeface="Arial"/>
              </a:rPr>
              <a:t>.</a:t>
            </a:r>
            <a:r>
              <a:rPr lang="en-US">
                <a:latin typeface="Open Sans"/>
                <a:cs typeface="Arial"/>
              </a:rPr>
              <a:t> </a:t>
            </a:r>
            <a:r>
              <a:rPr lang="hu-HU">
                <a:latin typeface="Open Sans"/>
                <a:cs typeface="Arial"/>
              </a:rPr>
              <a:t>0</a:t>
            </a:r>
            <a:r>
              <a:rPr lang="en-US">
                <a:latin typeface="Open Sans"/>
                <a:cs typeface="Arial"/>
              </a:rPr>
              <a:t>5</a:t>
            </a:r>
            <a:r>
              <a:rPr lang="hu-HU">
                <a:latin typeface="Open Sans"/>
                <a:cs typeface="Arial"/>
              </a:rPr>
              <a:t>.</a:t>
            </a:r>
            <a:r>
              <a:rPr lang="en-US">
                <a:latin typeface="Open Sans"/>
                <a:cs typeface="Arial"/>
              </a:rPr>
              <a:t> </a:t>
            </a:r>
            <a:r>
              <a:rPr lang="hu-HU">
                <a:latin typeface="Open Sans"/>
                <a:cs typeface="Arial"/>
              </a:rPr>
              <a:t>2</a:t>
            </a:r>
            <a:r>
              <a:rPr lang="en-US">
                <a:latin typeface="Open Sans"/>
                <a:cs typeface="Arial"/>
              </a:rPr>
              <a:t>8</a:t>
            </a:r>
            <a:r>
              <a:rPr lang="hu-HU">
                <a:latin typeface="Open Sans"/>
                <a:cs typeface="Arial"/>
              </a:rPr>
              <a:t>.</a:t>
            </a:r>
            <a:endParaRPr/>
          </a:p>
        </p:txBody>
      </p:sp>
      <p:sp>
        <p:nvSpPr>
          <p:cNvPr id="7" name="Dia számának helye 6"/>
          <p:cNvSpPr>
            <a:spLocks noGrp="1"/>
          </p:cNvSpPr>
          <p:nvPr>
            <p:ph type="sldNum" sz="quarter" idx="12"/>
          </p:nvPr>
        </p:nvSpPr>
        <p:spPr bwMode="auto"/>
        <p:txBody>
          <a:bodyPr/>
          <a:lstStyle/>
          <a:p>
            <a:pPr defTabSz="914171">
              <a:defRPr/>
            </a:pPr>
            <a:fld id="{12EEA090-F1D7-4509-A862-61D763CE88E1}" type="slidenum">
              <a:rPr lang="hu-HU">
                <a:latin typeface="Open Sans"/>
                <a:cs typeface="Arial"/>
              </a:rPr>
              <a:pPr defTabSz="914171">
                <a:defRPr/>
              </a:pPr>
              <a:t>2</a:t>
            </a:fld>
            <a:endParaRPr lang="hu-HU">
              <a:latin typeface="Open Sans"/>
              <a:cs typeface="Arial"/>
            </a:endParaRPr>
          </a:p>
        </p:txBody>
      </p:sp>
      <p:sp>
        <p:nvSpPr>
          <p:cNvPr id="4" name="Élőláb helye 3"/>
          <p:cNvSpPr>
            <a:spLocks noGrp="1"/>
          </p:cNvSpPr>
          <p:nvPr>
            <p:ph type="ftr" sz="quarter" idx="11"/>
          </p:nvPr>
        </p:nvSpPr>
        <p:spPr bwMode="auto"/>
        <p:txBody>
          <a:bodyPr/>
          <a:lstStyle/>
          <a:p>
            <a:pPr defTabSz="914171">
              <a:defRPr/>
            </a:pPr>
            <a:r>
              <a:rPr lang="hu-HU">
                <a:latin typeface="Open Sans"/>
                <a:cs typeface="Arial"/>
              </a:rPr>
              <a:t>sztaki.hun-ren.hu </a:t>
            </a:r>
            <a:endParaRPr lang="en-US">
              <a:latin typeface="Open Sans"/>
              <a:cs typeface="Arial"/>
            </a:endParaRPr>
          </a:p>
        </p:txBody>
      </p:sp>
      <p:pic>
        <p:nvPicPr>
          <p:cNvPr id="10" name="Picture 5"/>
          <p:cNvPicPr>
            <a:picLocks noChangeAspect="1"/>
          </p:cNvPicPr>
          <p:nvPr/>
        </p:nvPicPr>
        <p:blipFill>
          <a:blip r:embed="rId3"/>
          <a:srcRect t="22364" b="16361"/>
          <a:stretch/>
        </p:blipFill>
        <p:spPr bwMode="auto">
          <a:xfrm>
            <a:off x="9093197" y="5396701"/>
            <a:ext cx="2948353" cy="1204373"/>
          </a:xfrm>
          <a:prstGeom prst="rect">
            <a:avLst/>
          </a:prstGeom>
          <a:noFill/>
          <a:ln>
            <a:noFill/>
          </a:ln>
        </p:spPr>
      </p:pic>
      <p:pic>
        <p:nvPicPr>
          <p:cNvPr id="9" name="Kép 12"/>
          <p:cNvPicPr/>
          <p:nvPr/>
        </p:nvPicPr>
        <p:blipFill>
          <a:blip r:embed="rId4"/>
          <a:stretch/>
        </p:blipFill>
        <p:spPr bwMode="auto">
          <a:xfrm>
            <a:off x="10367914" y="4143696"/>
            <a:ext cx="1514605" cy="1063571"/>
          </a:xfrm>
          <a:prstGeom prst="rect">
            <a:avLst/>
          </a:prstGeom>
          <a:noFill/>
        </p:spPr>
      </p:pic>
      <p:pic>
        <p:nvPicPr>
          <p:cNvPr id="13" name="Picture 12"/>
          <p:cNvPicPr>
            <a:picLocks noChangeAspect="1"/>
          </p:cNvPicPr>
          <p:nvPr/>
        </p:nvPicPr>
        <p:blipFill>
          <a:blip r:embed="rId5"/>
          <a:stretch/>
        </p:blipFill>
        <p:spPr bwMode="auto">
          <a:xfrm>
            <a:off x="6347566" y="5215079"/>
            <a:ext cx="1972154" cy="1435919"/>
          </a:xfrm>
          <a:prstGeom prst="rect">
            <a:avLst/>
          </a:prstGeom>
        </p:spPr>
      </p:pic>
      <p:pic>
        <p:nvPicPr>
          <p:cNvPr id="2050" name="Picture 2"/>
          <p:cNvPicPr>
            <a:picLocks noChangeAspect="1" noChangeArrowheads="1"/>
          </p:cNvPicPr>
          <p:nvPr/>
        </p:nvPicPr>
        <p:blipFill>
          <a:blip r:embed="rId6"/>
          <a:stretch/>
        </p:blipFill>
        <p:spPr bwMode="auto">
          <a:xfrm>
            <a:off x="8169816" y="3962976"/>
            <a:ext cx="2029167" cy="1766629"/>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Cím 7"/>
          <p:cNvSpPr>
            <a:spLocks noGrp="1"/>
          </p:cNvSpPr>
          <p:nvPr>
            <p:ph type="title"/>
          </p:nvPr>
        </p:nvSpPr>
        <p:spPr bwMode="auto">
          <a:xfrm>
            <a:off x="491769" y="339727"/>
            <a:ext cx="11574320" cy="1005995"/>
          </a:xfrm>
        </p:spPr>
        <p:txBody>
          <a:bodyPr>
            <a:normAutofit/>
          </a:bodyPr>
          <a:lstStyle/>
          <a:p>
            <a:pPr>
              <a:defRPr/>
            </a:pPr>
            <a:r>
              <a:rPr lang="hu-HU">
                <a:cs typeface="Calibri"/>
              </a:rPr>
              <a:t>HUN-REN </a:t>
            </a:r>
            <a:r>
              <a:rPr lang="en-US">
                <a:cs typeface="Calibri"/>
              </a:rPr>
              <a:t>SZTAKI </a:t>
            </a:r>
            <a:r>
              <a:rPr lang="hu-HU">
                <a:cs typeface="Calibri"/>
              </a:rPr>
              <a:t>– Key facts</a:t>
            </a:r>
            <a:br>
              <a:rPr lang="en-US">
                <a:cs typeface="Calibri"/>
              </a:rPr>
            </a:br>
            <a:r>
              <a:rPr lang="hu-HU" sz="2000">
                <a:cs typeface="Calibri"/>
              </a:rPr>
              <a:t>and our</a:t>
            </a:r>
            <a:r>
              <a:rPr lang="en-US" sz="2000">
                <a:cs typeface="Calibri"/>
              </a:rPr>
              <a:t> contribution to </a:t>
            </a:r>
            <a:r>
              <a:rPr lang="hu-HU" sz="2000">
                <a:cs typeface="Calibri"/>
              </a:rPr>
              <a:t>the </a:t>
            </a:r>
            <a:r>
              <a:rPr lang="en-US" sz="2000">
                <a:cs typeface="Calibri"/>
              </a:rPr>
              <a:t>HUN-REN AI4Science Program</a:t>
            </a:r>
            <a:endParaRPr lang="en-GB">
              <a:cs typeface="Calibri"/>
            </a:endParaRPr>
          </a:p>
        </p:txBody>
      </p:sp>
      <p:sp>
        <p:nvSpPr>
          <p:cNvPr id="11" name="Tartalom helye 2"/>
          <p:cNvSpPr>
            <a:spLocks noGrp="1"/>
          </p:cNvSpPr>
          <p:nvPr>
            <p:ph type="body" sz="half" idx="2"/>
          </p:nvPr>
        </p:nvSpPr>
        <p:spPr bwMode="auto">
          <a:xfrm>
            <a:off x="560720" y="1302720"/>
            <a:ext cx="11224849" cy="4857831"/>
          </a:xfrm>
        </p:spPr>
        <p:txBody>
          <a:bodyPr numCol="3">
            <a:noAutofit/>
          </a:bodyPr>
          <a:lstStyle/>
          <a:p>
            <a:pPr>
              <a:lnSpc>
                <a:spcPct val="100000"/>
              </a:lnSpc>
              <a:spcAft>
                <a:spcPts val="800"/>
              </a:spcAft>
              <a:tabLst>
                <a:tab pos="457086" algn="l"/>
              </a:tabLst>
              <a:defRPr/>
            </a:pPr>
            <a:r>
              <a:rPr lang="hu-HU" b="1">
                <a:solidFill>
                  <a:srgbClr val="002060"/>
                </a:solidFill>
                <a:latin typeface="Calibri"/>
                <a:ea typeface="Calibri"/>
                <a:cs typeface="Times New Roman"/>
              </a:rPr>
              <a:t>BUDGET</a:t>
            </a:r>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18 MEUR</a:t>
            </a:r>
            <a:r>
              <a:rPr lang="hu-HU" sz="1600">
                <a:latin typeface="Calibri"/>
                <a:ea typeface="Calibri"/>
                <a:cs typeface="Times New Roman"/>
              </a:rPr>
              <a:t>/year</a:t>
            </a:r>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~30% basic funding</a:t>
            </a: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100+ EU projects</a:t>
            </a:r>
            <a:endParaRPr lang="hu-HU" sz="1600">
              <a:latin typeface="Calibri"/>
              <a:ea typeface="Calibri"/>
              <a:cs typeface="Times New Roman"/>
            </a:endParaRPr>
          </a:p>
          <a:p>
            <a:pPr marL="1142714" lvl="2" indent="-228543">
              <a:lnSpc>
                <a:spcPct val="100000"/>
              </a:lnSpc>
              <a:spcAft>
                <a:spcPts val="800"/>
              </a:spcAft>
              <a:buFont typeface="Wingdings"/>
              <a:buChar char=""/>
              <a:tabLst>
                <a:tab pos="1371257" algn="l"/>
              </a:tabLst>
              <a:defRPr/>
            </a:pPr>
            <a:r>
              <a:rPr lang="hu-HU" sz="1600">
                <a:latin typeface="Calibri"/>
                <a:ea typeface="Calibri"/>
                <a:cs typeface="Times New Roman"/>
              </a:rPr>
              <a:t>2</a:t>
            </a:r>
            <a:r>
              <a:rPr lang="en-US" sz="1600">
                <a:latin typeface="Calibri"/>
                <a:ea typeface="Calibri"/>
                <a:cs typeface="Times New Roman"/>
              </a:rPr>
              <a:t>0</a:t>
            </a:r>
            <a:r>
              <a:rPr lang="hu-HU" sz="1600">
                <a:latin typeface="Calibri"/>
                <a:ea typeface="Calibri"/>
                <a:cs typeface="Times New Roman"/>
              </a:rPr>
              <a:t>+ as coordinator</a:t>
            </a:r>
            <a:endParaRPr/>
          </a:p>
          <a:p>
            <a:pPr>
              <a:lnSpc>
                <a:spcPct val="100000"/>
              </a:lnSpc>
              <a:spcAft>
                <a:spcPts val="800"/>
              </a:spcAft>
              <a:tabLst>
                <a:tab pos="914171" algn="l"/>
              </a:tabLst>
              <a:defRPr/>
            </a:pPr>
            <a:r>
              <a:rPr lang="hu-HU" sz="1800" b="1">
                <a:solidFill>
                  <a:srgbClr val="002060"/>
                </a:solidFill>
                <a:latin typeface="Calibri"/>
                <a:ea typeface="Calibri"/>
                <a:cs typeface="Times New Roman"/>
              </a:rPr>
              <a:t>STAFF</a:t>
            </a:r>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300+ FTE</a:t>
            </a: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67% scientific</a:t>
            </a:r>
            <a:endParaRPr/>
          </a:p>
          <a:p>
            <a:pPr marL="742765" lvl="1" indent="-285679">
              <a:lnSpc>
                <a:spcPct val="100000"/>
              </a:lnSpc>
              <a:spcAft>
                <a:spcPts val="800"/>
              </a:spcAft>
              <a:buFont typeface="Wingdings"/>
              <a:buChar char=""/>
              <a:tabLst>
                <a:tab pos="914171" algn="l"/>
              </a:tabLst>
              <a:defRPr/>
            </a:pPr>
            <a:r>
              <a:rPr lang="en-GB">
                <a:solidFill>
                  <a:sysClr val="windowText" lastClr="000000"/>
                </a:solidFill>
              </a:rPr>
              <a:t>7 members of the Hungarian Academy of Sciences</a:t>
            </a:r>
            <a:endParaRPr lang="hu-HU">
              <a:latin typeface="Calibri"/>
              <a:ea typeface="Calibri"/>
              <a:cs typeface="Times New Roman"/>
            </a:endParaRPr>
          </a:p>
          <a:p>
            <a:pPr marL="342814" indent="-342814">
              <a:lnSpc>
                <a:spcPct val="100000"/>
              </a:lnSpc>
              <a:spcAft>
                <a:spcPts val="800"/>
              </a:spcAft>
              <a:buFont typeface="Wingdings"/>
              <a:buChar char=""/>
              <a:tabLst>
                <a:tab pos="457086" algn="l"/>
              </a:tabLst>
              <a:defRPr/>
            </a:pPr>
            <a:r>
              <a:rPr lang="en-US">
                <a:latin typeface="Calibri"/>
                <a:ea typeface="Calibri"/>
                <a:cs typeface="Times New Roman"/>
              </a:rPr>
              <a:t>Fraunhofer Project Center</a:t>
            </a:r>
            <a:endParaRPr lang="hu-HU">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hu-HU" sz="1600">
                <a:latin typeface="Calibri"/>
                <a:ea typeface="Calibri"/>
                <a:cs typeface="Times New Roman"/>
              </a:rPr>
              <a:t>EPIC Innolabs Ltd.</a:t>
            </a:r>
            <a:br>
              <a:rPr lang="hu-HU" sz="1600">
                <a:latin typeface="Calibri"/>
                <a:ea typeface="Calibri"/>
                <a:cs typeface="Times New Roman"/>
              </a:rPr>
            </a:br>
            <a:r>
              <a:rPr lang="hu-HU" sz="1600">
                <a:latin typeface="Calibri"/>
                <a:ea typeface="Calibri"/>
                <a:cs typeface="Times New Roman"/>
              </a:rPr>
              <a:t>(with Fraunhofer)</a:t>
            </a:r>
            <a:endParaRPr/>
          </a:p>
          <a:p>
            <a:pPr marL="342814" indent="-342814">
              <a:lnSpc>
                <a:spcPct val="100000"/>
              </a:lnSpc>
              <a:spcAft>
                <a:spcPts val="800"/>
              </a:spcAft>
              <a:buFont typeface="Wingdings"/>
              <a:buChar char=""/>
              <a:tabLst>
                <a:tab pos="457086" algn="l"/>
              </a:tabLst>
              <a:defRPr/>
            </a:pPr>
            <a:r>
              <a:rPr lang="en-US">
                <a:latin typeface="Calibri"/>
                <a:ea typeface="Calibri"/>
                <a:cs typeface="Times New Roman"/>
              </a:rPr>
              <a:t>ERCIM (</a:t>
            </a:r>
            <a:r>
              <a:rPr lang="en-GB">
                <a:latin typeface="Calibri"/>
                <a:ea typeface="Calibri"/>
                <a:cs typeface="Times New Roman"/>
              </a:rPr>
              <a:t>European Research Consortium for Informatics and Mathematics</a:t>
            </a:r>
            <a:r>
              <a:rPr lang="en-US">
                <a:latin typeface="Calibri"/>
                <a:ea typeface="Calibri"/>
                <a:cs typeface="Times New Roman"/>
              </a:rPr>
              <a:t>) member</a:t>
            </a:r>
            <a:endParaRPr lang="hu-HU">
              <a:latin typeface="Calibri"/>
              <a:ea typeface="Calibri"/>
              <a:cs typeface="Times New Roman"/>
            </a:endParaRPr>
          </a:p>
          <a:p>
            <a:pPr marL="342814" indent="-342814">
              <a:lnSpc>
                <a:spcPct val="100000"/>
              </a:lnSpc>
              <a:spcAft>
                <a:spcPts val="800"/>
              </a:spcAft>
              <a:buFont typeface="Wingdings"/>
              <a:buChar char=""/>
              <a:tabLst>
                <a:tab pos="457086" algn="l"/>
              </a:tabLst>
              <a:defRPr/>
            </a:pPr>
            <a:r>
              <a:rPr lang="en-US">
                <a:latin typeface="Calibri"/>
                <a:ea typeface="Calibri"/>
                <a:cs typeface="Times New Roman"/>
              </a:rPr>
              <a:t>Leader / founder of</a:t>
            </a:r>
            <a:endParaRPr lang="hu-HU">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Hungarian National Technology Platform on Industry 4.0</a:t>
            </a: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EPIC Centre of Excellence</a:t>
            </a:r>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Autonomous Systems National Lab</a:t>
            </a:r>
            <a:endParaRPr/>
          </a:p>
          <a:p>
            <a:pPr marL="742765" lvl="1" indent="-285679">
              <a:lnSpc>
                <a:spcPct val="100000"/>
              </a:lnSpc>
              <a:spcAft>
                <a:spcPts val="800"/>
              </a:spcAft>
              <a:buFont typeface="Wingdings"/>
              <a:buChar char=""/>
              <a:tabLst>
                <a:tab pos="914171" algn="l"/>
              </a:tabLst>
              <a:defRPr/>
            </a:pP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AI National Lab</a:t>
            </a:r>
            <a:r>
              <a:rPr lang="hu-HU" sz="1600">
                <a:latin typeface="Calibri"/>
                <a:ea typeface="Calibri"/>
                <a:cs typeface="Times New Roman"/>
              </a:rPr>
              <a:t>*</a:t>
            </a:r>
            <a:endParaRPr lang="en-US"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endParaRPr lang="hu-HU" sz="1600">
              <a:latin typeface="Calibri"/>
              <a:ea typeface="Calibri"/>
              <a:cs typeface="Times New Roman"/>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HUN-REN Cloud</a:t>
            </a:r>
            <a:endParaRPr/>
          </a:p>
          <a:p>
            <a:pPr marL="742765" lvl="1" indent="-285679">
              <a:lnSpc>
                <a:spcPct val="100000"/>
              </a:lnSpc>
              <a:spcAft>
                <a:spcPts val="800"/>
              </a:spcAft>
              <a:buFont typeface="Wingdings"/>
              <a:buChar char=""/>
              <a:tabLst>
                <a:tab pos="914171" algn="l"/>
              </a:tabLst>
              <a:defRPr/>
            </a:pPr>
            <a:r>
              <a:rPr lang="en-US" sz="1600">
                <a:latin typeface="Calibri"/>
                <a:ea typeface="Calibri"/>
                <a:cs typeface="Times New Roman"/>
              </a:rPr>
              <a:t>HUN-REN ARP</a:t>
            </a:r>
            <a:br>
              <a:rPr lang="en-US" sz="1600">
                <a:latin typeface="Calibri"/>
                <a:ea typeface="Calibri"/>
                <a:cs typeface="Times New Roman"/>
              </a:rPr>
            </a:br>
            <a:r>
              <a:rPr lang="en-US" sz="1600">
                <a:latin typeface="Calibri"/>
                <a:ea typeface="Calibri"/>
                <a:cs typeface="Times New Roman"/>
              </a:rPr>
              <a:t>Data Repository </a:t>
            </a:r>
            <a:endParaRPr lang="hu-HU" sz="1600">
              <a:latin typeface="Calibri"/>
              <a:ea typeface="Calibri"/>
              <a:cs typeface="Times New Roman"/>
            </a:endParaRPr>
          </a:p>
          <a:p>
            <a:pPr marL="285679" indent="-285679">
              <a:lnSpc>
                <a:spcPct val="100000"/>
              </a:lnSpc>
              <a:buFont typeface="Wingdings"/>
              <a:buChar char="§"/>
              <a:defRPr/>
            </a:pPr>
            <a:endParaRPr lang="hu-HU" sz="1400"/>
          </a:p>
        </p:txBody>
      </p:sp>
      <p:sp>
        <p:nvSpPr>
          <p:cNvPr id="5" name="Dátum helye 4"/>
          <p:cNvSpPr>
            <a:spLocks noGrp="1"/>
          </p:cNvSpPr>
          <p:nvPr>
            <p:ph type="dt" sz="half" idx="10"/>
          </p:nvPr>
        </p:nvSpPr>
        <p:spPr bwMode="auto"/>
        <p:txBody>
          <a:bodyPr/>
          <a:lstStyle/>
          <a:p>
            <a:pPr defTabSz="914171">
              <a:defRPr/>
            </a:pPr>
            <a:fld id="{3C79D523-B7E6-4D8E-93F4-8C83A5C379C9}" type="datetime1">
              <a:rPr lang="hu-HU">
                <a:latin typeface="Open Sans"/>
                <a:cs typeface="Arial"/>
              </a:rPr>
              <a:pPr defTabSz="914171">
                <a:defRPr/>
              </a:pPr>
              <a:t>2025. 11. 06.</a:t>
            </a:fld>
            <a:endParaRPr lang="hu-HU">
              <a:latin typeface="Open Sans"/>
              <a:cs typeface="Arial"/>
            </a:endParaRPr>
          </a:p>
        </p:txBody>
      </p:sp>
      <p:sp>
        <p:nvSpPr>
          <p:cNvPr id="7" name="Dia számának helye 6"/>
          <p:cNvSpPr>
            <a:spLocks noGrp="1"/>
          </p:cNvSpPr>
          <p:nvPr>
            <p:ph type="sldNum" sz="quarter" idx="12"/>
          </p:nvPr>
        </p:nvSpPr>
        <p:spPr bwMode="auto"/>
        <p:txBody>
          <a:bodyPr/>
          <a:lstStyle/>
          <a:p>
            <a:pPr defTabSz="914171">
              <a:defRPr/>
            </a:pPr>
            <a:fld id="{12EEA090-F1D7-4509-A862-61D763CE88E1}" type="slidenum">
              <a:rPr lang="hu-HU">
                <a:latin typeface="Open Sans"/>
                <a:cs typeface="Arial"/>
              </a:rPr>
              <a:pPr defTabSz="914171">
                <a:defRPr/>
              </a:pPr>
              <a:t>3</a:t>
            </a:fld>
            <a:endParaRPr lang="hu-HU">
              <a:latin typeface="Open Sans"/>
              <a:cs typeface="Arial"/>
            </a:endParaRPr>
          </a:p>
        </p:txBody>
      </p:sp>
      <p:sp>
        <p:nvSpPr>
          <p:cNvPr id="4" name="Élőláb helye 3"/>
          <p:cNvSpPr>
            <a:spLocks noGrp="1"/>
          </p:cNvSpPr>
          <p:nvPr>
            <p:ph type="ftr" sz="quarter" idx="11"/>
          </p:nvPr>
        </p:nvSpPr>
        <p:spPr bwMode="auto"/>
        <p:txBody>
          <a:bodyPr/>
          <a:lstStyle/>
          <a:p>
            <a:pPr defTabSz="914171">
              <a:defRPr/>
            </a:pPr>
            <a:r>
              <a:rPr lang="hu-HU">
                <a:latin typeface="Open Sans"/>
                <a:cs typeface="Arial"/>
              </a:rPr>
              <a:t>sztaki.hun-ren.hu </a:t>
            </a:r>
            <a:endParaRPr lang="en-US">
              <a:latin typeface="Open Sans"/>
              <a:cs typeface="Arial"/>
            </a:endParaRPr>
          </a:p>
        </p:txBody>
      </p:sp>
      <p:pic>
        <p:nvPicPr>
          <p:cNvPr id="10" name="Kép 9" descr="A képen képernyőkép, Betűtípus, Grafika, szék látható&#10;&#10;Automatikusan generált leírás"/>
          <p:cNvPicPr>
            <a:picLocks noChangeAspect="1"/>
          </p:cNvPicPr>
          <p:nvPr/>
        </p:nvPicPr>
        <p:blipFill>
          <a:blip r:embed="rId3"/>
          <a:stretch/>
        </p:blipFill>
        <p:spPr bwMode="auto">
          <a:xfrm>
            <a:off x="8244388" y="3593664"/>
            <a:ext cx="2675330" cy="349785"/>
          </a:xfrm>
          <a:prstGeom prst="rect">
            <a:avLst/>
          </a:prstGeom>
          <a:noFill/>
        </p:spPr>
      </p:pic>
      <p:pic>
        <p:nvPicPr>
          <p:cNvPr id="22" name="Kép 21" descr="A képen szöveg, Betűtípus, embléma, Acélkék látható&#10;&#10;Automatikusan generált leírás"/>
          <p:cNvPicPr>
            <a:picLocks noChangeAspect="1"/>
          </p:cNvPicPr>
          <p:nvPr/>
        </p:nvPicPr>
        <p:blipFill>
          <a:blip r:embed="rId4">
            <a:clrChange>
              <a:clrFrom>
                <a:srgbClr val="FFFFFF"/>
              </a:clrFrom>
              <a:clrTo>
                <a:srgbClr val="FFFFFF">
                  <a:alpha val="0"/>
                </a:srgbClr>
              </a:clrTo>
            </a:clrChange>
          </a:blip>
          <a:stretch/>
        </p:blipFill>
        <p:spPr bwMode="auto">
          <a:xfrm>
            <a:off x="8933023" y="4315378"/>
            <a:ext cx="2627313" cy="452081"/>
          </a:xfrm>
          <a:prstGeom prst="rect">
            <a:avLst/>
          </a:prstGeom>
          <a:noFill/>
        </p:spPr>
      </p:pic>
      <p:pic>
        <p:nvPicPr>
          <p:cNvPr id="6" name="Picture 5"/>
          <p:cNvPicPr>
            <a:picLocks noChangeAspect="1"/>
          </p:cNvPicPr>
          <p:nvPr/>
        </p:nvPicPr>
        <p:blipFill>
          <a:blip r:embed="rId5"/>
          <a:stretch/>
        </p:blipFill>
        <p:spPr bwMode="auto">
          <a:xfrm>
            <a:off x="6918886" y="5235714"/>
            <a:ext cx="1774936" cy="303038"/>
          </a:xfrm>
          <a:prstGeom prst="rect">
            <a:avLst/>
          </a:prstGeom>
        </p:spPr>
      </p:pic>
      <p:pic>
        <p:nvPicPr>
          <p:cNvPr id="12" name="Picture 11"/>
          <p:cNvPicPr>
            <a:picLocks noChangeAspect="1"/>
          </p:cNvPicPr>
          <p:nvPr/>
        </p:nvPicPr>
        <p:blipFill>
          <a:blip r:embed="rId6"/>
          <a:stretch/>
        </p:blipFill>
        <p:spPr bwMode="auto">
          <a:xfrm>
            <a:off x="6947896" y="5726561"/>
            <a:ext cx="1266865" cy="292989"/>
          </a:xfrm>
          <a:prstGeom prst="rect">
            <a:avLst/>
          </a:prstGeom>
        </p:spPr>
      </p:pic>
      <p:pic>
        <p:nvPicPr>
          <p:cNvPr id="14" name="Picture 13"/>
          <p:cNvPicPr>
            <a:picLocks noChangeAspect="1"/>
          </p:cNvPicPr>
          <p:nvPr/>
        </p:nvPicPr>
        <p:blipFill>
          <a:blip r:embed="rId7"/>
          <a:stretch/>
        </p:blipFill>
        <p:spPr bwMode="auto">
          <a:xfrm>
            <a:off x="9330005" y="4965032"/>
            <a:ext cx="2298100" cy="1206502"/>
          </a:xfrm>
          <a:prstGeom prst="rect">
            <a:avLst/>
          </a:prstGeom>
        </p:spPr>
      </p:pic>
      <p:pic>
        <p:nvPicPr>
          <p:cNvPr id="16" name="Picture 15"/>
          <p:cNvPicPr>
            <a:picLocks noChangeAspect="1"/>
          </p:cNvPicPr>
          <p:nvPr/>
        </p:nvPicPr>
        <p:blipFill>
          <a:blip r:embed="rId8"/>
          <a:stretch/>
        </p:blipFill>
        <p:spPr bwMode="auto">
          <a:xfrm>
            <a:off x="9668532" y="2906377"/>
            <a:ext cx="1891806" cy="417154"/>
          </a:xfrm>
          <a:prstGeom prst="rect">
            <a:avLst/>
          </a:prstGeom>
        </p:spPr>
      </p:pic>
      <p:pic>
        <p:nvPicPr>
          <p:cNvPr id="1034" name="Picture 10" descr="ERCIM Logo"/>
          <p:cNvPicPr>
            <a:picLocks noChangeAspect="1" noChangeArrowheads="1"/>
          </p:cNvPicPr>
          <p:nvPr/>
        </p:nvPicPr>
        <p:blipFill>
          <a:blip r:embed="rId9"/>
          <a:stretch/>
        </p:blipFill>
        <p:spPr bwMode="auto">
          <a:xfrm>
            <a:off x="9152511" y="1486042"/>
            <a:ext cx="1543159" cy="493810"/>
          </a:xfrm>
          <a:prstGeom prst="rect">
            <a:avLst/>
          </a:prstGeom>
          <a:noFill/>
        </p:spPr>
      </p:pic>
      <p:pic>
        <p:nvPicPr>
          <p:cNvPr id="20" name="Picture 19"/>
          <p:cNvPicPr>
            <a:picLocks noChangeAspect="1"/>
          </p:cNvPicPr>
          <p:nvPr/>
        </p:nvPicPr>
        <p:blipFill>
          <a:blip r:embed="rId10"/>
          <a:stretch/>
        </p:blipFill>
        <p:spPr bwMode="auto">
          <a:xfrm>
            <a:off x="7881599" y="2578027"/>
            <a:ext cx="1222180" cy="493810"/>
          </a:xfrm>
          <a:prstGeom prst="rect">
            <a:avLst/>
          </a:prstGeom>
        </p:spPr>
      </p:pic>
      <p:sp>
        <p:nvSpPr>
          <p:cNvPr id="21" name="Rectangle 20"/>
          <p:cNvSpPr/>
          <p:nvPr/>
        </p:nvSpPr>
        <p:spPr bwMode="auto">
          <a:xfrm>
            <a:off x="6788894" y="4250055"/>
            <a:ext cx="4996674" cy="21584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71">
              <a:defRPr/>
            </a:pPr>
            <a:endParaRPr lang="en-US">
              <a:solidFill>
                <a:prstClr val="white"/>
              </a:solidFill>
              <a:latin typeface="Open Sans"/>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2"/>
          <p:cNvPicPr>
            <a:picLocks noChangeAspect="1"/>
          </p:cNvPicPr>
          <p:nvPr/>
        </p:nvPicPr>
        <p:blipFill>
          <a:blip r:embed="rId3"/>
          <a:stretch/>
        </p:blipFill>
        <p:spPr bwMode="auto">
          <a:xfrm>
            <a:off x="164962" y="196534"/>
            <a:ext cx="6408304" cy="5561765"/>
          </a:xfrm>
          <a:prstGeom prst="rect">
            <a:avLst/>
          </a:prstGeom>
          <a:ln>
            <a:noFill/>
          </a:ln>
          <a:effectLst>
            <a:outerShdw blurRad="292100" dist="139700" dir="2700000" algn="tl" rotWithShape="0">
              <a:srgbClr val="333333">
                <a:alpha val="65000"/>
              </a:srgbClr>
            </a:outerShdw>
          </a:effectLst>
        </p:spPr>
      </p:pic>
      <p:sp>
        <p:nvSpPr>
          <p:cNvPr id="4" name="Date Placeholder 3"/>
          <p:cNvSpPr>
            <a:spLocks noGrp="1"/>
          </p:cNvSpPr>
          <p:nvPr>
            <p:ph type="dt" sz="half" idx="10"/>
          </p:nvPr>
        </p:nvSpPr>
        <p:spPr bwMode="auto"/>
        <p:txBody>
          <a:bodyPr/>
          <a:lstStyle/>
          <a:p>
            <a:pPr defTabSz="914171">
              <a:defRPr/>
            </a:pPr>
            <a:fld id="{3BED40D9-5BAC-4788-A8FE-D37317772C2E}" type="datetime1">
              <a:rPr lang="hu-HU">
                <a:latin typeface="Open Sans"/>
                <a:cs typeface="Arial"/>
              </a:rPr>
              <a:pPr defTabSz="914171">
                <a:defRPr/>
              </a:pPr>
              <a:t>2025. 11. 06.</a:t>
            </a:fld>
            <a:endParaRPr lang="hu-HU">
              <a:latin typeface="Open Sans"/>
              <a:cs typeface="Arial"/>
            </a:endParaRPr>
          </a:p>
        </p:txBody>
      </p:sp>
      <p:sp>
        <p:nvSpPr>
          <p:cNvPr id="6" name="Slide Number Placeholder 5"/>
          <p:cNvSpPr>
            <a:spLocks noGrp="1"/>
          </p:cNvSpPr>
          <p:nvPr>
            <p:ph type="sldNum" sz="quarter" idx="12"/>
          </p:nvPr>
        </p:nvSpPr>
        <p:spPr bwMode="auto"/>
        <p:txBody>
          <a:bodyPr/>
          <a:lstStyle/>
          <a:p>
            <a:pPr defTabSz="914171">
              <a:defRPr/>
            </a:pPr>
            <a:fld id="{12EEA090-F1D7-4509-A862-61D763CE88E1}" type="slidenum">
              <a:rPr lang="hu-HU">
                <a:latin typeface="Open Sans"/>
                <a:cs typeface="Arial"/>
              </a:rPr>
              <a:pPr defTabSz="914171">
                <a:defRPr/>
              </a:pPr>
              <a:t>4</a:t>
            </a:fld>
            <a:endParaRPr lang="hu-HU">
              <a:latin typeface="Open Sans"/>
              <a:cs typeface="Arial"/>
            </a:endParaRPr>
          </a:p>
        </p:txBody>
      </p:sp>
      <p:sp>
        <p:nvSpPr>
          <p:cNvPr id="7" name="Footer Placeholder 6"/>
          <p:cNvSpPr>
            <a:spLocks noGrp="1"/>
          </p:cNvSpPr>
          <p:nvPr>
            <p:ph type="ftr" sz="quarter" idx="11"/>
          </p:nvPr>
        </p:nvSpPr>
        <p:spPr bwMode="auto"/>
        <p:txBody>
          <a:bodyPr/>
          <a:lstStyle/>
          <a:p>
            <a:pPr defTabSz="914171">
              <a:defRPr/>
            </a:pPr>
            <a:r>
              <a:rPr lang="hu-HU">
                <a:latin typeface="Open Sans"/>
                <a:cs typeface="Arial"/>
              </a:rPr>
              <a:t>sztaki.hun-ren.hu</a:t>
            </a:r>
            <a:endParaRPr lang="en-US">
              <a:latin typeface="Open Sans"/>
              <a:cs typeface="Arial"/>
            </a:endParaRPr>
          </a:p>
        </p:txBody>
      </p:sp>
      <p:pic>
        <p:nvPicPr>
          <p:cNvPr id="9" name="Picture 8"/>
          <p:cNvPicPr>
            <a:picLocks noChangeAspect="1"/>
          </p:cNvPicPr>
          <p:nvPr/>
        </p:nvPicPr>
        <p:blipFill>
          <a:blip r:embed="rId4"/>
          <a:stretch/>
        </p:blipFill>
        <p:spPr bwMode="auto">
          <a:xfrm>
            <a:off x="6357033" y="2636890"/>
            <a:ext cx="5666831" cy="3799949"/>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stretch/>
        </p:blipFill>
        <p:spPr bwMode="auto">
          <a:xfrm>
            <a:off x="7135541" y="350327"/>
            <a:ext cx="3544493" cy="18608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29D8-219E-B71B-A84C-37564A798F80}"/>
              </a:ext>
            </a:extLst>
          </p:cNvPr>
          <p:cNvSpPr>
            <a:spLocks noGrp="1"/>
          </p:cNvSpPr>
          <p:nvPr>
            <p:ph type="title"/>
          </p:nvPr>
        </p:nvSpPr>
        <p:spPr>
          <a:xfrm>
            <a:off x="1341884" y="290735"/>
            <a:ext cx="5052923" cy="762000"/>
          </a:xfrm>
        </p:spPr>
        <p:txBody>
          <a:bodyPr/>
          <a:lstStyle/>
          <a:p>
            <a:r>
              <a:rPr lang="en-US" dirty="0"/>
              <a:t>AI Continent Action Plan &amp; </a:t>
            </a:r>
            <a:br>
              <a:rPr lang="en-US" dirty="0"/>
            </a:br>
            <a:r>
              <a:rPr lang="en-US" dirty="0"/>
              <a:t>AI Factories and Antennas</a:t>
            </a:r>
          </a:p>
        </p:txBody>
      </p:sp>
      <p:pic>
        <p:nvPicPr>
          <p:cNvPr id="5" name="Picture 4" descr="The image displays a diagram outlining the five strategic areas of the &amp;quot;AI Continent&amp;quot; action plan. It&amp;#039;s presented in a visually engaging way, using a central pentagon labeled &amp;quot;AI CONTINENT&amp;quot; with five outward-pointing lines connecting it to five distinct areas, each represented by an icon and a descriptive label. Central Element: A dark blue pentagon prominently features the text &amp;quot;AI CONTINENT&amp;quot; in white, bold letters. This signifies the core focus of the action plan. Outward Areas: Extending from each point of the pentagon are lines leading to five key strategic areas: Computing infrastructure: Represented by a stylized icon of a computer monitor with gears inside, suggesting the necessary computational resources for AI development and deployment. Data: Depicted by an icon of stacked servers, emphasizing the importance of data availability for training and running AI models. Skills: Illustrated by a graduation cap, highlighting the need for a skilled workforce in the field of artificial intelligence. Development of algorithms and adoption: Represented by an icon of a magnifying glass examining binary code with the letters &amp;quot;AI&amp;quot; within it, indicating the core of AI research and its practical implementation. Simplify rules: Shown with an icon of gears and a wrench, suggesting the need to streamline regulations and frameworks to foster AI innovation. Branding and Context: The top left corner features the logo of the European Commission, indicating that this action plan is an initiative of the European Union. The top right corner displays the PCSS logo (Poznań Supercomputing and Networking Center), suggesting their involvement or presentation of this information. The bottom right corner reiterates &amp;quot;AI CONTINENT&amp;quot; in large, white, slightly translucent text against a solid blue background, reinforcing the central theme.">
            <a:extLst>
              <a:ext uri="{FF2B5EF4-FFF2-40B4-BE49-F238E27FC236}">
                <a16:creationId xmlns:a16="http://schemas.microsoft.com/office/drawing/2014/main" id="{0C78BFBF-9BF9-EB2F-0189-5375AD439B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659"/>
          <a:stretch>
            <a:fillRect/>
          </a:stretch>
        </p:blipFill>
        <p:spPr bwMode="auto">
          <a:xfrm>
            <a:off x="981844" y="1412776"/>
            <a:ext cx="4836899" cy="4829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map">
            <a:extLst>
              <a:ext uri="{FF2B5EF4-FFF2-40B4-BE49-F238E27FC236}">
                <a16:creationId xmlns:a16="http://schemas.microsoft.com/office/drawing/2014/main" id="{8EA4958B-2078-6FF3-F98B-FCE74898F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791" y="332655"/>
            <a:ext cx="5328593" cy="53285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C36D302-197B-BA76-0235-58C220002D8F}"/>
              </a:ext>
            </a:extLst>
          </p:cNvPr>
          <p:cNvPicPr>
            <a:picLocks noChangeAspect="1"/>
          </p:cNvPicPr>
          <p:nvPr/>
        </p:nvPicPr>
        <p:blipFill>
          <a:blip r:embed="rId4">
            <a:clrChange>
              <a:clrFrom>
                <a:srgbClr val="FFFFFF"/>
              </a:clrFrom>
              <a:clrTo>
                <a:srgbClr val="FFFFFF">
                  <a:alpha val="0"/>
                </a:srgbClr>
              </a:clrTo>
            </a:clrChange>
          </a:blip>
          <a:srcRect l="4113"/>
          <a:stretch>
            <a:fillRect/>
          </a:stretch>
        </p:blipFill>
        <p:spPr>
          <a:xfrm>
            <a:off x="117748" y="93327"/>
            <a:ext cx="936104" cy="1045549"/>
          </a:xfrm>
          <a:prstGeom prst="rect">
            <a:avLst/>
          </a:prstGeom>
        </p:spPr>
      </p:pic>
    </p:spTree>
    <p:extLst>
      <p:ext uri="{BB962C8B-B14F-4D97-AF65-F5344CB8AC3E}">
        <p14:creationId xmlns:p14="http://schemas.microsoft.com/office/powerpoint/2010/main" val="209534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DC6F-BFA5-F17E-79A5-D3487860448D}"/>
              </a:ext>
            </a:extLst>
          </p:cNvPr>
          <p:cNvSpPr>
            <a:spLocks noGrp="1"/>
          </p:cNvSpPr>
          <p:nvPr>
            <p:ph type="title"/>
          </p:nvPr>
        </p:nvSpPr>
        <p:spPr>
          <a:xfrm>
            <a:off x="1413892" y="304800"/>
            <a:ext cx="8719120" cy="531912"/>
          </a:xfrm>
        </p:spPr>
        <p:txBody>
          <a:bodyPr/>
          <a:lstStyle/>
          <a:p>
            <a:r>
              <a:rPr lang="en-US" dirty="0"/>
              <a:t>Hungary’s position</a:t>
            </a:r>
          </a:p>
        </p:txBody>
      </p:sp>
      <p:pic>
        <p:nvPicPr>
          <p:cNvPr id="4" name="Picture 3">
            <a:extLst>
              <a:ext uri="{FF2B5EF4-FFF2-40B4-BE49-F238E27FC236}">
                <a16:creationId xmlns:a16="http://schemas.microsoft.com/office/drawing/2014/main" id="{F99C2746-7037-08BC-E030-DF88E0EC38D3}"/>
              </a:ext>
            </a:extLst>
          </p:cNvPr>
          <p:cNvPicPr>
            <a:picLocks noChangeAspect="1"/>
          </p:cNvPicPr>
          <p:nvPr/>
        </p:nvPicPr>
        <p:blipFill>
          <a:blip r:embed="rId2"/>
          <a:stretch>
            <a:fillRect/>
          </a:stretch>
        </p:blipFill>
        <p:spPr>
          <a:xfrm>
            <a:off x="477788" y="1343785"/>
            <a:ext cx="5760640" cy="523182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CF42C87-FF77-16C9-D6AA-7AC5CBF0BB03}"/>
              </a:ext>
            </a:extLst>
          </p:cNvPr>
          <p:cNvPicPr>
            <a:picLocks noChangeAspect="1"/>
          </p:cNvPicPr>
          <p:nvPr/>
        </p:nvPicPr>
        <p:blipFill>
          <a:blip r:embed="rId3"/>
          <a:stretch>
            <a:fillRect/>
          </a:stretch>
        </p:blipFill>
        <p:spPr>
          <a:xfrm>
            <a:off x="5158308" y="188640"/>
            <a:ext cx="6333746" cy="139228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EE16A28-CDF1-EEAD-198B-4E83BE04BB8C}"/>
              </a:ext>
            </a:extLst>
          </p:cNvPr>
          <p:cNvPicPr>
            <a:picLocks noChangeAspect="1"/>
          </p:cNvPicPr>
          <p:nvPr/>
        </p:nvPicPr>
        <p:blipFill>
          <a:blip r:embed="rId4"/>
          <a:stretch>
            <a:fillRect/>
          </a:stretch>
        </p:blipFill>
        <p:spPr>
          <a:xfrm>
            <a:off x="6526460" y="1523607"/>
            <a:ext cx="5256584" cy="420964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999D4B0-8793-7E29-EB83-42655D91D607}"/>
              </a:ext>
            </a:extLst>
          </p:cNvPr>
          <p:cNvPicPr>
            <a:picLocks noChangeAspect="1"/>
          </p:cNvPicPr>
          <p:nvPr/>
        </p:nvPicPr>
        <p:blipFill>
          <a:blip r:embed="rId5">
            <a:clrChange>
              <a:clrFrom>
                <a:srgbClr val="FFFFFF"/>
              </a:clrFrom>
              <a:clrTo>
                <a:srgbClr val="FFFFFF">
                  <a:alpha val="0"/>
                </a:srgbClr>
              </a:clrTo>
            </a:clrChange>
          </a:blip>
          <a:srcRect l="4113"/>
          <a:stretch>
            <a:fillRect/>
          </a:stretch>
        </p:blipFill>
        <p:spPr>
          <a:xfrm>
            <a:off x="117748" y="93327"/>
            <a:ext cx="936104" cy="1045549"/>
          </a:xfrm>
          <a:prstGeom prst="rect">
            <a:avLst/>
          </a:prstGeom>
        </p:spPr>
      </p:pic>
    </p:spTree>
    <p:extLst>
      <p:ext uri="{BB962C8B-B14F-4D97-AF65-F5344CB8AC3E}">
        <p14:creationId xmlns:p14="http://schemas.microsoft.com/office/powerpoint/2010/main" val="3643734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4797-130D-A3DC-3EE0-AB025179F935}"/>
              </a:ext>
            </a:extLst>
          </p:cNvPr>
          <p:cNvSpPr>
            <a:spLocks noGrp="1"/>
          </p:cNvSpPr>
          <p:nvPr>
            <p:ph type="title"/>
          </p:nvPr>
        </p:nvSpPr>
        <p:spPr>
          <a:xfrm>
            <a:off x="1845940" y="304800"/>
            <a:ext cx="3960440" cy="531912"/>
          </a:xfrm>
        </p:spPr>
        <p:txBody>
          <a:bodyPr/>
          <a:lstStyle/>
          <a:p>
            <a:r>
              <a:rPr lang="en-US" dirty="0">
                <a:cs typeface="Calibri"/>
              </a:rPr>
              <a:t>Project fact sheet</a:t>
            </a:r>
            <a:endParaRPr lang="en-US" sz="3200" dirty="0"/>
          </a:p>
        </p:txBody>
      </p:sp>
      <p:sp>
        <p:nvSpPr>
          <p:cNvPr id="3" name="Content Placeholder 2">
            <a:extLst>
              <a:ext uri="{FF2B5EF4-FFF2-40B4-BE49-F238E27FC236}">
                <a16:creationId xmlns:a16="http://schemas.microsoft.com/office/drawing/2014/main" id="{4CBBEFA8-1815-35FE-A246-9CA5F368F6A8}"/>
              </a:ext>
            </a:extLst>
          </p:cNvPr>
          <p:cNvSpPr>
            <a:spLocks noGrp="1"/>
          </p:cNvSpPr>
          <p:nvPr>
            <p:ph idx="1"/>
          </p:nvPr>
        </p:nvSpPr>
        <p:spPr>
          <a:xfrm>
            <a:off x="609441" y="1505553"/>
            <a:ext cx="6365526" cy="3573759"/>
          </a:xfrm>
        </p:spPr>
        <p:txBody>
          <a:bodyPr>
            <a:normAutofit fontScale="92500" lnSpcReduction="10000"/>
          </a:bodyPr>
          <a:lstStyle/>
          <a:p>
            <a:pPr marL="342900" indent="-342900">
              <a:lnSpc>
                <a:spcPct val="120000"/>
              </a:lnSpc>
              <a:spcBef>
                <a:spcPts val="600"/>
              </a:spcBef>
              <a:buFont typeface="Arial" panose="020B0604020202020204" pitchFamily="34" charset="0"/>
              <a:buChar char="•"/>
            </a:pPr>
            <a:r>
              <a:rPr lang="en-US" b="1" dirty="0"/>
              <a:t>Total Budget</a:t>
            </a:r>
            <a:r>
              <a:rPr lang="en-US" dirty="0"/>
              <a:t>: €5 + €5 million (EU + PS)</a:t>
            </a:r>
          </a:p>
          <a:p>
            <a:pPr marL="342900" indent="-342900" algn="just">
              <a:lnSpc>
                <a:spcPct val="120000"/>
              </a:lnSpc>
              <a:spcBef>
                <a:spcPts val="600"/>
              </a:spcBef>
              <a:buFont typeface="Arial" panose="020B0604020202020204" pitchFamily="34" charset="0"/>
              <a:buChar char="•"/>
            </a:pPr>
            <a:r>
              <a:rPr lang="en-US" b="1" dirty="0"/>
              <a:t>Duration</a:t>
            </a:r>
            <a:r>
              <a:rPr lang="en-US" dirty="0"/>
              <a:t>: 3 years</a:t>
            </a:r>
          </a:p>
          <a:p>
            <a:pPr marL="342900" indent="-342900" algn="just">
              <a:lnSpc>
                <a:spcPct val="120000"/>
              </a:lnSpc>
              <a:spcBef>
                <a:spcPts val="600"/>
              </a:spcBef>
              <a:buFont typeface="Arial" panose="020B0604020202020204" pitchFamily="34" charset="0"/>
              <a:buChar char="•"/>
            </a:pPr>
            <a:r>
              <a:rPr lang="en-US" b="1" dirty="0"/>
              <a:t>Coordinator: </a:t>
            </a:r>
            <a:r>
              <a:rPr lang="en-US" dirty="0"/>
              <a:t>Robert Lovas, HUN-REN SZTAKI</a:t>
            </a:r>
          </a:p>
          <a:p>
            <a:pPr marL="342900" indent="-342900" algn="just">
              <a:lnSpc>
                <a:spcPct val="120000"/>
              </a:lnSpc>
              <a:spcBef>
                <a:spcPts val="600"/>
              </a:spcBef>
              <a:buFont typeface="Arial" panose="020B0604020202020204" pitchFamily="34" charset="0"/>
              <a:buChar char="•"/>
            </a:pPr>
            <a:r>
              <a:rPr lang="hu-HU" b="1" dirty="0"/>
              <a:t>L</a:t>
            </a:r>
            <a:r>
              <a:rPr lang="en-US" b="1" dirty="0"/>
              <a:t>inked AI Factory: </a:t>
            </a:r>
            <a:r>
              <a:rPr lang="en-US" dirty="0"/>
              <a:t>JUPITER AI Factory</a:t>
            </a:r>
            <a:r>
              <a:rPr lang="hu-HU" dirty="0"/>
              <a:t> </a:t>
            </a:r>
            <a:br>
              <a:rPr lang="hu-HU" dirty="0"/>
            </a:br>
            <a:r>
              <a:rPr lang="hu-HU" dirty="0" err="1"/>
              <a:t>Jülich</a:t>
            </a:r>
            <a:r>
              <a:rPr lang="hu-HU" dirty="0"/>
              <a:t> </a:t>
            </a:r>
            <a:r>
              <a:rPr lang="en-US" dirty="0"/>
              <a:t>Supercomputing Centre (JAIF / JSC)</a:t>
            </a:r>
          </a:p>
          <a:p>
            <a:pPr lvl="1" algn="just">
              <a:lnSpc>
                <a:spcPct val="120000"/>
              </a:lnSpc>
              <a:spcBef>
                <a:spcPts val="600"/>
              </a:spcBef>
              <a:buFont typeface="Courier New" panose="02070309020205020404" pitchFamily="49" charset="0"/>
              <a:buChar char="o"/>
            </a:pPr>
            <a:r>
              <a:rPr lang="en-US" sz="1500" dirty="0"/>
              <a:t>1</a:t>
            </a:r>
            <a:r>
              <a:rPr lang="en-US" sz="1500" baseline="30000" dirty="0"/>
              <a:t>st </a:t>
            </a:r>
            <a:r>
              <a:rPr lang="en-US" sz="1500" dirty="0"/>
              <a:t>Exascale supercomputer in Europe with 24.000 GPUs (17 MW)</a:t>
            </a:r>
          </a:p>
          <a:p>
            <a:pPr marL="342900" indent="-342900" algn="just">
              <a:lnSpc>
                <a:spcPct val="120000"/>
              </a:lnSpc>
              <a:spcBef>
                <a:spcPts val="600"/>
              </a:spcBef>
              <a:buFont typeface="Arial" panose="020B0604020202020204" pitchFamily="34" charset="0"/>
              <a:buChar char="•"/>
            </a:pPr>
            <a:r>
              <a:rPr lang="hu-HU" b="1" dirty="0" err="1"/>
              <a:t>Focus</a:t>
            </a:r>
            <a:r>
              <a:rPr lang="hu-HU" b="1" dirty="0"/>
              <a:t> </a:t>
            </a:r>
            <a:r>
              <a:rPr lang="hu-HU" b="1" dirty="0" err="1"/>
              <a:t>areas</a:t>
            </a:r>
            <a:r>
              <a:rPr lang="en-US" b="1" dirty="0"/>
              <a:t>: </a:t>
            </a:r>
            <a:r>
              <a:rPr lang="en-US" dirty="0"/>
              <a:t>Health/Life</a:t>
            </a:r>
            <a:r>
              <a:rPr lang="hu-HU" dirty="0"/>
              <a:t> </a:t>
            </a:r>
            <a:r>
              <a:rPr lang="en-US" dirty="0"/>
              <a:t>Sciences,</a:t>
            </a:r>
            <a:r>
              <a:rPr lang="hu-HU" sz="2800" dirty="0"/>
              <a:t> </a:t>
            </a:r>
            <a:r>
              <a:rPr lang="en-US" dirty="0"/>
              <a:t>Energy, Agriculture, </a:t>
            </a:r>
            <a:r>
              <a:rPr lang="hu-HU" dirty="0"/>
              <a:t>M</a:t>
            </a:r>
            <a:r>
              <a:rPr lang="en-US" dirty="0" err="1"/>
              <a:t>anufacturing</a:t>
            </a:r>
            <a:r>
              <a:rPr lang="en-US" dirty="0"/>
              <a:t> / </a:t>
            </a:r>
            <a:r>
              <a:rPr lang="hu-HU" dirty="0" err="1"/>
              <a:t>autono</a:t>
            </a:r>
            <a:r>
              <a:rPr lang="en-US" dirty="0" err="1"/>
              <a:t>mous</a:t>
            </a:r>
            <a:r>
              <a:rPr lang="hu-HU" dirty="0"/>
              <a:t> </a:t>
            </a:r>
            <a:r>
              <a:rPr lang="hu-HU" dirty="0" err="1"/>
              <a:t>systems</a:t>
            </a:r>
            <a:endParaRPr lang="en-US" sz="1400" dirty="0"/>
          </a:p>
          <a:p>
            <a:pPr lvl="1" algn="just">
              <a:lnSpc>
                <a:spcPct val="120000"/>
              </a:lnSpc>
              <a:spcBef>
                <a:spcPts val="600"/>
              </a:spcBef>
              <a:buFont typeface="Courier New" panose="02070309020205020404" pitchFamily="49" charset="0"/>
              <a:buChar char="o"/>
            </a:pPr>
            <a:r>
              <a:rPr lang="en-US" sz="1500" dirty="0"/>
              <a:t>according to the AI National Strategy &amp; John von Neumann Program</a:t>
            </a:r>
            <a:endParaRPr lang="en-US" sz="1100" dirty="0"/>
          </a:p>
          <a:p>
            <a:pPr marL="342900" indent="-342900" algn="just">
              <a:lnSpc>
                <a:spcPct val="120000"/>
              </a:lnSpc>
              <a:buFont typeface="Arial" panose="020B0604020202020204" pitchFamily="34" charset="0"/>
              <a:buChar char="•"/>
            </a:pPr>
            <a:r>
              <a:rPr lang="en-US" b="1" dirty="0"/>
              <a:t>Consortium:</a:t>
            </a:r>
            <a:endParaRPr lang="hu-HU" b="1" dirty="0"/>
          </a:p>
          <a:p>
            <a:pPr>
              <a:lnSpc>
                <a:spcPct val="120000"/>
              </a:lnSpc>
            </a:pPr>
            <a:endParaRPr lang="en-US" dirty="0"/>
          </a:p>
        </p:txBody>
      </p:sp>
      <p:pic>
        <p:nvPicPr>
          <p:cNvPr id="4" name="Picture 3">
            <a:extLst>
              <a:ext uri="{FF2B5EF4-FFF2-40B4-BE49-F238E27FC236}">
                <a16:creationId xmlns:a16="http://schemas.microsoft.com/office/drawing/2014/main" id="{F3C22E85-321C-18E1-53B6-27794C6B817C}"/>
              </a:ext>
            </a:extLst>
          </p:cNvPr>
          <p:cNvPicPr>
            <a:picLocks noChangeAspect="1"/>
          </p:cNvPicPr>
          <p:nvPr/>
        </p:nvPicPr>
        <p:blipFill>
          <a:blip r:embed="rId3"/>
          <a:stretch>
            <a:fillRect/>
          </a:stretch>
        </p:blipFill>
        <p:spPr>
          <a:xfrm>
            <a:off x="7300121" y="260648"/>
            <a:ext cx="3278656" cy="2458992"/>
          </a:xfrm>
          <a:prstGeom prst="rect">
            <a:avLst/>
          </a:prstGeom>
          <a:ln>
            <a:noFill/>
          </a:ln>
          <a:effectLst>
            <a:outerShdw blurRad="292100" dist="139700" dir="2700000" algn="tl" rotWithShape="0">
              <a:srgbClr val="333333">
                <a:alpha val="65000"/>
              </a:srgbClr>
            </a:outerShdw>
          </a:effectLst>
        </p:spPr>
      </p:pic>
      <p:pic>
        <p:nvPicPr>
          <p:cNvPr id="5" name="Picture 2" descr="GettyImages-2233155347">
            <a:extLst>
              <a:ext uri="{FF2B5EF4-FFF2-40B4-BE49-F238E27FC236}">
                <a16:creationId xmlns:a16="http://schemas.microsoft.com/office/drawing/2014/main" id="{A9B84550-3B05-9BD8-964F-DB517DB977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3345" y="2157672"/>
            <a:ext cx="3372659" cy="22484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43A914D-5A21-7B45-DBA0-C1358D6C1A22}"/>
              </a:ext>
            </a:extLst>
          </p:cNvPr>
          <p:cNvPicPr>
            <a:picLocks noChangeAspect="1"/>
          </p:cNvPicPr>
          <p:nvPr/>
        </p:nvPicPr>
        <p:blipFill>
          <a:blip r:embed="rId5"/>
          <a:stretch>
            <a:fillRect/>
          </a:stretch>
        </p:blipFill>
        <p:spPr>
          <a:xfrm>
            <a:off x="8939449" y="3893606"/>
            <a:ext cx="2987611" cy="1836587"/>
          </a:xfrm>
          <a:prstGeom prst="rect">
            <a:avLst/>
          </a:prstGeom>
          <a:ln>
            <a:noFill/>
          </a:ln>
          <a:effectLst>
            <a:outerShdw blurRad="292100" dist="139700" dir="2700000" algn="tl" rotWithShape="0">
              <a:srgbClr val="333333">
                <a:alpha val="65000"/>
              </a:srgbClr>
            </a:outerShdw>
          </a:effectLst>
        </p:spPr>
      </p:pic>
      <p:pic>
        <p:nvPicPr>
          <p:cNvPr id="7" name="Picture 8">
            <a:extLst>
              <a:ext uri="{FF2B5EF4-FFF2-40B4-BE49-F238E27FC236}">
                <a16:creationId xmlns:a16="http://schemas.microsoft.com/office/drawing/2014/main" id="{604BDECD-4EEA-A3A6-A8DC-DAE2D636F613}"/>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9876" y="5868698"/>
            <a:ext cx="1440160" cy="632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STATUTES -">
            <a:extLst>
              <a:ext uri="{FF2B5EF4-FFF2-40B4-BE49-F238E27FC236}">
                <a16:creationId xmlns:a16="http://schemas.microsoft.com/office/drawing/2014/main" id="{A44A5904-244E-D7A5-DDE4-45EE41582C9F}"/>
              </a:ext>
            </a:extLst>
          </p:cNvPr>
          <p:cNvPicPr>
            <a:picLocks noChangeAspect="1" noChangeArrowheads="1"/>
          </p:cNvPicPr>
          <p:nvPr/>
        </p:nvPicPr>
        <p:blipFill rotWithShape="1">
          <a:blip r:embed="rId7">
            <a:clrChange>
              <a:clrFrom>
                <a:srgbClr val="E8E8E8"/>
              </a:clrFrom>
              <a:clrTo>
                <a:srgbClr val="E8E8E8">
                  <a:alpha val="0"/>
                </a:srgbClr>
              </a:clrTo>
            </a:clrChange>
            <a:extLst>
              <a:ext uri="{28A0092B-C50C-407E-A947-70E740481C1C}">
                <a14:useLocalDpi xmlns:a14="http://schemas.microsoft.com/office/drawing/2010/main" val="0"/>
              </a:ext>
            </a:extLst>
          </a:blip>
          <a:srcRect l="26666" t="26311" r="20915" b="29607"/>
          <a:stretch>
            <a:fillRect/>
          </a:stretch>
        </p:blipFill>
        <p:spPr bwMode="auto">
          <a:xfrm>
            <a:off x="3311832" y="5770049"/>
            <a:ext cx="1639603" cy="8273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NTP - Neum.hu">
            <a:extLst>
              <a:ext uri="{FF2B5EF4-FFF2-40B4-BE49-F238E27FC236}">
                <a16:creationId xmlns:a16="http://schemas.microsoft.com/office/drawing/2014/main" id="{FF026A9F-F637-690D-BDE7-6296E1372C8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3857" y="6012714"/>
            <a:ext cx="1761110" cy="3473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ews | HUN-REN Wigner Research Centre for Physics">
            <a:extLst>
              <a:ext uri="{FF2B5EF4-FFF2-40B4-BE49-F238E27FC236}">
                <a16:creationId xmlns:a16="http://schemas.microsoft.com/office/drawing/2014/main" id="{D682A135-3385-0FD2-7BC9-754B5A4C7F8A}"/>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0229" y="5302650"/>
            <a:ext cx="1542810" cy="3772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eet the Consortium series: HUN-REN SZTAKI | Swarmchestrate">
            <a:extLst>
              <a:ext uri="{FF2B5EF4-FFF2-40B4-BE49-F238E27FC236}">
                <a16:creationId xmlns:a16="http://schemas.microsoft.com/office/drawing/2014/main" id="{8ED694FF-8789-EB5C-CF01-B3853387AA4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6608" y="5235982"/>
            <a:ext cx="2122857" cy="4933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Official logo | HUN-REN Wigner Research Centre for Physics">
            <a:extLst>
              <a:ext uri="{FF2B5EF4-FFF2-40B4-BE49-F238E27FC236}">
                <a16:creationId xmlns:a16="http://schemas.microsoft.com/office/drawing/2014/main" id="{65BA5072-995B-4DD6-8F88-B4761188329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02324" y="5235982"/>
            <a:ext cx="2122857" cy="469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D520DE2-9917-A6D5-337F-774BDE27B638}"/>
              </a:ext>
            </a:extLst>
          </p:cNvPr>
          <p:cNvPicPr>
            <a:picLocks noChangeAspect="1"/>
          </p:cNvPicPr>
          <p:nvPr/>
        </p:nvPicPr>
        <p:blipFill>
          <a:blip r:embed="rId12">
            <a:clrChange>
              <a:clrFrom>
                <a:srgbClr val="FFFFFF"/>
              </a:clrFrom>
              <a:clrTo>
                <a:srgbClr val="FFFFFF">
                  <a:alpha val="0"/>
                </a:srgbClr>
              </a:clrTo>
            </a:clrChange>
          </a:blip>
          <a:srcRect l="4113"/>
          <a:stretch>
            <a:fillRect/>
          </a:stretch>
        </p:blipFill>
        <p:spPr>
          <a:xfrm>
            <a:off x="117748" y="93327"/>
            <a:ext cx="936104" cy="1045549"/>
          </a:xfrm>
          <a:prstGeom prst="rect">
            <a:avLst/>
          </a:prstGeom>
        </p:spPr>
      </p:pic>
    </p:spTree>
    <p:extLst>
      <p:ext uri="{BB962C8B-B14F-4D97-AF65-F5344CB8AC3E}">
        <p14:creationId xmlns:p14="http://schemas.microsoft.com/office/powerpoint/2010/main" val="3137617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3D26-981D-0F9E-AA14-C77C1F675336}"/>
              </a:ext>
            </a:extLst>
          </p:cNvPr>
          <p:cNvSpPr>
            <a:spLocks noGrp="1"/>
          </p:cNvSpPr>
          <p:nvPr>
            <p:ph type="title"/>
          </p:nvPr>
        </p:nvSpPr>
        <p:spPr>
          <a:xfrm>
            <a:off x="1557908" y="304800"/>
            <a:ext cx="10225136" cy="458806"/>
          </a:xfrm>
        </p:spPr>
        <p:txBody>
          <a:bodyPr/>
          <a:lstStyle/>
          <a:p>
            <a:r>
              <a:rPr lang="en-US" dirty="0"/>
              <a:t>General concept </a:t>
            </a:r>
            <a:r>
              <a:rPr lang="en-US" sz="2400" dirty="0"/>
              <a:t>– with key partners / initiatives / backgrounds</a:t>
            </a:r>
            <a:endParaRPr lang="en-US" dirty="0"/>
          </a:p>
        </p:txBody>
      </p:sp>
      <p:pic>
        <p:nvPicPr>
          <p:cNvPr id="4" name="Picture 3">
            <a:extLst>
              <a:ext uri="{FF2B5EF4-FFF2-40B4-BE49-F238E27FC236}">
                <a16:creationId xmlns:a16="http://schemas.microsoft.com/office/drawing/2014/main" id="{072A066C-E382-41F2-8CB2-941626FB568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39113" y="841391"/>
            <a:ext cx="8352928" cy="5442203"/>
          </a:xfrm>
          <a:prstGeom prst="rect">
            <a:avLst/>
          </a:prstGeom>
        </p:spPr>
      </p:pic>
      <p:grpSp>
        <p:nvGrpSpPr>
          <p:cNvPr id="26" name="Group 25">
            <a:extLst>
              <a:ext uri="{FF2B5EF4-FFF2-40B4-BE49-F238E27FC236}">
                <a16:creationId xmlns:a16="http://schemas.microsoft.com/office/drawing/2014/main" id="{AA19AA05-67F4-1371-2C84-96F35C561829}"/>
              </a:ext>
            </a:extLst>
          </p:cNvPr>
          <p:cNvGrpSpPr/>
          <p:nvPr/>
        </p:nvGrpSpPr>
        <p:grpSpPr>
          <a:xfrm>
            <a:off x="8451510" y="815719"/>
            <a:ext cx="1975745" cy="1635557"/>
            <a:chOff x="8451510" y="815719"/>
            <a:chExt cx="1975745" cy="1635557"/>
          </a:xfrm>
        </p:grpSpPr>
        <p:sp>
          <p:nvSpPr>
            <p:cNvPr id="22" name="Speech Bubble: Rectangle with Corners Rounded 21">
              <a:extLst>
                <a:ext uri="{FF2B5EF4-FFF2-40B4-BE49-F238E27FC236}">
                  <a16:creationId xmlns:a16="http://schemas.microsoft.com/office/drawing/2014/main" id="{FA6AC063-FFE2-DF2F-2145-7D8D0FDBC822}"/>
                </a:ext>
              </a:extLst>
            </p:cNvPr>
            <p:cNvSpPr/>
            <p:nvPr/>
          </p:nvSpPr>
          <p:spPr bwMode="auto">
            <a:xfrm>
              <a:off x="8451510" y="1071920"/>
              <a:ext cx="1975745" cy="1123157"/>
            </a:xfrm>
            <a:prstGeom prst="wedgeRoundRectCallout">
              <a:avLst>
                <a:gd name="adj1" fmla="val -43175"/>
                <a:gd name="adj2" fmla="val 79226"/>
                <a:gd name="adj3" fmla="val 1666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r="100000" b="100000"/>
              </a:path>
              <a:tileRect l="-100000" t="-100000"/>
            </a:gra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cs typeface="Arial"/>
              </a:endParaRPr>
            </a:p>
          </p:txBody>
        </p:sp>
        <p:pic>
          <p:nvPicPr>
            <p:cNvPr id="8" name="Picture 7">
              <a:extLst>
                <a:ext uri="{FF2B5EF4-FFF2-40B4-BE49-F238E27FC236}">
                  <a16:creationId xmlns:a16="http://schemas.microsoft.com/office/drawing/2014/main" id="{76331F90-627F-976A-1EFF-344DAD342E72}"/>
                </a:ext>
              </a:extLst>
            </p:cNvPr>
            <p:cNvPicPr>
              <a:picLocks noChangeAspect="1"/>
            </p:cNvPicPr>
            <p:nvPr/>
          </p:nvPicPr>
          <p:blipFill>
            <a:blip r:embed="rId3"/>
            <a:stretch>
              <a:fillRect/>
            </a:stretch>
          </p:blipFill>
          <p:spPr>
            <a:xfrm>
              <a:off x="8662289" y="815719"/>
              <a:ext cx="1635557" cy="1635557"/>
            </a:xfrm>
            <a:prstGeom prst="rect">
              <a:avLst/>
            </a:prstGeom>
          </p:spPr>
        </p:pic>
      </p:grpSp>
      <p:grpSp>
        <p:nvGrpSpPr>
          <p:cNvPr id="27" name="Group 26">
            <a:extLst>
              <a:ext uri="{FF2B5EF4-FFF2-40B4-BE49-F238E27FC236}">
                <a16:creationId xmlns:a16="http://schemas.microsoft.com/office/drawing/2014/main" id="{42CEC118-470C-00C1-3272-F979300E7135}"/>
              </a:ext>
            </a:extLst>
          </p:cNvPr>
          <p:cNvGrpSpPr/>
          <p:nvPr/>
        </p:nvGrpSpPr>
        <p:grpSpPr>
          <a:xfrm>
            <a:off x="9960278" y="2563011"/>
            <a:ext cx="1975745" cy="3051072"/>
            <a:chOff x="9960278" y="2563011"/>
            <a:chExt cx="1975745" cy="3051072"/>
          </a:xfrm>
        </p:grpSpPr>
        <p:sp>
          <p:nvSpPr>
            <p:cNvPr id="23" name="Speech Bubble: Rectangle with Corners Rounded 22">
              <a:extLst>
                <a:ext uri="{FF2B5EF4-FFF2-40B4-BE49-F238E27FC236}">
                  <a16:creationId xmlns:a16="http://schemas.microsoft.com/office/drawing/2014/main" id="{E42A3CD1-AF93-9D76-7600-261FD18FD32A}"/>
                </a:ext>
              </a:extLst>
            </p:cNvPr>
            <p:cNvSpPr/>
            <p:nvPr/>
          </p:nvSpPr>
          <p:spPr bwMode="auto">
            <a:xfrm>
              <a:off x="9960278" y="2563011"/>
              <a:ext cx="1975745" cy="3051072"/>
            </a:xfrm>
            <a:prstGeom prst="wedgeRoundRectCallout">
              <a:avLst>
                <a:gd name="adj1" fmla="val -55472"/>
                <a:gd name="adj2" fmla="val -8801"/>
                <a:gd name="adj3" fmla="val 1666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r="100000" b="100000"/>
              </a:path>
              <a:tileRect l="-100000" t="-100000"/>
            </a:gra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cs typeface="Arial"/>
              </a:endParaRPr>
            </a:p>
          </p:txBody>
        </p:sp>
        <p:pic>
          <p:nvPicPr>
            <p:cNvPr id="1026" name="Picture 2" descr="Nyitólap - Artificial Intelligence EDIH Hungary">
              <a:extLst>
                <a:ext uri="{FF2B5EF4-FFF2-40B4-BE49-F238E27FC236}">
                  <a16:creationId xmlns:a16="http://schemas.microsoft.com/office/drawing/2014/main" id="{F4341D37-EC55-D8F5-E7D8-AE700B89BA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0278" y="2655202"/>
              <a:ext cx="1933547" cy="752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ta-EDIH projekt | Informatikai Kar">
              <a:extLst>
                <a:ext uri="{FF2B5EF4-FFF2-40B4-BE49-F238E27FC236}">
                  <a16:creationId xmlns:a16="http://schemas.microsoft.com/office/drawing/2014/main" id="{AA31C4EF-7575-847E-8AA0-D5FF05E13B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1617" y="3541694"/>
              <a:ext cx="1872208" cy="7290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489028F-7D60-5A91-B601-3745F41C7E5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427255" y="4437581"/>
              <a:ext cx="1003534" cy="1000062"/>
            </a:xfrm>
            <a:prstGeom prst="rect">
              <a:avLst/>
            </a:prstGeom>
          </p:spPr>
        </p:pic>
      </p:grpSp>
      <p:grpSp>
        <p:nvGrpSpPr>
          <p:cNvPr id="29" name="Group 28">
            <a:extLst>
              <a:ext uri="{FF2B5EF4-FFF2-40B4-BE49-F238E27FC236}">
                <a16:creationId xmlns:a16="http://schemas.microsoft.com/office/drawing/2014/main" id="{2931EB66-809D-30D3-AAB1-3CDB64250F5C}"/>
              </a:ext>
            </a:extLst>
          </p:cNvPr>
          <p:cNvGrpSpPr/>
          <p:nvPr/>
        </p:nvGrpSpPr>
        <p:grpSpPr>
          <a:xfrm>
            <a:off x="153752" y="5445224"/>
            <a:ext cx="3276364" cy="1213642"/>
            <a:chOff x="153752" y="5445224"/>
            <a:chExt cx="3276364" cy="1213642"/>
          </a:xfrm>
        </p:grpSpPr>
        <p:sp>
          <p:nvSpPr>
            <p:cNvPr id="21" name="Speech Bubble: Rectangle with Corners Rounded 20">
              <a:extLst>
                <a:ext uri="{FF2B5EF4-FFF2-40B4-BE49-F238E27FC236}">
                  <a16:creationId xmlns:a16="http://schemas.microsoft.com/office/drawing/2014/main" id="{42D20D48-90D8-1DBC-77CA-00D0C58F713E}"/>
                </a:ext>
              </a:extLst>
            </p:cNvPr>
            <p:cNvSpPr/>
            <p:nvPr/>
          </p:nvSpPr>
          <p:spPr bwMode="auto">
            <a:xfrm>
              <a:off x="182680" y="5445224"/>
              <a:ext cx="3247436" cy="1213642"/>
            </a:xfrm>
            <a:prstGeom prst="wedgeRoundRectCallout">
              <a:avLst>
                <a:gd name="adj1" fmla="val 39024"/>
                <a:gd name="adj2" fmla="val -66364"/>
                <a:gd name="adj3" fmla="val 1666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r="100000" b="100000"/>
              </a:path>
              <a:tileRect l="-100000" t="-100000"/>
            </a:gra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cs typeface="Arial"/>
              </a:endParaRPr>
            </a:p>
          </p:txBody>
        </p:sp>
        <p:pic>
          <p:nvPicPr>
            <p:cNvPr id="1034" name="Picture 10" descr="HUN-REN Cloud - EOSC Association">
              <a:extLst>
                <a:ext uri="{FF2B5EF4-FFF2-40B4-BE49-F238E27FC236}">
                  <a16:creationId xmlns:a16="http://schemas.microsoft.com/office/drawing/2014/main" id="{867D3226-F60B-CFD3-5D90-5905AC4811E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321" t="37400" r="3100" b="38450"/>
            <a:stretch>
              <a:fillRect/>
            </a:stretch>
          </p:blipFill>
          <p:spPr bwMode="auto">
            <a:xfrm>
              <a:off x="153752" y="5570958"/>
              <a:ext cx="2736304" cy="4758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E3E0A60-E3CF-6020-18C7-8E2D69211F2A}"/>
                </a:ext>
              </a:extLst>
            </p:cNvPr>
            <p:cNvPicPr>
              <a:picLocks noChangeAspect="1"/>
            </p:cNvPicPr>
            <p:nvPr/>
          </p:nvPicPr>
          <p:blipFill>
            <a:blip r:embed="rId8"/>
            <a:stretch>
              <a:fillRect/>
            </a:stretch>
          </p:blipFill>
          <p:spPr>
            <a:xfrm>
              <a:off x="579421" y="6129369"/>
              <a:ext cx="1332375" cy="308139"/>
            </a:xfrm>
            <a:prstGeom prst="rect">
              <a:avLst/>
            </a:prstGeom>
          </p:spPr>
        </p:pic>
        <p:pic>
          <p:nvPicPr>
            <p:cNvPr id="14" name="Picture 8" descr="GAIA-X Hub Hungary">
              <a:extLst>
                <a:ext uri="{FF2B5EF4-FFF2-40B4-BE49-F238E27FC236}">
                  <a16:creationId xmlns:a16="http://schemas.microsoft.com/office/drawing/2014/main" id="{4AFD7FAC-3B49-D360-410D-436D471DED42}"/>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5980" y="5570958"/>
              <a:ext cx="1087908" cy="10879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728C71C5-3F3D-0B27-67E8-323D718E833D}"/>
              </a:ext>
            </a:extLst>
          </p:cNvPr>
          <p:cNvGrpSpPr/>
          <p:nvPr/>
        </p:nvGrpSpPr>
        <p:grpSpPr>
          <a:xfrm>
            <a:off x="7431035" y="5437643"/>
            <a:ext cx="1759721" cy="847450"/>
            <a:chOff x="7534572" y="5570958"/>
            <a:chExt cx="1759721" cy="847450"/>
          </a:xfrm>
        </p:grpSpPr>
        <p:sp>
          <p:nvSpPr>
            <p:cNvPr id="24" name="Speech Bubble: Rectangle with Corners Rounded 23">
              <a:extLst>
                <a:ext uri="{FF2B5EF4-FFF2-40B4-BE49-F238E27FC236}">
                  <a16:creationId xmlns:a16="http://schemas.microsoft.com/office/drawing/2014/main" id="{5C93E225-F21E-21F9-35F8-BCD27FFA8313}"/>
                </a:ext>
              </a:extLst>
            </p:cNvPr>
            <p:cNvSpPr/>
            <p:nvPr/>
          </p:nvSpPr>
          <p:spPr bwMode="auto">
            <a:xfrm>
              <a:off x="7534572" y="5570958"/>
              <a:ext cx="1759721" cy="847450"/>
            </a:xfrm>
            <a:prstGeom prst="wedgeRoundRectCallout">
              <a:avLst>
                <a:gd name="adj1" fmla="val -68278"/>
                <a:gd name="adj2" fmla="val -46918"/>
                <a:gd name="adj3" fmla="val 1666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r="100000" b="100000"/>
              </a:path>
              <a:tileRect l="-100000" t="-100000"/>
            </a:gra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cs typeface="Arial"/>
              </a:endParaRPr>
            </a:p>
          </p:txBody>
        </p:sp>
        <p:pic>
          <p:nvPicPr>
            <p:cNvPr id="1036" name="Picture 12" descr="Europe's AI Booster: JUPITER AI Factory Brings Exascale Power to Business  and Science">
              <a:extLst>
                <a:ext uri="{FF2B5EF4-FFF2-40B4-BE49-F238E27FC236}">
                  <a16:creationId xmlns:a16="http://schemas.microsoft.com/office/drawing/2014/main" id="{7FD8EC7A-7E94-0332-7AFC-56CA86278F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5392" y="5617396"/>
              <a:ext cx="1592237" cy="798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A0A98C1-4D3C-6006-C1EE-A89733AC6382}"/>
              </a:ext>
            </a:extLst>
          </p:cNvPr>
          <p:cNvGrpSpPr/>
          <p:nvPr/>
        </p:nvGrpSpPr>
        <p:grpSpPr>
          <a:xfrm>
            <a:off x="189756" y="1556792"/>
            <a:ext cx="3104132" cy="729986"/>
            <a:chOff x="189756" y="1556792"/>
            <a:chExt cx="3104132" cy="729986"/>
          </a:xfrm>
        </p:grpSpPr>
        <p:sp>
          <p:nvSpPr>
            <p:cNvPr id="20" name="Speech Bubble: Rectangle with Corners Rounded 19">
              <a:extLst>
                <a:ext uri="{FF2B5EF4-FFF2-40B4-BE49-F238E27FC236}">
                  <a16:creationId xmlns:a16="http://schemas.microsoft.com/office/drawing/2014/main" id="{9D77DE5C-BC56-6886-CD23-530A52184434}"/>
                </a:ext>
              </a:extLst>
            </p:cNvPr>
            <p:cNvSpPr/>
            <p:nvPr/>
          </p:nvSpPr>
          <p:spPr bwMode="auto">
            <a:xfrm>
              <a:off x="189756" y="1556792"/>
              <a:ext cx="3104132" cy="729986"/>
            </a:xfrm>
            <a:prstGeom prst="wedgeRoundRectCallout">
              <a:avLst>
                <a:gd name="adj1" fmla="val 30682"/>
                <a:gd name="adj2" fmla="val 77372"/>
                <a:gd name="adj3" fmla="val 1666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r="100000" b="100000"/>
              </a:path>
              <a:tileRect l="-100000" t="-100000"/>
            </a:gra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cs typeface="Arial"/>
              </a:endParaRPr>
            </a:p>
          </p:txBody>
        </p:sp>
        <p:pic>
          <p:nvPicPr>
            <p:cNvPr id="1038" name="Picture 14" descr="Magyar Machine Learning Találkozó | HU">
              <a:extLst>
                <a:ext uri="{FF2B5EF4-FFF2-40B4-BE49-F238E27FC236}">
                  <a16:creationId xmlns:a16="http://schemas.microsoft.com/office/drawing/2014/main" id="{DE08E573-0FB4-74C5-C772-396FD14BA75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069" y="1663001"/>
              <a:ext cx="2885355" cy="496208"/>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9">
            <a:extLst>
              <a:ext uri="{FF2B5EF4-FFF2-40B4-BE49-F238E27FC236}">
                <a16:creationId xmlns:a16="http://schemas.microsoft.com/office/drawing/2014/main" id="{B24898BC-1DAA-6DA5-FFBB-C0DF1DDB0F37}"/>
              </a:ext>
            </a:extLst>
          </p:cNvPr>
          <p:cNvPicPr>
            <a:picLocks noChangeAspect="1"/>
          </p:cNvPicPr>
          <p:nvPr/>
        </p:nvPicPr>
        <p:blipFill>
          <a:blip r:embed="rId12">
            <a:clrChange>
              <a:clrFrom>
                <a:srgbClr val="FFFFFF"/>
              </a:clrFrom>
              <a:clrTo>
                <a:srgbClr val="FFFFFF">
                  <a:alpha val="0"/>
                </a:srgbClr>
              </a:clrTo>
            </a:clrChange>
          </a:blip>
          <a:srcRect l="4113"/>
          <a:stretch>
            <a:fillRect/>
          </a:stretch>
        </p:blipFill>
        <p:spPr>
          <a:xfrm>
            <a:off x="117748" y="93327"/>
            <a:ext cx="936104" cy="1045549"/>
          </a:xfrm>
          <a:prstGeom prst="rect">
            <a:avLst/>
          </a:prstGeom>
        </p:spPr>
      </p:pic>
      <p:grpSp>
        <p:nvGrpSpPr>
          <p:cNvPr id="11" name="Group 10">
            <a:extLst>
              <a:ext uri="{FF2B5EF4-FFF2-40B4-BE49-F238E27FC236}">
                <a16:creationId xmlns:a16="http://schemas.microsoft.com/office/drawing/2014/main" id="{8CF37EB4-4FA6-F7BC-2647-F2BB41E04344}"/>
              </a:ext>
            </a:extLst>
          </p:cNvPr>
          <p:cNvGrpSpPr/>
          <p:nvPr/>
        </p:nvGrpSpPr>
        <p:grpSpPr>
          <a:xfrm>
            <a:off x="128287" y="2780928"/>
            <a:ext cx="1259497" cy="1889928"/>
            <a:chOff x="117748" y="2772068"/>
            <a:chExt cx="1259497" cy="1889928"/>
          </a:xfrm>
        </p:grpSpPr>
        <p:sp>
          <p:nvSpPr>
            <p:cNvPr id="6" name="Speech Bubble: Rectangle with Corners Rounded 5">
              <a:extLst>
                <a:ext uri="{FF2B5EF4-FFF2-40B4-BE49-F238E27FC236}">
                  <a16:creationId xmlns:a16="http://schemas.microsoft.com/office/drawing/2014/main" id="{83DCCE28-9558-490F-F952-6AEE052B6AE0}"/>
                </a:ext>
              </a:extLst>
            </p:cNvPr>
            <p:cNvSpPr/>
            <p:nvPr/>
          </p:nvSpPr>
          <p:spPr bwMode="auto">
            <a:xfrm>
              <a:off x="117748" y="2772068"/>
              <a:ext cx="1259497" cy="1889928"/>
            </a:xfrm>
            <a:prstGeom prst="wedgeRoundRectCallout">
              <a:avLst>
                <a:gd name="adj1" fmla="val 48569"/>
                <a:gd name="adj2" fmla="val 55401"/>
                <a:gd name="adj3" fmla="val 1666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r="100000" b="100000"/>
              </a:path>
              <a:tileRect l="-100000" t="-100000"/>
            </a:gra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cs typeface="Arial"/>
              </a:endParaRPr>
            </a:p>
          </p:txBody>
        </p:sp>
        <p:pic>
          <p:nvPicPr>
            <p:cNvPr id="3" name="Picture 2" descr="A aerial view of a race track&#10;&#10;AI-generated content may be incorrect.">
              <a:extLst>
                <a:ext uri="{FF2B5EF4-FFF2-40B4-BE49-F238E27FC236}">
                  <a16:creationId xmlns:a16="http://schemas.microsoft.com/office/drawing/2014/main" id="{410F3929-D158-B4EF-08D3-0B3A9AA0C39A}"/>
                </a:ext>
              </a:extLst>
            </p:cNvPr>
            <p:cNvPicPr>
              <a:picLocks noChangeAspect="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89861" y="3645024"/>
              <a:ext cx="1136350" cy="853427"/>
            </a:xfrm>
            <a:prstGeom prst="rect">
              <a:avLst/>
            </a:prstGeom>
            <a:noFill/>
          </p:spPr>
        </p:pic>
        <p:pic>
          <p:nvPicPr>
            <p:cNvPr id="9" name="Picture 2" descr="ZalaZONE Park – ZalaZONE Park hivatalos honlapja">
              <a:extLst>
                <a:ext uri="{FF2B5EF4-FFF2-40B4-BE49-F238E27FC236}">
                  <a16:creationId xmlns:a16="http://schemas.microsoft.com/office/drawing/2014/main" id="{21EDAEE5-B43A-5547-F272-BCEAE778AA3E}"/>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3408" y="2822302"/>
              <a:ext cx="529905" cy="7459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979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D150-A0D1-0589-6475-21E88B2549AC}"/>
              </a:ext>
            </a:extLst>
          </p:cNvPr>
          <p:cNvSpPr>
            <a:spLocks noGrp="1"/>
          </p:cNvSpPr>
          <p:nvPr>
            <p:ph type="title"/>
          </p:nvPr>
        </p:nvSpPr>
        <p:spPr>
          <a:xfrm>
            <a:off x="1413892" y="220749"/>
            <a:ext cx="10585176" cy="583324"/>
          </a:xfrm>
        </p:spPr>
        <p:txBody>
          <a:bodyPr/>
          <a:lstStyle/>
          <a:p>
            <a:r>
              <a:rPr lang="en-US" b="0" dirty="0"/>
              <a:t>Model development </a:t>
            </a:r>
            <a:r>
              <a:rPr lang="en-US" dirty="0"/>
              <a:t>and other major service categories</a:t>
            </a:r>
          </a:p>
        </p:txBody>
      </p:sp>
      <p:pic>
        <p:nvPicPr>
          <p:cNvPr id="5" name="Picture 4">
            <a:extLst>
              <a:ext uri="{FF2B5EF4-FFF2-40B4-BE49-F238E27FC236}">
                <a16:creationId xmlns:a16="http://schemas.microsoft.com/office/drawing/2014/main" id="{92CB9C78-D3FE-8DBB-E159-0D280029AD13}"/>
              </a:ext>
            </a:extLst>
          </p:cNvPr>
          <p:cNvPicPr>
            <a:picLocks noChangeAspect="1"/>
          </p:cNvPicPr>
          <p:nvPr/>
        </p:nvPicPr>
        <p:blipFill>
          <a:blip r:embed="rId2"/>
          <a:stretch>
            <a:fillRect/>
          </a:stretch>
        </p:blipFill>
        <p:spPr>
          <a:xfrm>
            <a:off x="1773932" y="1351607"/>
            <a:ext cx="7970201" cy="345638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1A5AF3A-CD05-7B81-000E-FE42B3268474}"/>
              </a:ext>
            </a:extLst>
          </p:cNvPr>
          <p:cNvPicPr>
            <a:picLocks noChangeAspect="1"/>
          </p:cNvPicPr>
          <p:nvPr/>
        </p:nvPicPr>
        <p:blipFill>
          <a:blip r:embed="rId3"/>
          <a:stretch>
            <a:fillRect/>
          </a:stretch>
        </p:blipFill>
        <p:spPr>
          <a:xfrm>
            <a:off x="4870276" y="5949280"/>
            <a:ext cx="1987652" cy="38737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900E2B2-A19D-74D6-C3A6-2682D36A0BA7}"/>
              </a:ext>
            </a:extLst>
          </p:cNvPr>
          <p:cNvPicPr>
            <a:picLocks noChangeAspect="1"/>
          </p:cNvPicPr>
          <p:nvPr/>
        </p:nvPicPr>
        <p:blipFill>
          <a:blip r:embed="rId4"/>
          <a:stretch>
            <a:fillRect/>
          </a:stretch>
        </p:blipFill>
        <p:spPr>
          <a:xfrm>
            <a:off x="909836" y="5684757"/>
            <a:ext cx="2933851" cy="42547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6A891D9-2362-5997-ACF4-1540EAB11121}"/>
              </a:ext>
            </a:extLst>
          </p:cNvPr>
          <p:cNvPicPr>
            <a:picLocks noChangeAspect="1"/>
          </p:cNvPicPr>
          <p:nvPr/>
        </p:nvPicPr>
        <p:blipFill>
          <a:blip r:embed="rId5"/>
          <a:stretch>
            <a:fillRect/>
          </a:stretch>
        </p:blipFill>
        <p:spPr>
          <a:xfrm>
            <a:off x="3358108" y="5117478"/>
            <a:ext cx="3778444" cy="36831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86D592A-7917-8ECD-033D-CD40A9F96A78}"/>
              </a:ext>
            </a:extLst>
          </p:cNvPr>
          <p:cNvPicPr>
            <a:picLocks noChangeAspect="1"/>
          </p:cNvPicPr>
          <p:nvPr/>
        </p:nvPicPr>
        <p:blipFill>
          <a:blip r:embed="rId6"/>
          <a:stretch>
            <a:fillRect/>
          </a:stretch>
        </p:blipFill>
        <p:spPr>
          <a:xfrm>
            <a:off x="7966620" y="5292929"/>
            <a:ext cx="2806844" cy="36831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CF6FB293-037F-85CB-F4E2-178746DF8E1C}"/>
              </a:ext>
            </a:extLst>
          </p:cNvPr>
          <p:cNvPicPr>
            <a:picLocks noChangeAspect="1"/>
          </p:cNvPicPr>
          <p:nvPr/>
        </p:nvPicPr>
        <p:blipFill>
          <a:blip r:embed="rId7">
            <a:clrChange>
              <a:clrFrom>
                <a:srgbClr val="FFFFFF"/>
              </a:clrFrom>
              <a:clrTo>
                <a:srgbClr val="FFFFFF">
                  <a:alpha val="0"/>
                </a:srgbClr>
              </a:clrTo>
            </a:clrChange>
          </a:blip>
          <a:srcRect l="4113"/>
          <a:stretch>
            <a:fillRect/>
          </a:stretch>
        </p:blipFill>
        <p:spPr>
          <a:xfrm>
            <a:off x="117748" y="93327"/>
            <a:ext cx="936104" cy="1045549"/>
          </a:xfrm>
          <a:prstGeom prst="rect">
            <a:avLst/>
          </a:prstGeom>
        </p:spPr>
      </p:pic>
    </p:spTree>
    <p:extLst>
      <p:ext uri="{BB962C8B-B14F-4D97-AF65-F5344CB8AC3E}">
        <p14:creationId xmlns:p14="http://schemas.microsoft.com/office/powerpoint/2010/main" val="18455900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SZTAKI_PPT">
  <a:themeElements>
    <a:clrScheme name="SZTAKI SZÍNEK">
      <a:dk1>
        <a:srgbClr val="254093"/>
      </a:dk1>
      <a:lt1>
        <a:sysClr val="window" lastClr="FFFFFF"/>
      </a:lt1>
      <a:dk2>
        <a:srgbClr val="254093"/>
      </a:dk2>
      <a:lt2>
        <a:srgbClr val="FFFFFF"/>
      </a:lt2>
      <a:accent1>
        <a:srgbClr val="F2C314"/>
      </a:accent1>
      <a:accent2>
        <a:srgbClr val="78C525"/>
      </a:accent2>
      <a:accent3>
        <a:srgbClr val="EE5C35"/>
      </a:accent3>
      <a:accent4>
        <a:srgbClr val="9451E7"/>
      </a:accent4>
      <a:accent5>
        <a:srgbClr val="4865BE"/>
      </a:accent5>
      <a:accent6>
        <a:srgbClr val="5E7AD1"/>
      </a:accent6>
      <a:hlink>
        <a:srgbClr val="7D96E3"/>
      </a:hlink>
      <a:folHlink>
        <a:srgbClr val="87898B"/>
      </a:folHlink>
    </a:clrScheme>
    <a:fontScheme name="OPEN SANS">
      <a:majorFont>
        <a:latin typeface="Open Sans Semibold"/>
        <a:ea typeface="Arial"/>
        <a:cs typeface="Arial"/>
      </a:majorFont>
      <a:minorFont>
        <a:latin typeface="Open Sans"/>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ln w="19050">
          <a:solidFill>
            <a:schemeClr val="accent1"/>
          </a:solidFill>
          <a:miter lim="800000"/>
        </a:ln>
      </a:spPr>
      <a:bodyPr/>
      <a:lstStyle/>
      <a:style>
        <a:lnRef idx="2">
          <a:schemeClr val="accent1">
            <a:shade val="50000"/>
          </a:schemeClr>
        </a:lnRef>
        <a:fillRef idx="1">
          <a:schemeClr val="accent1"/>
        </a:fillRef>
        <a:effectRef idx="0">
          <a:schemeClr val="accent1"/>
        </a:effectRef>
        <a:fontRef idx="minor">
          <a:schemeClr val="lt1"/>
        </a:fontRef>
      </a:style>
    </a:spDef>
    <a:lnDef>
      <a:spPr bwMode="auto">
        <a:prstGeom prst="rect">
          <a:avLst/>
        </a:prstGeom>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2.xml><?xml version="1.0" encoding="utf-8"?>
<a:theme xmlns:a="http://schemas.openxmlformats.org/drawingml/2006/main" name="SZTAKI_PPT">
  <a:themeElements>
    <a:clrScheme name="SZTAKI SZÍNEK">
      <a:dk1>
        <a:srgbClr val="254093"/>
      </a:dk1>
      <a:lt1>
        <a:sysClr val="window" lastClr="FFFFFF"/>
      </a:lt1>
      <a:dk2>
        <a:srgbClr val="254093"/>
      </a:dk2>
      <a:lt2>
        <a:srgbClr val="FFFFFF"/>
      </a:lt2>
      <a:accent1>
        <a:srgbClr val="F2C314"/>
      </a:accent1>
      <a:accent2>
        <a:srgbClr val="78C525"/>
      </a:accent2>
      <a:accent3>
        <a:srgbClr val="EE5C35"/>
      </a:accent3>
      <a:accent4>
        <a:srgbClr val="9451E7"/>
      </a:accent4>
      <a:accent5>
        <a:srgbClr val="4865BE"/>
      </a:accent5>
      <a:accent6>
        <a:srgbClr val="5E7AD1"/>
      </a:accent6>
      <a:hlink>
        <a:srgbClr val="7D96E3"/>
      </a:hlink>
      <a:folHlink>
        <a:srgbClr val="87898B"/>
      </a:folHlink>
    </a:clrScheme>
    <a:fontScheme name="OPEN SANS">
      <a:majorFont>
        <a:latin typeface="Open Sans Semibold"/>
        <a:ea typeface="Arial"/>
        <a:cs typeface="Arial"/>
      </a:majorFont>
      <a:minorFont>
        <a:latin typeface="Open Sans"/>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ln w="19050">
          <a:solidFill>
            <a:schemeClr val="accent1"/>
          </a:solidFill>
          <a:miter lim="800000"/>
        </a:ln>
      </a:spPr>
      <a:bodyPr/>
      <a:lstStyle/>
      <a:style>
        <a:lnRef idx="2">
          <a:schemeClr val="accent1">
            <a:shade val="50000"/>
          </a:schemeClr>
        </a:lnRef>
        <a:fillRef idx="1">
          <a:schemeClr val="accent1"/>
        </a:fillRef>
        <a:effectRef idx="0">
          <a:schemeClr val="accent1"/>
        </a:effectRef>
        <a:fontRef idx="minor">
          <a:schemeClr val="lt1"/>
        </a:fontRef>
      </a:style>
    </a:spDef>
    <a:lnDef>
      <a:spPr bwMode="auto">
        <a:prstGeom prst="rect">
          <a:avLst/>
        </a:prstGeom>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3.xml><?xml version="1.0" encoding="utf-8"?>
<a:theme xmlns:a="http://schemas.openxmlformats.org/drawingml/2006/main" name="Light Theme 16:9">
  <a:themeElements>
    <a:clrScheme name="Light Theme">
      <a:dk1>
        <a:srgbClr val="000000"/>
      </a:dk1>
      <a:lt1>
        <a:srgbClr val="FFFFFF"/>
      </a:lt1>
      <a:dk2>
        <a:srgbClr val="F2F2F2"/>
      </a:dk2>
      <a:lt2>
        <a:srgbClr val="FFFFFF"/>
      </a:lt2>
      <a:accent1>
        <a:srgbClr val="F2F2F2"/>
      </a:accent1>
      <a:accent2>
        <a:srgbClr val="CCCCCC"/>
      </a:accent2>
      <a:accent3>
        <a:srgbClr val="808080"/>
      </a:accent3>
      <a:accent4>
        <a:srgbClr val="333333"/>
      </a:accent4>
      <a:accent5>
        <a:srgbClr val="000000"/>
      </a:accent5>
      <a:accent6>
        <a:srgbClr val="F50537"/>
      </a:accent6>
      <a:hlink>
        <a:srgbClr val="000000"/>
      </a:hlink>
      <a:folHlink>
        <a:srgbClr val="CCCCCC"/>
      </a:folHlink>
    </a:clrScheme>
    <a:fontScheme name="Audi Fonts New">
      <a:majorFont>
        <a:latin typeface="Audi Type Extended"/>
        <a:ea typeface=""/>
        <a:cs typeface=""/>
      </a:majorFont>
      <a:minorFont>
        <a:latin typeface="Audi Type Wid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9525" cap="sq" cmpd="sng" algn="ctr">
          <a:noFill/>
          <a:prstDash val="solid"/>
          <a:miter lim="800000"/>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lnSpc>
            <a:spcPct val="110000"/>
          </a:lnSpc>
          <a:spcBef>
            <a:spcPts val="800"/>
          </a:spcBef>
          <a:spcAft>
            <a:spcPts val="600"/>
          </a:spcAft>
          <a:defRPr sz="1400" b="1">
            <a:solidFill>
              <a:schemeClr val="tx1"/>
            </a:solidFill>
            <a:latin typeface="+mn-lt"/>
          </a:defRPr>
        </a:defPPr>
      </a:lstStyle>
    </a:spDef>
    <a:lnDef>
      <a:spPr>
        <a:noFill/>
        <a:ln w="9525" cap="flat" cmpd="sng" algn="ctr">
          <a:solidFill>
            <a:schemeClr val="tx1"/>
          </a:solidFill>
          <a:prstDash val="solid"/>
        </a:ln>
        <a:effectLst/>
      </a:spPr>
      <a:bodyPr/>
      <a:lstStyle/>
    </a:lnDef>
    <a:txDef>
      <a:spPr>
        <a:noFill/>
      </a:spPr>
      <a:bodyPr wrap="square" lIns="0" tIns="0" rIns="0" bIns="0" rtlCol="0">
        <a:spAutoFit/>
      </a:bodyPr>
      <a:lstStyle>
        <a:defPPr marL="0" marR="0" indent="0" algn="l" defTabSz="914400" eaLnBrk="1" fontAlgn="auto" latinLnBrk="0" hangingPunct="1">
          <a:lnSpc>
            <a:spcPct val="110000"/>
          </a:lnSpc>
          <a:spcBef>
            <a:spcPts val="0"/>
          </a:spcBef>
          <a:spcAft>
            <a:spcPts val="0"/>
          </a:spcAft>
          <a:buClrTx/>
          <a:buSzTx/>
          <a:buFontTx/>
          <a:buNone/>
          <a:tabLst/>
          <a:defRPr kumimoji="0" sz="1400" u="none" strike="noStrike" kern="0" cap="none" spc="0" normalizeH="0" baseline="0" noProof="0" dirty="0" err="1" smtClean="0">
            <a:ln>
              <a:noFill/>
            </a:ln>
            <a:effectLst/>
            <a:uLnTx/>
            <a:uFillTx/>
            <a:latin typeface="Audi Type" panose="020B0503040200000003" pitchFamily="34" charset="0"/>
            <a:cs typeface="Audi Type" panose="020B0503040200000003" pitchFamily="34" charset="0"/>
          </a:defRPr>
        </a:defPPr>
      </a:lstStyle>
    </a:txDef>
  </a:objectDefaults>
  <a:extraClrSchemeLst/>
  <a:extLst>
    <a:ext uri="{05A4C25C-085E-4340-85A3-A5531E510DB2}">
      <thm15:themeFamily xmlns:thm15="http://schemas.microsoft.com/office/thememl/2012/main" name="250121_Audi_PPT-Master" id="{7203368D-779D-5D48-9A8E-D0A0C820D301}" vid="{E3906F3A-BE29-2E4E-8384-99FD2071F085}"/>
    </a:ext>
  </a:extLst>
</a:theme>
</file>

<file path=ppt/theme/theme4.xml><?xml version="1.0" encoding="utf-8"?>
<a:theme xmlns:a="http://schemas.openxmlformats.org/drawingml/2006/main" name="1_SZTAKI_PPT">
  <a:themeElements>
    <a:clrScheme name="SZTAKI SZÍNEK">
      <a:dk1>
        <a:srgbClr val="254093"/>
      </a:dk1>
      <a:lt1>
        <a:sysClr val="window" lastClr="FFFFFF"/>
      </a:lt1>
      <a:dk2>
        <a:srgbClr val="254093"/>
      </a:dk2>
      <a:lt2>
        <a:srgbClr val="FFFFFF"/>
      </a:lt2>
      <a:accent1>
        <a:srgbClr val="F2C314"/>
      </a:accent1>
      <a:accent2>
        <a:srgbClr val="78C525"/>
      </a:accent2>
      <a:accent3>
        <a:srgbClr val="EE5C35"/>
      </a:accent3>
      <a:accent4>
        <a:srgbClr val="9451E7"/>
      </a:accent4>
      <a:accent5>
        <a:srgbClr val="4865BE"/>
      </a:accent5>
      <a:accent6>
        <a:srgbClr val="5E7AD1"/>
      </a:accent6>
      <a:hlink>
        <a:srgbClr val="7D96E3"/>
      </a:hlink>
      <a:folHlink>
        <a:srgbClr val="87898B"/>
      </a:folHlink>
    </a:clrScheme>
    <a:fontScheme name="OPEN SANS">
      <a:majorFont>
        <a:latin typeface="Open Sans Semibold"/>
        <a:ea typeface="Arial"/>
        <a:cs typeface="Arial"/>
      </a:majorFont>
      <a:minorFont>
        <a:latin typeface="Open Sans"/>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ln w="19050">
          <a:solidFill>
            <a:schemeClr val="accent1"/>
          </a:solidFill>
          <a:miter lim="800000"/>
        </a:ln>
      </a:spPr>
      <a:bodyPr/>
      <a:lstStyle/>
      <a:style>
        <a:lnRef idx="2">
          <a:schemeClr val="accent1">
            <a:shade val="50000"/>
          </a:schemeClr>
        </a:lnRef>
        <a:fillRef idx="1">
          <a:schemeClr val="accent1"/>
        </a:fillRef>
        <a:effectRef idx="0">
          <a:schemeClr val="accent1"/>
        </a:effectRef>
        <a:fontRef idx="minor">
          <a:schemeClr val="lt1"/>
        </a:fontRef>
      </a:style>
    </a:spDef>
    <a:lnDef>
      <a:spPr bwMode="auto">
        <a:prstGeom prst="rect">
          <a:avLst/>
        </a:prstGeom>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5.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egyéni séma">
      <a:majorFont>
        <a:latin typeface="Open Sans"/>
        <a:ea typeface="Arial"/>
        <a:cs typeface="Arial"/>
      </a:majorFont>
      <a:minorFont>
        <a:latin typeface="Open San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38625</TotalTime>
  <Words>786</Words>
  <Application>Microsoft Office PowerPoint</Application>
  <DocSecurity>0</DocSecurity>
  <PresentationFormat>Custom</PresentationFormat>
  <Paragraphs>91</Paragraphs>
  <Slides>15</Slides>
  <Notes>6</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15</vt:i4>
      </vt:variant>
    </vt:vector>
  </HeadingPairs>
  <TitlesOfParts>
    <vt:vector size="33" baseType="lpstr">
      <vt:lpstr>Arial</vt:lpstr>
      <vt:lpstr>Audi Type</vt:lpstr>
      <vt:lpstr>Audi Type Extended</vt:lpstr>
      <vt:lpstr>Audi Type Normal</vt:lpstr>
      <vt:lpstr>Audi Type Wide</vt:lpstr>
      <vt:lpstr>Bosch Office Sans</vt:lpstr>
      <vt:lpstr>Calibri</vt:lpstr>
      <vt:lpstr>Courier New</vt:lpstr>
      <vt:lpstr>HP Simplified</vt:lpstr>
      <vt:lpstr>Open Sans</vt:lpstr>
      <vt:lpstr>Open Sans Semibold</vt:lpstr>
      <vt:lpstr>Wingdings</vt:lpstr>
      <vt:lpstr>2_SZTAKI_PPT</vt:lpstr>
      <vt:lpstr>SZTAKI_PPT</vt:lpstr>
      <vt:lpstr>Light Theme 16:9</vt:lpstr>
      <vt:lpstr>1_SZTAKI_PPT</vt:lpstr>
      <vt:lpstr>Office-téma</vt:lpstr>
      <vt:lpstr>think-cell Slide</vt:lpstr>
      <vt:lpstr>Hungarian AI Factory Antenna   Róbert Lovas, Tamás Máray, Barbara Tóth, Edina Németh (HUN-REN SZTAKI) Roland Jakab, Gergely Szertics (HUN-REN HQ)</vt:lpstr>
      <vt:lpstr>HUN-REN INSTITUTE FOR COMPUTER SCIENCE AND CONTROL (SZTAKI)</vt:lpstr>
      <vt:lpstr>HUN-REN SZTAKI – Key facts and our contribution to the HUN-REN AI4Science Program</vt:lpstr>
      <vt:lpstr>PowerPoint Presentation</vt:lpstr>
      <vt:lpstr>AI Continent Action Plan &amp;  AI Factories and Antennas</vt:lpstr>
      <vt:lpstr>Hungary’s position</vt:lpstr>
      <vt:lpstr>Project fact sheet</vt:lpstr>
      <vt:lpstr>General concept – with key partners / initiatives / backgrounds</vt:lpstr>
      <vt:lpstr>Model development and other major service categories</vt:lpstr>
      <vt:lpstr>Sectoral transformation and other main targets</vt:lpstr>
      <vt:lpstr>WP structure</vt:lpstr>
      <vt:lpstr>Endorsements from some ecosystem representatives</vt:lpstr>
      <vt:lpstr>Summary I</vt:lpstr>
      <vt:lpstr>Summary II</vt:lpstr>
      <vt:lpstr>THANK YOU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Címdia</dc:title>
  <dc:subject/>
  <dc:creator>Tamas</dc:creator>
  <cp:keywords/>
  <dc:description/>
  <cp:lastModifiedBy>Robert Lovas</cp:lastModifiedBy>
  <cp:revision>1037</cp:revision>
  <cp:lastPrinted>2025-11-06T21:07:28Z</cp:lastPrinted>
  <dcterms:created xsi:type="dcterms:W3CDTF">2015-09-04T11:00:51Z</dcterms:created>
  <dcterms:modified xsi:type="dcterms:W3CDTF">2025-11-06T21:24:28Z</dcterms:modified>
  <cp:category/>
  <dc:identifier/>
  <cp:contentStatus/>
  <dc:language/>
  <cp:version/>
</cp:coreProperties>
</file>