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6" r:id="rId2"/>
    <p:sldId id="298" r:id="rId3"/>
    <p:sldId id="309" r:id="rId4"/>
    <p:sldId id="306" r:id="rId5"/>
    <p:sldId id="358" r:id="rId6"/>
    <p:sldId id="307" r:id="rId7"/>
    <p:sldId id="359" r:id="rId8"/>
    <p:sldId id="344" r:id="rId9"/>
    <p:sldId id="300" r:id="rId10"/>
    <p:sldId id="338" r:id="rId11"/>
    <p:sldId id="308" r:id="rId12"/>
    <p:sldId id="336" r:id="rId13"/>
    <p:sldId id="259" r:id="rId14"/>
    <p:sldId id="371" r:id="rId15"/>
    <p:sldId id="301" r:id="rId16"/>
    <p:sldId id="323" r:id="rId17"/>
    <p:sldId id="372" r:id="rId18"/>
    <p:sldId id="363" r:id="rId19"/>
    <p:sldId id="302" r:id="rId20"/>
    <p:sldId id="297" r:id="rId21"/>
  </p:sldIdLst>
  <p:sldSz cx="12192000" cy="6858000"/>
  <p:notesSz cx="7104063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0FD1CBFE-A66F-486B-8BC1-7FAA96BA0785}">
          <p14:sldIdLst>
            <p14:sldId id="256"/>
            <p14:sldId id="298"/>
            <p14:sldId id="309"/>
            <p14:sldId id="306"/>
            <p14:sldId id="358"/>
            <p14:sldId id="307"/>
            <p14:sldId id="359"/>
            <p14:sldId id="344"/>
            <p14:sldId id="300"/>
            <p14:sldId id="338"/>
            <p14:sldId id="308"/>
            <p14:sldId id="336"/>
            <p14:sldId id="259"/>
            <p14:sldId id="371"/>
            <p14:sldId id="301"/>
            <p14:sldId id="323"/>
            <p14:sldId id="372"/>
            <p14:sldId id="363"/>
            <p14:sldId id="302"/>
            <p14:sldId id="29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2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yadera haruo(宮寺 晴夫 □研開企○企画１)" userId="ba344d05-b65e-4eb7-a0aa-77c9827b2cc6" providerId="ADAL" clId="{3155A086-6B24-4ACB-8FC6-BF6565674E14}"/>
    <pc:docChg chg="undo custSel delSld modSld modMainMaster modSection modNotesMaster modShowInfo">
      <pc:chgData name="miyadera haruo(宮寺 晴夫 □研開企○企画１)" userId="ba344d05-b65e-4eb7-a0aa-77c9827b2cc6" providerId="ADAL" clId="{3155A086-6B24-4ACB-8FC6-BF6565674E14}" dt="2026-06-01T08:44:19.129" v="737" actId="948"/>
      <pc:docMkLst>
        <pc:docMk/>
      </pc:docMkLst>
      <pc:sldChg chg="delSp modSp mod">
        <pc:chgData name="miyadera haruo(宮寺 晴夫 □研開企○企画１)" userId="ba344d05-b65e-4eb7-a0aa-77c9827b2cc6" providerId="ADAL" clId="{3155A086-6B24-4ACB-8FC6-BF6565674E14}" dt="2026-06-01T08:44:19.129" v="737" actId="948"/>
        <pc:sldMkLst>
          <pc:docMk/>
          <pc:sldMk cId="3842481880" sldId="256"/>
        </pc:sldMkLst>
        <pc:spChg chg="mod">
          <ac:chgData name="miyadera haruo(宮寺 晴夫 □研開企○企画１)" userId="ba344d05-b65e-4eb7-a0aa-77c9827b2cc6" providerId="ADAL" clId="{3155A086-6B24-4ACB-8FC6-BF6565674E14}" dt="2026-05-28T07:00:08.436" v="365" actId="20577"/>
          <ac:spMkLst>
            <pc:docMk/>
            <pc:sldMk cId="3842481880" sldId="256"/>
            <ac:spMk id="2" creationId="{00000000-0000-0000-0000-000000000000}"/>
          </ac:spMkLst>
        </pc:spChg>
        <pc:spChg chg="mod">
          <ac:chgData name="miyadera haruo(宮寺 晴夫 □研開企○企画１)" userId="ba344d05-b65e-4eb7-a0aa-77c9827b2cc6" providerId="ADAL" clId="{3155A086-6B24-4ACB-8FC6-BF6565674E14}" dt="2026-06-01T08:44:19.129" v="737" actId="948"/>
          <ac:spMkLst>
            <pc:docMk/>
            <pc:sldMk cId="3842481880" sldId="256"/>
            <ac:spMk id="6" creationId="{00000000-0000-0000-0000-000000000000}"/>
          </ac:spMkLst>
        </pc:spChg>
      </pc:sldChg>
      <pc:sldChg chg="modSp mod">
        <pc:chgData name="miyadera haruo(宮寺 晴夫 □研開企○企画１)" userId="ba344d05-b65e-4eb7-a0aa-77c9827b2cc6" providerId="ADAL" clId="{3155A086-6B24-4ACB-8FC6-BF6565674E14}" dt="2026-05-29T06:31:20.903" v="496" actId="6549"/>
        <pc:sldMkLst>
          <pc:docMk/>
          <pc:sldMk cId="1642638307" sldId="259"/>
        </pc:sldMkLst>
        <pc:spChg chg="mod">
          <ac:chgData name="miyadera haruo(宮寺 晴夫 □研開企○企画１)" userId="ba344d05-b65e-4eb7-a0aa-77c9827b2cc6" providerId="ADAL" clId="{3155A086-6B24-4ACB-8FC6-BF6565674E14}" dt="2026-05-29T06:31:20.903" v="496" actId="6549"/>
          <ac:spMkLst>
            <pc:docMk/>
            <pc:sldMk cId="1642638307" sldId="259"/>
            <ac:spMk id="3" creationId="{136E3A6D-F26F-CFD4-1C17-3454B6A40425}"/>
          </ac:spMkLst>
        </pc:spChg>
        <pc:spChg chg="mod">
          <ac:chgData name="miyadera haruo(宮寺 晴夫 □研開企○企画１)" userId="ba344d05-b65e-4eb7-a0aa-77c9827b2cc6" providerId="ADAL" clId="{3155A086-6B24-4ACB-8FC6-BF6565674E14}" dt="2026-05-21T08:19:58.647" v="132" actId="1036"/>
          <ac:spMkLst>
            <pc:docMk/>
            <pc:sldMk cId="1642638307" sldId="259"/>
            <ac:spMk id="7" creationId="{B8BAAD83-9B60-A222-C7F7-70D55B03CFE6}"/>
          </ac:spMkLst>
        </pc:spChg>
      </pc:sldChg>
      <pc:sldChg chg="del mod modShow">
        <pc:chgData name="miyadera haruo(宮寺 晴夫 □研開企○企画１)" userId="ba344d05-b65e-4eb7-a0aa-77c9827b2cc6" providerId="ADAL" clId="{3155A086-6B24-4ACB-8FC6-BF6565674E14}" dt="2026-06-01T07:54:13.224" v="649" actId="47"/>
        <pc:sldMkLst>
          <pc:docMk/>
          <pc:sldMk cId="1302450734" sldId="277"/>
        </pc:sldMkLst>
      </pc:sldChg>
      <pc:sldChg chg="del mod modShow">
        <pc:chgData name="miyadera haruo(宮寺 晴夫 □研開企○企画１)" userId="ba344d05-b65e-4eb7-a0aa-77c9827b2cc6" providerId="ADAL" clId="{3155A086-6B24-4ACB-8FC6-BF6565674E14}" dt="2026-06-01T07:54:15.112" v="650" actId="47"/>
        <pc:sldMkLst>
          <pc:docMk/>
          <pc:sldMk cId="1551288639" sldId="299"/>
        </pc:sldMkLst>
      </pc:sldChg>
      <pc:sldChg chg="addSp delSp modSp mod">
        <pc:chgData name="miyadera haruo(宮寺 晴夫 □研開企○企画１)" userId="ba344d05-b65e-4eb7-a0aa-77c9827b2cc6" providerId="ADAL" clId="{3155A086-6B24-4ACB-8FC6-BF6565674E14}" dt="2026-05-26T03:39:25.530" v="236" actId="1076"/>
        <pc:sldMkLst>
          <pc:docMk/>
          <pc:sldMk cId="976383167" sldId="300"/>
        </pc:sldMkLst>
        <pc:spChg chg="mod">
          <ac:chgData name="miyadera haruo(宮寺 晴夫 □研開企○企画１)" userId="ba344d05-b65e-4eb7-a0aa-77c9827b2cc6" providerId="ADAL" clId="{3155A086-6B24-4ACB-8FC6-BF6565674E14}" dt="2026-05-26T03:39:25.530" v="236" actId="1076"/>
          <ac:spMkLst>
            <pc:docMk/>
            <pc:sldMk cId="976383167" sldId="300"/>
            <ac:spMk id="7" creationId="{C9344188-E2CC-FE8A-CDEA-2FB8E862ABCD}"/>
          </ac:spMkLst>
        </pc:spChg>
        <pc:spChg chg="add mod">
          <ac:chgData name="miyadera haruo(宮寺 晴夫 □研開企○企画１)" userId="ba344d05-b65e-4eb7-a0aa-77c9827b2cc6" providerId="ADAL" clId="{3155A086-6B24-4ACB-8FC6-BF6565674E14}" dt="2026-05-26T03:39:14.337" v="234" actId="1076"/>
          <ac:spMkLst>
            <pc:docMk/>
            <pc:sldMk cId="976383167" sldId="300"/>
            <ac:spMk id="49" creationId="{DC275A39-1BF0-26D6-39F4-59688397673D}"/>
          </ac:spMkLst>
        </pc:spChg>
      </pc:sldChg>
      <pc:sldChg chg="modSp mod">
        <pc:chgData name="miyadera haruo(宮寺 晴夫 □研開企○企画１)" userId="ba344d05-b65e-4eb7-a0aa-77c9827b2cc6" providerId="ADAL" clId="{3155A086-6B24-4ACB-8FC6-BF6565674E14}" dt="2026-05-27T08:00:35.082" v="320" actId="14100"/>
        <pc:sldMkLst>
          <pc:docMk/>
          <pc:sldMk cId="4143589105" sldId="301"/>
        </pc:sldMkLst>
        <pc:spChg chg="mod">
          <ac:chgData name="miyadera haruo(宮寺 晴夫 □研開企○企画１)" userId="ba344d05-b65e-4eb7-a0aa-77c9827b2cc6" providerId="ADAL" clId="{3155A086-6B24-4ACB-8FC6-BF6565674E14}" dt="2026-05-27T08:00:35.082" v="320" actId="14100"/>
          <ac:spMkLst>
            <pc:docMk/>
            <pc:sldMk cId="4143589105" sldId="301"/>
            <ac:spMk id="4" creationId="{00000000-0000-0000-0000-000000000000}"/>
          </ac:spMkLst>
        </pc:spChg>
      </pc:sldChg>
      <pc:sldChg chg="del">
        <pc:chgData name="miyadera haruo(宮寺 晴夫 □研開企○企画１)" userId="ba344d05-b65e-4eb7-a0aa-77c9827b2cc6" providerId="ADAL" clId="{3155A086-6B24-4ACB-8FC6-BF6565674E14}" dt="2026-06-01T07:54:23.278" v="652" actId="47"/>
        <pc:sldMkLst>
          <pc:docMk/>
          <pc:sldMk cId="2110405472" sldId="303"/>
        </pc:sldMkLst>
      </pc:sldChg>
      <pc:sldChg chg="del">
        <pc:chgData name="miyadera haruo(宮寺 晴夫 □研開企○企画１)" userId="ba344d05-b65e-4eb7-a0aa-77c9827b2cc6" providerId="ADAL" clId="{3155A086-6B24-4ACB-8FC6-BF6565674E14}" dt="2026-06-01T07:54:23.278" v="652" actId="47"/>
        <pc:sldMkLst>
          <pc:docMk/>
          <pc:sldMk cId="1060559753" sldId="304"/>
        </pc:sldMkLst>
      </pc:sldChg>
      <pc:sldChg chg="delSp modSp mod delAnim modAnim">
        <pc:chgData name="miyadera haruo(宮寺 晴夫 □研開企○企画１)" userId="ba344d05-b65e-4eb7-a0aa-77c9827b2cc6" providerId="ADAL" clId="{3155A086-6B24-4ACB-8FC6-BF6565674E14}" dt="2026-06-01T08:39:34.237" v="664" actId="478"/>
        <pc:sldMkLst>
          <pc:docMk/>
          <pc:sldMk cId="3235140879" sldId="307"/>
        </pc:sldMkLst>
        <pc:picChg chg="del mod">
          <ac:chgData name="miyadera haruo(宮寺 晴夫 □研開企○企画１)" userId="ba344d05-b65e-4eb7-a0aa-77c9827b2cc6" providerId="ADAL" clId="{3155A086-6B24-4ACB-8FC6-BF6565674E14}" dt="2026-06-01T08:39:34.237" v="664" actId="478"/>
          <ac:picMkLst>
            <pc:docMk/>
            <pc:sldMk cId="3235140879" sldId="307"/>
            <ac:picMk id="47" creationId="{0CF1CD52-9A8A-84CD-34C5-0981AD4E5BFB}"/>
          </ac:picMkLst>
        </pc:picChg>
      </pc:sldChg>
      <pc:sldChg chg="addSp delSp modSp mod">
        <pc:chgData name="miyadera haruo(宮寺 晴夫 □研開企○企画１)" userId="ba344d05-b65e-4eb7-a0aa-77c9827b2cc6" providerId="ADAL" clId="{3155A086-6B24-4ACB-8FC6-BF6565674E14}" dt="2026-05-26T03:35:26.976" v="218" actId="478"/>
        <pc:sldMkLst>
          <pc:docMk/>
          <pc:sldMk cId="955024898" sldId="308"/>
        </pc:sldMkLst>
      </pc:sldChg>
      <pc:sldChg chg="del">
        <pc:chgData name="miyadera haruo(宮寺 晴夫 □研開企○企画１)" userId="ba344d05-b65e-4eb7-a0aa-77c9827b2cc6" providerId="ADAL" clId="{3155A086-6B24-4ACB-8FC6-BF6565674E14}" dt="2026-06-01T07:54:23.278" v="652" actId="47"/>
        <pc:sldMkLst>
          <pc:docMk/>
          <pc:sldMk cId="3073122278" sldId="328"/>
        </pc:sldMkLst>
      </pc:sldChg>
      <pc:sldChg chg="delSp mod modAnim">
        <pc:chgData name="miyadera haruo(宮寺 晴夫 □研開企○企画１)" userId="ba344d05-b65e-4eb7-a0aa-77c9827b2cc6" providerId="ADAL" clId="{3155A086-6B24-4ACB-8FC6-BF6565674E14}" dt="2026-06-01T08:40:09.671" v="665"/>
        <pc:sldMkLst>
          <pc:docMk/>
          <pc:sldMk cId="4105254298" sldId="338"/>
        </pc:sldMkLst>
        <pc:spChg chg="del">
          <ac:chgData name="miyadera haruo(宮寺 晴夫 □研開企○企画１)" userId="ba344d05-b65e-4eb7-a0aa-77c9827b2cc6" providerId="ADAL" clId="{3155A086-6B24-4ACB-8FC6-BF6565674E14}" dt="2026-05-31T05:07:20.437" v="503" actId="478"/>
          <ac:spMkLst>
            <pc:docMk/>
            <pc:sldMk cId="4105254298" sldId="338"/>
            <ac:spMk id="2" creationId="{EE3EF669-864A-5D70-E07F-BDC0A2F7B265}"/>
          </ac:spMkLst>
        </pc:spChg>
      </pc:sldChg>
      <pc:sldChg chg="del">
        <pc:chgData name="miyadera haruo(宮寺 晴夫 □研開企○企画１)" userId="ba344d05-b65e-4eb7-a0aa-77c9827b2cc6" providerId="ADAL" clId="{3155A086-6B24-4ACB-8FC6-BF6565674E14}" dt="2026-06-01T07:54:23.278" v="652" actId="47"/>
        <pc:sldMkLst>
          <pc:docMk/>
          <pc:sldMk cId="1318261388" sldId="345"/>
        </pc:sldMkLst>
      </pc:sldChg>
      <pc:sldChg chg="modSp del mod modShow">
        <pc:chgData name="miyadera haruo(宮寺 晴夫 □研開企○企画１)" userId="ba344d05-b65e-4eb7-a0aa-77c9827b2cc6" providerId="ADAL" clId="{3155A086-6B24-4ACB-8FC6-BF6565674E14}" dt="2026-06-01T07:54:18.748" v="651" actId="47"/>
        <pc:sldMkLst>
          <pc:docMk/>
          <pc:sldMk cId="189538863" sldId="357"/>
        </pc:sldMkLst>
      </pc:sldChg>
      <pc:sldChg chg="modAnim">
        <pc:chgData name="miyadera haruo(宮寺 晴夫 □研開企○企画１)" userId="ba344d05-b65e-4eb7-a0aa-77c9827b2cc6" providerId="ADAL" clId="{3155A086-6B24-4ACB-8FC6-BF6565674E14}" dt="2026-06-01T08:38:37.216" v="659"/>
        <pc:sldMkLst>
          <pc:docMk/>
          <pc:sldMk cId="2976735058" sldId="358"/>
        </pc:sldMkLst>
      </pc:sldChg>
      <pc:sldChg chg="modAnim">
        <pc:chgData name="miyadera haruo(宮寺 晴夫 □研開企○企画１)" userId="ba344d05-b65e-4eb7-a0aa-77c9827b2cc6" providerId="ADAL" clId="{3155A086-6B24-4ACB-8FC6-BF6565674E14}" dt="2026-06-01T08:39:07.247" v="660"/>
        <pc:sldMkLst>
          <pc:docMk/>
          <pc:sldMk cId="4134571365" sldId="359"/>
        </pc:sldMkLst>
      </pc:sldChg>
      <pc:sldChg chg="addSp modSp mod">
        <pc:chgData name="miyadera haruo(宮寺 晴夫 □研開企○企画１)" userId="ba344d05-b65e-4eb7-a0aa-77c9827b2cc6" providerId="ADAL" clId="{3155A086-6B24-4ACB-8FC6-BF6565674E14}" dt="2026-06-01T08:43:20.199" v="736" actId="20577"/>
        <pc:sldMkLst>
          <pc:docMk/>
          <pc:sldMk cId="3511925330" sldId="363"/>
        </pc:sldMkLst>
        <pc:spChg chg="mod">
          <ac:chgData name="miyadera haruo(宮寺 晴夫 □研開企○企画１)" userId="ba344d05-b65e-4eb7-a0aa-77c9827b2cc6" providerId="ADAL" clId="{3155A086-6B24-4ACB-8FC6-BF6565674E14}" dt="2026-06-01T08:40:40.189" v="677" actId="1036"/>
          <ac:spMkLst>
            <pc:docMk/>
            <pc:sldMk cId="3511925330" sldId="363"/>
            <ac:spMk id="2" creationId="{613C52C4-D99B-2091-4B14-E143A3A7924A}"/>
          </ac:spMkLst>
        </pc:spChg>
        <pc:spChg chg="mod">
          <ac:chgData name="miyadera haruo(宮寺 晴夫 □研開企○企画１)" userId="ba344d05-b65e-4eb7-a0aa-77c9827b2cc6" providerId="ADAL" clId="{3155A086-6B24-4ACB-8FC6-BF6565674E14}" dt="2026-06-01T08:43:20.199" v="736" actId="20577"/>
          <ac:spMkLst>
            <pc:docMk/>
            <pc:sldMk cId="3511925330" sldId="363"/>
            <ac:spMk id="5" creationId="{5129F69A-D44E-B853-2C82-B8CA2F9A5098}"/>
          </ac:spMkLst>
        </pc:spChg>
        <pc:spChg chg="mod">
          <ac:chgData name="miyadera haruo(宮寺 晴夫 □研開企○企画１)" userId="ba344d05-b65e-4eb7-a0aa-77c9827b2cc6" providerId="ADAL" clId="{3155A086-6B24-4ACB-8FC6-BF6565674E14}" dt="2026-05-31T05:23:35.088" v="576" actId="1038"/>
          <ac:spMkLst>
            <pc:docMk/>
            <pc:sldMk cId="3511925330" sldId="363"/>
            <ac:spMk id="6" creationId="{A5C946AB-B839-91E3-90AE-A35EF0EC5ABB}"/>
          </ac:spMkLst>
        </pc:spChg>
        <pc:spChg chg="mod">
          <ac:chgData name="miyadera haruo(宮寺 晴夫 □研開企○企画１)" userId="ba344d05-b65e-4eb7-a0aa-77c9827b2cc6" providerId="ADAL" clId="{3155A086-6B24-4ACB-8FC6-BF6565674E14}" dt="2026-06-01T08:42:04.418" v="701" actId="14100"/>
          <ac:spMkLst>
            <pc:docMk/>
            <pc:sldMk cId="3511925330" sldId="363"/>
            <ac:spMk id="11" creationId="{EB56CCB7-FB08-D648-0DC5-FF07442F2101}"/>
          </ac:spMkLst>
        </pc:spChg>
        <pc:spChg chg="mod">
          <ac:chgData name="miyadera haruo(宮寺 晴夫 □研開企○企画１)" userId="ba344d05-b65e-4eb7-a0aa-77c9827b2cc6" providerId="ADAL" clId="{3155A086-6B24-4ACB-8FC6-BF6565674E14}" dt="2026-06-01T08:41:15.798" v="682" actId="1076"/>
          <ac:spMkLst>
            <pc:docMk/>
            <pc:sldMk cId="3511925330" sldId="363"/>
            <ac:spMk id="12" creationId="{E491FDFD-876B-39BD-4FE5-7572252B1DAB}"/>
          </ac:spMkLst>
        </pc:spChg>
        <pc:spChg chg="mod">
          <ac:chgData name="miyadera haruo(宮寺 晴夫 □研開企○企画１)" userId="ba344d05-b65e-4eb7-a0aa-77c9827b2cc6" providerId="ADAL" clId="{3155A086-6B24-4ACB-8FC6-BF6565674E14}" dt="2026-05-31T05:25:19.798" v="597" actId="20577"/>
          <ac:spMkLst>
            <pc:docMk/>
            <pc:sldMk cId="3511925330" sldId="363"/>
            <ac:spMk id="13" creationId="{859BDA05-C53E-8D56-8CBD-90861C3C3FF0}"/>
          </ac:spMkLst>
        </pc:spChg>
        <pc:spChg chg="add mod">
          <ac:chgData name="miyadera haruo(宮寺 晴夫 □研開企○企画１)" userId="ba344d05-b65e-4eb7-a0aa-77c9827b2cc6" providerId="ADAL" clId="{3155A086-6B24-4ACB-8FC6-BF6565674E14}" dt="2026-06-01T08:41:40.849" v="698" actId="20577"/>
          <ac:spMkLst>
            <pc:docMk/>
            <pc:sldMk cId="3511925330" sldId="363"/>
            <ac:spMk id="16" creationId="{7B6A078D-70B1-E52C-233F-CBDB78FFC7D6}"/>
          </ac:spMkLst>
        </pc:spChg>
        <pc:spChg chg="add mod">
          <ac:chgData name="miyadera haruo(宮寺 晴夫 □研開企○企画１)" userId="ba344d05-b65e-4eb7-a0aa-77c9827b2cc6" providerId="ADAL" clId="{3155A086-6B24-4ACB-8FC6-BF6565674E14}" dt="2026-05-26T09:29:04.506" v="266" actId="207"/>
          <ac:spMkLst>
            <pc:docMk/>
            <pc:sldMk cId="3511925330" sldId="363"/>
            <ac:spMk id="18" creationId="{55149930-017D-049F-C577-D308F00A013F}"/>
          </ac:spMkLst>
        </pc:spChg>
        <pc:spChg chg="mod">
          <ac:chgData name="miyadera haruo(宮寺 晴夫 □研開企○企画１)" userId="ba344d05-b65e-4eb7-a0aa-77c9827b2cc6" providerId="ADAL" clId="{3155A086-6B24-4ACB-8FC6-BF6565674E14}" dt="2026-06-01T08:41:57.048" v="699" actId="255"/>
          <ac:spMkLst>
            <pc:docMk/>
            <pc:sldMk cId="3511925330" sldId="363"/>
            <ac:spMk id="22" creationId="{17FBBE8A-8FD2-CD78-0264-95A407EA4C8A}"/>
          </ac:spMkLst>
        </pc:spChg>
        <pc:grpChg chg="mod">
          <ac:chgData name="miyadera haruo(宮寺 晴夫 □研開企○企画１)" userId="ba344d05-b65e-4eb7-a0aa-77c9827b2cc6" providerId="ADAL" clId="{3155A086-6B24-4ACB-8FC6-BF6565674E14}" dt="2026-06-01T08:41:20.342" v="694" actId="1037"/>
          <ac:grpSpMkLst>
            <pc:docMk/>
            <pc:sldMk cId="3511925330" sldId="363"/>
            <ac:grpSpMk id="15" creationId="{543398AC-07BD-5803-79D4-147E01384102}"/>
          </ac:grpSpMkLst>
        </pc:grpChg>
        <pc:grpChg chg="mod">
          <ac:chgData name="miyadera haruo(宮寺 晴夫 □研開企○企画１)" userId="ba344d05-b65e-4eb7-a0aa-77c9827b2cc6" providerId="ADAL" clId="{3155A086-6B24-4ACB-8FC6-BF6565674E14}" dt="2026-06-01T08:41:11.999" v="680" actId="14100"/>
          <ac:grpSpMkLst>
            <pc:docMk/>
            <pc:sldMk cId="3511925330" sldId="363"/>
            <ac:grpSpMk id="23" creationId="{236D5BA3-3291-9DF7-6CE9-E95C0F1AC0F4}"/>
          </ac:grpSpMkLst>
        </pc:grpChg>
        <pc:graphicFrameChg chg="mod">
          <ac:chgData name="miyadera haruo(宮寺 晴夫 □研開企○企画１)" userId="ba344d05-b65e-4eb7-a0aa-77c9827b2cc6" providerId="ADAL" clId="{3155A086-6B24-4ACB-8FC6-BF6565674E14}" dt="2026-06-01T08:40:56.342" v="679" actId="1076"/>
          <ac:graphicFrameMkLst>
            <pc:docMk/>
            <pc:sldMk cId="3511925330" sldId="363"/>
            <ac:graphicFrameMk id="24" creationId="{5A047FFA-D1C7-8400-7C26-6243162CC9EE}"/>
          </ac:graphicFrameMkLst>
        </pc:graphicFrameChg>
      </pc:sldChg>
      <pc:sldChg chg="del">
        <pc:chgData name="miyadera haruo(宮寺 晴夫 □研開企○企画１)" userId="ba344d05-b65e-4eb7-a0aa-77c9827b2cc6" providerId="ADAL" clId="{3155A086-6B24-4ACB-8FC6-BF6565674E14}" dt="2026-06-01T07:54:23.278" v="652" actId="47"/>
        <pc:sldMkLst>
          <pc:docMk/>
          <pc:sldMk cId="3575872772" sldId="370"/>
        </pc:sldMkLst>
      </pc:sldChg>
      <pc:sldChg chg="addSp modSp mod modAnim">
        <pc:chgData name="miyadera haruo(宮寺 晴夫 □研開企○企画１)" userId="ba344d05-b65e-4eb7-a0aa-77c9827b2cc6" providerId="ADAL" clId="{3155A086-6B24-4ACB-8FC6-BF6565674E14}" dt="2026-06-01T07:54:34.602" v="653"/>
        <pc:sldMkLst>
          <pc:docMk/>
          <pc:sldMk cId="4216791805" sldId="372"/>
        </pc:sldMkLst>
        <pc:picChg chg="add mod">
          <ac:chgData name="miyadera haruo(宮寺 晴夫 □研開企○企画１)" userId="ba344d05-b65e-4eb7-a0aa-77c9827b2cc6" providerId="ADAL" clId="{3155A086-6B24-4ACB-8FC6-BF6565674E14}" dt="2026-05-18T09:04:04.474" v="23" actId="1076"/>
          <ac:picMkLst>
            <pc:docMk/>
            <pc:sldMk cId="4216791805" sldId="372"/>
            <ac:picMk id="5" creationId="{C6E284A3-22BF-4D91-8A78-894C8A679C01}"/>
          </ac:picMkLst>
        </pc:picChg>
      </pc:sldChg>
      <pc:sldMasterChg chg="modSldLayout">
        <pc:chgData name="miyadera haruo(宮寺 晴夫 □研開企○企画１)" userId="ba344d05-b65e-4eb7-a0aa-77c9827b2cc6" providerId="ADAL" clId="{3155A086-6B24-4ACB-8FC6-BF6565674E14}" dt="2026-05-28T07:02:15.197" v="423" actId="20577"/>
        <pc:sldMasterMkLst>
          <pc:docMk/>
          <pc:sldMasterMk cId="1146231481" sldId="2147483660"/>
        </pc:sldMasterMkLst>
        <pc:sldLayoutChg chg="addSp delSp modSp mod">
          <pc:chgData name="miyadera haruo(宮寺 晴夫 □研開企○企画１)" userId="ba344d05-b65e-4eb7-a0aa-77c9827b2cc6" providerId="ADAL" clId="{3155A086-6B24-4ACB-8FC6-BF6565674E14}" dt="2026-05-27T08:41:27.654" v="324" actId="21"/>
          <pc:sldLayoutMkLst>
            <pc:docMk/>
            <pc:sldMasterMk cId="1146231481" sldId="2147483660"/>
            <pc:sldLayoutMk cId="3118026332" sldId="2147483661"/>
          </pc:sldLayoutMkLst>
          <pc:spChg chg="add del mod">
            <ac:chgData name="miyadera haruo(宮寺 晴夫 □研開企○企画１)" userId="ba344d05-b65e-4eb7-a0aa-77c9827b2cc6" providerId="ADAL" clId="{3155A086-6B24-4ACB-8FC6-BF6565674E14}" dt="2026-05-27T08:41:27.654" v="324" actId="21"/>
            <ac:spMkLst>
              <pc:docMk/>
              <pc:sldMasterMk cId="1146231481" sldId="2147483660"/>
              <pc:sldLayoutMk cId="3118026332" sldId="2147483661"/>
              <ac:spMk id="8" creationId="{00000000-0000-0000-0000-000000000000}"/>
            </ac:spMkLst>
          </pc:spChg>
        </pc:sldLayoutChg>
        <pc:sldLayoutChg chg="addSp delSp modSp">
          <pc:chgData name="miyadera haruo(宮寺 晴夫 □研開企○企画１)" userId="ba344d05-b65e-4eb7-a0aa-77c9827b2cc6" providerId="ADAL" clId="{3155A086-6B24-4ACB-8FC6-BF6565674E14}" dt="2026-05-27T08:41:36.393" v="326"/>
          <pc:sldLayoutMkLst>
            <pc:docMk/>
            <pc:sldMasterMk cId="1146231481" sldId="2147483660"/>
            <pc:sldLayoutMk cId="1683570660" sldId="2147483662"/>
          </pc:sldLayoutMkLst>
          <pc:spChg chg="add mod">
            <ac:chgData name="miyadera haruo(宮寺 晴夫 □研開企○企画１)" userId="ba344d05-b65e-4eb7-a0aa-77c9827b2cc6" providerId="ADAL" clId="{3155A086-6B24-4ACB-8FC6-BF6565674E14}" dt="2026-05-27T08:41:36.393" v="326"/>
            <ac:spMkLst>
              <pc:docMk/>
              <pc:sldMasterMk cId="1146231481" sldId="2147483660"/>
              <pc:sldLayoutMk cId="1683570660" sldId="2147483662"/>
              <ac:spMk id="2" creationId="{9C2D2B75-143C-FC0B-242A-8B01510D0AF1}"/>
            </ac:spMkLst>
          </pc:spChg>
        </pc:sldLayoutChg>
        <pc:sldLayoutChg chg="addSp delSp modSp">
          <pc:chgData name="miyadera haruo(宮寺 晴夫 □研開企○企画１)" userId="ba344d05-b65e-4eb7-a0aa-77c9827b2cc6" providerId="ADAL" clId="{3155A086-6B24-4ACB-8FC6-BF6565674E14}" dt="2026-05-27T08:41:47.135" v="328"/>
          <pc:sldLayoutMkLst>
            <pc:docMk/>
            <pc:sldMasterMk cId="1146231481" sldId="2147483660"/>
            <pc:sldLayoutMk cId="3631020523" sldId="2147483663"/>
          </pc:sldLayoutMkLst>
          <pc:spChg chg="add mod">
            <ac:chgData name="miyadera haruo(宮寺 晴夫 □研開企○企画１)" userId="ba344d05-b65e-4eb7-a0aa-77c9827b2cc6" providerId="ADAL" clId="{3155A086-6B24-4ACB-8FC6-BF6565674E14}" dt="2026-05-27T08:41:47.135" v="328"/>
            <ac:spMkLst>
              <pc:docMk/>
              <pc:sldMasterMk cId="1146231481" sldId="2147483660"/>
              <pc:sldLayoutMk cId="3631020523" sldId="2147483663"/>
              <ac:spMk id="2" creationId="{7993A811-ACC1-857B-A7A9-B107779F382D}"/>
            </ac:spMkLst>
          </pc:spChg>
        </pc:sldLayoutChg>
        <pc:sldLayoutChg chg="addSp delSp modSp">
          <pc:chgData name="miyadera haruo(宮寺 晴夫 □研開企○企画１)" userId="ba344d05-b65e-4eb7-a0aa-77c9827b2cc6" providerId="ADAL" clId="{3155A086-6B24-4ACB-8FC6-BF6565674E14}" dt="2026-05-27T08:41:52.828" v="330"/>
          <pc:sldLayoutMkLst>
            <pc:docMk/>
            <pc:sldMasterMk cId="1146231481" sldId="2147483660"/>
            <pc:sldLayoutMk cId="695343830" sldId="2147483664"/>
          </pc:sldLayoutMkLst>
          <pc:spChg chg="add mod">
            <ac:chgData name="miyadera haruo(宮寺 晴夫 □研開企○企画１)" userId="ba344d05-b65e-4eb7-a0aa-77c9827b2cc6" providerId="ADAL" clId="{3155A086-6B24-4ACB-8FC6-BF6565674E14}" dt="2026-05-27T08:41:52.828" v="330"/>
            <ac:spMkLst>
              <pc:docMk/>
              <pc:sldMasterMk cId="1146231481" sldId="2147483660"/>
              <pc:sldLayoutMk cId="695343830" sldId="2147483664"/>
              <ac:spMk id="3" creationId="{F113FA82-B3D2-094D-BC7C-70633E7042FA}"/>
            </ac:spMkLst>
          </pc:spChg>
        </pc:sldLayoutChg>
        <pc:sldLayoutChg chg="addSp delSp modSp">
          <pc:chgData name="miyadera haruo(宮寺 晴夫 □研開企○企画１)" userId="ba344d05-b65e-4eb7-a0aa-77c9827b2cc6" providerId="ADAL" clId="{3155A086-6B24-4ACB-8FC6-BF6565674E14}" dt="2026-05-27T08:41:59.502" v="332"/>
          <pc:sldLayoutMkLst>
            <pc:docMk/>
            <pc:sldMasterMk cId="1146231481" sldId="2147483660"/>
            <pc:sldLayoutMk cId="2159423382" sldId="2147483665"/>
          </pc:sldLayoutMkLst>
          <pc:spChg chg="add mod">
            <ac:chgData name="miyadera haruo(宮寺 晴夫 □研開企○企画１)" userId="ba344d05-b65e-4eb7-a0aa-77c9827b2cc6" providerId="ADAL" clId="{3155A086-6B24-4ACB-8FC6-BF6565674E14}" dt="2026-05-27T08:41:59.502" v="332"/>
            <ac:spMkLst>
              <pc:docMk/>
              <pc:sldMasterMk cId="1146231481" sldId="2147483660"/>
              <pc:sldLayoutMk cId="2159423382" sldId="2147483665"/>
              <ac:spMk id="2" creationId="{0669B1CF-7D5A-3555-C7C8-AC31B5412672}"/>
            </ac:spMkLst>
          </pc:spChg>
        </pc:sldLayoutChg>
        <pc:sldLayoutChg chg="addSp delSp modSp">
          <pc:chgData name="miyadera haruo(宮寺 晴夫 □研開企○企画１)" userId="ba344d05-b65e-4eb7-a0aa-77c9827b2cc6" providerId="ADAL" clId="{3155A086-6B24-4ACB-8FC6-BF6565674E14}" dt="2026-05-27T08:42:05.578" v="334"/>
          <pc:sldLayoutMkLst>
            <pc:docMk/>
            <pc:sldMasterMk cId="1146231481" sldId="2147483660"/>
            <pc:sldLayoutMk cId="3526091509" sldId="2147483666"/>
          </pc:sldLayoutMkLst>
          <pc:spChg chg="add mod">
            <ac:chgData name="miyadera haruo(宮寺 晴夫 □研開企○企画１)" userId="ba344d05-b65e-4eb7-a0aa-77c9827b2cc6" providerId="ADAL" clId="{3155A086-6B24-4ACB-8FC6-BF6565674E14}" dt="2026-05-27T08:42:05.578" v="334"/>
            <ac:spMkLst>
              <pc:docMk/>
              <pc:sldMasterMk cId="1146231481" sldId="2147483660"/>
              <pc:sldLayoutMk cId="3526091509" sldId="2147483666"/>
              <ac:spMk id="2" creationId="{9B2DCAE8-9D42-B57D-AD67-331ACCA2EE03}"/>
            </ac:spMkLst>
          </pc:spChg>
        </pc:sldLayoutChg>
        <pc:sldLayoutChg chg="addSp delSp modSp">
          <pc:chgData name="miyadera haruo(宮寺 晴夫 □研開企○企画１)" userId="ba344d05-b65e-4eb7-a0aa-77c9827b2cc6" providerId="ADAL" clId="{3155A086-6B24-4ACB-8FC6-BF6565674E14}" dt="2026-05-27T08:42:20.052" v="338" actId="207"/>
          <pc:sldLayoutMkLst>
            <pc:docMk/>
            <pc:sldMasterMk cId="1146231481" sldId="2147483660"/>
            <pc:sldLayoutMk cId="1170372062" sldId="2147483667"/>
          </pc:sldLayoutMkLst>
          <pc:spChg chg="add mod">
            <ac:chgData name="miyadera haruo(宮寺 晴夫 □研開企○企画１)" userId="ba344d05-b65e-4eb7-a0aa-77c9827b2cc6" providerId="ADAL" clId="{3155A086-6B24-4ACB-8FC6-BF6565674E14}" dt="2026-05-27T08:42:20.052" v="338" actId="207"/>
            <ac:spMkLst>
              <pc:docMk/>
              <pc:sldMasterMk cId="1146231481" sldId="2147483660"/>
              <pc:sldLayoutMk cId="1170372062" sldId="2147483667"/>
              <ac:spMk id="4" creationId="{D2D5D106-587F-FA9F-C217-315072744DF3}"/>
            </ac:spMkLst>
          </pc:spChg>
        </pc:sldLayoutChg>
        <pc:sldLayoutChg chg="addSp delSp modSp mod">
          <pc:chgData name="miyadera haruo(宮寺 晴夫 □研開企○企画１)" userId="ba344d05-b65e-4eb7-a0aa-77c9827b2cc6" providerId="ADAL" clId="{3155A086-6B24-4ACB-8FC6-BF6565674E14}" dt="2026-05-28T07:00:59.569" v="379" actId="20577"/>
          <pc:sldLayoutMkLst>
            <pc:docMk/>
            <pc:sldMasterMk cId="1146231481" sldId="2147483660"/>
            <pc:sldLayoutMk cId="2258786566" sldId="2147483668"/>
          </pc:sldLayoutMkLst>
          <pc:spChg chg="add mod">
            <ac:chgData name="miyadera haruo(宮寺 晴夫 □研開企○企画１)" userId="ba344d05-b65e-4eb7-a0aa-77c9827b2cc6" providerId="ADAL" clId="{3155A086-6B24-4ACB-8FC6-BF6565674E14}" dt="2026-05-27T08:42:27.359" v="340"/>
            <ac:spMkLst>
              <pc:docMk/>
              <pc:sldMasterMk cId="1146231481" sldId="2147483660"/>
              <pc:sldLayoutMk cId="2258786566" sldId="2147483668"/>
              <ac:spMk id="2" creationId="{01EFEBA6-BB3D-8EAB-17A4-BEDB42766D5A}"/>
            </ac:spMkLst>
          </pc:spChg>
          <pc:spChg chg="mod">
            <ac:chgData name="miyadera haruo(宮寺 晴夫 □研開企○企画１)" userId="ba344d05-b65e-4eb7-a0aa-77c9827b2cc6" providerId="ADAL" clId="{3155A086-6B24-4ACB-8FC6-BF6565674E14}" dt="2026-05-28T07:00:59.569" v="379" actId="20577"/>
            <ac:spMkLst>
              <pc:docMk/>
              <pc:sldMasterMk cId="1146231481" sldId="2147483660"/>
              <pc:sldLayoutMk cId="2258786566" sldId="2147483668"/>
              <ac:spMk id="10" creationId="{00000000-0000-0000-0000-000000000000}"/>
            </ac:spMkLst>
          </pc:spChg>
        </pc:sldLayoutChg>
        <pc:sldLayoutChg chg="addSp delSp modSp mod">
          <pc:chgData name="miyadera haruo(宮寺 晴夫 □研開企○企画１)" userId="ba344d05-b65e-4eb7-a0aa-77c9827b2cc6" providerId="ADAL" clId="{3155A086-6B24-4ACB-8FC6-BF6565674E14}" dt="2026-05-28T07:01:23.528" v="391" actId="20577"/>
          <pc:sldLayoutMkLst>
            <pc:docMk/>
            <pc:sldMasterMk cId="1146231481" sldId="2147483660"/>
            <pc:sldLayoutMk cId="2900518236" sldId="2147483669"/>
          </pc:sldLayoutMkLst>
          <pc:spChg chg="add mod">
            <ac:chgData name="miyadera haruo(宮寺 晴夫 □研開企○企画１)" userId="ba344d05-b65e-4eb7-a0aa-77c9827b2cc6" providerId="ADAL" clId="{3155A086-6B24-4ACB-8FC6-BF6565674E14}" dt="2026-05-27T08:42:32.370" v="342"/>
            <ac:spMkLst>
              <pc:docMk/>
              <pc:sldMasterMk cId="1146231481" sldId="2147483660"/>
              <pc:sldLayoutMk cId="2900518236" sldId="2147483669"/>
              <ac:spMk id="2" creationId="{539561ED-E3A1-6FFD-B4BF-0B53273E917C}"/>
            </ac:spMkLst>
          </pc:spChg>
          <pc:spChg chg="mod">
            <ac:chgData name="miyadera haruo(宮寺 晴夫 □研開企○企画１)" userId="ba344d05-b65e-4eb7-a0aa-77c9827b2cc6" providerId="ADAL" clId="{3155A086-6B24-4ACB-8FC6-BF6565674E14}" dt="2026-05-28T07:01:23.528" v="391" actId="20577"/>
            <ac:spMkLst>
              <pc:docMk/>
              <pc:sldMasterMk cId="1146231481" sldId="2147483660"/>
              <pc:sldLayoutMk cId="2900518236" sldId="2147483669"/>
              <ac:spMk id="3" creationId="{AA7D475A-5F44-6AAE-2743-083111A0489E}"/>
            </ac:spMkLst>
          </pc:spChg>
        </pc:sldLayoutChg>
        <pc:sldLayoutChg chg="addSp delSp modSp mod">
          <pc:chgData name="miyadera haruo(宮寺 晴夫 □研開企○企画１)" userId="ba344d05-b65e-4eb7-a0aa-77c9827b2cc6" providerId="ADAL" clId="{3155A086-6B24-4ACB-8FC6-BF6565674E14}" dt="2026-05-28T07:01:53.563" v="403" actId="20577"/>
          <pc:sldLayoutMkLst>
            <pc:docMk/>
            <pc:sldMasterMk cId="1146231481" sldId="2147483660"/>
            <pc:sldLayoutMk cId="2595469859" sldId="2147483670"/>
          </pc:sldLayoutMkLst>
          <pc:spChg chg="add mod">
            <ac:chgData name="miyadera haruo(宮寺 晴夫 □研開企○企画１)" userId="ba344d05-b65e-4eb7-a0aa-77c9827b2cc6" providerId="ADAL" clId="{3155A086-6B24-4ACB-8FC6-BF6565674E14}" dt="2026-05-27T08:42:39.085" v="345"/>
            <ac:spMkLst>
              <pc:docMk/>
              <pc:sldMasterMk cId="1146231481" sldId="2147483660"/>
              <pc:sldLayoutMk cId="2595469859" sldId="2147483670"/>
              <ac:spMk id="2" creationId="{32E863D2-DA12-55DE-9C7B-2878E464B403}"/>
            </ac:spMkLst>
          </pc:spChg>
          <pc:spChg chg="add del mod">
            <ac:chgData name="miyadera haruo(宮寺 晴夫 □研開企○企画１)" userId="ba344d05-b65e-4eb7-a0aa-77c9827b2cc6" providerId="ADAL" clId="{3155A086-6B24-4ACB-8FC6-BF6565674E14}" dt="2026-05-28T07:01:53.563" v="403" actId="20577"/>
            <ac:spMkLst>
              <pc:docMk/>
              <pc:sldMasterMk cId="1146231481" sldId="2147483660"/>
              <pc:sldLayoutMk cId="2595469859" sldId="2147483670"/>
              <ac:spMk id="3" creationId="{D736639E-940B-FDFF-DD10-DF101F40FD01}"/>
            </ac:spMkLst>
          </pc:spChg>
        </pc:sldLayoutChg>
        <pc:sldLayoutChg chg="addSp delSp modSp mod">
          <pc:chgData name="miyadera haruo(宮寺 晴夫 □研開企○企画１)" userId="ba344d05-b65e-4eb7-a0aa-77c9827b2cc6" providerId="ADAL" clId="{3155A086-6B24-4ACB-8FC6-BF6565674E14}" dt="2026-05-28T07:02:05.420" v="413" actId="20577"/>
          <pc:sldLayoutMkLst>
            <pc:docMk/>
            <pc:sldMasterMk cId="1146231481" sldId="2147483660"/>
            <pc:sldLayoutMk cId="2399479420" sldId="2147483671"/>
          </pc:sldLayoutMkLst>
          <pc:spChg chg="mod">
            <ac:chgData name="miyadera haruo(宮寺 晴夫 □研開企○企画１)" userId="ba344d05-b65e-4eb7-a0aa-77c9827b2cc6" providerId="ADAL" clId="{3155A086-6B24-4ACB-8FC6-BF6565674E14}" dt="2026-05-28T07:02:05.420" v="413" actId="20577"/>
            <ac:spMkLst>
              <pc:docMk/>
              <pc:sldMasterMk cId="1146231481" sldId="2147483660"/>
              <pc:sldLayoutMk cId="2399479420" sldId="2147483671"/>
              <ac:spMk id="2" creationId="{2960F574-092A-E5FC-205E-49E9567A990F}"/>
            </ac:spMkLst>
          </pc:spChg>
          <pc:spChg chg="add mod">
            <ac:chgData name="miyadera haruo(宮寺 晴夫 □研開企○企画１)" userId="ba344d05-b65e-4eb7-a0aa-77c9827b2cc6" providerId="ADAL" clId="{3155A086-6B24-4ACB-8FC6-BF6565674E14}" dt="2026-05-27T08:42:45.245" v="347"/>
            <ac:spMkLst>
              <pc:docMk/>
              <pc:sldMasterMk cId="1146231481" sldId="2147483660"/>
              <pc:sldLayoutMk cId="2399479420" sldId="2147483671"/>
              <ac:spMk id="3" creationId="{8997D032-624A-90BE-3F6C-F3E83C0E5DD0}"/>
            </ac:spMkLst>
          </pc:spChg>
        </pc:sldLayoutChg>
        <pc:sldLayoutChg chg="addSp delSp modSp mod">
          <pc:chgData name="miyadera haruo(宮寺 晴夫 □研開企○企画１)" userId="ba344d05-b65e-4eb7-a0aa-77c9827b2cc6" providerId="ADAL" clId="{3155A086-6B24-4ACB-8FC6-BF6565674E14}" dt="2026-05-28T07:02:15.197" v="423" actId="20577"/>
          <pc:sldLayoutMkLst>
            <pc:docMk/>
            <pc:sldMasterMk cId="1146231481" sldId="2147483660"/>
            <pc:sldLayoutMk cId="539043411" sldId="2147483672"/>
          </pc:sldLayoutMkLst>
          <pc:spChg chg="add mod">
            <ac:chgData name="miyadera haruo(宮寺 晴夫 □研開企○企画１)" userId="ba344d05-b65e-4eb7-a0aa-77c9827b2cc6" providerId="ADAL" clId="{3155A086-6B24-4ACB-8FC6-BF6565674E14}" dt="2026-05-27T08:42:50.862" v="349"/>
            <ac:spMkLst>
              <pc:docMk/>
              <pc:sldMasterMk cId="1146231481" sldId="2147483660"/>
              <pc:sldLayoutMk cId="539043411" sldId="2147483672"/>
              <ac:spMk id="2" creationId="{57F2AB80-859D-1CC2-AEA4-E16ADEFAEAA6}"/>
            </ac:spMkLst>
          </pc:spChg>
          <pc:spChg chg="mod">
            <ac:chgData name="miyadera haruo(宮寺 晴夫 □研開企○企画１)" userId="ba344d05-b65e-4eb7-a0aa-77c9827b2cc6" providerId="ADAL" clId="{3155A086-6B24-4ACB-8FC6-BF6565674E14}" dt="2026-05-28T07:02:15.197" v="423" actId="20577"/>
            <ac:spMkLst>
              <pc:docMk/>
              <pc:sldMasterMk cId="1146231481" sldId="2147483660"/>
              <pc:sldLayoutMk cId="539043411" sldId="2147483672"/>
              <ac:spMk id="3" creationId="{08A91F10-B689-49B1-632F-896A6D73C519}"/>
            </ac:spMkLst>
          </pc:spChg>
        </pc:sldLayoutChg>
        <pc:sldLayoutChg chg="addSp delSp modSp">
          <pc:chgData name="miyadera haruo(宮寺 晴夫 □研開企○企画１)" userId="ba344d05-b65e-4eb7-a0aa-77c9827b2cc6" providerId="ADAL" clId="{3155A086-6B24-4ACB-8FC6-BF6565674E14}" dt="2026-05-27T08:42:56.197" v="351"/>
          <pc:sldLayoutMkLst>
            <pc:docMk/>
            <pc:sldMasterMk cId="1146231481" sldId="2147483660"/>
            <pc:sldLayoutMk cId="4108775815" sldId="2147483673"/>
          </pc:sldLayoutMkLst>
          <pc:spChg chg="add mod">
            <ac:chgData name="miyadera haruo(宮寺 晴夫 □研開企○企画１)" userId="ba344d05-b65e-4eb7-a0aa-77c9827b2cc6" providerId="ADAL" clId="{3155A086-6B24-4ACB-8FC6-BF6565674E14}" dt="2026-05-27T08:42:56.197" v="351"/>
            <ac:spMkLst>
              <pc:docMk/>
              <pc:sldMasterMk cId="1146231481" sldId="2147483660"/>
              <pc:sldLayoutMk cId="4108775815" sldId="2147483673"/>
              <ac:spMk id="2" creationId="{8EA06419-836D-183C-4DE0-E1EC405F73C1}"/>
            </ac:spMkLst>
          </pc:spChg>
        </pc:sldLayoutChg>
        <pc:sldLayoutChg chg="addSp delSp modSp">
          <pc:chgData name="miyadera haruo(宮寺 晴夫 □研開企○企画１)" userId="ba344d05-b65e-4eb7-a0aa-77c9827b2cc6" providerId="ADAL" clId="{3155A086-6B24-4ACB-8FC6-BF6565674E14}" dt="2026-05-27T08:44:04.203" v="355"/>
          <pc:sldLayoutMkLst>
            <pc:docMk/>
            <pc:sldMasterMk cId="1146231481" sldId="2147483660"/>
            <pc:sldLayoutMk cId="3425743744" sldId="2147483684"/>
          </pc:sldLayoutMkLst>
          <pc:spChg chg="add mod">
            <ac:chgData name="miyadera haruo(宮寺 晴夫 □研開企○企画１)" userId="ba344d05-b65e-4eb7-a0aa-77c9827b2cc6" providerId="ADAL" clId="{3155A086-6B24-4ACB-8FC6-BF6565674E14}" dt="2026-05-27T08:44:04.203" v="355"/>
            <ac:spMkLst>
              <pc:docMk/>
              <pc:sldMasterMk cId="1146231481" sldId="2147483660"/>
              <pc:sldLayoutMk cId="3425743744" sldId="2147483684"/>
              <ac:spMk id="5" creationId="{A5AAD49C-F369-9B10-AD25-5A3C4300E80C}"/>
            </ac:spMkLst>
          </pc:spChg>
        </pc:sldLayoutChg>
      </pc:sldMasterChg>
    </pc:docChg>
  </pc:docChgLst>
  <pc:docChgLst>
    <pc:chgData name="miyadera haruo(宮寺 晴夫 □研開企○企画１)" userId="ba344d05-b65e-4eb7-a0aa-77c9827b2cc6" providerId="ADAL" clId="{15AABD2C-14CF-4207-967F-C2DB42F00FE3}"/>
    <pc:docChg chg="undo custSel addSld delSld modSld sldOrd modMainMaster modSection">
      <pc:chgData name="miyadera haruo(宮寺 晴夫 □研開企○企画１)" userId="ba344d05-b65e-4eb7-a0aa-77c9827b2cc6" providerId="ADAL" clId="{15AABD2C-14CF-4207-967F-C2DB42F00FE3}" dt="2026-05-17T02:52:31.898" v="727" actId="6549"/>
      <pc:docMkLst>
        <pc:docMk/>
      </pc:docMkLst>
      <pc:sldChg chg="modSp mod">
        <pc:chgData name="miyadera haruo(宮寺 晴夫 □研開企○企画１)" userId="ba344d05-b65e-4eb7-a0aa-77c9827b2cc6" providerId="ADAL" clId="{15AABD2C-14CF-4207-967F-C2DB42F00FE3}" dt="2026-05-17T00:28:18.683" v="15" actId="20577"/>
        <pc:sldMkLst>
          <pc:docMk/>
          <pc:sldMk cId="3842481880" sldId="256"/>
        </pc:sldMkLst>
        <pc:spChg chg="mod">
          <ac:chgData name="miyadera haruo(宮寺 晴夫 □研開企○企画１)" userId="ba344d05-b65e-4eb7-a0aa-77c9827b2cc6" providerId="ADAL" clId="{15AABD2C-14CF-4207-967F-C2DB42F00FE3}" dt="2026-05-17T00:28:18.683" v="15" actId="20577"/>
          <ac:spMkLst>
            <pc:docMk/>
            <pc:sldMk cId="3842481880" sldId="256"/>
            <ac:spMk id="2" creationId="{00000000-0000-0000-0000-000000000000}"/>
          </ac:spMkLst>
        </pc:spChg>
        <pc:spChg chg="mod">
          <ac:chgData name="miyadera haruo(宮寺 晴夫 □研開企○企画１)" userId="ba344d05-b65e-4eb7-a0aa-77c9827b2cc6" providerId="ADAL" clId="{15AABD2C-14CF-4207-967F-C2DB42F00FE3}" dt="2026-05-17T00:28:06.913" v="3" actId="6549"/>
          <ac:spMkLst>
            <pc:docMk/>
            <pc:sldMk cId="3842481880" sldId="256"/>
            <ac:spMk id="6" creationId="{00000000-0000-0000-0000-000000000000}"/>
          </ac:spMkLst>
        </pc:spChg>
      </pc:sldChg>
      <pc:sldChg chg="modSp mod">
        <pc:chgData name="miyadera haruo(宮寺 晴夫 □研開企○企画１)" userId="ba344d05-b65e-4eb7-a0aa-77c9827b2cc6" providerId="ADAL" clId="{15AABD2C-14CF-4207-967F-C2DB42F00FE3}" dt="2026-05-17T02:52:31.898" v="727" actId="6549"/>
        <pc:sldMkLst>
          <pc:docMk/>
          <pc:sldMk cId="800320585" sldId="302"/>
        </pc:sldMkLst>
        <pc:spChg chg="mod">
          <ac:chgData name="miyadera haruo(宮寺 晴夫 □研開企○企画１)" userId="ba344d05-b65e-4eb7-a0aa-77c9827b2cc6" providerId="ADAL" clId="{15AABD2C-14CF-4207-967F-C2DB42F00FE3}" dt="2026-05-17T02:52:31.898" v="727" actId="6549"/>
          <ac:spMkLst>
            <pc:docMk/>
            <pc:sldMk cId="800320585" sldId="302"/>
            <ac:spMk id="4" creationId="{00000000-0000-0000-0000-000000000000}"/>
          </ac:spMkLst>
        </pc:spChg>
      </pc:sldChg>
      <pc:sldChg chg="addSp delSp modSp mod">
        <pc:chgData name="miyadera haruo(宮寺 晴夫 □研開企○企画１)" userId="ba344d05-b65e-4eb7-a0aa-77c9827b2cc6" providerId="ADAL" clId="{15AABD2C-14CF-4207-967F-C2DB42F00FE3}" dt="2026-05-17T02:50:31.434" v="716"/>
        <pc:sldMkLst>
          <pc:docMk/>
          <pc:sldMk cId="3511925330" sldId="363"/>
        </pc:sldMkLst>
        <pc:spChg chg="add mod">
          <ac:chgData name="miyadera haruo(宮寺 晴夫 □研開企○企画１)" userId="ba344d05-b65e-4eb7-a0aa-77c9827b2cc6" providerId="ADAL" clId="{15AABD2C-14CF-4207-967F-C2DB42F00FE3}" dt="2026-05-17T02:50:10.618" v="714" actId="164"/>
          <ac:spMkLst>
            <pc:docMk/>
            <pc:sldMk cId="3511925330" sldId="363"/>
            <ac:spMk id="11" creationId="{EB56CCB7-FB08-D648-0DC5-FF07442F2101}"/>
          </ac:spMkLst>
        </pc:spChg>
        <pc:spChg chg="mod">
          <ac:chgData name="miyadera haruo(宮寺 晴夫 □研開企○企画１)" userId="ba344d05-b65e-4eb7-a0aa-77c9827b2cc6" providerId="ADAL" clId="{15AABD2C-14CF-4207-967F-C2DB42F00FE3}" dt="2026-05-17T01:17:03.149" v="373" actId="1076"/>
          <ac:spMkLst>
            <pc:docMk/>
            <pc:sldMk cId="3511925330" sldId="363"/>
            <ac:spMk id="13" creationId="{859BDA05-C53E-8D56-8CBD-90861C3C3FF0}"/>
          </ac:spMkLst>
        </pc:spChg>
        <pc:spChg chg="add mod">
          <ac:chgData name="miyadera haruo(宮寺 晴夫 □研開企○企画１)" userId="ba344d05-b65e-4eb7-a0aa-77c9827b2cc6" providerId="ADAL" clId="{15AABD2C-14CF-4207-967F-C2DB42F00FE3}" dt="2026-05-17T02:50:10.618" v="714" actId="164"/>
          <ac:spMkLst>
            <pc:docMk/>
            <pc:sldMk cId="3511925330" sldId="363"/>
            <ac:spMk id="17" creationId="{60A6B3D6-C096-2A6E-76D7-C6B1509F9F3B}"/>
          </ac:spMkLst>
        </pc:spChg>
        <pc:spChg chg="add mod">
          <ac:chgData name="miyadera haruo(宮寺 晴夫 □研開企○企画１)" userId="ba344d05-b65e-4eb7-a0aa-77c9827b2cc6" providerId="ADAL" clId="{15AABD2C-14CF-4207-967F-C2DB42F00FE3}" dt="2026-05-17T02:50:10.618" v="714" actId="164"/>
          <ac:spMkLst>
            <pc:docMk/>
            <pc:sldMk cId="3511925330" sldId="363"/>
            <ac:spMk id="20" creationId="{7EE5F6ED-495C-B05E-12D1-66F89F6770A6}"/>
          </ac:spMkLst>
        </pc:spChg>
        <pc:spChg chg="add mod">
          <ac:chgData name="miyadera haruo(宮寺 晴夫 □研開企○企画１)" userId="ba344d05-b65e-4eb7-a0aa-77c9827b2cc6" providerId="ADAL" clId="{15AABD2C-14CF-4207-967F-C2DB42F00FE3}" dt="2026-05-17T02:50:10.618" v="714" actId="164"/>
          <ac:spMkLst>
            <pc:docMk/>
            <pc:sldMk cId="3511925330" sldId="363"/>
            <ac:spMk id="21" creationId="{76CD6DAE-4169-B832-B266-67C50E4C51D1}"/>
          </ac:spMkLst>
        </pc:spChg>
        <pc:spChg chg="add mod">
          <ac:chgData name="miyadera haruo(宮寺 晴夫 □研開企○企画１)" userId="ba344d05-b65e-4eb7-a0aa-77c9827b2cc6" providerId="ADAL" clId="{15AABD2C-14CF-4207-967F-C2DB42F00FE3}" dt="2026-05-17T02:50:10.618" v="714" actId="164"/>
          <ac:spMkLst>
            <pc:docMk/>
            <pc:sldMk cId="3511925330" sldId="363"/>
            <ac:spMk id="22" creationId="{17FBBE8A-8FD2-CD78-0264-95A407EA4C8A}"/>
          </ac:spMkLst>
        </pc:spChg>
        <pc:grpChg chg="mod">
          <ac:chgData name="miyadera haruo(宮寺 晴夫 □研開企○企画１)" userId="ba344d05-b65e-4eb7-a0aa-77c9827b2cc6" providerId="ADAL" clId="{15AABD2C-14CF-4207-967F-C2DB42F00FE3}" dt="2026-05-17T01:15:28.003" v="361" actId="1076"/>
          <ac:grpSpMkLst>
            <pc:docMk/>
            <pc:sldMk cId="3511925330" sldId="363"/>
            <ac:grpSpMk id="15" creationId="{543398AC-07BD-5803-79D4-147E01384102}"/>
          </ac:grpSpMkLst>
        </pc:grpChg>
        <pc:grpChg chg="add mod">
          <ac:chgData name="miyadera haruo(宮寺 晴夫 □研開企○企画１)" userId="ba344d05-b65e-4eb7-a0aa-77c9827b2cc6" providerId="ADAL" clId="{15AABD2C-14CF-4207-967F-C2DB42F00FE3}" dt="2026-05-17T02:50:10.618" v="714" actId="164"/>
          <ac:grpSpMkLst>
            <pc:docMk/>
            <pc:sldMk cId="3511925330" sldId="363"/>
            <ac:grpSpMk id="23" creationId="{236D5BA3-3291-9DF7-6CE9-E95C0F1AC0F4}"/>
          </ac:grpSpMkLst>
        </pc:grpChg>
        <pc:graphicFrameChg chg="add mod">
          <ac:chgData name="miyadera haruo(宮寺 晴夫 □研開企○企画１)" userId="ba344d05-b65e-4eb7-a0aa-77c9827b2cc6" providerId="ADAL" clId="{15AABD2C-14CF-4207-967F-C2DB42F00FE3}" dt="2026-05-17T02:50:31.434" v="716"/>
          <ac:graphicFrameMkLst>
            <pc:docMk/>
            <pc:sldMk cId="3511925330" sldId="363"/>
            <ac:graphicFrameMk id="24" creationId="{5A047FFA-D1C7-8400-7C26-6243162CC9EE}"/>
          </ac:graphicFrameMkLst>
        </pc:graphicFrameChg>
        <pc:picChg chg="add mod">
          <ac:chgData name="miyadera haruo(宮寺 晴夫 □研開企○企画１)" userId="ba344d05-b65e-4eb7-a0aa-77c9827b2cc6" providerId="ADAL" clId="{15AABD2C-14CF-4207-967F-C2DB42F00FE3}" dt="2026-05-17T02:50:10.618" v="714" actId="164"/>
          <ac:picMkLst>
            <pc:docMk/>
            <pc:sldMk cId="3511925330" sldId="363"/>
            <ac:picMk id="4" creationId="{5F645423-FA18-4097-DAC2-29BD8803571B}"/>
          </ac:picMkLst>
        </pc:picChg>
      </pc:sldChg>
      <pc:sldChg chg="addSp delSp modSp new mod ord">
        <pc:chgData name="miyadera haruo(宮寺 晴夫 □研開企○企画１)" userId="ba344d05-b65e-4eb7-a0aa-77c9827b2cc6" providerId="ADAL" clId="{15AABD2C-14CF-4207-967F-C2DB42F00FE3}" dt="2026-05-17T01:02:13.343" v="304"/>
        <pc:sldMkLst>
          <pc:docMk/>
          <pc:sldMk cId="1932217188" sldId="371"/>
        </pc:sldMkLst>
        <pc:spChg chg="mod">
          <ac:chgData name="miyadera haruo(宮寺 晴夫 □研開企○企画１)" userId="ba344d05-b65e-4eb7-a0aa-77c9827b2cc6" providerId="ADAL" clId="{15AABD2C-14CF-4207-967F-C2DB42F00FE3}" dt="2026-05-17T01:02:13.343" v="304"/>
          <ac:spMkLst>
            <pc:docMk/>
            <pc:sldMk cId="1932217188" sldId="371"/>
            <ac:spMk id="3" creationId="{FA54DABD-5512-6E16-2A38-CCECCD8C6E51}"/>
          </ac:spMkLst>
        </pc:spChg>
        <pc:spChg chg="mod">
          <ac:chgData name="miyadera haruo(宮寺 晴夫 □研開企○企画１)" userId="ba344d05-b65e-4eb7-a0aa-77c9827b2cc6" providerId="ADAL" clId="{15AABD2C-14CF-4207-967F-C2DB42F00FE3}" dt="2026-05-17T00:58:54.715" v="302" actId="1076"/>
          <ac:spMkLst>
            <pc:docMk/>
            <pc:sldMk cId="1932217188" sldId="371"/>
            <ac:spMk id="4" creationId="{27EA24D3-F4CC-3A9A-375B-3793F6201AE0}"/>
          </ac:spMkLst>
        </pc:spChg>
        <pc:spChg chg="add mod">
          <ac:chgData name="miyadera haruo(宮寺 晴夫 □研開企○企画１)" userId="ba344d05-b65e-4eb7-a0aa-77c9827b2cc6" providerId="ADAL" clId="{15AABD2C-14CF-4207-967F-C2DB42F00FE3}" dt="2026-05-17T00:46:30.787" v="150" actId="164"/>
          <ac:spMkLst>
            <pc:docMk/>
            <pc:sldMk cId="1932217188" sldId="371"/>
            <ac:spMk id="12" creationId="{B7079CB8-116D-3645-8735-199D265A4A6F}"/>
          </ac:spMkLst>
        </pc:spChg>
        <pc:spChg chg="add mod">
          <ac:chgData name="miyadera haruo(宮寺 晴夫 □研開企○企画１)" userId="ba344d05-b65e-4eb7-a0aa-77c9827b2cc6" providerId="ADAL" clId="{15AABD2C-14CF-4207-967F-C2DB42F00FE3}" dt="2026-05-17T00:46:24.031" v="149" actId="164"/>
          <ac:spMkLst>
            <pc:docMk/>
            <pc:sldMk cId="1932217188" sldId="371"/>
            <ac:spMk id="13" creationId="{C7E952C2-B4B7-5979-B962-119790E974BB}"/>
          </ac:spMkLst>
        </pc:spChg>
        <pc:spChg chg="add mod">
          <ac:chgData name="miyadera haruo(宮寺 晴夫 □研開企○企画１)" userId="ba344d05-b65e-4eb7-a0aa-77c9827b2cc6" providerId="ADAL" clId="{15AABD2C-14CF-4207-967F-C2DB42F00FE3}" dt="2026-05-17T00:51:52.526" v="221" actId="1076"/>
          <ac:spMkLst>
            <pc:docMk/>
            <pc:sldMk cId="1932217188" sldId="371"/>
            <ac:spMk id="14" creationId="{0BF3B790-B6AD-12B9-E9E0-FBA8C057D0A9}"/>
          </ac:spMkLst>
        </pc:spChg>
        <pc:spChg chg="add mod">
          <ac:chgData name="miyadera haruo(宮寺 晴夫 □研開企○企画１)" userId="ba344d05-b65e-4eb7-a0aa-77c9827b2cc6" providerId="ADAL" clId="{15AABD2C-14CF-4207-967F-C2DB42F00FE3}" dt="2026-05-17T00:49:17.876" v="180" actId="164"/>
          <ac:spMkLst>
            <pc:docMk/>
            <pc:sldMk cId="1932217188" sldId="371"/>
            <ac:spMk id="16" creationId="{935750E5-0614-C65B-4AA8-EE35A4BC6587}"/>
          </ac:spMkLst>
        </pc:spChg>
        <pc:spChg chg="add mod">
          <ac:chgData name="miyadera haruo(宮寺 晴夫 □研開企○企画１)" userId="ba344d05-b65e-4eb7-a0aa-77c9827b2cc6" providerId="ADAL" clId="{15AABD2C-14CF-4207-967F-C2DB42F00FE3}" dt="2026-05-17T00:46:24.031" v="149" actId="164"/>
          <ac:spMkLst>
            <pc:docMk/>
            <pc:sldMk cId="1932217188" sldId="371"/>
            <ac:spMk id="17" creationId="{11A013B2-5666-F128-12A1-8255906B49D9}"/>
          </ac:spMkLst>
        </pc:spChg>
        <pc:spChg chg="add mod">
          <ac:chgData name="miyadera haruo(宮寺 晴夫 □研開企○企画１)" userId="ba344d05-b65e-4eb7-a0aa-77c9827b2cc6" providerId="ADAL" clId="{15AABD2C-14CF-4207-967F-C2DB42F00FE3}" dt="2026-05-17T00:46:24.031" v="149" actId="164"/>
          <ac:spMkLst>
            <pc:docMk/>
            <pc:sldMk cId="1932217188" sldId="371"/>
            <ac:spMk id="18" creationId="{0AE205F8-1452-737D-E906-B2B44445FA48}"/>
          </ac:spMkLst>
        </pc:spChg>
        <pc:spChg chg="add mod">
          <ac:chgData name="miyadera haruo(宮寺 晴夫 □研開企○企画１)" userId="ba344d05-b65e-4eb7-a0aa-77c9827b2cc6" providerId="ADAL" clId="{15AABD2C-14CF-4207-967F-C2DB42F00FE3}" dt="2026-05-17T00:46:24.031" v="149" actId="164"/>
          <ac:spMkLst>
            <pc:docMk/>
            <pc:sldMk cId="1932217188" sldId="371"/>
            <ac:spMk id="19" creationId="{5663C775-6ABB-17DC-F8FB-A00573C064E5}"/>
          </ac:spMkLst>
        </pc:spChg>
        <pc:spChg chg="add mod">
          <ac:chgData name="miyadera haruo(宮寺 晴夫 □研開企○企画１)" userId="ba344d05-b65e-4eb7-a0aa-77c9827b2cc6" providerId="ADAL" clId="{15AABD2C-14CF-4207-967F-C2DB42F00FE3}" dt="2026-05-17T00:49:17.876" v="180" actId="164"/>
          <ac:spMkLst>
            <pc:docMk/>
            <pc:sldMk cId="1932217188" sldId="371"/>
            <ac:spMk id="23" creationId="{7686562A-D86B-1449-BB83-530B21D24DA5}"/>
          </ac:spMkLst>
        </pc:spChg>
        <pc:spChg chg="add mod">
          <ac:chgData name="miyadera haruo(宮寺 晴夫 □研開企○企画１)" userId="ba344d05-b65e-4eb7-a0aa-77c9827b2cc6" providerId="ADAL" clId="{15AABD2C-14CF-4207-967F-C2DB42F00FE3}" dt="2026-05-17T00:55:08.037" v="284" actId="1076"/>
          <ac:spMkLst>
            <pc:docMk/>
            <pc:sldMk cId="1932217188" sldId="371"/>
            <ac:spMk id="26" creationId="{E1690141-75D4-F8A4-1FDF-98ADFE4C4428}"/>
          </ac:spMkLst>
        </pc:spChg>
        <pc:grpChg chg="add mod">
          <ac:chgData name="miyadera haruo(宮寺 晴夫 □研開企○企画１)" userId="ba344d05-b65e-4eb7-a0aa-77c9827b2cc6" providerId="ADAL" clId="{15AABD2C-14CF-4207-967F-C2DB42F00FE3}" dt="2026-05-17T00:51:52.526" v="221" actId="1076"/>
          <ac:grpSpMkLst>
            <pc:docMk/>
            <pc:sldMk cId="1932217188" sldId="371"/>
            <ac:grpSpMk id="20" creationId="{CDBE7767-C83C-1751-2A64-59F213D40004}"/>
          </ac:grpSpMkLst>
        </pc:grpChg>
        <pc:grpChg chg="add mod">
          <ac:chgData name="miyadera haruo(宮寺 晴夫 □研開企○企画１)" userId="ba344d05-b65e-4eb7-a0aa-77c9827b2cc6" providerId="ADAL" clId="{15AABD2C-14CF-4207-967F-C2DB42F00FE3}" dt="2026-05-17T00:51:52.526" v="221" actId="1076"/>
          <ac:grpSpMkLst>
            <pc:docMk/>
            <pc:sldMk cId="1932217188" sldId="371"/>
            <ac:grpSpMk id="21" creationId="{F01CF758-F6DD-C693-EABE-2C3B28D5E19B}"/>
          </ac:grpSpMkLst>
        </pc:grpChg>
        <pc:grpChg chg="add mod">
          <ac:chgData name="miyadera haruo(宮寺 晴夫 □研開企○企画１)" userId="ba344d05-b65e-4eb7-a0aa-77c9827b2cc6" providerId="ADAL" clId="{15AABD2C-14CF-4207-967F-C2DB42F00FE3}" dt="2026-05-17T00:51:52.526" v="221" actId="1076"/>
          <ac:grpSpMkLst>
            <pc:docMk/>
            <pc:sldMk cId="1932217188" sldId="371"/>
            <ac:grpSpMk id="24" creationId="{009C7245-2D06-52D1-B493-AA27CEDB6252}"/>
          </ac:grpSpMkLst>
        </pc:grpChg>
        <pc:picChg chg="add mod">
          <ac:chgData name="miyadera haruo(宮寺 晴夫 □研開企○企画１)" userId="ba344d05-b65e-4eb7-a0aa-77c9827b2cc6" providerId="ADAL" clId="{15AABD2C-14CF-4207-967F-C2DB42F00FE3}" dt="2026-05-17T00:46:30.787" v="150" actId="164"/>
          <ac:picMkLst>
            <pc:docMk/>
            <pc:sldMk cId="1932217188" sldId="371"/>
            <ac:picMk id="6" creationId="{13049944-884A-CB58-ABA3-E4873F915D2E}"/>
          </ac:picMkLst>
        </pc:picChg>
        <pc:picChg chg="add mod">
          <ac:chgData name="miyadera haruo(宮寺 晴夫 □研開企○企画１)" userId="ba344d05-b65e-4eb7-a0aa-77c9827b2cc6" providerId="ADAL" clId="{15AABD2C-14CF-4207-967F-C2DB42F00FE3}" dt="2026-05-17T00:46:24.031" v="149" actId="164"/>
          <ac:picMkLst>
            <pc:docMk/>
            <pc:sldMk cId="1932217188" sldId="371"/>
            <ac:picMk id="8" creationId="{B3427015-B52C-3B1C-8230-7ABD7797B8E2}"/>
          </ac:picMkLst>
        </pc:picChg>
        <pc:picChg chg="add mod">
          <ac:chgData name="miyadera haruo(宮寺 晴夫 □研開企○企画１)" userId="ba344d05-b65e-4eb7-a0aa-77c9827b2cc6" providerId="ADAL" clId="{15AABD2C-14CF-4207-967F-C2DB42F00FE3}" dt="2026-05-17T00:49:17.876" v="180" actId="164"/>
          <ac:picMkLst>
            <pc:docMk/>
            <pc:sldMk cId="1932217188" sldId="371"/>
            <ac:picMk id="10" creationId="{38903ADA-2441-51A1-B1E2-755E25B3CF43}"/>
          </ac:picMkLst>
        </pc:picChg>
      </pc:sldChg>
      <pc:sldChg chg="addSp delSp modSp new mod modAnim">
        <pc:chgData name="miyadera haruo(宮寺 晴夫 □研開企○企画１)" userId="ba344d05-b65e-4eb7-a0aa-77c9827b2cc6" providerId="ADAL" clId="{15AABD2C-14CF-4207-967F-C2DB42F00FE3}" dt="2026-05-17T02:46:06.849" v="631" actId="122"/>
        <pc:sldMkLst>
          <pc:docMk/>
          <pc:sldMk cId="4216791805" sldId="372"/>
        </pc:sldMkLst>
        <pc:spChg chg="mod">
          <ac:chgData name="miyadera haruo(宮寺 晴夫 □研開企○企画１)" userId="ba344d05-b65e-4eb7-a0aa-77c9827b2cc6" providerId="ADAL" clId="{15AABD2C-14CF-4207-967F-C2DB42F00FE3}" dt="2026-05-17T02:44:39.670" v="548" actId="20577"/>
          <ac:spMkLst>
            <pc:docMk/>
            <pc:sldMk cId="4216791805" sldId="372"/>
            <ac:spMk id="2" creationId="{144709B4-5C62-DB81-3A70-DA8A8989DE3E}"/>
          </ac:spMkLst>
        </pc:spChg>
        <pc:spChg chg="mod">
          <ac:chgData name="miyadera haruo(宮寺 晴夫 □研開企○企画１)" userId="ba344d05-b65e-4eb7-a0aa-77c9827b2cc6" providerId="ADAL" clId="{15AABD2C-14CF-4207-967F-C2DB42F00FE3}" dt="2026-05-17T02:44:52.755" v="561" actId="20577"/>
          <ac:spMkLst>
            <pc:docMk/>
            <pc:sldMk cId="4216791805" sldId="372"/>
            <ac:spMk id="3" creationId="{5E320266-1432-2EAA-EB65-BF6D4F73D473}"/>
          </ac:spMkLst>
        </pc:spChg>
        <pc:spChg chg="mod">
          <ac:chgData name="miyadera haruo(宮寺 晴夫 □研開企○企画１)" userId="ba344d05-b65e-4eb7-a0aa-77c9827b2cc6" providerId="ADAL" clId="{15AABD2C-14CF-4207-967F-C2DB42F00FE3}" dt="2026-05-17T02:46:06.849" v="631" actId="122"/>
          <ac:spMkLst>
            <pc:docMk/>
            <pc:sldMk cId="4216791805" sldId="372"/>
            <ac:spMk id="4" creationId="{ADDB880D-CB4F-1F71-F7FF-7F1149698DD4}"/>
          </ac:spMkLst>
        </pc:spChg>
        <pc:spChg chg="add mod">
          <ac:chgData name="miyadera haruo(宮寺 晴夫 □研開企○企画１)" userId="ba344d05-b65e-4eb7-a0aa-77c9827b2cc6" providerId="ADAL" clId="{15AABD2C-14CF-4207-967F-C2DB42F00FE3}" dt="2026-05-17T01:10:06.485" v="346" actId="1076"/>
          <ac:spMkLst>
            <pc:docMk/>
            <pc:sldMk cId="4216791805" sldId="372"/>
            <ac:spMk id="10" creationId="{8093A36D-5130-8F7E-A733-8B211A53889E}"/>
          </ac:spMkLst>
        </pc:spChg>
        <pc:spChg chg="add mod">
          <ac:chgData name="miyadera haruo(宮寺 晴夫 □研開企○企画１)" userId="ba344d05-b65e-4eb7-a0aa-77c9827b2cc6" providerId="ADAL" clId="{15AABD2C-14CF-4207-967F-C2DB42F00FE3}" dt="2026-05-17T01:23:09.721" v="465" actId="1076"/>
          <ac:spMkLst>
            <pc:docMk/>
            <pc:sldMk cId="4216791805" sldId="372"/>
            <ac:spMk id="18" creationId="{F5F8A307-1078-9C2C-6B79-6703A52106D2}"/>
          </ac:spMkLst>
        </pc:spChg>
        <pc:spChg chg="add mod">
          <ac:chgData name="miyadera haruo(宮寺 晴夫 □研開企○企画１)" userId="ba344d05-b65e-4eb7-a0aa-77c9827b2cc6" providerId="ADAL" clId="{15AABD2C-14CF-4207-967F-C2DB42F00FE3}" dt="2026-05-17T01:23:15.341" v="466" actId="1076"/>
          <ac:spMkLst>
            <pc:docMk/>
            <pc:sldMk cId="4216791805" sldId="372"/>
            <ac:spMk id="19" creationId="{BFF4C5C3-A113-A1C7-543B-650AEEE7FB2B}"/>
          </ac:spMkLst>
        </pc:spChg>
        <pc:spChg chg="add mod">
          <ac:chgData name="miyadera haruo(宮寺 晴夫 □研開企○企画１)" userId="ba344d05-b65e-4eb7-a0aa-77c9827b2cc6" providerId="ADAL" clId="{15AABD2C-14CF-4207-967F-C2DB42F00FE3}" dt="2026-05-17T01:23:21.213" v="467" actId="1076"/>
          <ac:spMkLst>
            <pc:docMk/>
            <pc:sldMk cId="4216791805" sldId="372"/>
            <ac:spMk id="20" creationId="{9F8865A7-9008-7584-2486-83822408561B}"/>
          </ac:spMkLst>
        </pc:spChg>
        <pc:grpChg chg="add mod">
          <ac:chgData name="miyadera haruo(宮寺 晴夫 □研開企○企画１)" userId="ba344d05-b65e-4eb7-a0aa-77c9827b2cc6" providerId="ADAL" clId="{15AABD2C-14CF-4207-967F-C2DB42F00FE3}" dt="2026-05-17T01:14:17.842" v="356" actId="1076"/>
          <ac:grpSpMkLst>
            <pc:docMk/>
            <pc:sldMk cId="4216791805" sldId="372"/>
            <ac:grpSpMk id="11" creationId="{FDCF3FB2-F94C-765F-4046-D1DFBFA0A9F6}"/>
          </ac:grpSpMkLst>
        </pc:grpChg>
        <pc:picChg chg="add mod">
          <ac:chgData name="miyadera haruo(宮寺 晴夫 □研開企○企画１)" userId="ba344d05-b65e-4eb7-a0aa-77c9827b2cc6" providerId="ADAL" clId="{15AABD2C-14CF-4207-967F-C2DB42F00FE3}" dt="2026-05-17T01:14:17.842" v="356" actId="1076"/>
          <ac:picMkLst>
            <pc:docMk/>
            <pc:sldMk cId="4216791805" sldId="372"/>
            <ac:picMk id="6" creationId="{0C45FF4F-A30B-3714-F430-CF1D850DD2BC}"/>
          </ac:picMkLst>
        </pc:picChg>
        <pc:picChg chg="add mod">
          <ac:chgData name="miyadera haruo(宮寺 晴夫 □研開企○企画１)" userId="ba344d05-b65e-4eb7-a0aa-77c9827b2cc6" providerId="ADAL" clId="{15AABD2C-14CF-4207-967F-C2DB42F00FE3}" dt="2026-05-17T01:09:53.347" v="344" actId="1076"/>
          <ac:picMkLst>
            <pc:docMk/>
            <pc:sldMk cId="4216791805" sldId="372"/>
            <ac:picMk id="8" creationId="{85D4A0FC-8ABE-21C6-E7A8-B53E4EC665AF}"/>
          </ac:picMkLst>
        </pc:picChg>
        <pc:picChg chg="add mod">
          <ac:chgData name="miyadera haruo(宮寺 晴夫 □研開企○企画１)" userId="ba344d05-b65e-4eb7-a0aa-77c9827b2cc6" providerId="ADAL" clId="{15AABD2C-14CF-4207-967F-C2DB42F00FE3}" dt="2026-05-17T01:23:02.410" v="464" actId="1036"/>
          <ac:picMkLst>
            <pc:docMk/>
            <pc:sldMk cId="4216791805" sldId="372"/>
            <ac:picMk id="16" creationId="{F350C1E7-EAD5-A720-FFB3-55A245E6CC6F}"/>
          </ac:picMkLst>
        </pc:picChg>
        <pc:cxnChg chg="add mod">
          <ac:chgData name="miyadera haruo(宮寺 晴夫 □研開企○企画１)" userId="ba344d05-b65e-4eb7-a0aa-77c9827b2cc6" providerId="ADAL" clId="{15AABD2C-14CF-4207-967F-C2DB42F00FE3}" dt="2026-05-17T01:14:17.842" v="356" actId="1076"/>
          <ac:cxnSpMkLst>
            <pc:docMk/>
            <pc:sldMk cId="4216791805" sldId="372"/>
            <ac:cxnSpMk id="13" creationId="{D20FD490-A2B0-29F0-E66D-F5F5621C12C5}"/>
          </ac:cxnSpMkLst>
        </pc:cxnChg>
      </pc:sldChg>
      <pc:sldMasterChg chg="modSldLayout">
        <pc:chgData name="miyadera haruo(宮寺 晴夫 □研開企○企画１)" userId="ba344d05-b65e-4eb7-a0aa-77c9827b2cc6" providerId="ADAL" clId="{15AABD2C-14CF-4207-967F-C2DB42F00FE3}" dt="2026-05-17T01:02:42.015" v="319" actId="20577"/>
        <pc:sldMasterMkLst>
          <pc:docMk/>
          <pc:sldMasterMk cId="1146231481" sldId="2147483660"/>
        </pc:sldMasterMkLst>
        <pc:sldLayoutChg chg="modSp mod">
          <pc:chgData name="miyadera haruo(宮寺 晴夫 □研開企○企画１)" userId="ba344d05-b65e-4eb7-a0aa-77c9827b2cc6" providerId="ADAL" clId="{15AABD2C-14CF-4207-967F-C2DB42F00FE3}" dt="2026-05-17T01:02:42.015" v="319" actId="20577"/>
          <pc:sldLayoutMkLst>
            <pc:docMk/>
            <pc:sldMasterMk cId="1146231481" sldId="2147483660"/>
            <pc:sldLayoutMk cId="2258786566" sldId="2147483668"/>
          </pc:sldLayoutMkLst>
          <pc:spChg chg="mod">
            <ac:chgData name="miyadera haruo(宮寺 晴夫 □研開企○企画１)" userId="ba344d05-b65e-4eb7-a0aa-77c9827b2cc6" providerId="ADAL" clId="{15AABD2C-14CF-4207-967F-C2DB42F00FE3}" dt="2026-05-17T01:02:42.015" v="319" actId="20577"/>
            <ac:spMkLst>
              <pc:docMk/>
              <pc:sldMasterMk cId="1146231481" sldId="2147483660"/>
              <pc:sldLayoutMk cId="2258786566" sldId="2147483668"/>
              <ac:spMk id="10" creationId="{00000000-0000-0000-0000-000000000000}"/>
            </ac:spMkLst>
          </pc:spChg>
        </pc:sldLayoutChg>
        <pc:sldLayoutChg chg="modSp mod">
          <pc:chgData name="miyadera haruo(宮寺 晴夫 □研開企○企画１)" userId="ba344d05-b65e-4eb7-a0aa-77c9827b2cc6" providerId="ADAL" clId="{15AABD2C-14CF-4207-967F-C2DB42F00FE3}" dt="2026-05-17T00:52:19.038" v="235" actId="20577"/>
          <pc:sldLayoutMkLst>
            <pc:docMk/>
            <pc:sldMasterMk cId="1146231481" sldId="2147483660"/>
            <pc:sldLayoutMk cId="2595469859" sldId="2147483670"/>
          </pc:sldLayoutMkLst>
          <pc:spChg chg="mod">
            <ac:chgData name="miyadera haruo(宮寺 晴夫 □研開企○企画１)" userId="ba344d05-b65e-4eb7-a0aa-77c9827b2cc6" providerId="ADAL" clId="{15AABD2C-14CF-4207-967F-C2DB42F00FE3}" dt="2026-05-17T00:52:13.350" v="233" actId="20577"/>
            <ac:spMkLst>
              <pc:docMk/>
              <pc:sldMasterMk cId="1146231481" sldId="2147483660"/>
              <pc:sldLayoutMk cId="2595469859" sldId="2147483670"/>
              <ac:spMk id="3" creationId="{D736639E-940B-FDFF-DD10-DF101F40FD01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toshiba.local\adsf\PIC_ronen\2013\(&#28809;&#29123;)&#20491;&#20154;&#29992;&#12496;&#12483;&#12463;&#12450;&#12483;&#12503;\&#26441;&#30000;\2014&#24180;&#24230;\&#12511;&#12517;&#12458;&#12531;&#22269;&#12503;&#12525;14A\&#12511;&#12517;&#12458;&#12531;&#12477;&#12540;&#12473;\Reyna_source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toshiba.local\adsf\PIC_ronen\2013\(&#28809;&#29123;)&#20491;&#20154;&#29992;&#12496;&#12483;&#12463;&#12450;&#12483;&#12503;\&#26441;&#30000;\2014&#24180;&#24230;\&#12511;&#12517;&#12458;&#12531;&#22269;&#12503;&#12525;14A\&#12511;&#12517;&#12458;&#12531;&#12477;&#12540;&#12473;\Reyna_source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toshiba.local\adsf\PIC_ronen\2013\(&#28809;&#29123;)&#20491;&#20154;&#29992;&#12496;&#12483;&#12463;&#12450;&#12483;&#12503;\&#26441;&#30000;\2014&#24180;&#24230;\&#65288;&#20206;&#65289;&#12511;&#12517;&#12458;&#12531;&#20808;&#34892;&#30740;&#31350;14A\&#12511;&#12517;&#12458;&#12531;&#20808;&#34892;&#30740;&#31350;&#3492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573450345138576"/>
          <c:y val="0.22596572001937063"/>
          <c:w val="0.67344773054452145"/>
          <c:h val="0.58014354353143338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Reyna!$A$13:$A$200</c:f>
              <c:numCache>
                <c:formatCode>General</c:formatCode>
                <c:ptCount val="188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2</c:v>
                </c:pt>
                <c:pt idx="11">
                  <c:v>3</c:v>
                </c:pt>
                <c:pt idx="12">
                  <c:v>4</c:v>
                </c:pt>
                <c:pt idx="13">
                  <c:v>5</c:v>
                </c:pt>
                <c:pt idx="14">
                  <c:v>6</c:v>
                </c:pt>
                <c:pt idx="15">
                  <c:v>7</c:v>
                </c:pt>
                <c:pt idx="16">
                  <c:v>8</c:v>
                </c:pt>
                <c:pt idx="17">
                  <c:v>9</c:v>
                </c:pt>
                <c:pt idx="18">
                  <c:v>10</c:v>
                </c:pt>
                <c:pt idx="19">
                  <c:v>20</c:v>
                </c:pt>
                <c:pt idx="20">
                  <c:v>30</c:v>
                </c:pt>
                <c:pt idx="21">
                  <c:v>40</c:v>
                </c:pt>
                <c:pt idx="22">
                  <c:v>50</c:v>
                </c:pt>
                <c:pt idx="23">
                  <c:v>60</c:v>
                </c:pt>
                <c:pt idx="24">
                  <c:v>70</c:v>
                </c:pt>
                <c:pt idx="25">
                  <c:v>80</c:v>
                </c:pt>
                <c:pt idx="26">
                  <c:v>90</c:v>
                </c:pt>
                <c:pt idx="27">
                  <c:v>100</c:v>
                </c:pt>
                <c:pt idx="28">
                  <c:v>200</c:v>
                </c:pt>
                <c:pt idx="29">
                  <c:v>300</c:v>
                </c:pt>
                <c:pt idx="30">
                  <c:v>400</c:v>
                </c:pt>
                <c:pt idx="31">
                  <c:v>500</c:v>
                </c:pt>
                <c:pt idx="32">
                  <c:v>600</c:v>
                </c:pt>
                <c:pt idx="33">
                  <c:v>700</c:v>
                </c:pt>
                <c:pt idx="34">
                  <c:v>800</c:v>
                </c:pt>
                <c:pt idx="35">
                  <c:v>900</c:v>
                </c:pt>
                <c:pt idx="36">
                  <c:v>1000</c:v>
                </c:pt>
                <c:pt idx="37">
                  <c:v>1100</c:v>
                </c:pt>
                <c:pt idx="38">
                  <c:v>1200</c:v>
                </c:pt>
                <c:pt idx="39">
                  <c:v>1300</c:v>
                </c:pt>
                <c:pt idx="40">
                  <c:v>1400</c:v>
                </c:pt>
                <c:pt idx="41">
                  <c:v>1500</c:v>
                </c:pt>
                <c:pt idx="42">
                  <c:v>1600</c:v>
                </c:pt>
                <c:pt idx="43">
                  <c:v>1700</c:v>
                </c:pt>
                <c:pt idx="44">
                  <c:v>1800</c:v>
                </c:pt>
                <c:pt idx="45">
                  <c:v>1900</c:v>
                </c:pt>
                <c:pt idx="46">
                  <c:v>2000</c:v>
                </c:pt>
                <c:pt idx="47">
                  <c:v>2100</c:v>
                </c:pt>
                <c:pt idx="48">
                  <c:v>2200</c:v>
                </c:pt>
                <c:pt idx="49">
                  <c:v>2300</c:v>
                </c:pt>
                <c:pt idx="50">
                  <c:v>2400</c:v>
                </c:pt>
                <c:pt idx="51">
                  <c:v>2500</c:v>
                </c:pt>
                <c:pt idx="52">
                  <c:v>2600</c:v>
                </c:pt>
                <c:pt idx="53">
                  <c:v>2700</c:v>
                </c:pt>
                <c:pt idx="54">
                  <c:v>2800</c:v>
                </c:pt>
                <c:pt idx="55">
                  <c:v>2900</c:v>
                </c:pt>
                <c:pt idx="56">
                  <c:v>3000</c:v>
                </c:pt>
                <c:pt idx="57">
                  <c:v>3100</c:v>
                </c:pt>
                <c:pt idx="58">
                  <c:v>3200</c:v>
                </c:pt>
                <c:pt idx="59">
                  <c:v>3300</c:v>
                </c:pt>
                <c:pt idx="60">
                  <c:v>3400</c:v>
                </c:pt>
                <c:pt idx="61">
                  <c:v>3500</c:v>
                </c:pt>
                <c:pt idx="62">
                  <c:v>3600</c:v>
                </c:pt>
                <c:pt idx="63">
                  <c:v>3700</c:v>
                </c:pt>
                <c:pt idx="64">
                  <c:v>3800</c:v>
                </c:pt>
                <c:pt idx="65">
                  <c:v>3900</c:v>
                </c:pt>
                <c:pt idx="66">
                  <c:v>4000</c:v>
                </c:pt>
                <c:pt idx="67">
                  <c:v>4100</c:v>
                </c:pt>
                <c:pt idx="68">
                  <c:v>4200</c:v>
                </c:pt>
                <c:pt idx="69">
                  <c:v>4300</c:v>
                </c:pt>
                <c:pt idx="70">
                  <c:v>4400</c:v>
                </c:pt>
                <c:pt idx="71">
                  <c:v>4500</c:v>
                </c:pt>
                <c:pt idx="72">
                  <c:v>4600</c:v>
                </c:pt>
                <c:pt idx="73">
                  <c:v>4700</c:v>
                </c:pt>
                <c:pt idx="74">
                  <c:v>4800</c:v>
                </c:pt>
                <c:pt idx="75">
                  <c:v>4900</c:v>
                </c:pt>
                <c:pt idx="76">
                  <c:v>5000</c:v>
                </c:pt>
                <c:pt idx="77">
                  <c:v>5100</c:v>
                </c:pt>
                <c:pt idx="78">
                  <c:v>5200</c:v>
                </c:pt>
                <c:pt idx="79">
                  <c:v>5300</c:v>
                </c:pt>
                <c:pt idx="80">
                  <c:v>5400</c:v>
                </c:pt>
                <c:pt idx="81">
                  <c:v>5500</c:v>
                </c:pt>
                <c:pt idx="82">
                  <c:v>5600</c:v>
                </c:pt>
                <c:pt idx="83">
                  <c:v>5700</c:v>
                </c:pt>
                <c:pt idx="84">
                  <c:v>5800</c:v>
                </c:pt>
                <c:pt idx="85">
                  <c:v>5900</c:v>
                </c:pt>
                <c:pt idx="86">
                  <c:v>6000</c:v>
                </c:pt>
                <c:pt idx="87">
                  <c:v>6100</c:v>
                </c:pt>
                <c:pt idx="88">
                  <c:v>6200</c:v>
                </c:pt>
                <c:pt idx="89">
                  <c:v>6300</c:v>
                </c:pt>
                <c:pt idx="90">
                  <c:v>6400</c:v>
                </c:pt>
              </c:numCache>
            </c:numRef>
          </c:xVal>
          <c:yVal>
            <c:numRef>
              <c:f>Reyna!$B$13:$B$200</c:f>
              <c:numCache>
                <c:formatCode>General</c:formatCode>
                <c:ptCount val="188"/>
                <c:pt idx="0">
                  <c:v>1.2140051278816646E-4</c:v>
                </c:pt>
                <c:pt idx="1">
                  <c:v>7.1320559380486407E-4</c:v>
                </c:pt>
                <c:pt idx="2">
                  <c:v>1.3843875561343668E-3</c:v>
                </c:pt>
                <c:pt idx="3">
                  <c:v>1.9064577192159824E-3</c:v>
                </c:pt>
                <c:pt idx="4">
                  <c:v>2.2550938088153729E-3</c:v>
                </c:pt>
                <c:pt idx="5">
                  <c:v>2.462366587867994E-3</c:v>
                </c:pt>
                <c:pt idx="6">
                  <c:v>2.5661509919054121E-3</c:v>
                </c:pt>
                <c:pt idx="7">
                  <c:v>2.597653553650298E-3</c:v>
                </c:pt>
                <c:pt idx="8">
                  <c:v>2.5800770046179402E-3</c:v>
                </c:pt>
                <c:pt idx="9">
                  <c:v>2.5300000000000001E-3</c:v>
                </c:pt>
                <c:pt idx="10">
                  <c:v>1.656908331534517E-3</c:v>
                </c:pt>
                <c:pt idx="11">
                  <c:v>1.045800189327907E-3</c:v>
                </c:pt>
                <c:pt idx="12">
                  <c:v>6.9415708762952976E-4</c:v>
                </c:pt>
                <c:pt idx="13">
                  <c:v>4.8363854359015053E-4</c:v>
                </c:pt>
                <c:pt idx="14">
                  <c:v>3.5067137374170484E-4</c:v>
                </c:pt>
                <c:pt idx="15">
                  <c:v>2.6261575787066326E-4</c:v>
                </c:pt>
                <c:pt idx="16">
                  <c:v>2.019475483719096E-4</c:v>
                </c:pt>
                <c:pt idx="17">
                  <c:v>1.5874735008807733E-4</c:v>
                </c:pt>
                <c:pt idx="18">
                  <c:v>1.2712194268850731E-4</c:v>
                </c:pt>
                <c:pt idx="19">
                  <c:v>2.5487893644395796E-5</c:v>
                </c:pt>
                <c:pt idx="20">
                  <c:v>8.9985667005493301E-6</c:v>
                </c:pt>
                <c:pt idx="21">
                  <c:v>4.139398843931465E-6</c:v>
                </c:pt>
                <c:pt idx="22">
                  <c:v>2.223655983113076E-6</c:v>
                </c:pt>
                <c:pt idx="23">
                  <c:v>1.3233951206380642E-6</c:v>
                </c:pt>
                <c:pt idx="24">
                  <c:v>8.4717986505914623E-7</c:v>
                </c:pt>
                <c:pt idx="25">
                  <c:v>5.7277961467898807E-7</c:v>
                </c:pt>
                <c:pt idx="26">
                  <c:v>4.0407400595084378E-7</c:v>
                </c:pt>
                <c:pt idx="27">
                  <c:v>2.9493106643164117E-7</c:v>
                </c:pt>
                <c:pt idx="28">
                  <c:v>3.5117572561505572E-8</c:v>
                </c:pt>
                <c:pt idx="29">
                  <c:v>9.7343630071396271E-9</c:v>
                </c:pt>
                <c:pt idx="30">
                  <c:v>3.8625349443595177E-9</c:v>
                </c:pt>
                <c:pt idx="31">
                  <c:v>1.8724116841772395E-9</c:v>
                </c:pt>
                <c:pt idx="32">
                  <c:v>1.0318098880093654E-9</c:v>
                </c:pt>
                <c:pt idx="33">
                  <c:v>6.2164945972793946E-10</c:v>
                </c:pt>
                <c:pt idx="34">
                  <c:v>3.9997992525363402E-10</c:v>
                </c:pt>
                <c:pt idx="35">
                  <c:v>2.7067485414902463E-10</c:v>
                </c:pt>
                <c:pt idx="36">
                  <c:v>1.9064284970955699E-10</c:v>
                </c:pt>
                <c:pt idx="37">
                  <c:v>1.3870478830885207E-10</c:v>
                </c:pt>
                <c:pt idx="38">
                  <c:v>1.0366689872758837E-10</c:v>
                </c:pt>
                <c:pt idx="39">
                  <c:v>7.925407344672237E-11</c:v>
                </c:pt>
                <c:pt idx="40">
                  <c:v>6.1772806518230555E-11</c:v>
                </c:pt>
                <c:pt idx="41">
                  <c:v>4.8958008494272364E-11</c:v>
                </c:pt>
                <c:pt idx="42">
                  <c:v>3.9371017373897451E-11</c:v>
                </c:pt>
                <c:pt idx="43">
                  <c:v>3.2069959083077957E-11</c:v>
                </c:pt>
                <c:pt idx="44">
                  <c:v>2.6421666285978452E-11</c:v>
                </c:pt>
                <c:pt idx="45">
                  <c:v>2.1990459072323706E-11</c:v>
                </c:pt>
                <c:pt idx="46">
                  <c:v>1.8470279293014254E-11</c:v>
                </c:pt>
                <c:pt idx="47">
                  <c:v>1.5642111899923956E-11</c:v>
                </c:pt>
                <c:pt idx="48">
                  <c:v>1.3346600753321419E-11</c:v>
                </c:pt>
                <c:pt idx="49">
                  <c:v>1.1466040385612189E-11</c:v>
                </c:pt>
                <c:pt idx="50">
                  <c:v>9.9122932544155986E-12</c:v>
                </c:pt>
                <c:pt idx="51">
                  <c:v>8.6185336342954317E-12</c:v>
                </c:pt>
                <c:pt idx="52">
                  <c:v>7.5335117320053305E-12</c:v>
                </c:pt>
                <c:pt idx="53">
                  <c:v>6.6175076434091473E-12</c:v>
                </c:pt>
                <c:pt idx="54">
                  <c:v>5.8394371426346239E-12</c:v>
                </c:pt>
                <c:pt idx="55">
                  <c:v>5.1747545444175573E-12</c:v>
                </c:pt>
                <c:pt idx="56">
                  <c:v>4.6039148972892883E-12</c:v>
                </c:pt>
                <c:pt idx="57">
                  <c:v>4.1112337829244781E-12</c:v>
                </c:pt>
                <c:pt idx="58">
                  <c:v>3.6840331718412709E-12</c:v>
                </c:pt>
                <c:pt idx="59">
                  <c:v>3.3119953954044279E-12</c:v>
                </c:pt>
                <c:pt idx="60">
                  <c:v>2.9866701188735049E-12</c:v>
                </c:pt>
                <c:pt idx="61">
                  <c:v>2.7010949006248915E-12</c:v>
                </c:pt>
                <c:pt idx="62">
                  <c:v>2.4495008525629502E-12</c:v>
                </c:pt>
                <c:pt idx="63">
                  <c:v>2.2270826115129192E-12</c:v>
                </c:pt>
                <c:pt idx="64">
                  <c:v>2.0298173060266949E-12</c:v>
                </c:pt>
                <c:pt idx="65">
                  <c:v>1.8543211369360252E-12</c:v>
                </c:pt>
                <c:pt idx="66">
                  <c:v>1.6977350433320516E-12</c:v>
                </c:pt>
                <c:pt idx="67">
                  <c:v>1.5576330136066619E-12</c:v>
                </c:pt>
                <c:pt idx="68">
                  <c:v>1.4319481418888033E-12</c:v>
                </c:pt>
                <c:pt idx="69">
                  <c:v>1.3189126761219203E-12</c:v>
                </c:pt>
                <c:pt idx="70">
                  <c:v>1.2170091627419713E-12</c:v>
                </c:pt>
                <c:pt idx="71">
                  <c:v>1.1249304410165126E-12</c:v>
                </c:pt>
                <c:pt idx="72">
                  <c:v>1.0415467325835265E-12</c:v>
                </c:pt>
                <c:pt idx="73">
                  <c:v>9.6587844837873896E-13</c:v>
                </c:pt>
                <c:pt idx="74">
                  <c:v>8.9707362498548264E-13</c:v>
                </c:pt>
                <c:pt idx="75">
                  <c:v>8.3438912680577106E-13</c:v>
                </c:pt>
                <c:pt idx="76">
                  <c:v>7.7717492510548999E-13</c:v>
                </c:pt>
                <c:pt idx="77">
                  <c:v>7.2486090168047176E-13</c:v>
                </c:pt>
                <c:pt idx="78">
                  <c:v>6.7694573242518507E-13</c:v>
                </c:pt>
                <c:pt idx="79">
                  <c:v>6.3298749110149711E-13</c:v>
                </c:pt>
                <c:pt idx="80">
                  <c:v>5.9259568113686785E-13</c:v>
                </c:pt>
                <c:pt idx="81">
                  <c:v>5.5542445716873717E-13</c:v>
                </c:pt>
                <c:pt idx="82">
                  <c:v>5.2116684124067419E-13</c:v>
                </c:pt>
                <c:pt idx="83">
                  <c:v>4.8954977331603591E-13</c:v>
                </c:pt>
                <c:pt idx="84">
                  <c:v>4.6032986386410337E-13</c:v>
                </c:pt>
                <c:pt idx="85">
                  <c:v>4.3328973906156525E-13</c:v>
                </c:pt>
                <c:pt idx="86">
                  <c:v>4.0823488770854146E-13</c:v>
                </c:pt>
                <c:pt idx="87">
                  <c:v>3.849909341235795E-13</c:v>
                </c:pt>
                <c:pt idx="88">
                  <c:v>3.6340127371985508E-13</c:v>
                </c:pt>
                <c:pt idx="89">
                  <c:v>3.4332501819931144E-13</c:v>
                </c:pt>
                <c:pt idx="90">
                  <c:v>3.2463520575170025E-13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086-4F51-AB45-BF18FB3341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0824576"/>
        <c:axId val="120826880"/>
      </c:scatterChart>
      <c:valAx>
        <c:axId val="120824576"/>
        <c:scaling>
          <c:logBase val="10"/>
          <c:orientation val="minMax"/>
          <c:max val="1000"/>
          <c:min val="0.1"/>
        </c:scaling>
        <c:delete val="0"/>
        <c:axPos val="b"/>
        <c:majorGridlines>
          <c:spPr>
            <a:ln>
              <a:solidFill>
                <a:schemeClr val="tx1"/>
              </a:solidFill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lang="ja-JP"/>
                </a:pPr>
                <a:r>
                  <a:rPr lang="en-US"/>
                  <a:t>Energy[GeV]</a:t>
                </a:r>
                <a:endParaRPr lang="ja-JP"/>
              </a:p>
            </c:rich>
          </c:tx>
          <c:layout>
            <c:manualLayout>
              <c:xMode val="edge"/>
              <c:yMode val="edge"/>
              <c:x val="0.45030231032547491"/>
              <c:y val="0.87370192243664013"/>
            </c:manualLayout>
          </c:layout>
          <c:overlay val="0"/>
        </c:title>
        <c:numFmt formatCode="General" sourceLinked="0"/>
        <c:majorTickMark val="in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lang="ja-JP"/>
            </a:pPr>
            <a:endParaRPr lang="en-US"/>
          </a:p>
        </c:txPr>
        <c:crossAx val="120826880"/>
        <c:crossesAt val="1.0000000000000006E-10"/>
        <c:crossBetween val="midCat"/>
      </c:valAx>
      <c:valAx>
        <c:axId val="120826880"/>
        <c:scaling>
          <c:logBase val="10"/>
          <c:orientation val="minMax"/>
          <c:min val="1.0000000000000006E-10"/>
        </c:scaling>
        <c:delete val="0"/>
        <c:axPos val="l"/>
        <c:majorGridlines>
          <c:spPr>
            <a:ln>
              <a:solidFill>
                <a:schemeClr val="tx1"/>
              </a:solidFill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lang="ja-JP"/>
                </a:pPr>
                <a:r>
                  <a:rPr lang="en-US"/>
                  <a:t>Intensity [/cm</a:t>
                </a:r>
                <a:r>
                  <a:rPr lang="en-US" baseline="30000"/>
                  <a:t>2</a:t>
                </a:r>
                <a:r>
                  <a:rPr lang="en-US" baseline="0"/>
                  <a:t>/</a:t>
                </a:r>
                <a:r>
                  <a:rPr lang="en-US"/>
                  <a:t> </a:t>
                </a:r>
                <a:r>
                  <a:rPr lang="en-US" err="1"/>
                  <a:t>sr</a:t>
                </a:r>
                <a:r>
                  <a:rPr lang="en-US"/>
                  <a:t>/ sec/ GeV]</a:t>
                </a:r>
                <a:endParaRPr lang="ja-JP"/>
              </a:p>
            </c:rich>
          </c:tx>
          <c:layout>
            <c:manualLayout>
              <c:xMode val="edge"/>
              <c:yMode val="edge"/>
              <c:x val="9.1399586069937436E-3"/>
              <c:y val="9.6848303226870824E-2"/>
            </c:manualLayout>
          </c:layout>
          <c:overlay val="0"/>
        </c:title>
        <c:numFmt formatCode="0.E+00" sourceLinked="0"/>
        <c:majorTickMark val="in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lang="ja-JP"/>
            </a:pPr>
            <a:endParaRPr lang="en-US"/>
          </a:p>
        </c:txPr>
        <c:crossAx val="120824576"/>
        <c:crossesAt val="0.1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 b="0">
          <a:latin typeface="Arial Unicode MS" panose="020B0604020202020204" pitchFamily="50" charset="-128"/>
          <a:ea typeface="Arial Unicode MS" panose="020B0604020202020204" pitchFamily="50" charset="-128"/>
          <a:cs typeface="Arial Unicode MS" panose="020B0604020202020204" pitchFamily="50" charset="-128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6216476928149002"/>
          <c:y val="0.11153894398217944"/>
          <c:w val="0.66550754145664304"/>
          <c:h val="0.68508280434837443"/>
        </c:manualLayout>
      </c:layout>
      <c:scatterChart>
        <c:scatterStyle val="smoothMarker"/>
        <c:varyColors val="0"/>
        <c:ser>
          <c:idx val="5"/>
          <c:order val="0"/>
          <c:tx>
            <c:strRef>
              <c:f>Reyna!$I$12</c:f>
              <c:strCache>
                <c:ptCount val="1"/>
                <c:pt idx="0">
                  <c:v>1-100GeV</c:v>
                </c:pt>
              </c:strCache>
            </c:strRef>
          </c:tx>
          <c:spPr>
            <a:ln>
              <a:solidFill>
                <a:srgbClr val="C0504D">
                  <a:lumMod val="75000"/>
                </a:srgbClr>
              </a:solidFill>
            </a:ln>
          </c:spPr>
          <c:marker>
            <c:symbol val="none"/>
          </c:marker>
          <c:xVal>
            <c:numRef>
              <c:f>Reyna!$E$13:$E$200</c:f>
              <c:numCache>
                <c:formatCode>General</c:formatCode>
                <c:ptCount val="18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</c:numCache>
            </c:numRef>
          </c:xVal>
          <c:yVal>
            <c:numRef>
              <c:f>Reyna!$I$13:$I$200</c:f>
              <c:numCache>
                <c:formatCode>General</c:formatCode>
                <c:ptCount val="188"/>
                <c:pt idx="0">
                  <c:v>8.328582941861333E-3</c:v>
                </c:pt>
                <c:pt idx="1">
                  <c:v>8.3257146863231005E-3</c:v>
                </c:pt>
                <c:pt idx="2">
                  <c:v>8.3171142986413187E-3</c:v>
                </c:pt>
                <c:pt idx="3">
                  <c:v>8.3027949075921322E-3</c:v>
                </c:pt>
                <c:pt idx="4">
                  <c:v>8.2827783677435363E-3</c:v>
                </c:pt>
                <c:pt idx="5">
                  <c:v>8.2570952194216084E-3</c:v>
                </c:pt>
                <c:pt idx="6">
                  <c:v>8.2257846327735314E-3</c:v>
                </c:pt>
                <c:pt idx="7">
                  <c:v>8.1888943360364577E-3</c:v>
                </c:pt>
                <c:pt idx="8">
                  <c:v>8.1464805281530658E-3</c:v>
                </c:pt>
                <c:pt idx="9">
                  <c:v>8.0986077759048012E-3</c:v>
                </c:pt>
                <c:pt idx="10">
                  <c:v>8.0453488957644686E-3</c:v>
                </c:pt>
                <c:pt idx="11">
                  <c:v>7.9867848206991218E-3</c:v>
                </c:pt>
                <c:pt idx="12">
                  <c:v>7.9230044521842041E-3</c:v>
                </c:pt>
                <c:pt idx="13">
                  <c:v>7.8541044977184244E-3</c:v>
                </c:pt>
                <c:pt idx="14">
                  <c:v>7.7801892941569513E-3</c:v>
                </c:pt>
                <c:pt idx="15">
                  <c:v>7.7013706172083052E-3</c:v>
                </c:pt>
                <c:pt idx="16">
                  <c:v>7.6177674774671206E-3</c:v>
                </c:pt>
                <c:pt idx="17">
                  <c:v>7.5295059033810285E-3</c:v>
                </c:pt>
                <c:pt idx="18">
                  <c:v>7.4367187115749519E-3</c:v>
                </c:pt>
                <c:pt idx="19">
                  <c:v>7.339545264980896E-3</c:v>
                </c:pt>
                <c:pt idx="20">
                  <c:v>7.2381312192442704E-3</c:v>
                </c:pt>
                <c:pt idx="21">
                  <c:v>7.1326282579005839E-3</c:v>
                </c:pt>
                <c:pt idx="22">
                  <c:v>7.0231938168375894E-3</c:v>
                </c:pt>
                <c:pt idx="23">
                  <c:v>6.9099907985784208E-3</c:v>
                </c:pt>
                <c:pt idx="24">
                  <c:v>6.793187276940291E-3</c:v>
                </c:pt>
                <c:pt idx="25">
                  <c:v>6.6729561926417722E-3</c:v>
                </c:pt>
                <c:pt idx="26">
                  <c:v>6.5494750404481057E-3</c:v>
                </c:pt>
                <c:pt idx="27">
                  <c:v>6.4229255484600928E-3</c:v>
                </c:pt>
                <c:pt idx="28">
                  <c:v>6.2934933501661147E-3</c:v>
                </c:pt>
                <c:pt idx="29">
                  <c:v>6.1613676498903439E-3</c:v>
                </c:pt>
                <c:pt idx="30">
                  <c:v>6.0267408822815716E-3</c:v>
                </c:pt>
                <c:pt idx="31">
                  <c:v>5.8898083664979169E-3</c:v>
                </c:pt>
                <c:pt idx="32">
                  <c:v>5.7507679557515304E-3</c:v>
                </c:pt>
                <c:pt idx="33">
                  <c:v>5.6098196828850951E-3</c:v>
                </c:pt>
                <c:pt idx="34">
                  <c:v>5.4671654026584504E-3</c:v>
                </c:pt>
                <c:pt idx="35">
                  <c:v>5.3230084314282488E-3</c:v>
                </c:pt>
                <c:pt idx="36">
                  <c:v>5.1775531849073053E-3</c:v>
                </c:pt>
                <c:pt idx="37">
                  <c:v>5.0310048146920512E-3</c:v>
                </c:pt>
                <c:pt idx="38">
                  <c:v>4.8835688442473288E-3</c:v>
                </c:pt>
                <c:pt idx="39">
                  <c:v>4.7354508050368848E-3</c:v>
                </c:pt>
                <c:pt idx="40">
                  <c:v>4.5868558734853257E-3</c:v>
                </c:pt>
                <c:pt idx="41">
                  <c:v>4.437988509454243E-3</c:v>
                </c:pt>
                <c:pt idx="42">
                  <c:v>4.2890520969092573E-3</c:v>
                </c:pt>
                <c:pt idx="43">
                  <c:v>4.1402485874489203E-3</c:v>
                </c:pt>
                <c:pt idx="44">
                  <c:v>3.9917781473579475E-3</c:v>
                </c:pt>
                <c:pt idx="45">
                  <c:v>3.8438388088382278E-3</c:v>
                </c:pt>
                <c:pt idx="46">
                  <c:v>3.6966261260602453E-3</c:v>
                </c:pt>
                <c:pt idx="47">
                  <c:v>3.5503328366655279E-3</c:v>
                </c:pt>
                <c:pt idx="48">
                  <c:v>3.4051485293374955E-3</c:v>
                </c:pt>
                <c:pt idx="49">
                  <c:v>3.2612593180434404E-3</c:v>
                </c:pt>
                <c:pt idx="50">
                  <c:v>3.118847523534622E-3</c:v>
                </c:pt>
                <c:pt idx="51">
                  <c:v>2.9780913626744872E-3</c:v>
                </c:pt>
                <c:pt idx="52">
                  <c:v>2.839164646146944E-3</c:v>
                </c:pt>
                <c:pt idx="53">
                  <c:v>2.7022364850775942E-3</c:v>
                </c:pt>
                <c:pt idx="54">
                  <c:v>2.5674710070806711E-3</c:v>
                </c:pt>
                <c:pt idx="55">
                  <c:v>2.4350270822236998E-3</c:v>
                </c:pt>
                <c:pt idx="56">
                  <c:v>2.3050580593801818E-3</c:v>
                </c:pt>
                <c:pt idx="57">
                  <c:v>2.1777115134185509E-3</c:v>
                </c:pt>
                <c:pt idx="58">
                  <c:v>2.0531290036531736E-3</c:v>
                </c:pt>
                <c:pt idx="59">
                  <c:v>1.931445843960621E-3</c:v>
                </c:pt>
                <c:pt idx="60">
                  <c:v>1.812790884942149E-3</c:v>
                </c:pt>
                <c:pt idx="61">
                  <c:v>1.6972863084919081E-3</c:v>
                </c:pt>
                <c:pt idx="62">
                  <c:v>1.5850474351100179E-3</c:v>
                </c:pt>
                <c:pt idx="63">
                  <c:v>1.4761825442817552E-3</c:v>
                </c:pt>
                <c:pt idx="64">
                  <c:v>1.3707927082291999E-3</c:v>
                </c:pt>
                <c:pt idx="65">
                  <c:v>1.2689716393316595E-3</c:v>
                </c:pt>
                <c:pt idx="66">
                  <c:v>1.1708055515080077E-3</c:v>
                </c:pt>
                <c:pt idx="67">
                  <c:v>1.0763730358607974E-3</c:v>
                </c:pt>
                <c:pt idx="68">
                  <c:v>9.8574495090270509E-4</c:v>
                </c:pt>
                <c:pt idx="69">
                  <c:v>8.9898432772677489E-4</c:v>
                </c:pt>
                <c:pt idx="70">
                  <c:v>8.1614629055190308E-4</c:v>
                </c:pt>
                <c:pt idx="71">
                  <c:v>7.3727799318691308E-4</c:v>
                </c:pt>
                <c:pt idx="72">
                  <c:v>6.6241857213046975E-4</c:v>
                </c:pt>
                <c:pt idx="73">
                  <c:v>5.9159911728943451E-4</c:v>
                </c:pt>
                <c:pt idx="74">
                  <c:v>5.2484266170180801E-4</c:v>
                </c:pt>
                <c:pt idx="75">
                  <c:v>4.621641922655019E-4</c:v>
                </c:pt>
                <c:pt idx="76">
                  <c:v>4.0357068441930027E-4</c:v>
                </c:pt>
                <c:pt idx="77">
                  <c:v>3.4906116519441377E-4</c:v>
                </c:pt>
                <c:pt idx="78">
                  <c:v>2.9862681138841953E-4</c:v>
                </c:pt>
                <c:pt idx="79">
                  <c:v>2.5225109339650846E-4</c:v>
                </c:pt>
                <c:pt idx="80">
                  <c:v>2.0990998153897045E-4</c:v>
                </c:pt>
                <c:pt idx="81">
                  <c:v>1.7157224258367089E-4</c:v>
                </c:pt>
                <c:pt idx="82">
                  <c:v>1.3719987363638132E-4</c:v>
                </c:pt>
                <c:pt idx="83">
                  <c:v>1.0674875724330813E-4</c:v>
                </c:pt>
                <c:pt idx="84">
                  <c:v>8.0169694902773735E-5</c:v>
                </c:pt>
                <c:pt idx="85">
                  <c:v>5.7410134522153854E-5</c:v>
                </c:pt>
                <c:pt idx="86">
                  <c:v>3.8417284790144722E-5</c:v>
                </c:pt>
                <c:pt idx="87">
                  <c:v>2.3144339466810917E-5</c:v>
                </c:pt>
                <c:pt idx="88">
                  <c:v>1.1564963624783834E-5</c:v>
                </c:pt>
                <c:pt idx="89">
                  <c:v>3.7171745590363376E-6</c:v>
                </c:pt>
                <c:pt idx="90">
                  <c:v>8.061710985169401E-23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2CB-4E89-B1FE-6FB1F21925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710592"/>
        <c:axId val="91712896"/>
      </c:scatterChart>
      <c:valAx>
        <c:axId val="91710592"/>
        <c:scaling>
          <c:orientation val="minMax"/>
          <c:max val="90"/>
          <c:min val="0"/>
        </c:scaling>
        <c:delete val="0"/>
        <c:axPos val="b"/>
        <c:majorGridlines>
          <c:spPr>
            <a:ln>
              <a:solidFill>
                <a:schemeClr val="tx1"/>
              </a:solidFill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lang="ja-JP"/>
                </a:pPr>
                <a:r>
                  <a:rPr lang="en-US"/>
                  <a:t>Zenith angle [degree]</a:t>
                </a:r>
                <a:endParaRPr lang="ja-JP"/>
              </a:p>
            </c:rich>
          </c:tx>
          <c:overlay val="0"/>
        </c:title>
        <c:numFmt formatCode="General" sourceLinked="1"/>
        <c:majorTickMark val="in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lang="ja-JP"/>
            </a:pPr>
            <a:endParaRPr lang="en-US"/>
          </a:p>
        </c:txPr>
        <c:crossAx val="91712896"/>
        <c:crosses val="autoZero"/>
        <c:crossBetween val="midCat"/>
        <c:majorUnit val="10"/>
      </c:valAx>
      <c:valAx>
        <c:axId val="91712896"/>
        <c:scaling>
          <c:orientation val="minMax"/>
        </c:scaling>
        <c:delete val="0"/>
        <c:axPos val="l"/>
        <c:majorGridlines>
          <c:spPr>
            <a:ln>
              <a:solidFill>
                <a:schemeClr val="tx1"/>
              </a:solidFill>
              <a:prstDash val="dash"/>
            </a:ln>
          </c:spPr>
        </c:majorGridlines>
        <c:title>
          <c:tx>
            <c:rich>
              <a:bodyPr/>
              <a:lstStyle/>
              <a:p>
                <a:pPr algn="ctr" rtl="0">
                  <a:defRPr lang="ja-JP"/>
                </a:pPr>
                <a:r>
                  <a:rPr lang="en-US"/>
                  <a:t>Intensity [/cm</a:t>
                </a:r>
                <a:r>
                  <a:rPr lang="en-US" baseline="30000"/>
                  <a:t>2</a:t>
                </a:r>
                <a:r>
                  <a:rPr lang="en-US"/>
                  <a:t>/</a:t>
                </a:r>
                <a:r>
                  <a:rPr lang="en-US" err="1"/>
                  <a:t>sr</a:t>
                </a:r>
                <a:r>
                  <a:rPr lang="en-US"/>
                  <a:t>/sec]</a:t>
                </a:r>
                <a:endParaRPr lang="ja-JP"/>
              </a:p>
              <a:p>
                <a:pPr algn="ctr" rtl="0">
                  <a:defRPr lang="ja-JP"/>
                </a:pPr>
                <a:endParaRPr lang="ja-JP"/>
              </a:p>
            </c:rich>
          </c:tx>
          <c:layout>
            <c:manualLayout>
              <c:xMode val="edge"/>
              <c:yMode val="edge"/>
              <c:x val="9.5515459816076266E-3"/>
              <c:y val="0.1403841536522997"/>
            </c:manualLayout>
          </c:layout>
          <c:overlay val="0"/>
        </c:title>
        <c:numFmt formatCode="0.0E+00" sourceLinked="0"/>
        <c:majorTickMark val="in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lang="ja-JP"/>
            </a:pPr>
            <a:endParaRPr lang="en-US"/>
          </a:p>
        </c:txPr>
        <c:crossAx val="91710592"/>
        <c:crosses val="autoZero"/>
        <c:crossBetween val="midCat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51995432772134453"/>
          <c:y val="0.17553304586022306"/>
          <c:w val="0.38527042676860962"/>
          <c:h val="8.7699645081680877E-2"/>
        </c:manualLayout>
      </c:layout>
      <c:overlay val="0"/>
      <c:txPr>
        <a:bodyPr/>
        <a:lstStyle/>
        <a:p>
          <a:pPr>
            <a:defRPr lang="ja-JP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 b="0">
          <a:latin typeface="Arial Unicode MS" panose="020B0604020202020204" pitchFamily="50" charset="-128"/>
          <a:ea typeface="Arial Unicode MS" panose="020B0604020202020204" pitchFamily="50" charset="-128"/>
          <a:cs typeface="Arial Unicode MS" panose="020B0604020202020204" pitchFamily="50" charset="-128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276573888946"/>
          <c:y val="9.7046557766183372E-2"/>
          <c:w val="0.80755763116098822"/>
          <c:h val="0.58352545558671931"/>
        </c:manualLayout>
      </c:layout>
      <c:lineChart>
        <c:grouping val="standard"/>
        <c:varyColors val="0"/>
        <c:ser>
          <c:idx val="3"/>
          <c:order val="0"/>
          <c:tx>
            <c:v>散乱角θ</c:v>
          </c:tx>
          <c:cat>
            <c:strRef>
              <c:f>muon_検出器の散乱!$B$20:$B$27</c:f>
              <c:strCache>
                <c:ptCount val="8"/>
                <c:pt idx="0">
                  <c:v>Air</c:v>
                </c:pt>
                <c:pt idx="1">
                  <c:v>Water</c:v>
                </c:pt>
                <c:pt idx="2">
                  <c:v>C</c:v>
                </c:pt>
                <c:pt idx="3">
                  <c:v>Concrete</c:v>
                </c:pt>
                <c:pt idx="4">
                  <c:v>Al</c:v>
                </c:pt>
                <c:pt idx="5">
                  <c:v>Fe</c:v>
                </c:pt>
                <c:pt idx="6">
                  <c:v>Pb</c:v>
                </c:pt>
                <c:pt idx="7">
                  <c:v>U</c:v>
                </c:pt>
              </c:strCache>
            </c:strRef>
          </c:cat>
          <c:val>
            <c:numRef>
              <c:f>muon_検出器の散乱!$I$20:$I$27</c:f>
              <c:numCache>
                <c:formatCode>General</c:formatCode>
                <c:ptCount val="8"/>
                <c:pt idx="0">
                  <c:v>2.1574968773826385E-2</c:v>
                </c:pt>
                <c:pt idx="1">
                  <c:v>0.71005618971361151</c:v>
                </c:pt>
                <c:pt idx="2">
                  <c:v>0.98093454394991153</c:v>
                </c:pt>
                <c:pt idx="3">
                  <c:v>1.2799250310810593</c:v>
                </c:pt>
                <c:pt idx="4">
                  <c:v>1.4651054253959708</c:v>
                </c:pt>
                <c:pt idx="5">
                  <c:v>3.3875528639103427</c:v>
                </c:pt>
                <c:pt idx="6">
                  <c:v>6.1089446763948931</c:v>
                </c:pt>
                <c:pt idx="7">
                  <c:v>8.2094117949168766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72E-4A0A-91A4-ECC03DCFDC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4214784"/>
        <c:axId val="154356352"/>
      </c:lineChart>
      <c:catAx>
        <c:axId val="154214784"/>
        <c:scaling>
          <c:orientation val="minMax"/>
        </c:scaling>
        <c:delete val="0"/>
        <c:axPos val="b"/>
        <c:numFmt formatCode="General" sourceLinked="0"/>
        <c:majorTickMark val="in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lang="ja-JP"/>
            </a:pPr>
            <a:endParaRPr lang="en-US"/>
          </a:p>
        </c:txPr>
        <c:crossAx val="154356352"/>
        <c:crosses val="autoZero"/>
        <c:auto val="1"/>
        <c:lblAlgn val="ctr"/>
        <c:lblOffset val="100"/>
        <c:noMultiLvlLbl val="0"/>
      </c:catAx>
      <c:valAx>
        <c:axId val="154356352"/>
        <c:scaling>
          <c:orientation val="minMax"/>
          <c:max val="1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lang="ja-JP"/>
                </a:pPr>
                <a:r>
                  <a:rPr lang="en-US"/>
                  <a:t>[</a:t>
                </a:r>
                <a:r>
                  <a:rPr lang="en-US" err="1"/>
                  <a:t>mrad</a:t>
                </a:r>
                <a:r>
                  <a:rPr lang="en-US"/>
                  <a:t>]</a:t>
                </a:r>
                <a:endParaRPr lang="ja-JP"/>
              </a:p>
            </c:rich>
          </c:tx>
          <c:overlay val="0"/>
        </c:title>
        <c:numFmt formatCode="General" sourceLinked="1"/>
        <c:majorTickMark val="in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lang="ja-JP"/>
            </a:pPr>
            <a:endParaRPr lang="en-US"/>
          </a:p>
        </c:txPr>
        <c:crossAx val="154214784"/>
        <c:crosses val="autoZero"/>
        <c:crossBetween val="between"/>
        <c:majorUnit val="2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21600993822918535"/>
          <c:y val="0.15780001724699369"/>
          <c:w val="0.35318642872085387"/>
          <c:h val="0.10654949672080173"/>
        </c:manualLayout>
      </c:layout>
      <c:overlay val="0"/>
      <c:txPr>
        <a:bodyPr/>
        <a:lstStyle/>
        <a:p>
          <a:pPr>
            <a:defRPr lang="ja-JP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 b="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D2160C31-2DFA-B5F3-5B5A-18E500121C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8197193-6CF3-9072-A47B-DA3247BDFF8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0D589-CCE2-4D08-BB70-0F9FF006CF88}" type="datetimeFigureOut">
              <a:rPr kumimoji="1" lang="ja-JP" altLang="en-US" smtClean="0"/>
              <a:t>2026/6/1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8A67E27-E4EA-6362-56D2-4D625E1313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8AFBEC8-9509-701E-EB7C-3822B0198C7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CFEC7-4D23-477A-9B9D-ACB8DF2BA0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017570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66D88CAE-CC39-4F3C-867B-7DFC12F5969A}" type="datetimeFigureOut">
              <a:rPr kumimoji="1" lang="ja-JP" altLang="en-US" smtClean="0"/>
              <a:t>2026/6/1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EB8C1B47-8ADE-4A6E-BB62-1A2269493C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27311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0925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95082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1 Standard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7480" y="0"/>
            <a:ext cx="4064520" cy="685800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23" y="157133"/>
            <a:ext cx="2518420" cy="863459"/>
          </a:xfrm>
          <a:prstGeom prst="rect">
            <a:avLst/>
          </a:prstGeom>
        </p:spPr>
      </p:pic>
      <p:sp>
        <p:nvSpPr>
          <p:cNvPr id="11" name="テキスト プレースホルダー 33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-1" y="5782899"/>
            <a:ext cx="7543801" cy="1057103"/>
          </a:xfrm>
          <a:prstGeom prst="rect">
            <a:avLst/>
          </a:prstGeom>
        </p:spPr>
        <p:txBody>
          <a:bodyPr wrap="square" lIns="468000" tIns="0" rIns="0" bIns="864000" anchor="b" anchorCtr="0">
            <a:spAutoFit/>
          </a:bodyPr>
          <a:lstStyle>
            <a:lvl1pPr marL="0" indent="0" fontAlgn="auto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charset="0"/>
              <a:buNone/>
              <a:defRPr sz="1200">
                <a:latin typeface="+mn-lt"/>
                <a:ea typeface="+mn-ea"/>
                <a:cs typeface="Meiryo UI" panose="020B0604030504040204" pitchFamily="50" charset="-128"/>
              </a:defRPr>
            </a:lvl1pPr>
            <a:lvl2pPr marL="0" indent="0" fontAlgn="auto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1200"/>
            </a:lvl2pPr>
            <a:lvl3pPr marL="0" indent="0" fontAlgn="auto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/>
            </a:lvl5pPr>
          </a:lstStyle>
          <a:p>
            <a:pPr lvl="0"/>
            <a:r>
              <a:rPr kumimoji="1" lang="en-US" altLang="ja-JP"/>
              <a:t>Master text</a:t>
            </a:r>
            <a:endParaRPr kumimoji="1" lang="ja-JP" altLang="en-US"/>
          </a:p>
        </p:txBody>
      </p:sp>
      <p:sp>
        <p:nvSpPr>
          <p:cNvPr id="12" name="テキスト プレースホルダー 24"/>
          <p:cNvSpPr>
            <a:spLocks noGrp="1"/>
          </p:cNvSpPr>
          <p:nvPr>
            <p:ph type="body" sz="quarter" idx="17"/>
          </p:nvPr>
        </p:nvSpPr>
        <p:spPr bwMode="auto">
          <a:xfrm>
            <a:off x="468001" y="2615167"/>
            <a:ext cx="7075800" cy="365577"/>
          </a:xfrm>
          <a:prstGeom prst="rect">
            <a:avLst/>
          </a:prstGeom>
        </p:spPr>
        <p:txBody>
          <a:bodyPr vert="horz" wrap="square" lIns="0" tIns="0" rIns="10800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ja-JP" altLang="en-US" sz="1500" smtClean="0">
                <a:latin typeface="+mn-lt"/>
                <a:ea typeface="+mn-ea"/>
                <a:cs typeface="Meiryo UI" panose="020B0604030504040204" pitchFamily="50" charset="-128"/>
              </a:defRPr>
            </a:lvl1pPr>
            <a:lvl2pPr>
              <a:defRPr lang="ja-JP" altLang="en-US" smtClean="0"/>
            </a:lvl2pPr>
            <a:lvl3pPr>
              <a:defRPr lang="ja-JP" altLang="en-US" smtClean="0"/>
            </a:lvl3pPr>
            <a:lvl4pPr>
              <a:defRPr lang="ja-JP" altLang="en-US" smtClean="0"/>
            </a:lvl4pPr>
            <a:lvl5pPr>
              <a:defRPr lang="ja-JP" altLang="en-US"/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3" name="タイトル 4"/>
          <p:cNvSpPr>
            <a:spLocks noGrp="1"/>
          </p:cNvSpPr>
          <p:nvPr>
            <p:ph type="title" hasCustomPrompt="1"/>
          </p:nvPr>
        </p:nvSpPr>
        <p:spPr>
          <a:xfrm>
            <a:off x="468000" y="3162920"/>
            <a:ext cx="7075800" cy="540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ja-JP" altLang="en-US" sz="2400" b="1" smtClean="0">
                <a:latin typeface="+mn-lt"/>
                <a:ea typeface="+mj-ea"/>
                <a:cs typeface="Meiryo UI" panose="020B0604030504040204" pitchFamily="50" charset="-128"/>
              </a:defRPr>
            </a:lvl1pPr>
          </a:lstStyle>
          <a:p>
            <a:r>
              <a:rPr kumimoji="1" lang="ja-JP" altLang="en-US"/>
              <a:t>マスターテキストの書式設定</a:t>
            </a:r>
          </a:p>
        </p:txBody>
      </p:sp>
      <p:sp>
        <p:nvSpPr>
          <p:cNvPr id="8" name="フッター プレースホルダー 3"/>
          <p:cNvSpPr txBox="1">
            <a:spLocks/>
          </p:cNvSpPr>
          <p:nvPr userDrawn="1"/>
        </p:nvSpPr>
        <p:spPr bwMode="auto">
          <a:xfrm>
            <a:off x="10721920" y="6572920"/>
            <a:ext cx="990657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ja-JP"/>
            </a:defPPr>
            <a:lvl1pPr marL="0" algn="l" defTabSz="914228" rtl="0" eaLnBrk="1" latinLnBrk="0" hangingPunct="1">
              <a:defRPr kumimoji="0" lang="en-US" altLang="ja-JP" sz="1100" kern="1200" smtClean="0">
                <a:solidFill>
                  <a:srgbClr val="000000"/>
                </a:solidFill>
                <a:latin typeface="Segoe UI"/>
                <a:ea typeface="Segoe UI" pitchFamily="34" charset="0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0" lang="en-US" altLang="ja-JP" sz="6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Segoe UI" pitchFamily="34" charset="0"/>
              </a:rPr>
              <a:t>© 2026 Toshiba Corporation </a:t>
            </a:r>
            <a:endParaRPr kumimoji="0" lang="ja-JP" altLang="ja-JP" sz="600" kern="1200" dirty="0">
              <a:solidFill>
                <a:srgbClr val="000000"/>
              </a:solidFill>
              <a:effectLst/>
              <a:latin typeface="+mn-lt"/>
              <a:ea typeface="+mn-ea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026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80440"/>
          </a:xfrm>
          <a:prstGeom prst="rect">
            <a:avLst/>
          </a:prstGeom>
        </p:spPr>
      </p:pic>
      <p:sp>
        <p:nvSpPr>
          <p:cNvPr id="10" name="テキスト プレースホルダー 6"/>
          <p:cNvSpPr>
            <a:spLocks noGrp="1"/>
          </p:cNvSpPr>
          <p:nvPr>
            <p:ph type="body" sz="quarter" idx="22"/>
          </p:nvPr>
        </p:nvSpPr>
        <p:spPr>
          <a:xfrm>
            <a:off x="0" y="5718153"/>
            <a:ext cx="12192000" cy="663598"/>
          </a:xfrm>
          <a:prstGeom prst="rect">
            <a:avLst/>
          </a:prstGeom>
          <a:solidFill>
            <a:srgbClr val="0064D2"/>
          </a:solidFill>
        </p:spPr>
        <p:txBody>
          <a:bodyPr wrap="square" lIns="468000" tIns="180000" rIns="468000" bIns="180000" anchor="b" anchorCtr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950" b="1">
                <a:solidFill>
                  <a:schemeClr val="bg1"/>
                </a:solidFill>
                <a:latin typeface="+mn-lt"/>
                <a:ea typeface="+mj-ea"/>
              </a:defRPr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" y="2"/>
            <a:ext cx="11429999" cy="749165"/>
          </a:xfrm>
          <a:prstGeom prst="rect">
            <a:avLst/>
          </a:prstGeom>
          <a:noFill/>
        </p:spPr>
        <p:txBody>
          <a:bodyPr wrap="square" lIns="468000" tIns="107980" rIns="431919" bIns="108000" rtlCol="0" anchor="b" anchorCtr="0">
            <a:noAutofit/>
          </a:bodyPr>
          <a:lstStyle>
            <a:lvl1pPr>
              <a:defRPr lang="ja-JP" altLang="en-US" sz="1800" b="1" dirty="0" smtClean="0">
                <a:latin typeface="+mn-lt"/>
                <a:ea typeface="+mj-ea"/>
              </a:defRPr>
            </a:lvl1pPr>
          </a:lstStyle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/>
          </p:nvPr>
        </p:nvSpPr>
        <p:spPr>
          <a:xfrm>
            <a:off x="468002" y="989479"/>
            <a:ext cx="11244575" cy="588211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950">
                <a:latin typeface="+mn-lt"/>
                <a:ea typeface="+mn-ea"/>
                <a:cs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4" name="スライド番号プレースホルダー 2"/>
          <p:cNvSpPr txBox="1">
            <a:spLocks/>
          </p:cNvSpPr>
          <p:nvPr/>
        </p:nvSpPr>
        <p:spPr>
          <a:xfrm>
            <a:off x="11638340" y="6430904"/>
            <a:ext cx="416981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ja-JP"/>
            </a:defPPr>
            <a:lvl1pPr marL="0" algn="r" defTabSz="914228" rtl="0" eaLnBrk="1" latinLnBrk="0" hangingPunct="1">
              <a:defRPr kumimoji="0" lang="ja-JP" altLang="en-US" sz="1100" kern="1200" smtClean="0">
                <a:solidFill>
                  <a:srgbClr val="000000"/>
                </a:solidFill>
                <a:latin typeface="+mj-lt"/>
                <a:ea typeface="Meiryo UI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tabLst>
                <a:tab pos="426164" algn="ctr"/>
                <a:tab pos="642817" algn="l"/>
                <a:tab pos="816615" algn="l"/>
              </a:tabLst>
            </a:pPr>
            <a:fld id="{C0A530F1-D8C6-4A93-9917-2C1FE34DC798}" type="slidenum">
              <a:rPr lang="en-US" altLang="ja-JP" sz="825" smtClean="0">
                <a:latin typeface="+mn-lt"/>
                <a:ea typeface="+mn-ea"/>
                <a:cs typeface="Segoe UI" panose="020B0502040204020203" pitchFamily="34" charset="0"/>
              </a:rPr>
              <a:pPr eaLnBrk="0" hangingPunct="0">
                <a:tabLst>
                  <a:tab pos="426164" algn="ctr"/>
                  <a:tab pos="642817" algn="l"/>
                  <a:tab pos="816615" algn="l"/>
                </a:tabLst>
              </a:pPr>
              <a:t>‹#›</a:t>
            </a:fld>
            <a:endParaRPr lang="en-US" altLang="ja-JP" sz="825"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736639E-940B-FDFF-DD10-DF101F40FD01}"/>
              </a:ext>
            </a:extLst>
          </p:cNvPr>
          <p:cNvSpPr/>
          <p:nvPr userDrawn="1"/>
        </p:nvSpPr>
        <p:spPr>
          <a:xfrm>
            <a:off x="5392118" y="6549837"/>
            <a:ext cx="196570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900" dirty="0"/>
              <a:t>HN-2026-1710</a:t>
            </a:r>
          </a:p>
        </p:txBody>
      </p:sp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32E863D2-DA12-55DE-9C7B-2878E464B40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721920" y="6572920"/>
            <a:ext cx="990657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ja-JP"/>
            </a:defPPr>
            <a:lvl1pPr marL="0" algn="l" defTabSz="914228" rtl="0" eaLnBrk="1" latinLnBrk="0" hangingPunct="1">
              <a:defRPr kumimoji="0" lang="en-US" altLang="ja-JP" sz="1100" kern="1200" smtClean="0">
                <a:solidFill>
                  <a:srgbClr val="000000"/>
                </a:solidFill>
                <a:latin typeface="Segoe UI"/>
                <a:ea typeface="Segoe UI" pitchFamily="34" charset="0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0" lang="en-US" altLang="ja-JP" sz="6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Segoe UI" pitchFamily="34" charset="0"/>
              </a:rPr>
              <a:t>© 2026 Toshiba Corporation </a:t>
            </a:r>
            <a:endParaRPr kumimoji="0" lang="ja-JP" altLang="ja-JP" sz="600" kern="1200" dirty="0">
              <a:solidFill>
                <a:srgbClr val="000000"/>
              </a:solidFill>
              <a:effectLst/>
              <a:latin typeface="+mn-lt"/>
              <a:ea typeface="+mn-ea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469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80440"/>
          </a:xfrm>
          <a:prstGeom prst="rect">
            <a:avLst/>
          </a:prstGeom>
        </p:spPr>
      </p:pic>
      <p:sp>
        <p:nvSpPr>
          <p:cNvPr id="1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" y="2"/>
            <a:ext cx="11437883" cy="749165"/>
          </a:xfrm>
          <a:prstGeom prst="rect">
            <a:avLst/>
          </a:prstGeom>
          <a:noFill/>
        </p:spPr>
        <p:txBody>
          <a:bodyPr wrap="square" lIns="468000" tIns="107980" rIns="431919" bIns="108000" rtlCol="0" anchor="b" anchorCtr="0">
            <a:noAutofit/>
          </a:bodyPr>
          <a:lstStyle>
            <a:lvl1pPr>
              <a:defRPr lang="ja-JP" altLang="en-US" sz="1800" b="1" dirty="0" smtClean="0">
                <a:latin typeface="+mn-lt"/>
                <a:ea typeface="+mj-ea"/>
              </a:defRPr>
            </a:lvl1pPr>
          </a:lstStyle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9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9426" y="944563"/>
            <a:ext cx="11244263" cy="548633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900"/>
              </a:spcBef>
              <a:spcAft>
                <a:spcPts val="563"/>
              </a:spcAft>
              <a:buFontTx/>
              <a:buNone/>
              <a:defRPr sz="1950">
                <a:latin typeface="+mn-lt"/>
                <a:ea typeface="+mn-ea"/>
              </a:defRPr>
            </a:lvl1pPr>
            <a:lvl2pPr marL="422550" indent="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FontTx/>
              <a:buNone/>
              <a:defRPr sz="1800">
                <a:latin typeface="+mn-lt"/>
                <a:ea typeface="+mn-ea"/>
              </a:defRPr>
            </a:lvl2pPr>
            <a:lvl3pPr marL="908550" indent="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FontTx/>
              <a:buNone/>
              <a:defRPr>
                <a:latin typeface="+mn-lt"/>
                <a:ea typeface="+mn-ea"/>
              </a:defRPr>
            </a:lvl3pPr>
            <a:lvl4pPr marL="951413" indent="0">
              <a:buNone/>
              <a:defRPr/>
            </a:lvl4pPr>
            <a:lvl5pPr marL="1221413" indent="0">
              <a:buNone/>
              <a:defRPr/>
            </a:lvl5pPr>
            <a:lvl6pPr marL="1285875" indent="0">
              <a:buNone/>
              <a:defRPr/>
            </a:lvl6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</p:txBody>
      </p:sp>
      <p:sp>
        <p:nvSpPr>
          <p:cNvPr id="7" name="スライド番号プレースホルダー 2"/>
          <p:cNvSpPr txBox="1">
            <a:spLocks/>
          </p:cNvSpPr>
          <p:nvPr/>
        </p:nvSpPr>
        <p:spPr>
          <a:xfrm>
            <a:off x="11638340" y="6430904"/>
            <a:ext cx="416981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ja-JP"/>
            </a:defPPr>
            <a:lvl1pPr marL="0" algn="r" defTabSz="914228" rtl="0" eaLnBrk="1" latinLnBrk="0" hangingPunct="1">
              <a:defRPr kumimoji="0" lang="ja-JP" altLang="en-US" sz="1100" kern="1200" smtClean="0">
                <a:solidFill>
                  <a:srgbClr val="000000"/>
                </a:solidFill>
                <a:latin typeface="+mj-lt"/>
                <a:ea typeface="Meiryo UI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tabLst>
                <a:tab pos="426164" algn="ctr"/>
                <a:tab pos="642817" algn="l"/>
                <a:tab pos="816615" algn="l"/>
              </a:tabLst>
            </a:pPr>
            <a:fld id="{C0A530F1-D8C6-4A93-9917-2C1FE34DC798}" type="slidenum">
              <a:rPr lang="en-US" altLang="ja-JP" sz="825" smtClean="0">
                <a:latin typeface="+mn-lt"/>
                <a:ea typeface="+mn-ea"/>
                <a:cs typeface="Segoe UI" panose="020B0502040204020203" pitchFamily="34" charset="0"/>
              </a:rPr>
              <a:pPr eaLnBrk="0" hangingPunct="0">
                <a:tabLst>
                  <a:tab pos="426164" algn="ctr"/>
                  <a:tab pos="642817" algn="l"/>
                  <a:tab pos="816615" algn="l"/>
                </a:tabLst>
              </a:pPr>
              <a:t>‹#›</a:t>
            </a:fld>
            <a:endParaRPr lang="en-US" altLang="ja-JP" sz="825"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960F574-092A-E5FC-205E-49E9567A990F}"/>
              </a:ext>
            </a:extLst>
          </p:cNvPr>
          <p:cNvSpPr/>
          <p:nvPr userDrawn="1"/>
        </p:nvSpPr>
        <p:spPr>
          <a:xfrm>
            <a:off x="5392118" y="6549837"/>
            <a:ext cx="196570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900" dirty="0"/>
              <a:t>HN-2026-1710</a:t>
            </a:r>
          </a:p>
        </p:txBody>
      </p:sp>
      <p:sp>
        <p:nvSpPr>
          <p:cNvPr id="3" name="フッター プレースホルダー 3">
            <a:extLst>
              <a:ext uri="{FF2B5EF4-FFF2-40B4-BE49-F238E27FC236}">
                <a16:creationId xmlns:a16="http://schemas.microsoft.com/office/drawing/2014/main" id="{8997D032-624A-90BE-3F6C-F3E83C0E5DD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721920" y="6572920"/>
            <a:ext cx="990657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ja-JP"/>
            </a:defPPr>
            <a:lvl1pPr marL="0" algn="l" defTabSz="914228" rtl="0" eaLnBrk="1" latinLnBrk="0" hangingPunct="1">
              <a:defRPr kumimoji="0" lang="en-US" altLang="ja-JP" sz="1100" kern="1200" smtClean="0">
                <a:solidFill>
                  <a:srgbClr val="000000"/>
                </a:solidFill>
                <a:latin typeface="Segoe UI"/>
                <a:ea typeface="Segoe UI" pitchFamily="34" charset="0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0" lang="en-US" altLang="ja-JP" sz="6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Segoe UI" pitchFamily="34" charset="0"/>
              </a:rPr>
              <a:t>© 2026 Toshiba Corporation </a:t>
            </a:r>
            <a:endParaRPr kumimoji="0" lang="ja-JP" altLang="ja-JP" sz="600" kern="1200" dirty="0">
              <a:solidFill>
                <a:srgbClr val="000000"/>
              </a:solidFill>
              <a:effectLst/>
              <a:latin typeface="+mn-lt"/>
              <a:ea typeface="+mn-ea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479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80440"/>
          </a:xfrm>
          <a:prstGeom prst="rect">
            <a:avLst/>
          </a:prstGeom>
        </p:spPr>
      </p:pic>
      <p:sp>
        <p:nvSpPr>
          <p:cNvPr id="1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" y="2"/>
            <a:ext cx="11437883" cy="749165"/>
          </a:xfrm>
          <a:prstGeom prst="rect">
            <a:avLst/>
          </a:prstGeom>
          <a:noFill/>
        </p:spPr>
        <p:txBody>
          <a:bodyPr wrap="square" lIns="468000" tIns="107980" rIns="431919" bIns="108000" rtlCol="0" anchor="b" anchorCtr="0">
            <a:noAutofit/>
          </a:bodyPr>
          <a:lstStyle>
            <a:lvl1pPr>
              <a:defRPr lang="ja-JP" altLang="en-US" sz="1800" b="1" dirty="0" smtClean="0">
                <a:latin typeface="+mn-lt"/>
                <a:ea typeface="+mj-ea"/>
              </a:defRPr>
            </a:lvl1pPr>
          </a:lstStyle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8" name="スライド番号プレースホルダー 2"/>
          <p:cNvSpPr txBox="1">
            <a:spLocks/>
          </p:cNvSpPr>
          <p:nvPr/>
        </p:nvSpPr>
        <p:spPr>
          <a:xfrm>
            <a:off x="11638340" y="6430904"/>
            <a:ext cx="416981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ja-JP"/>
            </a:defPPr>
            <a:lvl1pPr marL="0" algn="r" defTabSz="914228" rtl="0" eaLnBrk="1" latinLnBrk="0" hangingPunct="1">
              <a:defRPr kumimoji="0" lang="ja-JP" altLang="en-US" sz="1100" kern="1200" smtClean="0">
                <a:solidFill>
                  <a:srgbClr val="000000"/>
                </a:solidFill>
                <a:latin typeface="+mj-lt"/>
                <a:ea typeface="Meiryo UI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tabLst>
                <a:tab pos="426164" algn="ctr"/>
                <a:tab pos="642817" algn="l"/>
                <a:tab pos="816615" algn="l"/>
              </a:tabLst>
            </a:pPr>
            <a:fld id="{C0A530F1-D8C6-4A93-9917-2C1FE34DC798}" type="slidenum">
              <a:rPr lang="en-US" altLang="ja-JP" sz="825" smtClean="0">
                <a:latin typeface="+mn-lt"/>
                <a:ea typeface="+mn-ea"/>
                <a:cs typeface="Segoe UI" panose="020B0502040204020203" pitchFamily="34" charset="0"/>
              </a:rPr>
              <a:pPr eaLnBrk="0" hangingPunct="0">
                <a:tabLst>
                  <a:tab pos="426164" algn="ctr"/>
                  <a:tab pos="642817" algn="l"/>
                  <a:tab pos="816615" algn="l"/>
                </a:tabLst>
              </a:pPr>
              <a:t>‹#›</a:t>
            </a:fld>
            <a:endParaRPr lang="en-US" altLang="ja-JP" sz="825"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14"/>
          </p:nvPr>
        </p:nvSpPr>
        <p:spPr>
          <a:xfrm>
            <a:off x="472334" y="989479"/>
            <a:ext cx="11247333" cy="588211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950">
                <a:latin typeface="+mn-lt"/>
                <a:ea typeface="+mn-ea"/>
                <a:cs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8A91F10-B689-49B1-632F-896A6D73C519}"/>
              </a:ext>
            </a:extLst>
          </p:cNvPr>
          <p:cNvSpPr/>
          <p:nvPr userDrawn="1"/>
        </p:nvSpPr>
        <p:spPr>
          <a:xfrm>
            <a:off x="5392118" y="6549837"/>
            <a:ext cx="196570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900" dirty="0"/>
              <a:t>HN-2026-1710</a:t>
            </a:r>
          </a:p>
        </p:txBody>
      </p:sp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57F2AB80-859D-1CC2-AEA4-E16ADEFAEAA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721920" y="6572920"/>
            <a:ext cx="990657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ja-JP"/>
            </a:defPPr>
            <a:lvl1pPr marL="0" algn="l" defTabSz="914228" rtl="0" eaLnBrk="1" latinLnBrk="0" hangingPunct="1">
              <a:defRPr kumimoji="0" lang="en-US" altLang="ja-JP" sz="1100" kern="1200" smtClean="0">
                <a:solidFill>
                  <a:srgbClr val="000000"/>
                </a:solidFill>
                <a:latin typeface="Segoe UI"/>
                <a:ea typeface="Segoe UI" pitchFamily="34" charset="0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0" lang="en-US" altLang="ja-JP" sz="6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Segoe UI" pitchFamily="34" charset="0"/>
              </a:rPr>
              <a:t>© 2026 Toshiba Corporation </a:t>
            </a:r>
            <a:endParaRPr kumimoji="0" lang="ja-JP" altLang="ja-JP" sz="600" kern="1200" dirty="0">
              <a:solidFill>
                <a:srgbClr val="000000"/>
              </a:solidFill>
              <a:effectLst/>
              <a:latin typeface="+mn-lt"/>
              <a:ea typeface="+mn-ea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043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2"/>
          <p:cNvSpPr txBox="1">
            <a:spLocks/>
          </p:cNvSpPr>
          <p:nvPr/>
        </p:nvSpPr>
        <p:spPr>
          <a:xfrm>
            <a:off x="11638340" y="6430904"/>
            <a:ext cx="416981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ja-JP"/>
            </a:defPPr>
            <a:lvl1pPr marL="0" algn="r" defTabSz="914228" rtl="0" eaLnBrk="1" latinLnBrk="0" hangingPunct="1">
              <a:defRPr kumimoji="0" lang="ja-JP" altLang="en-US" sz="1100" kern="1200" smtClean="0">
                <a:solidFill>
                  <a:srgbClr val="000000"/>
                </a:solidFill>
                <a:latin typeface="+mj-lt"/>
                <a:ea typeface="Meiryo UI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tabLst>
                <a:tab pos="426164" algn="ctr"/>
                <a:tab pos="642817" algn="l"/>
                <a:tab pos="816615" algn="l"/>
              </a:tabLst>
            </a:pPr>
            <a:fld id="{C0A530F1-D8C6-4A93-9917-2C1FE34DC798}" type="slidenum">
              <a:rPr lang="en-US" altLang="ja-JP" sz="825" smtClean="0">
                <a:latin typeface="+mn-lt"/>
                <a:ea typeface="+mn-ea"/>
                <a:cs typeface="Segoe UI" panose="020B0502040204020203" pitchFamily="34" charset="0"/>
              </a:rPr>
              <a:pPr eaLnBrk="0" hangingPunct="0">
                <a:tabLst>
                  <a:tab pos="426164" algn="ctr"/>
                  <a:tab pos="642817" algn="l"/>
                  <a:tab pos="816615" algn="l"/>
                </a:tabLst>
              </a:pPr>
              <a:t>‹#›</a:t>
            </a:fld>
            <a:endParaRPr lang="en-US" altLang="ja-JP" sz="825"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8EA06419-836D-183C-4DE0-E1EC405F73C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721920" y="6572920"/>
            <a:ext cx="990657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ja-JP"/>
            </a:defPPr>
            <a:lvl1pPr marL="0" algn="l" defTabSz="914228" rtl="0" eaLnBrk="1" latinLnBrk="0" hangingPunct="1">
              <a:defRPr kumimoji="0" lang="en-US" altLang="ja-JP" sz="1100" kern="1200" smtClean="0">
                <a:solidFill>
                  <a:srgbClr val="000000"/>
                </a:solidFill>
                <a:latin typeface="Segoe UI"/>
                <a:ea typeface="Segoe UI" pitchFamily="34" charset="0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0" lang="en-US" altLang="ja-JP" sz="6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Segoe UI" pitchFamily="34" charset="0"/>
              </a:rPr>
              <a:t>© 2026 Toshiba Corporation </a:t>
            </a:r>
            <a:endParaRPr kumimoji="0" lang="ja-JP" altLang="ja-JP" sz="600" kern="1200" dirty="0">
              <a:solidFill>
                <a:srgbClr val="000000"/>
              </a:solidFill>
              <a:effectLst/>
              <a:latin typeface="+mn-lt"/>
              <a:ea typeface="+mn-ea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775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337" y="2378569"/>
            <a:ext cx="5112000" cy="175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10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/>
          <p:cNvSpPr txBox="1"/>
          <p:nvPr/>
        </p:nvSpPr>
        <p:spPr>
          <a:xfrm>
            <a:off x="1945859" y="3068519"/>
            <a:ext cx="8300285" cy="720969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marL="7994" algn="ctr">
              <a:tabLst>
                <a:tab pos="1208200" algn="l"/>
              </a:tabLst>
            </a:pPr>
            <a:r>
              <a:rPr lang="en-US" sz="2700" b="0">
                <a:solidFill>
                  <a:schemeClr val="accent1"/>
                </a:solidFill>
                <a:latin typeface="+mj-ea"/>
                <a:ea typeface="+mj-ea"/>
                <a:cs typeface="Myriad Pro"/>
              </a:rPr>
              <a:t>APPENDIX</a:t>
            </a:r>
          </a:p>
        </p:txBody>
      </p:sp>
      <p:sp>
        <p:nvSpPr>
          <p:cNvPr id="6" name="スライド番号プレースホルダー 2"/>
          <p:cNvSpPr txBox="1">
            <a:spLocks/>
          </p:cNvSpPr>
          <p:nvPr/>
        </p:nvSpPr>
        <p:spPr>
          <a:xfrm>
            <a:off x="11638340" y="6430904"/>
            <a:ext cx="416981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ja-JP"/>
            </a:defPPr>
            <a:lvl1pPr marL="0" algn="r" defTabSz="914228" rtl="0" eaLnBrk="1" latinLnBrk="0" hangingPunct="1">
              <a:defRPr kumimoji="0" lang="ja-JP" altLang="en-US" sz="1100" kern="1200" smtClean="0">
                <a:solidFill>
                  <a:srgbClr val="000000"/>
                </a:solidFill>
                <a:latin typeface="+mj-lt"/>
                <a:ea typeface="Meiryo UI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tabLst>
                <a:tab pos="426164" algn="ctr"/>
                <a:tab pos="642817" algn="l"/>
                <a:tab pos="816615" algn="l"/>
              </a:tabLst>
            </a:pPr>
            <a:fld id="{C0A530F1-D8C6-4A93-9917-2C1FE34DC798}" type="slidenum">
              <a:rPr lang="en-US" altLang="ja-JP" sz="825" smtClean="0">
                <a:latin typeface="+mn-ea"/>
                <a:ea typeface="+mn-ea"/>
                <a:cs typeface="Segoe UI Semilight" panose="020B0402040204020203" pitchFamily="34" charset="0"/>
              </a:rPr>
              <a:pPr eaLnBrk="0" hangingPunct="0">
                <a:tabLst>
                  <a:tab pos="426164" algn="ctr"/>
                  <a:tab pos="642817" algn="l"/>
                  <a:tab pos="816615" algn="l"/>
                </a:tabLst>
              </a:pPr>
              <a:t>‹#›</a:t>
            </a:fld>
            <a:endParaRPr lang="en-US" altLang="ja-JP" sz="825">
              <a:latin typeface="+mn-ea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7" name="フッター プレースホルダー 3"/>
          <p:cNvSpPr txBox="1">
            <a:spLocks/>
          </p:cNvSpPr>
          <p:nvPr/>
        </p:nvSpPr>
        <p:spPr bwMode="auto">
          <a:xfrm>
            <a:off x="10721919" y="6572920"/>
            <a:ext cx="990656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ja-JP"/>
            </a:defPPr>
            <a:lvl1pPr algn="r" defTabSz="914228">
              <a:defRPr kumimoji="0" sz="800">
                <a:solidFill>
                  <a:srgbClr val="000000"/>
                </a:solidFill>
                <a:effectLst/>
                <a:cs typeface="Segoe UI" pitchFamily="34" charset="0"/>
              </a:defRPr>
            </a:lvl1pPr>
            <a:lvl2pPr marL="457114" defTabSz="914228"/>
            <a:lvl3pPr marL="914228" defTabSz="914228"/>
            <a:lvl4pPr marL="1371342" defTabSz="914228"/>
            <a:lvl5pPr marL="1828456" defTabSz="914228"/>
            <a:lvl6pPr marL="2285570" defTabSz="914228"/>
            <a:lvl7pPr marL="2742684" defTabSz="914228"/>
            <a:lvl8pPr marL="3199798" defTabSz="914228"/>
            <a:lvl9pPr marL="3656913" defTabSz="914228"/>
          </a:lstStyle>
          <a:p>
            <a:pPr lvl="0"/>
            <a:r>
              <a:rPr lang="en-US" altLang="ja-JP" sz="600"/>
              <a:t>© 2019 Toshiba Corporation </a:t>
            </a:r>
            <a:endParaRPr lang="ja-JP" altLang="ja-JP" sz="600"/>
          </a:p>
        </p:txBody>
      </p:sp>
    </p:spTree>
    <p:extLst>
      <p:ext uri="{BB962C8B-B14F-4D97-AF65-F5344CB8AC3E}">
        <p14:creationId xmlns:p14="http://schemas.microsoft.com/office/powerpoint/2010/main" val="3151406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337" y="2378567"/>
            <a:ext cx="5112000" cy="175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8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80440"/>
          </a:xfrm>
          <a:prstGeom prst="rect">
            <a:avLst/>
          </a:prstGeom>
        </p:spPr>
      </p:pic>
      <p:sp>
        <p:nvSpPr>
          <p:cNvPr id="8" name="テキスト プレースホルダー 5"/>
          <p:cNvSpPr>
            <a:spLocks noGrp="1"/>
          </p:cNvSpPr>
          <p:nvPr>
            <p:ph type="body" sz="quarter" idx="14"/>
          </p:nvPr>
        </p:nvSpPr>
        <p:spPr>
          <a:xfrm>
            <a:off x="468000" y="1802111"/>
            <a:ext cx="11244575" cy="588211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defRPr sz="2600">
                <a:latin typeface="+mn-ea"/>
                <a:ea typeface="+mn-ea"/>
                <a:cs typeface="Meiryo UI" panose="020B0604030504040204" pitchFamily="50" charset="-128"/>
              </a:defRPr>
            </a:lvl1pPr>
          </a:lstStyle>
          <a:p>
            <a:r>
              <a:rPr kumimoji="1" lang="ja-JP" altLang="en-US"/>
              <a:t>マスター テキストの書式設定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" y="0"/>
            <a:ext cx="11445765" cy="749165"/>
          </a:xfrm>
          <a:prstGeom prst="rect">
            <a:avLst/>
          </a:prstGeom>
          <a:noFill/>
        </p:spPr>
        <p:txBody>
          <a:bodyPr wrap="square" lIns="468000" tIns="107980" rIns="431919" bIns="108000" rtlCol="0" anchor="b" anchorCtr="0">
            <a:noAutofit/>
          </a:bodyPr>
          <a:lstStyle>
            <a:lvl1pPr>
              <a:defRPr lang="ja-JP" altLang="en-US" sz="2400" b="1" dirty="0" smtClean="0">
                <a:latin typeface="+mj-ea"/>
                <a:ea typeface="+mj-ea"/>
              </a:defRPr>
            </a:lvl1pPr>
          </a:lstStyle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19"/>
          </p:nvPr>
        </p:nvSpPr>
        <p:spPr>
          <a:xfrm>
            <a:off x="-5713" y="773297"/>
            <a:ext cx="12197713" cy="763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468000" tIns="180000" rIns="468000" bIns="180000" anchor="t" anchorCtr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defRPr sz="2600" b="1">
                <a:solidFill>
                  <a:schemeClr val="bg1"/>
                </a:solidFill>
                <a:latin typeface="+mj-ea"/>
                <a:ea typeface="+mj-ea"/>
                <a:cs typeface="Meiryo UI" panose="020B0604030504040204" pitchFamily="50" charset="-128"/>
              </a:defRPr>
            </a:lvl1pPr>
          </a:lstStyle>
          <a:p>
            <a:r>
              <a:rPr kumimoji="1" lang="ja-JP" altLang="en-US"/>
              <a:t>マスター テキストの書式設定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069E56E-42AD-7709-1F27-8ADF6869C505}"/>
              </a:ext>
            </a:extLst>
          </p:cNvPr>
          <p:cNvSpPr txBox="1">
            <a:spLocks/>
          </p:cNvSpPr>
          <p:nvPr userDrawn="1"/>
        </p:nvSpPr>
        <p:spPr>
          <a:xfrm>
            <a:off x="11638340" y="6506319"/>
            <a:ext cx="416981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ja-JP"/>
            </a:defPPr>
            <a:lvl1pPr marL="0" algn="r" defTabSz="914228" rtl="0" eaLnBrk="1" latinLnBrk="0" hangingPunct="1">
              <a:defRPr kumimoji="0" lang="ja-JP" altLang="en-US" sz="1100" kern="1200" smtClean="0">
                <a:solidFill>
                  <a:srgbClr val="000000"/>
                </a:solidFill>
                <a:latin typeface="+mj-lt"/>
                <a:ea typeface="Meiryo UI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tabLst>
                <a:tab pos="426164" algn="ctr"/>
                <a:tab pos="642817" algn="l"/>
                <a:tab pos="816615" algn="l"/>
              </a:tabLst>
            </a:pPr>
            <a:fld id="{C0A530F1-D8C6-4A93-9917-2C1FE34DC798}" type="slidenum">
              <a:rPr lang="en-US" altLang="ja-JP" sz="825" smtClean="0">
                <a:latin typeface="+mn-ea"/>
                <a:ea typeface="+mn-ea"/>
                <a:cs typeface="Segoe UI Semilight" panose="020B0402040204020203" pitchFamily="34" charset="0"/>
              </a:rPr>
              <a:pPr eaLnBrk="0" hangingPunct="0">
                <a:tabLst>
                  <a:tab pos="426164" algn="ctr"/>
                  <a:tab pos="642817" algn="l"/>
                  <a:tab pos="816615" algn="l"/>
                </a:tabLst>
              </a:pPr>
              <a:t>‹#›</a:t>
            </a:fld>
            <a:endParaRPr lang="en-US" altLang="ja-JP" sz="825">
              <a:latin typeface="+mn-ea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5C94646-F699-9368-59C6-C539226EDE09}"/>
              </a:ext>
            </a:extLst>
          </p:cNvPr>
          <p:cNvSpPr/>
          <p:nvPr userDrawn="1"/>
        </p:nvSpPr>
        <p:spPr>
          <a:xfrm>
            <a:off x="5392118" y="6549837"/>
            <a:ext cx="196570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900"/>
              <a:t>HN-2024-3769</a:t>
            </a:r>
          </a:p>
        </p:txBody>
      </p:sp>
      <p:sp>
        <p:nvSpPr>
          <p:cNvPr id="5" name="フッター プレースホルダー 3">
            <a:extLst>
              <a:ext uri="{FF2B5EF4-FFF2-40B4-BE49-F238E27FC236}">
                <a16:creationId xmlns:a16="http://schemas.microsoft.com/office/drawing/2014/main" id="{A5AAD49C-F369-9B10-AD25-5A3C4300E80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721920" y="6572920"/>
            <a:ext cx="990657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ja-JP"/>
            </a:defPPr>
            <a:lvl1pPr marL="0" algn="l" defTabSz="914228" rtl="0" eaLnBrk="1" latinLnBrk="0" hangingPunct="1">
              <a:defRPr kumimoji="0" lang="en-US" altLang="ja-JP" sz="1100" kern="1200" smtClean="0">
                <a:solidFill>
                  <a:srgbClr val="000000"/>
                </a:solidFill>
                <a:latin typeface="Segoe UI"/>
                <a:ea typeface="Segoe UI" pitchFamily="34" charset="0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0" lang="en-US" altLang="ja-JP" sz="6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Segoe UI" pitchFamily="34" charset="0"/>
              </a:rPr>
              <a:t>© 2026 Toshiba Corporation </a:t>
            </a:r>
            <a:endParaRPr kumimoji="0" lang="ja-JP" altLang="ja-JP" sz="600" kern="1200" dirty="0">
              <a:solidFill>
                <a:srgbClr val="000000"/>
              </a:solidFill>
              <a:effectLst/>
              <a:latin typeface="+mn-lt"/>
              <a:ea typeface="+mn-ea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743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2 Standard type　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23" y="157133"/>
            <a:ext cx="2518420" cy="863459"/>
          </a:xfrm>
          <a:prstGeom prst="rect">
            <a:avLst/>
          </a:prstGeom>
        </p:spPr>
      </p:pic>
      <p:sp>
        <p:nvSpPr>
          <p:cNvPr id="11" name="テキスト プレースホルダー 33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-1" y="5782899"/>
            <a:ext cx="7543801" cy="1057103"/>
          </a:xfrm>
          <a:prstGeom prst="rect">
            <a:avLst/>
          </a:prstGeom>
        </p:spPr>
        <p:txBody>
          <a:bodyPr wrap="square" lIns="468000" tIns="0" rIns="0" bIns="864000" anchor="b" anchorCtr="0">
            <a:spAutoFit/>
          </a:bodyPr>
          <a:lstStyle>
            <a:lvl1pPr marL="0" indent="0" fontAlgn="auto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charset="0"/>
              <a:buNone/>
              <a:defRPr sz="1200">
                <a:latin typeface="+mn-lt"/>
                <a:ea typeface="+mn-ea"/>
                <a:cs typeface="Meiryo UI" panose="020B0604030504040204" pitchFamily="50" charset="-128"/>
              </a:defRPr>
            </a:lvl1pPr>
            <a:lvl2pPr marL="0" indent="0" fontAlgn="auto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1200"/>
            </a:lvl2pPr>
            <a:lvl3pPr marL="0" indent="0" fontAlgn="auto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/>
            </a:lvl5pPr>
          </a:lstStyle>
          <a:p>
            <a:pPr lvl="0"/>
            <a:r>
              <a:rPr kumimoji="1" lang="en-US" altLang="ja-JP"/>
              <a:t>Master text</a:t>
            </a:r>
            <a:endParaRPr kumimoji="1" lang="ja-JP" altLang="en-US"/>
          </a:p>
        </p:txBody>
      </p:sp>
      <p:sp>
        <p:nvSpPr>
          <p:cNvPr id="15" name="テキスト プレースホルダー 24"/>
          <p:cNvSpPr>
            <a:spLocks noGrp="1"/>
          </p:cNvSpPr>
          <p:nvPr>
            <p:ph type="body" sz="quarter" idx="18"/>
          </p:nvPr>
        </p:nvSpPr>
        <p:spPr bwMode="auto">
          <a:xfrm>
            <a:off x="468000" y="2615167"/>
            <a:ext cx="10680061" cy="365577"/>
          </a:xfrm>
          <a:prstGeom prst="rect">
            <a:avLst/>
          </a:prstGeom>
        </p:spPr>
        <p:txBody>
          <a:bodyPr vert="horz" wrap="square" lIns="0" tIns="0" rIns="10800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ja-JP" altLang="en-US" sz="1500" smtClean="0">
                <a:latin typeface="+mn-lt"/>
                <a:ea typeface="+mn-ea"/>
                <a:cs typeface="Meiryo UI" panose="020B0604030504040204" pitchFamily="50" charset="-128"/>
              </a:defRPr>
            </a:lvl1pPr>
            <a:lvl2pPr>
              <a:defRPr lang="ja-JP" altLang="en-US" smtClean="0"/>
            </a:lvl2pPr>
            <a:lvl3pPr>
              <a:defRPr lang="ja-JP" altLang="en-US" smtClean="0"/>
            </a:lvl3pPr>
            <a:lvl4pPr>
              <a:defRPr lang="ja-JP" altLang="en-US" smtClean="0"/>
            </a:lvl4pPr>
            <a:lvl5pPr>
              <a:defRPr lang="ja-JP" altLang="en-US"/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6" name="タイトル 4"/>
          <p:cNvSpPr>
            <a:spLocks noGrp="1"/>
          </p:cNvSpPr>
          <p:nvPr>
            <p:ph type="title" hasCustomPrompt="1"/>
          </p:nvPr>
        </p:nvSpPr>
        <p:spPr>
          <a:xfrm>
            <a:off x="468000" y="3162920"/>
            <a:ext cx="10680061" cy="540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ja-JP" altLang="en-US" sz="2400" b="1" smtClean="0">
                <a:latin typeface="+mn-lt"/>
                <a:ea typeface="+mj-ea"/>
                <a:cs typeface="Meiryo UI" panose="020B0604030504040204" pitchFamily="50" charset="-128"/>
              </a:defRPr>
            </a:lvl1pPr>
          </a:lstStyle>
          <a:p>
            <a:r>
              <a:rPr kumimoji="1" lang="ja-JP" altLang="en-US"/>
              <a:t>マスターテキストの書式設定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71"/>
          <a:stretch/>
        </p:blipFill>
        <p:spPr>
          <a:xfrm>
            <a:off x="6403600" y="-3131"/>
            <a:ext cx="5803899" cy="2496211"/>
          </a:xfrm>
          <a:prstGeom prst="rect">
            <a:avLst/>
          </a:prstGeom>
        </p:spPr>
      </p:pic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9C2D2B75-143C-FC0B-242A-8B01510D0AF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721920" y="6572920"/>
            <a:ext cx="990657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ja-JP"/>
            </a:defPPr>
            <a:lvl1pPr marL="0" algn="l" defTabSz="914228" rtl="0" eaLnBrk="1" latinLnBrk="0" hangingPunct="1">
              <a:defRPr kumimoji="0" lang="en-US" altLang="ja-JP" sz="1100" kern="1200" smtClean="0">
                <a:solidFill>
                  <a:srgbClr val="000000"/>
                </a:solidFill>
                <a:latin typeface="Segoe UI"/>
                <a:ea typeface="Segoe UI" pitchFamily="34" charset="0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0" lang="en-US" altLang="ja-JP" sz="6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Segoe UI" pitchFamily="34" charset="0"/>
              </a:rPr>
              <a:t>© 2026 Toshiba Corporation </a:t>
            </a:r>
            <a:endParaRPr kumimoji="0" lang="ja-JP" altLang="ja-JP" sz="600" kern="1200" dirty="0">
              <a:solidFill>
                <a:srgbClr val="000000"/>
              </a:solidFill>
              <a:effectLst/>
              <a:latin typeface="+mn-lt"/>
              <a:ea typeface="+mn-ea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570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3 with Client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392"/>
          <a:stretch/>
        </p:blipFill>
        <p:spPr>
          <a:xfrm>
            <a:off x="8129516" y="0"/>
            <a:ext cx="4065120" cy="6858000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43" y="4866251"/>
            <a:ext cx="2518420" cy="863459"/>
          </a:xfrm>
          <a:prstGeom prst="rect">
            <a:avLst/>
          </a:prstGeom>
        </p:spPr>
      </p:pic>
      <p:sp>
        <p:nvSpPr>
          <p:cNvPr id="12" name="テキスト プレースホルダー 2"/>
          <p:cNvSpPr>
            <a:spLocks noGrp="1"/>
          </p:cNvSpPr>
          <p:nvPr>
            <p:ph type="body" sz="quarter" idx="17" hasCustomPrompt="1"/>
          </p:nvPr>
        </p:nvSpPr>
        <p:spPr>
          <a:xfrm>
            <a:off x="468000" y="466016"/>
            <a:ext cx="7780651" cy="407859"/>
          </a:xfrm>
          <a:prstGeom prst="rect">
            <a:avLst/>
          </a:prstGeom>
        </p:spPr>
        <p:txBody>
          <a:bodyPr lIns="0" anchor="t" anchorCtr="0"/>
          <a:lstStyle>
            <a:lvl1pPr marL="0" indent="0">
              <a:buNone/>
              <a:defRPr sz="1500">
                <a:latin typeface="+mn-lt"/>
                <a:ea typeface="+mn-ea"/>
                <a:cs typeface="Meiryo UI" panose="020B0604030504040204" pitchFamily="50" charset="-128"/>
              </a:defRPr>
            </a:lvl1pPr>
          </a:lstStyle>
          <a:p>
            <a:pPr lvl="0"/>
            <a:r>
              <a:rPr kumimoji="1" lang="en-US" altLang="ja-JP"/>
              <a:t>To ABCDE</a:t>
            </a:r>
            <a:endParaRPr kumimoji="1" lang="ja-JP" altLang="en-US"/>
          </a:p>
        </p:txBody>
      </p:sp>
      <p:sp>
        <p:nvSpPr>
          <p:cNvPr id="14" name="テキスト プレースホルダー 33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-1" y="5721343"/>
            <a:ext cx="7543801" cy="1118659"/>
          </a:xfrm>
          <a:prstGeom prst="rect">
            <a:avLst/>
          </a:prstGeom>
        </p:spPr>
        <p:txBody>
          <a:bodyPr wrap="square" lIns="468000" tIns="0" rIns="0" bIns="864000" anchor="t" anchorCtr="0">
            <a:noAutofit/>
          </a:bodyPr>
          <a:lstStyle>
            <a:lvl1pPr marL="0" indent="0" fontAlgn="auto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charset="0"/>
              <a:buNone/>
              <a:defRPr sz="1200">
                <a:latin typeface="+mn-lt"/>
                <a:ea typeface="+mn-ea"/>
                <a:cs typeface="Meiryo UI" panose="020B0604030504040204" pitchFamily="50" charset="-128"/>
              </a:defRPr>
            </a:lvl1pPr>
            <a:lvl2pPr marL="0" indent="0" fontAlgn="auto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1200"/>
            </a:lvl2pPr>
            <a:lvl3pPr marL="0" indent="0" fontAlgn="auto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/>
            </a:lvl5pPr>
          </a:lstStyle>
          <a:p>
            <a:pPr lvl="0"/>
            <a:r>
              <a:rPr kumimoji="1" lang="en-US" altLang="ja-JP"/>
              <a:t>Master text</a:t>
            </a:r>
            <a:endParaRPr kumimoji="1" lang="ja-JP" altLang="en-US"/>
          </a:p>
        </p:txBody>
      </p:sp>
      <p:sp>
        <p:nvSpPr>
          <p:cNvPr id="16" name="テキスト プレースホルダー 24"/>
          <p:cNvSpPr>
            <a:spLocks noGrp="1"/>
          </p:cNvSpPr>
          <p:nvPr>
            <p:ph type="body" sz="quarter" idx="18"/>
          </p:nvPr>
        </p:nvSpPr>
        <p:spPr bwMode="auto">
          <a:xfrm>
            <a:off x="468001" y="2615167"/>
            <a:ext cx="9227793" cy="365577"/>
          </a:xfrm>
          <a:prstGeom prst="rect">
            <a:avLst/>
          </a:prstGeom>
        </p:spPr>
        <p:txBody>
          <a:bodyPr vert="horz" wrap="square" lIns="0" tIns="0" rIns="10800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ja-JP" altLang="en-US" sz="1500" smtClean="0">
                <a:latin typeface="+mn-lt"/>
                <a:ea typeface="+mn-ea"/>
                <a:cs typeface="Meiryo UI" panose="020B0604030504040204" pitchFamily="50" charset="-128"/>
              </a:defRPr>
            </a:lvl1pPr>
            <a:lvl2pPr>
              <a:defRPr lang="ja-JP" altLang="en-US" smtClean="0"/>
            </a:lvl2pPr>
            <a:lvl3pPr>
              <a:defRPr lang="ja-JP" altLang="en-US" smtClean="0"/>
            </a:lvl3pPr>
            <a:lvl4pPr>
              <a:defRPr lang="ja-JP" altLang="en-US" smtClean="0"/>
            </a:lvl4pPr>
            <a:lvl5pPr>
              <a:defRPr lang="ja-JP" altLang="en-US"/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7" name="タイトル 4"/>
          <p:cNvSpPr>
            <a:spLocks noGrp="1"/>
          </p:cNvSpPr>
          <p:nvPr>
            <p:ph type="title" hasCustomPrompt="1"/>
          </p:nvPr>
        </p:nvSpPr>
        <p:spPr>
          <a:xfrm>
            <a:off x="468001" y="3162920"/>
            <a:ext cx="9227793" cy="540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ja-JP" altLang="en-US" sz="2400" b="1" smtClean="0">
                <a:latin typeface="+mn-lt"/>
                <a:ea typeface="+mj-ea"/>
                <a:cs typeface="Meiryo UI" panose="020B0604030504040204" pitchFamily="50" charset="-128"/>
              </a:defRPr>
            </a:lvl1pPr>
          </a:lstStyle>
          <a:p>
            <a:r>
              <a:rPr kumimoji="1" lang="ja-JP" altLang="en-US"/>
              <a:t>マスターテキストの書式設定</a:t>
            </a:r>
          </a:p>
        </p:txBody>
      </p:sp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7993A811-ACC1-857B-A7A9-B107779F382D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721920" y="6572920"/>
            <a:ext cx="990657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ja-JP"/>
            </a:defPPr>
            <a:lvl1pPr marL="0" algn="l" defTabSz="914228" rtl="0" eaLnBrk="1" latinLnBrk="0" hangingPunct="1">
              <a:defRPr kumimoji="0" lang="en-US" altLang="ja-JP" sz="1100" kern="1200" smtClean="0">
                <a:solidFill>
                  <a:srgbClr val="000000"/>
                </a:solidFill>
                <a:latin typeface="Segoe UI"/>
                <a:ea typeface="Segoe UI" pitchFamily="34" charset="0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0" lang="en-US" altLang="ja-JP" sz="6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Segoe UI" pitchFamily="34" charset="0"/>
              </a:rPr>
              <a:t>© 2026 Toshiba Corporation </a:t>
            </a:r>
            <a:endParaRPr kumimoji="0" lang="ja-JP" altLang="ja-JP" sz="600" kern="1200" dirty="0">
              <a:solidFill>
                <a:srgbClr val="000000"/>
              </a:solidFill>
              <a:effectLst/>
              <a:latin typeface="+mn-lt"/>
              <a:ea typeface="+mn-ea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020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4 with Client name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43" y="4866251"/>
            <a:ext cx="2518420" cy="863459"/>
          </a:xfrm>
          <a:prstGeom prst="rect">
            <a:avLst/>
          </a:prstGeom>
        </p:spPr>
      </p:pic>
      <p:sp>
        <p:nvSpPr>
          <p:cNvPr id="12" name="テキスト プレースホルダー 2"/>
          <p:cNvSpPr>
            <a:spLocks noGrp="1"/>
          </p:cNvSpPr>
          <p:nvPr>
            <p:ph type="body" sz="quarter" idx="17" hasCustomPrompt="1"/>
          </p:nvPr>
        </p:nvSpPr>
        <p:spPr>
          <a:xfrm>
            <a:off x="468000" y="466016"/>
            <a:ext cx="9961875" cy="407859"/>
          </a:xfrm>
          <a:prstGeom prst="rect">
            <a:avLst/>
          </a:prstGeom>
        </p:spPr>
        <p:txBody>
          <a:bodyPr lIns="0" anchor="t" anchorCtr="0"/>
          <a:lstStyle>
            <a:lvl1pPr marL="0" indent="0">
              <a:buNone/>
              <a:defRPr sz="1500">
                <a:latin typeface="+mn-lt"/>
                <a:ea typeface="+mn-ea"/>
                <a:cs typeface="Meiryo UI" panose="020B0604030504040204" pitchFamily="50" charset="-128"/>
              </a:defRPr>
            </a:lvl1pPr>
          </a:lstStyle>
          <a:p>
            <a:pPr lvl="0"/>
            <a:r>
              <a:rPr kumimoji="1" lang="en-US" altLang="ja-JP"/>
              <a:t>To ABCDE</a:t>
            </a:r>
            <a:endParaRPr kumimoji="1" lang="ja-JP" altLang="en-US"/>
          </a:p>
        </p:txBody>
      </p:sp>
      <p:sp>
        <p:nvSpPr>
          <p:cNvPr id="14" name="テキスト プレースホルダー 33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-1" y="5721343"/>
            <a:ext cx="7543801" cy="1118659"/>
          </a:xfrm>
          <a:prstGeom prst="rect">
            <a:avLst/>
          </a:prstGeom>
        </p:spPr>
        <p:txBody>
          <a:bodyPr wrap="square" lIns="468000" tIns="0" rIns="0" bIns="864000" anchor="t" anchorCtr="0">
            <a:noAutofit/>
          </a:bodyPr>
          <a:lstStyle>
            <a:lvl1pPr marL="0" indent="0" fontAlgn="auto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charset="0"/>
              <a:buNone/>
              <a:defRPr sz="1200">
                <a:latin typeface="+mn-lt"/>
                <a:ea typeface="+mn-ea"/>
                <a:cs typeface="Meiryo UI" panose="020B0604030504040204" pitchFamily="50" charset="-128"/>
              </a:defRPr>
            </a:lvl1pPr>
            <a:lvl2pPr marL="0" indent="0" fontAlgn="auto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1200"/>
            </a:lvl2pPr>
            <a:lvl3pPr marL="0" indent="0" fontAlgn="auto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/>
            </a:lvl5pPr>
          </a:lstStyle>
          <a:p>
            <a:pPr lvl="0"/>
            <a:r>
              <a:rPr kumimoji="1" lang="en-US" altLang="ja-JP"/>
              <a:t>Master text</a:t>
            </a:r>
            <a:endParaRPr kumimoji="1" lang="ja-JP" altLang="en-US"/>
          </a:p>
        </p:txBody>
      </p:sp>
      <p:sp>
        <p:nvSpPr>
          <p:cNvPr id="16" name="テキスト プレースホルダー 24"/>
          <p:cNvSpPr>
            <a:spLocks noGrp="1"/>
          </p:cNvSpPr>
          <p:nvPr>
            <p:ph type="body" sz="quarter" idx="18"/>
          </p:nvPr>
        </p:nvSpPr>
        <p:spPr bwMode="auto">
          <a:xfrm>
            <a:off x="468000" y="2615167"/>
            <a:ext cx="10669901" cy="365577"/>
          </a:xfrm>
          <a:prstGeom prst="rect">
            <a:avLst/>
          </a:prstGeom>
        </p:spPr>
        <p:txBody>
          <a:bodyPr vert="horz" wrap="square" lIns="0" tIns="0" rIns="10800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ja-JP" altLang="en-US" sz="1500" smtClean="0">
                <a:latin typeface="+mn-lt"/>
                <a:ea typeface="+mn-ea"/>
                <a:cs typeface="Meiryo UI" panose="020B0604030504040204" pitchFamily="50" charset="-128"/>
              </a:defRPr>
            </a:lvl1pPr>
            <a:lvl2pPr>
              <a:defRPr lang="ja-JP" altLang="en-US" smtClean="0"/>
            </a:lvl2pPr>
            <a:lvl3pPr>
              <a:defRPr lang="ja-JP" altLang="en-US" smtClean="0"/>
            </a:lvl3pPr>
            <a:lvl4pPr>
              <a:defRPr lang="ja-JP" altLang="en-US" smtClean="0"/>
            </a:lvl4pPr>
            <a:lvl5pPr>
              <a:defRPr lang="ja-JP" altLang="en-US"/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7" name="タイトル 4"/>
          <p:cNvSpPr>
            <a:spLocks noGrp="1"/>
          </p:cNvSpPr>
          <p:nvPr>
            <p:ph type="title" hasCustomPrompt="1"/>
          </p:nvPr>
        </p:nvSpPr>
        <p:spPr>
          <a:xfrm>
            <a:off x="468000" y="3162920"/>
            <a:ext cx="10669901" cy="540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ja-JP" altLang="en-US" sz="2400" b="1" smtClean="0">
                <a:latin typeface="+mn-lt"/>
                <a:ea typeface="+mj-ea"/>
                <a:cs typeface="Meiryo UI" panose="020B0604030504040204" pitchFamily="50" charset="-128"/>
              </a:defRPr>
            </a:lvl1pPr>
          </a:lstStyle>
          <a:p>
            <a:r>
              <a:rPr kumimoji="1" lang="ja-JP" altLang="en-US"/>
              <a:t>マスターテキストの書式設定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71"/>
          <a:stretch/>
        </p:blipFill>
        <p:spPr>
          <a:xfrm rot="16200000" flipV="1">
            <a:off x="8041951" y="1653845"/>
            <a:ext cx="5803899" cy="2496211"/>
          </a:xfrm>
          <a:prstGeom prst="rect">
            <a:avLst/>
          </a:prstGeom>
        </p:spPr>
      </p:pic>
      <p:sp>
        <p:nvSpPr>
          <p:cNvPr id="3" name="フッター プレースホルダー 3">
            <a:extLst>
              <a:ext uri="{FF2B5EF4-FFF2-40B4-BE49-F238E27FC236}">
                <a16:creationId xmlns:a16="http://schemas.microsoft.com/office/drawing/2014/main" id="{F113FA82-B3D2-094D-BC7C-70633E7042F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721920" y="6572920"/>
            <a:ext cx="990657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ja-JP"/>
            </a:defPPr>
            <a:lvl1pPr marL="0" algn="l" defTabSz="914228" rtl="0" eaLnBrk="1" latinLnBrk="0" hangingPunct="1">
              <a:defRPr kumimoji="0" lang="en-US" altLang="ja-JP" sz="1100" kern="1200" smtClean="0">
                <a:solidFill>
                  <a:srgbClr val="000000"/>
                </a:solidFill>
                <a:latin typeface="Segoe UI"/>
                <a:ea typeface="Segoe UI" pitchFamily="34" charset="0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0" lang="en-US" altLang="ja-JP" sz="6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Segoe UI" pitchFamily="34" charset="0"/>
              </a:rPr>
              <a:t>© 2026 Toshiba Corporation </a:t>
            </a:r>
            <a:endParaRPr kumimoji="0" lang="ja-JP" altLang="ja-JP" sz="600" kern="1200" dirty="0">
              <a:solidFill>
                <a:srgbClr val="000000"/>
              </a:solidFill>
              <a:effectLst/>
              <a:latin typeface="+mn-lt"/>
              <a:ea typeface="+mn-ea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343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576"/>
          <a:stretch/>
        </p:blipFill>
        <p:spPr>
          <a:xfrm>
            <a:off x="10154457" y="-11214"/>
            <a:ext cx="2036716" cy="6869214"/>
          </a:xfrm>
          <a:prstGeom prst="rect">
            <a:avLst/>
          </a:prstGeom>
        </p:spPr>
      </p:pic>
      <p:sp>
        <p:nvSpPr>
          <p:cNvPr id="18" name="スライド番号プレースホルダー 2"/>
          <p:cNvSpPr txBox="1">
            <a:spLocks/>
          </p:cNvSpPr>
          <p:nvPr/>
        </p:nvSpPr>
        <p:spPr>
          <a:xfrm>
            <a:off x="11638340" y="6430904"/>
            <a:ext cx="416981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ja-JP"/>
            </a:defPPr>
            <a:lvl1pPr marL="0" algn="r" defTabSz="914228" rtl="0" eaLnBrk="1" latinLnBrk="0" hangingPunct="1">
              <a:defRPr kumimoji="0" lang="ja-JP" altLang="en-US" sz="1100" kern="1200" smtClean="0">
                <a:solidFill>
                  <a:srgbClr val="000000"/>
                </a:solidFill>
                <a:latin typeface="+mj-lt"/>
                <a:ea typeface="Meiryo UI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tabLst>
                <a:tab pos="426164" algn="ctr"/>
                <a:tab pos="642817" algn="l"/>
                <a:tab pos="816615" algn="l"/>
              </a:tabLst>
            </a:pPr>
            <a:fld id="{C0A530F1-D8C6-4A93-9917-2C1FE34DC798}" type="slidenum">
              <a:rPr lang="en-US" altLang="ja-JP" sz="825" smtClean="0">
                <a:latin typeface="+mn-lt"/>
                <a:ea typeface="+mn-ea"/>
                <a:cs typeface="Segoe UI" panose="020B0502040204020203" pitchFamily="34" charset="0"/>
              </a:rPr>
              <a:pPr eaLnBrk="0" hangingPunct="0">
                <a:tabLst>
                  <a:tab pos="426164" algn="ctr"/>
                  <a:tab pos="642817" algn="l"/>
                  <a:tab pos="816615" algn="l"/>
                </a:tabLst>
              </a:pPr>
              <a:t>‹#›</a:t>
            </a:fld>
            <a:endParaRPr lang="en-US" altLang="ja-JP" sz="825"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4" name="タイトル 1"/>
          <p:cNvSpPr>
            <a:spLocks noGrp="1"/>
          </p:cNvSpPr>
          <p:nvPr>
            <p:ph type="title" hasCustomPrompt="1"/>
          </p:nvPr>
        </p:nvSpPr>
        <p:spPr>
          <a:xfrm>
            <a:off x="468002" y="438486"/>
            <a:ext cx="9223983" cy="396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ja-JP" altLang="en-US" sz="1800" b="1" smtClean="0">
                <a:solidFill>
                  <a:schemeClr val="tx1"/>
                </a:solidFill>
                <a:latin typeface="+mn-lt"/>
                <a:ea typeface="+mj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ja-JP"/>
              <a:t>Format for master text</a:t>
            </a:r>
            <a:endParaRPr kumimoji="1" lang="ja-JP" altLang="en-US"/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12"/>
          </p:nvPr>
        </p:nvSpPr>
        <p:spPr bwMode="gray">
          <a:xfrm>
            <a:off x="1320801" y="1350440"/>
            <a:ext cx="8367111" cy="62785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7994" indent="0" defTabSz="68567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1208200" algn="l"/>
              </a:tabLst>
              <a:defRPr lang="ja-JP" altLang="en-US" sz="2400" dirty="0" smtClean="0">
                <a:latin typeface="+mn-lt"/>
                <a:ea typeface="+mn-ea"/>
                <a:cs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20" name="テキスト プレースホルダー 15"/>
          <p:cNvSpPr>
            <a:spLocks noGrp="1"/>
          </p:cNvSpPr>
          <p:nvPr>
            <p:ph type="body" sz="quarter" idx="16"/>
          </p:nvPr>
        </p:nvSpPr>
        <p:spPr bwMode="gray">
          <a:xfrm>
            <a:off x="1320801" y="2347285"/>
            <a:ext cx="8367111" cy="66479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7994" indent="0" defTabSz="68567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1208200" algn="l"/>
              </a:tabLst>
              <a:defRPr lang="ja-JP" altLang="en-US" sz="2400" dirty="0" smtClean="0">
                <a:latin typeface="+mn-lt"/>
                <a:ea typeface="+mn-ea"/>
                <a:cs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21" name="テキスト プレースホルダー 15"/>
          <p:cNvSpPr>
            <a:spLocks noGrp="1"/>
          </p:cNvSpPr>
          <p:nvPr>
            <p:ph type="body" sz="quarter" idx="18"/>
          </p:nvPr>
        </p:nvSpPr>
        <p:spPr bwMode="gray">
          <a:xfrm>
            <a:off x="1320801" y="3388786"/>
            <a:ext cx="8367111" cy="66479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7994" indent="0" defTabSz="68567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1208200" algn="l"/>
              </a:tabLst>
              <a:defRPr lang="ja-JP" altLang="en-US" sz="2400" dirty="0" smtClean="0">
                <a:latin typeface="+mn-lt"/>
                <a:ea typeface="+mn-ea"/>
                <a:cs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22" name="テキスト プレースホルダー 15"/>
          <p:cNvSpPr>
            <a:spLocks noGrp="1"/>
          </p:cNvSpPr>
          <p:nvPr>
            <p:ph type="body" sz="quarter" idx="20"/>
          </p:nvPr>
        </p:nvSpPr>
        <p:spPr bwMode="gray">
          <a:xfrm>
            <a:off x="1320801" y="4436660"/>
            <a:ext cx="8367111" cy="66479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7994" indent="0" defTabSz="68567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1208200" algn="l"/>
              </a:tabLst>
              <a:defRPr lang="ja-JP" altLang="en-US" sz="2400" dirty="0" smtClean="0">
                <a:latin typeface="+mn-lt"/>
                <a:ea typeface="+mn-ea"/>
                <a:cs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23" name="テキスト プレースホルダー 15"/>
          <p:cNvSpPr>
            <a:spLocks noGrp="1"/>
          </p:cNvSpPr>
          <p:nvPr>
            <p:ph type="body" sz="quarter" idx="22"/>
          </p:nvPr>
        </p:nvSpPr>
        <p:spPr bwMode="gray">
          <a:xfrm>
            <a:off x="1320801" y="5455506"/>
            <a:ext cx="8367111" cy="66479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7994" indent="0" defTabSz="68567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1208200" algn="l"/>
              </a:tabLst>
              <a:defRPr lang="ja-JP" altLang="en-US" sz="2400" dirty="0" smtClean="0">
                <a:latin typeface="+mn-lt"/>
                <a:ea typeface="+mn-ea"/>
                <a:cs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24" name="テキスト プレースホルダー 13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68314" y="1277168"/>
            <a:ext cx="709613" cy="738664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marL="0" indent="0" algn="l" defTabSz="685671">
              <a:lnSpc>
                <a:spcPct val="100000"/>
              </a:lnSpc>
              <a:spcBef>
                <a:spcPts val="0"/>
              </a:spcBef>
              <a:buFontTx/>
              <a:buNone/>
              <a:defRPr lang="ja-JP" altLang="en-US" sz="3000" dirty="0" smtClean="0">
                <a:solidFill>
                  <a:schemeClr val="accent1"/>
                </a:solidFill>
                <a:latin typeface="+mn-lt"/>
                <a:ea typeface="+mj-ea"/>
                <a:cs typeface="Meiryo UI" panose="020B0604030504040204" pitchFamily="50" charset="-128"/>
              </a:defRPr>
            </a:lvl1pPr>
          </a:lstStyle>
          <a:p>
            <a:pPr marL="7994" lvl="0" defTabSz="685671"/>
            <a:r>
              <a:rPr kumimoji="1" lang="en-US" altLang="ja-JP"/>
              <a:t>00</a:t>
            </a:r>
            <a:endParaRPr kumimoji="1" lang="ja-JP" altLang="en-US"/>
          </a:p>
        </p:txBody>
      </p:sp>
      <p:sp>
        <p:nvSpPr>
          <p:cNvPr id="25" name="テキスト プレースホルダー 13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8314" y="2310527"/>
            <a:ext cx="709613" cy="738664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marL="7994" indent="0" algn="l" defTabSz="685671">
              <a:lnSpc>
                <a:spcPct val="100000"/>
              </a:lnSpc>
              <a:spcBef>
                <a:spcPts val="0"/>
              </a:spcBef>
              <a:buFontTx/>
              <a:buNone/>
              <a:defRPr lang="ja-JP" altLang="en-US" sz="3000" dirty="0" smtClean="0">
                <a:solidFill>
                  <a:schemeClr val="accent1"/>
                </a:solidFill>
                <a:latin typeface="+mn-lt"/>
                <a:ea typeface="+mj-ea"/>
                <a:cs typeface="Meiryo UI" panose="020B0604030504040204" pitchFamily="50" charset="-128"/>
              </a:defRPr>
            </a:lvl1pPr>
          </a:lstStyle>
          <a:p>
            <a:pPr marL="7994" lvl="0" defTabSz="685671"/>
            <a:r>
              <a:rPr kumimoji="1" lang="en-US" altLang="ja-JP"/>
              <a:t>00</a:t>
            </a:r>
            <a:endParaRPr kumimoji="1" lang="ja-JP" altLang="en-US"/>
          </a:p>
        </p:txBody>
      </p:sp>
      <p:sp>
        <p:nvSpPr>
          <p:cNvPr id="26" name="テキスト プレースホルダー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68314" y="3343886"/>
            <a:ext cx="709613" cy="738664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marL="7994" indent="0" algn="l" defTabSz="685671">
              <a:lnSpc>
                <a:spcPct val="100000"/>
              </a:lnSpc>
              <a:spcBef>
                <a:spcPts val="0"/>
              </a:spcBef>
              <a:buFontTx/>
              <a:buNone/>
              <a:defRPr lang="ja-JP" altLang="en-US" sz="3000" dirty="0" smtClean="0">
                <a:solidFill>
                  <a:schemeClr val="accent1"/>
                </a:solidFill>
                <a:latin typeface="+mn-lt"/>
                <a:ea typeface="+mj-ea"/>
                <a:cs typeface="Meiryo UI" panose="020B0604030504040204" pitchFamily="50" charset="-128"/>
              </a:defRPr>
            </a:lvl1pPr>
          </a:lstStyle>
          <a:p>
            <a:pPr marL="7994" lvl="0" defTabSz="685671"/>
            <a:r>
              <a:rPr kumimoji="1" lang="en-US" altLang="ja-JP"/>
              <a:t>00</a:t>
            </a:r>
            <a:endParaRPr kumimoji="1" lang="ja-JP" altLang="en-US"/>
          </a:p>
        </p:txBody>
      </p:sp>
      <p:sp>
        <p:nvSpPr>
          <p:cNvPr id="27" name="テキスト プレースホルダー 1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68314" y="4377245"/>
            <a:ext cx="709613" cy="738664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marL="7994" indent="0" algn="l" defTabSz="685671">
              <a:lnSpc>
                <a:spcPct val="100000"/>
              </a:lnSpc>
              <a:spcBef>
                <a:spcPts val="0"/>
              </a:spcBef>
              <a:buFontTx/>
              <a:buNone/>
              <a:defRPr lang="ja-JP" altLang="en-US" sz="3000" dirty="0" smtClean="0">
                <a:solidFill>
                  <a:schemeClr val="accent1"/>
                </a:solidFill>
                <a:latin typeface="+mn-lt"/>
                <a:ea typeface="+mj-ea"/>
                <a:cs typeface="Meiryo UI" panose="020B0604030504040204" pitchFamily="50" charset="-128"/>
              </a:defRPr>
            </a:lvl1pPr>
          </a:lstStyle>
          <a:p>
            <a:pPr marL="7994" lvl="0" defTabSz="685671"/>
            <a:r>
              <a:rPr kumimoji="1" lang="en-US" altLang="ja-JP"/>
              <a:t>00</a:t>
            </a:r>
            <a:endParaRPr kumimoji="1" lang="ja-JP" altLang="en-US"/>
          </a:p>
        </p:txBody>
      </p:sp>
      <p:sp>
        <p:nvSpPr>
          <p:cNvPr id="28" name="テキスト プレースホルダー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68314" y="5410605"/>
            <a:ext cx="709613" cy="738664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marL="7994" indent="0" algn="l" defTabSz="685671">
              <a:lnSpc>
                <a:spcPct val="100000"/>
              </a:lnSpc>
              <a:spcBef>
                <a:spcPts val="0"/>
              </a:spcBef>
              <a:buFontTx/>
              <a:buNone/>
              <a:defRPr lang="ja-JP" altLang="en-US" sz="3000" dirty="0" smtClean="0">
                <a:solidFill>
                  <a:schemeClr val="accent1"/>
                </a:solidFill>
                <a:latin typeface="+mn-lt"/>
                <a:ea typeface="+mj-ea"/>
                <a:cs typeface="Meiryo UI" panose="020B0604030504040204" pitchFamily="50" charset="-128"/>
              </a:defRPr>
            </a:lvl1pPr>
          </a:lstStyle>
          <a:p>
            <a:pPr marL="7994" lvl="0" defTabSz="685671"/>
            <a:r>
              <a:rPr kumimoji="1" lang="en-US" altLang="ja-JP"/>
              <a:t>00</a:t>
            </a:r>
            <a:endParaRPr kumimoji="1" lang="ja-JP" altLang="en-US"/>
          </a:p>
        </p:txBody>
      </p:sp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0669B1CF-7D5A-3555-C7C8-AC31B541267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721920" y="6572920"/>
            <a:ext cx="990657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ja-JP"/>
            </a:defPPr>
            <a:lvl1pPr marL="0" algn="l" defTabSz="914228" rtl="0" eaLnBrk="1" latinLnBrk="0" hangingPunct="1">
              <a:defRPr kumimoji="0" lang="en-US" altLang="ja-JP" sz="1100" kern="1200" smtClean="0">
                <a:solidFill>
                  <a:srgbClr val="000000"/>
                </a:solidFill>
                <a:latin typeface="Segoe UI"/>
                <a:ea typeface="Segoe UI" pitchFamily="34" charset="0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0" lang="en-US" altLang="ja-JP" sz="6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Segoe UI" pitchFamily="34" charset="0"/>
              </a:rPr>
              <a:t>© 2026 Toshiba Corporation </a:t>
            </a:r>
            <a:endParaRPr kumimoji="0" lang="ja-JP" altLang="ja-JP" sz="600" kern="1200" dirty="0">
              <a:solidFill>
                <a:srgbClr val="000000"/>
              </a:solidFill>
              <a:effectLst/>
              <a:latin typeface="+mn-lt"/>
              <a:ea typeface="+mn-ea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423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rti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"/>
            <a:ext cx="3302000" cy="2921095"/>
          </a:xfrm>
          <a:prstGeom prst="rect">
            <a:avLst/>
          </a:prstGeom>
        </p:spPr>
        <p:txBody>
          <a:bodyPr vert="horz" wrap="none" lIns="468000" tIns="0" rIns="0" bIns="0" rtlCol="0" anchor="b" anchorCtr="0">
            <a:noAutofit/>
          </a:bodyPr>
          <a:lstStyle>
            <a:lvl1pPr marL="0" indent="0">
              <a:buFontTx/>
              <a:buNone/>
              <a:defRPr lang="ja-JP" altLang="en-US" sz="9189" dirty="0" smtClean="0">
                <a:solidFill>
                  <a:schemeClr val="accent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7994" lvl="0" defTabSz="685671"/>
            <a:r>
              <a:rPr kumimoji="1" lang="en-US" altLang="ja-JP"/>
              <a:t>00</a:t>
            </a:r>
            <a:endParaRPr kumimoji="1" lang="ja-JP" altLang="en-US"/>
          </a:p>
        </p:txBody>
      </p:sp>
      <p:sp>
        <p:nvSpPr>
          <p:cNvPr id="5" name="タイトル 4"/>
          <p:cNvSpPr>
            <a:spLocks noGrp="1"/>
          </p:cNvSpPr>
          <p:nvPr>
            <p:ph type="title" hasCustomPrompt="1"/>
          </p:nvPr>
        </p:nvSpPr>
        <p:spPr>
          <a:xfrm>
            <a:off x="468001" y="3044920"/>
            <a:ext cx="9237977" cy="540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ja-JP" altLang="en-US" sz="2400" b="0" smtClean="0">
                <a:latin typeface="+mn-lt"/>
                <a:ea typeface="+mn-ea"/>
                <a:cs typeface="Meiryo UI" panose="020B0604030504040204" pitchFamily="50" charset="-128"/>
              </a:defRPr>
            </a:lvl1pPr>
          </a:lstStyle>
          <a:p>
            <a:r>
              <a:rPr kumimoji="1" lang="ja-JP" altLang="en-US"/>
              <a:t>マスターテキストの書式設定</a:t>
            </a:r>
          </a:p>
        </p:txBody>
      </p:sp>
      <p:sp>
        <p:nvSpPr>
          <p:cNvPr id="6" name="スライド番号プレースホルダー 2"/>
          <p:cNvSpPr txBox="1">
            <a:spLocks/>
          </p:cNvSpPr>
          <p:nvPr/>
        </p:nvSpPr>
        <p:spPr>
          <a:xfrm>
            <a:off x="11638340" y="6430904"/>
            <a:ext cx="416981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ja-JP"/>
            </a:defPPr>
            <a:lvl1pPr marL="0" algn="r" defTabSz="914228" rtl="0" eaLnBrk="1" latinLnBrk="0" hangingPunct="1">
              <a:defRPr kumimoji="0" lang="ja-JP" altLang="en-US" sz="1100" kern="1200" smtClean="0">
                <a:solidFill>
                  <a:srgbClr val="000000"/>
                </a:solidFill>
                <a:latin typeface="+mj-lt"/>
                <a:ea typeface="Meiryo UI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tabLst>
                <a:tab pos="426164" algn="ctr"/>
                <a:tab pos="642817" algn="l"/>
                <a:tab pos="816615" algn="l"/>
              </a:tabLst>
            </a:pPr>
            <a:fld id="{C0A530F1-D8C6-4A93-9917-2C1FE34DC798}" type="slidenum">
              <a:rPr lang="en-US" altLang="ja-JP" sz="825" smtClean="0">
                <a:latin typeface="+mn-lt"/>
                <a:ea typeface="+mn-ea"/>
                <a:cs typeface="Segoe UI" panose="020B0502040204020203" pitchFamily="34" charset="0"/>
              </a:rPr>
              <a:pPr eaLnBrk="0" hangingPunct="0">
                <a:tabLst>
                  <a:tab pos="426164" algn="ctr"/>
                  <a:tab pos="642817" algn="l"/>
                  <a:tab pos="816615" algn="l"/>
                </a:tabLst>
              </a:pPr>
              <a:t>‹#›</a:t>
            </a:fld>
            <a:endParaRPr lang="en-US" altLang="ja-JP" sz="825"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3"/>
          </p:nvPr>
        </p:nvSpPr>
        <p:spPr>
          <a:xfrm>
            <a:off x="468000" y="3795934"/>
            <a:ext cx="9237977" cy="390525"/>
          </a:xfrm>
          <a:prstGeom prst="rect">
            <a:avLst/>
          </a:prstGeom>
        </p:spPr>
        <p:txBody>
          <a:bodyPr lIns="0" anchor="t"/>
          <a:lstStyle>
            <a:lvl1pPr marL="0" indent="0">
              <a:lnSpc>
                <a:spcPct val="100000"/>
              </a:lnSpc>
              <a:buFontTx/>
              <a:buNone/>
              <a:defRPr sz="1500">
                <a:latin typeface="+mn-lt"/>
              </a:defRPr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576"/>
          <a:stretch/>
        </p:blipFill>
        <p:spPr>
          <a:xfrm>
            <a:off x="10155285" y="0"/>
            <a:ext cx="2036716" cy="6869214"/>
          </a:xfrm>
          <a:prstGeom prst="rect">
            <a:avLst/>
          </a:prstGeom>
        </p:spPr>
      </p:pic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9B2DCAE8-9D42-B57D-AD67-331ACCA2EE0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721920" y="6572920"/>
            <a:ext cx="990657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ja-JP"/>
            </a:defPPr>
            <a:lvl1pPr marL="0" algn="l" defTabSz="914228" rtl="0" eaLnBrk="1" latinLnBrk="0" hangingPunct="1">
              <a:defRPr kumimoji="0" lang="en-US" altLang="ja-JP" sz="1100" kern="1200" smtClean="0">
                <a:solidFill>
                  <a:srgbClr val="000000"/>
                </a:solidFill>
                <a:latin typeface="Segoe UI"/>
                <a:ea typeface="Segoe UI" pitchFamily="34" charset="0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0" lang="en-US" altLang="ja-JP" sz="6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Segoe UI" pitchFamily="34" charset="0"/>
              </a:rPr>
              <a:t>© 2026 Toshiba Corporation </a:t>
            </a:r>
            <a:endParaRPr kumimoji="0" lang="ja-JP" altLang="ja-JP" sz="600" kern="1200" dirty="0">
              <a:solidFill>
                <a:srgbClr val="000000"/>
              </a:solidFill>
              <a:effectLst/>
              <a:latin typeface="+mn-lt"/>
              <a:ea typeface="+mn-ea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091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rtition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"/>
            <a:ext cx="3302000" cy="2921095"/>
          </a:xfrm>
          <a:prstGeom prst="rect">
            <a:avLst/>
          </a:prstGeom>
        </p:spPr>
        <p:txBody>
          <a:bodyPr vert="horz" wrap="none" lIns="468000" tIns="0" rIns="0" bIns="0" rtlCol="0" anchor="b" anchorCtr="0">
            <a:noAutofit/>
          </a:bodyPr>
          <a:lstStyle>
            <a:lvl1pPr marL="0" indent="0">
              <a:buFontTx/>
              <a:buNone/>
              <a:defRPr lang="ja-JP" altLang="en-US" sz="9189" dirty="0" smtClean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7994" lvl="0" defTabSz="685671"/>
            <a:r>
              <a:rPr kumimoji="1" lang="en-US" altLang="ja-JP"/>
              <a:t>00</a:t>
            </a:r>
            <a:endParaRPr kumimoji="1" lang="ja-JP" altLang="en-US"/>
          </a:p>
        </p:txBody>
      </p:sp>
      <p:sp>
        <p:nvSpPr>
          <p:cNvPr id="5" name="タイトル 4"/>
          <p:cNvSpPr>
            <a:spLocks noGrp="1"/>
          </p:cNvSpPr>
          <p:nvPr>
            <p:ph type="title" hasCustomPrompt="1"/>
          </p:nvPr>
        </p:nvSpPr>
        <p:spPr>
          <a:xfrm>
            <a:off x="468000" y="3044920"/>
            <a:ext cx="10660077" cy="540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ja-JP" altLang="en-US" sz="2400" b="0" smtClean="0">
                <a:solidFill>
                  <a:schemeClr val="bg1"/>
                </a:solidFill>
                <a:latin typeface="+mn-lt"/>
                <a:ea typeface="+mn-ea"/>
                <a:cs typeface="Meiryo UI" panose="020B0604030504040204" pitchFamily="50" charset="-128"/>
              </a:defRPr>
            </a:lvl1pPr>
          </a:lstStyle>
          <a:p>
            <a:r>
              <a:rPr kumimoji="1" lang="ja-JP" altLang="en-US"/>
              <a:t>マスターテキストの書式設定</a:t>
            </a:r>
          </a:p>
        </p:txBody>
      </p:sp>
      <p:sp>
        <p:nvSpPr>
          <p:cNvPr id="6" name="スライド番号プレースホルダー 2"/>
          <p:cNvSpPr txBox="1">
            <a:spLocks/>
          </p:cNvSpPr>
          <p:nvPr/>
        </p:nvSpPr>
        <p:spPr>
          <a:xfrm>
            <a:off x="11638340" y="6430904"/>
            <a:ext cx="416981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ja-JP"/>
            </a:defPPr>
            <a:lvl1pPr marL="0" algn="r" defTabSz="914228" rtl="0" eaLnBrk="1" latinLnBrk="0" hangingPunct="1">
              <a:defRPr kumimoji="0" lang="ja-JP" altLang="en-US" sz="1100" kern="1200" smtClean="0">
                <a:solidFill>
                  <a:srgbClr val="000000"/>
                </a:solidFill>
                <a:latin typeface="+mj-lt"/>
                <a:ea typeface="Meiryo UI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tabLst>
                <a:tab pos="426164" algn="ctr"/>
                <a:tab pos="642817" algn="l"/>
                <a:tab pos="816615" algn="l"/>
              </a:tabLst>
            </a:pPr>
            <a:fld id="{C0A530F1-D8C6-4A93-9917-2C1FE34DC798}" type="slidenum">
              <a:rPr lang="en-US" altLang="ja-JP" sz="825" smtClean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pPr eaLnBrk="0" hangingPunct="0">
                <a:tabLst>
                  <a:tab pos="426164" algn="ctr"/>
                  <a:tab pos="642817" algn="l"/>
                  <a:tab pos="816615" algn="l"/>
                </a:tabLst>
              </a:pPr>
              <a:t>‹#›</a:t>
            </a:fld>
            <a:endParaRPr lang="en-US" altLang="ja-JP" sz="825">
              <a:solidFill>
                <a:schemeClr val="bg1"/>
              </a:solidFill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3"/>
          </p:nvPr>
        </p:nvSpPr>
        <p:spPr>
          <a:xfrm>
            <a:off x="467999" y="3795934"/>
            <a:ext cx="10660077" cy="390525"/>
          </a:xfrm>
          <a:prstGeom prst="rect">
            <a:avLst/>
          </a:prstGeom>
        </p:spPr>
        <p:txBody>
          <a:bodyPr lIns="0" anchor="t"/>
          <a:lstStyle>
            <a:lvl1pPr marL="0" indent="0">
              <a:lnSpc>
                <a:spcPct val="100000"/>
              </a:lnSpc>
              <a:buFontTx/>
              <a:buNone/>
              <a:defRPr sz="15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2D5D106-587F-FA9F-C217-315072744DF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721920" y="6572920"/>
            <a:ext cx="990657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ja-JP"/>
            </a:defPPr>
            <a:lvl1pPr marL="0" algn="l" defTabSz="914228" rtl="0" eaLnBrk="1" latinLnBrk="0" hangingPunct="1">
              <a:defRPr kumimoji="0" lang="en-US" altLang="ja-JP" sz="1100" kern="1200" smtClean="0">
                <a:solidFill>
                  <a:srgbClr val="000000"/>
                </a:solidFill>
                <a:latin typeface="Segoe UI"/>
                <a:ea typeface="Segoe UI" pitchFamily="34" charset="0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0" lang="en-US" altLang="ja-JP" sz="6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Segoe UI" pitchFamily="34" charset="0"/>
              </a:rPr>
              <a:t>© 2026 Toshiba Corporation </a:t>
            </a:r>
            <a:endParaRPr kumimoji="0" lang="ja-JP" altLang="ja-JP" sz="600" kern="1200" dirty="0">
              <a:solidFill>
                <a:schemeClr val="bg1"/>
              </a:solidFill>
              <a:effectLst/>
              <a:latin typeface="+mn-lt"/>
              <a:ea typeface="+mn-ea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372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rti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0794" y="2"/>
            <a:ext cx="4061207" cy="6848475"/>
          </a:xfrm>
          <a:prstGeom prst="rect">
            <a:avLst/>
          </a:prstGeom>
        </p:spPr>
      </p:pic>
      <p:sp>
        <p:nvSpPr>
          <p:cNvPr id="3" name="テキスト プレースホルダー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"/>
            <a:ext cx="3302000" cy="2921095"/>
          </a:xfrm>
          <a:prstGeom prst="rect">
            <a:avLst/>
          </a:prstGeom>
        </p:spPr>
        <p:txBody>
          <a:bodyPr vert="horz" wrap="none" lIns="468000" tIns="0" rIns="0" bIns="0" rtlCol="0" anchor="b" anchorCtr="0">
            <a:noAutofit/>
          </a:bodyPr>
          <a:lstStyle>
            <a:lvl1pPr marL="0" indent="0">
              <a:buFontTx/>
              <a:buNone/>
              <a:defRPr lang="ja-JP" altLang="en-US" sz="9189" dirty="0" smtClean="0">
                <a:solidFill>
                  <a:schemeClr val="accent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7994" lvl="0" defTabSz="685671"/>
            <a:r>
              <a:rPr kumimoji="1" lang="en-US" altLang="ja-JP"/>
              <a:t>00</a:t>
            </a:r>
            <a:endParaRPr kumimoji="1" lang="ja-JP" altLang="en-US"/>
          </a:p>
        </p:txBody>
      </p:sp>
      <p:sp>
        <p:nvSpPr>
          <p:cNvPr id="5" name="タイトル 4"/>
          <p:cNvSpPr>
            <a:spLocks noGrp="1"/>
          </p:cNvSpPr>
          <p:nvPr>
            <p:ph type="title" hasCustomPrompt="1"/>
          </p:nvPr>
        </p:nvSpPr>
        <p:spPr>
          <a:xfrm>
            <a:off x="468001" y="3044920"/>
            <a:ext cx="7075801" cy="540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ja-JP" altLang="en-US" sz="2400" b="0" smtClean="0">
                <a:latin typeface="+mn-lt"/>
                <a:ea typeface="+mn-ea"/>
                <a:cs typeface="Meiryo UI" panose="020B0604030504040204" pitchFamily="50" charset="-128"/>
              </a:defRPr>
            </a:lvl1pPr>
          </a:lstStyle>
          <a:p>
            <a:r>
              <a:rPr kumimoji="1" lang="ja-JP" altLang="en-US"/>
              <a:t>マスターテキストの書式設定</a:t>
            </a:r>
          </a:p>
        </p:txBody>
      </p:sp>
      <p:sp>
        <p:nvSpPr>
          <p:cNvPr id="6" name="スライド番号プレースホルダー 2"/>
          <p:cNvSpPr txBox="1">
            <a:spLocks/>
          </p:cNvSpPr>
          <p:nvPr/>
        </p:nvSpPr>
        <p:spPr>
          <a:xfrm>
            <a:off x="11638340" y="6430904"/>
            <a:ext cx="416981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ja-JP"/>
            </a:defPPr>
            <a:lvl1pPr marL="0" algn="r" defTabSz="914228" rtl="0" eaLnBrk="1" latinLnBrk="0" hangingPunct="1">
              <a:defRPr kumimoji="0" lang="ja-JP" altLang="en-US" sz="1100" kern="1200" smtClean="0">
                <a:solidFill>
                  <a:srgbClr val="000000"/>
                </a:solidFill>
                <a:latin typeface="+mj-lt"/>
                <a:ea typeface="Meiryo UI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tabLst>
                <a:tab pos="426164" algn="ctr"/>
                <a:tab pos="642817" algn="l"/>
                <a:tab pos="816615" algn="l"/>
              </a:tabLst>
            </a:pPr>
            <a:fld id="{C0A530F1-D8C6-4A93-9917-2C1FE34DC798}" type="slidenum">
              <a:rPr lang="en-US" altLang="ja-JP" sz="825" smtClean="0">
                <a:latin typeface="+mn-lt"/>
                <a:ea typeface="+mn-ea"/>
                <a:cs typeface="Segoe UI" panose="020B0502040204020203" pitchFamily="34" charset="0"/>
              </a:rPr>
              <a:pPr eaLnBrk="0" hangingPunct="0">
                <a:tabLst>
                  <a:tab pos="426164" algn="ctr"/>
                  <a:tab pos="642817" algn="l"/>
                  <a:tab pos="816615" algn="l"/>
                </a:tabLst>
              </a:pPr>
              <a:t>‹#›</a:t>
            </a:fld>
            <a:endParaRPr lang="en-US" altLang="ja-JP" sz="825"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3"/>
          </p:nvPr>
        </p:nvSpPr>
        <p:spPr>
          <a:xfrm>
            <a:off x="467999" y="3795934"/>
            <a:ext cx="7075801" cy="390525"/>
          </a:xfrm>
          <a:prstGeom prst="rect">
            <a:avLst/>
          </a:prstGeom>
        </p:spPr>
        <p:txBody>
          <a:bodyPr lIns="0" anchor="t"/>
          <a:lstStyle>
            <a:lvl1pPr marL="0" indent="0">
              <a:lnSpc>
                <a:spcPct val="100000"/>
              </a:lnSpc>
              <a:buFontTx/>
              <a:buNone/>
              <a:defRPr sz="1500">
                <a:latin typeface="+mn-lt"/>
              </a:defRPr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0" name="正方形/長方形 9"/>
          <p:cNvSpPr/>
          <p:nvPr userDrawn="1"/>
        </p:nvSpPr>
        <p:spPr>
          <a:xfrm>
            <a:off x="5392118" y="6549837"/>
            <a:ext cx="196570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900" dirty="0"/>
              <a:t>HN-2026-1710</a:t>
            </a:r>
          </a:p>
        </p:txBody>
      </p:sp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01EFEBA6-BB3D-8EAB-17A4-BEDB42766D5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721920" y="6572920"/>
            <a:ext cx="990657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ja-JP"/>
            </a:defPPr>
            <a:lvl1pPr marL="0" algn="l" defTabSz="914228" rtl="0" eaLnBrk="1" latinLnBrk="0" hangingPunct="1">
              <a:defRPr kumimoji="0" lang="en-US" altLang="ja-JP" sz="1100" kern="1200" smtClean="0">
                <a:solidFill>
                  <a:srgbClr val="000000"/>
                </a:solidFill>
                <a:latin typeface="Segoe UI"/>
                <a:ea typeface="Segoe UI" pitchFamily="34" charset="0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0" lang="en-US" altLang="ja-JP" sz="6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Segoe UI" pitchFamily="34" charset="0"/>
              </a:rPr>
              <a:t>© 2026 Toshiba Corporation </a:t>
            </a:r>
            <a:endParaRPr kumimoji="0" lang="ja-JP" altLang="ja-JP" sz="600" kern="1200" dirty="0">
              <a:solidFill>
                <a:srgbClr val="000000"/>
              </a:solidFill>
              <a:effectLst/>
              <a:latin typeface="+mn-lt"/>
              <a:ea typeface="+mn-ea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786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80440"/>
          </a:xfrm>
          <a:prstGeom prst="rect">
            <a:avLst/>
          </a:prstGeom>
        </p:spPr>
      </p:pic>
      <p:sp>
        <p:nvSpPr>
          <p:cNvPr id="8" name="テキスト プレースホルダー 5"/>
          <p:cNvSpPr>
            <a:spLocks noGrp="1"/>
          </p:cNvSpPr>
          <p:nvPr>
            <p:ph type="body" sz="quarter" idx="14"/>
          </p:nvPr>
        </p:nvSpPr>
        <p:spPr>
          <a:xfrm>
            <a:off x="468002" y="1802112"/>
            <a:ext cx="11244575" cy="588211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950">
                <a:latin typeface="+mn-lt"/>
                <a:ea typeface="+mn-ea"/>
                <a:cs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" y="2"/>
            <a:ext cx="11445765" cy="749165"/>
          </a:xfrm>
          <a:prstGeom prst="rect">
            <a:avLst/>
          </a:prstGeom>
          <a:noFill/>
        </p:spPr>
        <p:txBody>
          <a:bodyPr wrap="square" lIns="468000" tIns="107980" rIns="431919" bIns="108000" rtlCol="0" anchor="b" anchorCtr="0">
            <a:noAutofit/>
          </a:bodyPr>
          <a:lstStyle>
            <a:lvl1pPr>
              <a:defRPr lang="ja-JP" altLang="en-US" sz="1800" b="1" dirty="0" smtClean="0">
                <a:latin typeface="+mn-lt"/>
                <a:ea typeface="+mj-ea"/>
              </a:defRPr>
            </a:lvl1pPr>
          </a:lstStyle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19"/>
          </p:nvPr>
        </p:nvSpPr>
        <p:spPr>
          <a:xfrm>
            <a:off x="-5713" y="763773"/>
            <a:ext cx="12197713" cy="6635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468000" tIns="180000" rIns="468000" bIns="180000" anchor="t" anchorCtr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50" b="1">
                <a:solidFill>
                  <a:schemeClr val="bg1"/>
                </a:solidFill>
                <a:latin typeface="+mn-lt"/>
                <a:ea typeface="+mj-ea"/>
                <a:cs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0" name="スライド番号プレースホルダー 2"/>
          <p:cNvSpPr txBox="1">
            <a:spLocks/>
          </p:cNvSpPr>
          <p:nvPr/>
        </p:nvSpPr>
        <p:spPr>
          <a:xfrm>
            <a:off x="11638340" y="6430904"/>
            <a:ext cx="416981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ja-JP"/>
            </a:defPPr>
            <a:lvl1pPr marL="0" algn="r" defTabSz="914228" rtl="0" eaLnBrk="1" latinLnBrk="0" hangingPunct="1">
              <a:defRPr kumimoji="0" lang="ja-JP" altLang="en-US" sz="1100" kern="1200" smtClean="0">
                <a:solidFill>
                  <a:srgbClr val="000000"/>
                </a:solidFill>
                <a:latin typeface="+mj-lt"/>
                <a:ea typeface="Meiryo UI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tabLst>
                <a:tab pos="426164" algn="ctr"/>
                <a:tab pos="642817" algn="l"/>
                <a:tab pos="816615" algn="l"/>
              </a:tabLst>
            </a:pPr>
            <a:fld id="{C0A530F1-D8C6-4A93-9917-2C1FE34DC798}" type="slidenum">
              <a:rPr lang="en-US" altLang="ja-JP" sz="825" smtClean="0">
                <a:latin typeface="+mn-lt"/>
                <a:ea typeface="+mn-ea"/>
                <a:cs typeface="Segoe UI" panose="020B0502040204020203" pitchFamily="34" charset="0"/>
              </a:rPr>
              <a:pPr eaLnBrk="0" hangingPunct="0">
                <a:tabLst>
                  <a:tab pos="426164" algn="ctr"/>
                  <a:tab pos="642817" algn="l"/>
                  <a:tab pos="816615" algn="l"/>
                </a:tabLst>
              </a:pPr>
              <a:t>‹#›</a:t>
            </a:fld>
            <a:endParaRPr lang="en-US" altLang="ja-JP" sz="825"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A7D475A-5F44-6AAE-2743-083111A0489E}"/>
              </a:ext>
            </a:extLst>
          </p:cNvPr>
          <p:cNvSpPr/>
          <p:nvPr userDrawn="1"/>
        </p:nvSpPr>
        <p:spPr>
          <a:xfrm>
            <a:off x="5392118" y="6549837"/>
            <a:ext cx="196570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900" dirty="0"/>
              <a:t>HN-2026-1710</a:t>
            </a:r>
          </a:p>
        </p:txBody>
      </p:sp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539561ED-E3A1-6FFD-B4BF-0B53273E917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721920" y="6572920"/>
            <a:ext cx="990657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ja-JP"/>
            </a:defPPr>
            <a:lvl1pPr marL="0" algn="l" defTabSz="914228" rtl="0" eaLnBrk="1" latinLnBrk="0" hangingPunct="1">
              <a:defRPr kumimoji="0" lang="en-US" altLang="ja-JP" sz="1100" kern="1200" smtClean="0">
                <a:solidFill>
                  <a:srgbClr val="000000"/>
                </a:solidFill>
                <a:latin typeface="Segoe UI"/>
                <a:ea typeface="Segoe UI" pitchFamily="34" charset="0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0" lang="en-US" altLang="ja-JP" sz="600" kern="1200" dirty="0">
                <a:solidFill>
                  <a:srgbClr val="000000"/>
                </a:solidFill>
                <a:effectLst/>
                <a:latin typeface="+mn-lt"/>
                <a:ea typeface="+mn-ea"/>
                <a:cs typeface="Segoe UI" pitchFamily="34" charset="0"/>
              </a:rPr>
              <a:t>© 2026 Toshiba Corporation </a:t>
            </a:r>
            <a:endParaRPr kumimoji="0" lang="ja-JP" altLang="ja-JP" sz="600" kern="1200" dirty="0">
              <a:solidFill>
                <a:srgbClr val="000000"/>
              </a:solidFill>
              <a:effectLst/>
              <a:latin typeface="+mn-lt"/>
              <a:ea typeface="+mn-ea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518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6231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8" r:id="rId15"/>
    <p:sldLayoutId id="2147483683" r:id="rId16"/>
    <p:sldLayoutId id="2147483684" r:id="rId17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png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5" Type="http://schemas.openxmlformats.org/officeDocument/2006/relationships/image" Target="../media/image5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gif"/><Relationship Id="rId5" Type="http://schemas.openxmlformats.org/officeDocument/2006/relationships/image" Target="../media/image17.jpe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5"/>
          <p:cNvSpPr>
            <a:spLocks noGrp="1"/>
          </p:cNvSpPr>
          <p:nvPr>
            <p:ph type="body" sz="quarter" idx="17"/>
          </p:nvPr>
        </p:nvSpPr>
        <p:spPr>
          <a:xfrm>
            <a:off x="275976" y="4961467"/>
            <a:ext cx="7075800" cy="1844852"/>
          </a:xfrm>
        </p:spPr>
        <p:txBody>
          <a:bodyPr/>
          <a:lstStyle/>
          <a:p>
            <a:r>
              <a:rPr kumimoji="1" lang="en-US" altLang="ja-JP" b="1" dirty="0"/>
              <a:t>Haruo Miyadera</a:t>
            </a:r>
          </a:p>
          <a:p>
            <a:r>
              <a:rPr lang="en-US" altLang="ja-JP" i="1" dirty="0"/>
              <a:t>Senior Manager</a:t>
            </a:r>
            <a:r>
              <a:rPr lang="en-US" altLang="ja-JP" dirty="0"/>
              <a:t>		   </a:t>
            </a:r>
            <a:r>
              <a:rPr lang="en-US" altLang="ja-JP" i="1" dirty="0"/>
              <a:t>Governor</a:t>
            </a:r>
          </a:p>
          <a:p>
            <a:r>
              <a:rPr lang="en-US" altLang="ja-JP" dirty="0"/>
              <a:t>Corporate Laboratory	   Toshiba Europe GmbH</a:t>
            </a:r>
          </a:p>
          <a:p>
            <a:r>
              <a:rPr lang="en-US" altLang="ja-JP" dirty="0"/>
              <a:t>Toshiba Corporation</a:t>
            </a:r>
            <a:endParaRPr kumimoji="1" lang="en-US" altLang="ja-JP" b="1" dirty="0"/>
          </a:p>
          <a:p>
            <a:pPr>
              <a:spcBef>
                <a:spcPts val="1200"/>
              </a:spcBef>
            </a:pPr>
            <a:r>
              <a:rPr lang="en-US" altLang="ja-JP" b="1" dirty="0"/>
              <a:t>Naoto Kume, Yuki Nakai, Kyohei Noguchi, Takuro Fujimaki, Tsukasa Sugita Fumihito Shinozaki</a:t>
            </a:r>
          </a:p>
          <a:p>
            <a:pPr>
              <a:spcBef>
                <a:spcPts val="300"/>
              </a:spcBef>
            </a:pPr>
            <a:r>
              <a:rPr lang="en-US" altLang="ja-JP" dirty="0"/>
              <a:t>Toshiba Corporation</a:t>
            </a:r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Cosmic-ray-muon Scattering for </a:t>
            </a:r>
            <a:br>
              <a:rPr kumimoji="1" lang="en-US" altLang="ja-JP"/>
            </a:br>
            <a:r>
              <a:rPr kumimoji="1" lang="en-US" altLang="ja-JP"/>
              <a:t>Nuclear Material Measurement</a:t>
            </a:r>
            <a:endParaRPr kumimoji="1"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6821179" y="51682"/>
            <a:ext cx="106792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50" dirty="0"/>
              <a:t>HN-2026-1710</a:t>
            </a:r>
            <a:endParaRPr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3842481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Muon Container Scanner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4"/>
          </p:nvPr>
        </p:nvSpPr>
        <p:spPr>
          <a:xfrm>
            <a:off x="413128" y="789306"/>
            <a:ext cx="5269410" cy="588211"/>
          </a:xfrm>
        </p:spPr>
        <p:txBody>
          <a:bodyPr/>
          <a:lstStyle/>
          <a:p>
            <a:r>
              <a:rPr kumimoji="1" lang="en-US" altLang="ja-JP" b="1"/>
              <a:t>Detect smuggling across borders</a:t>
            </a:r>
            <a:endParaRPr kumimoji="1" lang="ja-JP" altLang="en-US" b="1"/>
          </a:p>
        </p:txBody>
      </p:sp>
      <p:sp>
        <p:nvSpPr>
          <p:cNvPr id="8" name="正方形/長方形 7"/>
          <p:cNvSpPr/>
          <p:nvPr/>
        </p:nvSpPr>
        <p:spPr>
          <a:xfrm>
            <a:off x="6189996" y="829524"/>
            <a:ext cx="48230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/>
              <a:t>Muon container scanners were installed at:</a:t>
            </a:r>
          </a:p>
          <a:p>
            <a:r>
              <a:rPr lang="ja-JP" altLang="en-US"/>
              <a:t>・</a:t>
            </a:r>
            <a:r>
              <a:rPr lang="en-US" altLang="ja-JP"/>
              <a:t>Bahama	</a:t>
            </a:r>
            <a:r>
              <a:rPr lang="ja-JP" altLang="en-US"/>
              <a:t>・</a:t>
            </a:r>
            <a:r>
              <a:rPr lang="en-US" altLang="ja-JP"/>
              <a:t>Singapore</a:t>
            </a:r>
          </a:p>
          <a:p>
            <a:r>
              <a:rPr lang="ja-JP" altLang="en-US"/>
              <a:t>・</a:t>
            </a:r>
            <a:r>
              <a:rPr lang="en-US" altLang="ja-JP"/>
              <a:t>UAE		</a:t>
            </a:r>
            <a:r>
              <a:rPr lang="ja-JP" altLang="en-US"/>
              <a:t>・</a:t>
            </a:r>
            <a:r>
              <a:rPr lang="en-US" altLang="ja-JP"/>
              <a:t>US</a:t>
            </a:r>
            <a:r>
              <a:rPr lang="ja-JP" altLang="en-US"/>
              <a:t> </a:t>
            </a:r>
            <a:r>
              <a:rPr lang="en-US" altLang="ja-JP"/>
              <a:t>–</a:t>
            </a:r>
            <a:r>
              <a:rPr lang="ja-JP" altLang="en-US"/>
              <a:t> </a:t>
            </a:r>
            <a:r>
              <a:rPr lang="en-US" altLang="ja-JP"/>
              <a:t>Mexico</a:t>
            </a:r>
            <a:r>
              <a:rPr lang="ja-JP" altLang="en-US"/>
              <a:t> </a:t>
            </a:r>
            <a:r>
              <a:rPr lang="en-US" altLang="ja-JP"/>
              <a:t>border</a:t>
            </a:r>
          </a:p>
        </p:txBody>
      </p:sp>
      <p:grpSp>
        <p:nvGrpSpPr>
          <p:cNvPr id="9" name="グループ化 8"/>
          <p:cNvGrpSpPr/>
          <p:nvPr/>
        </p:nvGrpSpPr>
        <p:grpSpPr>
          <a:xfrm>
            <a:off x="8074461" y="1825154"/>
            <a:ext cx="4047919" cy="4539770"/>
            <a:chOff x="7340161" y="2308560"/>
            <a:chExt cx="4047919" cy="4539770"/>
          </a:xfrm>
          <a:solidFill>
            <a:schemeClr val="bg1"/>
          </a:solidFill>
        </p:grpSpPr>
        <p:cxnSp>
          <p:nvCxnSpPr>
            <p:cNvPr id="10" name="直線コネクタ 9"/>
            <p:cNvCxnSpPr/>
            <p:nvPr/>
          </p:nvCxnSpPr>
          <p:spPr>
            <a:xfrm>
              <a:off x="11388080" y="2833684"/>
              <a:ext cx="0" cy="4014646"/>
            </a:xfrm>
            <a:prstGeom prst="lin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グループ化 10"/>
            <p:cNvGrpSpPr/>
            <p:nvPr/>
          </p:nvGrpSpPr>
          <p:grpSpPr>
            <a:xfrm>
              <a:off x="7340161" y="2308560"/>
              <a:ext cx="3917964" cy="4265158"/>
              <a:chOff x="-2564518" y="1385537"/>
              <a:chExt cx="3917964" cy="4265158"/>
            </a:xfrm>
            <a:grpFill/>
          </p:grpSpPr>
          <p:pic>
            <p:nvPicPr>
              <p:cNvPr id="18" name="図 17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22930"/>
              <a:stretch/>
            </p:blipFill>
            <p:spPr>
              <a:xfrm>
                <a:off x="-2087867" y="3978532"/>
                <a:ext cx="3441313" cy="1672163"/>
              </a:xfrm>
              <a:prstGeom prst="rect">
                <a:avLst/>
              </a:prstGeom>
              <a:grpFill/>
            </p:spPr>
          </p:pic>
          <p:sp>
            <p:nvSpPr>
              <p:cNvPr id="14" name="テキスト ボックス 13"/>
              <p:cNvSpPr txBox="1"/>
              <p:nvPr/>
            </p:nvSpPr>
            <p:spPr>
              <a:xfrm>
                <a:off x="-2564518" y="1385537"/>
                <a:ext cx="3868367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b="1">
                    <a:solidFill>
                      <a:schemeClr val="accent1"/>
                    </a:solidFill>
                  </a:rPr>
                  <a:t>Muon container scanner assembly</a:t>
                </a:r>
                <a:endParaRPr kumimoji="1" lang="ja-JP" altLang="en-US" b="1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" name="下矢印 14"/>
              <p:cNvSpPr/>
              <p:nvPr/>
            </p:nvSpPr>
            <p:spPr>
              <a:xfrm>
                <a:off x="-794962" y="3491179"/>
                <a:ext cx="768813" cy="471807"/>
              </a:xfrm>
              <a:prstGeom prst="downArrow">
                <a:avLst>
                  <a:gd name="adj1" fmla="val 50000"/>
                  <a:gd name="adj2" fmla="val 298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pic>
        <p:nvPicPr>
          <p:cNvPr id="21" name="図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739" y="1236874"/>
            <a:ext cx="3438966" cy="1932326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43B7DF8A-32BD-6FE1-4CA4-8A95F4CDFF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33" t="12145" r="337" b="5465"/>
          <a:stretch/>
        </p:blipFill>
        <p:spPr>
          <a:xfrm>
            <a:off x="4470224" y="3290174"/>
            <a:ext cx="3655323" cy="2760141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2322337-32F6-8AE8-16E6-FDE285FDE3A8}"/>
              </a:ext>
            </a:extLst>
          </p:cNvPr>
          <p:cNvSpPr txBox="1"/>
          <p:nvPr/>
        </p:nvSpPr>
        <p:spPr>
          <a:xfrm>
            <a:off x="4814489" y="2799479"/>
            <a:ext cx="230293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5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C194ED78-E56D-EED2-4A29-D5179E4D60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4" t="24135" r="11876" b="10074"/>
          <a:stretch/>
        </p:blipFill>
        <p:spPr>
          <a:xfrm>
            <a:off x="773566" y="3792406"/>
            <a:ext cx="2847440" cy="2144055"/>
          </a:xfrm>
          <a:prstGeom prst="rect">
            <a:avLst/>
          </a:prstGeom>
        </p:spPr>
      </p:pic>
      <p:sp>
        <p:nvSpPr>
          <p:cNvPr id="27" name="角丸四角形 16">
            <a:extLst>
              <a:ext uri="{FF2B5EF4-FFF2-40B4-BE49-F238E27FC236}">
                <a16:creationId xmlns:a16="http://schemas.microsoft.com/office/drawing/2014/main" id="{C6F47139-6EA3-5F77-71B5-15BA571CDBD8}"/>
              </a:ext>
            </a:extLst>
          </p:cNvPr>
          <p:cNvSpPr/>
          <p:nvPr/>
        </p:nvSpPr>
        <p:spPr>
          <a:xfrm rot="1233366">
            <a:off x="1780764" y="4689408"/>
            <a:ext cx="1082006" cy="565109"/>
          </a:xfrm>
          <a:prstGeom prst="roundRect">
            <a:avLst>
              <a:gd name="adj" fmla="val 37572"/>
            </a:avLst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5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8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D477E79-DE3F-5AB7-B768-E2E42ADDDAB0}"/>
              </a:ext>
            </a:extLst>
          </p:cNvPr>
          <p:cNvSpPr txBox="1"/>
          <p:nvPr/>
        </p:nvSpPr>
        <p:spPr>
          <a:xfrm>
            <a:off x="624224" y="4166524"/>
            <a:ext cx="1355773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5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b="1">
                <a:solidFill>
                  <a:srgbClr val="000000"/>
                </a:solidFill>
                <a:latin typeface="Meiryo UI"/>
                <a:ea typeface="Meiryo UI"/>
              </a:rPr>
              <a:t>Mock</a:t>
            </a:r>
            <a:r>
              <a:rPr lang="ja-JP" altLang="en-US" sz="1200" b="1">
                <a:solidFill>
                  <a:srgbClr val="000000"/>
                </a:solidFill>
                <a:latin typeface="Meiryo UI"/>
                <a:ea typeface="Meiryo UI"/>
              </a:rPr>
              <a:t> </a:t>
            </a:r>
            <a:r>
              <a:rPr lang="en-US" altLang="ja-JP" sz="1200" b="1">
                <a:solidFill>
                  <a:srgbClr val="000000"/>
                </a:solidFill>
                <a:latin typeface="Meiryo UI"/>
                <a:ea typeface="Meiryo UI"/>
              </a:rPr>
              <a:t>gold</a:t>
            </a:r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20039834-8D6D-E856-3648-C9D3EF8395F1}"/>
              </a:ext>
            </a:extLst>
          </p:cNvPr>
          <p:cNvCxnSpPr>
            <a:stCxn id="27" idx="1"/>
            <a:endCxn id="28" idx="2"/>
          </p:cNvCxnSpPr>
          <p:nvPr/>
        </p:nvCxnSpPr>
        <p:spPr>
          <a:xfrm flipH="1" flipV="1">
            <a:off x="1302111" y="4443523"/>
            <a:ext cx="513099" cy="33848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4E796B7-6E78-7442-B5CC-7E3DAB250749}"/>
              </a:ext>
            </a:extLst>
          </p:cNvPr>
          <p:cNvSpPr txBox="1"/>
          <p:nvPr/>
        </p:nvSpPr>
        <p:spPr>
          <a:xfrm>
            <a:off x="7237805" y="3542801"/>
            <a:ext cx="652743" cy="553998"/>
          </a:xfrm>
          <a:prstGeom prst="rect">
            <a:avLst/>
          </a:prstGeom>
          <a:effectLst>
            <a:outerShdw blurRad="50800" dist="50800" dir="5400000" sx="98000" sy="98000" algn="ctr" rotWithShape="0">
              <a:schemeClr val="tx1">
                <a:lumMod val="75000"/>
                <a:lumOff val="25000"/>
                <a:alpha val="80000"/>
              </a:scheme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5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■</a:t>
            </a:r>
            <a:r>
              <a:rPr lang="en-US" altLang="ja-JP" sz="1000" b="1">
                <a:solidFill>
                  <a:srgbClr val="000000"/>
                </a:solidFill>
                <a:latin typeface="Meiryo UI"/>
                <a:ea typeface="Meiryo UI"/>
              </a:rPr>
              <a:t>Gold</a:t>
            </a:r>
            <a:endParaRPr kumimoji="1" lang="en-US" altLang="ja-JP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  <a:p>
            <a:pPr marL="0" marR="0" lvl="0" indent="0" algn="l" defTabSz="95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■</a:t>
            </a:r>
            <a:r>
              <a:rPr lang="en-US" altLang="ja-JP" sz="1000" b="1">
                <a:solidFill>
                  <a:srgbClr val="000000"/>
                </a:solidFill>
                <a:latin typeface="Meiryo UI"/>
                <a:ea typeface="Meiryo UI"/>
              </a:rPr>
              <a:t>Lead</a:t>
            </a:r>
            <a:endParaRPr kumimoji="1" lang="en-US" altLang="ja-JP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  <a:p>
            <a:pPr marL="0" marR="0" lvl="0" indent="0" algn="l" defTabSz="95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■</a:t>
            </a:r>
            <a:r>
              <a:rPr lang="en-US" altLang="ja-JP" sz="1000" b="1">
                <a:solidFill>
                  <a:srgbClr val="000000"/>
                </a:solidFill>
                <a:latin typeface="Meiryo UI"/>
                <a:ea typeface="Meiryo UI"/>
              </a:rPr>
              <a:t>Steel</a:t>
            </a:r>
            <a:endParaRPr kumimoji="1" lang="ja-JP" altLang="en-US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610A249-9BF3-C3C8-91A0-8C2D39AF6E04}"/>
              </a:ext>
            </a:extLst>
          </p:cNvPr>
          <p:cNvSpPr txBox="1"/>
          <p:nvPr/>
        </p:nvSpPr>
        <p:spPr>
          <a:xfrm>
            <a:off x="987108" y="5257156"/>
            <a:ext cx="772162" cy="184666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36000" tIns="0" rIns="36000" bIns="0" rtlCol="0">
            <a:spAutoFit/>
          </a:bodyPr>
          <a:lstStyle/>
          <a:p>
            <a:pPr marL="0" marR="0" lvl="0" indent="0" algn="ctr" defTabSz="95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b="1">
                <a:solidFill>
                  <a:srgbClr val="FFFFFF"/>
                </a:solidFill>
                <a:latin typeface="Meiryo UI"/>
                <a:ea typeface="Meiryo UI"/>
              </a:rPr>
              <a:t>Steel</a:t>
            </a:r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C4BDB717-DE84-C9C5-B900-AF564D53459E}"/>
              </a:ext>
            </a:extLst>
          </p:cNvPr>
          <p:cNvSpPr txBox="1"/>
          <p:nvPr/>
        </p:nvSpPr>
        <p:spPr>
          <a:xfrm>
            <a:off x="2520655" y="4496067"/>
            <a:ext cx="772162" cy="184666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36000" tIns="0" rIns="36000" bIns="0" rtlCol="0">
            <a:spAutoFit/>
          </a:bodyPr>
          <a:lstStyle/>
          <a:p>
            <a:pPr marL="0" marR="0" lvl="0" indent="0" algn="ctr" defTabSz="95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b="1">
                <a:solidFill>
                  <a:srgbClr val="FFFFFF"/>
                </a:solidFill>
                <a:latin typeface="Meiryo UI"/>
                <a:ea typeface="Meiryo UI"/>
              </a:rPr>
              <a:t>Lead</a:t>
            </a:r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6A7A37A-C450-B7D2-2214-7EBE561D60A3}"/>
              </a:ext>
            </a:extLst>
          </p:cNvPr>
          <p:cNvSpPr txBox="1"/>
          <p:nvPr/>
        </p:nvSpPr>
        <p:spPr>
          <a:xfrm rot="2590845">
            <a:off x="4883196" y="5444445"/>
            <a:ext cx="457071" cy="14407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36000" tIns="18000" rIns="36000" bIns="18000" rtlCol="0">
            <a:spAutoFit/>
          </a:bodyPr>
          <a:lstStyle/>
          <a:p>
            <a:pPr marL="0" marR="0" lvl="0" indent="0" algn="ctr" defTabSz="95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X [mm]</a:t>
            </a:r>
          </a:p>
        </p:txBody>
      </p:sp>
      <p:sp>
        <p:nvSpPr>
          <p:cNvPr id="36" name="右矢印 46">
            <a:extLst>
              <a:ext uri="{FF2B5EF4-FFF2-40B4-BE49-F238E27FC236}">
                <a16:creationId xmlns:a16="http://schemas.microsoft.com/office/drawing/2014/main" id="{F8287E68-4EA6-2ADE-955D-B20C30E4F469}"/>
              </a:ext>
            </a:extLst>
          </p:cNvPr>
          <p:cNvSpPr/>
          <p:nvPr/>
        </p:nvSpPr>
        <p:spPr>
          <a:xfrm>
            <a:off x="3516563" y="4496068"/>
            <a:ext cx="1678956" cy="790256"/>
          </a:xfrm>
          <a:prstGeom prst="rightArrow">
            <a:avLst>
              <a:gd name="adj1" fmla="val 100000"/>
              <a:gd name="adj2" fmla="val 292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M</a:t>
            </a:r>
            <a:r>
              <a:rPr lang="en-US" altLang="ja-JP" sz="1400" err="1">
                <a:solidFill>
                  <a:srgbClr val="FFFFFF"/>
                </a:solidFill>
                <a:latin typeface="Meiryo UI"/>
                <a:ea typeface="Meiryo UI"/>
              </a:rPr>
              <a:t>aterial</a:t>
            </a:r>
            <a:endParaRPr lang="en-US" altLang="ja-JP" sz="1400">
              <a:solidFill>
                <a:srgbClr val="FFFFFF"/>
              </a:solidFill>
              <a:latin typeface="Meiryo UI"/>
              <a:ea typeface="Meiryo UI"/>
            </a:endParaRPr>
          </a:p>
          <a:p>
            <a:pPr marL="0" marR="0" lvl="0" indent="0" algn="ctr" defTabSz="95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400">
                <a:solidFill>
                  <a:srgbClr val="FFFFFF"/>
                </a:solidFill>
                <a:latin typeface="Meiryo UI"/>
                <a:ea typeface="Meiryo UI"/>
              </a:rPr>
              <a:t>i</a:t>
            </a:r>
            <a:r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dentification</a:t>
            </a:r>
          </a:p>
          <a:p>
            <a:pPr marL="0" marR="0" lvl="0" indent="0" algn="ctr" defTabSz="95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400">
                <a:solidFill>
                  <a:srgbClr val="FFFFFF"/>
                </a:solidFill>
                <a:latin typeface="Meiryo UI"/>
                <a:ea typeface="Meiryo UI"/>
              </a:rPr>
              <a:t>by AI</a:t>
            </a: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2D2B4BCA-F7AC-3803-5BA5-0D8EE5A958E8}"/>
              </a:ext>
            </a:extLst>
          </p:cNvPr>
          <p:cNvCxnSpPr/>
          <p:nvPr/>
        </p:nvCxnSpPr>
        <p:spPr>
          <a:xfrm flipH="1" flipV="1">
            <a:off x="2885861" y="5634708"/>
            <a:ext cx="326669" cy="18946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F2A48441-058F-26B9-01D3-3A79A3D9DF20}"/>
              </a:ext>
            </a:extLst>
          </p:cNvPr>
          <p:cNvCxnSpPr/>
          <p:nvPr/>
        </p:nvCxnSpPr>
        <p:spPr>
          <a:xfrm flipV="1">
            <a:off x="3210076" y="5374535"/>
            <a:ext cx="0" cy="44963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750B2D23-2C5A-AF66-DA11-C44526CF719B}"/>
              </a:ext>
            </a:extLst>
          </p:cNvPr>
          <p:cNvCxnSpPr/>
          <p:nvPr/>
        </p:nvCxnSpPr>
        <p:spPr>
          <a:xfrm flipV="1">
            <a:off x="3210076" y="5561383"/>
            <a:ext cx="262785" cy="26278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0C104D2F-BD86-A361-EEEF-5DFF07CFD0AD}"/>
              </a:ext>
            </a:extLst>
          </p:cNvPr>
          <p:cNvSpPr txBox="1"/>
          <p:nvPr/>
        </p:nvSpPr>
        <p:spPr>
          <a:xfrm>
            <a:off x="2693756" y="5620708"/>
            <a:ext cx="2968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5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X</a:t>
            </a:r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43E330AF-DCA0-CAB0-D543-A517D20DEED0}"/>
              </a:ext>
            </a:extLst>
          </p:cNvPr>
          <p:cNvSpPr txBox="1"/>
          <p:nvPr/>
        </p:nvSpPr>
        <p:spPr>
          <a:xfrm>
            <a:off x="3328938" y="5577461"/>
            <a:ext cx="2920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5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Y</a:t>
            </a:r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01A1CE58-A979-885E-48C9-74C06062C9A1}"/>
              </a:ext>
            </a:extLst>
          </p:cNvPr>
          <p:cNvSpPr txBox="1"/>
          <p:nvPr/>
        </p:nvSpPr>
        <p:spPr>
          <a:xfrm>
            <a:off x="3158958" y="5213792"/>
            <a:ext cx="288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5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Z</a:t>
            </a:r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FEDF631-67CD-8FDC-7D14-7037210BEBFC}"/>
              </a:ext>
            </a:extLst>
          </p:cNvPr>
          <p:cNvSpPr txBox="1"/>
          <p:nvPr/>
        </p:nvSpPr>
        <p:spPr>
          <a:xfrm rot="19894649">
            <a:off x="6728643" y="5624973"/>
            <a:ext cx="457071" cy="14407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36000" tIns="18000" rIns="36000" bIns="18000" rtlCol="0">
            <a:spAutoFit/>
          </a:bodyPr>
          <a:lstStyle/>
          <a:p>
            <a:pPr marL="0" marR="0" lvl="0" indent="0" algn="ctr" defTabSz="95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Y [mm]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E54484B5-11F4-5C44-2C50-C7555B66CAE7}"/>
              </a:ext>
            </a:extLst>
          </p:cNvPr>
          <p:cNvSpPr txBox="1"/>
          <p:nvPr/>
        </p:nvSpPr>
        <p:spPr>
          <a:xfrm>
            <a:off x="6134429" y="5850882"/>
            <a:ext cx="2030254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5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Detected object</a:t>
            </a:r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FD026EF3-448F-9292-6FFD-5DFFAD955AE4}"/>
              </a:ext>
            </a:extLst>
          </p:cNvPr>
          <p:cNvCxnSpPr/>
          <p:nvPr/>
        </p:nvCxnSpPr>
        <p:spPr>
          <a:xfrm flipH="1" flipV="1">
            <a:off x="6219187" y="4903423"/>
            <a:ext cx="1296144" cy="9207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BA272AA4-D1C3-8565-D5C1-23AA66C3EE8C}"/>
              </a:ext>
            </a:extLst>
          </p:cNvPr>
          <p:cNvSpPr txBox="1"/>
          <p:nvPr/>
        </p:nvSpPr>
        <p:spPr>
          <a:xfrm rot="17424546">
            <a:off x="7865188" y="4819256"/>
            <a:ext cx="457071" cy="14407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36000" tIns="18000" rIns="36000" bIns="18000" rtlCol="0">
            <a:spAutoFit/>
          </a:bodyPr>
          <a:lstStyle/>
          <a:p>
            <a:pPr marL="0" marR="0" lvl="0" indent="0" algn="ctr" defTabSz="95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Z [mm]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C9F87960-1A15-21F6-A179-1EDF313560EB}"/>
              </a:ext>
            </a:extLst>
          </p:cNvPr>
          <p:cNvSpPr txBox="1"/>
          <p:nvPr/>
        </p:nvSpPr>
        <p:spPr>
          <a:xfrm>
            <a:off x="2224979" y="2913573"/>
            <a:ext cx="1405114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5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b="1">
                <a:solidFill>
                  <a:srgbClr val="000000"/>
                </a:solidFill>
                <a:latin typeface="Meiryo UI"/>
                <a:ea typeface="Meiryo UI"/>
              </a:rPr>
              <a:t>Detection area</a:t>
            </a:r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12288970-851A-E9CC-77A8-5D90BEA17D71}"/>
              </a:ext>
            </a:extLst>
          </p:cNvPr>
          <p:cNvSpPr txBox="1"/>
          <p:nvPr/>
        </p:nvSpPr>
        <p:spPr>
          <a:xfrm>
            <a:off x="3704888" y="2913573"/>
            <a:ext cx="114461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5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b="1">
                <a:solidFill>
                  <a:srgbClr val="000000"/>
                </a:solidFill>
                <a:latin typeface="Meiryo UI"/>
                <a:ea typeface="Meiryo UI"/>
              </a:rPr>
              <a:t>Detector modules</a:t>
            </a:r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143675A-AC27-5CB7-CC97-C690CE6509FB}"/>
              </a:ext>
            </a:extLst>
          </p:cNvPr>
          <p:cNvSpPr txBox="1"/>
          <p:nvPr/>
        </p:nvSpPr>
        <p:spPr>
          <a:xfrm>
            <a:off x="8682810" y="4429795"/>
            <a:ext cx="887014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5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b="1">
                <a:solidFill>
                  <a:srgbClr val="000000"/>
                </a:solidFill>
                <a:latin typeface="Meiryo UI"/>
                <a:ea typeface="Meiryo UI"/>
              </a:rPr>
              <a:t>Oil</a:t>
            </a:r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DF1CC7C9-6653-8796-67AF-8645620AE54F}"/>
              </a:ext>
            </a:extLst>
          </p:cNvPr>
          <p:cNvSpPr txBox="1"/>
          <p:nvPr/>
        </p:nvSpPr>
        <p:spPr>
          <a:xfrm>
            <a:off x="10059444" y="4496067"/>
            <a:ext cx="1018355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5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b="1">
                <a:solidFill>
                  <a:srgbClr val="000000"/>
                </a:solidFill>
                <a:latin typeface="Meiryo UI"/>
                <a:ea typeface="Meiryo UI"/>
              </a:rPr>
              <a:t>Oil + UO</a:t>
            </a:r>
            <a:r>
              <a:rPr lang="en-US" altLang="ja-JP" sz="1200" b="1" baseline="-25000">
                <a:solidFill>
                  <a:srgbClr val="000000"/>
                </a:solidFill>
                <a:latin typeface="Meiryo UI"/>
                <a:ea typeface="Meiryo UI"/>
              </a:rPr>
              <a:t>2</a:t>
            </a:r>
            <a:endParaRPr kumimoji="1" lang="ja-JP" altLang="en-US" sz="1200" b="1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05793DF3-8D85-7251-FF4E-37205C38D02D}"/>
              </a:ext>
            </a:extLst>
          </p:cNvPr>
          <p:cNvSpPr txBox="1"/>
          <p:nvPr/>
        </p:nvSpPr>
        <p:spPr>
          <a:xfrm>
            <a:off x="11123912" y="4725933"/>
            <a:ext cx="887014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5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Truck</a:t>
            </a:r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0DDB6CC-CE54-F051-EC19-9D68BB62AA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0269" y="2191269"/>
            <a:ext cx="3496752" cy="196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54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kumimoji="1" lang="en-US" altLang="ja-JP"/>
              <a:t>World’s first muon reactor imaging with real UO</a:t>
            </a:r>
            <a:r>
              <a:rPr kumimoji="1" lang="en-US" altLang="ja-JP" baseline="-25000"/>
              <a:t>2</a:t>
            </a:r>
            <a:r>
              <a:rPr kumimoji="1" lang="en-US" altLang="ja-JP"/>
              <a:t> core</a:t>
            </a:r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Reactor Imaging at TOSHIBA Nuclear Critical Assembly</a:t>
            </a:r>
            <a:endParaRPr kumimoji="1" lang="ja-JP" altLang="en-US"/>
          </a:p>
        </p:txBody>
      </p:sp>
      <p:sp>
        <p:nvSpPr>
          <p:cNvPr id="5" name="テキスト プレースホルダー 1"/>
          <p:cNvSpPr txBox="1">
            <a:spLocks/>
          </p:cNvSpPr>
          <p:nvPr/>
        </p:nvSpPr>
        <p:spPr>
          <a:xfrm>
            <a:off x="204244" y="1018449"/>
            <a:ext cx="5495226" cy="15363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/>
              <a:t>Technical demo with “real” reactor core at TOSHIBA’s research reactor.</a:t>
            </a:r>
          </a:p>
          <a:p>
            <a:r>
              <a:rPr lang="en-US" altLang="ja-JP" sz="1800"/>
              <a:t>Mini Muon Tracker of 1.2m x 1.2m size shipped from LANL and was installed to NCA.</a:t>
            </a:r>
          </a:p>
        </p:txBody>
      </p:sp>
      <p:grpSp>
        <p:nvGrpSpPr>
          <p:cNvPr id="6" name="Group 1568"/>
          <p:cNvGrpSpPr>
            <a:grpSpLocks/>
          </p:cNvGrpSpPr>
          <p:nvPr/>
        </p:nvGrpSpPr>
        <p:grpSpPr bwMode="auto">
          <a:xfrm>
            <a:off x="406278" y="2416153"/>
            <a:ext cx="4837847" cy="3302000"/>
            <a:chOff x="36" y="2338"/>
            <a:chExt cx="2148" cy="1466"/>
          </a:xfrm>
        </p:grpSpPr>
        <p:pic>
          <p:nvPicPr>
            <p:cNvPr id="7" name="Picture 2" descr="C:\Users\ronen\Desktop\NCAチューブ.png"/>
            <p:cNvPicPr>
              <a:picLocks noChangeAspect="1" noChangeArrowheads="1"/>
            </p:cNvPicPr>
            <p:nvPr/>
          </p:nvPicPr>
          <p:blipFill>
            <a:blip r:embed="rId2"/>
            <a:srcRect l="10175" t="4195" r="1949"/>
            <a:stretch>
              <a:fillRect/>
            </a:stretch>
          </p:blipFill>
          <p:spPr bwMode="auto">
            <a:xfrm>
              <a:off x="150" y="2338"/>
              <a:ext cx="1661" cy="1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14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" y="3213"/>
              <a:ext cx="648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14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68" y="2340"/>
              <a:ext cx="816" cy="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Line 865"/>
            <p:cNvSpPr>
              <a:spLocks noChangeShapeType="1"/>
            </p:cNvSpPr>
            <p:nvPr/>
          </p:nvSpPr>
          <p:spPr bwMode="auto">
            <a:xfrm flipV="1">
              <a:off x="1169" y="2808"/>
              <a:ext cx="255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sp>
          <p:nvSpPr>
            <p:cNvPr id="11" name="Text Box 1103"/>
            <p:cNvSpPr txBox="1">
              <a:spLocks noChangeArrowheads="1"/>
            </p:cNvSpPr>
            <p:nvPr/>
          </p:nvSpPr>
          <p:spPr bwMode="auto">
            <a:xfrm>
              <a:off x="1203" y="2568"/>
              <a:ext cx="342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400" b="1">
                  <a:solidFill>
                    <a:srgbClr val="FFFF66"/>
                  </a:solidFill>
                  <a:latin typeface="Meiryo UI" pitchFamily="50" charset="-128"/>
                  <a:ea typeface="Meiryo UI" pitchFamily="50" charset="-128"/>
                </a:rPr>
                <a:t>Core</a:t>
              </a:r>
              <a:endParaRPr lang="ja-JP" altLang="en-US" sz="1400" b="1">
                <a:solidFill>
                  <a:srgbClr val="FFFF66"/>
                </a:solidFill>
                <a:latin typeface="Meiryo UI" pitchFamily="50" charset="-128"/>
                <a:ea typeface="Meiryo UI" pitchFamily="50" charset="-128"/>
              </a:endParaRPr>
            </a:p>
          </p:txBody>
        </p:sp>
        <p:sp>
          <p:nvSpPr>
            <p:cNvPr id="12" name="Line 1105"/>
            <p:cNvSpPr>
              <a:spLocks noChangeShapeType="1"/>
            </p:cNvSpPr>
            <p:nvPr/>
          </p:nvSpPr>
          <p:spPr bwMode="auto">
            <a:xfrm flipV="1">
              <a:off x="1467" y="2640"/>
              <a:ext cx="90" cy="9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sp>
          <p:nvSpPr>
            <p:cNvPr id="13" name="Line 1126"/>
            <p:cNvSpPr>
              <a:spLocks noChangeShapeType="1"/>
            </p:cNvSpPr>
            <p:nvPr/>
          </p:nvSpPr>
          <p:spPr bwMode="auto">
            <a:xfrm>
              <a:off x="1464" y="2964"/>
              <a:ext cx="564" cy="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sp>
          <p:nvSpPr>
            <p:cNvPr id="14" name="Text Box 1127"/>
            <p:cNvSpPr txBox="1">
              <a:spLocks noChangeArrowheads="1"/>
            </p:cNvSpPr>
            <p:nvPr/>
          </p:nvSpPr>
          <p:spPr bwMode="auto">
            <a:xfrm>
              <a:off x="1581" y="2844"/>
              <a:ext cx="376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400" b="1">
                  <a:solidFill>
                    <a:srgbClr val="FFFF66"/>
                  </a:solidFill>
                  <a:latin typeface="Meiryo UI" pitchFamily="50" charset="-128"/>
                  <a:ea typeface="Meiryo UI" pitchFamily="50" charset="-128"/>
                </a:rPr>
                <a:t>0.4m</a:t>
              </a:r>
            </a:p>
          </p:txBody>
        </p:sp>
        <p:sp>
          <p:nvSpPr>
            <p:cNvPr id="15" name="Text Box 1129"/>
            <p:cNvSpPr txBox="1">
              <a:spLocks noChangeArrowheads="1"/>
            </p:cNvSpPr>
            <p:nvPr/>
          </p:nvSpPr>
          <p:spPr bwMode="auto">
            <a:xfrm>
              <a:off x="60" y="2991"/>
              <a:ext cx="495" cy="19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altLang="ja-JP" sz="1400" b="1">
                  <a:solidFill>
                    <a:srgbClr val="000000"/>
                  </a:solidFill>
                  <a:latin typeface="Meiryo UI" pitchFamily="50" charset="-128"/>
                  <a:ea typeface="Meiryo UI" pitchFamily="50" charset="-128"/>
                </a:rPr>
                <a:t>Muon tracker</a:t>
              </a:r>
              <a:endParaRPr lang="ja-JP" altLang="en-US" sz="1400" b="1">
                <a:solidFill>
                  <a:srgbClr val="000000"/>
                </a:solidFill>
                <a:latin typeface="Meiryo UI" pitchFamily="50" charset="-128"/>
                <a:ea typeface="Meiryo UI" pitchFamily="50" charset="-128"/>
              </a:endParaRPr>
            </a:p>
          </p:txBody>
        </p:sp>
        <p:sp>
          <p:nvSpPr>
            <p:cNvPr id="16" name="Text Box 1131"/>
            <p:cNvSpPr txBox="1">
              <a:spLocks noChangeArrowheads="1"/>
            </p:cNvSpPr>
            <p:nvPr/>
          </p:nvSpPr>
          <p:spPr bwMode="auto">
            <a:xfrm>
              <a:off x="1460" y="3547"/>
              <a:ext cx="513" cy="19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altLang="ja-JP" sz="1400" b="1">
                  <a:solidFill>
                    <a:srgbClr val="000000"/>
                  </a:solidFill>
                  <a:latin typeface="Meiryo UI" pitchFamily="50" charset="-128"/>
                  <a:ea typeface="Meiryo UI" pitchFamily="50" charset="-128"/>
                </a:rPr>
                <a:t>Muon tracker</a:t>
              </a:r>
            </a:p>
          </p:txBody>
        </p:sp>
        <p:sp>
          <p:nvSpPr>
            <p:cNvPr id="17" name="Text Box 1132"/>
            <p:cNvSpPr txBox="1">
              <a:spLocks noChangeArrowheads="1"/>
            </p:cNvSpPr>
            <p:nvPr/>
          </p:nvSpPr>
          <p:spPr bwMode="auto">
            <a:xfrm>
              <a:off x="54" y="3708"/>
              <a:ext cx="285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altLang="ja-JP" sz="1400" b="1">
                  <a:solidFill>
                    <a:srgbClr val="000000"/>
                  </a:solidFill>
                  <a:latin typeface="Meiryo UI" pitchFamily="50" charset="-128"/>
                  <a:ea typeface="Meiryo UI" pitchFamily="50" charset="-128"/>
                </a:rPr>
                <a:t>Core</a:t>
              </a:r>
              <a:endParaRPr lang="ja-JP" altLang="en-US" sz="1400" b="1">
                <a:solidFill>
                  <a:srgbClr val="000000"/>
                </a:solidFill>
                <a:latin typeface="Meiryo UI" pitchFamily="50" charset="-128"/>
                <a:ea typeface="Meiryo UI" pitchFamily="50" charset="-128"/>
              </a:endParaRPr>
            </a:p>
          </p:txBody>
        </p:sp>
        <p:sp>
          <p:nvSpPr>
            <p:cNvPr id="18" name="Line 1133"/>
            <p:cNvSpPr>
              <a:spLocks noChangeShapeType="1"/>
            </p:cNvSpPr>
            <p:nvPr/>
          </p:nvSpPr>
          <p:spPr bwMode="auto">
            <a:xfrm flipV="1">
              <a:off x="207" y="3597"/>
              <a:ext cx="135" cy="1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sp>
          <p:nvSpPr>
            <p:cNvPr id="19" name="Line 1134"/>
            <p:cNvSpPr>
              <a:spLocks noChangeShapeType="1"/>
            </p:cNvSpPr>
            <p:nvPr/>
          </p:nvSpPr>
          <p:spPr bwMode="auto">
            <a:xfrm flipH="1">
              <a:off x="192" y="3183"/>
              <a:ext cx="15" cy="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sp>
          <p:nvSpPr>
            <p:cNvPr id="20" name="Line 1135"/>
            <p:cNvSpPr>
              <a:spLocks noChangeShapeType="1"/>
            </p:cNvSpPr>
            <p:nvPr/>
          </p:nvSpPr>
          <p:spPr bwMode="auto">
            <a:xfrm flipV="1">
              <a:off x="246" y="2904"/>
              <a:ext cx="30" cy="1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sp>
          <p:nvSpPr>
            <p:cNvPr id="21" name="Line 1136"/>
            <p:cNvSpPr>
              <a:spLocks noChangeShapeType="1"/>
            </p:cNvSpPr>
            <p:nvPr/>
          </p:nvSpPr>
          <p:spPr bwMode="auto">
            <a:xfrm flipV="1">
              <a:off x="1587" y="3423"/>
              <a:ext cx="0" cy="1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cxnSp>
          <p:nvCxnSpPr>
            <p:cNvPr id="22" name="直線矢印コネクタ 2"/>
            <p:cNvCxnSpPr>
              <a:cxnSpLocks noChangeShapeType="1"/>
            </p:cNvCxnSpPr>
            <p:nvPr/>
          </p:nvCxnSpPr>
          <p:spPr bwMode="auto">
            <a:xfrm>
              <a:off x="161" y="2446"/>
              <a:ext cx="845" cy="701"/>
            </a:xfrm>
            <a:prstGeom prst="straightConnector1">
              <a:avLst/>
            </a:prstGeom>
            <a:noFill/>
            <a:ln w="25400" algn="ctr">
              <a:solidFill>
                <a:schemeClr val="accent1"/>
              </a:solidFill>
              <a:round/>
              <a:headEnd/>
              <a:tailEnd type="arrow" w="med" len="med"/>
            </a:ln>
          </p:spPr>
        </p:cxnSp>
        <p:cxnSp>
          <p:nvCxnSpPr>
            <p:cNvPr id="23" name="直線矢印コネクタ 397"/>
            <p:cNvCxnSpPr>
              <a:cxnSpLocks noChangeShapeType="1"/>
            </p:cNvCxnSpPr>
            <p:nvPr/>
          </p:nvCxnSpPr>
          <p:spPr bwMode="auto">
            <a:xfrm>
              <a:off x="1101" y="3195"/>
              <a:ext cx="729" cy="228"/>
            </a:xfrm>
            <a:prstGeom prst="straightConnector1">
              <a:avLst/>
            </a:prstGeom>
            <a:noFill/>
            <a:ln w="25400" algn="ctr">
              <a:solidFill>
                <a:schemeClr val="accent1"/>
              </a:solidFill>
              <a:prstDash val="sysDash"/>
              <a:round/>
              <a:headEnd/>
              <a:tailEnd type="arrow" w="med" len="med"/>
            </a:ln>
          </p:spPr>
        </p:cxnSp>
        <p:sp>
          <p:nvSpPr>
            <p:cNvPr id="24" name="爆発 1 23"/>
            <p:cNvSpPr/>
            <p:nvPr/>
          </p:nvSpPr>
          <p:spPr bwMode="auto">
            <a:xfrm rot="19292883">
              <a:off x="982" y="3145"/>
              <a:ext cx="124" cy="78"/>
            </a:xfrm>
            <a:prstGeom prst="irregularSeal1">
              <a:avLst/>
            </a:prstGeom>
            <a:ln w="9525"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ja-JP" altLang="en-US" sz="1400">
                <a:solidFill>
                  <a:srgbClr val="000000"/>
                </a:solidFill>
                <a:latin typeface="Meiryo UI" pitchFamily="50" charset="-128"/>
                <a:cs typeface="Meiryo UI" pitchFamily="50" charset="-128"/>
              </a:endParaRPr>
            </a:p>
          </p:txBody>
        </p:sp>
        <p:sp>
          <p:nvSpPr>
            <p:cNvPr id="25" name="テキスト ボックス 12"/>
            <p:cNvSpPr txBox="1">
              <a:spLocks noChangeArrowheads="1"/>
            </p:cNvSpPr>
            <p:nvPr/>
          </p:nvSpPr>
          <p:spPr bwMode="auto">
            <a:xfrm>
              <a:off x="478" y="2446"/>
              <a:ext cx="707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b="1">
                  <a:solidFill>
                    <a:schemeClr val="bg1"/>
                  </a:solidFill>
                  <a:latin typeface="Meiryo UI" pitchFamily="50" charset="-128"/>
                  <a:ea typeface="Meiryo UI" pitchFamily="50" charset="-128"/>
                </a:rPr>
                <a:t>Steel/concrete</a:t>
              </a:r>
            </a:p>
            <a:p>
              <a:r>
                <a:rPr lang="en-US" altLang="ja-JP" sz="1400" b="1">
                  <a:solidFill>
                    <a:schemeClr val="bg1"/>
                  </a:solidFill>
                  <a:latin typeface="Meiryo UI" pitchFamily="50" charset="-128"/>
                  <a:ea typeface="Meiryo UI" pitchFamily="50" charset="-128"/>
                </a:rPr>
                <a:t>bricks</a:t>
              </a:r>
              <a:endParaRPr lang="ja-JP" altLang="en-US" sz="1400" b="1">
                <a:solidFill>
                  <a:schemeClr val="bg1"/>
                </a:solidFill>
                <a:latin typeface="Meiryo UI" pitchFamily="50" charset="-128"/>
                <a:ea typeface="Meiryo UI" pitchFamily="50" charset="-128"/>
              </a:endParaRPr>
            </a:p>
          </p:txBody>
        </p:sp>
        <p:sp>
          <p:nvSpPr>
            <p:cNvPr id="26" name="テキスト ボックス 408"/>
            <p:cNvSpPr txBox="1">
              <a:spLocks noChangeArrowheads="1"/>
            </p:cNvSpPr>
            <p:nvPr/>
          </p:nvSpPr>
          <p:spPr bwMode="auto">
            <a:xfrm>
              <a:off x="940" y="2839"/>
              <a:ext cx="258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b="1">
                  <a:solidFill>
                    <a:schemeClr val="bg1"/>
                  </a:solidFill>
                  <a:latin typeface="Meiryo UI" pitchFamily="50" charset="-128"/>
                  <a:ea typeface="Meiryo UI" pitchFamily="50" charset="-128"/>
                </a:rPr>
                <a:t>Fuel</a:t>
              </a:r>
              <a:endParaRPr lang="ja-JP" altLang="en-US" sz="1400" b="1">
                <a:solidFill>
                  <a:schemeClr val="bg1"/>
                </a:solidFill>
                <a:latin typeface="Meiryo UI" pitchFamily="50" charset="-128"/>
                <a:ea typeface="Meiryo UI" pitchFamily="50" charset="-128"/>
              </a:endParaRPr>
            </a:p>
          </p:txBody>
        </p:sp>
        <p:sp>
          <p:nvSpPr>
            <p:cNvPr id="27" name="テキスト ボックス 409"/>
            <p:cNvSpPr txBox="1">
              <a:spLocks noChangeArrowheads="1"/>
            </p:cNvSpPr>
            <p:nvPr/>
          </p:nvSpPr>
          <p:spPr bwMode="auto">
            <a:xfrm>
              <a:off x="1007" y="2637"/>
              <a:ext cx="280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b="1">
                  <a:solidFill>
                    <a:schemeClr val="bg1"/>
                  </a:solidFill>
                  <a:latin typeface="Meiryo UI" pitchFamily="50" charset="-128"/>
                  <a:ea typeface="Meiryo UI" pitchFamily="50" charset="-128"/>
                </a:rPr>
                <a:t>Tank</a:t>
              </a:r>
              <a:endParaRPr lang="ja-JP" altLang="en-US" sz="1400" b="1">
                <a:solidFill>
                  <a:schemeClr val="bg1"/>
                </a:solidFill>
                <a:latin typeface="Meiryo UI" pitchFamily="50" charset="-128"/>
                <a:ea typeface="Meiryo UI" pitchFamily="50" charset="-128"/>
              </a:endParaRPr>
            </a:p>
          </p:txBody>
        </p:sp>
        <p:sp>
          <p:nvSpPr>
            <p:cNvPr id="28" name="テキスト ボックス 404"/>
            <p:cNvSpPr txBox="1">
              <a:spLocks noChangeArrowheads="1"/>
            </p:cNvSpPr>
            <p:nvPr/>
          </p:nvSpPr>
          <p:spPr bwMode="auto">
            <a:xfrm rot="2176829">
              <a:off x="178" y="2442"/>
              <a:ext cx="294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solidFill>
                    <a:schemeClr val="bg1"/>
                  </a:solidFill>
                  <a:latin typeface="Meiryo UI" pitchFamily="50" charset="-128"/>
                  <a:ea typeface="Meiryo UI" pitchFamily="50" charset="-128"/>
                </a:rPr>
                <a:t>Muon</a:t>
              </a:r>
              <a:endParaRPr lang="ja-JP" altLang="en-US" sz="1400">
                <a:solidFill>
                  <a:schemeClr val="bg1"/>
                </a:solidFill>
                <a:latin typeface="Meiryo UI" pitchFamily="50" charset="-128"/>
                <a:ea typeface="Meiryo UI" pitchFamily="50" charset="-128"/>
              </a:endParaRPr>
            </a:p>
          </p:txBody>
        </p:sp>
        <p:cxnSp>
          <p:nvCxnSpPr>
            <p:cNvPr id="29" name="直線コネクタ 28"/>
            <p:cNvCxnSpPr>
              <a:endCxn id="25" idx="2"/>
            </p:cNvCxnSpPr>
            <p:nvPr/>
          </p:nvCxnSpPr>
          <p:spPr bwMode="auto">
            <a:xfrm flipV="1">
              <a:off x="684" y="2678"/>
              <a:ext cx="148" cy="117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8587" y="834445"/>
            <a:ext cx="3583413" cy="20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正方形/長方形 31"/>
          <p:cNvSpPr/>
          <p:nvPr/>
        </p:nvSpPr>
        <p:spPr>
          <a:xfrm>
            <a:off x="8570234" y="1018449"/>
            <a:ext cx="2985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b="1" err="1">
                <a:solidFill>
                  <a:schemeClr val="bg1"/>
                </a:solidFill>
              </a:rPr>
              <a:t>C.Morris</a:t>
            </a:r>
            <a:r>
              <a:rPr lang="en-US" altLang="ja-JP" sz="1000" b="1">
                <a:solidFill>
                  <a:schemeClr val="bg1"/>
                </a:solidFill>
              </a:rPr>
              <a:t> </a:t>
            </a:r>
            <a:r>
              <a:rPr lang="en-US" altLang="ja-JP" sz="1000" b="1" i="1">
                <a:solidFill>
                  <a:schemeClr val="bg1"/>
                </a:solidFill>
              </a:rPr>
              <a:t>et al.</a:t>
            </a:r>
            <a:r>
              <a:rPr lang="en-US" altLang="ja-JP" sz="1000" b="1">
                <a:solidFill>
                  <a:schemeClr val="bg1"/>
                </a:solidFill>
              </a:rPr>
              <a:t>, APL 104, 024110 (2014).</a:t>
            </a:r>
          </a:p>
          <a:p>
            <a:r>
              <a:rPr lang="en-US" altLang="ja-JP" sz="1000" b="1" err="1">
                <a:solidFill>
                  <a:schemeClr val="bg1"/>
                </a:solidFill>
              </a:rPr>
              <a:t>T.Sugita</a:t>
            </a:r>
            <a:r>
              <a:rPr lang="en-US" altLang="ja-JP" sz="1000" b="1">
                <a:solidFill>
                  <a:schemeClr val="bg1"/>
                </a:solidFill>
              </a:rPr>
              <a:t> </a:t>
            </a:r>
            <a:r>
              <a:rPr lang="en-US" altLang="ja-JP" sz="1000" b="1" i="1">
                <a:solidFill>
                  <a:schemeClr val="bg1"/>
                </a:solidFill>
              </a:rPr>
              <a:t>et al.</a:t>
            </a:r>
            <a:r>
              <a:rPr lang="en-US" altLang="ja-JP" sz="1000" b="1">
                <a:solidFill>
                  <a:schemeClr val="bg1"/>
                </a:solidFill>
              </a:rPr>
              <a:t>, JNST 51, 7-8 (2014).</a:t>
            </a:r>
            <a:endParaRPr lang="ja-JP" altLang="en-US" sz="1000" b="1">
              <a:solidFill>
                <a:schemeClr val="bg1"/>
              </a:solidFill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3650" y="3193753"/>
            <a:ext cx="2286000" cy="165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正方形/長方形 33"/>
          <p:cNvSpPr/>
          <p:nvPr/>
        </p:nvSpPr>
        <p:spPr>
          <a:xfrm>
            <a:off x="5181733" y="4923845"/>
            <a:ext cx="28232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100" b="1">
                <a:latin typeface="Meiryo UI" pitchFamily="50" charset="-128"/>
                <a:ea typeface="Meiryo UI" pitchFamily="50" charset="-128"/>
              </a:rPr>
              <a:t>TOSHIBA Nuclear Critical Assembly</a:t>
            </a:r>
          </a:p>
          <a:p>
            <a:pPr algn="r"/>
            <a:r>
              <a:rPr lang="en-US" altLang="ja-JP" sz="1100" b="1">
                <a:latin typeface="Meiryo UI" pitchFamily="50" charset="-128"/>
                <a:ea typeface="Meiryo UI" pitchFamily="50" charset="-128"/>
              </a:rPr>
              <a:t>(Kawasaki, Japan) </a:t>
            </a:r>
            <a:endParaRPr lang="ja-JP" altLang="en-US" sz="1100" b="1"/>
          </a:p>
        </p:txBody>
      </p:sp>
      <p:sp>
        <p:nvSpPr>
          <p:cNvPr id="4" name="上カーブ矢印 3"/>
          <p:cNvSpPr/>
          <p:nvPr/>
        </p:nvSpPr>
        <p:spPr>
          <a:xfrm flipV="1">
            <a:off x="4446827" y="2249775"/>
            <a:ext cx="4051744" cy="67263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57" name="図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4943" y="2986896"/>
            <a:ext cx="4187058" cy="264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24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altLang="ja-JP"/>
              <a:t>Muon technology capable of identifying fuel assemblies inside a cask</a:t>
            </a:r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Nuclear Security</a:t>
            </a:r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132"/>
                    </a14:imgEffect>
                    <a14:imgEffect>
                      <a14:saturation sat="11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316" y="934130"/>
            <a:ext cx="3657600" cy="276225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549" y="2543713"/>
            <a:ext cx="5621062" cy="2950857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5475660" y="1195974"/>
            <a:ext cx="685309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545454"/>
                </a:solidFill>
              </a:rPr>
              <a:t>Most of the plutonium on earth is stored in steel dry-storage </a:t>
            </a:r>
          </a:p>
          <a:p>
            <a:r>
              <a:rPr lang="en-US" altLang="ja-JP" b="1">
                <a:solidFill>
                  <a:srgbClr val="545454"/>
                </a:solidFill>
              </a:rPr>
              <a:t>casks of a few meter in diameter</a:t>
            </a:r>
          </a:p>
          <a:p>
            <a:r>
              <a:rPr lang="en-US" altLang="ja-JP" b="1">
                <a:solidFill>
                  <a:srgbClr val="545454"/>
                </a:solidFill>
              </a:rPr>
              <a:t>Fuel assemblies inside a dry cask can be imaged </a:t>
            </a:r>
          </a:p>
          <a:p>
            <a:r>
              <a:rPr lang="en-US" altLang="ja-JP" b="1">
                <a:solidFill>
                  <a:srgbClr val="545454"/>
                </a:solidFill>
              </a:rPr>
              <a:t>by muon scattering imaging</a:t>
            </a:r>
            <a:endParaRPr lang="ja-JP" altLang="en-US" b="1"/>
          </a:p>
        </p:txBody>
      </p:sp>
      <p:sp>
        <p:nvSpPr>
          <p:cNvPr id="8" name="正方形/長方形 7"/>
          <p:cNvSpPr/>
          <p:nvPr/>
        </p:nvSpPr>
        <p:spPr>
          <a:xfrm>
            <a:off x="1268917" y="3673594"/>
            <a:ext cx="324585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50" b="1" i="1"/>
              <a:t>J.M</a:t>
            </a:r>
            <a:r>
              <a:rPr lang="ja-JP" altLang="en-US" sz="1050" b="1" i="1"/>
              <a:t> </a:t>
            </a:r>
            <a:r>
              <a:rPr lang="en-US" altLang="ja-JP" sz="1050" b="1" i="1"/>
              <a:t>Durham</a:t>
            </a:r>
            <a:r>
              <a:rPr lang="ja-JP" altLang="en-US" sz="1050" b="1" i="1"/>
              <a:t> </a:t>
            </a:r>
            <a:r>
              <a:rPr lang="en-US" altLang="ja-JP" sz="1050" b="1" i="1"/>
              <a:t>et</a:t>
            </a:r>
            <a:r>
              <a:rPr lang="ja-JP" altLang="en-US" sz="1050" b="1" i="1"/>
              <a:t> </a:t>
            </a:r>
            <a:r>
              <a:rPr lang="en-US" altLang="ja-JP" sz="1050" b="1" i="1"/>
              <a:t>al.,</a:t>
            </a:r>
            <a:r>
              <a:rPr lang="ja-JP" altLang="en-US" sz="1050" b="1" i="1"/>
              <a:t> </a:t>
            </a:r>
            <a:r>
              <a:rPr lang="en-US" altLang="ja-JP" sz="1050" b="1" i="1"/>
              <a:t>Physical Review Applied</a:t>
            </a:r>
            <a:r>
              <a:rPr lang="en-US" altLang="ja-JP" sz="1050" b="1"/>
              <a:t> 9, </a:t>
            </a:r>
          </a:p>
          <a:p>
            <a:r>
              <a:rPr lang="en-US" altLang="ja-JP" sz="1050" b="1"/>
              <a:t>044013 (2018)</a:t>
            </a:r>
            <a:endParaRPr lang="ja-JP" altLang="en-US" sz="1050" b="1"/>
          </a:p>
        </p:txBody>
      </p:sp>
      <p:sp>
        <p:nvSpPr>
          <p:cNvPr id="4" name="正方形/長方形 3"/>
          <p:cNvSpPr/>
          <p:nvPr/>
        </p:nvSpPr>
        <p:spPr>
          <a:xfrm>
            <a:off x="3318898" y="3419381"/>
            <a:ext cx="13760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b="1" i="1"/>
              <a:t>LANL news 2018</a:t>
            </a:r>
            <a:endParaRPr lang="ja-JP" altLang="en-US" sz="1200"/>
          </a:p>
        </p:txBody>
      </p:sp>
      <p:pic>
        <p:nvPicPr>
          <p:cNvPr id="4098" name="Picture 2" descr="Phys. Rev. Applied 9, 044013 (2018) - Verification of Spent Nuclear Fuel in  Sealed Dry Storage Casks via Measurements of Cosmic-Ray Muon Scatter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902" y="4004527"/>
            <a:ext cx="3094428" cy="154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正方形/長方形 9"/>
          <p:cNvSpPr/>
          <p:nvPr/>
        </p:nvSpPr>
        <p:spPr>
          <a:xfrm>
            <a:off x="540835" y="4492840"/>
            <a:ext cx="16930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545454"/>
                </a:solidFill>
              </a:rPr>
              <a:t>Fuel assembly</a:t>
            </a:r>
          </a:p>
          <a:p>
            <a:r>
              <a:rPr lang="en-US" altLang="ja-JP" b="1">
                <a:solidFill>
                  <a:srgbClr val="545454"/>
                </a:solidFill>
              </a:rPr>
              <a:t>in a cask</a:t>
            </a:r>
            <a:endParaRPr lang="ja-JP" altLang="en-US"/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1930400" y="4816193"/>
            <a:ext cx="63304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/>
          <p:cNvSpPr/>
          <p:nvPr/>
        </p:nvSpPr>
        <p:spPr>
          <a:xfrm>
            <a:off x="3589345" y="4461580"/>
            <a:ext cx="1750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545454"/>
                </a:solidFill>
              </a:rPr>
              <a:t>Muon trackers</a:t>
            </a:r>
            <a:endParaRPr lang="ja-JP" altLang="en-US"/>
          </a:p>
        </p:txBody>
      </p:sp>
      <p:cxnSp>
        <p:nvCxnSpPr>
          <p:cNvPr id="16" name="直線矢印コネクタ 15"/>
          <p:cNvCxnSpPr/>
          <p:nvPr/>
        </p:nvCxnSpPr>
        <p:spPr>
          <a:xfrm flipH="1" flipV="1">
            <a:off x="3157415" y="4199463"/>
            <a:ext cx="567916" cy="3927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H="1">
            <a:off x="3157415" y="4668074"/>
            <a:ext cx="492370" cy="7419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5590692" y="2618635"/>
            <a:ext cx="208101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800" b="1" i="1">
                <a:solidFill>
                  <a:schemeClr val="bg1"/>
                </a:solidFill>
              </a:rPr>
              <a:t>D. Poulson et al., NIM A 842, 17 (2017).</a:t>
            </a:r>
            <a:endParaRPr lang="ja-JP" altLang="en-US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873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プレースホルダー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ja-JP"/>
              <a:t>02</a:t>
            </a:r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Material Accounting of Fukushima Daiichi’s</a:t>
            </a:r>
            <a:br>
              <a:rPr lang="en-US" altLang="ja-JP"/>
            </a:br>
            <a:r>
              <a:rPr lang="en-US" altLang="ja-JP"/>
              <a:t>Nuclear Debris using Cosmic-ray Muon Scattering</a:t>
            </a:r>
          </a:p>
        </p:txBody>
      </p:sp>
      <p:sp>
        <p:nvSpPr>
          <p:cNvPr id="3" name="テキスト プレースホルダー 5">
            <a:extLst>
              <a:ext uri="{FF2B5EF4-FFF2-40B4-BE49-F238E27FC236}">
                <a16:creationId xmlns:a16="http://schemas.microsoft.com/office/drawing/2014/main" id="{136E3A6D-F26F-CFD4-1C17-3454B6A40425}"/>
              </a:ext>
            </a:extLst>
          </p:cNvPr>
          <p:cNvSpPr txBox="1">
            <a:spLocks/>
          </p:cNvSpPr>
          <p:nvPr/>
        </p:nvSpPr>
        <p:spPr>
          <a:xfrm>
            <a:off x="468001" y="4118210"/>
            <a:ext cx="7075800" cy="205143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400" b="1" dirty="0"/>
              <a:t>Haruo Miyadera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ja-JP" sz="1400" b="1" dirty="0"/>
              <a:t>Naoto Kume, Yuki Nakai, Kyohei Noguchi, Takuro Fujimaki, Tsukasa Sugita, Fumihito Shinozaki</a:t>
            </a:r>
          </a:p>
          <a:p>
            <a:pPr marL="0" indent="0">
              <a:buNone/>
            </a:pPr>
            <a:r>
              <a:rPr lang="en-US" altLang="ja-JP" sz="1400" dirty="0"/>
              <a:t>Toshiba Corporation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ja-JP" sz="1400" b="1" dirty="0"/>
              <a:t>Shin Takasaki, Takahiro Tanaka, Ryunosuke Mizuguchi</a:t>
            </a:r>
          </a:p>
          <a:p>
            <a:pPr marL="0" indent="0">
              <a:buNone/>
            </a:pPr>
            <a:r>
              <a:rPr lang="en-US" altLang="ja-JP" sz="1400" dirty="0" err="1"/>
              <a:t>Tousou</a:t>
            </a:r>
            <a:r>
              <a:rPr lang="en-US" altLang="ja-JP" sz="1400" dirty="0"/>
              <a:t> Mirai Technology Company Limited (</a:t>
            </a:r>
            <a:r>
              <a:rPr lang="en-US" altLang="ja-JP" sz="1400" dirty="0" err="1"/>
              <a:t>Decom.Tech</a:t>
            </a:r>
            <a:r>
              <a:rPr lang="en-US" altLang="ja-JP" sz="1400" dirty="0"/>
              <a:t>)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8BAAD83-9B60-A222-C7F7-70D55B03CFE6}"/>
              </a:ext>
            </a:extLst>
          </p:cNvPr>
          <p:cNvSpPr txBox="1"/>
          <p:nvPr/>
        </p:nvSpPr>
        <p:spPr>
          <a:xfrm>
            <a:off x="468001" y="6092610"/>
            <a:ext cx="776159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>
                <a:effectLst/>
                <a:latin typeface="游ゴシック" panose="020B0400000000000000" pitchFamily="50" charset="-128"/>
                <a:cs typeface="ＭＳ Ｐゴシック" panose="020B0600070205080204" pitchFamily="50" charset="-128"/>
              </a:rPr>
              <a:t>This research was implemented under the Decommissioning, Contaminated Water and Treated Water Management project supported by Ministry of Economy, Trade and Industry, Japan.</a:t>
            </a:r>
            <a:endParaRPr lang="ja-JP" altLang="en-US" sz="1400"/>
          </a:p>
        </p:txBody>
      </p:sp>
    </p:spTree>
    <p:extLst>
      <p:ext uri="{BB962C8B-B14F-4D97-AF65-F5344CB8AC3E}">
        <p14:creationId xmlns:p14="http://schemas.microsoft.com/office/powerpoint/2010/main" val="1642638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FA54DABD-5512-6E16-2A38-CCECCD8C6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it-IT" altLang="ja-JP"/>
              <a:t>Fuel Debris in Fukushima Daiichi Decommissioning</a:t>
            </a:r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7EA24D3-F4CC-3A9A-375B-3793F6201A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8713" y="1043387"/>
            <a:ext cx="10781288" cy="156672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/>
              <a:t>Fuel debris will be retrieved and stored safely during Fukushima Daiichi decommissioning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en-US" altLang="ja-JP"/>
              <a:t>No established technology exists to non-destructively estimate nuclear fuel content in debris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en-US" altLang="ja-JP"/>
              <a:t>Retrieved materials may include structural components with adhered molten fuel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en-US" altLang="ja-JP"/>
              <a:t>Measurement is hindered by materials such as control rods (neutron absorbers) and moisture</a:t>
            </a:r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01CF758-F6DD-C693-EABE-2C3B28D5E19B}"/>
              </a:ext>
            </a:extLst>
          </p:cNvPr>
          <p:cNvGrpSpPr/>
          <p:nvPr/>
        </p:nvGrpSpPr>
        <p:grpSpPr>
          <a:xfrm>
            <a:off x="1198856" y="3175855"/>
            <a:ext cx="2047875" cy="2972949"/>
            <a:chOff x="1283832" y="2439255"/>
            <a:chExt cx="2047875" cy="2972949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13049944-884A-CB58-ABA3-E4873F915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83832" y="2439255"/>
              <a:ext cx="2047875" cy="2667000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B7079CB8-116D-3645-8735-199D265A4A6F}"/>
                </a:ext>
              </a:extLst>
            </p:cNvPr>
            <p:cNvSpPr txBox="1"/>
            <p:nvPr/>
          </p:nvSpPr>
          <p:spPr>
            <a:xfrm>
              <a:off x="1963356" y="5042872"/>
              <a:ext cx="8515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b="1"/>
                <a:t>Sand</a:t>
              </a:r>
              <a:endParaRPr lang="ja-JP" altLang="en-US"/>
            </a:p>
          </p:txBody>
        </p:sp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BF3B790-B6AD-12B9-E9E0-FBA8C057D0A9}"/>
              </a:ext>
            </a:extLst>
          </p:cNvPr>
          <p:cNvSpPr txBox="1"/>
          <p:nvPr/>
        </p:nvSpPr>
        <p:spPr>
          <a:xfrm>
            <a:off x="7185401" y="5779472"/>
            <a:ext cx="4527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/>
              <a:t>Structure material with adhered debris</a:t>
            </a:r>
            <a:endParaRPr lang="ja-JP" altLang="en-US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CDBE7767-C83C-1751-2A64-59F213D40004}"/>
              </a:ext>
            </a:extLst>
          </p:cNvPr>
          <p:cNvGrpSpPr/>
          <p:nvPr/>
        </p:nvGrpSpPr>
        <p:grpSpPr>
          <a:xfrm>
            <a:off x="3753368" y="2902660"/>
            <a:ext cx="3606995" cy="3246144"/>
            <a:chOff x="3838344" y="2166060"/>
            <a:chExt cx="3606995" cy="3246144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B3427015-B52C-3B1C-8230-7ABD7797B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8344" y="2600830"/>
              <a:ext cx="3296110" cy="2505425"/>
            </a:xfrm>
            <a:prstGeom prst="rect">
              <a:avLst/>
            </a:prstGeom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C7E952C2-B4B7-5979-B962-119790E974BB}"/>
                </a:ext>
              </a:extLst>
            </p:cNvPr>
            <p:cNvSpPr txBox="1"/>
            <p:nvPr/>
          </p:nvSpPr>
          <p:spPr>
            <a:xfrm>
              <a:off x="4975413" y="5042872"/>
              <a:ext cx="102197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b="1"/>
                <a:t>Peddle</a:t>
              </a:r>
              <a:endParaRPr lang="ja-JP" altLang="en-US"/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11A013B2-5666-F128-12A1-8255906B49D9}"/>
                </a:ext>
              </a:extLst>
            </p:cNvPr>
            <p:cNvSpPr txBox="1"/>
            <p:nvPr/>
          </p:nvSpPr>
          <p:spPr>
            <a:xfrm>
              <a:off x="3838344" y="2166074"/>
              <a:ext cx="10130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1200" b="1"/>
                <a:t>Pedestal</a:t>
              </a:r>
              <a:endParaRPr lang="ja-JP" altLang="en-US" sz="1200" b="1"/>
            </a:p>
            <a:p>
              <a:r>
                <a:rPr lang="en-US" altLang="ja-JP" sz="1200" b="1"/>
                <a:t>inner wall</a:t>
              </a:r>
              <a:endParaRPr lang="ja-JP" altLang="en-US" sz="1200" b="1"/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0AE205F8-1452-737D-E906-B2B44445FA48}"/>
                </a:ext>
              </a:extLst>
            </p:cNvPr>
            <p:cNvSpPr txBox="1"/>
            <p:nvPr/>
          </p:nvSpPr>
          <p:spPr>
            <a:xfrm>
              <a:off x="5074024" y="2166060"/>
              <a:ext cx="128195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1200" b="1"/>
                <a:t>A portion of a fuel assembly</a:t>
              </a:r>
              <a:endParaRPr lang="ja-JP" altLang="en-US" sz="1200" b="1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5663C775-6ABB-17DC-F8FB-A00573C064E5}"/>
                </a:ext>
              </a:extLst>
            </p:cNvPr>
            <p:cNvSpPr txBox="1"/>
            <p:nvPr/>
          </p:nvSpPr>
          <p:spPr>
            <a:xfrm>
              <a:off x="6730085" y="2179462"/>
              <a:ext cx="71525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1200" b="1"/>
                <a:t>Peddle</a:t>
              </a:r>
            </a:p>
            <a:p>
              <a:r>
                <a:rPr lang="en-US" altLang="ja-JP" sz="1200" b="1"/>
                <a:t>debris</a:t>
              </a:r>
              <a:endParaRPr lang="ja-JP" altLang="en-US" sz="1200" b="1"/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009C7245-2D06-52D1-B493-AA27CEDB6252}"/>
              </a:ext>
            </a:extLst>
          </p:cNvPr>
          <p:cNvGrpSpPr/>
          <p:nvPr/>
        </p:nvGrpSpPr>
        <p:grpSpPr>
          <a:xfrm>
            <a:off x="7556115" y="2894036"/>
            <a:ext cx="3788910" cy="2948819"/>
            <a:chOff x="7641091" y="2157436"/>
            <a:chExt cx="3788910" cy="2948819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38903ADA-2441-51A1-B1E2-755E25B3C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65358" y="2619883"/>
              <a:ext cx="3410426" cy="2486372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935750E5-0614-C65B-4AA8-EE35A4BC6587}"/>
                </a:ext>
              </a:extLst>
            </p:cNvPr>
            <p:cNvSpPr txBox="1"/>
            <p:nvPr/>
          </p:nvSpPr>
          <p:spPr>
            <a:xfrm>
              <a:off x="7641091" y="2158218"/>
              <a:ext cx="71525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1200" b="1"/>
                <a:t>Peddle</a:t>
              </a:r>
            </a:p>
            <a:p>
              <a:r>
                <a:rPr lang="en-US" altLang="ja-JP" sz="1200" b="1"/>
                <a:t>debris</a:t>
              </a:r>
              <a:endParaRPr lang="ja-JP" altLang="en-US" sz="1200" b="1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7686562A-D86B-1449-BB83-530B21D24DA5}"/>
                </a:ext>
              </a:extLst>
            </p:cNvPr>
            <p:cNvSpPr txBox="1"/>
            <p:nvPr/>
          </p:nvSpPr>
          <p:spPr>
            <a:xfrm>
              <a:off x="9545868" y="2157436"/>
              <a:ext cx="188413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1200" b="1"/>
                <a:t>Control Rod Drive </a:t>
              </a:r>
            </a:p>
            <a:p>
              <a:r>
                <a:rPr lang="en-US" altLang="ja-JP" sz="1200" b="1"/>
                <a:t>housing support parts</a:t>
              </a:r>
              <a:endParaRPr lang="ja-JP" altLang="en-US" sz="1200" b="1"/>
            </a:p>
          </p:txBody>
        </p:sp>
      </p:grp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1690141-75D4-F8A4-1FDF-98ADFE4C4428}"/>
              </a:ext>
            </a:extLst>
          </p:cNvPr>
          <p:cNvSpPr txBox="1"/>
          <p:nvPr/>
        </p:nvSpPr>
        <p:spPr>
          <a:xfrm>
            <a:off x="2422423" y="6125723"/>
            <a:ext cx="91606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/>
              <a:t>Photo source: TEPCO “48</a:t>
            </a:r>
            <a:r>
              <a:rPr lang="en-US" altLang="ja-JP" sz="1200" baseline="30000"/>
              <a:t>th</a:t>
            </a:r>
            <a:r>
              <a:rPr lang="en-US" altLang="ja-JP" sz="1200"/>
              <a:t> and 50</a:t>
            </a:r>
            <a:r>
              <a:rPr lang="en-US" altLang="ja-JP" sz="1200" baseline="30000"/>
              <a:t>th</a:t>
            </a:r>
            <a:r>
              <a:rPr lang="en-US" altLang="ja-JP" sz="1200"/>
              <a:t> Secretariat Meeting of the Decommissioning and Contaminated Water Countermeasures Team”</a:t>
            </a:r>
            <a:endParaRPr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1932217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kumimoji="1" lang="en-US" altLang="ja-JP"/>
              <a:t>Can muon scattering measure amount of nuclear fuel?</a:t>
            </a:r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Amount of Nuclear </a:t>
            </a:r>
            <a:r>
              <a:rPr lang="en-US" altLang="ja-JP"/>
              <a:t>F</a:t>
            </a:r>
            <a:r>
              <a:rPr kumimoji="1" lang="en-US" altLang="ja-JP"/>
              <a:t>uel </a:t>
            </a:r>
            <a:r>
              <a:rPr lang="en-US" altLang="ja-JP"/>
              <a:t>N</a:t>
            </a:r>
            <a:r>
              <a:rPr kumimoji="1" lang="en-US" altLang="ja-JP"/>
              <a:t>eeds to be Estimated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4"/>
          </p:nvPr>
        </p:nvSpPr>
        <p:spPr>
          <a:xfrm>
            <a:off x="5140652" y="2868404"/>
            <a:ext cx="5984548" cy="588211"/>
          </a:xfrm>
        </p:spPr>
        <p:txBody>
          <a:bodyPr/>
          <a:lstStyle/>
          <a:p>
            <a:r>
              <a:rPr lang="en-US" altLang="ja-JP" b="1" dirty="0"/>
              <a:t>It is desirable to measure amounts of nuclear fuel in the removed debris from Fukushima Daiichi</a:t>
            </a:r>
            <a:endParaRPr kumimoji="1" lang="ja-JP" altLang="en-US" b="1" dirty="0"/>
          </a:p>
        </p:txBody>
      </p:sp>
      <p:grpSp>
        <p:nvGrpSpPr>
          <p:cNvPr id="19" name="グループ化 18"/>
          <p:cNvGrpSpPr/>
          <p:nvPr/>
        </p:nvGrpSpPr>
        <p:grpSpPr>
          <a:xfrm>
            <a:off x="785807" y="2057736"/>
            <a:ext cx="4372361" cy="3691949"/>
            <a:chOff x="567053" y="1687650"/>
            <a:chExt cx="4372361" cy="3691949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053" y="1946109"/>
              <a:ext cx="3354671" cy="332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グループ化 6"/>
            <p:cNvGrpSpPr/>
            <p:nvPr/>
          </p:nvGrpSpPr>
          <p:grpSpPr>
            <a:xfrm>
              <a:off x="2004047" y="1936886"/>
              <a:ext cx="1100786" cy="3405863"/>
              <a:chOff x="6278092" y="2140392"/>
              <a:chExt cx="1066800" cy="3543300"/>
            </a:xfrm>
          </p:grpSpPr>
          <p:sp>
            <p:nvSpPr>
              <p:cNvPr id="8" name="正方形/長方形 7"/>
              <p:cNvSpPr/>
              <p:nvPr/>
            </p:nvSpPr>
            <p:spPr>
              <a:xfrm>
                <a:off x="6278092" y="3641533"/>
                <a:ext cx="437458" cy="865412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  <a:shade val="30000"/>
                      <a:satMod val="115000"/>
                    </a:schemeClr>
                  </a:gs>
                  <a:gs pos="36000">
                    <a:schemeClr val="bg1"/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10800000" scaled="1"/>
                <a:tileRect/>
              </a:gradFill>
              <a:ln w="952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rgbClr val="993300"/>
                  </a:solidFill>
                </a:endParaRPr>
              </a:p>
            </p:txBody>
          </p:sp>
          <p:cxnSp>
            <p:nvCxnSpPr>
              <p:cNvPr id="9" name="直線コネクタ 8"/>
              <p:cNvCxnSpPr/>
              <p:nvPr/>
            </p:nvCxnSpPr>
            <p:spPr>
              <a:xfrm flipH="1">
                <a:off x="6496821" y="2140392"/>
                <a:ext cx="771871" cy="1933847"/>
              </a:xfrm>
              <a:prstGeom prst="line">
                <a:avLst/>
              </a:prstGeom>
              <a:ln w="19050">
                <a:solidFill>
                  <a:srgbClr val="0000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線コネクタ 9"/>
              <p:cNvCxnSpPr/>
              <p:nvPr/>
            </p:nvCxnSpPr>
            <p:spPr>
              <a:xfrm>
                <a:off x="6496821" y="4074239"/>
                <a:ext cx="848071" cy="1609453"/>
              </a:xfrm>
              <a:prstGeom prst="line">
                <a:avLst/>
              </a:prstGeom>
              <a:ln w="19050">
                <a:solidFill>
                  <a:srgbClr val="0000FF"/>
                </a:solidFill>
                <a:prstDash val="sysDash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テキスト ボックス 10"/>
            <p:cNvSpPr txBox="1"/>
            <p:nvPr/>
          </p:nvSpPr>
          <p:spPr>
            <a:xfrm>
              <a:off x="3708781" y="1729955"/>
              <a:ext cx="11792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/>
                <a:t>Muon Tracker</a:t>
              </a:r>
              <a:endParaRPr kumimoji="1" lang="ja-JP" altLang="en-US" sz="1200" b="1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3760180" y="3614810"/>
              <a:ext cx="11792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b="1"/>
                <a:t>Muon Tracker</a:t>
              </a:r>
              <a:endParaRPr kumimoji="1" lang="ja-JP" altLang="en-US" sz="1200" b="1"/>
            </a:p>
          </p:txBody>
        </p:sp>
        <p:cxnSp>
          <p:nvCxnSpPr>
            <p:cNvPr id="13" name="直線コネクタ 12"/>
            <p:cNvCxnSpPr>
              <a:endCxn id="11" idx="2"/>
            </p:cNvCxnSpPr>
            <p:nvPr/>
          </p:nvCxnSpPr>
          <p:spPr>
            <a:xfrm flipV="1">
              <a:off x="3497417" y="2006954"/>
              <a:ext cx="800981" cy="50856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>
              <a:endCxn id="12" idx="2"/>
            </p:cNvCxnSpPr>
            <p:nvPr/>
          </p:nvCxnSpPr>
          <p:spPr>
            <a:xfrm flipV="1">
              <a:off x="3497417" y="3891809"/>
              <a:ext cx="852380" cy="62820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テキスト ボックス 14"/>
            <p:cNvSpPr txBox="1"/>
            <p:nvPr/>
          </p:nvSpPr>
          <p:spPr>
            <a:xfrm>
              <a:off x="2553667" y="1687650"/>
              <a:ext cx="6126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b="1"/>
                <a:t>Muon</a:t>
              </a:r>
              <a:endParaRPr kumimoji="1" lang="ja-JP" altLang="en-US" sz="1200" b="1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776076" y="2916386"/>
              <a:ext cx="13762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b="1"/>
                <a:t>Debris container</a:t>
              </a:r>
              <a:endParaRPr kumimoji="1" lang="ja-JP" altLang="en-US" sz="1200" b="1"/>
            </a:p>
          </p:txBody>
        </p:sp>
        <p:cxnSp>
          <p:nvCxnSpPr>
            <p:cNvPr id="17" name="直線コネクタ 16"/>
            <p:cNvCxnSpPr>
              <a:stCxn id="16" idx="2"/>
              <a:endCxn id="8" idx="1"/>
            </p:cNvCxnSpPr>
            <p:nvPr/>
          </p:nvCxnSpPr>
          <p:spPr>
            <a:xfrm>
              <a:off x="1464213" y="3193385"/>
              <a:ext cx="539834" cy="602339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17"/>
            <p:cNvSpPr txBox="1"/>
            <p:nvPr/>
          </p:nvSpPr>
          <p:spPr>
            <a:xfrm>
              <a:off x="3053162" y="5102600"/>
              <a:ext cx="6126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b="1"/>
                <a:t>Muon</a:t>
              </a:r>
              <a:endParaRPr kumimoji="1" lang="ja-JP" altLang="en-US" sz="1200" b="1"/>
            </a:p>
          </p:txBody>
        </p:sp>
      </p:grpSp>
      <p:grpSp>
        <p:nvGrpSpPr>
          <p:cNvPr id="46" name="グループ化 45"/>
          <p:cNvGrpSpPr/>
          <p:nvPr/>
        </p:nvGrpSpPr>
        <p:grpSpPr>
          <a:xfrm>
            <a:off x="6048477" y="3666888"/>
            <a:ext cx="4096058" cy="1673844"/>
            <a:chOff x="5673967" y="1738589"/>
            <a:chExt cx="4096058" cy="1673844"/>
          </a:xfrm>
        </p:grpSpPr>
        <p:grpSp>
          <p:nvGrpSpPr>
            <p:cNvPr id="33" name="グループ化 32"/>
            <p:cNvGrpSpPr/>
            <p:nvPr/>
          </p:nvGrpSpPr>
          <p:grpSpPr>
            <a:xfrm>
              <a:off x="5673967" y="1738589"/>
              <a:ext cx="4096058" cy="1673844"/>
              <a:chOff x="6351392" y="2994379"/>
              <a:chExt cx="3322526" cy="1357742"/>
            </a:xfrm>
          </p:grpSpPr>
          <p:sp>
            <p:nvSpPr>
              <p:cNvPr id="34" name="円柱 33"/>
              <p:cNvSpPr/>
              <p:nvPr/>
            </p:nvSpPr>
            <p:spPr bwMode="auto">
              <a:xfrm>
                <a:off x="6351392" y="3135847"/>
                <a:ext cx="589171" cy="936104"/>
              </a:xfrm>
              <a:prstGeom prst="can">
                <a:avLst>
                  <a:gd name="adj" fmla="val 41779"/>
                </a:avLst>
              </a:prstGeom>
              <a:solidFill>
                <a:srgbClr val="999999"/>
              </a:solidFill>
              <a:ln w="25400" cap="flat" cmpd="sng" algn="ctr">
                <a:solidFill>
                  <a:srgbClr val="999999">
                    <a:shade val="50000"/>
                  </a:srgbClr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5" name="角丸四角形吹き出し 34"/>
              <p:cNvSpPr/>
              <p:nvPr/>
            </p:nvSpPr>
            <p:spPr bwMode="auto">
              <a:xfrm>
                <a:off x="7162291" y="2994379"/>
                <a:ext cx="2511627" cy="1357742"/>
              </a:xfrm>
              <a:prstGeom prst="wedgeRoundRectCallout">
                <a:avLst>
                  <a:gd name="adj1" fmla="val -68688"/>
                  <a:gd name="adj2" fmla="val -2824"/>
                  <a:gd name="adj3" fmla="val 16667"/>
                </a:avLst>
              </a:prstGeom>
              <a:solidFill>
                <a:srgbClr val="FFFFFF"/>
              </a:solidFill>
              <a:ln w="19050" cap="flat" cmpd="sng" algn="ctr">
                <a:solidFill>
                  <a:srgbClr val="66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50" charset="-128"/>
                </a:endParaRPr>
              </a:p>
            </p:txBody>
          </p:sp>
          <p:grpSp>
            <p:nvGrpSpPr>
              <p:cNvPr id="36" name="グループ化 35"/>
              <p:cNvGrpSpPr/>
              <p:nvPr/>
            </p:nvGrpSpPr>
            <p:grpSpPr>
              <a:xfrm>
                <a:off x="7415097" y="3071578"/>
                <a:ext cx="2021645" cy="933710"/>
                <a:chOff x="6507850" y="2996951"/>
                <a:chExt cx="4104032" cy="1895475"/>
              </a:xfrm>
            </p:grpSpPr>
            <p:pic>
              <p:nvPicPr>
                <p:cNvPr id="40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07850" y="2996951"/>
                  <a:ext cx="1209675" cy="18954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1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55029" y="2996951"/>
                  <a:ext cx="1209675" cy="18954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2" name="Picture 4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02207" y="2996951"/>
                  <a:ext cx="1209675" cy="18954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37" name="テキスト ボックス 36"/>
              <p:cNvSpPr txBox="1"/>
              <p:nvPr/>
            </p:nvSpPr>
            <p:spPr>
              <a:xfrm>
                <a:off x="7219843" y="3944342"/>
                <a:ext cx="986393" cy="1997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eiryo UI" panose="020B0604030504040204" pitchFamily="50" charset="-128"/>
                    <a:cs typeface="Meiryo UI" panose="020B0604030504040204" pitchFamily="50" charset="-128"/>
                  </a:rPr>
                  <a:t>Uniform</a:t>
                </a:r>
                <a:endParaRPr kumimoji="0" lang="ja-JP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38" name="テキスト ボックス 37"/>
              <p:cNvSpPr txBox="1"/>
              <p:nvPr/>
            </p:nvSpPr>
            <p:spPr>
              <a:xfrm>
                <a:off x="8064311" y="3944342"/>
                <a:ext cx="742599" cy="324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eiryo UI" panose="020B0604030504040204" pitchFamily="50" charset="-128"/>
                    <a:cs typeface="Meiryo UI" panose="020B0604030504040204" pitchFamily="50" charset="-128"/>
                  </a:rPr>
                  <a:t>Non-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000" kern="0" noProof="0">
                    <a:solidFill>
                      <a:srgbClr val="000000"/>
                    </a:solidFill>
                    <a:latin typeface="Meiryo UI" panose="020B0604030504040204" pitchFamily="50" charset="-128"/>
                    <a:cs typeface="Meiryo UI" panose="020B0604030504040204" pitchFamily="50" charset="-128"/>
                  </a:rPr>
                  <a:t>uniform</a:t>
                </a:r>
                <a:endParaRPr kumimoji="0" lang="ja-JP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39" name="テキスト ボックス 38"/>
              <p:cNvSpPr txBox="1"/>
              <p:nvPr/>
            </p:nvSpPr>
            <p:spPr>
              <a:xfrm>
                <a:off x="8771642" y="3944342"/>
                <a:ext cx="869240" cy="324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eiryo UI" panose="020B0604030504040204" pitchFamily="50" charset="-128"/>
                    <a:cs typeface="Meiryo UI" panose="020B0604030504040204" pitchFamily="50" charset="-128"/>
                  </a:rPr>
                  <a:t>Non-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000" kern="0">
                    <a:solidFill>
                      <a:srgbClr val="000000"/>
                    </a:solidFill>
                    <a:latin typeface="Meiryo UI" panose="020B0604030504040204" pitchFamily="50" charset="-128"/>
                    <a:cs typeface="Meiryo UI" panose="020B0604030504040204" pitchFamily="50" charset="-128"/>
                  </a:rPr>
                  <a:t>uniform</a:t>
                </a:r>
                <a:endParaRPr kumimoji="0" lang="ja-JP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</p:grpSp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1644" y="1977418"/>
              <a:ext cx="461963" cy="862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0858" y="1966058"/>
              <a:ext cx="461963" cy="862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7086" y="1966057"/>
              <a:ext cx="461963" cy="862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図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3813" y="780851"/>
            <a:ext cx="9396740" cy="1270764"/>
          </a:xfrm>
          <a:prstGeom prst="rect">
            <a:avLst/>
          </a:prstGeom>
        </p:spPr>
      </p:pic>
      <p:sp>
        <p:nvSpPr>
          <p:cNvPr id="20" name="正方形/長方形 19"/>
          <p:cNvSpPr/>
          <p:nvPr/>
        </p:nvSpPr>
        <p:spPr>
          <a:xfrm>
            <a:off x="8261134" y="2061788"/>
            <a:ext cx="307167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50"/>
              <a:t>Mid-and-Long-Term Roadmap towards the </a:t>
            </a:r>
          </a:p>
          <a:p>
            <a:r>
              <a:rPr lang="en-US" altLang="ja-JP" sz="1050"/>
              <a:t>Decommissioning of TEPCO's Fukushima Daiichi </a:t>
            </a:r>
          </a:p>
          <a:p>
            <a:r>
              <a:rPr lang="en-US" altLang="ja-JP" sz="1050"/>
              <a:t>Nuclear Power Station Units 1-4 </a:t>
            </a:r>
          </a:p>
          <a:p>
            <a:r>
              <a:rPr lang="en-US" altLang="ja-JP" sz="1050"/>
              <a:t>METI </a:t>
            </a:r>
            <a:endParaRPr lang="ja-JP" altLang="en-US" sz="1050"/>
          </a:p>
        </p:txBody>
      </p:sp>
      <p:sp>
        <p:nvSpPr>
          <p:cNvPr id="21" name="フローチャート: 代替処理 20"/>
          <p:cNvSpPr/>
          <p:nvPr/>
        </p:nvSpPr>
        <p:spPr>
          <a:xfrm>
            <a:off x="1412591" y="3673427"/>
            <a:ext cx="118242" cy="651935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フローチャート: 代替処理 46"/>
          <p:cNvSpPr/>
          <p:nvPr/>
        </p:nvSpPr>
        <p:spPr>
          <a:xfrm>
            <a:off x="3290292" y="3652333"/>
            <a:ext cx="118242" cy="651935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-94562" y="3445225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/>
              <a:t>Radiation</a:t>
            </a:r>
          </a:p>
          <a:p>
            <a:r>
              <a:rPr lang="en-US" altLang="ja-JP" sz="1200" b="1"/>
              <a:t>Detector</a:t>
            </a:r>
            <a:endParaRPr kumimoji="1" lang="ja-JP" altLang="en-US" sz="1200" b="1"/>
          </a:p>
        </p:txBody>
      </p:sp>
      <p:cxnSp>
        <p:nvCxnSpPr>
          <p:cNvPr id="49" name="直線コネクタ 48"/>
          <p:cNvCxnSpPr>
            <a:stCxn id="48" idx="3"/>
            <a:endCxn id="21" idx="1"/>
          </p:cNvCxnSpPr>
          <p:nvPr/>
        </p:nvCxnSpPr>
        <p:spPr>
          <a:xfrm>
            <a:off x="785807" y="3676058"/>
            <a:ext cx="626784" cy="32333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/>
          <p:cNvSpPr txBox="1"/>
          <p:nvPr/>
        </p:nvSpPr>
        <p:spPr>
          <a:xfrm>
            <a:off x="4219853" y="3420784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/>
              <a:t>Radiation</a:t>
            </a:r>
          </a:p>
          <a:p>
            <a:r>
              <a:rPr lang="en-US" altLang="ja-JP" sz="1200" b="1"/>
              <a:t>Detector</a:t>
            </a:r>
            <a:endParaRPr kumimoji="1" lang="ja-JP" altLang="en-US" sz="1200" b="1"/>
          </a:p>
        </p:txBody>
      </p:sp>
      <p:cxnSp>
        <p:nvCxnSpPr>
          <p:cNvPr id="51" name="直線コネクタ 50"/>
          <p:cNvCxnSpPr>
            <a:stCxn id="47" idx="3"/>
            <a:endCxn id="50" idx="1"/>
          </p:cNvCxnSpPr>
          <p:nvPr/>
        </p:nvCxnSpPr>
        <p:spPr>
          <a:xfrm flipV="1">
            <a:off x="3408534" y="3651617"/>
            <a:ext cx="811319" cy="32668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AADE4B1E-7126-3FBD-DA27-3FA0DD56319E}"/>
              </a:ext>
            </a:extLst>
          </p:cNvPr>
          <p:cNvSpPr/>
          <p:nvPr/>
        </p:nvSpPr>
        <p:spPr>
          <a:xfrm>
            <a:off x="5872182" y="826912"/>
            <a:ext cx="1487645" cy="3069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3589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Measurement of Nuclear Material inside Debris is Challenging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4"/>
          </p:nvPr>
        </p:nvSpPr>
        <p:spPr>
          <a:xfrm>
            <a:off x="472333" y="989477"/>
            <a:ext cx="11247333" cy="151985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sz="2200"/>
              <a:t>Non-destructive measurement of debris inside a container</a:t>
            </a:r>
          </a:p>
          <a:p>
            <a:pPr marL="1143000" lvl="1" indent="-457200"/>
            <a:r>
              <a:rPr lang="en-US" altLang="ja-JP" sz="2200"/>
              <a:t>Gammas and neutrons are measurable</a:t>
            </a:r>
            <a:endParaRPr lang="en-US" altLang="ja-JP" sz="1400"/>
          </a:p>
          <a:p>
            <a:pPr marL="1485900" lvl="2" indent="-342900">
              <a:buFont typeface="Wingdings" panose="05000000000000000000" pitchFamily="2" charset="2"/>
              <a:buChar char="Ø"/>
            </a:pPr>
            <a:r>
              <a:rPr lang="en-US" altLang="ja-JP" sz="2200"/>
              <a:t>However it is not easy to estimate amounts of nuclear materials inside debris</a:t>
            </a:r>
          </a:p>
        </p:txBody>
      </p:sp>
      <p:grpSp>
        <p:nvGrpSpPr>
          <p:cNvPr id="17" name="グループ化 16"/>
          <p:cNvGrpSpPr/>
          <p:nvPr/>
        </p:nvGrpSpPr>
        <p:grpSpPr>
          <a:xfrm>
            <a:off x="4774817" y="3602791"/>
            <a:ext cx="2602863" cy="2163697"/>
            <a:chOff x="8626475" y="2315206"/>
            <a:chExt cx="3086100" cy="2565400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8626475" y="2315206"/>
              <a:ext cx="3086100" cy="2565400"/>
              <a:chOff x="8626475" y="2315206"/>
              <a:chExt cx="3086100" cy="2565400"/>
            </a:xfrm>
          </p:grpSpPr>
          <p:sp>
            <p:nvSpPr>
              <p:cNvPr id="6" name="正方形/長方形 5"/>
              <p:cNvSpPr/>
              <p:nvPr/>
            </p:nvSpPr>
            <p:spPr>
              <a:xfrm>
                <a:off x="8626475" y="2315206"/>
                <a:ext cx="3086100" cy="25654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" name="正方形/長方形 6"/>
              <p:cNvSpPr/>
              <p:nvPr/>
            </p:nvSpPr>
            <p:spPr>
              <a:xfrm>
                <a:off x="8888413" y="2532949"/>
                <a:ext cx="2562225" cy="2129915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0" name="雲 9"/>
            <p:cNvSpPr/>
            <p:nvPr/>
          </p:nvSpPr>
          <p:spPr>
            <a:xfrm>
              <a:off x="10192942" y="3610812"/>
              <a:ext cx="1206500" cy="947208"/>
            </a:xfrm>
            <a:prstGeom prst="cloud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雲 10"/>
            <p:cNvSpPr/>
            <p:nvPr/>
          </p:nvSpPr>
          <p:spPr>
            <a:xfrm>
              <a:off x="8957471" y="3222198"/>
              <a:ext cx="1593451" cy="1250998"/>
            </a:xfrm>
            <a:prstGeom prst="cloud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雲 11"/>
            <p:cNvSpPr/>
            <p:nvPr/>
          </p:nvSpPr>
          <p:spPr>
            <a:xfrm>
              <a:off x="10079038" y="2686999"/>
              <a:ext cx="1206500" cy="947208"/>
            </a:xfrm>
            <a:prstGeom prst="cloud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雲 13"/>
            <p:cNvSpPr/>
            <p:nvPr/>
          </p:nvSpPr>
          <p:spPr>
            <a:xfrm>
              <a:off x="10322719" y="3605070"/>
              <a:ext cx="621507" cy="487937"/>
            </a:xfrm>
            <a:prstGeom prst="cloud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雲 15"/>
            <p:cNvSpPr/>
            <p:nvPr/>
          </p:nvSpPr>
          <p:spPr>
            <a:xfrm>
              <a:off x="9120586" y="2839374"/>
              <a:ext cx="1206500" cy="947208"/>
            </a:xfrm>
            <a:prstGeom prst="cloud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雲 14"/>
            <p:cNvSpPr/>
            <p:nvPr/>
          </p:nvSpPr>
          <p:spPr>
            <a:xfrm>
              <a:off x="9420424" y="3180073"/>
              <a:ext cx="621507" cy="487937"/>
            </a:xfrm>
            <a:prstGeom prst="cloud">
              <a:avLst/>
            </a:prstGeom>
            <a:solidFill>
              <a:srgbClr val="F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343926" y="3576313"/>
            <a:ext cx="4213333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/>
              <a:t>Materials distributed non-uniformly</a:t>
            </a:r>
            <a:endParaRPr kumimoji="1" lang="ja-JP" altLang="en-US" sz="200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784971" y="3534623"/>
            <a:ext cx="2144433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/>
              <a:t>Different burn up</a:t>
            </a:r>
            <a:endParaRPr kumimoji="1" lang="ja-JP" altLang="en-US" sz="200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7812222" y="5140358"/>
            <a:ext cx="4015073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/>
              <a:t>Contaminated structural materials</a:t>
            </a:r>
            <a:endParaRPr kumimoji="1" lang="ja-JP" altLang="en-US" sz="200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696983" y="3986942"/>
            <a:ext cx="4244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・</a:t>
            </a:r>
            <a:r>
              <a:rPr lang="en-US" altLang="ja-JP"/>
              <a:t>Radiations depends on the burn up</a:t>
            </a:r>
            <a:endParaRPr kumimoji="1" lang="en-US" altLang="ja-JP"/>
          </a:p>
        </p:txBody>
      </p:sp>
      <p:cxnSp>
        <p:nvCxnSpPr>
          <p:cNvPr id="30" name="直線コネクタ 29"/>
          <p:cNvCxnSpPr>
            <a:endCxn id="26" idx="1"/>
          </p:cNvCxnSpPr>
          <p:nvPr/>
        </p:nvCxnSpPr>
        <p:spPr>
          <a:xfrm flipV="1">
            <a:off x="6566667" y="3734678"/>
            <a:ext cx="1218304" cy="110639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>
            <a:endCxn id="27" idx="1"/>
          </p:cNvCxnSpPr>
          <p:nvPr/>
        </p:nvCxnSpPr>
        <p:spPr>
          <a:xfrm>
            <a:off x="6894006" y="5098890"/>
            <a:ext cx="918216" cy="24152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7696983" y="5561883"/>
            <a:ext cx="3959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・</a:t>
            </a:r>
            <a:r>
              <a:rPr lang="en-US" altLang="ja-JP"/>
              <a:t>Radiations coming from everywhere</a:t>
            </a:r>
            <a:endParaRPr kumimoji="1" lang="en-US" altLang="ja-JP"/>
          </a:p>
        </p:txBody>
      </p:sp>
      <p:cxnSp>
        <p:nvCxnSpPr>
          <p:cNvPr id="35" name="直線コネクタ 34"/>
          <p:cNvCxnSpPr>
            <a:stCxn id="18" idx="3"/>
            <a:endCxn id="16" idx="2"/>
          </p:cNvCxnSpPr>
          <p:nvPr/>
        </p:nvCxnSpPr>
        <p:spPr>
          <a:xfrm>
            <a:off x="4557259" y="3776368"/>
            <a:ext cx="637455" cy="667959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171930" y="4028802"/>
            <a:ext cx="3810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・</a:t>
            </a:r>
            <a:r>
              <a:rPr kumimoji="1" lang="en-US" altLang="ja-JP"/>
              <a:t>Different elements and densities</a:t>
            </a:r>
          </a:p>
          <a:p>
            <a:r>
              <a:rPr kumimoji="1" lang="ja-JP" altLang="en-US"/>
              <a:t>    ・</a:t>
            </a:r>
            <a:r>
              <a:rPr kumimoji="1" lang="en-US" altLang="ja-JP"/>
              <a:t>Self shielding effect</a:t>
            </a:r>
          </a:p>
          <a:p>
            <a:r>
              <a:rPr kumimoji="1" lang="ja-JP" altLang="en-US"/>
              <a:t>    ・</a:t>
            </a:r>
            <a:r>
              <a:rPr kumimoji="1" lang="en-US" altLang="ja-JP"/>
              <a:t>Neutron deceleration</a:t>
            </a:r>
          </a:p>
          <a:p>
            <a:r>
              <a:rPr lang="en-US" altLang="ja-JP"/>
              <a:t>      and capture</a:t>
            </a:r>
            <a:endParaRPr kumimoji="1" lang="en-US" altLang="ja-JP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3538134" y="4465162"/>
            <a:ext cx="12604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i="1"/>
              <a:t>Nuclear</a:t>
            </a:r>
            <a:r>
              <a:rPr lang="ja-JP" altLang="en-US" sz="1600" i="1"/>
              <a:t> </a:t>
            </a:r>
            <a:r>
              <a:rPr lang="en-US" altLang="ja-JP" sz="1600" i="1"/>
              <a:t>fuel</a:t>
            </a: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916123" y="4964520"/>
            <a:ext cx="1922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/>
              <a:t>Structural</a:t>
            </a:r>
            <a:r>
              <a:rPr kumimoji="1" lang="ja-JP" altLang="en-US" sz="1600"/>
              <a:t> </a:t>
            </a:r>
            <a:r>
              <a:rPr kumimoji="1" lang="en-US" altLang="ja-JP" sz="1600"/>
              <a:t>materials</a:t>
            </a:r>
            <a:endParaRPr kumimoji="1" lang="ja-JP" altLang="en-US" sz="160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3150903" y="5447296"/>
            <a:ext cx="10647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/>
              <a:t>Container</a:t>
            </a:r>
            <a:endParaRPr kumimoji="1" lang="ja-JP" altLang="en-US" sz="1600"/>
          </a:p>
        </p:txBody>
      </p:sp>
      <p:cxnSp>
        <p:nvCxnSpPr>
          <p:cNvPr id="47" name="直線コネクタ 46"/>
          <p:cNvCxnSpPr>
            <a:endCxn id="46" idx="3"/>
          </p:cNvCxnSpPr>
          <p:nvPr/>
        </p:nvCxnSpPr>
        <p:spPr>
          <a:xfrm flipH="1">
            <a:off x="4215618" y="5478222"/>
            <a:ext cx="596977" cy="13835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直線コネクタ 49"/>
          <p:cNvCxnSpPr/>
          <p:nvPr/>
        </p:nvCxnSpPr>
        <p:spPr>
          <a:xfrm flipV="1">
            <a:off x="4696997" y="4939319"/>
            <a:ext cx="620082" cy="20882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直線コネクタ 52"/>
          <p:cNvCxnSpPr>
            <a:stCxn id="44" idx="3"/>
          </p:cNvCxnSpPr>
          <p:nvPr/>
        </p:nvCxnSpPr>
        <p:spPr>
          <a:xfrm flipV="1">
            <a:off x="4798607" y="4586336"/>
            <a:ext cx="543494" cy="481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4838252" y="5931849"/>
            <a:ext cx="2781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/>
              <a:t>Debris</a:t>
            </a:r>
            <a:r>
              <a:rPr kumimoji="1" lang="ja-JP" altLang="en-US" sz="2000"/>
              <a:t> </a:t>
            </a:r>
            <a:r>
              <a:rPr kumimoji="1" lang="en-US" altLang="ja-JP" sz="2000"/>
              <a:t>inside</a:t>
            </a:r>
            <a:r>
              <a:rPr kumimoji="1" lang="ja-JP" altLang="en-US" sz="2000"/>
              <a:t> </a:t>
            </a:r>
            <a:r>
              <a:rPr lang="en-US" altLang="ja-JP" sz="2000"/>
              <a:t>container</a:t>
            </a:r>
            <a:endParaRPr kumimoji="1" lang="ja-JP" altLang="en-US" sz="2000"/>
          </a:p>
        </p:txBody>
      </p:sp>
      <p:sp>
        <p:nvSpPr>
          <p:cNvPr id="19" name="正方形/長方形 18"/>
          <p:cNvSpPr/>
          <p:nvPr/>
        </p:nvSpPr>
        <p:spPr>
          <a:xfrm>
            <a:off x="2647203" y="2610128"/>
            <a:ext cx="63677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u="sng"/>
              <a:t>Challenges measuring amount of nuclear materials</a:t>
            </a:r>
          </a:p>
        </p:txBody>
      </p:sp>
    </p:spTree>
    <p:extLst>
      <p:ext uri="{BB962C8B-B14F-4D97-AF65-F5344CB8AC3E}">
        <p14:creationId xmlns:p14="http://schemas.microsoft.com/office/powerpoint/2010/main" val="3109934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144709B4-5C62-DB81-3A70-DA8A8989DE3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0" y="5718153"/>
            <a:ext cx="12192000" cy="663598"/>
          </a:xfrm>
        </p:spPr>
        <p:txBody>
          <a:bodyPr/>
          <a:lstStyle/>
          <a:p>
            <a:r>
              <a:rPr kumimoji="1" lang="en-US" altLang="ja-JP"/>
              <a:t>Prototype detector developed for mock-debris demonstration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5E320266-1432-2EAA-EB65-BF6D4F73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Muon Scattering Method to Measure Uranium Contents in Debris</a:t>
            </a:r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DDB880D-CB4F-1F71-F7FF-7F1149698D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7937" y="918444"/>
            <a:ext cx="2991267" cy="382121"/>
          </a:xfrm>
        </p:spPr>
        <p:txBody>
          <a:bodyPr/>
          <a:lstStyle/>
          <a:p>
            <a:r>
              <a:rPr kumimoji="1" lang="en-US" altLang="ja-JP" b="1"/>
              <a:t>Prototype muon scanner</a:t>
            </a:r>
          </a:p>
          <a:p>
            <a:pPr algn="ctr"/>
            <a:r>
              <a:rPr lang="en-US" altLang="ja-JP" sz="1400"/>
              <a:t>1.2x1.2m</a:t>
            </a:r>
            <a:r>
              <a:rPr lang="en-US" altLang="ja-JP" sz="1400" baseline="30000"/>
              <a:t>2</a:t>
            </a:r>
            <a:r>
              <a:rPr lang="en-US" altLang="ja-JP" sz="1400"/>
              <a:t> detection area</a:t>
            </a:r>
            <a:endParaRPr kumimoji="1" lang="ja-JP" altLang="en-US" sz="140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C45FF4F-A30B-3714-F430-CF1D850DD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37" y="1577690"/>
            <a:ext cx="2991267" cy="4010585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FDCF3FB2-F94C-765F-4046-D1DFBFA0A9F6}"/>
              </a:ext>
            </a:extLst>
          </p:cNvPr>
          <p:cNvGrpSpPr/>
          <p:nvPr/>
        </p:nvGrpSpPr>
        <p:grpSpPr>
          <a:xfrm>
            <a:off x="3849988" y="2834982"/>
            <a:ext cx="2246012" cy="2177430"/>
            <a:chOff x="4157208" y="2959188"/>
            <a:chExt cx="2246012" cy="2177430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85D4A0FC-8ABE-21C6-E7A8-B53E4EC6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57208" y="2959188"/>
              <a:ext cx="1993338" cy="1903672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8093A36D-5130-8F7E-A733-8B211A53889E}"/>
                </a:ext>
              </a:extLst>
            </p:cNvPr>
            <p:cNvSpPr txBox="1"/>
            <p:nvPr/>
          </p:nvSpPr>
          <p:spPr>
            <a:xfrm>
              <a:off x="5283201" y="4828841"/>
              <a:ext cx="112001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1400"/>
                <a:t>Uranium</a:t>
              </a:r>
              <a:endParaRPr lang="ja-JP" altLang="en-US" sz="1400"/>
            </a:p>
          </p:txBody>
        </p:sp>
      </p:grp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D20FD490-A2B0-29F0-E66D-F5F5621C12C5}"/>
              </a:ext>
            </a:extLst>
          </p:cNvPr>
          <p:cNvCxnSpPr/>
          <p:nvPr/>
        </p:nvCxnSpPr>
        <p:spPr>
          <a:xfrm flipH="1">
            <a:off x="3147254" y="3659182"/>
            <a:ext cx="70273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">
            <a:extLst>
              <a:ext uri="{FF2B5EF4-FFF2-40B4-BE49-F238E27FC236}">
                <a16:creationId xmlns:a16="http://schemas.microsoft.com/office/drawing/2014/main" id="{F350C1E7-EAD5-A720-FFB3-55A245E6CC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894" y="808435"/>
            <a:ext cx="6127496" cy="2789426"/>
          </a:xfrm>
          <a:prstGeom prst="rect">
            <a:avLst/>
          </a:prstGeom>
          <a:noFill/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5F8A307-1078-9C2C-6B79-6703A52106D2}"/>
              </a:ext>
            </a:extLst>
          </p:cNvPr>
          <p:cNvSpPr txBox="1"/>
          <p:nvPr/>
        </p:nvSpPr>
        <p:spPr>
          <a:xfrm>
            <a:off x="7096687" y="749167"/>
            <a:ext cx="43349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/>
              <a:t>Muon Tracking under Radiation Environment</a:t>
            </a:r>
            <a:endParaRPr lang="ja-JP" altLang="en-US" sz="1600"/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BFF4C5C3-A113-A1C7-543B-650AEEE7FB2B}"/>
              </a:ext>
            </a:extLst>
          </p:cNvPr>
          <p:cNvSpPr txBox="1"/>
          <p:nvPr/>
        </p:nvSpPr>
        <p:spPr>
          <a:xfrm>
            <a:off x="6413910" y="3597861"/>
            <a:ext cx="58309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effectLst/>
                <a:latin typeface="Calibri" panose="020F050202020403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Left: track Hough transformation (blue dashed line), χ</a:t>
            </a:r>
            <a:r>
              <a:rPr lang="en-US" sz="1200" baseline="30000">
                <a:effectLst/>
                <a:latin typeface="Calibri" panose="020F050202020403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2</a:t>
            </a:r>
            <a:r>
              <a:rPr lang="en-US" sz="1200">
                <a:effectLst/>
                <a:latin typeface="Calibri" panose="020F050202020403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 minimization of line fit (red solid line) and true muon track (black dashed line). </a:t>
            </a:r>
          </a:p>
          <a:p>
            <a:r>
              <a:rPr lang="en-US" sz="1200">
                <a:effectLst/>
                <a:latin typeface="Calibri" panose="020F050202020403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Right: Hough voting histogram and position obtained by χ</a:t>
            </a:r>
            <a:r>
              <a:rPr lang="en-US" sz="1200" baseline="30000">
                <a:effectLst/>
                <a:latin typeface="Calibri" panose="020F050202020403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2</a:t>
            </a:r>
            <a:r>
              <a:rPr lang="en-US" sz="1200">
                <a:effectLst/>
                <a:latin typeface="Calibri" panose="020F050202020403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 minimization (red cross) and true muon track (black circle). Each drift tube is assumed to suffer 40-kHz noise which corresponds to the </a:t>
            </a:r>
            <a:r>
              <a:rPr lang="en-US" sz="1200">
                <a:effectLst/>
                <a:latin typeface="Symbol" panose="05050102010706020507" pitchFamily="18" charset="2"/>
                <a:ea typeface="ＭＳ 明朝" panose="02020609040205080304" pitchFamily="17" charset="-128"/>
                <a:cs typeface="Arial" panose="020B0604020202020204" pitchFamily="34" charset="0"/>
              </a:rPr>
              <a:t>g</a:t>
            </a:r>
            <a:r>
              <a:rPr lang="en-US" sz="1200">
                <a:effectLst/>
                <a:latin typeface="Calibri" panose="020F050202020403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 environment of 200 </a:t>
            </a:r>
            <a:r>
              <a:rPr lang="en-US" sz="1200">
                <a:effectLst/>
                <a:latin typeface="Symbol" panose="05050102010706020507" pitchFamily="18" charset="2"/>
                <a:ea typeface="ＭＳ 明朝" panose="02020609040205080304" pitchFamily="17" charset="-128"/>
                <a:cs typeface="Arial" panose="020B0604020202020204" pitchFamily="34" charset="0"/>
              </a:rPr>
              <a:t>m</a:t>
            </a:r>
            <a:r>
              <a:rPr lang="en-US" sz="1200">
                <a:effectLst/>
                <a:latin typeface="Calibri" panose="020F050202020403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Sv/h .</a:t>
            </a:r>
            <a:endParaRPr lang="en-US" sz="1200"/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9F8865A7-9008-7584-2486-83822408561B}"/>
              </a:ext>
            </a:extLst>
          </p:cNvPr>
          <p:cNvSpPr txBox="1"/>
          <p:nvPr/>
        </p:nvSpPr>
        <p:spPr>
          <a:xfrm>
            <a:off x="8762816" y="4665944"/>
            <a:ext cx="3360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H. Miyadera et al., </a:t>
            </a:r>
            <a:r>
              <a:rPr lang="en-US" sz="1200"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Applied Optics 63 (2024) A52.</a:t>
            </a:r>
            <a:endParaRPr lang="en-US" sz="1200"/>
          </a:p>
        </p:txBody>
      </p:sp>
      <p:pic>
        <p:nvPicPr>
          <p:cNvPr id="5" name="図 4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C6E284A3-22BF-4D91-8A78-894C8A679C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7" r="10390"/>
          <a:stretch/>
        </p:blipFill>
        <p:spPr bwMode="auto">
          <a:xfrm>
            <a:off x="3639702" y="977518"/>
            <a:ext cx="2359595" cy="18074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16791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3C52C4-D99B-2091-4B14-E143A3A7924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0" y="5892811"/>
            <a:ext cx="12192000" cy="663598"/>
          </a:xfrm>
        </p:spPr>
        <p:txBody>
          <a:bodyPr/>
          <a:lstStyle/>
          <a:p>
            <a:r>
              <a:rPr lang="en-US" dirty="0"/>
              <a:t>UO</a:t>
            </a:r>
            <a:r>
              <a:rPr lang="en-US" baseline="-25000" dirty="0"/>
              <a:t>2</a:t>
            </a:r>
            <a:r>
              <a:rPr lang="en-US" dirty="0"/>
              <a:t> contents can be obtained by solving </a:t>
            </a:r>
            <a:r>
              <a:rPr lang="en-US"/>
              <a:t>simultaneous equations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E61540-03FE-284F-F554-665A34A76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Analysis to Estimate Uranium Contents</a:t>
            </a:r>
            <a:endParaRPr lang="en-US"/>
          </a:p>
        </p:txBody>
      </p:sp>
      <p:sp>
        <p:nvSpPr>
          <p:cNvPr id="6" name="テキスト ボックス 4">
            <a:extLst>
              <a:ext uri="{FF2B5EF4-FFF2-40B4-BE49-F238E27FC236}">
                <a16:creationId xmlns:a16="http://schemas.microsoft.com/office/drawing/2014/main" id="{A5C946AB-B839-91E3-90AE-A35EF0EC5ABB}"/>
              </a:ext>
            </a:extLst>
          </p:cNvPr>
          <p:cNvSpPr txBox="1"/>
          <p:nvPr/>
        </p:nvSpPr>
        <p:spPr>
          <a:xfrm>
            <a:off x="-80048" y="1597564"/>
            <a:ext cx="2730501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kumimoji="1" lang="en-US" altLang="ja-JP" sz="1600" b="1">
                <a:latin typeface="Meiryo UI" panose="020B0604030504040204" pitchFamily="50" charset="-128"/>
                <a:ea typeface="Meiryo UI" panose="020B0604030504040204" pitchFamily="50" charset="-128"/>
              </a:rPr>
              <a:t>&lt;Debris analysis&gt;</a:t>
            </a:r>
            <a:endParaRPr kumimoji="1" lang="ja-JP" altLang="en-US" sz="16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43398AC-07BD-5803-79D4-147E01384102}"/>
              </a:ext>
            </a:extLst>
          </p:cNvPr>
          <p:cNvGrpSpPr/>
          <p:nvPr/>
        </p:nvGrpSpPr>
        <p:grpSpPr>
          <a:xfrm>
            <a:off x="289837" y="2788307"/>
            <a:ext cx="7158869" cy="2862322"/>
            <a:chOff x="695248" y="2831236"/>
            <a:chExt cx="7158869" cy="2862322"/>
          </a:xfrm>
        </p:grpSpPr>
        <p:sp>
          <p:nvSpPr>
            <p:cNvPr id="5" name="テキスト ボックス 3">
              <a:extLst>
                <a:ext uri="{FF2B5EF4-FFF2-40B4-BE49-F238E27FC236}">
                  <a16:creationId xmlns:a16="http://schemas.microsoft.com/office/drawing/2014/main" id="{5129F69A-D44E-B853-2C82-B8CA2F9A5098}"/>
                </a:ext>
              </a:extLst>
            </p:cNvPr>
            <p:cNvSpPr txBox="1"/>
            <p:nvPr/>
          </p:nvSpPr>
          <p:spPr>
            <a:xfrm>
              <a:off x="695248" y="2831236"/>
              <a:ext cx="7158869" cy="286232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rtlCol="0">
              <a:spAutoFit/>
            </a:bodyPr>
            <a:lstStyle/>
            <a:p>
              <a:r>
                <a:rPr lang="en-US" altLang="ja-JP" sz="16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&lt;Analysis&gt;</a:t>
              </a:r>
            </a:p>
            <a:p>
              <a:pPr>
                <a:spcBef>
                  <a:spcPts val="300"/>
                </a:spcBef>
              </a:pPr>
              <a:r>
                <a:rPr lang="en-US" altLang="ja-JP" sz="1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Four equations on total weight, volume and average scattering angle:</a:t>
              </a:r>
            </a:p>
            <a:p>
              <a:pPr marL="342900" indent="-342900">
                <a:spcBef>
                  <a:spcPts val="300"/>
                </a:spcBef>
                <a:buFont typeface="+mj-lt"/>
                <a:buAutoNum type="arabicPeriod"/>
              </a:pPr>
              <a:endPara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342900" indent="-342900">
                <a:spcBef>
                  <a:spcPts val="300"/>
                </a:spcBef>
                <a:buFont typeface="+mj-lt"/>
                <a:buAutoNum type="arabicPeriod"/>
              </a:pPr>
              <a:endPara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342900" indent="-342900">
                <a:spcBef>
                  <a:spcPts val="300"/>
                </a:spcBef>
                <a:buFont typeface="+mj-lt"/>
                <a:buAutoNum type="arabicPeriod"/>
              </a:pPr>
              <a:endPara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342900" indent="-342900">
                <a:spcBef>
                  <a:spcPts val="300"/>
                </a:spcBef>
                <a:buFont typeface="+mj-lt"/>
                <a:buAutoNum type="arabicPeriod"/>
              </a:pPr>
              <a:endPara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spcBef>
                  <a:spcPts val="300"/>
                </a:spcBef>
              </a:pPr>
              <a:r>
                <a:rPr lang="en-US" altLang="ja-JP" sz="1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	</a:t>
              </a:r>
            </a:p>
            <a:p>
              <a:pPr>
                <a:spcBef>
                  <a:spcPts val="300"/>
                </a:spcBef>
              </a:pPr>
              <a:endPara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spcBef>
                  <a:spcPts val="300"/>
                </a:spcBef>
              </a:pPr>
              <a:r>
                <a:rPr lang="en-US" altLang="ja-JP" sz="1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where </a:t>
              </a:r>
              <a:r>
                <a:rPr lang="en-US" altLang="ja-JP" sz="16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f(x)</a:t>
              </a:r>
              <a:r>
                <a:rPr lang="ja-JP" altLang="en-US" sz="1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 </a:t>
              </a:r>
              <a:r>
                <a:rPr lang="en-US" altLang="ja-JP" sz="1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and </a:t>
              </a:r>
              <a:r>
                <a:rPr lang="en-US" altLang="ja-JP" sz="16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R(x)</a:t>
              </a:r>
              <a:r>
                <a:rPr lang="en-US" altLang="ja-JP" sz="16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 give correlations between average muon scattering angles and attenuation, and material weights.</a:t>
              </a:r>
              <a:endParaRPr lang="en-US" altLang="ja-JP" sz="14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テキスト ボックス 5">
                  <a:extLst>
                    <a:ext uri="{FF2B5EF4-FFF2-40B4-BE49-F238E27FC236}">
                      <a16:creationId xmlns:a16="http://schemas.microsoft.com/office/drawing/2014/main" id="{6F7B6E48-12DB-AFE2-8AD8-7BAE5DC1FE2F}"/>
                    </a:ext>
                  </a:extLst>
                </p:cNvPr>
                <p:cNvSpPr txBox="1"/>
                <p:nvPr/>
              </p:nvSpPr>
              <p:spPr>
                <a:xfrm>
                  <a:off x="1048871" y="3469068"/>
                  <a:ext cx="2817687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ja-JP" altLang="en-US" sz="16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1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ja-JP" altLang="en-US" sz="1600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ja-JP" altLang="en-US" sz="1600" i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ja-JP" altLang="en-US" sz="16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16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ja-JP" altLang="en-US" sz="1600" i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</m:sub>
                        </m:sSub>
                        <m:r>
                          <a:rPr lang="ja-JP" altLang="en-US" sz="1600" i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ja-JP" altLang="en-US" sz="160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16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ja-JP" altLang="en-US" sz="1600" i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L</m:t>
                            </m:r>
                          </m:sub>
                        </m:sSub>
                        <m:r>
                          <a:rPr lang="ja-JP" altLang="en-US" sz="1600" i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ja-JP" altLang="en-US" sz="1600" b="1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1600" b="1" i="1">
                                <a:latin typeface="Cambria Math" panose="02040503050406030204" pitchFamily="18" charset="0"/>
                              </a:rPr>
                              <m:t>𝑾</m:t>
                            </m:r>
                          </m:e>
                          <m:sub>
                            <m:r>
                              <a:rPr lang="ja-JP" altLang="en-US" sz="1600" b="1" i="0">
                                <a:latin typeface="Cambria Math" panose="02040503050406030204" pitchFamily="18" charset="0"/>
                              </a:rPr>
                              <m:t>𝐭𝐨𝐭𝐚𝐥</m:t>
                            </m:r>
                          </m:sub>
                        </m:sSub>
                      </m:oMath>
                    </m:oMathPara>
                  </a14:m>
                  <a:endParaRPr lang="ja-JP" altLang="en-US" sz="1050" b="1"/>
                </a:p>
              </p:txBody>
            </p:sp>
          </mc:Choice>
          <mc:Fallback xmlns="">
            <p:sp>
              <p:nvSpPr>
                <p:cNvPr id="7" name="テキスト ボックス 5">
                  <a:extLst>
                    <a:ext uri="{FF2B5EF4-FFF2-40B4-BE49-F238E27FC236}">
                      <a16:creationId xmlns:a16="http://schemas.microsoft.com/office/drawing/2014/main" id="{6F7B6E48-12DB-AFE2-8AD8-7BAE5DC1FE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8871" y="3469068"/>
                  <a:ext cx="2817687" cy="33855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テキスト ボックス 6">
                  <a:extLst>
                    <a:ext uri="{FF2B5EF4-FFF2-40B4-BE49-F238E27FC236}">
                      <a16:creationId xmlns:a16="http://schemas.microsoft.com/office/drawing/2014/main" id="{535E7690-E9E0-40BC-5871-D437EA00BD63}"/>
                    </a:ext>
                  </a:extLst>
                </p:cNvPr>
                <p:cNvSpPr txBox="1"/>
                <p:nvPr/>
              </p:nvSpPr>
              <p:spPr>
                <a:xfrm>
                  <a:off x="1048871" y="3862534"/>
                  <a:ext cx="3613598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ja-JP" altLang="en-US" sz="16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ja-JP" altLang="en-US" sz="16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16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ja-JP" altLang="en-US" sz="1600" i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ja-JP" altLang="en-US" sz="16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16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ja-JP" altLang="en-US" sz="1600" i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</m:den>
                        </m:f>
                        <m:r>
                          <a:rPr lang="ja-JP" altLang="en-US" sz="1600" i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type m:val="lin"/>
                            <m:ctrlPr>
                              <a:rPr lang="ja-JP" altLang="en-US" sz="16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ja-JP" altLang="en-US" sz="16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16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ja-JP" altLang="en-US" sz="1600" i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ja-JP" altLang="en-US" sz="16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16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ja-JP" altLang="en-US" sz="1600" i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</m:sub>
                            </m:sSub>
                          </m:den>
                        </m:f>
                        <m:r>
                          <a:rPr lang="ja-JP" altLang="en-US" sz="1600" i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type m:val="lin"/>
                            <m:ctrlPr>
                              <a:rPr lang="ja-JP" altLang="en-US" sz="160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ja-JP" altLang="en-US" sz="1600" i="1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1600" i="1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ja-JP" altLang="en-US" sz="1600" i="0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L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ja-JP" altLang="en-US" sz="1600" i="1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1600" i="1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ja-JP" altLang="en-US" sz="1600" i="0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L</m:t>
                                </m:r>
                              </m:sub>
                            </m:sSub>
                          </m:den>
                        </m:f>
                        <m:r>
                          <a:rPr lang="ja-JP" altLang="en-US" sz="1600" i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ja-JP" altLang="en-US" sz="1600" b="1" i="1">
                            <a:latin typeface="Cambria Math" panose="02040503050406030204" pitchFamily="18" charset="0"/>
                          </a:rPr>
                          <m:t>𝑽</m:t>
                        </m:r>
                      </m:oMath>
                    </m:oMathPara>
                  </a14:m>
                  <a:endParaRPr lang="ja-JP" altLang="en-US" sz="1050" b="1"/>
                </a:p>
              </p:txBody>
            </p:sp>
          </mc:Choice>
          <mc:Fallback xmlns="">
            <p:sp>
              <p:nvSpPr>
                <p:cNvPr id="8" name="テキスト ボックス 6">
                  <a:extLst>
                    <a:ext uri="{FF2B5EF4-FFF2-40B4-BE49-F238E27FC236}">
                      <a16:creationId xmlns:a16="http://schemas.microsoft.com/office/drawing/2014/main" id="{535E7690-E9E0-40BC-5871-D437EA00BD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8871" y="3862534"/>
                  <a:ext cx="3613598" cy="338554"/>
                </a:xfrm>
                <a:prstGeom prst="rect">
                  <a:avLst/>
                </a:prstGeom>
                <a:blipFill>
                  <a:blip r:embed="rId3"/>
                  <a:stretch>
                    <a:fillRect t="-101818" b="-16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テキスト ボックス 7">
                  <a:extLst>
                    <a:ext uri="{FF2B5EF4-FFF2-40B4-BE49-F238E27FC236}">
                      <a16:creationId xmlns:a16="http://schemas.microsoft.com/office/drawing/2014/main" id="{189A541B-019C-734E-2A5B-24D03B808E06}"/>
                    </a:ext>
                  </a:extLst>
                </p:cNvPr>
                <p:cNvSpPr txBox="1"/>
                <p:nvPr/>
              </p:nvSpPr>
              <p:spPr>
                <a:xfrm>
                  <a:off x="792885" y="4201088"/>
                  <a:ext cx="3792945" cy="34413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ja-JP" altLang="en-US" sz="16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1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ja-JP" altLang="en-US" sz="1600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d>
                          <m:dPr>
                            <m:ctrlPr>
                              <a:rPr lang="ja-JP" altLang="en-US" sz="1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ja-JP" altLang="en-US" sz="16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16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ja-JP" altLang="en-US" sz="1600" i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</m:e>
                        </m:d>
                        <m:r>
                          <a:rPr lang="ja-JP" altLang="en-US" sz="1600" i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ja-JP" altLang="en-US" sz="16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16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ja-JP" altLang="en-US" sz="1600" i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</m:sub>
                        </m:sSub>
                        <m:d>
                          <m:dPr>
                            <m:ctrlPr>
                              <a:rPr lang="ja-JP" altLang="en-US" sz="16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ja-JP" altLang="en-US" sz="16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16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ja-JP" altLang="en-US" sz="1600" i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</m:sub>
                            </m:sSub>
                          </m:e>
                        </m:d>
                        <m:r>
                          <a:rPr lang="ja-JP" altLang="en-US" sz="1600" i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ja-JP" altLang="en-US" sz="160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16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ja-JP" altLang="en-US" sz="1600" i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L</m:t>
                            </m:r>
                          </m:sub>
                        </m:sSub>
                        <m:d>
                          <m:dPr>
                            <m:ctrlPr>
                              <a:rPr lang="ja-JP" altLang="en-US" sz="16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ja-JP" altLang="en-US" sz="1600" i="1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1600" i="1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ja-JP" altLang="en-US" sz="1600" i="0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L</m:t>
                                </m:r>
                              </m:sub>
                            </m:sSub>
                          </m:e>
                        </m:d>
                        <m:r>
                          <a:rPr lang="ja-JP" altLang="en-US" sz="1600" i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ja-JP" altLang="en-US" sz="1600" b="1" i="1">
                            <a:latin typeface="Cambria Math" panose="02040503050406030204" pitchFamily="18" charset="0"/>
                          </a:rPr>
                          <m:t>𝜟</m:t>
                        </m:r>
                        <m:sSup>
                          <m:sSupPr>
                            <m:ctrlPr>
                              <a:rPr lang="ja-JP" altLang="en-US" sz="1600" b="1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ja-JP" altLang="en-US" sz="1600" b="1" i="1"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ja-JP" altLang="en-US" sz="1600" b="1" i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ja-JP" altLang="en-US" sz="1050" b="1" dirty="0"/>
                </a:p>
              </p:txBody>
            </p:sp>
          </mc:Choice>
          <mc:Fallback xmlns="">
            <p:sp>
              <p:nvSpPr>
                <p:cNvPr id="9" name="テキスト ボックス 7">
                  <a:extLst>
                    <a:ext uri="{FF2B5EF4-FFF2-40B4-BE49-F238E27FC236}">
                      <a16:creationId xmlns:a16="http://schemas.microsoft.com/office/drawing/2014/main" id="{189A541B-019C-734E-2A5B-24D03B808E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2885" y="4201088"/>
                  <a:ext cx="3792945" cy="344133"/>
                </a:xfrm>
                <a:prstGeom prst="rect">
                  <a:avLst/>
                </a:prstGeom>
                <a:blipFill>
                  <a:blip r:embed="rId4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テキスト ボックス 8">
              <a:extLst>
                <a:ext uri="{FF2B5EF4-FFF2-40B4-BE49-F238E27FC236}">
                  <a16:creationId xmlns:a16="http://schemas.microsoft.com/office/drawing/2014/main" id="{2A2051A7-4ABB-D3A3-D8F1-DA240AE8BBA9}"/>
                </a:ext>
              </a:extLst>
            </p:cNvPr>
            <p:cNvSpPr txBox="1"/>
            <p:nvPr/>
          </p:nvSpPr>
          <p:spPr>
            <a:xfrm>
              <a:off x="4724338" y="3561507"/>
              <a:ext cx="1228857" cy="64633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l"/>
              <a:r>
                <a:rPr kumimoji="1" lang="en-US" altLang="ja-JP" sz="1200">
                  <a:solidFill>
                    <a:srgbClr val="0070C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H</a:t>
              </a:r>
              <a:r>
                <a:rPr lang="en-US" altLang="ja-JP" sz="1200">
                  <a:solidFill>
                    <a:srgbClr val="0070C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:</a:t>
              </a:r>
              <a:r>
                <a:rPr lang="ja-JP" altLang="en-US" sz="1200">
                  <a:solidFill>
                    <a:srgbClr val="0070C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 </a:t>
              </a:r>
              <a:r>
                <a:rPr lang="en-US" altLang="ja-JP" sz="1200">
                  <a:solidFill>
                    <a:srgbClr val="0070C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high Z</a:t>
              </a:r>
              <a:endParaRPr kumimoji="1" lang="en-US" altLang="ja-JP" sz="120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l"/>
              <a:r>
                <a:rPr lang="en-US" altLang="ja-JP" sz="1200">
                  <a:solidFill>
                    <a:schemeClr val="accent6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M:</a:t>
              </a:r>
              <a:r>
                <a:rPr lang="ja-JP" altLang="en-US" sz="1200">
                  <a:solidFill>
                    <a:schemeClr val="accent6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 </a:t>
              </a:r>
              <a:r>
                <a:rPr lang="en-US" altLang="ja-JP" sz="1200">
                  <a:solidFill>
                    <a:schemeClr val="accent6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medium</a:t>
              </a:r>
              <a:r>
                <a:rPr lang="ja-JP" altLang="en-US" sz="1200">
                  <a:solidFill>
                    <a:schemeClr val="accent6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 </a:t>
              </a:r>
              <a:r>
                <a:rPr lang="en-US" altLang="ja-JP" sz="1200">
                  <a:solidFill>
                    <a:schemeClr val="accent6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Z</a:t>
              </a:r>
            </a:p>
            <a:p>
              <a:pPr algn="l"/>
              <a:r>
                <a:rPr kumimoji="1" lang="en-US" altLang="ja-JP" sz="1200">
                  <a:solidFill>
                    <a:schemeClr val="bg1">
                      <a:lumMod val="6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L:</a:t>
              </a:r>
              <a:r>
                <a:rPr lang="ja-JP" altLang="en-US" sz="1200">
                  <a:solidFill>
                    <a:schemeClr val="bg1">
                      <a:lumMod val="6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 </a:t>
              </a:r>
              <a:r>
                <a:rPr lang="en-US" altLang="ja-JP" sz="1200">
                  <a:solidFill>
                    <a:schemeClr val="bg1">
                      <a:lumMod val="6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low</a:t>
              </a:r>
              <a:r>
                <a:rPr lang="ja-JP" altLang="en-US" sz="1200">
                  <a:solidFill>
                    <a:schemeClr val="bg1">
                      <a:lumMod val="6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 </a:t>
              </a:r>
              <a:r>
                <a:rPr lang="en-US" altLang="ja-JP" sz="1200">
                  <a:solidFill>
                    <a:schemeClr val="bg1">
                      <a:lumMod val="6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z</a:t>
              </a:r>
              <a:endParaRPr kumimoji="1" lang="ja-JP" altLang="en-US" sz="1200">
                <a:solidFill>
                  <a:schemeClr val="bg1">
                    <a:lumMod val="6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2" name="テキスト ボックス 12">
            <a:extLst>
              <a:ext uri="{FF2B5EF4-FFF2-40B4-BE49-F238E27FC236}">
                <a16:creationId xmlns:a16="http://schemas.microsoft.com/office/drawing/2014/main" id="{E491FDFD-876B-39BD-4FE5-7572252B1DAB}"/>
              </a:ext>
            </a:extLst>
          </p:cNvPr>
          <p:cNvSpPr txBox="1"/>
          <p:nvPr/>
        </p:nvSpPr>
        <p:spPr>
          <a:xfrm>
            <a:off x="320074" y="1885434"/>
            <a:ext cx="73716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Classify into three elements: </a:t>
            </a:r>
            <a:r>
              <a:rPr lang="en-US" altLang="ja-JP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</a:t>
            </a:r>
            <a:r>
              <a:rPr lang="en-US" altLang="ja-JP" sz="18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igh Z</a:t>
            </a:r>
            <a:r>
              <a:rPr lang="en-US" altLang="ja-JP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</a:t>
            </a:r>
            <a:r>
              <a:rPr lang="en-US" altLang="ja-JP" sz="1800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edium Z </a:t>
            </a:r>
            <a:r>
              <a:rPr lang="en-US" altLang="ja-JP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and </a:t>
            </a:r>
            <a:r>
              <a:rPr lang="en-US" altLang="ja-JP" sz="1800" dirty="0">
                <a:solidFill>
                  <a:schemeClr val="bg1">
                    <a:lumMod val="6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low Z</a:t>
            </a:r>
            <a:endParaRPr lang="en-US" altLang="ja-JP" sz="1800" b="1" u="sng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UO</a:t>
            </a:r>
            <a:r>
              <a:rPr lang="en-US" altLang="ja-JP" sz="1800" baseline="-2500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en-US" altLang="ja-JP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, SUS304 and concrete chosen as representative </a:t>
            </a:r>
            <a:r>
              <a:rPr lang="en-US" altLang="ja-JP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</a:t>
            </a:r>
            <a:r>
              <a:rPr lang="en-US" altLang="ja-JP" sz="1800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igh-Z</a:t>
            </a:r>
            <a:r>
              <a:rPr lang="en-US" altLang="ja-JP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</a:t>
            </a:r>
            <a:r>
              <a:rPr lang="en-US" altLang="ja-JP" sz="1800" dirty="0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edium-Z </a:t>
            </a:r>
            <a:r>
              <a:rPr lang="en-US" altLang="ja-JP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and </a:t>
            </a:r>
            <a:r>
              <a:rPr lang="en-US" altLang="ja-JP" sz="1800" dirty="0">
                <a:solidFill>
                  <a:schemeClr val="bg1">
                    <a:lumMod val="6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low-Z</a:t>
            </a:r>
            <a:r>
              <a:rPr lang="en-US" altLang="ja-JP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 materials</a:t>
            </a:r>
          </a:p>
        </p:txBody>
      </p:sp>
      <p:sp>
        <p:nvSpPr>
          <p:cNvPr id="13" name="テキスト ボックス 2">
            <a:extLst>
              <a:ext uri="{FF2B5EF4-FFF2-40B4-BE49-F238E27FC236}">
                <a16:creationId xmlns:a16="http://schemas.microsoft.com/office/drawing/2014/main" id="{859BDA05-C53E-8D56-8CBD-90861C3C3FF0}"/>
              </a:ext>
            </a:extLst>
          </p:cNvPr>
          <p:cNvSpPr txBox="1"/>
          <p:nvPr/>
        </p:nvSpPr>
        <p:spPr>
          <a:xfrm>
            <a:off x="36514" y="865567"/>
            <a:ext cx="8769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600" b="1" dirty="0">
                <a:latin typeface="+mn-ea"/>
                <a:ea typeface="+mn-ea"/>
              </a:rPr>
              <a:t>Uranium contents cannot be determined just by the muon scattering angle.</a:t>
            </a:r>
          </a:p>
          <a:p>
            <a:r>
              <a:rPr kumimoji="1" lang="en-US" altLang="ja-JP" sz="1600" b="1" dirty="0">
                <a:latin typeface="+mn-ea"/>
                <a:ea typeface="+mn-ea"/>
              </a:rPr>
              <a:t>Analysis using total weight</a:t>
            </a:r>
            <a:r>
              <a:rPr lang="en-US" altLang="ja-JP" sz="1600" b="1" dirty="0">
                <a:latin typeface="+mn-ea"/>
              </a:rPr>
              <a:t> and</a:t>
            </a:r>
            <a:r>
              <a:rPr kumimoji="1" lang="en-US" altLang="ja-JP" sz="1600" b="1" dirty="0">
                <a:latin typeface="+mn-ea"/>
                <a:ea typeface="+mn-ea"/>
              </a:rPr>
              <a:t> volume of debris</a:t>
            </a:r>
            <a:r>
              <a:rPr lang="en-US" altLang="ja-JP" sz="1600" b="1" dirty="0">
                <a:latin typeface="+mn-ea"/>
              </a:rPr>
              <a:t>, muon scattering and attenuation </a:t>
            </a:r>
            <a:r>
              <a:rPr kumimoji="1" lang="en-US" altLang="ja-JP" sz="1600" b="1" dirty="0">
                <a:latin typeface="+mn-ea"/>
                <a:ea typeface="+mn-ea"/>
              </a:rPr>
              <a:t> developed.</a:t>
            </a:r>
            <a:endParaRPr kumimoji="1" lang="ja-JP" altLang="en-US" sz="1600" b="1" dirty="0">
              <a:latin typeface="+mn-ea"/>
              <a:ea typeface="+mn-ea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236D5BA3-3291-9DF7-6CE9-E95C0F1AC0F4}"/>
              </a:ext>
            </a:extLst>
          </p:cNvPr>
          <p:cNvGrpSpPr/>
          <p:nvPr/>
        </p:nvGrpSpPr>
        <p:grpSpPr>
          <a:xfrm>
            <a:off x="7592603" y="2439040"/>
            <a:ext cx="4562884" cy="3425787"/>
            <a:chOff x="8082585" y="2870735"/>
            <a:chExt cx="4058662" cy="2826239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5F645423-FA18-4097-DAC2-29BD88035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38571" y="2870735"/>
              <a:ext cx="3497172" cy="2649527"/>
            </a:xfrm>
            <a:prstGeom prst="rect">
              <a:avLst/>
            </a:prstGeom>
          </p:spPr>
        </p:pic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EB56CCB7-FB08-D648-0DC5-FF07442F2101}"/>
                </a:ext>
              </a:extLst>
            </p:cNvPr>
            <p:cNvSpPr/>
            <p:nvPr/>
          </p:nvSpPr>
          <p:spPr>
            <a:xfrm>
              <a:off x="8338571" y="5443061"/>
              <a:ext cx="3802676" cy="2539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1400" b="1" dirty="0"/>
                <a:t>Amount of nuclear fuel in the measurement [kg]</a:t>
              </a:r>
              <a:endParaRPr lang="ja-JP" altLang="en-US" sz="1400" b="1" dirty="0"/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60A6B3D6-C096-2A6E-76D7-C6B1509F9F3B}"/>
                </a:ext>
              </a:extLst>
            </p:cNvPr>
            <p:cNvSpPr txBox="1"/>
            <p:nvPr/>
          </p:nvSpPr>
          <p:spPr>
            <a:xfrm>
              <a:off x="8688643" y="3398133"/>
              <a:ext cx="1699957" cy="277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altLang="ja-JP" sz="1200">
                  <a:latin typeface="Meiryo UI" panose="020B0604030504040204" pitchFamily="50" charset="-128"/>
                  <a:ea typeface="Meiryo UI" panose="020B0604030504040204" pitchFamily="50" charset="-128"/>
                </a:rPr>
                <a:t>SUS304 + Uranium</a:t>
              </a:r>
              <a:endParaRPr lang="ja-JP" altLang="en-US" sz="1200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7EE5F6ED-495C-B05E-12D1-66F89F6770A6}"/>
                </a:ext>
              </a:extLst>
            </p:cNvPr>
            <p:cNvSpPr txBox="1"/>
            <p:nvPr/>
          </p:nvSpPr>
          <p:spPr>
            <a:xfrm>
              <a:off x="11109009" y="4067712"/>
              <a:ext cx="85481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altLang="ja-JP" sz="1200">
                  <a:latin typeface="Meiryo UI" panose="020B0604030504040204" pitchFamily="50" charset="-128"/>
                  <a:ea typeface="Meiryo UI" panose="020B0604030504040204" pitchFamily="50" charset="-128"/>
                </a:rPr>
                <a:t>Uranium</a:t>
              </a:r>
              <a:endParaRPr lang="ja-JP" altLang="en-US" sz="1200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76CD6DAE-4169-B832-B266-67C50E4C51D1}"/>
                </a:ext>
              </a:extLst>
            </p:cNvPr>
            <p:cNvSpPr txBox="1"/>
            <p:nvPr/>
          </p:nvSpPr>
          <p:spPr>
            <a:xfrm>
              <a:off x="9875999" y="4870648"/>
              <a:ext cx="195974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altLang="ja-JP" sz="1200">
                  <a:latin typeface="Meiryo UI" panose="020B0604030504040204" pitchFamily="50" charset="-128"/>
                  <a:ea typeface="Meiryo UI" panose="020B0604030504040204" pitchFamily="50" charset="-128"/>
                </a:rPr>
                <a:t>Concrete + Uranium</a:t>
              </a:r>
              <a:endParaRPr lang="ja-JP" altLang="en-US" sz="1200"/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17FBBE8A-8FD2-CD78-0264-95A407EA4C8A}"/>
                </a:ext>
              </a:extLst>
            </p:cNvPr>
            <p:cNvSpPr/>
            <p:nvPr/>
          </p:nvSpPr>
          <p:spPr>
            <a:xfrm rot="16200000">
              <a:off x="7283958" y="4105239"/>
              <a:ext cx="187425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altLang="ja-JP" sz="1400" b="1" dirty="0"/>
                <a:t>Estimated amount [kg]</a:t>
              </a:r>
              <a:endParaRPr lang="ja-JP" altLang="en-US" sz="1400" b="1" dirty="0"/>
            </a:p>
          </p:txBody>
        </p:sp>
      </p:grpSp>
      <p:graphicFrame>
        <p:nvGraphicFramePr>
          <p:cNvPr id="24" name="表 14">
            <a:extLst>
              <a:ext uri="{FF2B5EF4-FFF2-40B4-BE49-F238E27FC236}">
                <a16:creationId xmlns:a16="http://schemas.microsoft.com/office/drawing/2014/main" id="{5A047FFA-D1C7-8400-7C26-6243162CC9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685337"/>
              </p:ext>
            </p:extLst>
          </p:nvPr>
        </p:nvGraphicFramePr>
        <p:xfrm>
          <a:off x="8771133" y="403126"/>
          <a:ext cx="3384353" cy="2035914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118046">
                  <a:extLst>
                    <a:ext uri="{9D8B030D-6E8A-4147-A177-3AD203B41FA5}">
                      <a16:colId xmlns:a16="http://schemas.microsoft.com/office/drawing/2014/main" val="2918755832"/>
                    </a:ext>
                  </a:extLst>
                </a:gridCol>
                <a:gridCol w="1081352">
                  <a:extLst>
                    <a:ext uri="{9D8B030D-6E8A-4147-A177-3AD203B41FA5}">
                      <a16:colId xmlns:a16="http://schemas.microsoft.com/office/drawing/2014/main" val="2861528808"/>
                    </a:ext>
                  </a:extLst>
                </a:gridCol>
                <a:gridCol w="1184955">
                  <a:extLst>
                    <a:ext uri="{9D8B030D-6E8A-4147-A177-3AD203B41FA5}">
                      <a16:colId xmlns:a16="http://schemas.microsoft.com/office/drawing/2014/main" val="2359805329"/>
                    </a:ext>
                  </a:extLst>
                </a:gridCol>
              </a:tblGrid>
              <a:tr h="301182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100" ker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Material</a:t>
                      </a:r>
                      <a:endParaRPr lang="ja-JP" sz="1100" kern="10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Density</a:t>
                      </a:r>
                      <a:br>
                        <a:rPr lang="en-US" sz="1100" ker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</a:br>
                      <a:r>
                        <a:rPr lang="en-US" sz="1100" ker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[g/cm</a:t>
                      </a:r>
                      <a:r>
                        <a:rPr lang="en-US" sz="1100" kern="0" baseline="300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</a:t>
                      </a:r>
                      <a:r>
                        <a:rPr lang="en-US" sz="1100" ker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]</a:t>
                      </a:r>
                    </a:p>
                    <a:p>
                      <a:pPr algn="ctr"/>
                      <a:endParaRPr lang="ja-JP" sz="100" kern="10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000" kern="1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Classification</a:t>
                      </a:r>
                      <a:endParaRPr lang="ja-JP" sz="1000" kern="10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4148485"/>
                  </a:ext>
                </a:extLst>
              </a:tr>
              <a:tr h="164758">
                <a:tc>
                  <a:txBody>
                    <a:bodyPr/>
                    <a:lstStyle/>
                    <a:p>
                      <a:pPr algn="ctr"/>
                      <a:r>
                        <a:rPr lang="en-US" sz="1100" ker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Pb</a:t>
                      </a:r>
                      <a:endParaRPr lang="ja-JP" sz="1100" kern="10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11.35</a:t>
                      </a:r>
                      <a:endParaRPr lang="ja-JP" sz="1100" kern="10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kern="100">
                          <a:solidFill>
                            <a:srgbClr val="0070C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High Z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2305676"/>
                  </a:ext>
                </a:extLst>
              </a:tr>
              <a:tr h="176634">
                <a:tc>
                  <a:txBody>
                    <a:bodyPr/>
                    <a:lstStyle/>
                    <a:p>
                      <a:pPr algn="ctr"/>
                      <a:r>
                        <a:rPr lang="en-US" sz="1100" ker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UO</a:t>
                      </a:r>
                      <a:r>
                        <a:rPr lang="en-US" sz="1100" kern="0" baseline="-250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endParaRPr lang="ja-JP" sz="1100" kern="10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kern="0">
                          <a:solidFill>
                            <a:srgbClr val="FF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10.96</a:t>
                      </a:r>
                      <a:endParaRPr lang="ja-JP" sz="1100" b="1" kern="100">
                        <a:solidFill>
                          <a:srgbClr val="FF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0335434"/>
                  </a:ext>
                </a:extLst>
              </a:tr>
              <a:tr h="164758">
                <a:tc>
                  <a:txBody>
                    <a:bodyPr/>
                    <a:lstStyle/>
                    <a:p>
                      <a:pPr algn="ctr"/>
                      <a:r>
                        <a:rPr lang="en-US" sz="1100" ker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SUS304</a:t>
                      </a:r>
                      <a:endParaRPr lang="ja-JP" sz="1100" kern="10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kern="0">
                          <a:solidFill>
                            <a:srgbClr val="FF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7.93</a:t>
                      </a:r>
                      <a:endParaRPr lang="ja-JP" sz="1100" b="1" kern="100">
                        <a:solidFill>
                          <a:srgbClr val="FF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kern="1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Meddeum</a:t>
                      </a:r>
                      <a:r>
                        <a:rPr lang="en-US" altLang="ja-JP" sz="11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 Z</a:t>
                      </a: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2861857"/>
                  </a:ext>
                </a:extLst>
              </a:tr>
              <a:tr h="164758">
                <a:tc>
                  <a:txBody>
                    <a:bodyPr/>
                    <a:lstStyle/>
                    <a:p>
                      <a:pPr algn="ctr"/>
                      <a:r>
                        <a:rPr lang="en-US" sz="1100" ker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Gd</a:t>
                      </a:r>
                      <a:r>
                        <a:rPr lang="en-US" sz="1100" kern="0" baseline="-250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r>
                        <a:rPr lang="en-US" sz="1100" ker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O</a:t>
                      </a:r>
                      <a:r>
                        <a:rPr lang="en-US" sz="1100" kern="0" baseline="-250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</a:t>
                      </a:r>
                      <a:endParaRPr lang="ja-JP" sz="1100" kern="10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7.41</a:t>
                      </a:r>
                      <a:endParaRPr lang="ja-JP" sz="1100" kern="10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4327169"/>
                  </a:ext>
                </a:extLst>
              </a:tr>
              <a:tr h="164758">
                <a:tc>
                  <a:txBody>
                    <a:bodyPr/>
                    <a:lstStyle/>
                    <a:p>
                      <a:pPr algn="ctr"/>
                      <a:r>
                        <a:rPr lang="en-US" sz="1100" ker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ZrO</a:t>
                      </a:r>
                      <a:r>
                        <a:rPr lang="en-US" sz="1100" kern="0" baseline="-250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endParaRPr lang="ja-JP" sz="1100" kern="10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5.68</a:t>
                      </a:r>
                      <a:endParaRPr lang="ja-JP" sz="1100" kern="10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ja-JP" sz="1050" kern="100"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33845820"/>
                  </a:ext>
                </a:extLst>
              </a:tr>
              <a:tr h="164758">
                <a:tc>
                  <a:txBody>
                    <a:bodyPr/>
                    <a:lstStyle/>
                    <a:p>
                      <a:pPr algn="ctr"/>
                      <a:r>
                        <a:rPr lang="en-US" sz="1100" ker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Al</a:t>
                      </a:r>
                      <a:endParaRPr lang="ja-JP" sz="1100" kern="10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2.70</a:t>
                      </a:r>
                      <a:endParaRPr lang="ja-JP" sz="1100" kern="10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kern="1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Low Z</a:t>
                      </a: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9243105"/>
                  </a:ext>
                </a:extLst>
              </a:tr>
              <a:tr h="164758">
                <a:tc>
                  <a:txBody>
                    <a:bodyPr/>
                    <a:lstStyle/>
                    <a:p>
                      <a:pPr algn="ctr"/>
                      <a:r>
                        <a:rPr lang="en-US" sz="1100" ker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B</a:t>
                      </a:r>
                      <a:r>
                        <a:rPr lang="en-US" sz="1100" kern="0" baseline="-250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</a:t>
                      </a:r>
                      <a:r>
                        <a:rPr lang="en-US" sz="1100" ker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C</a:t>
                      </a:r>
                      <a:endParaRPr lang="ja-JP" sz="1100" kern="10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2.52</a:t>
                      </a:r>
                      <a:endParaRPr lang="ja-JP" sz="1100" kern="10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4780929"/>
                  </a:ext>
                </a:extLst>
              </a:tr>
              <a:tr h="164758">
                <a:tc>
                  <a:txBody>
                    <a:bodyPr/>
                    <a:lstStyle/>
                    <a:p>
                      <a:pPr algn="ctr"/>
                      <a:r>
                        <a:rPr lang="en-US" sz="1100" ker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Concrete</a:t>
                      </a:r>
                      <a:endParaRPr lang="ja-JP" sz="1100" kern="10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kern="0">
                          <a:solidFill>
                            <a:srgbClr val="FF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2.30</a:t>
                      </a:r>
                      <a:endParaRPr lang="ja-JP" sz="1100" b="1" kern="100">
                        <a:solidFill>
                          <a:srgbClr val="FF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1818856"/>
                  </a:ext>
                </a:extLst>
              </a:tr>
              <a:tr h="164758">
                <a:tc>
                  <a:txBody>
                    <a:bodyPr/>
                    <a:lstStyle/>
                    <a:p>
                      <a:pPr algn="ctr"/>
                      <a:r>
                        <a:rPr lang="en-US" sz="1100" ker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H</a:t>
                      </a:r>
                      <a:r>
                        <a:rPr lang="en-US" sz="1100" kern="0" baseline="-250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r>
                        <a:rPr lang="en-US" sz="1100" ker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O</a:t>
                      </a:r>
                      <a:endParaRPr lang="ja-JP" sz="1100" kern="10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1.00</a:t>
                      </a:r>
                      <a:endParaRPr lang="ja-JP" sz="1100" kern="10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ja-JP" sz="1050" kern="100"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28082462"/>
                  </a:ext>
                </a:extLst>
              </a:tr>
              <a:tr h="127637">
                <a:tc>
                  <a:txBody>
                    <a:bodyPr/>
                    <a:lstStyle/>
                    <a:p>
                      <a:pPr algn="ctr"/>
                      <a:r>
                        <a:rPr lang="en-US" sz="1100" ker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Air</a:t>
                      </a:r>
                      <a:endParaRPr lang="ja-JP" sz="1100" kern="10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0.0012</a:t>
                      </a:r>
                      <a:endParaRPr lang="ja-JP" sz="1100" kern="10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100" kern="10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-</a:t>
                      </a:r>
                      <a:endParaRPr lang="ja-JP" sz="1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1083054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55149930-017D-049F-C577-D308F00A013F}"/>
                  </a:ext>
                </a:extLst>
              </p:cNvPr>
              <p:cNvSpPr txBox="1"/>
              <p:nvPr/>
            </p:nvSpPr>
            <p:spPr>
              <a:xfrm>
                <a:off x="-314054" y="4526963"/>
                <a:ext cx="6093372" cy="3942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ja-JP" altLang="en-US" sz="18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ja-JP" altLang="en-US" sz="1800" i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ja-JP" altLang="en-US" sz="1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ja-JP" altLang="en-US" sz="1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1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ja-JP" altLang="en-US" sz="1800" i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d>
                      <m:r>
                        <a:rPr lang="ja-JP" altLang="en-US" sz="18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ja-JP" altLang="en-US" sz="18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8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ja-JP" altLang="en-US" sz="1800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sub>
                      </m:sSub>
                      <m:d>
                        <m:dPr>
                          <m:ctrlPr>
                            <a:rPr lang="ja-JP" altLang="en-US" sz="1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ja-JP" altLang="en-US" sz="18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18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ja-JP" altLang="en-US" sz="1800" i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sub>
                          </m:sSub>
                        </m:e>
                      </m:d>
                      <m:r>
                        <a:rPr lang="ja-JP" altLang="en-US" sz="18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ja-JP" altLang="en-US" sz="180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8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ja-JP" altLang="en-US" sz="1800" i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</m:sub>
                      </m:sSub>
                      <m:d>
                        <m:dPr>
                          <m:ctrlPr>
                            <a:rPr lang="ja-JP" altLang="en-US" sz="1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ja-JP" altLang="en-US" sz="1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1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ja-JP" altLang="en-US" sz="1800" i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sub>
                          </m:sSub>
                        </m:e>
                      </m:d>
                      <m:r>
                        <a:rPr lang="ja-JP" altLang="en-US" sz="180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sz="1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8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altLang="ja-JP" sz="1800" b="1" i="1" smtClean="0">
                              <a:latin typeface="Cambria Math" panose="02040503050406030204" pitchFamily="18" charset="0"/>
                            </a:rPr>
                            <m:t>𝒔𝒕𝒐𝒑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55149930-017D-049F-C577-D308F00A0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14054" y="4526963"/>
                <a:ext cx="6093372" cy="394210"/>
              </a:xfrm>
              <a:prstGeom prst="rect">
                <a:avLst/>
              </a:prstGeom>
              <a:blipFill>
                <a:blip r:embed="rId6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B6A078D-70B1-E52C-233F-CBDB78FFC7D6}"/>
              </a:ext>
            </a:extLst>
          </p:cNvPr>
          <p:cNvSpPr txBox="1"/>
          <p:nvPr/>
        </p:nvSpPr>
        <p:spPr>
          <a:xfrm>
            <a:off x="9063403" y="2535185"/>
            <a:ext cx="2937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latin typeface="+mn-ea"/>
              </a:rPr>
              <a:t>3</a:t>
            </a:r>
            <a:r>
              <a:rPr lang="ja-JP" altLang="en-US" dirty="0">
                <a:latin typeface="+mn-ea"/>
              </a:rPr>
              <a:t> </a:t>
            </a:r>
            <a:r>
              <a:rPr lang="en-US" altLang="ja-JP" dirty="0">
                <a:latin typeface="+mn-ea"/>
              </a:rPr>
              <a:t>hours</a:t>
            </a:r>
            <a:r>
              <a:rPr lang="ja-JP" altLang="en-US" dirty="0">
                <a:latin typeface="+mn-ea"/>
              </a:rPr>
              <a:t> </a:t>
            </a:r>
            <a:r>
              <a:rPr lang="en-US" altLang="ja-JP" dirty="0">
                <a:latin typeface="+mn-ea"/>
              </a:rPr>
              <a:t>measurement</a:t>
            </a:r>
          </a:p>
          <a:p>
            <a:r>
              <a:rPr lang="en-US" altLang="ja-JP" dirty="0">
                <a:latin typeface="+mn-ea"/>
              </a:rPr>
              <a:t>	Error bar: 3</a:t>
            </a:r>
            <a:r>
              <a:rPr lang="en-US" altLang="ja-JP" dirty="0">
                <a:latin typeface="Symbol" panose="05050102010706020507" pitchFamily="18" charset="2"/>
              </a:rPr>
              <a:t>s</a:t>
            </a:r>
            <a:endParaRPr lang="ja-JP" altLang="en-US" dirty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11925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Conclusion and Future Prospect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4"/>
          </p:nvPr>
        </p:nvSpPr>
        <p:spPr>
          <a:xfrm>
            <a:off x="468002" y="989479"/>
            <a:ext cx="11244575" cy="4457507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/>
              <a:t>Material identifica</a:t>
            </a:r>
            <a:r>
              <a:rPr lang="en-US" altLang="ja-JP"/>
              <a:t>tion based on m</a:t>
            </a:r>
            <a:r>
              <a:rPr kumimoji="1" lang="en-US" altLang="ja-JP"/>
              <a:t>uon scattering has been applied to </a:t>
            </a:r>
            <a:r>
              <a:rPr lang="en-US" altLang="ja-JP"/>
              <a:t>cargo scanner, detection of pipe valve without stopping the plant operation and inspection of reinforced concrete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ja-JP"/>
          </a:p>
          <a:p>
            <a:endParaRPr kumimoji="1" lang="en-US" altLang="ja-JP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/>
              <a:t>Since muon scattering is sensitive to high-Z materials, muon scattering imaging is very useful for nuclear industry</a:t>
            </a:r>
          </a:p>
          <a:p>
            <a:pPr marL="85725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ja-JP"/>
              <a:t>Core monitor for SMR</a:t>
            </a:r>
          </a:p>
          <a:p>
            <a:pPr marL="85725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ja-JP"/>
              <a:t>Nuclear security such as dry cask imaging</a:t>
            </a:r>
          </a:p>
          <a:p>
            <a:pPr marL="85725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altLang="ja-JP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kumimoji="1" lang="en-US" altLang="ja-JP"/>
              <a:t>Feasibility study performed to apply muon scattering </a:t>
            </a:r>
            <a:r>
              <a:rPr lang="en-US" altLang="ja-JP"/>
              <a:t>to estimate amounts of nuclear materials in debris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ja-JP">
                <a:solidFill>
                  <a:schemeClr val="accent1"/>
                </a:solidFill>
              </a:rPr>
              <a:t>A pair of prototype muon trackers are currently under development. Technical demonstrations with simulated debris carried out.</a:t>
            </a:r>
          </a:p>
        </p:txBody>
      </p:sp>
    </p:spTree>
    <p:extLst>
      <p:ext uri="{BB962C8B-B14F-4D97-AF65-F5344CB8AC3E}">
        <p14:creationId xmlns:p14="http://schemas.microsoft.com/office/powerpoint/2010/main" val="800320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プレースホルダー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ja-JP"/>
              <a:t>01</a:t>
            </a:r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68001" y="3044920"/>
            <a:ext cx="7604845" cy="540000"/>
          </a:xfrm>
        </p:spPr>
        <p:txBody>
          <a:bodyPr/>
          <a:lstStyle/>
          <a:p>
            <a:r>
              <a:rPr lang="en-US" altLang="ja-JP"/>
              <a:t>Cosmic-ray Muon Scattering Imaging</a:t>
            </a:r>
          </a:p>
        </p:txBody>
      </p:sp>
    </p:spTree>
    <p:extLst>
      <p:ext uri="{BB962C8B-B14F-4D97-AF65-F5344CB8AC3E}">
        <p14:creationId xmlns:p14="http://schemas.microsoft.com/office/powerpoint/2010/main" val="3477830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59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Cosmic-ray Muon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4"/>
          </p:nvPr>
        </p:nvSpPr>
        <p:spPr>
          <a:xfrm>
            <a:off x="468002" y="989479"/>
            <a:ext cx="11244575" cy="4249786"/>
          </a:xfrm>
        </p:spPr>
        <p:txBody>
          <a:bodyPr/>
          <a:lstStyle/>
          <a:p>
            <a:r>
              <a:rPr lang="en-US" altLang="ja-JP" sz="2000" err="1"/>
              <a:t>Pions</a:t>
            </a:r>
            <a:r>
              <a:rPr lang="en-US" altLang="ja-JP" sz="2000"/>
              <a:t> (</a:t>
            </a:r>
            <a:r>
              <a:rPr lang="en-US" altLang="ja-JP" sz="2000">
                <a:latin typeface="Symbol" pitchFamily="18" charset="2"/>
              </a:rPr>
              <a:t>p</a:t>
            </a:r>
            <a:r>
              <a:rPr lang="en-US" altLang="ja-JP" sz="2000" baseline="30000"/>
              <a:t>+</a:t>
            </a:r>
            <a:r>
              <a:rPr lang="en-US" altLang="ja-JP" sz="2000"/>
              <a:t>, </a:t>
            </a:r>
            <a:r>
              <a:rPr lang="en-US" altLang="ja-JP" sz="2000">
                <a:latin typeface="Symbol" pitchFamily="18" charset="2"/>
              </a:rPr>
              <a:t>p</a:t>
            </a:r>
            <a:r>
              <a:rPr lang="en-US" altLang="ja-JP" sz="2000" baseline="30000"/>
              <a:t>-</a:t>
            </a:r>
            <a:r>
              <a:rPr lang="en-US" altLang="ja-JP" sz="2000"/>
              <a:t>)</a:t>
            </a:r>
            <a:r>
              <a:rPr lang="ja-JP" altLang="en-US" sz="2000"/>
              <a:t> </a:t>
            </a:r>
            <a:r>
              <a:rPr lang="en-US" altLang="ja-JP" sz="2000"/>
              <a:t>generated when cosmic rays collide with the Earth’s atmosphere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altLang="ja-JP" sz="2000" err="1"/>
              <a:t>Pions</a:t>
            </a:r>
            <a:r>
              <a:rPr lang="en-US" altLang="ja-JP" sz="2000"/>
              <a:t> decay into muons</a:t>
            </a:r>
            <a:r>
              <a:rPr lang="ja-JP" altLang="en-US" sz="2000"/>
              <a:t> </a:t>
            </a:r>
            <a:r>
              <a:rPr lang="en-US" altLang="ja-JP" sz="2000"/>
              <a:t>(</a:t>
            </a:r>
            <a:r>
              <a:rPr lang="en-US" altLang="ja-JP" sz="2000">
                <a:latin typeface="Symbol" pitchFamily="18" charset="2"/>
              </a:rPr>
              <a:t>m</a:t>
            </a:r>
            <a:r>
              <a:rPr lang="en-US" altLang="ja-JP" sz="2000" baseline="30000"/>
              <a:t>+</a:t>
            </a:r>
            <a:r>
              <a:rPr lang="en-US" altLang="ja-JP" sz="2000"/>
              <a:t>, </a:t>
            </a:r>
            <a:r>
              <a:rPr lang="en-US" altLang="ja-JP" sz="2000">
                <a:latin typeface="Symbol" pitchFamily="18" charset="2"/>
              </a:rPr>
              <a:t>m</a:t>
            </a:r>
            <a:r>
              <a:rPr lang="en-US" altLang="ja-JP" sz="2000" baseline="30000"/>
              <a:t>-</a:t>
            </a:r>
            <a:r>
              <a:rPr lang="en-US" altLang="ja-JP" sz="2000"/>
              <a:t>)</a:t>
            </a:r>
          </a:p>
          <a:p>
            <a:pPr>
              <a:spcBef>
                <a:spcPts val="600"/>
              </a:spcBef>
            </a:pPr>
            <a:r>
              <a:rPr lang="en-US" altLang="ja-JP" sz="2000"/>
              <a:t>Muons have relatively long life time of 2.2 </a:t>
            </a:r>
            <a:r>
              <a:rPr lang="en-US" altLang="ja-JP" sz="2000" err="1">
                <a:latin typeface="Symbol" panose="05050102010706020507" pitchFamily="18" charset="2"/>
              </a:rPr>
              <a:t>m</a:t>
            </a:r>
            <a:r>
              <a:rPr lang="en-US" altLang="ja-JP" sz="2000" err="1"/>
              <a:t>s</a:t>
            </a:r>
            <a:endParaRPr lang="en-US" altLang="ja-JP" sz="2000"/>
          </a:p>
          <a:p>
            <a:pPr marL="571500" lvl="2" indent="-287338">
              <a:buFontTx/>
              <a:buChar char="•"/>
            </a:pPr>
            <a:r>
              <a:rPr lang="en-US" altLang="ja-JP" sz="1800"/>
              <a:t>Relativistic effect helps them survive to the Earth’s surface</a:t>
            </a:r>
            <a:endParaRPr lang="en-US" altLang="ja-JP"/>
          </a:p>
          <a:p>
            <a:pPr marL="287338" lvl="1" indent="-287338">
              <a:buFontTx/>
              <a:buChar char="•"/>
            </a:pPr>
            <a:r>
              <a:rPr lang="en-US" altLang="ja-JP" sz="2000" b="1"/>
              <a:t>Cosmic-ray muon</a:t>
            </a:r>
          </a:p>
          <a:p>
            <a:pPr marL="571500" lvl="2" indent="-287338">
              <a:buFontTx/>
              <a:buChar char="•"/>
            </a:pPr>
            <a:r>
              <a:rPr lang="en-US" altLang="ja-JP" sz="1800"/>
              <a:t>Muons are the major components of cosmic ray at the surface</a:t>
            </a:r>
          </a:p>
          <a:p>
            <a:pPr marL="571500" lvl="2" indent="-287338">
              <a:buFontTx/>
              <a:buChar char="•"/>
            </a:pPr>
            <a:r>
              <a:rPr lang="en-US" altLang="ja-JP" sz="1800"/>
              <a:t>Muon flux: 10,000 /m</a:t>
            </a:r>
            <a:r>
              <a:rPr lang="en-US" altLang="ja-JP" sz="1800" baseline="30000"/>
              <a:t>2</a:t>
            </a:r>
            <a:r>
              <a:rPr lang="en-US" altLang="ja-JP" sz="1800"/>
              <a:t>·min</a:t>
            </a:r>
          </a:p>
          <a:p>
            <a:pPr marL="571500" lvl="2" indent="-287338">
              <a:buFontTx/>
              <a:buChar char="•"/>
            </a:pPr>
            <a:r>
              <a:rPr lang="en-US" altLang="ja-JP" sz="1800"/>
              <a:t>Accounts for 20</a:t>
            </a:r>
            <a:r>
              <a:rPr lang="ja-JP" altLang="en-US" sz="1800"/>
              <a:t>％ </a:t>
            </a:r>
            <a:r>
              <a:rPr lang="en-US" altLang="ja-JP" sz="1800"/>
              <a:t>of annual dose</a:t>
            </a:r>
          </a:p>
        </p:txBody>
      </p:sp>
      <p:grpSp>
        <p:nvGrpSpPr>
          <p:cNvPr id="11" name="グループ化 10"/>
          <p:cNvGrpSpPr/>
          <p:nvPr/>
        </p:nvGrpSpPr>
        <p:grpSpPr>
          <a:xfrm>
            <a:off x="9393275" y="976303"/>
            <a:ext cx="2676525" cy="3610749"/>
            <a:chOff x="9162127" y="1867960"/>
            <a:chExt cx="2676525" cy="3610749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9162127" y="1867960"/>
              <a:ext cx="2676525" cy="3610749"/>
              <a:chOff x="9063273" y="1351623"/>
              <a:chExt cx="2676525" cy="3610749"/>
            </a:xfrm>
          </p:grpSpPr>
          <p:pic>
            <p:nvPicPr>
              <p:cNvPr id="5" name="図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063273" y="1351623"/>
                <a:ext cx="2676525" cy="3333750"/>
              </a:xfrm>
              <a:prstGeom prst="rect">
                <a:avLst/>
              </a:prstGeom>
            </p:spPr>
          </p:pic>
          <p:sp>
            <p:nvSpPr>
              <p:cNvPr id="6" name="正方形/長方形 5"/>
              <p:cNvSpPr/>
              <p:nvPr/>
            </p:nvSpPr>
            <p:spPr>
              <a:xfrm>
                <a:off x="9743768" y="4685373"/>
                <a:ext cx="196880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12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Image from cosmic.lbl.gov</a:t>
                </a:r>
                <a:endParaRPr lang="ja-JP" altLang="en-U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正方形/長方形 7"/>
            <p:cNvSpPr/>
            <p:nvPr/>
          </p:nvSpPr>
          <p:spPr>
            <a:xfrm>
              <a:off x="9607898" y="2162635"/>
              <a:ext cx="202113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b="1">
                  <a:solidFill>
                    <a:schemeClr val="bg1"/>
                  </a:solidFill>
                </a:rPr>
                <a:t>Primary cosmic ray</a:t>
              </a:r>
              <a:endParaRPr lang="ja-JP" alt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10701137" y="3210393"/>
              <a:ext cx="70724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b="1" err="1">
                  <a:solidFill>
                    <a:schemeClr val="bg1"/>
                  </a:solidFill>
                </a:rPr>
                <a:t>Pions</a:t>
              </a:r>
              <a:endParaRPr lang="ja-JP" alt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10564881" y="3682172"/>
              <a:ext cx="84350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b="1">
                  <a:solidFill>
                    <a:schemeClr val="bg1"/>
                  </a:solidFill>
                </a:rPr>
                <a:t>Muons</a:t>
              </a:r>
              <a:endParaRPr lang="ja-JP" altLang="en-US" sz="1600" b="1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2" name="グラフ 11">
            <a:extLst>
              <a:ext uri="{FF2B5EF4-FFF2-40B4-BE49-F238E27FC236}">
                <a16:creationId xmlns:a16="http://schemas.microsoft.com/office/drawing/2014/main" id="{B871D82D-1BA3-677B-F5F9-ACF7657057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0503628"/>
              </p:ext>
            </p:extLst>
          </p:nvPr>
        </p:nvGraphicFramePr>
        <p:xfrm>
          <a:off x="805853" y="3576652"/>
          <a:ext cx="4304848" cy="2926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グラフ 14">
            <a:extLst>
              <a:ext uri="{FF2B5EF4-FFF2-40B4-BE49-F238E27FC236}">
                <a16:creationId xmlns:a16="http://schemas.microsoft.com/office/drawing/2014/main" id="{36871640-C2CA-7310-49A5-32073DCF05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5222202"/>
              </p:ext>
            </p:extLst>
          </p:nvPr>
        </p:nvGraphicFramePr>
        <p:xfrm>
          <a:off x="5624752" y="3838056"/>
          <a:ext cx="4449018" cy="2619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1134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kumimoji="1" lang="en-US" altLang="ja-JP"/>
              <a:t>Energy loss and multiple Coulomb scattering are the major interactions of muon</a:t>
            </a:r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Muon’s Interaction with Material</a:t>
            </a:r>
            <a:endParaRPr kumimoji="1" lang="ja-JP" altLang="en-US"/>
          </a:p>
        </p:txBody>
      </p:sp>
      <p:sp>
        <p:nvSpPr>
          <p:cNvPr id="5" name="コンテンツ プレースホルダー 1"/>
          <p:cNvSpPr txBox="1">
            <a:spLocks/>
          </p:cNvSpPr>
          <p:nvPr/>
        </p:nvSpPr>
        <p:spPr>
          <a:xfrm>
            <a:off x="-41192" y="876608"/>
            <a:ext cx="4916864" cy="5104783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/>
              <a:t>Energy loss</a:t>
            </a:r>
          </a:p>
          <a:p>
            <a:pPr lvl="1"/>
            <a:r>
              <a:rPr lang="en-US" altLang="ja-JP" sz="1600"/>
              <a:t>Muon losses energy through interaction with atomic/molecular electrons</a:t>
            </a:r>
          </a:p>
          <a:p>
            <a:pPr lvl="2"/>
            <a:r>
              <a:rPr lang="en-US" altLang="ja-JP" sz="1600"/>
              <a:t>-</a:t>
            </a:r>
            <a:r>
              <a:rPr lang="en-US" altLang="ja-JP" sz="1600" err="1"/>
              <a:t>dE</a:t>
            </a:r>
            <a:r>
              <a:rPr lang="en-US" altLang="ja-JP" sz="1600"/>
              <a:t>/dx depends on electron density</a:t>
            </a:r>
          </a:p>
          <a:p>
            <a:pPr lvl="1"/>
            <a:endParaRPr lang="en-US" altLang="ja-JP" sz="1600"/>
          </a:p>
          <a:p>
            <a:pPr lvl="1"/>
            <a:endParaRPr lang="en-US" altLang="ja-JP" sz="1600"/>
          </a:p>
          <a:p>
            <a:pPr lvl="1"/>
            <a:endParaRPr lang="en-US" altLang="ja-JP" sz="1600"/>
          </a:p>
          <a:p>
            <a:pPr lvl="1"/>
            <a:endParaRPr lang="en-US" altLang="ja-JP" sz="1600"/>
          </a:p>
          <a:p>
            <a:r>
              <a:rPr lang="en-US" altLang="ja-JP" sz="1800"/>
              <a:t>Multiple Coulomb scattering</a:t>
            </a:r>
          </a:p>
          <a:p>
            <a:pPr lvl="1"/>
            <a:r>
              <a:rPr lang="en-US" altLang="ja-JP" sz="1600"/>
              <a:t>Muons are distorted by interaction with nuclear charge</a:t>
            </a:r>
          </a:p>
          <a:p>
            <a:pPr lvl="1"/>
            <a:r>
              <a:rPr lang="en-US" altLang="ja-JP" sz="1600"/>
              <a:t>Scattering angle:</a:t>
            </a:r>
          </a:p>
          <a:p>
            <a:pPr lvl="1"/>
            <a:endParaRPr lang="en-US" altLang="ja-JP" sz="1600"/>
          </a:p>
          <a:p>
            <a:pPr lvl="1"/>
            <a:endParaRPr lang="en-US" altLang="ja-JP" sz="1600"/>
          </a:p>
          <a:p>
            <a:pPr lvl="1"/>
            <a:endParaRPr lang="en-US" altLang="ja-JP" sz="1600"/>
          </a:p>
          <a:p>
            <a:pPr lvl="2"/>
            <a:r>
              <a:rPr lang="en-US" altLang="ja-JP" sz="1600"/>
              <a:t>Larger the Z, larger the scattering angle</a:t>
            </a:r>
          </a:p>
          <a:p>
            <a:pPr lvl="2"/>
            <a:r>
              <a:rPr lang="en-US" altLang="ja-JP" sz="1600"/>
              <a:t>Depends on material</a:t>
            </a:r>
          </a:p>
          <a:p>
            <a:endParaRPr lang="en-US" altLang="ja-JP"/>
          </a:p>
        </p:txBody>
      </p:sp>
      <p:grpSp>
        <p:nvGrpSpPr>
          <p:cNvPr id="6" name="グループ化 5"/>
          <p:cNvGrpSpPr/>
          <p:nvPr/>
        </p:nvGrpSpPr>
        <p:grpSpPr>
          <a:xfrm>
            <a:off x="4126571" y="749167"/>
            <a:ext cx="3689156" cy="2202251"/>
            <a:chOff x="565084" y="2508433"/>
            <a:chExt cx="6433703" cy="3308227"/>
          </a:xfrm>
        </p:grpSpPr>
        <p:sp>
          <p:nvSpPr>
            <p:cNvPr id="7" name="正方形/長方形 6"/>
            <p:cNvSpPr/>
            <p:nvPr/>
          </p:nvSpPr>
          <p:spPr bwMode="auto">
            <a:xfrm>
              <a:off x="2487271" y="2948667"/>
              <a:ext cx="2599610" cy="2867993"/>
            </a:xfrm>
            <a:prstGeom prst="rect">
              <a:avLst/>
            </a:prstGeom>
            <a:solidFill>
              <a:srgbClr val="9999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683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3151252" y="2508433"/>
              <a:ext cx="1529728" cy="4623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>
                  <a:latin typeface="Meiryo UI" pitchFamily="50" charset="-128"/>
                  <a:ea typeface="Meiryo UI" pitchFamily="50" charset="-128"/>
                  <a:cs typeface="Meiryo UI" pitchFamily="50" charset="-128"/>
                </a:rPr>
                <a:t>Material</a:t>
              </a:r>
              <a:endParaRPr kumimoji="1" lang="ja-JP" altLang="en-US" sz="1400"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</p:txBody>
        </p:sp>
        <p:cxnSp>
          <p:nvCxnSpPr>
            <p:cNvPr id="9" name="直線矢印コネクタ 8"/>
            <p:cNvCxnSpPr/>
            <p:nvPr/>
          </p:nvCxnSpPr>
          <p:spPr bwMode="auto">
            <a:xfrm>
              <a:off x="1242092" y="5167617"/>
              <a:ext cx="2742675" cy="16778"/>
            </a:xfrm>
            <a:prstGeom prst="straightConnector1">
              <a:avLst/>
            </a:prstGeom>
            <a:solidFill>
              <a:srgbClr val="999999"/>
            </a:solidFill>
            <a:ln w="38100" cap="flat" cmpd="sng" algn="ctr">
              <a:solidFill>
                <a:srgbClr val="0000C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" name="直線矢印コネクタ 9"/>
            <p:cNvCxnSpPr/>
            <p:nvPr/>
          </p:nvCxnSpPr>
          <p:spPr bwMode="auto">
            <a:xfrm>
              <a:off x="1192773" y="3975442"/>
              <a:ext cx="2137655" cy="24714"/>
            </a:xfrm>
            <a:prstGeom prst="straightConnector1">
              <a:avLst/>
            </a:prstGeom>
            <a:solidFill>
              <a:srgbClr val="999999"/>
            </a:solidFill>
            <a:ln w="28575" cap="flat" cmpd="sng" algn="ctr">
              <a:solidFill>
                <a:srgbClr val="000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直線矢印コネクタ 10"/>
            <p:cNvCxnSpPr/>
            <p:nvPr/>
          </p:nvCxnSpPr>
          <p:spPr bwMode="auto">
            <a:xfrm>
              <a:off x="3204593" y="4000162"/>
              <a:ext cx="1208015" cy="0"/>
            </a:xfrm>
            <a:prstGeom prst="straightConnector1">
              <a:avLst/>
            </a:prstGeom>
            <a:solidFill>
              <a:srgbClr val="999999"/>
            </a:solidFill>
            <a:ln w="28575" cap="flat" cmpd="sng" algn="ctr">
              <a:solidFill>
                <a:srgbClr val="0000C0"/>
              </a:solidFill>
              <a:prstDash val="sysDot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12" name="テキスト ボックス 11"/>
            <p:cNvSpPr txBox="1"/>
            <p:nvPr/>
          </p:nvSpPr>
          <p:spPr>
            <a:xfrm>
              <a:off x="565084" y="3555602"/>
              <a:ext cx="2681497" cy="416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>
                  <a:latin typeface="Meiryo UI" pitchFamily="50" charset="-128"/>
                  <a:ea typeface="Meiryo UI" pitchFamily="50" charset="-128"/>
                  <a:cs typeface="Meiryo UI" pitchFamily="50" charset="-128"/>
                </a:rPr>
                <a:t>Low energy </a:t>
              </a:r>
              <a:r>
                <a:rPr lang="en-US" altLang="ja-JP" sz="1200" err="1">
                  <a:latin typeface="Meiryo UI" pitchFamily="50" charset="-128"/>
                  <a:ea typeface="Meiryo UI" pitchFamily="50" charset="-128"/>
                  <a:cs typeface="Meiryo UI" pitchFamily="50" charset="-128"/>
                </a:rPr>
                <a:t>muon</a:t>
              </a:r>
              <a:endParaRPr kumimoji="1" lang="ja-JP" altLang="en-US" sz="1200"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565086" y="4709720"/>
              <a:ext cx="2742999" cy="416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>
                  <a:latin typeface="Meiryo UI" pitchFamily="50" charset="-128"/>
                  <a:ea typeface="Meiryo UI" pitchFamily="50" charset="-128"/>
                  <a:cs typeface="Meiryo UI" pitchFamily="50" charset="-128"/>
                </a:rPr>
                <a:t>High energy </a:t>
              </a:r>
              <a:r>
                <a:rPr lang="en-US" altLang="ja-JP" sz="1200" err="1">
                  <a:latin typeface="Meiryo UI" pitchFamily="50" charset="-128"/>
                  <a:ea typeface="Meiryo UI" pitchFamily="50" charset="-128"/>
                  <a:cs typeface="Meiryo UI" pitchFamily="50" charset="-128"/>
                </a:rPr>
                <a:t>muon</a:t>
              </a:r>
              <a:endParaRPr kumimoji="1" lang="ja-JP" altLang="en-US" sz="1200"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</p:txBody>
        </p:sp>
        <p:sp>
          <p:nvSpPr>
            <p:cNvPr id="14" name="円/楕円 41"/>
            <p:cNvSpPr/>
            <p:nvPr/>
          </p:nvSpPr>
          <p:spPr bwMode="auto">
            <a:xfrm>
              <a:off x="4492304" y="3920466"/>
              <a:ext cx="159392" cy="15939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1003">
              <a:schemeClr val="l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683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5" name="円/楕円 42"/>
            <p:cNvSpPr/>
            <p:nvPr/>
          </p:nvSpPr>
          <p:spPr bwMode="auto">
            <a:xfrm>
              <a:off x="5739376" y="5114484"/>
              <a:ext cx="159392" cy="159393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1003">
              <a:schemeClr val="l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683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cxnSp>
          <p:nvCxnSpPr>
            <p:cNvPr id="16" name="直線矢印コネクタ 15"/>
            <p:cNvCxnSpPr/>
            <p:nvPr/>
          </p:nvCxnSpPr>
          <p:spPr bwMode="auto">
            <a:xfrm>
              <a:off x="3808599" y="5185792"/>
              <a:ext cx="1858684" cy="16778"/>
            </a:xfrm>
            <a:prstGeom prst="straightConnector1">
              <a:avLst/>
            </a:prstGeom>
            <a:solidFill>
              <a:srgbClr val="999999"/>
            </a:solidFill>
            <a:ln w="28575" cap="flat" cmpd="sng" algn="ctr">
              <a:solidFill>
                <a:srgbClr val="0000C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7" name="四角形吹き出し 16"/>
            <p:cNvSpPr/>
            <p:nvPr/>
          </p:nvSpPr>
          <p:spPr bwMode="auto">
            <a:xfrm>
              <a:off x="2955002" y="3366079"/>
              <a:ext cx="1616998" cy="297809"/>
            </a:xfrm>
            <a:prstGeom prst="wedgeRectCallout">
              <a:avLst>
                <a:gd name="adj1" fmla="val -10618"/>
                <a:gd name="adj2" fmla="val 142892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683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050">
                  <a:solidFill>
                    <a:schemeClr val="tx1"/>
                  </a:solidFill>
                  <a:latin typeface="+mj-ea"/>
                  <a:ea typeface="+mj-ea"/>
                </a:rPr>
                <a:t>Energy loss</a:t>
              </a:r>
              <a:endParaRPr kumimoji="0" lang="ja-JP" altLang="en-US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endParaRPr>
            </a:p>
          </p:txBody>
        </p:sp>
        <p:sp>
          <p:nvSpPr>
            <p:cNvPr id="18" name="四角形吹き出し 17"/>
            <p:cNvSpPr/>
            <p:nvPr/>
          </p:nvSpPr>
          <p:spPr bwMode="auto">
            <a:xfrm>
              <a:off x="4724400" y="3512703"/>
              <a:ext cx="1616998" cy="297809"/>
            </a:xfrm>
            <a:prstGeom prst="wedgeRectCallout">
              <a:avLst>
                <a:gd name="adj1" fmla="val -47972"/>
                <a:gd name="adj2" fmla="val 103456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683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050" err="1">
                  <a:solidFill>
                    <a:schemeClr val="tx1"/>
                  </a:solidFill>
                  <a:latin typeface="+mj-ea"/>
                  <a:ea typeface="+mj-ea"/>
                </a:rPr>
                <a:t>Muon</a:t>
              </a:r>
              <a:r>
                <a:rPr kumimoji="0" lang="en-US" altLang="ja-JP" sz="1050">
                  <a:solidFill>
                    <a:schemeClr val="tx1"/>
                  </a:solidFill>
                  <a:latin typeface="+mj-ea"/>
                  <a:ea typeface="+mj-ea"/>
                </a:rPr>
                <a:t> stop</a:t>
              </a:r>
              <a:endParaRPr kumimoji="0" lang="ja-JP" altLang="en-US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endParaRPr>
            </a:p>
          </p:txBody>
        </p:sp>
        <p:sp>
          <p:nvSpPr>
            <p:cNvPr id="19" name="四角形吹き出し 18"/>
            <p:cNvSpPr/>
            <p:nvPr/>
          </p:nvSpPr>
          <p:spPr bwMode="auto">
            <a:xfrm>
              <a:off x="3469884" y="4544143"/>
              <a:ext cx="1616998" cy="297809"/>
            </a:xfrm>
            <a:prstGeom prst="wedgeRectCallout">
              <a:avLst>
                <a:gd name="adj1" fmla="val -10618"/>
                <a:gd name="adj2" fmla="val 142892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683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050">
                  <a:solidFill>
                    <a:schemeClr val="tx1"/>
                  </a:solidFill>
                  <a:latin typeface="+mj-ea"/>
                  <a:ea typeface="+mj-ea"/>
                </a:rPr>
                <a:t>Energy loss</a:t>
              </a:r>
              <a:endParaRPr kumimoji="0" lang="ja-JP" altLang="en-US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endParaRPr>
            </a:p>
          </p:txBody>
        </p:sp>
        <p:sp>
          <p:nvSpPr>
            <p:cNvPr id="20" name="四角形吹き出し 19"/>
            <p:cNvSpPr/>
            <p:nvPr/>
          </p:nvSpPr>
          <p:spPr bwMode="auto">
            <a:xfrm>
              <a:off x="5381790" y="4544143"/>
              <a:ext cx="1616997" cy="297809"/>
            </a:xfrm>
            <a:prstGeom prst="wedgeRectCallout">
              <a:avLst>
                <a:gd name="adj1" fmla="val -26258"/>
                <a:gd name="adj2" fmla="val 137308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683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050">
                  <a:solidFill>
                    <a:schemeClr val="tx1"/>
                  </a:solidFill>
                  <a:latin typeface="+mj-ea"/>
                  <a:ea typeface="+mj-ea"/>
                </a:rPr>
                <a:t>Transmitted</a:t>
              </a:r>
              <a:endParaRPr kumimoji="0" lang="ja-JP" altLang="en-US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endParaRPr>
            </a:p>
          </p:txBody>
        </p:sp>
      </p:grpSp>
      <p:grpSp>
        <p:nvGrpSpPr>
          <p:cNvPr id="21" name="グループ化 20"/>
          <p:cNvGrpSpPr/>
          <p:nvPr/>
        </p:nvGrpSpPr>
        <p:grpSpPr>
          <a:xfrm>
            <a:off x="4704377" y="3085195"/>
            <a:ext cx="3256812" cy="2390340"/>
            <a:chOff x="2139885" y="2463474"/>
            <a:chExt cx="5147906" cy="3353186"/>
          </a:xfrm>
        </p:grpSpPr>
        <p:sp>
          <p:nvSpPr>
            <p:cNvPr id="22" name="正方形/長方形 21"/>
            <p:cNvSpPr/>
            <p:nvPr/>
          </p:nvSpPr>
          <p:spPr bwMode="auto">
            <a:xfrm>
              <a:off x="2996946" y="2887112"/>
              <a:ext cx="2411830" cy="2929548"/>
            </a:xfrm>
            <a:prstGeom prst="rect">
              <a:avLst/>
            </a:prstGeom>
            <a:solidFill>
              <a:srgbClr val="9999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683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cxnSp>
          <p:nvCxnSpPr>
            <p:cNvPr id="23" name="直線矢印コネクタ 22"/>
            <p:cNvCxnSpPr/>
            <p:nvPr/>
          </p:nvCxnSpPr>
          <p:spPr bwMode="auto">
            <a:xfrm>
              <a:off x="2139885" y="3843554"/>
              <a:ext cx="896930" cy="0"/>
            </a:xfrm>
            <a:prstGeom prst="straightConnector1">
              <a:avLst/>
            </a:prstGeom>
            <a:solidFill>
              <a:srgbClr val="999999"/>
            </a:solidFill>
            <a:ln w="28575" cap="flat" cmpd="sng" algn="ctr">
              <a:solidFill>
                <a:srgbClr val="0000C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4" name="直線矢印コネクタ 23"/>
            <p:cNvCxnSpPr/>
            <p:nvPr/>
          </p:nvCxnSpPr>
          <p:spPr bwMode="auto">
            <a:xfrm flipV="1">
              <a:off x="3036815" y="3707934"/>
              <a:ext cx="427838" cy="135620"/>
            </a:xfrm>
            <a:prstGeom prst="straightConnector1">
              <a:avLst/>
            </a:prstGeom>
            <a:solidFill>
              <a:srgbClr val="999999"/>
            </a:solidFill>
            <a:ln w="28575" cap="flat" cmpd="sng" algn="ctr">
              <a:solidFill>
                <a:srgbClr val="0000C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5" name="直線矢印コネクタ 24"/>
            <p:cNvCxnSpPr/>
            <p:nvPr/>
          </p:nvCxnSpPr>
          <p:spPr bwMode="auto">
            <a:xfrm>
              <a:off x="3464653" y="3707934"/>
              <a:ext cx="503340" cy="234892"/>
            </a:xfrm>
            <a:prstGeom prst="straightConnector1">
              <a:avLst/>
            </a:prstGeom>
            <a:solidFill>
              <a:srgbClr val="999999"/>
            </a:solidFill>
            <a:ln w="28575" cap="flat" cmpd="sng" algn="ctr">
              <a:solidFill>
                <a:srgbClr val="0000C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直線矢印コネクタ 25"/>
            <p:cNvCxnSpPr/>
            <p:nvPr/>
          </p:nvCxnSpPr>
          <p:spPr bwMode="auto">
            <a:xfrm>
              <a:off x="3868723" y="3902280"/>
              <a:ext cx="610998" cy="117446"/>
            </a:xfrm>
            <a:prstGeom prst="straightConnector1">
              <a:avLst/>
            </a:prstGeom>
            <a:solidFill>
              <a:srgbClr val="999999"/>
            </a:solidFill>
            <a:ln w="28575" cap="flat" cmpd="sng" algn="ctr">
              <a:solidFill>
                <a:srgbClr val="0000C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7" name="直線矢印コネクタ 26"/>
            <p:cNvCxnSpPr/>
            <p:nvPr/>
          </p:nvCxnSpPr>
          <p:spPr bwMode="auto">
            <a:xfrm>
              <a:off x="4479721" y="4019726"/>
              <a:ext cx="369116" cy="283826"/>
            </a:xfrm>
            <a:prstGeom prst="straightConnector1">
              <a:avLst/>
            </a:prstGeom>
            <a:solidFill>
              <a:srgbClr val="999999"/>
            </a:solidFill>
            <a:ln w="28575" cap="flat" cmpd="sng" algn="ctr">
              <a:solidFill>
                <a:srgbClr val="0000C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直線矢印コネクタ 27"/>
            <p:cNvCxnSpPr/>
            <p:nvPr/>
          </p:nvCxnSpPr>
          <p:spPr bwMode="auto">
            <a:xfrm>
              <a:off x="4848837" y="4303552"/>
              <a:ext cx="461394" cy="79113"/>
            </a:xfrm>
            <a:prstGeom prst="straightConnector1">
              <a:avLst/>
            </a:prstGeom>
            <a:solidFill>
              <a:srgbClr val="999999"/>
            </a:solidFill>
            <a:ln w="28575" cap="flat" cmpd="sng" algn="ctr">
              <a:solidFill>
                <a:srgbClr val="0000C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" name="直線矢印コネクタ 28"/>
            <p:cNvCxnSpPr/>
            <p:nvPr/>
          </p:nvCxnSpPr>
          <p:spPr bwMode="auto">
            <a:xfrm>
              <a:off x="5272480" y="4392189"/>
              <a:ext cx="757004" cy="386440"/>
            </a:xfrm>
            <a:prstGeom prst="straightConnector1">
              <a:avLst/>
            </a:prstGeom>
            <a:solidFill>
              <a:srgbClr val="999999"/>
            </a:solidFill>
            <a:ln w="28575" cap="flat" cmpd="sng" algn="ctr">
              <a:solidFill>
                <a:srgbClr val="0000C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0" name="円/楕円 35"/>
            <p:cNvSpPr/>
            <p:nvPr/>
          </p:nvSpPr>
          <p:spPr bwMode="auto">
            <a:xfrm>
              <a:off x="6086528" y="4743469"/>
              <a:ext cx="159392" cy="159393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1003">
              <a:schemeClr val="l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683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1" name="四角形吹き出し 30"/>
            <p:cNvSpPr/>
            <p:nvPr/>
          </p:nvSpPr>
          <p:spPr bwMode="auto">
            <a:xfrm>
              <a:off x="3716323" y="3188721"/>
              <a:ext cx="3239254" cy="298460"/>
            </a:xfrm>
            <a:prstGeom prst="wedgeRectCallout">
              <a:avLst>
                <a:gd name="adj1" fmla="val -34501"/>
                <a:gd name="adj2" fmla="val 124332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683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05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j-ea"/>
                  <a:ea typeface="+mj-ea"/>
                </a:rPr>
                <a:t>Multiple Coulomb scatterings</a:t>
              </a:r>
              <a:endParaRPr kumimoji="0" lang="ja-JP" altLang="en-US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3521543" y="2463474"/>
              <a:ext cx="1384183" cy="43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>
                  <a:latin typeface="Meiryo UI" pitchFamily="50" charset="-128"/>
                  <a:ea typeface="Meiryo UI" pitchFamily="50" charset="-128"/>
                  <a:cs typeface="Meiryo UI" pitchFamily="50" charset="-128"/>
                </a:rPr>
                <a:t>Material</a:t>
              </a:r>
              <a:endParaRPr kumimoji="1" lang="ja-JP" altLang="en-US" sz="1400">
                <a:latin typeface="Meiryo UI" pitchFamily="50" charset="-128"/>
                <a:ea typeface="Meiryo UI" pitchFamily="50" charset="-128"/>
                <a:cs typeface="Meiryo UI" pitchFamily="50" charset="-128"/>
              </a:endParaRPr>
            </a:p>
          </p:txBody>
        </p:sp>
        <p:sp>
          <p:nvSpPr>
            <p:cNvPr id="33" name="四角形吹き出し 32"/>
            <p:cNvSpPr/>
            <p:nvPr/>
          </p:nvSpPr>
          <p:spPr bwMode="auto">
            <a:xfrm>
              <a:off x="4329402" y="5249652"/>
              <a:ext cx="2958389" cy="336258"/>
            </a:xfrm>
            <a:prstGeom prst="wedgeRectCallout">
              <a:avLst>
                <a:gd name="adj1" fmla="val 15070"/>
                <a:gd name="adj2" fmla="val -133434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683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050">
                  <a:solidFill>
                    <a:schemeClr val="tx1"/>
                  </a:solidFill>
                  <a:latin typeface="+mj-ea"/>
                  <a:ea typeface="+mj-ea"/>
                </a:rPr>
                <a:t>Direction changed</a:t>
              </a:r>
              <a:endParaRPr kumimoji="0" lang="ja-JP" altLang="en-US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endParaRPr>
            </a:p>
          </p:txBody>
        </p:sp>
      </p:grpSp>
      <p:cxnSp>
        <p:nvCxnSpPr>
          <p:cNvPr id="34" name="直線コネクタ 33"/>
          <p:cNvCxnSpPr/>
          <p:nvPr/>
        </p:nvCxnSpPr>
        <p:spPr bwMode="auto">
          <a:xfrm>
            <a:off x="962988" y="2986881"/>
            <a:ext cx="8589422" cy="0"/>
          </a:xfrm>
          <a:prstGeom prst="line">
            <a:avLst/>
          </a:prstGeom>
          <a:solidFill>
            <a:srgbClr val="999999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35" name="オブジェクト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8910605"/>
              </p:ext>
            </p:extLst>
          </p:nvPr>
        </p:nvGraphicFramePr>
        <p:xfrm>
          <a:off x="559509" y="4224966"/>
          <a:ext cx="2402673" cy="584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2" imgW="2108160" imgH="507960" progId="Equation.3">
                  <p:embed/>
                </p:oleObj>
              </mc:Choice>
              <mc:Fallback>
                <p:oleObj name="数式" r:id="rId2" imgW="2108160" imgH="507960" progId="Equation.3">
                  <p:embed/>
                  <p:pic>
                    <p:nvPicPr>
                      <p:cNvPr id="35" name="オブジェクト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509" y="4224966"/>
                        <a:ext cx="2402673" cy="5846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テキスト ボックス 35"/>
          <p:cNvSpPr txBox="1"/>
          <p:nvPr/>
        </p:nvSpPr>
        <p:spPr>
          <a:xfrm>
            <a:off x="3099867" y="4218267"/>
            <a:ext cx="21226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i="1">
                <a:latin typeface="Meiryo UI" pitchFamily="50" charset="-128"/>
                <a:ea typeface="Meiryo UI" pitchFamily="50" charset="-128"/>
                <a:cs typeface="Meiryo UI" pitchFamily="50" charset="-128"/>
              </a:rPr>
              <a:t>x</a:t>
            </a:r>
            <a:r>
              <a:rPr lang="en-US" altLang="ja-JP" sz="100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=material length</a:t>
            </a:r>
          </a:p>
          <a:p>
            <a:r>
              <a:rPr kumimoji="1" lang="en-US" altLang="ja-JP" sz="1000" i="1">
                <a:latin typeface="Meiryo UI" pitchFamily="50" charset="-128"/>
                <a:ea typeface="Meiryo UI" pitchFamily="50" charset="-128"/>
                <a:cs typeface="Meiryo UI" pitchFamily="50" charset="-128"/>
              </a:rPr>
              <a:t>X</a:t>
            </a:r>
            <a:r>
              <a:rPr kumimoji="1" lang="en-US" altLang="ja-JP" sz="1000" i="1" baseline="-2500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0</a:t>
            </a:r>
            <a:r>
              <a:rPr kumimoji="1" lang="en-US" altLang="ja-JP" sz="100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=</a:t>
            </a:r>
            <a:r>
              <a:rPr lang="en-US" altLang="ja-JP" sz="100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radiation length of material</a:t>
            </a:r>
            <a:endParaRPr kumimoji="1" lang="en-US" altLang="ja-JP" sz="100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en-US" altLang="ja-JP" sz="1000" i="1">
                <a:latin typeface="Meiryo UI" pitchFamily="50" charset="-128"/>
                <a:ea typeface="Meiryo UI" pitchFamily="50" charset="-128"/>
                <a:cs typeface="Meiryo UI" pitchFamily="50" charset="-128"/>
              </a:rPr>
              <a:t>β</a:t>
            </a:r>
            <a:r>
              <a:rPr lang="en-US" altLang="ja-JP" sz="1000" i="1" err="1">
                <a:latin typeface="Meiryo UI" pitchFamily="50" charset="-128"/>
                <a:ea typeface="Meiryo UI" pitchFamily="50" charset="-128"/>
                <a:cs typeface="Meiryo UI" pitchFamily="50" charset="-128"/>
              </a:rPr>
              <a:t>cp</a:t>
            </a:r>
            <a:r>
              <a:rPr lang="ja-JP" altLang="en-US" sz="100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＝</a:t>
            </a:r>
            <a:r>
              <a:rPr lang="en-US" altLang="ja-JP" sz="1000" err="1">
                <a:latin typeface="Meiryo UI" pitchFamily="50" charset="-128"/>
                <a:ea typeface="Meiryo UI" pitchFamily="50" charset="-128"/>
                <a:cs typeface="Meiryo UI" pitchFamily="50" charset="-128"/>
              </a:rPr>
              <a:t>muon</a:t>
            </a:r>
            <a:r>
              <a:rPr lang="en-US" altLang="ja-JP" sz="100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energy</a:t>
            </a:r>
            <a:endParaRPr kumimoji="1" lang="ja-JP" altLang="en-US" sz="100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732F271E-B267-22A1-BDB2-013C80BE94A9}"/>
              </a:ext>
            </a:extLst>
          </p:cNvPr>
          <p:cNvGrpSpPr/>
          <p:nvPr/>
        </p:nvGrpSpPr>
        <p:grpSpPr>
          <a:xfrm>
            <a:off x="7653214" y="2746962"/>
            <a:ext cx="4776973" cy="3363499"/>
            <a:chOff x="7653214" y="2746962"/>
            <a:chExt cx="4776973" cy="3363499"/>
          </a:xfrm>
        </p:grpSpPr>
        <p:graphicFrame>
          <p:nvGraphicFramePr>
            <p:cNvPr id="37" name="グラフ 36">
              <a:extLst>
                <a:ext uri="{FF2B5EF4-FFF2-40B4-BE49-F238E27FC236}">
                  <a16:creationId xmlns:a16="http://schemas.microsoft.com/office/drawing/2014/main" id="{92C8D52E-5C65-594B-3109-E5D03A20CC5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59508373"/>
                </p:ext>
              </p:extLst>
            </p:nvPr>
          </p:nvGraphicFramePr>
          <p:xfrm>
            <a:off x="7653214" y="2746962"/>
            <a:ext cx="4776973" cy="33634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BD000590-91EA-7D13-A518-CA53A40B0A90}"/>
                </a:ext>
              </a:extLst>
            </p:cNvPr>
            <p:cNvSpPr/>
            <p:nvPr/>
          </p:nvSpPr>
          <p:spPr>
            <a:xfrm>
              <a:off x="9420488" y="3287575"/>
              <a:ext cx="1340224" cy="3113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>
                  <a:solidFill>
                    <a:schemeClr val="tx1"/>
                  </a:solidFill>
                </a:rPr>
                <a:t>Scattering Angle</a:t>
              </a:r>
              <a:endParaRPr kumimoji="1" lang="ja-JP" altLang="en-US" sz="12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1106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9A680107-08F8-465A-C58D-5CA0A7945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Muon Imaging - Transmission Method</a:t>
            </a:r>
            <a:endParaRPr kumimoji="1" lang="ja-JP" altLang="en-US"/>
          </a:p>
        </p:txBody>
      </p:sp>
      <p:sp>
        <p:nvSpPr>
          <p:cNvPr id="22" name="コンテンツ プレースホルダー 2">
            <a:extLst>
              <a:ext uri="{FF2B5EF4-FFF2-40B4-BE49-F238E27FC236}">
                <a16:creationId xmlns:a16="http://schemas.microsoft.com/office/drawing/2014/main" id="{A5C68861-9F96-1585-F5A9-7C4711EC4E28}"/>
              </a:ext>
            </a:extLst>
          </p:cNvPr>
          <p:cNvSpPr txBox="1">
            <a:spLocks/>
          </p:cNvSpPr>
          <p:nvPr/>
        </p:nvSpPr>
        <p:spPr bwMode="auto">
          <a:xfrm>
            <a:off x="646664" y="963119"/>
            <a:ext cx="7484323" cy="542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87338" indent="-287338" algn="l" rtl="0" eaLnBrk="0" fontAlgn="base" hangingPunct="0">
              <a:spcBef>
                <a:spcPct val="0"/>
              </a:spcBef>
              <a:spcAft>
                <a:spcPct val="25000"/>
              </a:spcAft>
              <a:buChar char="•"/>
              <a:defRPr kumimoji="1" sz="2400" b="1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1pPr>
            <a:lvl2pPr marL="573088" indent="-284163" algn="l" rtl="0" eaLnBrk="0" fontAlgn="base" hangingPunct="0">
              <a:spcBef>
                <a:spcPct val="0"/>
              </a:spcBef>
              <a:spcAft>
                <a:spcPct val="25000"/>
              </a:spcAft>
              <a:buChar char="–"/>
              <a:defRPr kumimoji="1" sz="20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2pPr>
            <a:lvl3pPr marL="857250" indent="-282575" algn="l" rtl="0" eaLnBrk="0" fontAlgn="base" hangingPunct="0">
              <a:spcBef>
                <a:spcPct val="0"/>
              </a:spcBef>
              <a:spcAft>
                <a:spcPct val="25000"/>
              </a:spcAft>
              <a:buFont typeface="Helvetica" pitchFamily="34" charset="0"/>
              <a:buChar char="•"/>
              <a:defRPr kumimoji="1" sz="20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3pPr>
            <a:lvl4pPr marL="1138238" indent="-279400" algn="l" rtl="0" eaLnBrk="0" fontAlgn="base" hangingPunct="0">
              <a:spcBef>
                <a:spcPct val="0"/>
              </a:spcBef>
              <a:spcAft>
                <a:spcPct val="25000"/>
              </a:spcAft>
              <a:buChar char="–"/>
              <a:defRPr kumimoji="1" sz="20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4pPr>
            <a:lvl5pPr marL="1425575" indent="-284163" algn="l" rtl="0" eaLnBrk="0" fontAlgn="base" hangingPunct="0">
              <a:spcBef>
                <a:spcPct val="0"/>
              </a:spcBef>
              <a:spcAft>
                <a:spcPct val="25000"/>
              </a:spcAft>
              <a:buChar char="•"/>
              <a:defRPr kumimoji="1" sz="20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5pPr>
            <a:lvl6pPr marL="1882775" indent="-284163" algn="l" rtl="0" fontAlgn="base">
              <a:spcBef>
                <a:spcPct val="0"/>
              </a:spcBef>
              <a:spcAft>
                <a:spcPct val="2500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339975" indent="-284163" algn="l" rtl="0" fontAlgn="base">
              <a:spcBef>
                <a:spcPct val="0"/>
              </a:spcBef>
              <a:spcAft>
                <a:spcPct val="2500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797175" indent="-284163" algn="l" rtl="0" fontAlgn="base">
              <a:spcBef>
                <a:spcPct val="0"/>
              </a:spcBef>
              <a:spcAft>
                <a:spcPct val="2500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254375" indent="-284163" algn="l" rtl="0" fontAlgn="base">
              <a:spcBef>
                <a:spcPct val="0"/>
              </a:spcBef>
              <a:spcAft>
                <a:spcPct val="2500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7338" marR="0" lvl="0" indent="-2873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ja-JP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ea typeface="ＭＳ Ｐゴシック"/>
                <a:cs typeface="Segoe UI" pitchFamily="34" charset="0"/>
              </a:rPr>
              <a:t>Transmission Method is muon  roentgenography.</a:t>
            </a:r>
          </a:p>
          <a:p>
            <a:pPr marL="573088" marR="0" lvl="1" indent="-2841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Char char="–"/>
              <a:tabLst/>
              <a:defRPr/>
            </a:pPr>
            <a:r>
              <a:rPr kumimoji="1" lang="en-US" altLang="ja-JP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ea typeface="ＭＳ Ｐゴシック"/>
                <a:cs typeface="Segoe UI" pitchFamily="34" charset="0"/>
              </a:rPr>
              <a:t>Mine overburden, E.P. George (1955).</a:t>
            </a:r>
          </a:p>
          <a:p>
            <a:pPr marL="573088" marR="0" lvl="1" indent="-2841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Char char="–"/>
              <a:tabLst/>
              <a:defRPr/>
            </a:pPr>
            <a:r>
              <a:rPr kumimoji="1" lang="en-US" altLang="ja-JP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ea typeface="ＭＳ Ｐゴシック"/>
                <a:cs typeface="Segoe UI" pitchFamily="34" charset="0"/>
              </a:rPr>
              <a:t>Egyptian pyramid, L.W. Alvarez (1970).</a:t>
            </a:r>
          </a:p>
          <a:p>
            <a:pPr marL="573088" marR="0" lvl="1" indent="-2841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Char char="–"/>
              <a:tabLst/>
              <a:defRPr/>
            </a:pPr>
            <a:r>
              <a:rPr kumimoji="1" lang="en-US" altLang="ja-JP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ea typeface="ＭＳ Ｐゴシック"/>
                <a:cs typeface="Segoe UI" pitchFamily="34" charset="0"/>
              </a:rPr>
              <a:t>Temple gate, S. Minato (1988).</a:t>
            </a:r>
          </a:p>
          <a:p>
            <a:pPr marL="573088" marR="0" lvl="1" indent="-2841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Char char="–"/>
              <a:tabLst/>
              <a:defRPr/>
            </a:pPr>
            <a:r>
              <a:rPr kumimoji="1" lang="en-US" altLang="ja-JP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ea typeface="ＭＳ Ｐゴシック"/>
                <a:cs typeface="Segoe UI" pitchFamily="34" charset="0"/>
              </a:rPr>
              <a:t>Density map of volcano, K. </a:t>
            </a:r>
            <a:r>
              <a:rPr kumimoji="1" lang="en-US" altLang="ja-JP" sz="1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ea typeface="ＭＳ Ｐゴシック"/>
                <a:cs typeface="Segoe UI" pitchFamily="34" charset="0"/>
              </a:rPr>
              <a:t>Nagamine</a:t>
            </a:r>
            <a:r>
              <a:rPr kumimoji="1" lang="en-US" altLang="ja-JP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ea typeface="ＭＳ Ｐゴシック"/>
                <a:cs typeface="Segoe UI" pitchFamily="34" charset="0"/>
              </a:rPr>
              <a:t> (1995).</a:t>
            </a:r>
          </a:p>
          <a:p>
            <a:pPr marL="573088" marR="0" lvl="1" indent="-2841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Char char="–"/>
              <a:tabLst/>
              <a:defRPr/>
            </a:pPr>
            <a:r>
              <a:rPr kumimoji="1" lang="en-US" altLang="ja-JP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ea typeface="ＭＳ Ｐゴシック"/>
                <a:cs typeface="Segoe UI" pitchFamily="34" charset="0"/>
              </a:rPr>
              <a:t>Blast furnace, K. </a:t>
            </a:r>
            <a:r>
              <a:rPr kumimoji="1" lang="en-US" altLang="ja-JP" sz="1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ea typeface="ＭＳ Ｐゴシック"/>
                <a:cs typeface="Segoe UI" pitchFamily="34" charset="0"/>
              </a:rPr>
              <a:t>Nagamine</a:t>
            </a:r>
            <a:r>
              <a:rPr kumimoji="1" lang="en-US" altLang="ja-JP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ea typeface="ＭＳ Ｐゴシック"/>
                <a:cs typeface="Segoe UI" pitchFamily="34" charset="0"/>
              </a:rPr>
              <a:t> (2005).</a:t>
            </a:r>
          </a:p>
          <a:p>
            <a:pPr marL="287338" marR="0" lvl="0" indent="-2873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ja-JP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ea typeface="ＭＳ Ｐゴシック"/>
                <a:cs typeface="Segoe UI" pitchFamily="34" charset="0"/>
              </a:rPr>
              <a:t>Attenuation of muon flux</a:t>
            </a:r>
          </a:p>
          <a:p>
            <a:pPr marL="573088" marR="0" lvl="1" indent="-2841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Char char="–"/>
              <a:tabLst/>
              <a:defRPr/>
            </a:pPr>
            <a:r>
              <a:rPr kumimoji="1" lang="en-US" altLang="ja-JP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ea typeface="ＭＳ Ｐゴシック"/>
                <a:cs typeface="Segoe UI" pitchFamily="34" charset="0"/>
              </a:rPr>
              <a:t>Resolution degraded by continuous scattering </a:t>
            </a:r>
          </a:p>
          <a:p>
            <a:pPr marL="288925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Tx/>
              <a:buSzTx/>
              <a:buNone/>
              <a:tabLst/>
              <a:defRPr/>
            </a:pPr>
            <a:r>
              <a:rPr kumimoji="1" lang="en-US" altLang="ja-JP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ea typeface="ＭＳ Ｐゴシック"/>
                <a:cs typeface="Segoe UI" pitchFamily="34" charset="0"/>
              </a:rPr>
              <a:t>      along the muon path.</a:t>
            </a:r>
          </a:p>
          <a:p>
            <a:pPr marL="573088" marR="0" lvl="1" indent="-2841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Char char="–"/>
              <a:tabLst/>
              <a:defRPr/>
            </a:pPr>
            <a:r>
              <a:rPr kumimoji="1" lang="en-US" altLang="ja-JP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ea typeface="ＭＳ Ｐゴシック"/>
                <a:cs typeface="Segoe UI" pitchFamily="34" charset="0"/>
              </a:rPr>
              <a:t>Sometimes, incident muon flux not easy </a:t>
            </a:r>
          </a:p>
          <a:p>
            <a:pPr marL="288925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Tx/>
              <a:buSzTx/>
              <a:buNone/>
              <a:tabLst/>
              <a:defRPr/>
            </a:pPr>
            <a:r>
              <a:rPr lang="en-US" altLang="ja-JP" sz="1400" kern="0">
                <a:solidFill>
                  <a:srgbClr val="000000"/>
                </a:solidFill>
                <a:ea typeface="ＭＳ Ｐゴシック"/>
              </a:rPr>
              <a:t>      </a:t>
            </a:r>
            <a:r>
              <a:rPr kumimoji="1" lang="en-US" altLang="ja-JP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ea typeface="ＭＳ Ｐゴシック"/>
                <a:cs typeface="Segoe UI" pitchFamily="34" charset="0"/>
              </a:rPr>
              <a:t>to estimate.</a:t>
            </a:r>
            <a:endParaRPr kumimoji="1" lang="ja-JP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ea typeface="ＭＳ Ｐゴシック"/>
              <a:cs typeface="Segoe UI" pitchFamily="34" charset="0"/>
            </a:endParaRPr>
          </a:p>
        </p:txBody>
      </p:sp>
      <p:pic>
        <p:nvPicPr>
          <p:cNvPr id="23" name="Picture 2" descr="http://www.hep.ucl.ac.uk/creamtea/epGeorgeHeadline.png">
            <a:extLst>
              <a:ext uri="{FF2B5EF4-FFF2-40B4-BE49-F238E27FC236}">
                <a16:creationId xmlns:a16="http://schemas.microsoft.com/office/drawing/2014/main" id="{B935DB93-E318-4DC1-9216-7995FDE21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0691" y="805268"/>
            <a:ext cx="3531411" cy="213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0D889663-B140-3533-43B0-6B91607C8CA5}"/>
              </a:ext>
            </a:extLst>
          </p:cNvPr>
          <p:cNvGrpSpPr/>
          <p:nvPr/>
        </p:nvGrpSpPr>
        <p:grpSpPr>
          <a:xfrm rot="962466">
            <a:off x="5695011" y="2486070"/>
            <a:ext cx="4061314" cy="2162588"/>
            <a:chOff x="4448271" y="2333197"/>
            <a:chExt cx="4061314" cy="2162588"/>
          </a:xfrm>
        </p:grpSpPr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61F42D61-00AD-DFA2-4320-3FF30BA6F2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631189">
              <a:off x="6016760" y="2333197"/>
              <a:ext cx="2492825" cy="19330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480FCFDB-DFC6-F99A-D7AF-E301B93A4C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44728">
              <a:off x="4448271" y="2957497"/>
              <a:ext cx="1562100" cy="153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4303254F-EF65-B664-2F1C-74F43165219B}"/>
              </a:ext>
            </a:extLst>
          </p:cNvPr>
          <p:cNvGrpSpPr/>
          <p:nvPr/>
        </p:nvGrpSpPr>
        <p:grpSpPr>
          <a:xfrm>
            <a:off x="1614796" y="4325665"/>
            <a:ext cx="7561216" cy="2188857"/>
            <a:chOff x="948369" y="4209105"/>
            <a:chExt cx="7561216" cy="2188857"/>
          </a:xfrm>
        </p:grpSpPr>
        <p:pic>
          <p:nvPicPr>
            <p:cNvPr id="28" name="Picture 7" descr="http://www.ccs.tsukuba.ac.jp/CCS/wordpress/wp-content/uploads/2013/03/photo1_small.jpg">
              <a:extLst>
                <a:ext uri="{FF2B5EF4-FFF2-40B4-BE49-F238E27FC236}">
                  <a16:creationId xmlns:a16="http://schemas.microsoft.com/office/drawing/2014/main" id="{4258B225-8500-0C3E-17C7-2D4C5F58C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9468" y="4546180"/>
              <a:ext cx="1778000" cy="133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>
              <a:extLst>
                <a:ext uri="{FF2B5EF4-FFF2-40B4-BE49-F238E27FC236}">
                  <a16:creationId xmlns:a16="http://schemas.microsoft.com/office/drawing/2014/main" id="{41037146-3AF9-A435-0CAC-27E834D00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369" y="4209105"/>
              <a:ext cx="2161099" cy="21888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右矢印 23">
              <a:extLst>
                <a:ext uri="{FF2B5EF4-FFF2-40B4-BE49-F238E27FC236}">
                  <a16:creationId xmlns:a16="http://schemas.microsoft.com/office/drawing/2014/main" id="{5090AAF2-B4FF-BFC0-73F6-097F347109DE}"/>
                </a:ext>
              </a:extLst>
            </p:cNvPr>
            <p:cNvSpPr/>
            <p:nvPr/>
          </p:nvSpPr>
          <p:spPr bwMode="auto">
            <a:xfrm>
              <a:off x="5025654" y="5051121"/>
              <a:ext cx="590550" cy="322049"/>
            </a:xfrm>
            <a:prstGeom prst="rightArrow">
              <a:avLst/>
            </a:prstGeom>
            <a:solidFill>
              <a:srgbClr val="339933">
                <a:lumMod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68375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</a:endParaRPr>
            </a:p>
          </p:txBody>
        </p:sp>
        <p:grpSp>
          <p:nvGrpSpPr>
            <p:cNvPr id="31" name="グループ化 30">
              <a:extLst>
                <a:ext uri="{FF2B5EF4-FFF2-40B4-BE49-F238E27FC236}">
                  <a16:creationId xmlns:a16="http://schemas.microsoft.com/office/drawing/2014/main" id="{D72D7B02-DEE5-5E65-26CD-E8E978757D93}"/>
                </a:ext>
              </a:extLst>
            </p:cNvPr>
            <p:cNvGrpSpPr/>
            <p:nvPr/>
          </p:nvGrpSpPr>
          <p:grpSpPr>
            <a:xfrm>
              <a:off x="5616204" y="4355795"/>
              <a:ext cx="2893381" cy="1895475"/>
              <a:chOff x="3384990" y="4819650"/>
              <a:chExt cx="2893381" cy="1895475"/>
            </a:xfrm>
          </p:grpSpPr>
          <p:pic>
            <p:nvPicPr>
              <p:cNvPr id="32" name="Picture 5">
                <a:extLst>
                  <a:ext uri="{FF2B5EF4-FFF2-40B4-BE49-F238E27FC236}">
                    <a16:creationId xmlns:a16="http://schemas.microsoft.com/office/drawing/2014/main" id="{518A32C8-20D2-8D1B-718B-73F90C1959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84990" y="4819650"/>
                <a:ext cx="2886075" cy="189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3" name="正方形/長方形 32">
                <a:extLst>
                  <a:ext uri="{FF2B5EF4-FFF2-40B4-BE49-F238E27FC236}">
                    <a16:creationId xmlns:a16="http://schemas.microsoft.com/office/drawing/2014/main" id="{5B66BAEF-D82B-08B3-1CF5-966DA840B3B2}"/>
                  </a:ext>
                </a:extLst>
              </p:cNvPr>
              <p:cNvSpPr/>
              <p:nvPr/>
            </p:nvSpPr>
            <p:spPr>
              <a:xfrm>
                <a:off x="3987609" y="5459626"/>
                <a:ext cx="2290762" cy="415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</a:rPr>
                  <a:t>K. Nagamine, </a:t>
                </a:r>
                <a:r>
                  <a:rPr kumimoji="0" lang="en-US" altLang="ja-JP" sz="1050" b="1" i="1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</a:rPr>
                  <a:t>et al.</a:t>
                </a:r>
                <a:r>
                  <a:rPr kumimoji="0" lang="en-US" altLang="ja-JP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</a:rPr>
                  <a:t>, </a:t>
                </a:r>
                <a:r>
                  <a:rPr kumimoji="0" lang="en-US" altLang="ja-JP" sz="1050" b="1" i="1" u="none" strike="noStrike" kern="0" cap="none" spc="0" normalizeH="0" baseline="0" noProof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</a:rPr>
                  <a:t>Nucl</a:t>
                </a:r>
                <a:r>
                  <a:rPr kumimoji="0" lang="en-US" altLang="ja-JP" sz="1050" b="1" i="1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</a:rPr>
                  <a:t>. Instr. and Meth. A</a:t>
                </a:r>
                <a:r>
                  <a:rPr kumimoji="0" lang="en-US" altLang="ja-JP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</a:rPr>
                  <a:t> 356 (1995) 585.</a:t>
                </a:r>
                <a:endParaRPr kumimoji="0" lang="ja-JP" altLang="en-US" sz="105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</a:endParaRPr>
              </a:p>
            </p:txBody>
          </p:sp>
        </p:grp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ED1C8443-D8C8-E136-523E-29CC63376F07}"/>
              </a:ext>
            </a:extLst>
          </p:cNvPr>
          <p:cNvGrpSpPr/>
          <p:nvPr/>
        </p:nvGrpSpPr>
        <p:grpSpPr>
          <a:xfrm>
            <a:off x="4614018" y="2704946"/>
            <a:ext cx="4767784" cy="3440940"/>
            <a:chOff x="3947591" y="2569336"/>
            <a:chExt cx="4767784" cy="3440940"/>
          </a:xfrm>
        </p:grpSpPr>
        <p:sp>
          <p:nvSpPr>
            <p:cNvPr id="35" name="円/楕円 5">
              <a:extLst>
                <a:ext uri="{FF2B5EF4-FFF2-40B4-BE49-F238E27FC236}">
                  <a16:creationId xmlns:a16="http://schemas.microsoft.com/office/drawing/2014/main" id="{FE7947B4-6F02-3EBE-705D-878AAB163BF0}"/>
                </a:ext>
              </a:extLst>
            </p:cNvPr>
            <p:cNvSpPr/>
            <p:nvPr/>
          </p:nvSpPr>
          <p:spPr bwMode="auto">
            <a:xfrm>
              <a:off x="4800484" y="2569336"/>
              <a:ext cx="1900759" cy="1620719"/>
            </a:xfrm>
            <a:prstGeom prst="ellipse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68375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6" name="円/楕円 27">
              <a:extLst>
                <a:ext uri="{FF2B5EF4-FFF2-40B4-BE49-F238E27FC236}">
                  <a16:creationId xmlns:a16="http://schemas.microsoft.com/office/drawing/2014/main" id="{EAFD2611-06A1-189F-A3D9-92CA60ABE2A3}"/>
                </a:ext>
              </a:extLst>
            </p:cNvPr>
            <p:cNvSpPr/>
            <p:nvPr/>
          </p:nvSpPr>
          <p:spPr bwMode="auto">
            <a:xfrm>
              <a:off x="5772034" y="4048126"/>
              <a:ext cx="2943341" cy="1962150"/>
            </a:xfrm>
            <a:prstGeom prst="ellipse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68375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</a:endParaRPr>
            </a:p>
          </p:txBody>
        </p:sp>
        <p:cxnSp>
          <p:nvCxnSpPr>
            <p:cNvPr id="37" name="直線矢印コネクタ 36">
              <a:extLst>
                <a:ext uri="{FF2B5EF4-FFF2-40B4-BE49-F238E27FC236}">
                  <a16:creationId xmlns:a16="http://schemas.microsoft.com/office/drawing/2014/main" id="{293B7F0B-6C4F-86F0-BB2D-0381DE899B90}"/>
                </a:ext>
              </a:extLst>
            </p:cNvPr>
            <p:cNvCxnSpPr>
              <a:cxnSpLocks/>
              <a:endCxn id="35" idx="2"/>
            </p:cNvCxnSpPr>
            <p:nvPr/>
          </p:nvCxnSpPr>
          <p:spPr bwMode="auto">
            <a:xfrm>
              <a:off x="4178997" y="3091684"/>
              <a:ext cx="621487" cy="288012"/>
            </a:xfrm>
            <a:prstGeom prst="straightConnector1">
              <a:avLst/>
            </a:prstGeom>
            <a:solidFill>
              <a:srgbClr val="999999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8" name="直線矢印コネクタ 37">
              <a:extLst>
                <a:ext uri="{FF2B5EF4-FFF2-40B4-BE49-F238E27FC236}">
                  <a16:creationId xmlns:a16="http://schemas.microsoft.com/office/drawing/2014/main" id="{5B32BB79-46B5-3A1A-6B5E-69C1EAFF9B8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47591" y="3203743"/>
              <a:ext cx="1900759" cy="1539707"/>
            </a:xfrm>
            <a:prstGeom prst="straightConnector1">
              <a:avLst/>
            </a:prstGeom>
            <a:solidFill>
              <a:srgbClr val="999999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976735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altLang="ja-JP"/>
              <a:t>Muon scattering angle provides material information</a:t>
            </a:r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Muon Scattering Imaging Develop at LANL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ja-JP" sz="1800"/>
              <a:t>(1) Location of </a:t>
            </a:r>
            <a:r>
              <a:rPr lang="en-US" altLang="ja-JP" sz="1800" err="1"/>
              <a:t>scatterer</a:t>
            </a:r>
            <a:r>
              <a:rPr lang="en-US" altLang="ja-JP" sz="1800"/>
              <a:t> identified by point-of-closest-approach</a:t>
            </a:r>
            <a:endParaRPr lang="ja-JP" altLang="en-US" sz="1800"/>
          </a:p>
          <a:p>
            <a:pPr marL="342900" lvl="1" indent="0">
              <a:buNone/>
            </a:pPr>
            <a:endParaRPr lang="ja-JP" altLang="en-US" sz="1600"/>
          </a:p>
          <a:p>
            <a:pPr>
              <a:spcBef>
                <a:spcPts val="600"/>
              </a:spcBef>
            </a:pPr>
            <a:r>
              <a:rPr lang="en-US" altLang="ja-JP" sz="1800"/>
              <a:t>(2) Scattering angle provides material info</a:t>
            </a:r>
            <a:endParaRPr lang="ja-JP" altLang="en-US" sz="1800"/>
          </a:p>
          <a:p>
            <a:pPr lvl="1"/>
            <a:r>
              <a:rPr lang="en-US" altLang="ja-JP" sz="1600"/>
              <a:t>Scattering angle approximately scales with </a:t>
            </a:r>
            <a:r>
              <a:rPr lang="en-US" altLang="ja-JP" sz="1600" err="1"/>
              <a:t>atominc</a:t>
            </a:r>
            <a:r>
              <a:rPr lang="en-US" altLang="ja-JP" sz="1600"/>
              <a:t> number</a:t>
            </a:r>
            <a:endParaRPr lang="ja-JP" altLang="en-US" sz="1600"/>
          </a:p>
          <a:p>
            <a:endParaRPr kumimoji="1" lang="ja-JP" altLang="en-US"/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4239284"/>
              </p:ext>
            </p:extLst>
          </p:nvPr>
        </p:nvGraphicFramePr>
        <p:xfrm>
          <a:off x="1425012" y="2682386"/>
          <a:ext cx="3990975" cy="275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ワークシート" r:id="rId2" imgW="3990944" imgH="2752650" progId="Excel.Sheet.12">
                  <p:embed/>
                </p:oleObj>
              </mc:Choice>
              <mc:Fallback>
                <p:oleObj name="ワークシート" r:id="rId2" imgW="3990944" imgH="2752650" progId="Excel.Sheet.12">
                  <p:embed/>
                  <p:pic>
                    <p:nvPicPr>
                      <p:cNvPr id="5" name="オブジェクト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25012" y="2682386"/>
                        <a:ext cx="3990975" cy="275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正方形/長方形 5"/>
          <p:cNvSpPr/>
          <p:nvPr/>
        </p:nvSpPr>
        <p:spPr bwMode="auto">
          <a:xfrm>
            <a:off x="910811" y="2623912"/>
            <a:ext cx="4998720" cy="2666587"/>
          </a:xfrm>
          <a:prstGeom prst="rect">
            <a:avLst/>
          </a:prstGeom>
          <a:solidFill>
            <a:srgbClr val="FFFFFF">
              <a:alpha val="6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68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831227" y="2447462"/>
            <a:ext cx="1489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>
                <a:latin typeface="+mj-ea"/>
                <a:ea typeface="+mj-ea"/>
                <a:cs typeface="Meiryo UI" pitchFamily="50" charset="-128"/>
              </a:rPr>
              <a:t>Muon tracker</a:t>
            </a:r>
            <a:endParaRPr kumimoji="1" lang="ja-JP" altLang="en-US" sz="1400">
              <a:latin typeface="+mj-ea"/>
              <a:ea typeface="+mj-ea"/>
              <a:cs typeface="Meiryo UI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 bwMode="auto">
          <a:xfrm>
            <a:off x="1339491" y="5226676"/>
            <a:ext cx="4141361" cy="24459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68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ea"/>
              <a:ea typeface="+mj-ea"/>
            </a:endParaRPr>
          </a:p>
        </p:txBody>
      </p:sp>
      <p:sp>
        <p:nvSpPr>
          <p:cNvPr id="9" name="正方形/長方形 8"/>
          <p:cNvSpPr/>
          <p:nvPr/>
        </p:nvSpPr>
        <p:spPr bwMode="auto">
          <a:xfrm>
            <a:off x="1363156" y="2502825"/>
            <a:ext cx="4141361" cy="24459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68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ea"/>
              <a:ea typeface="+mj-ea"/>
            </a:endParaRPr>
          </a:p>
        </p:txBody>
      </p:sp>
      <p:cxnSp>
        <p:nvCxnSpPr>
          <p:cNvPr id="10" name="直線コネクタ 9"/>
          <p:cNvCxnSpPr>
            <a:stCxn id="9" idx="3"/>
            <a:endCxn id="7" idx="1"/>
          </p:cNvCxnSpPr>
          <p:nvPr/>
        </p:nvCxnSpPr>
        <p:spPr bwMode="auto">
          <a:xfrm flipV="1">
            <a:off x="5504517" y="2601351"/>
            <a:ext cx="326710" cy="23772"/>
          </a:xfrm>
          <a:prstGeom prst="line">
            <a:avLst/>
          </a:prstGeom>
          <a:solidFill>
            <a:srgbClr val="999999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テキスト ボックス 10"/>
          <p:cNvSpPr txBox="1"/>
          <p:nvPr/>
        </p:nvSpPr>
        <p:spPr>
          <a:xfrm>
            <a:off x="5753716" y="5330115"/>
            <a:ext cx="1415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>
                <a:latin typeface="+mj-ea"/>
                <a:ea typeface="+mj-ea"/>
                <a:cs typeface="Meiryo UI" pitchFamily="50" charset="-128"/>
              </a:rPr>
              <a:t>Muon tracker</a:t>
            </a:r>
            <a:endParaRPr kumimoji="1" lang="ja-JP" altLang="en-US" sz="1400">
              <a:latin typeface="+mj-ea"/>
              <a:ea typeface="+mj-ea"/>
              <a:cs typeface="Meiryo UI" pitchFamily="50" charset="-128"/>
            </a:endParaRPr>
          </a:p>
        </p:txBody>
      </p:sp>
      <p:cxnSp>
        <p:nvCxnSpPr>
          <p:cNvPr id="12" name="直線コネクタ 11"/>
          <p:cNvCxnSpPr>
            <a:endCxn id="11" idx="1"/>
          </p:cNvCxnSpPr>
          <p:nvPr/>
        </p:nvCxnSpPr>
        <p:spPr bwMode="auto">
          <a:xfrm>
            <a:off x="5464564" y="5365635"/>
            <a:ext cx="289152" cy="118369"/>
          </a:xfrm>
          <a:prstGeom prst="line">
            <a:avLst/>
          </a:prstGeom>
          <a:solidFill>
            <a:srgbClr val="999999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テキスト ボックス 12"/>
          <p:cNvSpPr txBox="1"/>
          <p:nvPr/>
        </p:nvSpPr>
        <p:spPr>
          <a:xfrm>
            <a:off x="609683" y="4761819"/>
            <a:ext cx="1852612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1400">
                <a:latin typeface="+mj-ea"/>
                <a:ea typeface="+mj-ea"/>
                <a:cs typeface="Meiryo UI" pitchFamily="50" charset="-128"/>
              </a:rPr>
              <a:t>Container (low Z)</a:t>
            </a:r>
            <a:endParaRPr kumimoji="1" lang="ja-JP" altLang="en-US" sz="1400">
              <a:latin typeface="+mj-ea"/>
              <a:ea typeface="+mj-ea"/>
              <a:cs typeface="Meiryo UI" pitchFamily="50" charset="-128"/>
            </a:endParaRPr>
          </a:p>
        </p:txBody>
      </p:sp>
      <p:cxnSp>
        <p:nvCxnSpPr>
          <p:cNvPr id="14" name="直線コネクタ 13"/>
          <p:cNvCxnSpPr>
            <a:stCxn id="13" idx="0"/>
          </p:cNvCxnSpPr>
          <p:nvPr/>
        </p:nvCxnSpPr>
        <p:spPr bwMode="auto">
          <a:xfrm flipV="1">
            <a:off x="1535989" y="4293541"/>
            <a:ext cx="572867" cy="46827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線コネクタ 14"/>
          <p:cNvCxnSpPr>
            <a:endCxn id="16" idx="3"/>
          </p:cNvCxnSpPr>
          <p:nvPr/>
        </p:nvCxnSpPr>
        <p:spPr bwMode="auto">
          <a:xfrm flipH="1" flipV="1">
            <a:off x="2108856" y="3415792"/>
            <a:ext cx="1041803" cy="53285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340359" y="3261903"/>
            <a:ext cx="1768497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1400">
                <a:latin typeface="+mj-ea"/>
                <a:ea typeface="+mj-ea"/>
                <a:cs typeface="Meiryo UI" pitchFamily="50" charset="-128"/>
              </a:rPr>
              <a:t>High-Z material</a:t>
            </a:r>
            <a:endParaRPr kumimoji="1" lang="ja-JP" altLang="en-US" sz="1400">
              <a:latin typeface="+mj-ea"/>
              <a:ea typeface="+mj-ea"/>
              <a:cs typeface="Meiryo UI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 bwMode="auto">
          <a:xfrm>
            <a:off x="3098662" y="3896019"/>
            <a:ext cx="421850" cy="328442"/>
          </a:xfrm>
          <a:prstGeom prst="rect">
            <a:avLst/>
          </a:prstGeom>
          <a:solidFill>
            <a:srgbClr val="FF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68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18" name="直線矢印コネクタ 17"/>
          <p:cNvCxnSpPr/>
          <p:nvPr/>
        </p:nvCxnSpPr>
        <p:spPr bwMode="auto">
          <a:xfrm>
            <a:off x="2593298" y="2447462"/>
            <a:ext cx="505364" cy="937535"/>
          </a:xfrm>
          <a:prstGeom prst="straightConnector1">
            <a:avLst/>
          </a:prstGeom>
          <a:solidFill>
            <a:srgbClr val="999999"/>
          </a:solidFill>
          <a:ln w="19050" cap="flat" cmpd="sng" algn="ctr">
            <a:solidFill>
              <a:srgbClr val="000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直線矢印コネクタ 18"/>
          <p:cNvCxnSpPr/>
          <p:nvPr/>
        </p:nvCxnSpPr>
        <p:spPr bwMode="auto">
          <a:xfrm flipH="1">
            <a:off x="2462295" y="4761819"/>
            <a:ext cx="474577" cy="868249"/>
          </a:xfrm>
          <a:prstGeom prst="straightConnector1">
            <a:avLst/>
          </a:prstGeom>
          <a:solidFill>
            <a:srgbClr val="999999"/>
          </a:solidFill>
          <a:ln w="19050" cap="flat" cmpd="sng" algn="ctr">
            <a:solidFill>
              <a:srgbClr val="000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直線コネクタ 19"/>
          <p:cNvCxnSpPr/>
          <p:nvPr/>
        </p:nvCxnSpPr>
        <p:spPr bwMode="auto">
          <a:xfrm>
            <a:off x="2899122" y="2959779"/>
            <a:ext cx="780140" cy="1978604"/>
          </a:xfrm>
          <a:prstGeom prst="line">
            <a:avLst/>
          </a:prstGeom>
          <a:solidFill>
            <a:srgbClr val="999999"/>
          </a:solidFill>
          <a:ln w="12700" cap="flat" cmpd="sng" algn="ctr">
            <a:solidFill>
              <a:srgbClr val="0000C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直線コネクタ 20"/>
          <p:cNvCxnSpPr/>
          <p:nvPr/>
        </p:nvCxnSpPr>
        <p:spPr bwMode="auto">
          <a:xfrm flipH="1">
            <a:off x="2850196" y="3740390"/>
            <a:ext cx="583640" cy="1197993"/>
          </a:xfrm>
          <a:prstGeom prst="line">
            <a:avLst/>
          </a:prstGeom>
          <a:solidFill>
            <a:srgbClr val="999999"/>
          </a:solidFill>
          <a:ln w="12700" cap="flat" cmpd="sng" algn="ctr">
            <a:solidFill>
              <a:srgbClr val="0000C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円/楕円 51"/>
          <p:cNvSpPr/>
          <p:nvPr/>
        </p:nvSpPr>
        <p:spPr bwMode="auto">
          <a:xfrm>
            <a:off x="3151220" y="3840906"/>
            <a:ext cx="325626" cy="312406"/>
          </a:xfrm>
          <a:prstGeom prst="ellipse">
            <a:avLst/>
          </a:prstGeom>
          <a:noFill/>
          <a:ln>
            <a:solidFill>
              <a:srgbClr val="0000C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68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3" name="四角形吹き出し 22"/>
          <p:cNvSpPr/>
          <p:nvPr/>
        </p:nvSpPr>
        <p:spPr bwMode="auto">
          <a:xfrm>
            <a:off x="3410170" y="3241077"/>
            <a:ext cx="2499361" cy="297809"/>
          </a:xfrm>
          <a:prstGeom prst="wedgeRectCallout">
            <a:avLst>
              <a:gd name="adj1" fmla="val -44438"/>
              <a:gd name="adj2" fmla="val 132241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68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rPr>
              <a:t>(1) </a:t>
            </a:r>
            <a:r>
              <a:rPr kumimoji="0" lang="en-US" altLang="ja-JP" sz="12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rPr>
              <a:t>PoCA</a:t>
            </a:r>
            <a:r>
              <a:rPr kumimoji="0" lang="en-US" altLang="ja-JP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rPr>
              <a:t> identifies the</a:t>
            </a:r>
            <a:r>
              <a:rPr kumimoji="0" lang="en-US" altLang="ja-JP" sz="1200" b="0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rPr>
              <a:t> location</a:t>
            </a:r>
            <a:endParaRPr kumimoji="0" lang="ja-JP" alt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4" name="四角形吹き出し 23"/>
          <p:cNvSpPr/>
          <p:nvPr/>
        </p:nvSpPr>
        <p:spPr bwMode="auto">
          <a:xfrm>
            <a:off x="2760357" y="5355662"/>
            <a:ext cx="2357619" cy="363028"/>
          </a:xfrm>
          <a:prstGeom prst="wedgeRectCallout">
            <a:avLst>
              <a:gd name="adj1" fmla="val -29040"/>
              <a:gd name="adj2" fmla="val -24260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68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rPr>
              <a:t>(2)</a:t>
            </a:r>
            <a:r>
              <a:rPr kumimoji="0" lang="ja-JP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rPr>
              <a:t> </a:t>
            </a:r>
            <a:r>
              <a:rPr kumimoji="0" lang="en-US" altLang="ja-JP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rPr>
              <a:t>Scattering angle provides </a:t>
            </a:r>
          </a:p>
          <a:p>
            <a:pPr marL="0" marR="0" indent="0" defTabSz="968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rPr>
              <a:t>material</a:t>
            </a:r>
            <a:r>
              <a:rPr kumimoji="0" lang="en-US" altLang="ja-JP" sz="1200" b="0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rPr>
              <a:t> info</a:t>
            </a:r>
            <a:endParaRPr kumimoji="0" lang="ja-JP" alt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5" name="円弧 24"/>
          <p:cNvSpPr/>
          <p:nvPr/>
        </p:nvSpPr>
        <p:spPr bwMode="auto">
          <a:xfrm>
            <a:off x="2331885" y="3014961"/>
            <a:ext cx="1964296" cy="1964296"/>
          </a:xfrm>
          <a:prstGeom prst="arc">
            <a:avLst>
              <a:gd name="adj1" fmla="val 4151631"/>
              <a:gd name="adj2" fmla="val 7034685"/>
            </a:avLst>
          </a:prstGeom>
          <a:noFill/>
          <a:ln w="9525" cap="flat" cmpd="sng" algn="ctr">
            <a:solidFill>
              <a:srgbClr val="000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正方形/長方形 25"/>
              <p:cNvSpPr/>
              <p:nvPr/>
            </p:nvSpPr>
            <p:spPr>
              <a:xfrm>
                <a:off x="5441576" y="3847172"/>
                <a:ext cx="3030774" cy="7288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ja-JP" altLang="ja-JP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400" i="1">
                              <a:latin typeface="Cambria Math"/>
                            </a:rPr>
                            <m:t>𝜗</m:t>
                          </m:r>
                        </m:e>
                        <m:sub>
                          <m:r>
                            <a:rPr lang="en-US" altLang="ja-JP" sz="14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ja-JP" sz="1400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ja-JP" altLang="ja-JP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400" i="1">
                              <a:latin typeface="Cambria Math"/>
                            </a:rPr>
                            <m:t>13.6</m:t>
                          </m:r>
                        </m:num>
                        <m:den>
                          <m:r>
                            <a:rPr lang="en-US" altLang="ja-JP" sz="1400" i="1">
                              <a:latin typeface="Cambria Math"/>
                            </a:rPr>
                            <m:t>𝛽</m:t>
                          </m:r>
                          <m:r>
                            <a:rPr lang="en-US" altLang="ja-JP" sz="1400" i="1">
                              <a:latin typeface="Cambria Math"/>
                            </a:rPr>
                            <m:t>𝑐𝑝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ja-JP" altLang="ja-JP" sz="1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ja-JP" altLang="ja-JP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400" i="1">
                                  <a:latin typeface="Cambria Math"/>
                                </a:rPr>
                                <m:t>𝑥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ja-JP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400" i="1">
                                      <a:latin typeface="Cambria Math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altLang="ja-JP" sz="14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>
                        <a:rPr lang="en-US" altLang="ja-JP" sz="1400" i="1">
                          <a:latin typeface="Cambria Math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ja-JP" altLang="ja-JP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400" i="1">
                              <a:latin typeface="Cambria Math"/>
                            </a:rPr>
                            <m:t>1+0.038</m:t>
                          </m:r>
                          <m:func>
                            <m:funcPr>
                              <m:ctrlPr>
                                <a:rPr lang="ja-JP" altLang="ja-JP" sz="1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 sz="140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ja-JP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ja-JP" altLang="ja-JP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ja-JP" sz="1400" i="1">
                                          <a:latin typeface="Cambria Math"/>
                                        </a:rPr>
                                        <m:t>𝑥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ja-JP" altLang="ja-JP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1400" i="1">
                                              <a:latin typeface="Cambria Math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ja-JP" altLang="en-US" sz="1400"/>
              </a:p>
            </p:txBody>
          </p:sp>
        </mc:Choice>
        <mc:Fallback xmlns="">
          <p:sp>
            <p:nvSpPr>
              <p:cNvPr id="26" name="正方形/長方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1576" y="3847172"/>
                <a:ext cx="3030774" cy="7288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テキスト ボックス 26"/>
          <p:cNvSpPr txBox="1"/>
          <p:nvPr/>
        </p:nvSpPr>
        <p:spPr>
          <a:xfrm>
            <a:off x="5501508" y="4495816"/>
            <a:ext cx="40848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>
                <a:latin typeface="Symbol" panose="05050102010706020507" pitchFamily="18" charset="2"/>
              </a:rPr>
              <a:t>q</a:t>
            </a:r>
            <a:r>
              <a:rPr lang="en-US" altLang="ja-JP" sz="1050" baseline="-25000"/>
              <a:t>0</a:t>
            </a:r>
            <a:r>
              <a:rPr lang="ja-JP" altLang="en-US" sz="1050"/>
              <a:t> </a:t>
            </a:r>
            <a:r>
              <a:rPr lang="en-US" altLang="ja-JP" sz="1050"/>
              <a:t>scattering angle      </a:t>
            </a:r>
            <a:r>
              <a:rPr lang="en-US" altLang="ja-JP" sz="1050" i="1"/>
              <a:t>βc</a:t>
            </a:r>
            <a:r>
              <a:rPr lang="ja-JP" altLang="en-US" sz="1050" i="1"/>
              <a:t> </a:t>
            </a:r>
            <a:r>
              <a:rPr lang="en-US" altLang="ja-JP" sz="1050"/>
              <a:t>velocity  </a:t>
            </a:r>
            <a:r>
              <a:rPr lang="en-US" altLang="ja-JP" sz="1050" i="1"/>
              <a:t>p</a:t>
            </a:r>
            <a:r>
              <a:rPr lang="ja-JP" altLang="en-US" sz="1050"/>
              <a:t> </a:t>
            </a:r>
            <a:r>
              <a:rPr lang="en-US" altLang="ja-JP" sz="1050"/>
              <a:t>momentum</a:t>
            </a:r>
          </a:p>
          <a:p>
            <a:r>
              <a:rPr lang="en-US" altLang="ja-JP" sz="1050" i="1"/>
              <a:t>x</a:t>
            </a:r>
            <a:r>
              <a:rPr lang="en-US" altLang="ja-JP" sz="1050"/>
              <a:t> material thickness    </a:t>
            </a:r>
            <a:r>
              <a:rPr lang="en-US" altLang="ja-JP" sz="1050" i="1"/>
              <a:t> X</a:t>
            </a:r>
            <a:r>
              <a:rPr lang="en-US" altLang="ja-JP" sz="1050" baseline="-25000"/>
              <a:t>0:</a:t>
            </a:r>
            <a:r>
              <a:rPr lang="en-US" altLang="ja-JP" sz="1050"/>
              <a:t> radiation length</a:t>
            </a:r>
            <a:endParaRPr lang="ja-JP" altLang="ja-JP" sz="1050"/>
          </a:p>
        </p:txBody>
      </p:sp>
      <p:sp>
        <p:nvSpPr>
          <p:cNvPr id="34" name="正方形/長方形 33"/>
          <p:cNvSpPr/>
          <p:nvPr/>
        </p:nvSpPr>
        <p:spPr bwMode="auto">
          <a:xfrm>
            <a:off x="8553811" y="1376868"/>
            <a:ext cx="2739136" cy="1921494"/>
          </a:xfrm>
          <a:prstGeom prst="rect">
            <a:avLst/>
          </a:prstGeom>
          <a:solidFill>
            <a:srgbClr val="FFAAAA">
              <a:alpha val="20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68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3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1741" y="1388729"/>
            <a:ext cx="2483277" cy="171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テキスト ボックス 35"/>
          <p:cNvSpPr txBox="1"/>
          <p:nvPr/>
        </p:nvSpPr>
        <p:spPr>
          <a:xfrm>
            <a:off x="10565825" y="1479494"/>
            <a:ext cx="1479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>
                <a:latin typeface="Meiryo UI" pitchFamily="50" charset="-128"/>
                <a:ea typeface="Meiryo UI" pitchFamily="50" charset="-128"/>
                <a:cs typeface="Meiryo UI" pitchFamily="50" charset="-128"/>
              </a:rPr>
              <a:t>Container </a:t>
            </a:r>
          </a:p>
          <a:p>
            <a:r>
              <a:rPr lang="en-US" altLang="ja-JP" sz="1600" b="1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     Scanner</a:t>
            </a:r>
            <a:endParaRPr kumimoji="1" lang="ja-JP" altLang="en-US" sz="1600" b="1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7943083" y="3023416"/>
            <a:ext cx="40190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>
                <a:solidFill>
                  <a:srgbClr val="002060"/>
                </a:solidFill>
              </a:rPr>
              <a:t>C. Morris </a:t>
            </a:r>
            <a:r>
              <a:rPr lang="ja-JP" altLang="en-US" sz="1200" i="1">
                <a:solidFill>
                  <a:srgbClr val="002060"/>
                </a:solidFill>
              </a:rPr>
              <a:t>et al</a:t>
            </a:r>
            <a:r>
              <a:rPr lang="ja-JP" altLang="en-US" sz="1200" i="1" err="1">
                <a:solidFill>
                  <a:srgbClr val="002060"/>
                </a:solidFill>
              </a:rPr>
              <a:t>.</a:t>
            </a:r>
            <a:r>
              <a:rPr lang="ja-JP" altLang="en-US" sz="1200" err="1">
                <a:solidFill>
                  <a:srgbClr val="002060"/>
                </a:solidFill>
              </a:rPr>
              <a:t>,</a:t>
            </a:r>
            <a:r>
              <a:rPr lang="ja-JP" altLang="en-US" sz="1200">
                <a:solidFill>
                  <a:srgbClr val="002060"/>
                </a:solidFill>
              </a:rPr>
              <a:t> </a:t>
            </a:r>
            <a:r>
              <a:rPr lang="ja-JP" altLang="en-US" sz="1200" i="1">
                <a:solidFill>
                  <a:srgbClr val="002060"/>
                </a:solidFill>
              </a:rPr>
              <a:t>Science &amp; Global Security</a:t>
            </a:r>
            <a:r>
              <a:rPr lang="ja-JP" altLang="en-US" sz="1200">
                <a:solidFill>
                  <a:srgbClr val="002060"/>
                </a:solidFill>
              </a:rPr>
              <a:t> 16, 37 (2008).</a:t>
            </a:r>
          </a:p>
        </p:txBody>
      </p:sp>
      <p:sp>
        <p:nvSpPr>
          <p:cNvPr id="38" name="正方形/長方形 37"/>
          <p:cNvSpPr/>
          <p:nvPr/>
        </p:nvSpPr>
        <p:spPr>
          <a:xfrm>
            <a:off x="8178944" y="837252"/>
            <a:ext cx="3488870" cy="33855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600"/>
              <a:t>10,000 muon/m</a:t>
            </a:r>
            <a:r>
              <a:rPr lang="en-US" altLang="ja-JP" sz="1600" baseline="30000"/>
              <a:t>2</a:t>
            </a:r>
            <a:r>
              <a:rPr lang="en-US" altLang="ja-JP" sz="1600"/>
              <a:t>·min at the surface</a:t>
            </a:r>
          </a:p>
        </p:txBody>
      </p:sp>
      <p:sp>
        <p:nvSpPr>
          <p:cNvPr id="29" name="正方形/長方形 28"/>
          <p:cNvSpPr/>
          <p:nvPr/>
        </p:nvSpPr>
        <p:spPr>
          <a:xfrm>
            <a:off x="2482496" y="2269577"/>
            <a:ext cx="5854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/>
              <a:t>Muon</a:t>
            </a:r>
            <a:endParaRPr lang="ja-JP" altLang="en-US" sz="1200"/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38A54DD8-6DB5-853F-EEED-1911F83DFACB}"/>
              </a:ext>
            </a:extLst>
          </p:cNvPr>
          <p:cNvGrpSpPr/>
          <p:nvPr/>
        </p:nvGrpSpPr>
        <p:grpSpPr>
          <a:xfrm>
            <a:off x="8537146" y="3273924"/>
            <a:ext cx="3294407" cy="2293496"/>
            <a:chOff x="5024196" y="3374577"/>
            <a:chExt cx="4033381" cy="2934148"/>
          </a:xfrm>
        </p:grpSpPr>
        <p:pic>
          <p:nvPicPr>
            <p:cNvPr id="31" name="Picture 6" descr="movie">
              <a:extLst>
                <a:ext uri="{FF2B5EF4-FFF2-40B4-BE49-F238E27FC236}">
                  <a16:creationId xmlns:a16="http://schemas.microsoft.com/office/drawing/2014/main" id="{AA654042-2666-8DEC-439E-33C81115AA2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4196" y="3374577"/>
              <a:ext cx="4033381" cy="2934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AE6252D6-FF46-D65D-A716-1E7E30A3FB1E}"/>
                </a:ext>
              </a:extLst>
            </p:cNvPr>
            <p:cNvSpPr/>
            <p:nvPr/>
          </p:nvSpPr>
          <p:spPr>
            <a:xfrm>
              <a:off x="6426516" y="4350155"/>
              <a:ext cx="558166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000000"/>
                  </a:solidFill>
                </a:rPr>
                <a:t>Fe</a:t>
              </a:r>
            </a:p>
          </p:txBody>
        </p:sp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E4F9251B-AD1A-FF46-BEBD-CC56311D8454}"/>
                </a:ext>
              </a:extLst>
            </p:cNvPr>
            <p:cNvSpPr/>
            <p:nvPr/>
          </p:nvSpPr>
          <p:spPr>
            <a:xfrm>
              <a:off x="7076156" y="4361230"/>
              <a:ext cx="575799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err="1">
                  <a:solidFill>
                    <a:srgbClr val="000000"/>
                  </a:solidFill>
                </a:rPr>
                <a:t>Pb</a:t>
              </a:r>
              <a:endParaRPr lang="en-US" altLang="ja-JP">
                <a:solidFill>
                  <a:srgbClr val="000000"/>
                </a:solidFill>
              </a:endParaRPr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B34D8898-D783-4545-2541-2B7CA6E8D068}"/>
                </a:ext>
              </a:extLst>
            </p:cNvPr>
            <p:cNvSpPr/>
            <p:nvPr/>
          </p:nvSpPr>
          <p:spPr>
            <a:xfrm>
              <a:off x="8348910" y="3488348"/>
              <a:ext cx="69442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000" b="1"/>
                <a:t>min  sec</a:t>
              </a:r>
              <a:endParaRPr lang="ja-JP" altLang="en-US" sz="1000" b="1"/>
            </a:p>
          </p:txBody>
        </p:sp>
      </p:grpSp>
    </p:spTree>
    <p:extLst>
      <p:ext uri="{BB962C8B-B14F-4D97-AF65-F5344CB8AC3E}">
        <p14:creationId xmlns:p14="http://schemas.microsoft.com/office/powerpoint/2010/main" val="323514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7D452721-FFD3-DB9A-A7D3-C002E755091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altLang="ja-JP"/>
              <a:t>Energy loss and scattering combined for material identification</a:t>
            </a:r>
            <a:endParaRPr kumimoji="1" lang="ja-JP" altLang="en-US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6234A397-2857-6761-CCB7-5195B2E07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Material Identification of Scattering Method</a:t>
            </a:r>
            <a:endParaRPr kumimoji="1" lang="ja-JP" altLang="en-US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52D06F26-5A10-4EC5-3776-DD27CFF0D284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8146" y="3021274"/>
            <a:ext cx="5149850" cy="1957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AF850E56-7B6C-3D14-5316-2FAD7D7296B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0588" y="3124842"/>
            <a:ext cx="3420021" cy="258621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115D57B-318E-B75F-EAE8-B08C93ACB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46" y="1413572"/>
            <a:ext cx="4845050" cy="133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15">
            <a:extLst>
              <a:ext uri="{FF2B5EF4-FFF2-40B4-BE49-F238E27FC236}">
                <a16:creationId xmlns:a16="http://schemas.microsoft.com/office/drawing/2014/main" id="{4B0B7542-FD94-25CB-9EF3-D85E0B9F16C9}"/>
              </a:ext>
            </a:extLst>
          </p:cNvPr>
          <p:cNvSpPr/>
          <p:nvPr/>
        </p:nvSpPr>
        <p:spPr>
          <a:xfrm>
            <a:off x="1949538" y="2021584"/>
            <a:ext cx="3810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4F409C7-8BED-A30B-5ACD-7F8C76A61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251" y="1498213"/>
            <a:ext cx="2569750" cy="175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16">
            <a:extLst>
              <a:ext uri="{FF2B5EF4-FFF2-40B4-BE49-F238E27FC236}">
                <a16:creationId xmlns:a16="http://schemas.microsoft.com/office/drawing/2014/main" id="{9468CBA9-3010-1D47-98C5-D96C47751FA1}"/>
              </a:ext>
            </a:extLst>
          </p:cNvPr>
          <p:cNvSpPr/>
          <p:nvPr/>
        </p:nvSpPr>
        <p:spPr>
          <a:xfrm>
            <a:off x="8386243" y="2775190"/>
            <a:ext cx="331935" cy="3323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DE84762-6779-B8DD-6908-F7FB010DF2BF}"/>
              </a:ext>
            </a:extLst>
          </p:cNvPr>
          <p:cNvSpPr/>
          <p:nvPr/>
        </p:nvSpPr>
        <p:spPr>
          <a:xfrm>
            <a:off x="1377071" y="503952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200"/>
              <a:t>C. Morris </a:t>
            </a:r>
            <a:r>
              <a:rPr lang="en-US" altLang="ja-JP" sz="1200" i="1"/>
              <a:t>et al.</a:t>
            </a:r>
            <a:r>
              <a:rPr lang="en-US" altLang="ja-JP" sz="1200"/>
              <a:t>, AIP Advances 3, 082128 (2013).</a:t>
            </a:r>
            <a:endParaRPr lang="ja-JP" altLang="en-US" sz="120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4D185E7-B949-1500-0D5F-9EE2037A9C4B}"/>
              </a:ext>
            </a:extLst>
          </p:cNvPr>
          <p:cNvSpPr txBox="1"/>
          <p:nvPr/>
        </p:nvSpPr>
        <p:spPr>
          <a:xfrm>
            <a:off x="1055276" y="966133"/>
            <a:ext cx="5378021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ja-JP" b="1"/>
              <a:t>Energy Loss </a:t>
            </a:r>
            <a:r>
              <a:rPr lang="en-US" altLang="ja-JP"/>
              <a:t>obtained by muon attenuation</a:t>
            </a:r>
            <a:endParaRPr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71C74E4-5334-B0E4-6E62-79CF9A074D97}"/>
              </a:ext>
            </a:extLst>
          </p:cNvPr>
          <p:cNvSpPr txBox="1"/>
          <p:nvPr/>
        </p:nvSpPr>
        <p:spPr>
          <a:xfrm>
            <a:off x="7676751" y="949446"/>
            <a:ext cx="38593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/>
              <a:t>Radiation Length </a:t>
            </a:r>
            <a:r>
              <a:rPr lang="en-US" altLang="ja-JP"/>
              <a:t>obtained by muon scattering angle</a:t>
            </a:r>
            <a:endParaRPr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8587431-991D-FE5B-3AF1-519970EB6E68}"/>
              </a:ext>
            </a:extLst>
          </p:cNvPr>
          <p:cNvSpPr txBox="1"/>
          <p:nvPr/>
        </p:nvSpPr>
        <p:spPr>
          <a:xfrm>
            <a:off x="6433297" y="2805753"/>
            <a:ext cx="15004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/>
              <a:t>Radiation Length</a:t>
            </a:r>
            <a:endParaRPr lang="ja-JP" altLang="en-US" sz="1200"/>
          </a:p>
        </p:txBody>
      </p:sp>
      <p:cxnSp>
        <p:nvCxnSpPr>
          <p:cNvPr id="12" name="コネクタ: 曲線 11">
            <a:extLst>
              <a:ext uri="{FF2B5EF4-FFF2-40B4-BE49-F238E27FC236}">
                <a16:creationId xmlns:a16="http://schemas.microsoft.com/office/drawing/2014/main" id="{659ED278-25D8-2D2B-1817-5EEEF555CFA6}"/>
              </a:ext>
            </a:extLst>
          </p:cNvPr>
          <p:cNvCxnSpPr>
            <a:stCxn id="8" idx="7"/>
            <a:endCxn id="10" idx="0"/>
          </p:cNvCxnSpPr>
          <p:nvPr/>
        </p:nvCxnSpPr>
        <p:spPr>
          <a:xfrm rot="16200000" flipH="1">
            <a:off x="5064571" y="-712449"/>
            <a:ext cx="697810" cy="6277469"/>
          </a:xfrm>
          <a:prstGeom prst="curvedConnector3">
            <a:avLst>
              <a:gd name="adj1" fmla="val -40756"/>
            </a:avLst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571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800"/>
              <a:t>Muon</a:t>
            </a:r>
            <a:r>
              <a:rPr lang="ja-JP" altLang="en-US" sz="1800"/>
              <a:t> </a:t>
            </a:r>
            <a:r>
              <a:rPr lang="en-US" altLang="ja-JP" sz="1800"/>
              <a:t>Tracker</a:t>
            </a:r>
            <a:r>
              <a:rPr lang="ja-JP" altLang="en-US" sz="1800"/>
              <a:t> </a:t>
            </a:r>
            <a:r>
              <a:rPr lang="en-US" altLang="ja-JP" sz="1800"/>
              <a:t>for</a:t>
            </a:r>
            <a:r>
              <a:rPr lang="ja-JP" altLang="en-US" sz="1800"/>
              <a:t> </a:t>
            </a:r>
            <a:r>
              <a:rPr lang="en-US" altLang="ja-JP" sz="1800"/>
              <a:t>Scattering</a:t>
            </a:r>
            <a:r>
              <a:rPr lang="ja-JP" altLang="en-US" sz="1800"/>
              <a:t> </a:t>
            </a:r>
            <a:r>
              <a:rPr lang="en-US" altLang="ja-JP" sz="1800"/>
              <a:t>Imaging</a:t>
            </a:r>
            <a:endParaRPr kumimoji="1" lang="ja-JP" altLang="en-US" sz="180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9"/>
          </p:nvPr>
        </p:nvSpPr>
        <p:spPr>
          <a:xfrm>
            <a:off x="-5713" y="773297"/>
            <a:ext cx="12197713" cy="663598"/>
          </a:xfrm>
        </p:spPr>
        <p:txBody>
          <a:bodyPr/>
          <a:lstStyle/>
          <a:p>
            <a:pPr>
              <a:buNone/>
            </a:pPr>
            <a:r>
              <a:rPr lang="en-US" altLang="ja-JP" sz="1950"/>
              <a:t>High</a:t>
            </a:r>
            <a:r>
              <a:rPr lang="ja-JP" altLang="en-US" sz="1950"/>
              <a:t> </a:t>
            </a:r>
            <a:r>
              <a:rPr lang="en-US" altLang="ja-JP" sz="1950"/>
              <a:t>energy</a:t>
            </a:r>
            <a:r>
              <a:rPr lang="ja-JP" altLang="en-US" sz="1950"/>
              <a:t> </a:t>
            </a:r>
            <a:r>
              <a:rPr lang="en-US" altLang="ja-JP" sz="1950"/>
              <a:t>physics</a:t>
            </a:r>
            <a:r>
              <a:rPr lang="ja-JP" altLang="en-US" sz="1950"/>
              <a:t> </a:t>
            </a:r>
            <a:r>
              <a:rPr lang="en-US" altLang="ja-JP" sz="1950"/>
              <a:t>+ nuclear</a:t>
            </a:r>
            <a:r>
              <a:rPr lang="ja-JP" altLang="en-US" sz="1950"/>
              <a:t> ＋ </a:t>
            </a:r>
            <a:r>
              <a:rPr lang="en-US" altLang="ja-JP" sz="1950"/>
              <a:t>consumer technologies</a:t>
            </a:r>
            <a:endParaRPr kumimoji="1" lang="ja-JP" altLang="en-US" sz="195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45720" y="1886626"/>
            <a:ext cx="4199246" cy="444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円/楕円 1"/>
          <p:cNvSpPr/>
          <p:nvPr/>
        </p:nvSpPr>
        <p:spPr bwMode="auto">
          <a:xfrm>
            <a:off x="6774470" y="3832003"/>
            <a:ext cx="1665027" cy="560289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68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445343" y="1674890"/>
            <a:ext cx="782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>
                <a:latin typeface="Meiryo UI" pitchFamily="50" charset="-128"/>
                <a:ea typeface="Meiryo UI" pitchFamily="50" charset="-128"/>
                <a:cs typeface="Meiryo UI" pitchFamily="50" charset="-128"/>
              </a:rPr>
              <a:t>Muon</a:t>
            </a:r>
            <a:endParaRPr kumimoji="1" lang="ja-JP" altLang="en-US" sz="1600" b="1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cxnSp>
        <p:nvCxnSpPr>
          <p:cNvPr id="14" name="直線矢印コネクタ 13"/>
          <p:cNvCxnSpPr/>
          <p:nvPr/>
        </p:nvCxnSpPr>
        <p:spPr bwMode="auto">
          <a:xfrm>
            <a:off x="7349809" y="1886626"/>
            <a:ext cx="156949" cy="561951"/>
          </a:xfrm>
          <a:prstGeom prst="straightConnector1">
            <a:avLst/>
          </a:prstGeom>
          <a:solidFill>
            <a:srgbClr val="999999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直線矢印コネクタ 14"/>
          <p:cNvCxnSpPr/>
          <p:nvPr/>
        </p:nvCxnSpPr>
        <p:spPr bwMode="auto">
          <a:xfrm flipH="1">
            <a:off x="7659158" y="2095448"/>
            <a:ext cx="452404" cy="505529"/>
          </a:xfrm>
          <a:prstGeom prst="straightConnector1">
            <a:avLst/>
          </a:prstGeom>
          <a:solidFill>
            <a:srgbClr val="999999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6" name="Picture 1" descr="RIMG008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900" y="2764985"/>
            <a:ext cx="2173981" cy="1627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角丸四角形 16"/>
          <p:cNvSpPr/>
          <p:nvPr/>
        </p:nvSpPr>
        <p:spPr>
          <a:xfrm rot="11565727">
            <a:off x="6037084" y="2727931"/>
            <a:ext cx="1704139" cy="67825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6155" y="4504053"/>
            <a:ext cx="2087468" cy="1717040"/>
          </a:xfrm>
          <a:prstGeom prst="rect">
            <a:avLst/>
          </a:prstGeom>
        </p:spPr>
      </p:pic>
      <p:sp>
        <p:nvSpPr>
          <p:cNvPr id="19" name="正方形/長方形 18"/>
          <p:cNvSpPr/>
          <p:nvPr/>
        </p:nvSpPr>
        <p:spPr>
          <a:xfrm>
            <a:off x="9516252" y="2030251"/>
            <a:ext cx="253062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</a:rPr>
              <a:t>Drift tube detector</a:t>
            </a:r>
          </a:p>
          <a:p>
            <a:r>
              <a:rPr lang="ja-JP" altLang="en-US" sz="1600"/>
              <a:t>（</a:t>
            </a:r>
            <a:r>
              <a:rPr lang="en-US" altLang="ja-JP" sz="1600" b="1"/>
              <a:t>High energy physics</a:t>
            </a:r>
            <a:r>
              <a:rPr lang="ja-JP" altLang="en-US" sz="1600"/>
              <a:t>）</a:t>
            </a:r>
            <a:endParaRPr lang="en-US" altLang="ja-JP" sz="1600"/>
          </a:p>
        </p:txBody>
      </p:sp>
      <p:cxnSp>
        <p:nvCxnSpPr>
          <p:cNvPr id="20" name="直線矢印コネクタ 19"/>
          <p:cNvCxnSpPr>
            <a:stCxn id="17" idx="1"/>
          </p:cNvCxnSpPr>
          <p:nvPr/>
        </p:nvCxnSpPr>
        <p:spPr>
          <a:xfrm>
            <a:off x="7720173" y="3255285"/>
            <a:ext cx="2318976" cy="2984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7050053" y="3849288"/>
            <a:ext cx="1119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>
                <a:solidFill>
                  <a:srgbClr val="FF0000"/>
                </a:solidFill>
              </a:rPr>
              <a:t>Detection</a:t>
            </a:r>
          </a:p>
          <a:p>
            <a:r>
              <a:rPr lang="en-US" altLang="ja-JP" sz="1600" b="1">
                <a:solidFill>
                  <a:srgbClr val="FF0000"/>
                </a:solidFill>
              </a:rPr>
              <a:t>     Area</a:t>
            </a:r>
            <a:endParaRPr kumimoji="1" lang="en-US" altLang="ja-JP" sz="1600" b="1">
              <a:solidFill>
                <a:srgbClr val="FF0000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287099" y="1722931"/>
            <a:ext cx="247452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</a:rPr>
              <a:t>Amplifier</a:t>
            </a:r>
          </a:p>
          <a:p>
            <a:r>
              <a:rPr lang="ja-JP" altLang="en-US" sz="1600"/>
              <a:t>（</a:t>
            </a:r>
            <a:r>
              <a:rPr lang="en-US" altLang="ja-JP" sz="1600" b="1"/>
              <a:t>Nuclear technology</a:t>
            </a:r>
            <a:r>
              <a:rPr lang="ja-JP" altLang="en-US" sz="1600"/>
              <a:t>）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779997" y="5362573"/>
            <a:ext cx="244650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</a:rPr>
              <a:t>Analysis</a:t>
            </a:r>
            <a:endParaRPr lang="en-US" altLang="ja-JP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/>
              <a:t>Muon tracking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/>
              <a:t>Image</a:t>
            </a:r>
            <a:r>
              <a:rPr lang="ja-JP" altLang="en-US" sz="1600"/>
              <a:t> </a:t>
            </a:r>
            <a:r>
              <a:rPr lang="en-US" altLang="ja-JP" sz="1600"/>
              <a:t>output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>
                <a:solidFill>
                  <a:srgbClr val="00B050"/>
                </a:solidFill>
              </a:rPr>
              <a:t>Material identification</a:t>
            </a:r>
            <a:endParaRPr lang="en-US" altLang="ja-JP" sz="1600"/>
          </a:p>
        </p:txBody>
      </p:sp>
      <p:sp>
        <p:nvSpPr>
          <p:cNvPr id="26" name="下矢印 25"/>
          <p:cNvSpPr/>
          <p:nvPr/>
        </p:nvSpPr>
        <p:spPr>
          <a:xfrm rot="19683352">
            <a:off x="1564074" y="4170322"/>
            <a:ext cx="497840" cy="958139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7" name="正方形/長方形 26"/>
          <p:cNvSpPr/>
          <p:nvPr/>
        </p:nvSpPr>
        <p:spPr>
          <a:xfrm>
            <a:off x="287099" y="3394447"/>
            <a:ext cx="2700547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</a:rPr>
              <a:t>FPGA</a:t>
            </a:r>
          </a:p>
          <a:p>
            <a:r>
              <a:rPr lang="ja-JP" altLang="en-US" sz="1600"/>
              <a:t>（</a:t>
            </a:r>
            <a:r>
              <a:rPr lang="en-US" altLang="ja-JP" sz="1600" b="1"/>
              <a:t>Consumer</a:t>
            </a:r>
            <a:r>
              <a:rPr lang="ja-JP" altLang="en-US" sz="1600" b="1"/>
              <a:t> </a:t>
            </a:r>
            <a:r>
              <a:rPr lang="en-US" altLang="ja-JP" sz="1600" b="1"/>
              <a:t>technology</a:t>
            </a:r>
            <a:r>
              <a:rPr lang="ja-JP" altLang="en-US" sz="1600"/>
              <a:t>）</a:t>
            </a:r>
            <a:endParaRPr lang="en-US" altLang="ja-JP" sz="1600"/>
          </a:p>
        </p:txBody>
      </p:sp>
      <p:grpSp>
        <p:nvGrpSpPr>
          <p:cNvPr id="35" name="グループ化 34"/>
          <p:cNvGrpSpPr/>
          <p:nvPr/>
        </p:nvGrpSpPr>
        <p:grpSpPr>
          <a:xfrm>
            <a:off x="3187920" y="1650224"/>
            <a:ext cx="2171684" cy="3295280"/>
            <a:chOff x="-4487776" y="5097661"/>
            <a:chExt cx="2171684" cy="3295280"/>
          </a:xfrm>
        </p:grpSpPr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449195" y="5097661"/>
              <a:ext cx="2133103" cy="1659080"/>
            </a:xfrm>
            <a:prstGeom prst="rect">
              <a:avLst/>
            </a:prstGeom>
          </p:spPr>
        </p:pic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487776" y="6837725"/>
              <a:ext cx="1775773" cy="1555216"/>
            </a:xfrm>
            <a:prstGeom prst="rect">
              <a:avLst/>
            </a:prstGeom>
          </p:spPr>
        </p:pic>
      </p:grpSp>
      <p:cxnSp>
        <p:nvCxnSpPr>
          <p:cNvPr id="36" name="直線矢印コネクタ 35"/>
          <p:cNvCxnSpPr/>
          <p:nvPr/>
        </p:nvCxnSpPr>
        <p:spPr>
          <a:xfrm flipH="1" flipV="1">
            <a:off x="5171562" y="2645804"/>
            <a:ext cx="620587" cy="2414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角丸四角形 37"/>
          <p:cNvSpPr/>
          <p:nvPr/>
        </p:nvSpPr>
        <p:spPr>
          <a:xfrm rot="10973727">
            <a:off x="3901079" y="2136924"/>
            <a:ext cx="736873" cy="8216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2" name="コンテンツ プレースホルダー 3">
            <a:extLst>
              <a:ext uri="{FF2B5EF4-FFF2-40B4-BE49-F238E27FC236}">
                <a16:creationId xmlns:a16="http://schemas.microsoft.com/office/drawing/2014/main" id="{31E6F608-63D9-0733-40F1-A5CF51586B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24801" t="11263" r="2094" b="18599"/>
          <a:stretch/>
        </p:blipFill>
        <p:spPr>
          <a:xfrm>
            <a:off x="3210190" y="5362573"/>
            <a:ext cx="1479867" cy="108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10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Muon Trackers Developed at TOSHIBA</a:t>
            </a:r>
            <a:endParaRPr kumimoji="1" lang="ja-JP" altLang="en-US"/>
          </a:p>
        </p:txBody>
      </p:sp>
      <p:grpSp>
        <p:nvGrpSpPr>
          <p:cNvPr id="10" name="グループ化 9"/>
          <p:cNvGrpSpPr>
            <a:grpSpLocks noChangeAspect="1"/>
          </p:cNvGrpSpPr>
          <p:nvPr/>
        </p:nvGrpSpPr>
        <p:grpSpPr>
          <a:xfrm>
            <a:off x="8338457" y="1096731"/>
            <a:ext cx="3683352" cy="3653823"/>
            <a:chOff x="5382376" y="207946"/>
            <a:chExt cx="6183674" cy="6134100"/>
          </a:xfrm>
        </p:grpSpPr>
        <p:grpSp>
          <p:nvGrpSpPr>
            <p:cNvPr id="11" name="グループ化 10"/>
            <p:cNvGrpSpPr/>
            <p:nvPr/>
          </p:nvGrpSpPr>
          <p:grpSpPr>
            <a:xfrm>
              <a:off x="5382376" y="207946"/>
              <a:ext cx="6143625" cy="6134100"/>
              <a:chOff x="5257248" y="207946"/>
              <a:chExt cx="6143625" cy="6134100"/>
            </a:xfrm>
          </p:grpSpPr>
          <p:pic>
            <p:nvPicPr>
              <p:cNvPr id="28" name="図 2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257248" y="207946"/>
                <a:ext cx="6143625" cy="6134100"/>
              </a:xfrm>
              <a:prstGeom prst="rect">
                <a:avLst/>
              </a:prstGeom>
            </p:spPr>
          </p:pic>
          <p:sp>
            <p:nvSpPr>
              <p:cNvPr id="29" name="テキスト ボックス 28"/>
              <p:cNvSpPr txBox="1"/>
              <p:nvPr/>
            </p:nvSpPr>
            <p:spPr>
              <a:xfrm>
                <a:off x="6314172" y="2967219"/>
                <a:ext cx="791737" cy="4133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b="1"/>
                  <a:t>Gold</a:t>
                </a:r>
                <a:endParaRPr kumimoji="1" lang="ja-JP" altLang="en-US" sz="1000" b="1"/>
              </a:p>
            </p:txBody>
          </p:sp>
          <p:sp>
            <p:nvSpPr>
              <p:cNvPr id="30" name="テキスト ボックス 29"/>
              <p:cNvSpPr txBox="1"/>
              <p:nvPr/>
            </p:nvSpPr>
            <p:spPr>
              <a:xfrm>
                <a:off x="7143630" y="2311623"/>
                <a:ext cx="1028557" cy="4133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b="1"/>
                  <a:t>Drug A</a:t>
                </a:r>
                <a:endParaRPr kumimoji="1" lang="ja-JP" altLang="en-US" sz="1000" b="1"/>
              </a:p>
            </p:txBody>
          </p:sp>
          <p:sp>
            <p:nvSpPr>
              <p:cNvPr id="31" name="テキスト ボックス 30"/>
              <p:cNvSpPr txBox="1"/>
              <p:nvPr/>
            </p:nvSpPr>
            <p:spPr>
              <a:xfrm>
                <a:off x="7590912" y="3329760"/>
                <a:ext cx="1146968" cy="930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000" b="1"/>
                  <a:t>Mock</a:t>
                </a:r>
              </a:p>
              <a:p>
                <a:pPr algn="ctr"/>
                <a:r>
                  <a:rPr lang="en-US" altLang="ja-JP" sz="1000" b="1"/>
                  <a:t>nuclear</a:t>
                </a:r>
              </a:p>
              <a:p>
                <a:pPr algn="ctr"/>
                <a:r>
                  <a:rPr lang="en-US" altLang="ja-JP" sz="1000" b="1"/>
                  <a:t>m</a:t>
                </a:r>
                <a:r>
                  <a:rPr kumimoji="1" lang="en-US" altLang="ja-JP" sz="1000" b="1"/>
                  <a:t>aterial</a:t>
                </a:r>
                <a:endParaRPr kumimoji="1" lang="ja-JP" altLang="en-US" sz="1000"/>
              </a:p>
            </p:txBody>
          </p:sp>
          <p:sp>
            <p:nvSpPr>
              <p:cNvPr id="32" name="テキスト ボックス 31"/>
              <p:cNvSpPr txBox="1"/>
              <p:nvPr/>
            </p:nvSpPr>
            <p:spPr>
              <a:xfrm>
                <a:off x="8790855" y="2662151"/>
                <a:ext cx="1456449" cy="4133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b="1"/>
                  <a:t>Explosive B</a:t>
                </a:r>
                <a:endParaRPr kumimoji="1" lang="ja-JP" altLang="en-US" sz="1000" b="1"/>
              </a:p>
            </p:txBody>
          </p:sp>
          <p:sp>
            <p:nvSpPr>
              <p:cNvPr id="33" name="テキスト ボックス 32"/>
              <p:cNvSpPr txBox="1"/>
              <p:nvPr/>
            </p:nvSpPr>
            <p:spPr>
              <a:xfrm>
                <a:off x="8698809" y="3677042"/>
                <a:ext cx="2000063" cy="4133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ja-JP" altLang="en-US" sz="1000" b="1"/>
                  <a:t> </a:t>
                </a:r>
                <a:r>
                  <a:rPr lang="en-US" altLang="ja-JP" sz="1000" b="1"/>
                  <a:t>Toxic material C</a:t>
                </a:r>
                <a:endParaRPr kumimoji="1" lang="ja-JP" altLang="en-US" sz="1000"/>
              </a:p>
            </p:txBody>
          </p:sp>
        </p:grpSp>
        <p:sp>
          <p:nvSpPr>
            <p:cNvPr id="12" name="正方形/長方形 11"/>
            <p:cNvSpPr/>
            <p:nvPr/>
          </p:nvSpPr>
          <p:spPr>
            <a:xfrm rot="212097">
              <a:off x="11150749" y="871579"/>
              <a:ext cx="235264" cy="5967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/>
            </a:p>
          </p:txBody>
        </p:sp>
        <p:sp>
          <p:nvSpPr>
            <p:cNvPr id="13" name="正方形/長方形 12"/>
            <p:cNvSpPr/>
            <p:nvPr/>
          </p:nvSpPr>
          <p:spPr>
            <a:xfrm rot="212097">
              <a:off x="11110499" y="1669671"/>
              <a:ext cx="235264" cy="5967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/>
            </a:p>
          </p:txBody>
        </p:sp>
        <p:sp>
          <p:nvSpPr>
            <p:cNvPr id="14" name="正方形/長方形 13"/>
            <p:cNvSpPr/>
            <p:nvPr/>
          </p:nvSpPr>
          <p:spPr>
            <a:xfrm rot="212097">
              <a:off x="11062310" y="2365801"/>
              <a:ext cx="301214" cy="5967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/>
            </a:p>
          </p:txBody>
        </p:sp>
        <p:sp>
          <p:nvSpPr>
            <p:cNvPr id="15" name="正方形/長方形 14"/>
            <p:cNvSpPr/>
            <p:nvPr/>
          </p:nvSpPr>
          <p:spPr>
            <a:xfrm rot="212097">
              <a:off x="11014881" y="3059825"/>
              <a:ext cx="298887" cy="5967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/>
            </a:p>
          </p:txBody>
        </p:sp>
        <p:sp>
          <p:nvSpPr>
            <p:cNvPr id="16" name="正方形/長方形 15"/>
            <p:cNvSpPr/>
            <p:nvPr/>
          </p:nvSpPr>
          <p:spPr>
            <a:xfrm rot="212097">
              <a:off x="11027720" y="3688771"/>
              <a:ext cx="385930" cy="1776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/>
            </a:p>
          </p:txBody>
        </p:sp>
        <p:sp>
          <p:nvSpPr>
            <p:cNvPr id="17" name="正方形/長方形 16"/>
            <p:cNvSpPr/>
            <p:nvPr/>
          </p:nvSpPr>
          <p:spPr>
            <a:xfrm rot="212097">
              <a:off x="11180120" y="3841171"/>
              <a:ext cx="385930" cy="1776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/>
            </a:p>
          </p:txBody>
        </p:sp>
        <p:sp>
          <p:nvSpPr>
            <p:cNvPr id="18" name="正方形/長方形 17"/>
            <p:cNvSpPr/>
            <p:nvPr/>
          </p:nvSpPr>
          <p:spPr>
            <a:xfrm rot="212097">
              <a:off x="10783972" y="4232923"/>
              <a:ext cx="385930" cy="1776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/>
            </a:p>
          </p:txBody>
        </p:sp>
        <p:sp>
          <p:nvSpPr>
            <p:cNvPr id="19" name="正方形/長方形 18"/>
            <p:cNvSpPr/>
            <p:nvPr/>
          </p:nvSpPr>
          <p:spPr>
            <a:xfrm rot="212097">
              <a:off x="10464733" y="4638153"/>
              <a:ext cx="385930" cy="1776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/>
            </a:p>
          </p:txBody>
        </p:sp>
        <p:sp>
          <p:nvSpPr>
            <p:cNvPr id="20" name="正方形/長方形 19"/>
            <p:cNvSpPr/>
            <p:nvPr/>
          </p:nvSpPr>
          <p:spPr>
            <a:xfrm rot="212097">
              <a:off x="10264289" y="5003037"/>
              <a:ext cx="385930" cy="1776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/>
            </a:p>
          </p:txBody>
        </p:sp>
        <p:sp>
          <p:nvSpPr>
            <p:cNvPr id="21" name="正方形/長方形 20"/>
            <p:cNvSpPr/>
            <p:nvPr/>
          </p:nvSpPr>
          <p:spPr>
            <a:xfrm rot="212097">
              <a:off x="9983472" y="5477341"/>
              <a:ext cx="385930" cy="1776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/>
            </a:p>
          </p:txBody>
        </p:sp>
        <p:sp>
          <p:nvSpPr>
            <p:cNvPr id="22" name="正方形/長方形 21"/>
            <p:cNvSpPr/>
            <p:nvPr/>
          </p:nvSpPr>
          <p:spPr>
            <a:xfrm rot="212097">
              <a:off x="9714129" y="5915557"/>
              <a:ext cx="385930" cy="1776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/>
            </a:p>
          </p:txBody>
        </p:sp>
        <p:sp>
          <p:nvSpPr>
            <p:cNvPr id="23" name="正方形/長方形 22"/>
            <p:cNvSpPr/>
            <p:nvPr/>
          </p:nvSpPr>
          <p:spPr>
            <a:xfrm rot="212097">
              <a:off x="8781831" y="6130263"/>
              <a:ext cx="385930" cy="1776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/>
            </a:p>
          </p:txBody>
        </p:sp>
        <p:sp>
          <p:nvSpPr>
            <p:cNvPr id="24" name="正方形/長方形 23"/>
            <p:cNvSpPr/>
            <p:nvPr/>
          </p:nvSpPr>
          <p:spPr>
            <a:xfrm rot="212097">
              <a:off x="8009655" y="6016088"/>
              <a:ext cx="385930" cy="1776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/>
            </a:p>
          </p:txBody>
        </p:sp>
        <p:sp>
          <p:nvSpPr>
            <p:cNvPr id="25" name="正方形/長方形 24"/>
            <p:cNvSpPr/>
            <p:nvPr/>
          </p:nvSpPr>
          <p:spPr>
            <a:xfrm rot="212097">
              <a:off x="7273866" y="5782952"/>
              <a:ext cx="385930" cy="1776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/>
            </a:p>
          </p:txBody>
        </p:sp>
        <p:sp>
          <p:nvSpPr>
            <p:cNvPr id="26" name="正方形/長方形 25"/>
            <p:cNvSpPr/>
            <p:nvPr/>
          </p:nvSpPr>
          <p:spPr>
            <a:xfrm rot="212097">
              <a:off x="6562401" y="5572600"/>
              <a:ext cx="488928" cy="2803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/>
            </a:p>
          </p:txBody>
        </p:sp>
        <p:sp>
          <p:nvSpPr>
            <p:cNvPr id="27" name="正方形/長方形 26"/>
            <p:cNvSpPr/>
            <p:nvPr/>
          </p:nvSpPr>
          <p:spPr>
            <a:xfrm rot="212097">
              <a:off x="5691159" y="5465895"/>
              <a:ext cx="488928" cy="1712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/>
            </a:p>
          </p:txBody>
        </p:sp>
      </p:grpSp>
      <p:grpSp>
        <p:nvGrpSpPr>
          <p:cNvPr id="48" name="グループ化 47"/>
          <p:cNvGrpSpPr/>
          <p:nvPr/>
        </p:nvGrpSpPr>
        <p:grpSpPr>
          <a:xfrm>
            <a:off x="5102583" y="1004132"/>
            <a:ext cx="2756116" cy="4128032"/>
            <a:chOff x="5357125" y="1208616"/>
            <a:chExt cx="2756116" cy="4128032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57125" y="1208616"/>
              <a:ext cx="2756116" cy="4128032"/>
            </a:xfrm>
            <a:prstGeom prst="rect">
              <a:avLst/>
            </a:prstGeom>
          </p:spPr>
        </p:pic>
        <p:sp>
          <p:nvSpPr>
            <p:cNvPr id="44" name="テキスト ボックス 43"/>
            <p:cNvSpPr txBox="1"/>
            <p:nvPr/>
          </p:nvSpPr>
          <p:spPr>
            <a:xfrm>
              <a:off x="5515250" y="2925529"/>
              <a:ext cx="10550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00" b="1">
                  <a:solidFill>
                    <a:schemeClr val="bg1"/>
                  </a:solidFill>
                </a:rPr>
                <a:t>Muon trackers</a:t>
              </a:r>
            </a:p>
            <a:p>
              <a:r>
                <a:rPr lang="en-US" altLang="ja-JP" sz="1000" b="1">
                  <a:solidFill>
                    <a:schemeClr val="bg1"/>
                  </a:solidFill>
                </a:rPr>
                <a:t>3.5mx3.5m</a:t>
              </a:r>
              <a:endParaRPr kumimoji="1" lang="ja-JP" altLang="en-US" sz="1000" b="1">
                <a:solidFill>
                  <a:schemeClr val="bg1"/>
                </a:solidFill>
              </a:endParaRPr>
            </a:p>
          </p:txBody>
        </p:sp>
        <p:cxnSp>
          <p:nvCxnSpPr>
            <p:cNvPr id="45" name="直線矢印コネクタ 44"/>
            <p:cNvCxnSpPr/>
            <p:nvPr/>
          </p:nvCxnSpPr>
          <p:spPr>
            <a:xfrm flipV="1">
              <a:off x="5888980" y="2723727"/>
              <a:ext cx="221995" cy="208795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矢印コネクタ 45"/>
            <p:cNvCxnSpPr/>
            <p:nvPr/>
          </p:nvCxnSpPr>
          <p:spPr>
            <a:xfrm>
              <a:off x="5904853" y="3334892"/>
              <a:ext cx="190247" cy="45735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コンテンツ プレースホルダー 1"/>
          <p:cNvSpPr txBox="1">
            <a:spLocks/>
          </p:cNvSpPr>
          <p:nvPr/>
        </p:nvSpPr>
        <p:spPr>
          <a:xfrm>
            <a:off x="123399" y="3940741"/>
            <a:ext cx="4916864" cy="144110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/>
              <a:t>7m x 7m muon tracker for reactor imaging</a:t>
            </a:r>
          </a:p>
          <a:p>
            <a:pPr lvl="1"/>
            <a:r>
              <a:rPr lang="en-US" altLang="ja-JP" sz="1600"/>
              <a:t>Collaborative effort with LANL and DSIC</a:t>
            </a:r>
          </a:p>
          <a:p>
            <a:pPr lvl="1"/>
            <a:r>
              <a:rPr lang="en-US" altLang="ja-JP" sz="1600"/>
              <a:t>6,720 drift tubes used</a:t>
            </a:r>
          </a:p>
          <a:p>
            <a:pPr lvl="1"/>
            <a:r>
              <a:rPr lang="en-US" altLang="ja-JP" sz="1600"/>
              <a:t>Can operate under radiation environment of </a:t>
            </a:r>
          </a:p>
          <a:p>
            <a:pPr marL="342900" lvl="1" indent="0">
              <a:buNone/>
            </a:pPr>
            <a:r>
              <a:rPr lang="en-US" altLang="ja-JP" sz="1600"/>
              <a:t>   50 </a:t>
            </a:r>
            <a:r>
              <a:rPr lang="en-US" altLang="ja-JP" sz="1600" err="1">
                <a:latin typeface="Symbol" panose="05050102010706020507" pitchFamily="18" charset="2"/>
              </a:rPr>
              <a:t>m</a:t>
            </a:r>
            <a:r>
              <a:rPr lang="en-US" altLang="ja-JP" sz="1600" err="1"/>
              <a:t>Sv</a:t>
            </a:r>
            <a:r>
              <a:rPr lang="en-US" altLang="ja-JP" sz="1600"/>
              <a:t>/h</a:t>
            </a:r>
          </a:p>
        </p:txBody>
      </p:sp>
      <p:grpSp>
        <p:nvGrpSpPr>
          <p:cNvPr id="3" name="グループ化 2"/>
          <p:cNvGrpSpPr/>
          <p:nvPr/>
        </p:nvGrpSpPr>
        <p:grpSpPr>
          <a:xfrm>
            <a:off x="315604" y="1345088"/>
            <a:ext cx="4458230" cy="2495427"/>
            <a:chOff x="315604" y="1345088"/>
            <a:chExt cx="4458230" cy="2495427"/>
          </a:xfrm>
        </p:grpSpPr>
        <p:grpSp>
          <p:nvGrpSpPr>
            <p:cNvPr id="43" name="グループ化 42"/>
            <p:cNvGrpSpPr/>
            <p:nvPr/>
          </p:nvGrpSpPr>
          <p:grpSpPr>
            <a:xfrm>
              <a:off x="315604" y="1345088"/>
              <a:ext cx="4444781" cy="2495427"/>
              <a:chOff x="194686" y="1464855"/>
              <a:chExt cx="4444781" cy="2495427"/>
            </a:xfrm>
          </p:grpSpPr>
          <p:grpSp>
            <p:nvGrpSpPr>
              <p:cNvPr id="35" name="グループ化 34"/>
              <p:cNvGrpSpPr/>
              <p:nvPr/>
            </p:nvGrpSpPr>
            <p:grpSpPr>
              <a:xfrm>
                <a:off x="194686" y="1464855"/>
                <a:ext cx="4444781" cy="2495427"/>
                <a:chOff x="194686" y="1464855"/>
                <a:chExt cx="4444781" cy="2495427"/>
              </a:xfrm>
            </p:grpSpPr>
            <p:pic>
              <p:nvPicPr>
                <p:cNvPr id="4" name="Picture 2" descr="Cosmic-ray Muon Technology to be Used　To Image Debris Inside Fukushima Dai-ichi Reactors -Can image debris as small as 30-cm size-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4686" y="1464855"/>
                  <a:ext cx="4444781" cy="24954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4" name="テキスト ボックス 33"/>
                <p:cNvSpPr txBox="1"/>
                <p:nvPr/>
              </p:nvSpPr>
              <p:spPr>
                <a:xfrm>
                  <a:off x="419359" y="2786840"/>
                  <a:ext cx="105509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000" b="1">
                      <a:solidFill>
                        <a:schemeClr val="bg1"/>
                      </a:solidFill>
                    </a:rPr>
                    <a:t>Muon trackers</a:t>
                  </a:r>
                </a:p>
                <a:p>
                  <a:r>
                    <a:rPr lang="en-US" altLang="ja-JP" sz="1000" b="1">
                      <a:solidFill>
                        <a:schemeClr val="bg1"/>
                      </a:solidFill>
                    </a:rPr>
                    <a:t>7mx7m</a:t>
                  </a:r>
                  <a:endParaRPr kumimoji="1" lang="ja-JP" altLang="en-US" sz="1000" b="1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37" name="直線矢印コネクタ 36"/>
              <p:cNvCxnSpPr/>
              <p:nvPr/>
            </p:nvCxnSpPr>
            <p:spPr>
              <a:xfrm flipV="1">
                <a:off x="1362370" y="2606818"/>
                <a:ext cx="221995" cy="208795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矢印コネクタ 37"/>
              <p:cNvCxnSpPr/>
              <p:nvPr/>
            </p:nvCxnSpPr>
            <p:spPr>
              <a:xfrm>
                <a:off x="1397884" y="3035527"/>
                <a:ext cx="301245" cy="199707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テキスト ボックス 39"/>
            <p:cNvSpPr txBox="1"/>
            <p:nvPr/>
          </p:nvSpPr>
          <p:spPr>
            <a:xfrm>
              <a:off x="4294216" y="3587762"/>
              <a:ext cx="4796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00" b="1">
                  <a:solidFill>
                    <a:schemeClr val="bg1"/>
                  </a:solidFill>
                </a:rPr>
                <a:t>2015</a:t>
              </a:r>
            </a:p>
          </p:txBody>
        </p:sp>
      </p:grpSp>
      <p:sp>
        <p:nvSpPr>
          <p:cNvPr id="41" name="コンテンツ プレースホルダー 1"/>
          <p:cNvSpPr txBox="1">
            <a:spLocks/>
          </p:cNvSpPr>
          <p:nvPr/>
        </p:nvSpPr>
        <p:spPr>
          <a:xfrm>
            <a:off x="5219476" y="5269716"/>
            <a:ext cx="5524723" cy="144110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/>
              <a:t>3.5m x 3.5m muon tracker for R&amp;D</a:t>
            </a:r>
          </a:p>
          <a:p>
            <a:pPr lvl="1"/>
            <a:r>
              <a:rPr lang="en-US" altLang="ja-JP" sz="1600"/>
              <a:t>1,680 drift tubes used</a:t>
            </a:r>
          </a:p>
          <a:p>
            <a:pPr lvl="1"/>
            <a:r>
              <a:rPr lang="en-US" altLang="ja-JP" sz="1600"/>
              <a:t>Non-destructive evaluation of infrastructures </a:t>
            </a:r>
          </a:p>
          <a:p>
            <a:pPr lvl="1"/>
            <a:r>
              <a:rPr lang="en-US" altLang="ja-JP" sz="1600"/>
              <a:t>Material accounting</a:t>
            </a:r>
          </a:p>
          <a:p>
            <a:pPr lvl="1"/>
            <a:endParaRPr lang="en-US" altLang="ja-JP" sz="1600"/>
          </a:p>
          <a:p>
            <a:pPr lvl="1"/>
            <a:endParaRPr lang="en-US" altLang="ja-JP" sz="1600"/>
          </a:p>
          <a:p>
            <a:pPr lvl="1"/>
            <a:endParaRPr lang="en-US" altLang="ja-JP" sz="160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7441401" y="4883083"/>
            <a:ext cx="4796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b="1">
                <a:solidFill>
                  <a:schemeClr val="bg1"/>
                </a:solidFill>
              </a:rPr>
              <a:t>2020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9344188-E2CC-FE8A-CDEA-2FB8E862ABCD}"/>
              </a:ext>
            </a:extLst>
          </p:cNvPr>
          <p:cNvSpPr txBox="1"/>
          <p:nvPr/>
        </p:nvSpPr>
        <p:spPr>
          <a:xfrm>
            <a:off x="123399" y="5729960"/>
            <a:ext cx="405671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50" dirty="0">
                <a:effectLst/>
                <a:latin typeface="Calibri" panose="020F050202020403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Fukushima Daiichi muon imaging project was carried out as a part of “Project of Decommissioning and Contaminated Water Management” supported by Ministry of Economy, Trade and Industry, Japan.</a:t>
            </a:r>
            <a:endParaRPr lang="ja-JP" altLang="en-US" sz="1050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C275A39-1BF0-26D6-39F4-59688397673D}"/>
              </a:ext>
            </a:extLst>
          </p:cNvPr>
          <p:cNvSpPr txBox="1"/>
          <p:nvPr/>
        </p:nvSpPr>
        <p:spPr>
          <a:xfrm>
            <a:off x="123399" y="5393259"/>
            <a:ext cx="48806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/>
              <a:t>https://www.global.toshiba/jp/news/corporate/2015/03/pr2701.html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976383167"/>
      </p:ext>
    </p:extLst>
  </p:cSld>
  <p:clrMapOvr>
    <a:masterClrMapping/>
  </p:clrMapOvr>
</p:sld>
</file>

<file path=ppt/theme/theme1.xml><?xml version="1.0" encoding="utf-8"?>
<a:theme xmlns:a="http://schemas.openxmlformats.org/drawingml/2006/main" name="PPT_DesignTemplate_16x9_JP_MeiryoUI_ver2">
  <a:themeElements>
    <a:clrScheme name="brand">
      <a:dk1>
        <a:srgbClr val="000000"/>
      </a:dk1>
      <a:lt1>
        <a:srgbClr val="FFFFFF"/>
      </a:lt1>
      <a:dk2>
        <a:srgbClr val="7F7F7F"/>
      </a:dk2>
      <a:lt2>
        <a:srgbClr val="E5E5E5"/>
      </a:lt2>
      <a:accent1>
        <a:srgbClr val="0064D2"/>
      </a:accent1>
      <a:accent2>
        <a:srgbClr val="64AFE1"/>
      </a:accent2>
      <a:accent3>
        <a:srgbClr val="A0A0A5"/>
      </a:accent3>
      <a:accent4>
        <a:srgbClr val="644080"/>
      </a:accent4>
      <a:accent5>
        <a:srgbClr val="CECED0"/>
      </a:accent5>
      <a:accent6>
        <a:srgbClr val="FA9628"/>
      </a:accent6>
      <a:hlink>
        <a:srgbClr val="E61E1E"/>
      </a:hlink>
      <a:folHlink>
        <a:srgbClr val="FA9628"/>
      </a:folHlink>
    </a:clrScheme>
    <a:fontScheme name="English　SegoeUI">
      <a:majorFont>
        <a:latin typeface="Segoe UI"/>
        <a:ea typeface="Meiryo UI"/>
        <a:cs typeface=""/>
      </a:majorFont>
      <a:minorFont>
        <a:latin typeface="Segoe UI"/>
        <a:ea typeface="Meiryo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DesignTemplate_16x9_JP_MeiryoUI_ver2" id="{1A2739F4-ADFE-4387-B25A-B111800C40D2}" vid="{8E5AB3E7-5BEA-4BD3-94A7-AA7B65B62E0B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PPT_DesignTemplate_16x9_JP_MeiryoUI_ver2</Template>
  <TotalTime>1067</TotalTime>
  <Words>1704</Words>
  <Application>Microsoft Office PowerPoint</Application>
  <PresentationFormat>ワイド画面</PresentationFormat>
  <Paragraphs>343</Paragraphs>
  <Slides>20</Slides>
  <Notes>2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20</vt:i4>
      </vt:variant>
    </vt:vector>
  </HeadingPairs>
  <TitlesOfParts>
    <vt:vector size="33" baseType="lpstr">
      <vt:lpstr>Meiryo UI</vt:lpstr>
      <vt:lpstr>ＭＳ Ｐゴシック</vt:lpstr>
      <vt:lpstr>游ゴシック</vt:lpstr>
      <vt:lpstr>Arial</vt:lpstr>
      <vt:lpstr>Calibri</vt:lpstr>
      <vt:lpstr>Cambria Math</vt:lpstr>
      <vt:lpstr>Segoe UI</vt:lpstr>
      <vt:lpstr>Symbol</vt:lpstr>
      <vt:lpstr>Times New Roman</vt:lpstr>
      <vt:lpstr>Wingdings</vt:lpstr>
      <vt:lpstr>PPT_DesignTemplate_16x9_JP_MeiryoUI_ver2</vt:lpstr>
      <vt:lpstr>数式</vt:lpstr>
      <vt:lpstr>ワークシート</vt:lpstr>
      <vt:lpstr>Cosmic-ray-muon Scattering for  Nuclear Material Measurement</vt:lpstr>
      <vt:lpstr>Cosmic-ray Muon Scattering Imaging</vt:lpstr>
      <vt:lpstr>Cosmic-ray Muon</vt:lpstr>
      <vt:lpstr>Muon’s Interaction with Material</vt:lpstr>
      <vt:lpstr>Muon Imaging - Transmission Method</vt:lpstr>
      <vt:lpstr>Muon Scattering Imaging Develop at LANL</vt:lpstr>
      <vt:lpstr>Material Identification of Scattering Method</vt:lpstr>
      <vt:lpstr>Muon Tracker for Scattering Imaging</vt:lpstr>
      <vt:lpstr>Muon Trackers Developed at TOSHIBA</vt:lpstr>
      <vt:lpstr>Muon Container Scanner</vt:lpstr>
      <vt:lpstr>Reactor Imaging at TOSHIBA Nuclear Critical Assembly</vt:lpstr>
      <vt:lpstr>Nuclear Security</vt:lpstr>
      <vt:lpstr>Material Accounting of Fukushima Daiichi’s Nuclear Debris using Cosmic-ray Muon Scattering</vt:lpstr>
      <vt:lpstr>Fuel Debris in Fukushima Daiichi Decommissioning</vt:lpstr>
      <vt:lpstr>Amount of Nuclear Fuel Needs to be Estimated</vt:lpstr>
      <vt:lpstr>Measurement of Nuclear Material inside Debris is Challenging</vt:lpstr>
      <vt:lpstr>Muon Scattering Method to Measure Uranium Contents in Debris</vt:lpstr>
      <vt:lpstr>Analysis to Estimate Uranium Contents</vt:lpstr>
      <vt:lpstr>Conclusion and Future Prospect</vt:lpstr>
      <vt:lpstr>PowerPoint プレゼンテーション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東芝における宇宙向け原子力技術研究</dc:title>
  <dc:creator>kimura rei(木村 礼 ＥＳＳ ○ＥＲＤ□ＮＰ開○ＲＣ技)</dc:creator>
  <cp:lastModifiedBy>miyadera haruo(宮寺 晴夫 □研開企○企画１)</cp:lastModifiedBy>
  <cp:revision>1</cp:revision>
  <dcterms:created xsi:type="dcterms:W3CDTF">2021-06-30T06:47:55Z</dcterms:created>
  <dcterms:modified xsi:type="dcterms:W3CDTF">2026-06-01T08:44:38Z</dcterms:modified>
</cp:coreProperties>
</file>