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50145332" r:id="rId2"/>
    <p:sldId id="5888" r:id="rId3"/>
    <p:sldId id="550145373" r:id="rId4"/>
    <p:sldId id="550145374" r:id="rId5"/>
    <p:sldId id="550145375" r:id="rId6"/>
    <p:sldId id="550145366" r:id="rId7"/>
    <p:sldId id="550145367" r:id="rId8"/>
    <p:sldId id="550145376" r:id="rId9"/>
    <p:sldId id="550145362" r:id="rId10"/>
    <p:sldId id="550145361" r:id="rId11"/>
    <p:sldId id="550145368" r:id="rId12"/>
    <p:sldId id="550145363" r:id="rId13"/>
    <p:sldId id="550145365" r:id="rId14"/>
    <p:sldId id="550145377" r:id="rId15"/>
    <p:sldId id="5501453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D9D9D9"/>
    <a:srgbClr val="0070C0"/>
    <a:srgbClr val="4EA72E"/>
    <a:srgbClr val="66B34B"/>
    <a:srgbClr val="205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C3F8C-C8A4-4B9D-A04A-0F025BA28532}" v="21" dt="2026-05-26T13:16:57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0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ás Bence" userId="43a28355-070a-49c6-b291-b39b38399d68" providerId="ADAL" clId="{B0ED60E4-918F-41B0-8D6C-76E3A59DE485}"/>
    <pc:docChg chg="undo custSel addSld delSld modSld sldOrd modMainMaster">
      <pc:chgData name="Dudás Bence" userId="43a28355-070a-49c6-b291-b39b38399d68" providerId="ADAL" clId="{B0ED60E4-918F-41B0-8D6C-76E3A59DE485}" dt="2026-05-26T13:17:47.398" v="29896" actId="27636"/>
      <pc:docMkLst>
        <pc:docMk/>
      </pc:docMkLst>
      <pc:sldChg chg="modSp add mod modTransition">
        <pc:chgData name="Dudás Bence" userId="43a28355-070a-49c6-b291-b39b38399d68" providerId="ADAL" clId="{B0ED60E4-918F-41B0-8D6C-76E3A59DE485}" dt="2026-05-26T11:46:36.222" v="29525"/>
        <pc:sldMkLst>
          <pc:docMk/>
          <pc:sldMk cId="1018934748" sldId="5888"/>
        </pc:sldMkLst>
        <pc:spChg chg="mod">
          <ac:chgData name="Dudás Bence" userId="43a28355-070a-49c6-b291-b39b38399d68" providerId="ADAL" clId="{B0ED60E4-918F-41B0-8D6C-76E3A59DE485}" dt="2026-05-26T10:38:46.901" v="25766" actId="20577"/>
          <ac:spMkLst>
            <pc:docMk/>
            <pc:sldMk cId="1018934748" sldId="5888"/>
            <ac:spMk id="2" creationId="{E6E484EC-E3F2-0E4E-E5F2-1F9D134A3887}"/>
          </ac:spMkLst>
        </pc:spChg>
        <pc:spChg chg="mod">
          <ac:chgData name="Dudás Bence" userId="43a28355-070a-49c6-b291-b39b38399d68" providerId="ADAL" clId="{B0ED60E4-918F-41B0-8D6C-76E3A59DE485}" dt="2026-05-17T13:54:19.782" v="22338" actId="20577"/>
          <ac:spMkLst>
            <pc:docMk/>
            <pc:sldMk cId="1018934748" sldId="5888"/>
            <ac:spMk id="3" creationId="{00000000-0000-0000-0000-000000000000}"/>
          </ac:spMkLst>
        </pc:spChg>
        <pc:spChg chg="mod">
          <ac:chgData name="Dudás Bence" userId="43a28355-070a-49c6-b291-b39b38399d68" providerId="ADAL" clId="{B0ED60E4-918F-41B0-8D6C-76E3A59DE485}" dt="2026-05-17T13:53:56.403" v="22305"/>
          <ac:spMkLst>
            <pc:docMk/>
            <pc:sldMk cId="1018934748" sldId="5888"/>
            <ac:spMk id="4" creationId="{D6C7516B-F02D-75FD-AC2B-2EB74D19A7ED}"/>
          </ac:spMkLst>
        </pc:spChg>
        <pc:spChg chg="mod">
          <ac:chgData name="Dudás Bence" userId="43a28355-070a-49c6-b291-b39b38399d68" providerId="ADAL" clId="{B0ED60E4-918F-41B0-8D6C-76E3A59DE485}" dt="2026-05-17T13:54:01.265" v="22306" actId="207"/>
          <ac:spMkLst>
            <pc:docMk/>
            <pc:sldMk cId="1018934748" sldId="5888"/>
            <ac:spMk id="5" creationId="{3DE09C7E-0ABC-5186-75D0-B4EAF9D0D64C}"/>
          </ac:spMkLst>
        </pc:spChg>
      </pc:sldChg>
      <pc:sldChg chg="addSp delSp modSp mod modTransition">
        <pc:chgData name="Dudás Bence" userId="43a28355-070a-49c6-b291-b39b38399d68" providerId="ADAL" clId="{B0ED60E4-918F-41B0-8D6C-76E3A59DE485}" dt="2026-05-26T13:00:26.325" v="29582" actId="20577"/>
        <pc:sldMkLst>
          <pc:docMk/>
          <pc:sldMk cId="4242593012" sldId="550145332"/>
        </pc:sldMkLst>
        <pc:spChg chg="add del mod">
          <ac:chgData name="Dudás Bence" userId="43a28355-070a-49c6-b291-b39b38399d68" providerId="ADAL" clId="{B0ED60E4-918F-41B0-8D6C-76E3A59DE485}" dt="2026-05-17T13:47:57.233" v="22144" actId="47"/>
          <ac:spMkLst>
            <pc:docMk/>
            <pc:sldMk cId="4242593012" sldId="550145332"/>
            <ac:spMk id="3" creationId="{3A0A5159-5CB2-C1E9-F212-C4BF79BBA847}"/>
          </ac:spMkLst>
        </pc:spChg>
        <pc:spChg chg="add mod">
          <ac:chgData name="Dudás Bence" userId="43a28355-070a-49c6-b291-b39b38399d68" providerId="ADAL" clId="{B0ED60E4-918F-41B0-8D6C-76E3A59DE485}" dt="2026-05-17T13:50:54.166" v="22276" actId="20577"/>
          <ac:spMkLst>
            <pc:docMk/>
            <pc:sldMk cId="4242593012" sldId="550145332"/>
            <ac:spMk id="5" creationId="{E5689EEE-46FA-557D-B427-6CA1F90427C0}"/>
          </ac:spMkLst>
        </pc:spChg>
        <pc:spChg chg="mod">
          <ac:chgData name="Dudás Bence" userId="43a28355-070a-49c6-b291-b39b38399d68" providerId="ADAL" clId="{B0ED60E4-918F-41B0-8D6C-76E3A59DE485}" dt="2026-05-26T13:00:26.325" v="29582" actId="20577"/>
          <ac:spMkLst>
            <pc:docMk/>
            <pc:sldMk cId="4242593012" sldId="550145332"/>
            <ac:spMk id="17" creationId="{1B6FE690-8D3F-3B75-876D-E4554DDB0EAB}"/>
          </ac:spMkLst>
        </pc:spChg>
      </pc:sldChg>
      <pc:sldChg chg="addSp delSp modSp new mod modTransition chgLayout">
        <pc:chgData name="Dudás Bence" userId="43a28355-070a-49c6-b291-b39b38399d68" providerId="ADAL" clId="{B0ED60E4-918F-41B0-8D6C-76E3A59DE485}" dt="2026-05-26T11:46:36.222" v="29525"/>
        <pc:sldMkLst>
          <pc:docMk/>
          <pc:sldMk cId="2618576401" sldId="550145361"/>
        </pc:sldMkLst>
        <pc:spChg chg="add mod">
          <ac:chgData name="Dudás Bence" userId="43a28355-070a-49c6-b291-b39b38399d68" providerId="ADAL" clId="{B0ED60E4-918F-41B0-8D6C-76E3A59DE485}" dt="2026-05-17T14:08:39.926" v="23040" actId="14100"/>
          <ac:spMkLst>
            <pc:docMk/>
            <pc:sldMk cId="2618576401" sldId="550145361"/>
            <ac:spMk id="2" creationId="{78FD8D95-35C9-4881-EF19-774AF8FD8A3E}"/>
          </ac:spMkLst>
        </pc:spChg>
        <pc:spChg chg="mod ord">
          <ac:chgData name="Dudás Bence" userId="43a28355-070a-49c6-b291-b39b38399d68" providerId="ADAL" clId="{B0ED60E4-918F-41B0-8D6C-76E3A59DE485}" dt="2026-05-17T13:52:12.563" v="22296" actId="700"/>
          <ac:spMkLst>
            <pc:docMk/>
            <pc:sldMk cId="2618576401" sldId="550145361"/>
            <ac:spMk id="5" creationId="{FFF9498B-8E94-35EE-B343-4CA5428143DE}"/>
          </ac:spMkLst>
        </pc:spChg>
        <pc:spChg chg="mod ord">
          <ac:chgData name="Dudás Bence" userId="43a28355-070a-49c6-b291-b39b38399d68" providerId="ADAL" clId="{B0ED60E4-918F-41B0-8D6C-76E3A59DE485}" dt="2026-05-17T13:52:12.563" v="22296" actId="700"/>
          <ac:spMkLst>
            <pc:docMk/>
            <pc:sldMk cId="2618576401" sldId="550145361"/>
            <ac:spMk id="6" creationId="{DAC56016-F9EB-3CEE-5454-6BE4DA294631}"/>
          </ac:spMkLst>
        </pc:spChg>
        <pc:spChg chg="add mod ord">
          <ac:chgData name="Dudás Bence" userId="43a28355-070a-49c6-b291-b39b38399d68" providerId="ADAL" clId="{B0ED60E4-918F-41B0-8D6C-76E3A59DE485}" dt="2026-05-17T14:05:03.942" v="22668" actId="14100"/>
          <ac:spMkLst>
            <pc:docMk/>
            <pc:sldMk cId="2618576401" sldId="550145361"/>
            <ac:spMk id="7" creationId="{C00BF6AA-A3A4-E172-2679-AE8F4A35B501}"/>
          </ac:spMkLst>
        </pc:spChg>
        <pc:spChg chg="add mod ord">
          <ac:chgData name="Dudás Bence" userId="43a28355-070a-49c6-b291-b39b38399d68" providerId="ADAL" clId="{B0ED60E4-918F-41B0-8D6C-76E3A59DE485}" dt="2026-05-17T13:56:55.136" v="22376"/>
          <ac:spMkLst>
            <pc:docMk/>
            <pc:sldMk cId="2618576401" sldId="550145361"/>
            <ac:spMk id="8" creationId="{1B46509E-DF27-BBBE-2CC4-5A8567CE1531}"/>
          </ac:spMkLst>
        </pc:spChg>
        <pc:spChg chg="add mod ord">
          <ac:chgData name="Dudás Bence" userId="43a28355-070a-49c6-b291-b39b38399d68" providerId="ADAL" clId="{B0ED60E4-918F-41B0-8D6C-76E3A59DE485}" dt="2026-05-17T13:56:14.167" v="22362"/>
          <ac:spMkLst>
            <pc:docMk/>
            <pc:sldMk cId="2618576401" sldId="550145361"/>
            <ac:spMk id="9" creationId="{5E5DAAA5-1E46-B97A-2FDF-0F21C3FC8078}"/>
          </ac:spMkLst>
        </pc:spChg>
        <pc:picChg chg="add mod">
          <ac:chgData name="Dudás Bence" userId="43a28355-070a-49c6-b291-b39b38399d68" providerId="ADAL" clId="{B0ED60E4-918F-41B0-8D6C-76E3A59DE485}" dt="2026-05-17T14:08:29.529" v="23038" actId="1076"/>
          <ac:picMkLst>
            <pc:docMk/>
            <pc:sldMk cId="2618576401" sldId="550145361"/>
            <ac:picMk id="1026" creationId="{2D2EB862-9420-5CC4-6AD0-81F2B35D6621}"/>
          </ac:picMkLst>
        </pc:picChg>
      </pc:sldChg>
      <pc:sldChg chg="modSp new mod ord modTransition">
        <pc:chgData name="Dudás Bence" userId="43a28355-070a-49c6-b291-b39b38399d68" providerId="ADAL" clId="{B0ED60E4-918F-41B0-8D6C-76E3A59DE485}" dt="2026-05-26T11:46:36.222" v="29525"/>
        <pc:sldMkLst>
          <pc:docMk/>
          <pc:sldMk cId="3940771800" sldId="550145362"/>
        </pc:sldMkLst>
        <pc:spChg chg="mod">
          <ac:chgData name="Dudás Bence" userId="43a28355-070a-49c6-b291-b39b38399d68" providerId="ADAL" clId="{B0ED60E4-918F-41B0-8D6C-76E3A59DE485}" dt="2026-05-17T13:55:21.059" v="22361" actId="20577"/>
          <ac:spMkLst>
            <pc:docMk/>
            <pc:sldMk cId="3940771800" sldId="550145362"/>
            <ac:spMk id="2" creationId="{E7D31EF1-39E7-480B-E83A-4027ED4967B5}"/>
          </ac:spMkLst>
        </pc:spChg>
        <pc:spChg chg="mod">
          <ac:chgData name="Dudás Bence" userId="43a28355-070a-49c6-b291-b39b38399d68" providerId="ADAL" clId="{B0ED60E4-918F-41B0-8D6C-76E3A59DE485}" dt="2026-05-17T13:56:14.215" v="22363" actId="27636"/>
          <ac:spMkLst>
            <pc:docMk/>
            <pc:sldMk cId="3940771800" sldId="550145362"/>
            <ac:spMk id="3" creationId="{A1D1FCA7-63F2-7D36-3662-651F03C278CA}"/>
          </ac:spMkLst>
        </pc:spChg>
      </pc:sldChg>
      <pc:sldChg chg="addSp modSp new mod modTransition">
        <pc:chgData name="Dudás Bence" userId="43a28355-070a-49c6-b291-b39b38399d68" providerId="ADAL" clId="{B0ED60E4-918F-41B0-8D6C-76E3A59DE485}" dt="2026-05-26T13:13:17.675" v="29788" actId="113"/>
        <pc:sldMkLst>
          <pc:docMk/>
          <pc:sldMk cId="1960366957" sldId="550145363"/>
        </pc:sldMkLst>
        <pc:spChg chg="mod">
          <ac:chgData name="Dudás Bence" userId="43a28355-070a-49c6-b291-b39b38399d68" providerId="ADAL" clId="{B0ED60E4-918F-41B0-8D6C-76E3A59DE485}" dt="2026-05-17T13:57:40.419" v="22380"/>
          <ac:spMkLst>
            <pc:docMk/>
            <pc:sldMk cId="1960366957" sldId="550145363"/>
            <ac:spMk id="2" creationId="{8450CF43-AED9-0FF9-8C55-B97FD056E9F7}"/>
          </ac:spMkLst>
        </pc:spChg>
        <pc:spChg chg="mod">
          <ac:chgData name="Dudás Bence" userId="43a28355-070a-49c6-b291-b39b38399d68" providerId="ADAL" clId="{B0ED60E4-918F-41B0-8D6C-76E3A59DE485}" dt="2026-05-17T13:57:25.203" v="22379" actId="27636"/>
          <ac:spMkLst>
            <pc:docMk/>
            <pc:sldMk cId="1960366957" sldId="550145363"/>
            <ac:spMk id="3" creationId="{8AD63BCE-05A7-B9FA-2E2C-9A40738612BB}"/>
          </ac:spMkLst>
        </pc:spChg>
        <pc:spChg chg="mod ord">
          <ac:chgData name="Dudás Bence" userId="43a28355-070a-49c6-b291-b39b38399d68" providerId="ADAL" clId="{B0ED60E4-918F-41B0-8D6C-76E3A59DE485}" dt="2026-05-26T13:13:17.675" v="29788" actId="113"/>
          <ac:spMkLst>
            <pc:docMk/>
            <pc:sldMk cId="1960366957" sldId="550145363"/>
            <ac:spMk id="4" creationId="{B3C005A7-7F81-2884-0A20-3856DA1B1392}"/>
          </ac:spMkLst>
        </pc:spChg>
        <pc:picChg chg="add mod">
          <ac:chgData name="Dudás Bence" userId="43a28355-070a-49c6-b291-b39b38399d68" providerId="ADAL" clId="{B0ED60E4-918F-41B0-8D6C-76E3A59DE485}" dt="2026-05-26T11:24:44.919" v="28655" actId="1076"/>
          <ac:picMkLst>
            <pc:docMk/>
            <pc:sldMk cId="1960366957" sldId="550145363"/>
            <ac:picMk id="9" creationId="{B0811376-F6FC-0BB0-394B-AAD80339D0E1}"/>
          </ac:picMkLst>
        </pc:picChg>
      </pc:sldChg>
      <pc:sldChg chg="modSp new del mod ord modTransition">
        <pc:chgData name="Dudás Bence" userId="43a28355-070a-49c6-b291-b39b38399d68" providerId="ADAL" clId="{B0ED60E4-918F-41B0-8D6C-76E3A59DE485}" dt="2026-05-26T13:15:58.234" v="29819" actId="47"/>
        <pc:sldMkLst>
          <pc:docMk/>
          <pc:sldMk cId="1850893359" sldId="550145364"/>
        </pc:sldMkLst>
        <pc:spChg chg="mod">
          <ac:chgData name="Dudás Bence" userId="43a28355-070a-49c6-b291-b39b38399d68" providerId="ADAL" clId="{B0ED60E4-918F-41B0-8D6C-76E3A59DE485}" dt="2026-05-26T11:25:37.209" v="28685" actId="20577"/>
          <ac:spMkLst>
            <pc:docMk/>
            <pc:sldMk cId="1850893359" sldId="550145364"/>
            <ac:spMk id="2" creationId="{CBE6F07A-B194-9374-590D-1BAACC6AD2AA}"/>
          </ac:spMkLst>
        </pc:spChg>
        <pc:spChg chg="mod">
          <ac:chgData name="Dudás Bence" userId="43a28355-070a-49c6-b291-b39b38399d68" providerId="ADAL" clId="{B0ED60E4-918F-41B0-8D6C-76E3A59DE485}" dt="2026-05-26T11:25:32.231" v="28669"/>
          <ac:spMkLst>
            <pc:docMk/>
            <pc:sldMk cId="1850893359" sldId="550145364"/>
            <ac:spMk id="3" creationId="{FF7C052F-4C44-1978-24F8-DE9BDFECF9E9}"/>
          </ac:spMkLst>
        </pc:spChg>
        <pc:spChg chg="mod">
          <ac:chgData name="Dudás Bence" userId="43a28355-070a-49c6-b291-b39b38399d68" providerId="ADAL" clId="{B0ED60E4-918F-41B0-8D6C-76E3A59DE485}" dt="2026-05-17T19:51:09.368" v="25661" actId="20577"/>
          <ac:spMkLst>
            <pc:docMk/>
            <pc:sldMk cId="1850893359" sldId="550145364"/>
            <ac:spMk id="4" creationId="{80A0D48B-8085-084B-6D84-48FF579DB10C}"/>
          </ac:spMkLst>
        </pc:spChg>
      </pc:sldChg>
      <pc:sldChg chg="modSp add mod ord modTransition">
        <pc:chgData name="Dudás Bence" userId="43a28355-070a-49c6-b291-b39b38399d68" providerId="ADAL" clId="{B0ED60E4-918F-41B0-8D6C-76E3A59DE485}" dt="2026-05-26T11:46:36.222" v="29525"/>
        <pc:sldMkLst>
          <pc:docMk/>
          <pc:sldMk cId="368789422" sldId="550145365"/>
        </pc:sldMkLst>
        <pc:spChg chg="mod">
          <ac:chgData name="Dudás Bence" userId="43a28355-070a-49c6-b291-b39b38399d68" providerId="ADAL" clId="{B0ED60E4-918F-41B0-8D6C-76E3A59DE485}" dt="2026-05-26T11:25:21.322" v="28666" actId="20577"/>
          <ac:spMkLst>
            <pc:docMk/>
            <pc:sldMk cId="368789422" sldId="550145365"/>
            <ac:spMk id="2" creationId="{FDBA3E7A-39D8-6959-BD79-194BA4A8C04C}"/>
          </ac:spMkLst>
        </pc:spChg>
      </pc:sldChg>
      <pc:sldChg chg="modSp new mod ord modTransition">
        <pc:chgData name="Dudás Bence" userId="43a28355-070a-49c6-b291-b39b38399d68" providerId="ADAL" clId="{B0ED60E4-918F-41B0-8D6C-76E3A59DE485}" dt="2026-05-26T11:46:36.222" v="29525"/>
        <pc:sldMkLst>
          <pc:docMk/>
          <pc:sldMk cId="1031471812" sldId="550145366"/>
        </pc:sldMkLst>
        <pc:spChg chg="mod">
          <ac:chgData name="Dudás Bence" userId="43a28355-070a-49c6-b291-b39b38399d68" providerId="ADAL" clId="{B0ED60E4-918F-41B0-8D6C-76E3A59DE485}" dt="2026-05-17T14:01:23.578" v="22538"/>
          <ac:spMkLst>
            <pc:docMk/>
            <pc:sldMk cId="1031471812" sldId="550145366"/>
            <ac:spMk id="2" creationId="{64A6B16F-4F54-4E93-EEB2-9DD46719429B}"/>
          </ac:spMkLst>
        </pc:spChg>
        <pc:spChg chg="mod">
          <ac:chgData name="Dudás Bence" userId="43a28355-070a-49c6-b291-b39b38399d68" providerId="ADAL" clId="{B0ED60E4-918F-41B0-8D6C-76E3A59DE485}" dt="2026-05-17T14:01:23.604" v="22539" actId="27636"/>
          <ac:spMkLst>
            <pc:docMk/>
            <pc:sldMk cId="1031471812" sldId="550145366"/>
            <ac:spMk id="3" creationId="{AC126EF9-E867-C590-4477-C80167688F78}"/>
          </ac:spMkLst>
        </pc:spChg>
      </pc:sldChg>
      <pc:sldChg chg="addSp modSp new mod ord modTransition">
        <pc:chgData name="Dudás Bence" userId="43a28355-070a-49c6-b291-b39b38399d68" providerId="ADAL" clId="{B0ED60E4-918F-41B0-8D6C-76E3A59DE485}" dt="2026-05-26T13:02:39.382" v="29656" actId="20577"/>
        <pc:sldMkLst>
          <pc:docMk/>
          <pc:sldMk cId="4264929768" sldId="550145367"/>
        </pc:sldMkLst>
        <pc:spChg chg="mod">
          <ac:chgData name="Dudás Bence" userId="43a28355-070a-49c6-b291-b39b38399d68" providerId="ADAL" clId="{B0ED60E4-918F-41B0-8D6C-76E3A59DE485}" dt="2026-05-17T14:01:49.254" v="22556" actId="20577"/>
          <ac:spMkLst>
            <pc:docMk/>
            <pc:sldMk cId="4264929768" sldId="550145367"/>
            <ac:spMk id="2" creationId="{F07D2EAA-3825-3310-2FE1-8E602852BFEA}"/>
          </ac:spMkLst>
        </pc:spChg>
        <pc:spChg chg="mod">
          <ac:chgData name="Dudás Bence" userId="43a28355-070a-49c6-b291-b39b38399d68" providerId="ADAL" clId="{B0ED60E4-918F-41B0-8D6C-76E3A59DE485}" dt="2026-05-17T14:01:29.570" v="22541"/>
          <ac:spMkLst>
            <pc:docMk/>
            <pc:sldMk cId="4264929768" sldId="550145367"/>
            <ac:spMk id="3" creationId="{DFFF92B3-C9D3-5D53-E97D-D8917930FC52}"/>
          </ac:spMkLst>
        </pc:spChg>
        <pc:spChg chg="mod">
          <ac:chgData name="Dudás Bence" userId="43a28355-070a-49c6-b291-b39b38399d68" providerId="ADAL" clId="{B0ED60E4-918F-41B0-8D6C-76E3A59DE485}" dt="2026-05-26T13:02:39.382" v="29656" actId="20577"/>
          <ac:spMkLst>
            <pc:docMk/>
            <pc:sldMk cId="4264929768" sldId="550145367"/>
            <ac:spMk id="4" creationId="{253DD80F-1C67-2398-B6BA-3AA9B8C10EF5}"/>
          </ac:spMkLst>
        </pc:spChg>
        <pc:spChg chg="add mod">
          <ac:chgData name="Dudás Bence" userId="43a28355-070a-49c6-b291-b39b38399d68" providerId="ADAL" clId="{B0ED60E4-918F-41B0-8D6C-76E3A59DE485}" dt="2026-05-26T11:19:14.119" v="28331" actId="1076"/>
          <ac:spMkLst>
            <pc:docMk/>
            <pc:sldMk cId="4264929768" sldId="550145367"/>
            <ac:spMk id="7" creationId="{DCA705A5-FDD8-C66E-F7EF-2C976480FF62}"/>
          </ac:spMkLst>
        </pc:spChg>
        <pc:picChg chg="add mod">
          <ac:chgData name="Dudás Bence" userId="43a28355-070a-49c6-b291-b39b38399d68" providerId="ADAL" clId="{B0ED60E4-918F-41B0-8D6C-76E3A59DE485}" dt="2026-05-26T11:19:17.950" v="28332" actId="14100"/>
          <ac:picMkLst>
            <pc:docMk/>
            <pc:sldMk cId="4264929768" sldId="550145367"/>
            <ac:picMk id="8" creationId="{B634386C-8D70-680E-F930-7D68645F4C83}"/>
          </ac:picMkLst>
        </pc:picChg>
        <pc:picChg chg="add mod">
          <ac:chgData name="Dudás Bence" userId="43a28355-070a-49c6-b291-b39b38399d68" providerId="ADAL" clId="{B0ED60E4-918F-41B0-8D6C-76E3A59DE485}" dt="2026-05-17T18:46:07.059" v="23106" actId="1076"/>
          <ac:picMkLst>
            <pc:docMk/>
            <pc:sldMk cId="4264929768" sldId="550145367"/>
            <ac:picMk id="10" creationId="{3686D9C4-86AC-490A-F6DA-6C3BF2303A18}"/>
          </ac:picMkLst>
        </pc:picChg>
      </pc:sldChg>
      <pc:sldChg chg="addSp delSp modSp new mod modTransition">
        <pc:chgData name="Dudás Bence" userId="43a28355-070a-49c6-b291-b39b38399d68" providerId="ADAL" clId="{B0ED60E4-918F-41B0-8D6C-76E3A59DE485}" dt="2026-05-26T13:06:57.464" v="29659" actId="20577"/>
        <pc:sldMkLst>
          <pc:docMk/>
          <pc:sldMk cId="3763379750" sldId="550145368"/>
        </pc:sldMkLst>
        <pc:spChg chg="mod">
          <ac:chgData name="Dudás Bence" userId="43a28355-070a-49c6-b291-b39b38399d68" providerId="ADAL" clId="{B0ED60E4-918F-41B0-8D6C-76E3A59DE485}" dt="2026-05-17T14:09:34.426" v="23071" actId="20577"/>
          <ac:spMkLst>
            <pc:docMk/>
            <pc:sldMk cId="3763379750" sldId="550145368"/>
            <ac:spMk id="2" creationId="{B400CF11-BA61-F09E-690B-EC51EC45701E}"/>
          </ac:spMkLst>
        </pc:spChg>
        <pc:spChg chg="mod">
          <ac:chgData name="Dudás Bence" userId="43a28355-070a-49c6-b291-b39b38399d68" providerId="ADAL" clId="{B0ED60E4-918F-41B0-8D6C-76E3A59DE485}" dt="2026-05-17T14:09:39.666" v="23073" actId="27636"/>
          <ac:spMkLst>
            <pc:docMk/>
            <pc:sldMk cId="3763379750" sldId="550145368"/>
            <ac:spMk id="3" creationId="{CA2313A6-6130-9965-3B09-9BE7D240ECC3}"/>
          </ac:spMkLst>
        </pc:spChg>
        <pc:spChg chg="mod">
          <ac:chgData name="Dudás Bence" userId="43a28355-070a-49c6-b291-b39b38399d68" providerId="ADAL" clId="{B0ED60E4-918F-41B0-8D6C-76E3A59DE485}" dt="2026-05-26T13:06:57.464" v="29659" actId="20577"/>
          <ac:spMkLst>
            <pc:docMk/>
            <pc:sldMk cId="3763379750" sldId="550145368"/>
            <ac:spMk id="4" creationId="{77968B15-1E01-1AF4-A668-682E6F3FA4F0}"/>
          </ac:spMkLst>
        </pc:spChg>
        <pc:picChg chg="add mod">
          <ac:chgData name="Dudás Bence" userId="43a28355-070a-49c6-b291-b39b38399d68" providerId="ADAL" clId="{B0ED60E4-918F-41B0-8D6C-76E3A59DE485}" dt="2026-05-17T18:55:30.309" v="23695" actId="14100"/>
          <ac:picMkLst>
            <pc:docMk/>
            <pc:sldMk cId="3763379750" sldId="550145368"/>
            <ac:picMk id="10" creationId="{F24C20DC-949A-A839-2B1C-2077D8598AFE}"/>
          </ac:picMkLst>
        </pc:picChg>
        <pc:picChg chg="add mod">
          <ac:chgData name="Dudás Bence" userId="43a28355-070a-49c6-b291-b39b38399d68" providerId="ADAL" clId="{B0ED60E4-918F-41B0-8D6C-76E3A59DE485}" dt="2026-05-17T18:55:33.465" v="23696" actId="1076"/>
          <ac:picMkLst>
            <pc:docMk/>
            <pc:sldMk cId="3763379750" sldId="550145368"/>
            <ac:picMk id="12" creationId="{E2E5A701-33DB-D0A4-B6B6-082B079DD51C}"/>
          </ac:picMkLst>
        </pc:picChg>
      </pc:sldChg>
      <pc:sldChg chg="modSp new mod ord modTransition">
        <pc:chgData name="Dudás Bence" userId="43a28355-070a-49c6-b291-b39b38399d68" providerId="ADAL" clId="{B0ED60E4-918F-41B0-8D6C-76E3A59DE485}" dt="2026-05-26T11:46:36.222" v="29525"/>
        <pc:sldMkLst>
          <pc:docMk/>
          <pc:sldMk cId="3958604777" sldId="550145370"/>
        </pc:sldMkLst>
        <pc:spChg chg="mod">
          <ac:chgData name="Dudás Bence" userId="43a28355-070a-49c6-b291-b39b38399d68" providerId="ADAL" clId="{B0ED60E4-918F-41B0-8D6C-76E3A59DE485}" dt="2026-05-17T19:51:27.452" v="25676" actId="20577"/>
          <ac:spMkLst>
            <pc:docMk/>
            <pc:sldMk cId="3958604777" sldId="550145370"/>
            <ac:spMk id="2" creationId="{B1D7AB3A-A245-D53D-108E-A2C8E0EE2343}"/>
          </ac:spMkLst>
        </pc:spChg>
        <pc:spChg chg="mod">
          <ac:chgData name="Dudás Bence" userId="43a28355-070a-49c6-b291-b39b38399d68" providerId="ADAL" clId="{B0ED60E4-918F-41B0-8D6C-76E3A59DE485}" dt="2026-05-17T19:52:03.804" v="25682" actId="27636"/>
          <ac:spMkLst>
            <pc:docMk/>
            <pc:sldMk cId="3958604777" sldId="550145370"/>
            <ac:spMk id="3" creationId="{7C37B262-5878-F233-6603-1341379F4705}"/>
          </ac:spMkLst>
        </pc:spChg>
      </pc:sldChg>
      <pc:sldChg chg="addSp modSp new del mod">
        <pc:chgData name="Dudás Bence" userId="43a28355-070a-49c6-b291-b39b38399d68" providerId="ADAL" clId="{B0ED60E4-918F-41B0-8D6C-76E3A59DE485}" dt="2026-05-26T10:38:50.944" v="25767" actId="47"/>
        <pc:sldMkLst>
          <pc:docMk/>
          <pc:sldMk cId="2156361958" sldId="550145372"/>
        </pc:sldMkLst>
      </pc:sldChg>
      <pc:sldChg chg="addSp delSp modSp new mod modTransition">
        <pc:chgData name="Dudás Bence" userId="43a28355-070a-49c6-b291-b39b38399d68" providerId="ADAL" clId="{B0ED60E4-918F-41B0-8D6C-76E3A59DE485}" dt="2026-05-26T13:01:18.125" v="29599" actId="20577"/>
        <pc:sldMkLst>
          <pc:docMk/>
          <pc:sldMk cId="3498939969" sldId="550145373"/>
        </pc:sldMkLst>
        <pc:spChg chg="mod">
          <ac:chgData name="Dudás Bence" userId="43a28355-070a-49c6-b291-b39b38399d68" providerId="ADAL" clId="{B0ED60E4-918F-41B0-8D6C-76E3A59DE485}" dt="2026-05-26T13:01:01.587" v="29598" actId="20577"/>
          <ac:spMkLst>
            <pc:docMk/>
            <pc:sldMk cId="3498939969" sldId="550145373"/>
            <ac:spMk id="2" creationId="{259D5E7A-88E6-13E5-88FF-8E3CBAC1FAE9}"/>
          </ac:spMkLst>
        </pc:spChg>
        <pc:spChg chg="mod">
          <ac:chgData name="Dudás Bence" userId="43a28355-070a-49c6-b291-b39b38399d68" providerId="ADAL" clId="{B0ED60E4-918F-41B0-8D6C-76E3A59DE485}" dt="2026-05-26T10:38:57.865" v="25784" actId="20577"/>
          <ac:spMkLst>
            <pc:docMk/>
            <pc:sldMk cId="3498939969" sldId="550145373"/>
            <ac:spMk id="3" creationId="{25F71A02-E2B8-1D5C-303E-445E1C80C231}"/>
          </ac:spMkLst>
        </pc:spChg>
        <pc:spChg chg="mod">
          <ac:chgData name="Dudás Bence" userId="43a28355-070a-49c6-b291-b39b38399d68" providerId="ADAL" clId="{B0ED60E4-918F-41B0-8D6C-76E3A59DE485}" dt="2026-05-26T11:04:29.519" v="27234" actId="20577"/>
          <ac:spMkLst>
            <pc:docMk/>
            <pc:sldMk cId="3498939969" sldId="550145373"/>
            <ac:spMk id="4" creationId="{171FEAA4-AB38-7839-688A-A17FF76448C2}"/>
          </ac:spMkLst>
        </pc:spChg>
        <pc:spChg chg="add mod">
          <ac:chgData name="Dudás Bence" userId="43a28355-070a-49c6-b291-b39b38399d68" providerId="ADAL" clId="{B0ED60E4-918F-41B0-8D6C-76E3A59DE485}" dt="2026-05-26T13:01:18.125" v="29599" actId="20577"/>
          <ac:spMkLst>
            <pc:docMk/>
            <pc:sldMk cId="3498939969" sldId="550145373"/>
            <ac:spMk id="11" creationId="{9D887011-DADC-C0A5-3A63-88DD97F019F2}"/>
          </ac:spMkLst>
        </pc:spChg>
        <pc:picChg chg="add del mod">
          <ac:chgData name="Dudás Bence" userId="43a28355-070a-49c6-b291-b39b38399d68" providerId="ADAL" clId="{B0ED60E4-918F-41B0-8D6C-76E3A59DE485}" dt="2026-05-26T10:41:09.680" v="25817" actId="478"/>
          <ac:picMkLst>
            <pc:docMk/>
            <pc:sldMk cId="3498939969" sldId="550145373"/>
            <ac:picMk id="7" creationId="{012833A6-F6A2-EDC0-ABBA-C46C71524F94}"/>
          </ac:picMkLst>
        </pc:picChg>
        <pc:picChg chg="add del mod">
          <ac:chgData name="Dudás Bence" userId="43a28355-070a-49c6-b291-b39b38399d68" providerId="ADAL" clId="{B0ED60E4-918F-41B0-8D6C-76E3A59DE485}" dt="2026-05-26T10:41:08.748" v="25816" actId="478"/>
          <ac:picMkLst>
            <pc:docMk/>
            <pc:sldMk cId="3498939969" sldId="550145373"/>
            <ac:picMk id="9" creationId="{304DE35A-65BB-F0E3-2827-5B5DA2819DFE}"/>
          </ac:picMkLst>
        </pc:picChg>
        <pc:picChg chg="add mod">
          <ac:chgData name="Dudás Bence" userId="43a28355-070a-49c6-b291-b39b38399d68" providerId="ADAL" clId="{B0ED60E4-918F-41B0-8D6C-76E3A59DE485}" dt="2026-05-26T11:01:33.595" v="26809" actId="1076"/>
          <ac:picMkLst>
            <pc:docMk/>
            <pc:sldMk cId="3498939969" sldId="550145373"/>
            <ac:picMk id="10" creationId="{5E008B49-1A2B-A337-BA65-C090048B4C8D}"/>
          </ac:picMkLst>
        </pc:picChg>
      </pc:sldChg>
      <pc:sldChg chg="addSp modSp new del mod">
        <pc:chgData name="Dudás Bence" userId="43a28355-070a-49c6-b291-b39b38399d68" providerId="ADAL" clId="{B0ED60E4-918F-41B0-8D6C-76E3A59DE485}" dt="2026-05-26T10:38:52.846" v="25768" actId="47"/>
        <pc:sldMkLst>
          <pc:docMk/>
          <pc:sldMk cId="549330188" sldId="550145374"/>
        </pc:sldMkLst>
      </pc:sldChg>
      <pc:sldChg chg="addSp delSp modSp new mod modTransition">
        <pc:chgData name="Dudás Bence" userId="43a28355-070a-49c6-b291-b39b38399d68" providerId="ADAL" clId="{B0ED60E4-918F-41B0-8D6C-76E3A59DE485}" dt="2026-05-26T11:46:36.222" v="29525"/>
        <pc:sldMkLst>
          <pc:docMk/>
          <pc:sldMk cId="1258512793" sldId="550145374"/>
        </pc:sldMkLst>
        <pc:spChg chg="mod">
          <ac:chgData name="Dudás Bence" userId="43a28355-070a-49c6-b291-b39b38399d68" providerId="ADAL" clId="{B0ED60E4-918F-41B0-8D6C-76E3A59DE485}" dt="2026-05-26T10:44:54.737" v="26119" actId="20577"/>
          <ac:spMkLst>
            <pc:docMk/>
            <pc:sldMk cId="1258512793" sldId="550145374"/>
            <ac:spMk id="2" creationId="{8DBFA4F2-0547-1464-C32C-3CAA6903925C}"/>
          </ac:spMkLst>
        </pc:spChg>
        <pc:spChg chg="mod">
          <ac:chgData name="Dudás Bence" userId="43a28355-070a-49c6-b291-b39b38399d68" providerId="ADAL" clId="{B0ED60E4-918F-41B0-8D6C-76E3A59DE485}" dt="2026-05-26T10:44:50.611" v="26106" actId="27636"/>
          <ac:spMkLst>
            <pc:docMk/>
            <pc:sldMk cId="1258512793" sldId="550145374"/>
            <ac:spMk id="3" creationId="{52F91158-E271-752B-A609-DC6D8EADD0F5}"/>
          </ac:spMkLst>
        </pc:spChg>
        <pc:spChg chg="mod">
          <ac:chgData name="Dudás Bence" userId="43a28355-070a-49c6-b291-b39b38399d68" providerId="ADAL" clId="{B0ED60E4-918F-41B0-8D6C-76E3A59DE485}" dt="2026-05-26T10:55:48.381" v="26760" actId="20577"/>
          <ac:spMkLst>
            <pc:docMk/>
            <pc:sldMk cId="1258512793" sldId="550145374"/>
            <ac:spMk id="4" creationId="{208B6DAA-C4CC-C521-2A9D-D79BB1A7360F}"/>
          </ac:spMkLst>
        </pc:spChg>
        <pc:spChg chg="add mod">
          <ac:chgData name="Dudás Bence" userId="43a28355-070a-49c6-b291-b39b38399d68" providerId="ADAL" clId="{B0ED60E4-918F-41B0-8D6C-76E3A59DE485}" dt="2026-05-26T10:51:06.270" v="26409" actId="1076"/>
          <ac:spMkLst>
            <pc:docMk/>
            <pc:sldMk cId="1258512793" sldId="550145374"/>
            <ac:spMk id="7" creationId="{32E509AE-46EC-2B4C-41F9-DAF01CBA02E8}"/>
          </ac:spMkLst>
        </pc:spChg>
        <pc:spChg chg="add mod">
          <ac:chgData name="Dudás Bence" userId="43a28355-070a-49c6-b291-b39b38399d68" providerId="ADAL" clId="{B0ED60E4-918F-41B0-8D6C-76E3A59DE485}" dt="2026-05-26T11:06:54.126" v="27267" actId="1038"/>
          <ac:spMkLst>
            <pc:docMk/>
            <pc:sldMk cId="1258512793" sldId="550145374"/>
            <ac:spMk id="14" creationId="{3A953828-B4E7-FFC9-4402-6B606E45E113}"/>
          </ac:spMkLst>
        </pc:spChg>
        <pc:picChg chg="add mod">
          <ac:chgData name="Dudás Bence" userId="43a28355-070a-49c6-b291-b39b38399d68" providerId="ADAL" clId="{B0ED60E4-918F-41B0-8D6C-76E3A59DE485}" dt="2026-05-26T10:50:52.614" v="26402" actId="14100"/>
          <ac:picMkLst>
            <pc:docMk/>
            <pc:sldMk cId="1258512793" sldId="550145374"/>
            <ac:picMk id="9" creationId="{DB86DFFA-5275-9C9C-D90F-4B830935F1EF}"/>
          </ac:picMkLst>
        </pc:picChg>
        <pc:picChg chg="add del mod">
          <ac:chgData name="Dudás Bence" userId="43a28355-070a-49c6-b291-b39b38399d68" providerId="ADAL" clId="{B0ED60E4-918F-41B0-8D6C-76E3A59DE485}" dt="2026-05-26T10:50:54.671" v="26403" actId="478"/>
          <ac:picMkLst>
            <pc:docMk/>
            <pc:sldMk cId="1258512793" sldId="550145374"/>
            <ac:picMk id="11" creationId="{B2E11F6E-249F-C705-C7AF-3C5511303AC1}"/>
          </ac:picMkLst>
        </pc:picChg>
        <pc:picChg chg="add mod">
          <ac:chgData name="Dudás Bence" userId="43a28355-070a-49c6-b291-b39b38399d68" providerId="ADAL" clId="{B0ED60E4-918F-41B0-8D6C-76E3A59DE485}" dt="2026-05-26T10:52:43.110" v="26444" actId="1035"/>
          <ac:picMkLst>
            <pc:docMk/>
            <pc:sldMk cId="1258512793" sldId="550145374"/>
            <ac:picMk id="13" creationId="{ECCA6627-1B6B-CCAD-5A49-A80F4894C68C}"/>
          </ac:picMkLst>
        </pc:picChg>
      </pc:sldChg>
      <pc:sldChg chg="addSp delSp modSp new mod modTransition">
        <pc:chgData name="Dudás Bence" userId="43a28355-070a-49c6-b291-b39b38399d68" providerId="ADAL" clId="{B0ED60E4-918F-41B0-8D6C-76E3A59DE485}" dt="2026-05-26T13:02:02.896" v="29627" actId="20577"/>
        <pc:sldMkLst>
          <pc:docMk/>
          <pc:sldMk cId="3690707947" sldId="550145375"/>
        </pc:sldMkLst>
        <pc:spChg chg="mod">
          <ac:chgData name="Dudás Bence" userId="43a28355-070a-49c6-b291-b39b38399d68" providerId="ADAL" clId="{B0ED60E4-918F-41B0-8D6C-76E3A59DE485}" dt="2026-05-26T10:56:10.037" v="26792" actId="20577"/>
          <ac:spMkLst>
            <pc:docMk/>
            <pc:sldMk cId="3690707947" sldId="550145375"/>
            <ac:spMk id="2" creationId="{B649CCB8-A4D2-BD6B-B264-002A51F34F49}"/>
          </ac:spMkLst>
        </pc:spChg>
        <pc:spChg chg="mod">
          <ac:chgData name="Dudás Bence" userId="43a28355-070a-49c6-b291-b39b38399d68" providerId="ADAL" clId="{B0ED60E4-918F-41B0-8D6C-76E3A59DE485}" dt="2026-05-26T10:56:00.013" v="26763" actId="27636"/>
          <ac:spMkLst>
            <pc:docMk/>
            <pc:sldMk cId="3690707947" sldId="550145375"/>
            <ac:spMk id="3" creationId="{AB5AF3A1-0BD7-5EAF-1A94-1AEB6AD367AC}"/>
          </ac:spMkLst>
        </pc:spChg>
        <pc:spChg chg="mod">
          <ac:chgData name="Dudás Bence" userId="43a28355-070a-49c6-b291-b39b38399d68" providerId="ADAL" clId="{B0ED60E4-918F-41B0-8D6C-76E3A59DE485}" dt="2026-05-26T13:02:02.896" v="29627" actId="20577"/>
          <ac:spMkLst>
            <pc:docMk/>
            <pc:sldMk cId="3690707947" sldId="550145375"/>
            <ac:spMk id="4" creationId="{5CFB4352-A435-7D93-031C-C8D76468218F}"/>
          </ac:spMkLst>
        </pc:spChg>
        <pc:spChg chg="add mod">
          <ac:chgData name="Dudás Bence" userId="43a28355-070a-49c6-b291-b39b38399d68" providerId="ADAL" clId="{B0ED60E4-918F-41B0-8D6C-76E3A59DE485}" dt="2026-05-26T11:11:05.636" v="27508" actId="1076"/>
          <ac:spMkLst>
            <pc:docMk/>
            <pc:sldMk cId="3690707947" sldId="550145375"/>
            <ac:spMk id="13" creationId="{F7940D85-BC4F-0F3B-C902-0FF97E885526}"/>
          </ac:spMkLst>
        </pc:spChg>
        <pc:spChg chg="add mod">
          <ac:chgData name="Dudás Bence" userId="43a28355-070a-49c6-b291-b39b38399d68" providerId="ADAL" clId="{B0ED60E4-918F-41B0-8D6C-76E3A59DE485}" dt="2026-05-26T11:12:44.217" v="27635" actId="1036"/>
          <ac:spMkLst>
            <pc:docMk/>
            <pc:sldMk cId="3690707947" sldId="550145375"/>
            <ac:spMk id="14" creationId="{66A0ADB0-A20C-037A-2D34-0B343F1E917D}"/>
          </ac:spMkLst>
        </pc:spChg>
        <pc:picChg chg="add del mod">
          <ac:chgData name="Dudás Bence" userId="43a28355-070a-49c6-b291-b39b38399d68" providerId="ADAL" clId="{B0ED60E4-918F-41B0-8D6C-76E3A59DE485}" dt="2026-05-26T10:57:41.979" v="26795" actId="478"/>
          <ac:picMkLst>
            <pc:docMk/>
            <pc:sldMk cId="3690707947" sldId="550145375"/>
            <ac:picMk id="8" creationId="{AD075427-FBB8-1016-D308-776AE727DAC5}"/>
          </ac:picMkLst>
        </pc:picChg>
        <pc:picChg chg="add mod">
          <ac:chgData name="Dudás Bence" userId="43a28355-070a-49c6-b291-b39b38399d68" providerId="ADAL" clId="{B0ED60E4-918F-41B0-8D6C-76E3A59DE485}" dt="2026-05-26T11:11:19.949" v="27514" actId="1076"/>
          <ac:picMkLst>
            <pc:docMk/>
            <pc:sldMk cId="3690707947" sldId="550145375"/>
            <ac:picMk id="10" creationId="{B2F11E7B-AE1B-3C2C-541E-9388CE344FB6}"/>
          </ac:picMkLst>
        </pc:picChg>
        <pc:picChg chg="add mod">
          <ac:chgData name="Dudás Bence" userId="43a28355-070a-49c6-b291-b39b38399d68" providerId="ADAL" clId="{B0ED60E4-918F-41B0-8D6C-76E3A59DE485}" dt="2026-05-26T11:11:10.640" v="27511" actId="1076"/>
          <ac:picMkLst>
            <pc:docMk/>
            <pc:sldMk cId="3690707947" sldId="550145375"/>
            <ac:picMk id="12" creationId="{B68C178B-F2BF-DC8B-C7CA-8B1E8BB9FB41}"/>
          </ac:picMkLst>
        </pc:picChg>
      </pc:sldChg>
      <pc:sldChg chg="addSp delSp modSp new mod modTransition">
        <pc:chgData name="Dudás Bence" userId="43a28355-070a-49c6-b291-b39b38399d68" providerId="ADAL" clId="{B0ED60E4-918F-41B0-8D6C-76E3A59DE485}" dt="2026-05-26T11:46:36.222" v="29525"/>
        <pc:sldMkLst>
          <pc:docMk/>
          <pc:sldMk cId="949738231" sldId="550145376"/>
        </pc:sldMkLst>
        <pc:spChg chg="mod">
          <ac:chgData name="Dudás Bence" userId="43a28355-070a-49c6-b291-b39b38399d68" providerId="ADAL" clId="{B0ED60E4-918F-41B0-8D6C-76E3A59DE485}" dt="2026-05-26T11:20:02.767" v="28357" actId="20577"/>
          <ac:spMkLst>
            <pc:docMk/>
            <pc:sldMk cId="949738231" sldId="550145376"/>
            <ac:spMk id="2" creationId="{BFF470FD-2113-8D77-D1D5-C3764BE0B723}"/>
          </ac:spMkLst>
        </pc:spChg>
        <pc:spChg chg="mod">
          <ac:chgData name="Dudás Bence" userId="43a28355-070a-49c6-b291-b39b38399d68" providerId="ADAL" clId="{B0ED60E4-918F-41B0-8D6C-76E3A59DE485}" dt="2026-05-26T11:21:05.900" v="28365"/>
          <ac:spMkLst>
            <pc:docMk/>
            <pc:sldMk cId="949738231" sldId="550145376"/>
            <ac:spMk id="3" creationId="{9A8528C0-E30C-35F3-EF8D-72BD02E19526}"/>
          </ac:spMkLst>
        </pc:spChg>
        <pc:spChg chg="mod">
          <ac:chgData name="Dudás Bence" userId="43a28355-070a-49c6-b291-b39b38399d68" providerId="ADAL" clId="{B0ED60E4-918F-41B0-8D6C-76E3A59DE485}" dt="2026-05-26T11:24:51.276" v="28658" actId="27636"/>
          <ac:spMkLst>
            <pc:docMk/>
            <pc:sldMk cId="949738231" sldId="550145376"/>
            <ac:spMk id="4" creationId="{21B2FBDD-70C4-AB87-BCA6-DB50169CDF20}"/>
          </ac:spMkLst>
        </pc:spChg>
        <pc:picChg chg="add del mod">
          <ac:chgData name="Dudás Bence" userId="43a28355-070a-49c6-b291-b39b38399d68" providerId="ADAL" clId="{B0ED60E4-918F-41B0-8D6C-76E3A59DE485}" dt="2026-05-26T11:20:48.360" v="28362" actId="478"/>
          <ac:picMkLst>
            <pc:docMk/>
            <pc:sldMk cId="949738231" sldId="550145376"/>
            <ac:picMk id="8" creationId="{5819248A-8A5E-F705-42C8-CFB2DD21FC27}"/>
          </ac:picMkLst>
        </pc:picChg>
        <pc:picChg chg="add mod">
          <ac:chgData name="Dudás Bence" userId="43a28355-070a-49c6-b291-b39b38399d68" providerId="ADAL" clId="{B0ED60E4-918F-41B0-8D6C-76E3A59DE485}" dt="2026-05-26T11:20:57.803" v="28364" actId="1076"/>
          <ac:picMkLst>
            <pc:docMk/>
            <pc:sldMk cId="949738231" sldId="550145376"/>
            <ac:picMk id="10" creationId="{AFF45743-7EF5-F2A7-F878-1C2507956C1B}"/>
          </ac:picMkLst>
        </pc:picChg>
      </pc:sldChg>
      <pc:sldChg chg="addSp modSp new mod modTransition">
        <pc:chgData name="Dudás Bence" userId="43a28355-070a-49c6-b291-b39b38399d68" providerId="ADAL" clId="{B0ED60E4-918F-41B0-8D6C-76E3A59DE485}" dt="2026-05-26T13:17:47.398" v="29896" actId="27636"/>
        <pc:sldMkLst>
          <pc:docMk/>
          <pc:sldMk cId="172823605" sldId="550145377"/>
        </pc:sldMkLst>
        <pc:spChg chg="mod">
          <ac:chgData name="Dudás Bence" userId="43a28355-070a-49c6-b291-b39b38399d68" providerId="ADAL" clId="{B0ED60E4-918F-41B0-8D6C-76E3A59DE485}" dt="2026-05-26T13:15:21.959" v="29797" actId="14100"/>
          <ac:spMkLst>
            <pc:docMk/>
            <pc:sldMk cId="172823605" sldId="550145377"/>
            <ac:spMk id="2" creationId="{AC646ABB-48B6-81CA-E030-0BC4512C3D3B}"/>
          </ac:spMkLst>
        </pc:spChg>
        <pc:spChg chg="mod">
          <ac:chgData name="Dudás Bence" userId="43a28355-070a-49c6-b291-b39b38399d68" providerId="ADAL" clId="{B0ED60E4-918F-41B0-8D6C-76E3A59DE485}" dt="2026-05-26T11:25:40.201" v="28686"/>
          <ac:spMkLst>
            <pc:docMk/>
            <pc:sldMk cId="172823605" sldId="550145377"/>
            <ac:spMk id="3" creationId="{7A698223-6D6E-EF53-04B9-289FE506F0BF}"/>
          </ac:spMkLst>
        </pc:spChg>
        <pc:spChg chg="mod">
          <ac:chgData name="Dudás Bence" userId="43a28355-070a-49c6-b291-b39b38399d68" providerId="ADAL" clId="{B0ED60E4-918F-41B0-8D6C-76E3A59DE485}" dt="2026-05-26T13:17:47.398" v="29896" actId="27636"/>
          <ac:spMkLst>
            <pc:docMk/>
            <pc:sldMk cId="172823605" sldId="550145377"/>
            <ac:spMk id="4" creationId="{6CA7E6F9-839F-C039-B5C3-A3305511F76B}"/>
          </ac:spMkLst>
        </pc:spChg>
        <pc:spChg chg="add mod">
          <ac:chgData name="Dudás Bence" userId="43a28355-070a-49c6-b291-b39b38399d68" providerId="ADAL" clId="{B0ED60E4-918F-41B0-8D6C-76E3A59DE485}" dt="2026-05-26T13:17:40.653" v="29891" actId="27636"/>
          <ac:spMkLst>
            <pc:docMk/>
            <pc:sldMk cId="172823605" sldId="550145377"/>
            <ac:spMk id="7" creationId="{3675D617-9F13-C9E9-78BD-E345EAF64207}"/>
          </ac:spMkLst>
        </pc:spChg>
        <pc:spChg chg="add mod">
          <ac:chgData name="Dudás Bence" userId="43a28355-070a-49c6-b291-b39b38399d68" providerId="ADAL" clId="{B0ED60E4-918F-41B0-8D6C-76E3A59DE485}" dt="2026-05-26T13:15:51.889" v="29817" actId="1076"/>
          <ac:spMkLst>
            <pc:docMk/>
            <pc:sldMk cId="172823605" sldId="550145377"/>
            <ac:spMk id="8" creationId="{4EFC88D7-F380-67DA-AA81-B247CDAAE311}"/>
          </ac:spMkLst>
        </pc:spChg>
        <pc:spChg chg="add mod">
          <ac:chgData name="Dudás Bence" userId="43a28355-070a-49c6-b291-b39b38399d68" providerId="ADAL" clId="{B0ED60E4-918F-41B0-8D6C-76E3A59DE485}" dt="2026-05-26T13:17:29.518" v="29886" actId="27636"/>
          <ac:spMkLst>
            <pc:docMk/>
            <pc:sldMk cId="172823605" sldId="550145377"/>
            <ac:spMk id="9" creationId="{0480C6DD-FC56-5FCD-4EDD-C153F8067302}"/>
          </ac:spMkLst>
        </pc:spChg>
        <pc:spChg chg="add mod">
          <ac:chgData name="Dudás Bence" userId="43a28355-070a-49c6-b291-b39b38399d68" providerId="ADAL" clId="{B0ED60E4-918F-41B0-8D6C-76E3A59DE485}" dt="2026-05-26T13:17:32.532" v="29887" actId="1076"/>
          <ac:spMkLst>
            <pc:docMk/>
            <pc:sldMk cId="172823605" sldId="550145377"/>
            <ac:spMk id="10" creationId="{F74CC7BE-EC15-125D-D13D-2DD213915DA1}"/>
          </ac:spMkLst>
        </pc:spChg>
      </pc:sldChg>
      <pc:sldChg chg="modSp new del mod modTransition">
        <pc:chgData name="Dudás Bence" userId="43a28355-070a-49c6-b291-b39b38399d68" providerId="ADAL" clId="{B0ED60E4-918F-41B0-8D6C-76E3A59DE485}" dt="2026-05-26T13:16:55.722" v="29869" actId="47"/>
        <pc:sldMkLst>
          <pc:docMk/>
          <pc:sldMk cId="573746743" sldId="550145378"/>
        </pc:sldMkLst>
        <pc:spChg chg="mod">
          <ac:chgData name="Dudás Bence" userId="43a28355-070a-49c6-b291-b39b38399d68" providerId="ADAL" clId="{B0ED60E4-918F-41B0-8D6C-76E3A59DE485}" dt="2026-05-26T11:43:23.120" v="29522" actId="20577"/>
          <ac:spMkLst>
            <pc:docMk/>
            <pc:sldMk cId="573746743" sldId="550145378"/>
            <ac:spMk id="2" creationId="{DC80E9E0-F65E-BB96-D2AE-E9F71875F007}"/>
          </ac:spMkLst>
        </pc:spChg>
        <pc:spChg chg="mod">
          <ac:chgData name="Dudás Bence" userId="43a28355-070a-49c6-b291-b39b38399d68" providerId="ADAL" clId="{B0ED60E4-918F-41B0-8D6C-76E3A59DE485}" dt="2026-05-26T11:43:20.660" v="29515" actId="20577"/>
          <ac:spMkLst>
            <pc:docMk/>
            <pc:sldMk cId="573746743" sldId="550145378"/>
            <ac:spMk id="3" creationId="{20CD28CA-B2FB-25E2-71A0-9B4958AA88FC}"/>
          </ac:spMkLst>
        </pc:spChg>
        <pc:spChg chg="mod">
          <ac:chgData name="Dudás Bence" userId="43a28355-070a-49c6-b291-b39b38399d68" providerId="ADAL" clId="{B0ED60E4-918F-41B0-8D6C-76E3A59DE485}" dt="2026-05-26T11:46:15.358" v="29524"/>
          <ac:spMkLst>
            <pc:docMk/>
            <pc:sldMk cId="573746743" sldId="550145378"/>
            <ac:spMk id="4" creationId="{51A7C07F-D76E-AC64-2D8C-25DA72572875}"/>
          </ac:spMkLst>
        </pc:spChg>
      </pc:sldChg>
      <pc:sldMasterChg chg="modSldLayout">
        <pc:chgData name="Dudás Bence" userId="43a28355-070a-49c6-b291-b39b38399d68" providerId="ADAL" clId="{B0ED60E4-918F-41B0-8D6C-76E3A59DE485}" dt="2026-05-26T13:00:45.575" v="29586" actId="1076"/>
        <pc:sldMasterMkLst>
          <pc:docMk/>
          <pc:sldMasterMk cId="1988832993" sldId="2147483648"/>
        </pc:sldMasterMkLst>
        <pc:sldLayoutChg chg="modSp mod">
          <pc:chgData name="Dudás Bence" userId="43a28355-070a-49c6-b291-b39b38399d68" providerId="ADAL" clId="{B0ED60E4-918F-41B0-8D6C-76E3A59DE485}" dt="2026-05-17T13:51:52.423" v="22294" actId="207"/>
          <pc:sldLayoutMkLst>
            <pc:docMk/>
            <pc:sldMasterMk cId="1988832993" sldId="2147483648"/>
            <pc:sldLayoutMk cId="3674171913" sldId="2147483697"/>
          </pc:sldLayoutMkLst>
          <pc:spChg chg="mod">
            <ac:chgData name="Dudás Bence" userId="43a28355-070a-49c6-b291-b39b38399d68" providerId="ADAL" clId="{B0ED60E4-918F-41B0-8D6C-76E3A59DE485}" dt="2026-05-17T13:51:52.423" v="22294" actId="207"/>
            <ac:spMkLst>
              <pc:docMk/>
              <pc:sldMasterMk cId="1988832993" sldId="2147483648"/>
              <pc:sldLayoutMk cId="3674171913" sldId="2147483697"/>
              <ac:spMk id="5" creationId="{15DBA1D6-2C7F-0630-2D61-3269A7AE0BBB}"/>
            </ac:spMkLst>
          </pc:spChg>
          <pc:spChg chg="mod">
            <ac:chgData name="Dudás Bence" userId="43a28355-070a-49c6-b291-b39b38399d68" providerId="ADAL" clId="{B0ED60E4-918F-41B0-8D6C-76E3A59DE485}" dt="2026-05-17T13:51:33.558" v="22287"/>
            <ac:spMkLst>
              <pc:docMk/>
              <pc:sldMasterMk cId="1988832993" sldId="2147483648"/>
              <pc:sldLayoutMk cId="3674171913" sldId="2147483697"/>
              <ac:spMk id="8" creationId="{592D83DA-011C-2434-6731-7841D7CB007F}"/>
            </ac:spMkLst>
          </pc:spChg>
          <pc:spChg chg="mod">
            <ac:chgData name="Dudás Bence" userId="43a28355-070a-49c6-b291-b39b38399d68" providerId="ADAL" clId="{B0ED60E4-918F-41B0-8D6C-76E3A59DE485}" dt="2026-05-17T13:51:47.833" v="22293" actId="20577"/>
            <ac:spMkLst>
              <pc:docMk/>
              <pc:sldMasterMk cId="1988832993" sldId="2147483648"/>
              <pc:sldLayoutMk cId="3674171913" sldId="2147483697"/>
              <ac:spMk id="16" creationId="{C343079A-0D3D-9BFE-6DDE-BB40EC3DEE9D}"/>
            </ac:spMkLst>
          </pc:spChg>
          <pc:spChg chg="mod">
            <ac:chgData name="Dudás Bence" userId="43a28355-070a-49c6-b291-b39b38399d68" providerId="ADAL" clId="{B0ED60E4-918F-41B0-8D6C-76E3A59DE485}" dt="2026-05-17T13:51:40.581" v="22288" actId="207"/>
            <ac:spMkLst>
              <pc:docMk/>
              <pc:sldMasterMk cId="1988832993" sldId="2147483648"/>
              <pc:sldLayoutMk cId="3674171913" sldId="2147483697"/>
              <ac:spMk id="31" creationId="{00000000-0000-0000-0000-000000000000}"/>
            </ac:spMkLst>
          </pc:spChg>
        </pc:sldLayoutChg>
        <pc:sldLayoutChg chg="modSp mod">
          <pc:chgData name="Dudás Bence" userId="43a28355-070a-49c6-b291-b39b38399d68" providerId="ADAL" clId="{B0ED60E4-918F-41B0-8D6C-76E3A59DE485}" dt="2026-05-26T13:00:45.575" v="29586" actId="1076"/>
          <pc:sldLayoutMkLst>
            <pc:docMk/>
            <pc:sldMasterMk cId="1988832993" sldId="2147483648"/>
            <pc:sldLayoutMk cId="128345428" sldId="2147483707"/>
          </pc:sldLayoutMkLst>
          <pc:picChg chg="mod">
            <ac:chgData name="Dudás Bence" userId="43a28355-070a-49c6-b291-b39b38399d68" providerId="ADAL" clId="{B0ED60E4-918F-41B0-8D6C-76E3A59DE485}" dt="2026-05-26T13:00:45.575" v="29586" actId="1076"/>
            <ac:picMkLst>
              <pc:docMk/>
              <pc:sldMasterMk cId="1988832993" sldId="2147483648"/>
              <pc:sldLayoutMk cId="128345428" sldId="2147483707"/>
              <ac:picMk id="10" creationId="{17031EA4-0CE0-1B7A-C06D-1A08D83AC481}"/>
            </ac:picMkLst>
          </pc:picChg>
        </pc:sldLayoutChg>
        <pc:sldLayoutChg chg="modSp mod">
          <pc:chgData name="Dudás Bence" userId="43a28355-070a-49c6-b291-b39b38399d68" providerId="ADAL" clId="{B0ED60E4-918F-41B0-8D6C-76E3A59DE485}" dt="2026-05-17T13:53:43.014" v="22304" actId="207"/>
          <pc:sldLayoutMkLst>
            <pc:docMk/>
            <pc:sldMasterMk cId="1988832993" sldId="2147483648"/>
            <pc:sldLayoutMk cId="1541937357" sldId="2147483708"/>
          </pc:sldLayoutMkLst>
          <pc:spChg chg="mod">
            <ac:chgData name="Dudás Bence" userId="43a28355-070a-49c6-b291-b39b38399d68" providerId="ADAL" clId="{B0ED60E4-918F-41B0-8D6C-76E3A59DE485}" dt="2026-05-17T13:53:17.448" v="22301"/>
            <ac:spMkLst>
              <pc:docMk/>
              <pc:sldMasterMk cId="1988832993" sldId="2147483648"/>
              <pc:sldLayoutMk cId="1541937357" sldId="2147483708"/>
              <ac:spMk id="2" creationId="{ADB91BDC-A6E0-8B21-F78E-C637BB01F04E}"/>
            </ac:spMkLst>
          </pc:spChg>
          <pc:spChg chg="mod">
            <ac:chgData name="Dudás Bence" userId="43a28355-070a-49c6-b291-b39b38399d68" providerId="ADAL" clId="{B0ED60E4-918F-41B0-8D6C-76E3A59DE485}" dt="2026-05-17T13:53:32.835" v="22303" actId="207"/>
            <ac:spMkLst>
              <pc:docMk/>
              <pc:sldMasterMk cId="1988832993" sldId="2147483648"/>
              <pc:sldLayoutMk cId="1541937357" sldId="2147483708"/>
              <ac:spMk id="3" creationId="{AAF23CAD-AEA9-3389-5466-2F28B847514A}"/>
            </ac:spMkLst>
          </pc:spChg>
          <pc:spChg chg="mod">
            <ac:chgData name="Dudás Bence" userId="43a28355-070a-49c6-b291-b39b38399d68" providerId="ADAL" clId="{B0ED60E4-918F-41B0-8D6C-76E3A59DE485}" dt="2026-05-17T13:53:10.422" v="22300" actId="207"/>
            <ac:spMkLst>
              <pc:docMk/>
              <pc:sldMasterMk cId="1988832993" sldId="2147483648"/>
              <pc:sldLayoutMk cId="1541937357" sldId="2147483708"/>
              <ac:spMk id="4" creationId="{47BC3760-EBFD-DDDD-C1A4-D97E96BE4757}"/>
            </ac:spMkLst>
          </pc:spChg>
          <pc:spChg chg="mod">
            <ac:chgData name="Dudás Bence" userId="43a28355-070a-49c6-b291-b39b38399d68" providerId="ADAL" clId="{B0ED60E4-918F-41B0-8D6C-76E3A59DE485}" dt="2026-05-17T13:53:43.014" v="22304" actId="207"/>
            <ac:spMkLst>
              <pc:docMk/>
              <pc:sldMasterMk cId="1988832993" sldId="2147483648"/>
              <pc:sldLayoutMk cId="1541937357" sldId="2147483708"/>
              <ac:spMk id="6" creationId="{34B78049-D441-4CD1-743B-47BB50A55390}"/>
            </ac:spMkLst>
          </pc:spChg>
        </pc:sldLayoutChg>
      </pc:sldMasterChg>
    </pc:docChg>
  </pc:docChgLst>
  <pc:docChgLst>
    <pc:chgData name="Dudás Bence" userId="43a28355-070a-49c6-b291-b39b38399d68" providerId="ADAL" clId="{61CB3389-50DF-4BE8-89ED-FDBDD1F1CDE5}"/>
    <pc:docChg chg="undo custSel delSld modSld modMainMaster">
      <pc:chgData name="Dudás Bence" userId="43a28355-070a-49c6-b291-b39b38399d68" providerId="ADAL" clId="{61CB3389-50DF-4BE8-89ED-FDBDD1F1CDE5}" dt="2026-05-16T09:46:11.135" v="1985" actId="20577"/>
      <pc:docMkLst>
        <pc:docMk/>
      </pc:docMkLst>
      <pc:sldChg chg="addSp delSp modSp mod">
        <pc:chgData name="Dudás Bence" userId="43a28355-070a-49c6-b291-b39b38399d68" providerId="ADAL" clId="{61CB3389-50DF-4BE8-89ED-FDBDD1F1CDE5}" dt="2026-05-15T13:30:34.818" v="424" actId="1076"/>
        <pc:sldMkLst>
          <pc:docMk/>
          <pc:sldMk cId="4242593012" sldId="550145332"/>
        </pc:sldMkLst>
        <pc:spChg chg="mod">
          <ac:chgData name="Dudás Bence" userId="43a28355-070a-49c6-b291-b39b38399d68" providerId="ADAL" clId="{61CB3389-50DF-4BE8-89ED-FDBDD1F1CDE5}" dt="2026-05-15T13:28:59.414" v="232" actId="20577"/>
          <ac:spMkLst>
            <pc:docMk/>
            <pc:sldMk cId="4242593012" sldId="550145332"/>
            <ac:spMk id="17" creationId="{1B6FE690-8D3F-3B75-876D-E4554DDB0EAB}"/>
          </ac:spMkLst>
        </pc:spChg>
      </pc:sldChg>
      <pc:sldMasterChg chg="delSldLayout modSldLayout">
        <pc:chgData name="Dudás Bence" userId="43a28355-070a-49c6-b291-b39b38399d68" providerId="ADAL" clId="{61CB3389-50DF-4BE8-89ED-FDBDD1F1CDE5}" dt="2026-05-15T13:27:04.920" v="104" actId="207"/>
        <pc:sldMasterMkLst>
          <pc:docMk/>
          <pc:sldMasterMk cId="1988832993" sldId="2147483648"/>
        </pc:sldMasterMkLst>
        <pc:sldLayoutChg chg="modSp mod">
          <pc:chgData name="Dudás Bence" userId="43a28355-070a-49c6-b291-b39b38399d68" providerId="ADAL" clId="{61CB3389-50DF-4BE8-89ED-FDBDD1F1CDE5}" dt="2026-05-15T13:27:04.920" v="104" actId="207"/>
          <pc:sldLayoutMkLst>
            <pc:docMk/>
            <pc:sldMasterMk cId="1988832993" sldId="2147483648"/>
            <pc:sldLayoutMk cId="3674171913" sldId="2147483697"/>
          </pc:sldLayoutMkLst>
          <pc:spChg chg="mod">
            <ac:chgData name="Dudás Bence" userId="43a28355-070a-49c6-b291-b39b38399d68" providerId="ADAL" clId="{61CB3389-50DF-4BE8-89ED-FDBDD1F1CDE5}" dt="2026-05-15T13:26:58.061" v="102" actId="207"/>
            <ac:spMkLst>
              <pc:docMk/>
              <pc:sldMasterMk cId="1988832993" sldId="2147483648"/>
              <pc:sldLayoutMk cId="3674171913" sldId="2147483697"/>
              <ac:spMk id="5" creationId="{15DBA1D6-2C7F-0630-2D61-3269A7AE0BBB}"/>
            </ac:spMkLst>
          </pc:spChg>
          <pc:spChg chg="mod">
            <ac:chgData name="Dudás Bence" userId="43a28355-070a-49c6-b291-b39b38399d68" providerId="ADAL" clId="{61CB3389-50DF-4BE8-89ED-FDBDD1F1CDE5}" dt="2026-05-15T13:27:04.920" v="104" actId="207"/>
            <ac:spMkLst>
              <pc:docMk/>
              <pc:sldMasterMk cId="1988832993" sldId="2147483648"/>
              <pc:sldLayoutMk cId="3674171913" sldId="2147483697"/>
              <ac:spMk id="7" creationId="{42251CA9-CB6E-32F5-515A-9F2E293A6370}"/>
            </ac:spMkLst>
          </pc:spChg>
          <pc:spChg chg="mod">
            <ac:chgData name="Dudás Bence" userId="43a28355-070a-49c6-b291-b39b38399d68" providerId="ADAL" clId="{61CB3389-50DF-4BE8-89ED-FDBDD1F1CDE5}" dt="2026-05-15T13:27:01.423" v="103" actId="207"/>
            <ac:spMkLst>
              <pc:docMk/>
              <pc:sldMasterMk cId="1988832993" sldId="2147483648"/>
              <pc:sldLayoutMk cId="3674171913" sldId="2147483697"/>
              <ac:spMk id="8" creationId="{592D83DA-011C-2434-6731-7841D7CB007F}"/>
            </ac:spMkLst>
          </pc:spChg>
        </pc:sldLayoutChg>
        <pc:sldLayoutChg chg="modSp mod">
          <pc:chgData name="Dudás Bence" userId="43a28355-070a-49c6-b291-b39b38399d68" providerId="ADAL" clId="{61CB3389-50DF-4BE8-89ED-FDBDD1F1CDE5}" dt="2026-05-15T13:24:51.688" v="22" actId="404"/>
          <pc:sldLayoutMkLst>
            <pc:docMk/>
            <pc:sldMasterMk cId="1988832993" sldId="2147483648"/>
            <pc:sldLayoutMk cId="128345428" sldId="2147483707"/>
          </pc:sldLayoutMkLst>
          <pc:spChg chg="mod">
            <ac:chgData name="Dudás Bence" userId="43a28355-070a-49c6-b291-b39b38399d68" providerId="ADAL" clId="{61CB3389-50DF-4BE8-89ED-FDBDD1F1CDE5}" dt="2026-05-15T13:24:51.688" v="22" actId="404"/>
            <ac:spMkLst>
              <pc:docMk/>
              <pc:sldMasterMk cId="1988832993" sldId="2147483648"/>
              <pc:sldLayoutMk cId="128345428" sldId="2147483707"/>
              <ac:spMk id="2" creationId="{1DEB2FA6-6C69-0580-4214-B87A012AD14E}"/>
            </ac:spMkLst>
          </pc:spChg>
          <pc:spChg chg="mod">
            <ac:chgData name="Dudás Bence" userId="43a28355-070a-49c6-b291-b39b38399d68" providerId="ADAL" clId="{61CB3389-50DF-4BE8-89ED-FDBDD1F1CDE5}" dt="2026-05-15T13:23:48.691" v="6"/>
            <ac:spMkLst>
              <pc:docMk/>
              <pc:sldMasterMk cId="1988832993" sldId="2147483648"/>
              <pc:sldLayoutMk cId="128345428" sldId="2147483707"/>
              <ac:spMk id="2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128B-705C-41CD-9A81-27BC8E861FAD}" type="datetimeFigureOut">
              <a:rPr lang="hu-HU" smtClean="0"/>
              <a:t>2026. 05. 26.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904D-56B3-4896-BBEA-D93E9DAD38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27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5808-AEE0-C045-2AD0-78BA7C61C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1274DAD-2CDB-B4ED-39B3-E506C0F68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0FA7E12-6DAD-5D10-D688-E39236802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59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ＭＳ Ｐゴシック" pitchFamily="-16" charset="-128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ＭＳ Ｐゴシック" pitchFamily="-16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79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ont page">
    <p:bg>
      <p:bgPr>
        <a:solidFill>
          <a:schemeClr val="bg2">
            <a:lumMod val="10000"/>
            <a:alpha val="89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3018658" y="5331500"/>
            <a:ext cx="8645019" cy="348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Font typeface="Arial"/>
              <a:buNone/>
              <a:defRPr sz="1778" b="0" i="0" u="none" strike="noStrike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0240" marR="0" lvl="1" indent="-164035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SzPct val="100000"/>
              <a:buFont typeface="Arial"/>
              <a:buChar char="–"/>
              <a:defRPr sz="1556" b="0" i="0" u="none" strike="noStrike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4261" marR="0" lvl="2" indent="-132286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SzPct val="100000"/>
              <a:buFont typeface="Arial"/>
              <a:buChar char="–"/>
              <a:defRPr sz="1556" b="0" i="0" u="none" strike="noStrike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8911" marR="0" lvl="3" indent="-89015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64638" marR="0" lvl="4" indent="-92529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45611" marR="0" lvl="5" indent="-9251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04051" y="4639212"/>
            <a:ext cx="8659626" cy="56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D370431-BBEF-2DFB-E3F4-0CECFD68FCD0}"/>
              </a:ext>
            </a:extLst>
          </p:cNvPr>
          <p:cNvSpPr/>
          <p:nvPr userDrawn="1"/>
        </p:nvSpPr>
        <p:spPr>
          <a:xfrm>
            <a:off x="267" y="0"/>
            <a:ext cx="12192000" cy="2090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F25A05D-6799-5A96-9303-95E79BF2BA8C}"/>
              </a:ext>
            </a:extLst>
          </p:cNvPr>
          <p:cNvSpPr/>
          <p:nvPr userDrawn="1"/>
        </p:nvSpPr>
        <p:spPr>
          <a:xfrm>
            <a:off x="0" y="1788160"/>
            <a:ext cx="12192000" cy="18288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E0571D1-75A0-C1DC-0571-D48C8EABD7D0}"/>
              </a:ext>
            </a:extLst>
          </p:cNvPr>
          <p:cNvSpPr/>
          <p:nvPr userDrawn="1"/>
        </p:nvSpPr>
        <p:spPr>
          <a:xfrm>
            <a:off x="1946783" y="2340242"/>
            <a:ext cx="987969" cy="18106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D5BB6C6F-8E28-F86A-82CA-1226E5285CBA}"/>
              </a:ext>
            </a:extLst>
          </p:cNvPr>
          <p:cNvSpPr/>
          <p:nvPr userDrawn="1"/>
        </p:nvSpPr>
        <p:spPr>
          <a:xfrm>
            <a:off x="9513513" y="2341923"/>
            <a:ext cx="987969" cy="18106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Betűtípus, szöveg, embléma, Grafika látható&#10;&#10;Automatikusan generált leírás">
            <a:extLst>
              <a:ext uri="{FF2B5EF4-FFF2-40B4-BE49-F238E27FC236}">
                <a16:creationId xmlns:a16="http://schemas.microsoft.com/office/drawing/2014/main" id="{17031EA4-0CE0-1B7A-C06D-1A08D83AC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7505" y="285943"/>
            <a:ext cx="5729607" cy="1382500"/>
          </a:xfrm>
          <a:prstGeom prst="rect">
            <a:avLst/>
          </a:prstGeom>
          <a:noFill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DEB2FA6-6C69-0580-4214-B87A012AD14E}"/>
              </a:ext>
            </a:extLst>
          </p:cNvPr>
          <p:cNvSpPr/>
          <p:nvPr userDrawn="1"/>
        </p:nvSpPr>
        <p:spPr>
          <a:xfrm>
            <a:off x="2440767" y="2340242"/>
            <a:ext cx="7595244" cy="18106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FLORA:Flow-based</a:t>
            </a:r>
            <a:r>
              <a:rPr lang="en-US" sz="3600" dirty="0"/>
              <a:t> Latent-informed Optimization for 3D proton-CT Reconstruction with Spatial Attention</a:t>
            </a:r>
            <a:endParaRPr lang="hu-H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pag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553723" y="599610"/>
            <a:ext cx="11084559" cy="583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Font typeface="Arial"/>
              <a:buNone/>
              <a:defRPr sz="2667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14" marR="0" lvl="1" indent="-10563" algn="ctr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7453" marR="0" lvl="2" indent="-4373" algn="ctr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88424" marR="0" lvl="3" indent="-4358" algn="ctr" rtl="0"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74153" marR="0" lvl="4" indent="-7873" algn="ctr" rtl="0"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145611" marR="0" lvl="5" indent="-9251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B556129-C174-7D4B-6855-D355C33016BA}"/>
              </a:ext>
            </a:extLst>
          </p:cNvPr>
          <p:cNvSpPr/>
          <p:nvPr userDrawn="1"/>
        </p:nvSpPr>
        <p:spPr>
          <a:xfrm>
            <a:off x="-31363" y="-8262"/>
            <a:ext cx="12223363" cy="381819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56"/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C343079A-0D3D-9BFE-6DDE-BB40EC3DE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35"/>
            <a:ext cx="11492630" cy="381819"/>
          </a:xfrm>
        </p:spPr>
        <p:txBody>
          <a:bodyPr/>
          <a:lstStyle>
            <a:lvl1pPr marL="126995" indent="0" algn="ctr">
              <a:buNone/>
              <a:defRPr b="1">
                <a:solidFill>
                  <a:srgbClr val="00B0F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hape 30">
            <a:extLst>
              <a:ext uri="{FF2B5EF4-FFF2-40B4-BE49-F238E27FC236}">
                <a16:creationId xmlns:a16="http://schemas.microsoft.com/office/drawing/2014/main" id="{50855E93-08B4-D636-2D17-E5B1F9839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9907" y="1369299"/>
            <a:ext cx="11054080" cy="1862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7497" marR="0" lvl="0" indent="-317497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rgbClr val="4A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700240" marR="0" lvl="1" indent="-164035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4261" marR="0" lvl="2" indent="-132286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8911" marR="0" lvl="3" indent="-89015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64638" marR="0" lvl="4" indent="-92529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45611" marR="0" lvl="5" indent="-9251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5DBA1D6-2C7F-0630-2D61-3269A7AE0BBB}"/>
              </a:ext>
            </a:extLst>
          </p:cNvPr>
          <p:cNvSpPr/>
          <p:nvPr userDrawn="1"/>
        </p:nvSpPr>
        <p:spPr>
          <a:xfrm>
            <a:off x="288" y="6561667"/>
            <a:ext cx="12191712" cy="296333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6" dirty="0">
                <a:solidFill>
                  <a:srgbClr val="00B0F0"/>
                </a:solidFill>
              </a:rPr>
              <a:t>HUN-REN </a:t>
            </a:r>
            <a:r>
              <a:rPr lang="hu-HU" sz="1556" dirty="0">
                <a:solidFill>
                  <a:srgbClr val="00B0F0"/>
                </a:solidFill>
              </a:rPr>
              <a:t>WIGNER</a:t>
            </a:r>
            <a:r>
              <a:rPr lang="en-US" sz="1556" dirty="0">
                <a:solidFill>
                  <a:srgbClr val="00B0F0"/>
                </a:solidFill>
              </a:rPr>
              <a:t> GPU DAY </a:t>
            </a:r>
            <a:r>
              <a:rPr lang="hu-HU" sz="1556" dirty="0">
                <a:solidFill>
                  <a:srgbClr val="00B0F0"/>
                </a:solidFill>
              </a:rPr>
              <a:t>                                                                                       </a:t>
            </a:r>
          </a:p>
        </p:txBody>
      </p:sp>
      <p:sp>
        <p:nvSpPr>
          <p:cNvPr id="7" name="Dia számának helye 4">
            <a:extLst>
              <a:ext uri="{FF2B5EF4-FFF2-40B4-BE49-F238E27FC236}">
                <a16:creationId xmlns:a16="http://schemas.microsoft.com/office/drawing/2014/main" id="{42251CA9-CB6E-32F5-515A-9F2E293A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6539618"/>
            <a:ext cx="539076" cy="365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35F58B-B14E-463C-BE7C-74CE0EE33F01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592D83DA-011C-2434-6731-7841D7CB0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1363" y="6561667"/>
            <a:ext cx="37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2026.06.</a:t>
            </a:r>
            <a:r>
              <a:rPr lang="hu-HU" dirty="0"/>
              <a:t>28-29.</a:t>
            </a:r>
          </a:p>
        </p:txBody>
      </p:sp>
    </p:spTree>
    <p:extLst>
      <p:ext uri="{BB962C8B-B14F-4D97-AF65-F5344CB8AC3E}">
        <p14:creationId xmlns:p14="http://schemas.microsoft.com/office/powerpoint/2010/main" val="36741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1">
            <a:extLst>
              <a:ext uri="{FF2B5EF4-FFF2-40B4-BE49-F238E27FC236}">
                <a16:creationId xmlns:a16="http://schemas.microsoft.com/office/drawing/2014/main" id="{34B78049-D441-4CD1-743B-47BB50A55390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258159" y="2816338"/>
            <a:ext cx="11084559" cy="1764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Font typeface="Arial"/>
              <a:buNone/>
              <a:defRPr sz="5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14" marR="0" lvl="1" indent="-10563" algn="ctr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7453" marR="0" lvl="2" indent="-4373" algn="ctr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88424" marR="0" lvl="3" indent="-4358" algn="ctr" rtl="0"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74153" marR="0" lvl="4" indent="-7873" algn="ctr" rtl="0"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145611" marR="0" lvl="5" indent="-9251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rtl="0"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C67E416D-C427-9821-A2C2-2A1F1D1303F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0850" y="4639212"/>
            <a:ext cx="8659626" cy="56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Extra stuff</a:t>
            </a:r>
            <a:endParaRPr/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2B4DB49C-F4D8-E8A3-C23E-99BC2C4D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6539618"/>
            <a:ext cx="539076" cy="365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7A35F58B-B14E-463C-BE7C-74CE0EE33F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DB91BDC-A6E0-8B21-F78E-C637BB01F04E}"/>
              </a:ext>
            </a:extLst>
          </p:cNvPr>
          <p:cNvSpPr/>
          <p:nvPr userDrawn="1"/>
        </p:nvSpPr>
        <p:spPr>
          <a:xfrm>
            <a:off x="288" y="6561667"/>
            <a:ext cx="12191712" cy="296333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6" dirty="0">
                <a:solidFill>
                  <a:srgbClr val="00B0F0"/>
                </a:solidFill>
              </a:rPr>
              <a:t>HUN-REN </a:t>
            </a:r>
            <a:r>
              <a:rPr lang="hu-HU" sz="1556" dirty="0">
                <a:solidFill>
                  <a:srgbClr val="00B0F0"/>
                </a:solidFill>
              </a:rPr>
              <a:t>WIGNER</a:t>
            </a:r>
            <a:r>
              <a:rPr lang="en-US" sz="1556" dirty="0">
                <a:solidFill>
                  <a:srgbClr val="00B0F0"/>
                </a:solidFill>
              </a:rPr>
              <a:t> GPU DAY </a:t>
            </a:r>
            <a:r>
              <a:rPr lang="hu-HU" sz="1556" dirty="0">
                <a:solidFill>
                  <a:srgbClr val="00B0F0"/>
                </a:solidFill>
              </a:rPr>
              <a:t>                                                                                       </a:t>
            </a:r>
          </a:p>
        </p:txBody>
      </p:sp>
      <p:sp>
        <p:nvSpPr>
          <p:cNvPr id="3" name="Dia számának helye 4">
            <a:extLst>
              <a:ext uri="{FF2B5EF4-FFF2-40B4-BE49-F238E27FC236}">
                <a16:creationId xmlns:a16="http://schemas.microsoft.com/office/drawing/2014/main" id="{AAF23CAD-AEA9-3389-5466-2F28B847514A}"/>
              </a:ext>
            </a:extLst>
          </p:cNvPr>
          <p:cNvSpPr txBox="1">
            <a:spLocks/>
          </p:cNvSpPr>
          <p:nvPr userDrawn="1"/>
        </p:nvSpPr>
        <p:spPr>
          <a:xfrm>
            <a:off x="11684000" y="6539618"/>
            <a:ext cx="53907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35F58B-B14E-463C-BE7C-74CE0EE33F01}" type="slidenum">
              <a:rPr lang="hu-HU" smtClean="0">
                <a:solidFill>
                  <a:srgbClr val="00B0F0"/>
                </a:solidFill>
              </a:rPr>
              <a:pPr/>
              <a:t>‹#›</a:t>
            </a:fld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7BC3760-EBFD-DDDD-C1A4-D97E96BE4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1363" y="6561667"/>
            <a:ext cx="3504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2026.06.</a:t>
            </a:r>
            <a:r>
              <a:rPr lang="hu-HU" dirty="0"/>
              <a:t>28-29.</a:t>
            </a:r>
          </a:p>
        </p:txBody>
      </p:sp>
    </p:spTree>
    <p:extLst>
      <p:ext uri="{BB962C8B-B14F-4D97-AF65-F5344CB8AC3E}">
        <p14:creationId xmlns:p14="http://schemas.microsoft.com/office/powerpoint/2010/main" val="1541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758EFB1-57BE-D850-59C1-00A237AF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8C5EFE-E62D-AD9B-EF53-CD799389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3C0F4C-4E04-0A6F-458E-4242E6C0C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71AE1E-753F-7B0A-7B22-3A0B0D2E7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hu-HU"/>
              <a:t>Vision Banana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BD62B0-C97D-65B0-7E3C-7F4AF2CEB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2F8AC-7BCC-4847-A32F-9B5D7E369E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8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70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4610A-9C73-B5A2-80E3-E2C7F5346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>
            <a:extLst>
              <a:ext uri="{FF2B5EF4-FFF2-40B4-BE49-F238E27FC236}">
                <a16:creationId xmlns:a16="http://schemas.microsoft.com/office/drawing/2014/main" id="{1B6FE690-8D3F-3B75-876D-E4554DDB0EAB}"/>
              </a:ext>
            </a:extLst>
          </p:cNvPr>
          <p:cNvSpPr txBox="1"/>
          <p:nvPr/>
        </p:nvSpPr>
        <p:spPr>
          <a:xfrm>
            <a:off x="167148" y="5370300"/>
            <a:ext cx="11631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5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Bence</a:t>
            </a:r>
            <a:r>
              <a:rPr lang="en-US" sz="32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 Dudás</a:t>
            </a:r>
            <a:r>
              <a:rPr lang="hu-HU" sz="32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, PhD </a:t>
            </a:r>
            <a:r>
              <a:rPr lang="hu-HU" sz="3200" kern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Student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015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Eötvös Loránd University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hu-H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Theoretical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hu-H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Physics</a:t>
            </a: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hu-H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Department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0A5159-5CB2-C1E9-F212-C4BF79BBA847}"/>
              </a:ext>
            </a:extLst>
          </p:cNvPr>
          <p:cNvSpPr txBox="1"/>
          <p:nvPr/>
        </p:nvSpPr>
        <p:spPr>
          <a:xfrm>
            <a:off x="2615384" y="4725011"/>
            <a:ext cx="38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15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E5689EEE-46FA-557D-B427-6CA1F90427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4051" y="4639212"/>
            <a:ext cx="8659626" cy="56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0000"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dirty="0"/>
              <a:t>HUN-REN WIGNER GPU DAY 2026. 06. 28-29.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593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>
            <a:extLst>
              <a:ext uri="{FF2B5EF4-FFF2-40B4-BE49-F238E27FC236}">
                <a16:creationId xmlns:a16="http://schemas.microsoft.com/office/drawing/2014/main" id="{1B46509E-DF27-BBBE-2CC4-5A8567CE153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MEDICALLY CONDITIONED AUTOENCODER 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5E5DAAA5-1E46-B97A-2FDF-0F21C3FC8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Image </a:t>
            </a:r>
            <a:r>
              <a:rPr lang="hu-HU" dirty="0" err="1"/>
              <a:t>reconstruction</a:t>
            </a:r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C00BF6AA-A3A4-E172-2679-AE8F4A35B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5867519" cy="1862663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Variational</a:t>
            </a:r>
            <a:r>
              <a:rPr lang="hu-HU" dirty="0"/>
              <a:t> </a:t>
            </a:r>
            <a:r>
              <a:rPr lang="hu-HU" dirty="0" err="1"/>
              <a:t>Autoencoder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space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3D </a:t>
            </a:r>
            <a:r>
              <a:rPr lang="hu-HU" dirty="0" err="1"/>
              <a:t>Volumes</a:t>
            </a:r>
            <a:r>
              <a:rPr lang="hu-HU" dirty="0"/>
              <a:t> of </a:t>
            </a:r>
            <a:r>
              <a:rPr lang="hu-HU" dirty="0" err="1"/>
              <a:t>size</a:t>
            </a:r>
            <a:r>
              <a:rPr lang="hu-HU" dirty="0"/>
              <a:t> (256,256,64) </a:t>
            </a:r>
            <a:r>
              <a:rPr lang="hu-HU" dirty="0" err="1"/>
              <a:t>yield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computational</a:t>
            </a:r>
            <a:r>
              <a:rPr lang="hu-HU" dirty="0"/>
              <a:t> cost.</a:t>
            </a:r>
          </a:p>
          <a:p>
            <a:r>
              <a:rPr lang="en-US" dirty="0"/>
              <a:t>Only </a:t>
            </a:r>
            <a:r>
              <a:rPr lang="hu-HU" dirty="0"/>
              <a:t>MSE </a:t>
            </a:r>
            <a:r>
              <a:rPr lang="en-US" dirty="0"/>
              <a:t>for reconstruction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enough</a:t>
            </a:r>
            <a:endParaRPr lang="hu-HU" dirty="0"/>
          </a:p>
          <a:p>
            <a:pPr lvl="1"/>
            <a:r>
              <a:rPr lang="hu-HU" dirty="0"/>
              <a:t>O</a:t>
            </a:r>
            <a:r>
              <a:rPr lang="en-US" dirty="0" err="1"/>
              <a:t>ften</a:t>
            </a:r>
            <a:r>
              <a:rPr lang="en-US" dirty="0"/>
              <a:t> yields biologically wrong images</a:t>
            </a:r>
            <a:r>
              <a:rPr lang="hu-HU" dirty="0"/>
              <a:t>.</a:t>
            </a:r>
          </a:p>
          <a:p>
            <a:r>
              <a:rPr lang="en-US" dirty="0"/>
              <a:t>Supervised Contrastive Loss on latent space </a:t>
            </a:r>
            <a:endParaRPr lang="hu-HU" dirty="0"/>
          </a:p>
          <a:p>
            <a:pPr lvl="1"/>
            <a:r>
              <a:rPr lang="en-US" dirty="0"/>
              <a:t> </a:t>
            </a:r>
            <a:r>
              <a:rPr lang="hu-HU" dirty="0"/>
              <a:t>E</a:t>
            </a:r>
            <a:r>
              <a:rPr lang="en-US" dirty="0" err="1"/>
              <a:t>nable</a:t>
            </a:r>
            <a:r>
              <a:rPr lang="en-US" dirty="0"/>
              <a:t> diagnosis based sampling</a:t>
            </a:r>
            <a:r>
              <a:rPr lang="hu-HU" dirty="0"/>
              <a:t>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F9498B-8E94-35EE-B343-4CA54281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AC56016-F9EB-3CEE-5454-6BE4DA294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EB862-9420-5CC4-6AD0-81F2B35D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3281320"/>
            <a:ext cx="10065027" cy="32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6">
            <a:extLst>
              <a:ext uri="{FF2B5EF4-FFF2-40B4-BE49-F238E27FC236}">
                <a16:creationId xmlns:a16="http://schemas.microsoft.com/office/drawing/2014/main" id="{78FD8D95-35C9-4881-EF19-774AF8FD8A3E}"/>
              </a:ext>
            </a:extLst>
          </p:cNvPr>
          <p:cNvSpPr txBox="1">
            <a:spLocks/>
          </p:cNvSpPr>
          <p:nvPr/>
        </p:nvSpPr>
        <p:spPr>
          <a:xfrm>
            <a:off x="7056783" y="1183457"/>
            <a:ext cx="4929807" cy="2982996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317497" marR="0" lvl="0" indent="-317497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Wingdings" panose="05000000000000000000" pitchFamily="2" charset="2"/>
              <a:buChar char="§"/>
              <a:defRPr sz="2000" b="0" i="0" u="none" strike="noStrike" kern="1200" cap="none">
                <a:solidFill>
                  <a:srgbClr val="4A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700240" marR="0" lvl="1" indent="-164035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kern="1200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4261" marR="0" lvl="2" indent="-132286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kern="1200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8911" marR="0" lvl="3" indent="-89015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64638" marR="0" lvl="4" indent="-92529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45611" marR="0" lvl="5" indent="-9251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dirty="0" err="1"/>
              <a:t>Adversarial</a:t>
            </a:r>
            <a:r>
              <a:rPr lang="hu-HU" dirty="0"/>
              <a:t> </a:t>
            </a:r>
            <a:r>
              <a:rPr lang="hu-HU" dirty="0" err="1"/>
              <a:t>discriminator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Force</a:t>
            </a:r>
            <a:r>
              <a:rPr lang="hu-HU" dirty="0"/>
              <a:t> </a:t>
            </a:r>
            <a:r>
              <a:rPr lang="hu-HU" dirty="0" err="1"/>
              <a:t>anatomic</a:t>
            </a:r>
            <a:r>
              <a:rPr lang="hu-HU" dirty="0"/>
              <a:t> </a:t>
            </a:r>
            <a:r>
              <a:rPr lang="hu-HU" dirty="0" err="1"/>
              <a:t>cosistency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Perceptual</a:t>
            </a:r>
            <a:r>
              <a:rPr lang="hu-HU" dirty="0"/>
              <a:t> </a:t>
            </a:r>
            <a:r>
              <a:rPr lang="hu-HU" dirty="0" err="1"/>
              <a:t>loss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measure</a:t>
            </a:r>
            <a:r>
              <a:rPr lang="hu-HU" dirty="0"/>
              <a:t> </a:t>
            </a:r>
            <a:r>
              <a:rPr lang="hu-HU" dirty="0" err="1"/>
              <a:t>biological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Similarity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maps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a </a:t>
            </a:r>
            <a:r>
              <a:rPr lang="hu-HU" dirty="0" err="1"/>
              <a:t>pretrained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576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400CF11-BA61-F09E-690B-EC51EC45701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err="1"/>
              <a:t>Unconditioned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A2313A6-6130-9965-3B09-9BE7D240E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Image </a:t>
            </a:r>
            <a:r>
              <a:rPr lang="hu-HU"/>
              <a:t>reconstruction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7968B15-1E01-1AF4-A668-682E6F3F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7881850" cy="49586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The </a:t>
            </a:r>
            <a:r>
              <a:rPr lang="hu-HU" dirty="0" err="1"/>
              <a:t>Variational</a:t>
            </a:r>
            <a:r>
              <a:rPr lang="hu-HU" dirty="0"/>
              <a:t> </a:t>
            </a:r>
            <a:r>
              <a:rPr lang="hu-HU" dirty="0" err="1"/>
              <a:t>autoencoder</a:t>
            </a:r>
            <a:r>
              <a:rPr lang="hu-HU" dirty="0"/>
              <a:t> </a:t>
            </a:r>
            <a:r>
              <a:rPr lang="hu-HU" dirty="0" err="1"/>
              <a:t>generates</a:t>
            </a:r>
            <a:r>
              <a:rPr lang="hu-HU" dirty="0"/>
              <a:t> </a:t>
            </a:r>
            <a:r>
              <a:rPr lang="hu-HU" dirty="0" err="1"/>
              <a:t>biologically</a:t>
            </a:r>
            <a:r>
              <a:rPr lang="hu-HU" dirty="0"/>
              <a:t> consistent images.</a:t>
            </a:r>
          </a:p>
          <a:p>
            <a:endParaRPr lang="hu-HU" dirty="0"/>
          </a:p>
          <a:p>
            <a:r>
              <a:rPr lang="hu-HU" dirty="0" err="1"/>
              <a:t>Experimenting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Exponential</a:t>
            </a:r>
            <a:r>
              <a:rPr lang="hu-HU" dirty="0"/>
              <a:t> </a:t>
            </a:r>
            <a:r>
              <a:rPr lang="hu-HU" dirty="0" err="1"/>
              <a:t>Moving</a:t>
            </a:r>
            <a:r>
              <a:rPr lang="hu-HU" dirty="0"/>
              <a:t>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 outputs.</a:t>
            </a:r>
          </a:p>
          <a:p>
            <a:endParaRPr lang="hu-HU" dirty="0"/>
          </a:p>
          <a:p>
            <a:r>
              <a:rPr lang="hu-HU" dirty="0" err="1"/>
              <a:t>Visible</a:t>
            </a:r>
            <a:r>
              <a:rPr lang="hu-HU" dirty="0"/>
              <a:t> </a:t>
            </a:r>
            <a:r>
              <a:rPr lang="hu-HU" dirty="0" err="1"/>
              <a:t>structures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sharp</a:t>
            </a:r>
            <a:r>
              <a:rPr lang="hu-HU" dirty="0"/>
              <a:t> </a:t>
            </a:r>
            <a:r>
              <a:rPr lang="hu-HU" dirty="0" err="1"/>
              <a:t>borders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Mean</a:t>
            </a:r>
            <a:r>
              <a:rPr lang="hu-HU" dirty="0"/>
              <a:t> </a:t>
            </a:r>
            <a:r>
              <a:rPr lang="hu-HU" dirty="0" err="1"/>
              <a:t>Squared</a:t>
            </a:r>
            <a:r>
              <a:rPr lang="hu-HU" dirty="0"/>
              <a:t> </a:t>
            </a:r>
            <a:r>
              <a:rPr lang="hu-HU" dirty="0" err="1"/>
              <a:t>Error</a:t>
            </a:r>
            <a:r>
              <a:rPr lang="hu-HU" dirty="0"/>
              <a:t> is </a:t>
            </a:r>
            <a:r>
              <a:rPr lang="hu-HU" dirty="0" err="1"/>
              <a:t>low</a:t>
            </a:r>
            <a:r>
              <a:rPr lang="hu-HU" dirty="0"/>
              <a:t> (~0.005).</a:t>
            </a:r>
          </a:p>
          <a:p>
            <a:endParaRPr lang="hu-HU" dirty="0"/>
          </a:p>
          <a:p>
            <a:r>
              <a:rPr lang="hu-HU" dirty="0"/>
              <a:t>Air </a:t>
            </a:r>
            <a:r>
              <a:rPr lang="hu-HU" dirty="0" err="1"/>
              <a:t>bubble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lung</a:t>
            </a:r>
            <a:r>
              <a:rPr lang="hu-HU" dirty="0"/>
              <a:t> </a:t>
            </a:r>
            <a:r>
              <a:rPr lang="hu-HU" dirty="0" err="1"/>
              <a:t>often</a:t>
            </a:r>
            <a:r>
              <a:rPr lang="hu-HU" dirty="0"/>
              <a:t> </a:t>
            </a:r>
            <a:r>
              <a:rPr lang="hu-HU" dirty="0" err="1"/>
              <a:t>smoothed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tissue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necessarily</a:t>
            </a:r>
            <a:r>
              <a:rPr lang="hu-HU" dirty="0"/>
              <a:t> a </a:t>
            </a:r>
            <a:r>
              <a:rPr lang="hu-HU" dirty="0" err="1"/>
              <a:t>problem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radiology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air </a:t>
            </a:r>
            <a:r>
              <a:rPr lang="hu-HU" dirty="0" err="1"/>
              <a:t>bubble</a:t>
            </a:r>
            <a:r>
              <a:rPr lang="hu-HU" dirty="0"/>
              <a:t> RSP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lung</a:t>
            </a:r>
            <a:r>
              <a:rPr lang="hu-HU" dirty="0"/>
              <a:t> is </a:t>
            </a:r>
            <a:r>
              <a:rPr lang="hu-HU" dirty="0" err="1"/>
              <a:t>extremely</a:t>
            </a:r>
            <a:r>
              <a:rPr lang="hu-HU" dirty="0"/>
              <a:t> </a:t>
            </a:r>
            <a:r>
              <a:rPr lang="hu-HU" dirty="0" err="1"/>
              <a:t>noisy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256C2B-EAE2-E871-D71B-C381FAF0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9339A0-461E-F3FC-ECD8-6057D9283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F24C20DC-949A-A839-2B1C-2077D859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815" y="440583"/>
            <a:ext cx="3680185" cy="299884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2E5A701-33DB-D0A4-B6B6-082B079D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814" y="3562826"/>
            <a:ext cx="3680185" cy="29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9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450CF43-AED9-0FF9-8C55-B97FD056E9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LATENT FLOW WITH DETECTOR SIGNAL CONDITIONING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D63BCE-05A7-B9FA-2E2C-9A4073861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Image </a:t>
            </a:r>
            <a:r>
              <a:rPr lang="hu-HU" dirty="0" err="1"/>
              <a:t>reconstruction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DCB1E7A-CD05-5750-DB73-A098B2B5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79EC8C-77F0-5276-EA74-CFBFE924B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0811376-F6FC-0BB0-394B-AAD80339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5" y="2161702"/>
            <a:ext cx="6325995" cy="349520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B3C005A7-7F81-2884-0A20-3856DA1B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11054080" cy="5011623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signals</a:t>
            </a:r>
            <a:r>
              <a:rPr lang="hu-HU" dirty="0"/>
              <a:t> converted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distributions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Particle</a:t>
            </a:r>
            <a:r>
              <a:rPr lang="hu-HU" dirty="0"/>
              <a:t> </a:t>
            </a:r>
            <a:r>
              <a:rPr lang="hu-HU" dirty="0" err="1"/>
              <a:t>scattering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,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r>
              <a:rPr lang="hu-HU" dirty="0"/>
              <a:t> (</a:t>
            </a:r>
            <a:r>
              <a:rPr lang="hu-HU" dirty="0" err="1"/>
              <a:t>scattering</a:t>
            </a:r>
            <a:r>
              <a:rPr lang="hu-HU" dirty="0"/>
              <a:t> </a:t>
            </a:r>
            <a:r>
              <a:rPr lang="hu-HU" dirty="0" err="1"/>
              <a:t>angles</a:t>
            </a:r>
            <a:r>
              <a:rPr lang="hu-HU" dirty="0"/>
              <a:t> and </a:t>
            </a:r>
            <a:r>
              <a:rPr lang="hu-HU" dirty="0" err="1"/>
              <a:t>residual</a:t>
            </a:r>
            <a:r>
              <a:rPr lang="hu-HU" dirty="0"/>
              <a:t> </a:t>
            </a:r>
            <a:r>
              <a:rPr lang="hu-HU" dirty="0" err="1"/>
              <a:t>energies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slice</a:t>
            </a:r>
            <a:r>
              <a:rPr lang="hu-HU" dirty="0"/>
              <a:t> and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angle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Frozen</a:t>
            </a:r>
            <a:r>
              <a:rPr lang="hu-HU" dirty="0"/>
              <a:t> </a:t>
            </a:r>
            <a:r>
              <a:rPr lang="hu-HU" dirty="0" err="1"/>
              <a:t>Encoder-Decoder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transition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Alternative</a:t>
            </a:r>
            <a:r>
              <a:rPr lang="hu-HU" dirty="0"/>
              <a:t>: </a:t>
            </a:r>
            <a:r>
              <a:rPr lang="hu-HU" dirty="0" err="1"/>
              <a:t>unfrozen</a:t>
            </a:r>
            <a:r>
              <a:rPr lang="hu-HU" dirty="0"/>
              <a:t> </a:t>
            </a:r>
            <a:r>
              <a:rPr lang="hu-HU" dirty="0" err="1"/>
              <a:t>decoder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LR.</a:t>
            </a:r>
          </a:p>
          <a:p>
            <a:pPr lvl="1"/>
            <a:endParaRPr lang="hu-HU" dirty="0"/>
          </a:p>
          <a:p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volume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Clinical</a:t>
            </a:r>
            <a:r>
              <a:rPr lang="hu-HU" dirty="0"/>
              <a:t> </a:t>
            </a:r>
            <a:r>
              <a:rPr lang="hu-HU" dirty="0" err="1"/>
              <a:t>condition</a:t>
            </a:r>
            <a:r>
              <a:rPr lang="hu-HU" dirty="0"/>
              <a:t> is </a:t>
            </a:r>
            <a:r>
              <a:rPr lang="hu-HU" dirty="0" err="1"/>
              <a:t>known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corresponding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/>
              <a:t>Flow Matching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prior.</a:t>
            </a:r>
          </a:p>
          <a:p>
            <a:pPr lvl="1"/>
            <a:r>
              <a:rPr lang="hu-HU" dirty="0"/>
              <a:t>Less </a:t>
            </a:r>
            <a:r>
              <a:rPr lang="hu-HU" dirty="0" err="1"/>
              <a:t>stochastic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 DDPM.</a:t>
            </a:r>
          </a:p>
          <a:p>
            <a:pPr lvl="1"/>
            <a:endParaRPr lang="hu-HU" dirty="0"/>
          </a:p>
          <a:p>
            <a:r>
              <a:rPr lang="hu-HU" b="1" dirty="0" err="1"/>
              <a:t>Spatial</a:t>
            </a:r>
            <a:r>
              <a:rPr lang="hu-HU" b="1" dirty="0"/>
              <a:t> </a:t>
            </a:r>
            <a:r>
              <a:rPr lang="hu-HU" b="1" dirty="0" err="1"/>
              <a:t>attention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take</a:t>
            </a:r>
            <a:r>
              <a:rPr lang="hu-HU" b="1" dirty="0"/>
              <a:t> </a:t>
            </a:r>
            <a:r>
              <a:rPr lang="hu-HU" b="1" dirty="0" err="1"/>
              <a:t>physics</a:t>
            </a:r>
            <a:r>
              <a:rPr lang="hu-HU" b="1" dirty="0"/>
              <a:t> </a:t>
            </a:r>
            <a:r>
              <a:rPr lang="hu-HU" b="1" dirty="0" err="1"/>
              <a:t>into</a:t>
            </a:r>
            <a:r>
              <a:rPr lang="hu-HU" b="1" dirty="0"/>
              <a:t> account.</a:t>
            </a:r>
          </a:p>
          <a:p>
            <a:pPr lvl="1"/>
            <a:r>
              <a:rPr lang="hu-HU" b="1" dirty="0"/>
              <a:t>Proton </a:t>
            </a:r>
            <a:r>
              <a:rPr lang="hu-HU" b="1" dirty="0" err="1"/>
              <a:t>scattering</a:t>
            </a:r>
            <a:r>
              <a:rPr lang="hu-HU" b="1" dirty="0"/>
              <a:t> </a:t>
            </a:r>
            <a:r>
              <a:rPr lang="hu-HU" b="1" dirty="0" err="1"/>
              <a:t>can</a:t>
            </a:r>
            <a:r>
              <a:rPr lang="hu-HU" b="1" dirty="0"/>
              <a:t> </a:t>
            </a:r>
            <a:r>
              <a:rPr lang="hu-HU" b="1" dirty="0" err="1"/>
              <a:t>reach</a:t>
            </a:r>
            <a:r>
              <a:rPr lang="hu-HU" b="1" dirty="0"/>
              <a:t> </a:t>
            </a:r>
            <a:r>
              <a:rPr lang="hu-HU" b="1" dirty="0" err="1"/>
              <a:t>adjecent</a:t>
            </a:r>
            <a:r>
              <a:rPr lang="hu-HU" b="1" dirty="0"/>
              <a:t> </a:t>
            </a:r>
            <a:r>
              <a:rPr lang="hu-HU" b="1" dirty="0" err="1"/>
              <a:t>slices</a:t>
            </a:r>
            <a:r>
              <a:rPr lang="hu-HU" b="1" dirty="0"/>
              <a:t>.</a:t>
            </a:r>
          </a:p>
          <a:p>
            <a:pPr lvl="1"/>
            <a:r>
              <a:rPr lang="hu-HU" b="1" dirty="0" err="1"/>
              <a:t>Traditional</a:t>
            </a:r>
            <a:r>
              <a:rPr lang="hu-HU" b="1" dirty="0"/>
              <a:t> </a:t>
            </a:r>
            <a:r>
              <a:rPr lang="hu-HU" b="1" dirty="0" err="1"/>
              <a:t>algorithm</a:t>
            </a:r>
            <a:r>
              <a:rPr lang="hu-HU" b="1" dirty="0"/>
              <a:t> </a:t>
            </a:r>
            <a:r>
              <a:rPr lang="hu-HU" b="1" dirty="0" err="1"/>
              <a:t>based</a:t>
            </a:r>
            <a:r>
              <a:rPr lang="hu-HU" b="1" dirty="0"/>
              <a:t> </a:t>
            </a:r>
            <a:r>
              <a:rPr lang="hu-HU" b="1" dirty="0" err="1"/>
              <a:t>on</a:t>
            </a:r>
            <a:r>
              <a:rPr lang="hu-HU" b="1" dirty="0"/>
              <a:t> MLP.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0366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1165-FB77-093C-7C16-31C43797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FDBA3E7A-39D8-6959-BD79-194BA4A8C04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C84366-C06D-E2B6-5B1E-B3EEEE88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FE4B61-3173-DB14-CAAE-F1F28469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0F2BC6-EA16-E85B-948D-5F3AFF065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78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AC646ABB-48B6-81CA-E030-0BC4512C3D3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3724" y="599610"/>
            <a:ext cx="1911770" cy="583847"/>
          </a:xfrm>
        </p:spPr>
        <p:txBody>
          <a:bodyPr/>
          <a:lstStyle/>
          <a:p>
            <a:r>
              <a:rPr lang="hu-HU" dirty="0"/>
              <a:t>FLORA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698223-6D6E-EF53-04B9-289FE506F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CA7E6F9-839F-C039-B5C3-A3305511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76" y="1189251"/>
            <a:ext cx="5075491" cy="375296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Converted a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3D </a:t>
            </a:r>
            <a:r>
              <a:rPr lang="hu-HU" dirty="0" err="1"/>
              <a:t>volumes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a </a:t>
            </a:r>
            <a:r>
              <a:rPr lang="hu-HU" dirty="0" err="1"/>
              <a:t>deep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Calculated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RSP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RSP </a:t>
            </a:r>
            <a:r>
              <a:rPr lang="hu-HU" dirty="0" err="1"/>
              <a:t>found</a:t>
            </a:r>
            <a:r>
              <a:rPr lang="hu-HU" dirty="0"/>
              <a:t> in </a:t>
            </a:r>
            <a:r>
              <a:rPr lang="hu-HU" dirty="0" err="1"/>
              <a:t>chest</a:t>
            </a:r>
            <a:r>
              <a:rPr lang="hu-HU" dirty="0"/>
              <a:t> CT </a:t>
            </a:r>
            <a:r>
              <a:rPr lang="hu-HU" dirty="0" err="1"/>
              <a:t>volumes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Introduced</a:t>
            </a:r>
            <a:r>
              <a:rPr lang="hu-HU" dirty="0"/>
              <a:t> FLORA a </a:t>
            </a:r>
            <a:r>
              <a:rPr lang="hu-HU" dirty="0" err="1"/>
              <a:t>Generative</a:t>
            </a:r>
            <a:r>
              <a:rPr lang="hu-HU" dirty="0"/>
              <a:t> AI </a:t>
            </a:r>
            <a:r>
              <a:rPr lang="hu-HU" dirty="0" err="1"/>
              <a:t>based</a:t>
            </a:r>
            <a:r>
              <a:rPr lang="hu-HU" dirty="0"/>
              <a:t> RSP </a:t>
            </a:r>
            <a:r>
              <a:rPr lang="hu-HU" dirty="0" err="1"/>
              <a:t>reconstruction</a:t>
            </a:r>
            <a:r>
              <a:rPr lang="hu-HU" dirty="0"/>
              <a:t> </a:t>
            </a:r>
            <a:r>
              <a:rPr lang="hu-HU" dirty="0" err="1"/>
              <a:t>pipeline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Trained</a:t>
            </a:r>
            <a:r>
              <a:rPr lang="hu-HU" dirty="0"/>
              <a:t> a VAE-GAN </a:t>
            </a:r>
            <a:r>
              <a:rPr lang="hu-HU" dirty="0" err="1"/>
              <a:t>with</a:t>
            </a:r>
            <a:r>
              <a:rPr lang="hu-HU" dirty="0"/>
              <a:t> 0.005 MSE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stage</a:t>
            </a:r>
            <a:r>
              <a:rPr lang="hu-HU" dirty="0"/>
              <a:t>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workflow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space</a:t>
            </a:r>
            <a:r>
              <a:rPr lang="hu-HU" dirty="0"/>
              <a:t> </a:t>
            </a:r>
            <a:r>
              <a:rPr lang="hu-HU" dirty="0" err="1"/>
              <a:t>regularized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conditions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Can</a:t>
            </a:r>
            <a:r>
              <a:rPr lang="hu-HU" dirty="0"/>
              <a:t> start </a:t>
            </a:r>
            <a:r>
              <a:rPr lang="hu-HU" dirty="0" err="1"/>
              <a:t>reconstruction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Cross-Attention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 Flow-Matching </a:t>
            </a:r>
            <a:r>
              <a:rPr lang="hu-HU" dirty="0" err="1"/>
              <a:t>backbone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fit </a:t>
            </a:r>
            <a:r>
              <a:rPr lang="hu-HU" dirty="0" err="1"/>
              <a:t>physics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Still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extensive</a:t>
            </a:r>
            <a:r>
              <a:rPr lang="hu-HU" dirty="0"/>
              <a:t> </a:t>
            </a:r>
            <a:r>
              <a:rPr lang="hu-HU" dirty="0" err="1"/>
              <a:t>studies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385545-AE92-1507-7E64-E0BFCA7F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2D77D0-1109-95C4-20A5-3968FDC2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3675D617-9F13-C9E9-78BD-E345EAF64207}"/>
              </a:ext>
            </a:extLst>
          </p:cNvPr>
          <p:cNvSpPr txBox="1">
            <a:spLocks/>
          </p:cNvSpPr>
          <p:nvPr/>
        </p:nvSpPr>
        <p:spPr>
          <a:xfrm>
            <a:off x="5669359" y="1183457"/>
            <a:ext cx="6421041" cy="394975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317497" marR="0" lvl="0" indent="-317497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Wingdings" panose="05000000000000000000" pitchFamily="2" charset="2"/>
              <a:buChar char="§"/>
              <a:defRPr sz="2000" b="0" i="0" u="none" strike="noStrike" kern="1200" cap="none">
                <a:solidFill>
                  <a:srgbClr val="4A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700240" marR="0" lvl="1" indent="-164035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kern="1200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4261" marR="0" lvl="2" indent="-132286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kern="1200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8911" marR="0" lvl="3" indent="-89015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64638" marR="0" lvl="4" indent="-92529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45611" marR="0" lvl="5" indent="-9251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dirty="0" err="1"/>
              <a:t>Determine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optimal</a:t>
            </a:r>
            <a:r>
              <a:rPr lang="hu-HU" dirty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angles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compare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approaches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too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optimal</a:t>
            </a:r>
            <a:r>
              <a:rPr lang="hu-HU" dirty="0"/>
              <a:t> projection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Distribution</a:t>
            </a:r>
            <a:r>
              <a:rPr lang="hu-HU" dirty="0"/>
              <a:t> conversion is </a:t>
            </a:r>
            <a:r>
              <a:rPr lang="hu-HU" dirty="0" err="1"/>
              <a:t>usefull</a:t>
            </a:r>
            <a:r>
              <a:rPr lang="hu-HU" dirty="0"/>
              <a:t>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Direct</a:t>
            </a:r>
            <a:r>
              <a:rPr lang="hu-HU" dirty="0"/>
              <a:t> MLP </a:t>
            </a:r>
            <a:r>
              <a:rPr lang="hu-HU" dirty="0" err="1"/>
              <a:t>projections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be </a:t>
            </a:r>
            <a:r>
              <a:rPr lang="hu-HU" dirty="0" err="1"/>
              <a:t>applied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Using</a:t>
            </a:r>
            <a:r>
              <a:rPr lang="hu-HU" dirty="0"/>
              <a:t> non-</a:t>
            </a:r>
            <a:r>
              <a:rPr lang="hu-HU" dirty="0" err="1"/>
              <a:t>frozen</a:t>
            </a:r>
            <a:r>
              <a:rPr lang="hu-HU" dirty="0"/>
              <a:t> </a:t>
            </a:r>
            <a:r>
              <a:rPr lang="hu-HU" dirty="0" err="1"/>
              <a:t>decoder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smaller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rate</a:t>
            </a:r>
            <a:r>
              <a:rPr lang="hu-HU" dirty="0"/>
              <a:t> </a:t>
            </a:r>
            <a:r>
              <a:rPr lang="hu-HU" dirty="0" err="1"/>
              <a:t>might</a:t>
            </a:r>
            <a:r>
              <a:rPr lang="hu-HU" dirty="0"/>
              <a:t> </a:t>
            </a:r>
            <a:r>
              <a:rPr lang="hu-HU" dirty="0" err="1"/>
              <a:t>yield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 outputs.</a:t>
            </a:r>
          </a:p>
          <a:p>
            <a:pPr lvl="1"/>
            <a:r>
              <a:rPr lang="hu-HU" dirty="0" err="1"/>
              <a:t>Totally</a:t>
            </a:r>
            <a:r>
              <a:rPr lang="hu-HU" dirty="0"/>
              <a:t> </a:t>
            </a:r>
            <a:r>
              <a:rPr lang="hu-HU" dirty="0" err="1"/>
              <a:t>unfreezing</a:t>
            </a:r>
            <a:r>
              <a:rPr lang="hu-HU" dirty="0"/>
              <a:t> </a:t>
            </a:r>
            <a:r>
              <a:rPr lang="hu-HU" dirty="0" err="1"/>
              <a:t>probabbly</a:t>
            </a:r>
            <a:r>
              <a:rPr lang="hu-HU" dirty="0"/>
              <a:t> </a:t>
            </a:r>
            <a:r>
              <a:rPr lang="hu-HU" dirty="0" err="1"/>
              <a:t>destroy</a:t>
            </a:r>
            <a:r>
              <a:rPr lang="hu-HU" dirty="0"/>
              <a:t> </a:t>
            </a:r>
            <a:r>
              <a:rPr lang="hu-HU" dirty="0" err="1"/>
              <a:t>biological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Experimenting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diffusion</a:t>
            </a:r>
            <a:r>
              <a:rPr lang="hu-HU" dirty="0"/>
              <a:t> backbone.</a:t>
            </a:r>
          </a:p>
        </p:txBody>
      </p:sp>
      <p:sp>
        <p:nvSpPr>
          <p:cNvPr id="8" name="Szöveg helye 1">
            <a:extLst>
              <a:ext uri="{FF2B5EF4-FFF2-40B4-BE49-F238E27FC236}">
                <a16:creationId xmlns:a16="http://schemas.microsoft.com/office/drawing/2014/main" id="{4EFC88D7-F380-67DA-AA81-B247CDAAE311}"/>
              </a:ext>
            </a:extLst>
          </p:cNvPr>
          <p:cNvSpPr txBox="1">
            <a:spLocks/>
          </p:cNvSpPr>
          <p:nvPr/>
        </p:nvSpPr>
        <p:spPr>
          <a:xfrm>
            <a:off x="5669359" y="487425"/>
            <a:ext cx="5074917" cy="58384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Font typeface="Arial"/>
              <a:buNone/>
              <a:defRPr sz="2667" b="0" i="0" u="none" strike="noStrike" kern="12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14" marR="0" lvl="1" indent="-10563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7453" marR="0" lvl="2" indent="-4373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88424" marR="0" lvl="3" indent="-4358" algn="ctr" defTabSz="914400" rtl="0" eaLnBrk="1" latinLnBrk="0" hangingPunct="1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74153" marR="0" lvl="4" indent="-7873" algn="ctr" defTabSz="914400" rtl="0" eaLnBrk="1" latinLnBrk="0" hangingPunct="1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145611" marR="0" lvl="5" indent="-9251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/>
              <a:t>Future works</a:t>
            </a:r>
            <a:endParaRPr lang="hu-HU" dirty="0"/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id="{0480C6DD-FC56-5FCD-4EDD-C153F8067302}"/>
              </a:ext>
            </a:extLst>
          </p:cNvPr>
          <p:cNvSpPr txBox="1">
            <a:spLocks/>
          </p:cNvSpPr>
          <p:nvPr/>
        </p:nvSpPr>
        <p:spPr>
          <a:xfrm>
            <a:off x="495745" y="5479161"/>
            <a:ext cx="11642068" cy="1082506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317497" marR="0" lvl="0" indent="-317497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Wingdings" panose="05000000000000000000" pitchFamily="2" charset="2"/>
              <a:buChar char="§"/>
              <a:defRPr sz="2000" b="0" i="0" u="none" strike="noStrike" kern="1200" cap="none">
                <a:solidFill>
                  <a:srgbClr val="4A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700240" marR="0" lvl="1" indent="-164035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kern="1200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4261" marR="0" lvl="2" indent="-132286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SzPct val="100000"/>
              <a:buFont typeface="Arial"/>
              <a:buChar char="–"/>
              <a:defRPr sz="1556" b="0" i="0" u="none" strike="noStrike" kern="1200" cap="none">
                <a:solidFill>
                  <a:srgbClr val="4A4F5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78911" marR="0" lvl="3" indent="-89015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64638" marR="0" lvl="4" indent="-92529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45611" marR="0" lvl="5" indent="-9251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400" dirty="0"/>
              <a:t>SUPPORTED BY THE DKOP-23 DOCTORAL EXCELLENCE PROGRAM OF THE MINISTRY FOR CULTURE AND INNOVATIONFROM THE SOURCE OF THE NATIONAL RESEARCH, DEVELOPMENT AND INNOVATION FUND.</a:t>
            </a:r>
            <a:endParaRPr lang="hu-HU" sz="1400" dirty="0"/>
          </a:p>
          <a:p>
            <a:pPr marL="0" indent="0">
              <a:buNone/>
            </a:pPr>
            <a:r>
              <a:rPr lang="en-US" sz="1400" i="1" dirty="0"/>
              <a:t>We acknowledge the Digital Government Development and Project Management Ltd. for awarding us access to the Komondor HPC facility based in Hungary.</a:t>
            </a:r>
            <a:endParaRPr lang="hu-HU" sz="1400" dirty="0"/>
          </a:p>
        </p:txBody>
      </p:sp>
      <p:sp>
        <p:nvSpPr>
          <p:cNvPr id="10" name="Szöveg helye 1">
            <a:extLst>
              <a:ext uri="{FF2B5EF4-FFF2-40B4-BE49-F238E27FC236}">
                <a16:creationId xmlns:a16="http://schemas.microsoft.com/office/drawing/2014/main" id="{F74CC7BE-EC15-125D-D13D-2DD213915DA1}"/>
              </a:ext>
            </a:extLst>
          </p:cNvPr>
          <p:cNvSpPr txBox="1">
            <a:spLocks/>
          </p:cNvSpPr>
          <p:nvPr/>
        </p:nvSpPr>
        <p:spPr>
          <a:xfrm>
            <a:off x="4536444" y="4918763"/>
            <a:ext cx="1844036" cy="58384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6F6F6F"/>
              </a:buClr>
              <a:buFont typeface="Arial"/>
              <a:buNone/>
              <a:defRPr sz="2667" b="0" i="0" u="none" strike="noStrike" kern="12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76214" marR="0" lvl="1" indent="-10563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07453" marR="0" lvl="2" indent="-4373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dk1"/>
              </a:buClr>
              <a:buFont typeface="Arial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88424" marR="0" lvl="3" indent="-4358" algn="ctr" defTabSz="914400" rtl="0" eaLnBrk="1" latinLnBrk="0" hangingPunct="1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74153" marR="0" lvl="4" indent="-7873" algn="ctr" defTabSz="914400" rtl="0" eaLnBrk="1" latinLnBrk="0" hangingPunct="1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333" b="0" i="0" u="none" strike="noStrike" kern="1200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145611" marR="0" lvl="5" indent="-9251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26581" marR="0" lvl="6" indent="-92500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07553" marR="0" lvl="7" indent="-92486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88524" marR="0" lvl="8" indent="-92468" algn="l" defTabSz="914400" rtl="0" eaLnBrk="1" latinLnBrk="0" hangingPunct="1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67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dirty="0" err="1"/>
              <a:t>Support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823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1D7AB3A-A245-D53D-108E-A2C8E0EE234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THANK YOU!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C37B262-5878-F233-6603-1341379F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517CA6-EB60-EF70-DFB7-DACBB67A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2F15B1-41BD-957D-3AA9-6AC867EF1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860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6E484EC-E3F2-0E4E-E5F2-1F9D134A388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err="1"/>
              <a:t>Motivation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850" y="4639211"/>
            <a:ext cx="8659626" cy="1900407"/>
          </a:xfrm>
        </p:spPr>
        <p:txBody>
          <a:bodyPr anchor="t">
            <a:normAutofit/>
          </a:bodyPr>
          <a:lstStyle/>
          <a:p>
            <a:r>
              <a:rPr lang="hu-H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</a:t>
            </a:r>
            <a:r>
              <a:rPr lang="hu-HU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Computed</a:t>
            </a:r>
            <a:r>
              <a:rPr lang="hu-H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6C7516B-F02D-75FD-AC2B-2EB74D19A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1363" y="6561667"/>
            <a:ext cx="3030202" cy="365125"/>
          </a:xfrm>
        </p:spPr>
        <p:txBody>
          <a:bodyPr/>
          <a:lstStyle/>
          <a:p>
            <a:r>
              <a:rPr lang="en-US" dirty="0"/>
              <a:t>2026.06.</a:t>
            </a:r>
            <a:r>
              <a:rPr lang="hu-HU" dirty="0"/>
              <a:t>28-29.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DE09C7E-0ABC-5186-75D0-B4EAF9D0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>
                <a:solidFill>
                  <a:srgbClr val="00B0F0"/>
                </a:solidFill>
              </a:rPr>
              <a:pPr/>
              <a:t>2</a:t>
            </a:fld>
            <a:endParaRPr lang="hu-H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3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259D5E7A-88E6-13E5-88FF-8E3CBAC1FA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5F71A02-E2B8-1D5C-303E-445E1C80C2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Motivation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1FEAA4-AB38-7839-688A-A17FF7644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5635606" cy="4680318"/>
          </a:xfrm>
        </p:spPr>
        <p:txBody>
          <a:bodyPr>
            <a:normAutofit/>
          </a:bodyPr>
          <a:lstStyle/>
          <a:p>
            <a:r>
              <a:rPr lang="hu-HU" dirty="0" err="1"/>
              <a:t>Iterative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r>
              <a:rPr lang="hu-HU" dirty="0"/>
              <a:t> </a:t>
            </a:r>
            <a:r>
              <a:rPr lang="hu-HU" dirty="0" err="1"/>
              <a:t>algorithm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Needs</a:t>
            </a:r>
            <a:r>
              <a:rPr lang="hu-HU" dirty="0"/>
              <a:t> a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</a:t>
            </a:r>
            <a:r>
              <a:rPr lang="hu-HU" dirty="0" err="1"/>
              <a:t>particle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converge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Currently</a:t>
            </a:r>
            <a:r>
              <a:rPr lang="hu-HU" dirty="0"/>
              <a:t> </a:t>
            </a:r>
            <a:r>
              <a:rPr lang="hu-HU" dirty="0" err="1"/>
              <a:t>focusing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2D </a:t>
            </a:r>
            <a:r>
              <a:rPr lang="hu-HU" dirty="0" err="1"/>
              <a:t>reconstruction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directly</a:t>
            </a:r>
            <a:r>
              <a:rPr lang="hu-HU" dirty="0"/>
              <a:t> </a:t>
            </a:r>
            <a:r>
              <a:rPr lang="hu-HU" dirty="0" err="1"/>
              <a:t>jump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3D?</a:t>
            </a:r>
          </a:p>
          <a:p>
            <a:pPr lvl="1"/>
            <a:endParaRPr lang="hu-HU" dirty="0"/>
          </a:p>
          <a:p>
            <a:r>
              <a:rPr lang="hu-HU" dirty="0" err="1"/>
              <a:t>Adding</a:t>
            </a:r>
            <a:r>
              <a:rPr lang="hu-HU" dirty="0"/>
              <a:t> </a:t>
            </a:r>
            <a:r>
              <a:rPr lang="hu-HU" dirty="0" err="1"/>
              <a:t>external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knowledge</a:t>
            </a:r>
            <a:r>
              <a:rPr lang="hu-HU" dirty="0"/>
              <a:t> is </a:t>
            </a:r>
            <a:r>
              <a:rPr lang="hu-HU" dirty="0" err="1"/>
              <a:t>hard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gender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age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conditions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reduce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computational</a:t>
            </a:r>
            <a:r>
              <a:rPr lang="hu-HU" dirty="0"/>
              <a:t> </a:t>
            </a:r>
            <a:r>
              <a:rPr lang="hu-HU" dirty="0" err="1"/>
              <a:t>need</a:t>
            </a:r>
            <a:r>
              <a:rPr lang="hu-HU" dirty="0"/>
              <a:t>?</a:t>
            </a:r>
          </a:p>
          <a:p>
            <a:pPr lvl="1"/>
            <a:endParaRPr lang="hu-HU" dirty="0"/>
          </a:p>
          <a:p>
            <a:r>
              <a:rPr lang="hu-HU" dirty="0" err="1"/>
              <a:t>Advancements</a:t>
            </a:r>
            <a:r>
              <a:rPr lang="hu-HU" dirty="0"/>
              <a:t> in GENAI shows </a:t>
            </a:r>
            <a:r>
              <a:rPr lang="hu-HU" dirty="0" err="1"/>
              <a:t>potential</a:t>
            </a:r>
            <a:r>
              <a:rPr lang="hu-HU" dirty="0"/>
              <a:t>.</a:t>
            </a:r>
          </a:p>
          <a:p>
            <a:pPr lvl="1"/>
            <a:endParaRPr lang="en-US" dirty="0"/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35F02E-1BD2-D72A-82FB-10FE07FF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B5E89BA-B348-E94F-CC47-999E8434B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E008B49-1A2B-A337-BA65-C090048B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466" y="1096566"/>
            <a:ext cx="3886910" cy="4164547"/>
          </a:xfrm>
          <a:prstGeom prst="rect">
            <a:avLst/>
          </a:prstGeom>
        </p:spPr>
      </p:pic>
      <p:sp>
        <p:nvSpPr>
          <p:cNvPr id="11" name="Shape 22">
            <a:extLst>
              <a:ext uri="{FF2B5EF4-FFF2-40B4-BE49-F238E27FC236}">
                <a16:creationId xmlns:a16="http://schemas.microsoft.com/office/drawing/2014/main" id="{9D887011-DADC-C0A5-3A63-88DD97F019F2}"/>
              </a:ext>
            </a:extLst>
          </p:cNvPr>
          <p:cNvSpPr txBox="1">
            <a:spLocks/>
          </p:cNvSpPr>
          <p:nvPr/>
        </p:nvSpPr>
        <p:spPr>
          <a:xfrm>
            <a:off x="7222434" y="5002635"/>
            <a:ext cx="4903305" cy="583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7500"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kern="1200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49893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DBFA4F2-0547-1464-C32C-3CAA6903925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GENERATIVE AI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F91158-E271-752B-A609-DC6D8EADD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Motivation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08B6DAA-C4CC-C521-2A9D-D79BB1A73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6059676" cy="4805194"/>
          </a:xfrm>
        </p:spPr>
        <p:txBody>
          <a:bodyPr/>
          <a:lstStyle/>
          <a:p>
            <a:r>
              <a:rPr lang="hu-HU" dirty="0" err="1"/>
              <a:t>Generative</a:t>
            </a:r>
            <a:r>
              <a:rPr lang="hu-HU" dirty="0"/>
              <a:t> AI is an </a:t>
            </a:r>
            <a:r>
              <a:rPr lang="hu-HU" dirty="0" err="1"/>
              <a:t>extremely</a:t>
            </a:r>
            <a:r>
              <a:rPr lang="hu-HU" dirty="0"/>
              <a:t> </a:t>
            </a:r>
            <a:r>
              <a:rPr lang="hu-HU" dirty="0" err="1"/>
              <a:t>promising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 of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Many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overperform</a:t>
            </a:r>
            <a:r>
              <a:rPr lang="hu-HU" dirty="0"/>
              <a:t> </a:t>
            </a:r>
            <a:r>
              <a:rPr lang="hu-HU" dirty="0" err="1"/>
              <a:t>specified</a:t>
            </a:r>
            <a:r>
              <a:rPr lang="hu-HU" dirty="0"/>
              <a:t> </a:t>
            </a:r>
            <a:r>
              <a:rPr lang="hu-HU" dirty="0" err="1"/>
              <a:t>predictive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Image </a:t>
            </a:r>
            <a:r>
              <a:rPr lang="hu-HU" dirty="0" err="1"/>
              <a:t>segmentation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Depth</a:t>
            </a:r>
            <a:r>
              <a:rPr lang="hu-HU" dirty="0"/>
              <a:t> </a:t>
            </a:r>
            <a:r>
              <a:rPr lang="hu-HU" dirty="0" err="1"/>
              <a:t>Estimation</a:t>
            </a:r>
            <a:endParaRPr lang="hu-HU" dirty="0"/>
          </a:p>
          <a:p>
            <a:pPr lvl="1"/>
            <a:r>
              <a:rPr lang="hu-HU" dirty="0"/>
              <a:t>Project </a:t>
            </a:r>
            <a:r>
              <a:rPr lang="hu-HU" dirty="0" err="1"/>
              <a:t>workflow</a:t>
            </a:r>
            <a:r>
              <a:rPr lang="hu-HU" dirty="0"/>
              <a:t> </a:t>
            </a:r>
            <a:r>
              <a:rPr lang="hu-HU" dirty="0" err="1"/>
              <a:t>visualization</a:t>
            </a:r>
            <a:endParaRPr lang="hu-HU" dirty="0"/>
          </a:p>
          <a:p>
            <a:pPr lvl="1"/>
            <a:r>
              <a:rPr lang="hu-HU" dirty="0" err="1"/>
              <a:t>Coding</a:t>
            </a:r>
            <a:endParaRPr lang="hu-HU" dirty="0"/>
          </a:p>
          <a:p>
            <a:pPr lvl="1"/>
            <a:r>
              <a:rPr lang="hu-HU" dirty="0" err="1"/>
              <a:t>Statistical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Agentic</a:t>
            </a:r>
            <a:r>
              <a:rPr lang="hu-HU" dirty="0"/>
              <a:t> AI </a:t>
            </a:r>
            <a:r>
              <a:rPr lang="hu-HU" dirty="0" err="1"/>
              <a:t>Scientist</a:t>
            </a:r>
            <a:r>
              <a:rPr lang="hu-HU" dirty="0"/>
              <a:t> show </a:t>
            </a:r>
            <a:r>
              <a:rPr lang="hu-HU" dirty="0" err="1"/>
              <a:t>potential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be </a:t>
            </a:r>
            <a:r>
              <a:rPr lang="hu-HU" dirty="0" err="1"/>
              <a:t>applied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AI?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F9D09A6-975A-1F1F-7920-2CBAF166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8968199-8FFC-5621-CB04-1914E2BCC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32E509AE-46EC-2B4C-41F9-DAF01CBA02E8}"/>
              </a:ext>
            </a:extLst>
          </p:cNvPr>
          <p:cNvSpPr txBox="1">
            <a:spLocks/>
          </p:cNvSpPr>
          <p:nvPr/>
        </p:nvSpPr>
        <p:spPr>
          <a:xfrm>
            <a:off x="7288695" y="2906735"/>
            <a:ext cx="490330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82500" lnSpcReduction="10000"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kern="1200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200" dirty="0"/>
              <a:t>Valentin G. </a:t>
            </a:r>
            <a:r>
              <a:rPr lang="hu-HU" sz="1200" dirty="0" err="1"/>
              <a:t>et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 (2026), Image </a:t>
            </a:r>
            <a:r>
              <a:rPr lang="hu-HU" sz="1200" dirty="0" err="1"/>
              <a:t>Generators</a:t>
            </a:r>
            <a:r>
              <a:rPr lang="hu-HU" sz="1200" dirty="0"/>
              <a:t> </a:t>
            </a:r>
            <a:r>
              <a:rPr lang="hu-HU" sz="1200" dirty="0" err="1"/>
              <a:t>are</a:t>
            </a:r>
            <a:r>
              <a:rPr lang="hu-HU" sz="1200" dirty="0"/>
              <a:t> </a:t>
            </a:r>
            <a:r>
              <a:rPr lang="hu-HU" sz="1200" dirty="0" err="1"/>
              <a:t>Generalist</a:t>
            </a:r>
            <a:r>
              <a:rPr lang="hu-HU" sz="1200" dirty="0"/>
              <a:t> Visin </a:t>
            </a:r>
            <a:r>
              <a:rPr lang="hu-HU" sz="1200" dirty="0" err="1"/>
              <a:t>Learners</a:t>
            </a:r>
            <a:r>
              <a:rPr lang="hu-HU" sz="1200" dirty="0"/>
              <a:t>; </a:t>
            </a:r>
            <a:r>
              <a:rPr lang="hu-HU" sz="1200" dirty="0" err="1"/>
              <a:t>DeepMind</a:t>
            </a:r>
            <a:endParaRPr lang="hu-HU" sz="12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B86DFFA-5275-9C9C-D90F-4B830935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87" y="391054"/>
            <a:ext cx="4060460" cy="264107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CCA6627-1B6B-CCAD-5A49-A80F4894C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43" y="3223594"/>
            <a:ext cx="5465257" cy="3136631"/>
          </a:xfrm>
          <a:prstGeom prst="rect">
            <a:avLst/>
          </a:prstGeom>
        </p:spPr>
      </p:pic>
      <p:sp>
        <p:nvSpPr>
          <p:cNvPr id="14" name="Shape 22">
            <a:extLst>
              <a:ext uri="{FF2B5EF4-FFF2-40B4-BE49-F238E27FC236}">
                <a16:creationId xmlns:a16="http://schemas.microsoft.com/office/drawing/2014/main" id="{3A953828-B4E7-FFC9-4402-6B606E45E113}"/>
              </a:ext>
            </a:extLst>
          </p:cNvPr>
          <p:cNvSpPr txBox="1">
            <a:spLocks/>
          </p:cNvSpPr>
          <p:nvPr/>
        </p:nvSpPr>
        <p:spPr>
          <a:xfrm>
            <a:off x="6798363" y="6203168"/>
            <a:ext cx="559241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kern="1200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000" dirty="0" err="1"/>
              <a:t>Dawei</a:t>
            </a:r>
            <a:r>
              <a:rPr lang="hu-HU" sz="1000" dirty="0"/>
              <a:t> Z. </a:t>
            </a:r>
            <a:r>
              <a:rPr lang="hu-HU" sz="1000" dirty="0" err="1"/>
              <a:t>et</a:t>
            </a:r>
            <a:r>
              <a:rPr lang="hu-HU" sz="1000" dirty="0"/>
              <a:t> </a:t>
            </a:r>
            <a:r>
              <a:rPr lang="hu-HU" sz="1000" dirty="0" err="1"/>
              <a:t>al</a:t>
            </a:r>
            <a:r>
              <a:rPr lang="hu-HU" sz="1000" dirty="0"/>
              <a:t> (2026), </a:t>
            </a:r>
            <a:r>
              <a:rPr lang="hu-HU" sz="1000" dirty="0" err="1"/>
              <a:t>PaperBanan</a:t>
            </a:r>
            <a:r>
              <a:rPr lang="hu-HU" sz="1000" dirty="0"/>
              <a:t>: </a:t>
            </a:r>
            <a:r>
              <a:rPr lang="hu-HU" sz="1000" dirty="0" err="1"/>
              <a:t>Automating</a:t>
            </a:r>
            <a:r>
              <a:rPr lang="hu-HU" sz="1000" dirty="0"/>
              <a:t> </a:t>
            </a:r>
            <a:r>
              <a:rPr lang="hu-HU" sz="1000" dirty="0" err="1"/>
              <a:t>Academic</a:t>
            </a:r>
            <a:r>
              <a:rPr lang="hu-HU" sz="1000" dirty="0"/>
              <a:t> </a:t>
            </a:r>
            <a:r>
              <a:rPr lang="hu-HU" sz="1000" dirty="0" err="1"/>
              <a:t>Illustration</a:t>
            </a:r>
            <a:r>
              <a:rPr lang="hu-HU" sz="1000" dirty="0"/>
              <a:t> </a:t>
            </a:r>
            <a:r>
              <a:rPr lang="hu-HU" sz="1000" dirty="0" err="1"/>
              <a:t>for</a:t>
            </a:r>
            <a:r>
              <a:rPr lang="hu-HU" sz="1000" dirty="0"/>
              <a:t> AI </a:t>
            </a:r>
            <a:r>
              <a:rPr lang="hu-HU" sz="1000" dirty="0" err="1"/>
              <a:t>Scientist</a:t>
            </a:r>
            <a:r>
              <a:rPr lang="hu-HU" sz="1000" dirty="0"/>
              <a:t>; Google</a:t>
            </a:r>
          </a:p>
        </p:txBody>
      </p:sp>
    </p:spTree>
    <p:extLst>
      <p:ext uri="{BB962C8B-B14F-4D97-AF65-F5344CB8AC3E}">
        <p14:creationId xmlns:p14="http://schemas.microsoft.com/office/powerpoint/2010/main" val="125851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649CCB8-A4D2-BD6B-B264-002A51F34F4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GENAI in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Images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B5AF3A1-0BD7-5EAF-1A94-1AEB6AD36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Motivation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CFB4352-A435-7D93-031C-C8D7646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6070131" cy="5018249"/>
          </a:xfrm>
        </p:spPr>
        <p:txBody>
          <a:bodyPr/>
          <a:lstStyle/>
          <a:p>
            <a:r>
              <a:rPr lang="hu-HU" dirty="0"/>
              <a:t>Research shows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traditional</a:t>
            </a:r>
            <a:r>
              <a:rPr lang="hu-HU" dirty="0"/>
              <a:t> CT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reconstructed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sparse-view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generative</a:t>
            </a:r>
            <a:r>
              <a:rPr lang="hu-HU" dirty="0"/>
              <a:t> AI.</a:t>
            </a:r>
          </a:p>
          <a:p>
            <a:endParaRPr lang="hu-HU" dirty="0"/>
          </a:p>
          <a:p>
            <a:r>
              <a:rPr lang="hu-HU" dirty="0"/>
              <a:t>MAISI </a:t>
            </a:r>
            <a:r>
              <a:rPr lang="hu-HU" dirty="0" err="1"/>
              <a:t>already</a:t>
            </a:r>
            <a:r>
              <a:rPr lang="hu-HU" dirty="0"/>
              <a:t> </a:t>
            </a:r>
            <a:r>
              <a:rPr lang="hu-HU" dirty="0" err="1"/>
              <a:t>showed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generate</a:t>
            </a:r>
            <a:r>
              <a:rPr lang="hu-HU" dirty="0"/>
              <a:t> </a:t>
            </a:r>
            <a:r>
              <a:rPr lang="hu-HU" dirty="0" err="1"/>
              <a:t>biologically</a:t>
            </a:r>
            <a:r>
              <a:rPr lang="hu-HU" dirty="0"/>
              <a:t> </a:t>
            </a:r>
            <a:r>
              <a:rPr lang="hu-HU" dirty="0" err="1"/>
              <a:t>consistant</a:t>
            </a:r>
            <a:r>
              <a:rPr lang="hu-HU" dirty="0"/>
              <a:t> images.</a:t>
            </a:r>
          </a:p>
          <a:p>
            <a:pPr lvl="1"/>
            <a:r>
              <a:rPr lang="hu-HU" dirty="0" err="1"/>
              <a:t>Segmentators</a:t>
            </a:r>
            <a:r>
              <a:rPr lang="hu-HU" dirty="0"/>
              <a:t> </a:t>
            </a:r>
            <a:r>
              <a:rPr lang="hu-HU" dirty="0" err="1"/>
              <a:t>trained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perform</a:t>
            </a:r>
            <a:r>
              <a:rPr lang="hu-HU" dirty="0"/>
              <a:t> </a:t>
            </a:r>
            <a:r>
              <a:rPr lang="hu-HU" dirty="0" err="1"/>
              <a:t>better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unconditional</a:t>
            </a:r>
            <a:r>
              <a:rPr lang="hu-HU" dirty="0"/>
              <a:t> image </a:t>
            </a:r>
            <a:r>
              <a:rPr lang="hu-HU" dirty="0" err="1"/>
              <a:t>generation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achieve</a:t>
            </a:r>
            <a:r>
              <a:rPr lang="hu-HU" dirty="0"/>
              <a:t> </a:t>
            </a:r>
            <a:r>
              <a:rPr lang="hu-HU" dirty="0" err="1"/>
              <a:t>Relative</a:t>
            </a:r>
            <a:r>
              <a:rPr lang="hu-HU" dirty="0"/>
              <a:t> </a:t>
            </a:r>
            <a:r>
              <a:rPr lang="hu-HU" dirty="0" err="1"/>
              <a:t>Stopping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(RSP) </a:t>
            </a:r>
            <a:r>
              <a:rPr lang="hu-HU" dirty="0" err="1"/>
              <a:t>reconstruction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detector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GENAI?</a:t>
            </a:r>
          </a:p>
          <a:p>
            <a:endParaRPr lang="hu-HU" dirty="0"/>
          </a:p>
          <a:p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add </a:t>
            </a:r>
            <a:r>
              <a:rPr lang="hu-HU" dirty="0" err="1"/>
              <a:t>external</a:t>
            </a:r>
            <a:r>
              <a:rPr lang="hu-HU" dirty="0"/>
              <a:t> </a:t>
            </a:r>
            <a:r>
              <a:rPr lang="hu-HU" dirty="0" err="1"/>
              <a:t>medical</a:t>
            </a:r>
            <a:r>
              <a:rPr lang="hu-HU" dirty="0"/>
              <a:t> </a:t>
            </a:r>
            <a:r>
              <a:rPr lang="hu-HU" dirty="0" err="1"/>
              <a:t>knowledge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Diagnosis</a:t>
            </a:r>
            <a:r>
              <a:rPr lang="hu-HU" dirty="0"/>
              <a:t>, </a:t>
            </a:r>
            <a:r>
              <a:rPr lang="hu-HU" dirty="0" err="1"/>
              <a:t>age</a:t>
            </a:r>
            <a:r>
              <a:rPr lang="hu-HU" dirty="0"/>
              <a:t>, etc.</a:t>
            </a:r>
          </a:p>
          <a:p>
            <a:pPr lvl="1"/>
            <a:r>
              <a:rPr lang="hu-HU" dirty="0" err="1"/>
              <a:t>Speed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accuracy</a:t>
            </a:r>
            <a:r>
              <a:rPr lang="hu-HU" dirty="0"/>
              <a:t>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265178-07D8-F1CD-FCB5-5D1FCC0B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F2052AC-2AF1-6D98-CA20-5E93F29DE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2F11E7B-AE1B-3C2C-541E-9388CE34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79" y="423657"/>
            <a:ext cx="4833380" cy="257743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68C178B-F2BF-DC8B-C7CA-8B1E8BB9F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038" y="3790848"/>
            <a:ext cx="5522521" cy="2332268"/>
          </a:xfrm>
          <a:prstGeom prst="rect">
            <a:avLst/>
          </a:prstGeom>
        </p:spPr>
      </p:pic>
      <p:sp>
        <p:nvSpPr>
          <p:cNvPr id="13" name="Shape 22">
            <a:extLst>
              <a:ext uri="{FF2B5EF4-FFF2-40B4-BE49-F238E27FC236}">
                <a16:creationId xmlns:a16="http://schemas.microsoft.com/office/drawing/2014/main" id="{F7940D85-BC4F-0F3B-C902-0FF97E885526}"/>
              </a:ext>
            </a:extLst>
          </p:cNvPr>
          <p:cNvSpPr txBox="1">
            <a:spLocks/>
          </p:cNvSpPr>
          <p:nvPr/>
        </p:nvSpPr>
        <p:spPr>
          <a:xfrm>
            <a:off x="7050233" y="6075827"/>
            <a:ext cx="490330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7500"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kern="1200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00" dirty="0" err="1"/>
              <a:t>Pengfei</a:t>
            </a:r>
            <a:r>
              <a:rPr lang="hu-HU" sz="1000" dirty="0"/>
              <a:t>, G. </a:t>
            </a:r>
            <a:r>
              <a:rPr lang="hu-HU" sz="1000" dirty="0" err="1"/>
              <a:t>et</a:t>
            </a:r>
            <a:r>
              <a:rPr lang="hu-HU" sz="1000" dirty="0"/>
              <a:t> </a:t>
            </a:r>
            <a:r>
              <a:rPr lang="hu-HU" sz="1000" dirty="0" err="1"/>
              <a:t>al</a:t>
            </a:r>
            <a:r>
              <a:rPr lang="hu-HU" sz="1000" dirty="0"/>
              <a:t>. (2024), MAISI: </a:t>
            </a:r>
            <a:r>
              <a:rPr lang="hu-HU" sz="1000" dirty="0" err="1"/>
              <a:t>Medical</a:t>
            </a:r>
            <a:r>
              <a:rPr lang="hu-HU" sz="1000" dirty="0"/>
              <a:t> AI </a:t>
            </a:r>
            <a:r>
              <a:rPr lang="hu-HU" sz="1000" dirty="0" err="1"/>
              <a:t>for</a:t>
            </a:r>
            <a:r>
              <a:rPr lang="hu-HU" sz="1000" dirty="0"/>
              <a:t> </a:t>
            </a:r>
            <a:r>
              <a:rPr lang="hu-HU" sz="1000" dirty="0" err="1"/>
              <a:t>Synthetic</a:t>
            </a:r>
            <a:r>
              <a:rPr lang="hu-HU" sz="1000" dirty="0"/>
              <a:t> </a:t>
            </a:r>
            <a:r>
              <a:rPr lang="hu-HU" sz="1000" dirty="0" err="1"/>
              <a:t>Imaging</a:t>
            </a:r>
            <a:r>
              <a:rPr lang="hu-HU" sz="1000" dirty="0"/>
              <a:t>; NVIDIA MONAI</a:t>
            </a:r>
          </a:p>
        </p:txBody>
      </p:sp>
      <p:sp>
        <p:nvSpPr>
          <p:cNvPr id="14" name="Shape 22">
            <a:extLst>
              <a:ext uri="{FF2B5EF4-FFF2-40B4-BE49-F238E27FC236}">
                <a16:creationId xmlns:a16="http://schemas.microsoft.com/office/drawing/2014/main" id="{66A0ADB0-A20C-037A-2D34-0B343F1E917D}"/>
              </a:ext>
            </a:extLst>
          </p:cNvPr>
          <p:cNvSpPr txBox="1">
            <a:spLocks/>
          </p:cNvSpPr>
          <p:nvPr/>
        </p:nvSpPr>
        <p:spPr>
          <a:xfrm>
            <a:off x="7319771" y="3030256"/>
            <a:ext cx="490330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kern="1200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00" dirty="0"/>
              <a:t>Bing G. </a:t>
            </a:r>
            <a:r>
              <a:rPr lang="hu-HU" sz="1000" dirty="0" err="1"/>
              <a:t>et</a:t>
            </a:r>
            <a:r>
              <a:rPr lang="hu-HU" sz="1000" dirty="0"/>
              <a:t> </a:t>
            </a:r>
            <a:r>
              <a:rPr lang="hu-HU" sz="1000" dirty="0" err="1"/>
              <a:t>al</a:t>
            </a:r>
            <a:r>
              <a:rPr lang="hu-HU" sz="1000" dirty="0"/>
              <a:t>. (2022), </a:t>
            </a:r>
            <a:r>
              <a:rPr lang="hu-HU" sz="1000" dirty="0" err="1"/>
              <a:t>Generative</a:t>
            </a:r>
            <a:r>
              <a:rPr lang="hu-HU" sz="1000" dirty="0"/>
              <a:t> </a:t>
            </a:r>
            <a:r>
              <a:rPr lang="hu-HU" sz="1000" dirty="0" err="1"/>
              <a:t>Modeling</a:t>
            </a:r>
            <a:r>
              <a:rPr lang="hu-HU" sz="1000" dirty="0"/>
              <a:t> in </a:t>
            </a:r>
            <a:r>
              <a:rPr lang="hu-HU" sz="1000" dirty="0" err="1"/>
              <a:t>Sinogram</a:t>
            </a:r>
            <a:r>
              <a:rPr lang="hu-HU" sz="1000" dirty="0"/>
              <a:t> </a:t>
            </a:r>
            <a:r>
              <a:rPr lang="hu-HU" sz="1000" dirty="0" err="1"/>
              <a:t>Domain</a:t>
            </a:r>
            <a:r>
              <a:rPr lang="hu-HU" sz="1000" dirty="0"/>
              <a:t> </a:t>
            </a:r>
            <a:r>
              <a:rPr lang="hu-HU" sz="1000" dirty="0" err="1"/>
              <a:t>for</a:t>
            </a:r>
            <a:r>
              <a:rPr lang="hu-HU" sz="1000" dirty="0"/>
              <a:t> </a:t>
            </a:r>
            <a:r>
              <a:rPr lang="hu-HU" sz="1000" dirty="0" err="1"/>
              <a:t>Sparse-view</a:t>
            </a:r>
            <a:r>
              <a:rPr lang="hu-HU" sz="1000" dirty="0"/>
              <a:t> CT </a:t>
            </a:r>
            <a:r>
              <a:rPr lang="hu-HU" sz="1000" dirty="0" err="1"/>
              <a:t>Reconstruction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690707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64A6B16F-4F54-4E93-EEB2-9DD46719429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acquisition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C126EF9-E867-C590-4477-C8016768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C7820E0-9410-C06D-DA00-C3B68504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A0D469-3F90-8641-6AEF-01CB27220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147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F07D2EAA-3825-3310-2FE1-8E602852BFE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CT-RATE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FF92B3-C9D3-5D53-E97D-D8917930F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Data </a:t>
            </a:r>
            <a:r>
              <a:rPr lang="hu-HU" dirty="0" err="1"/>
              <a:t>acquisition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3DD80F-1C67-2398-B6BA-3AA9B8C1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5556093" cy="4889091"/>
          </a:xfrm>
        </p:spPr>
        <p:txBody>
          <a:bodyPr/>
          <a:lstStyle/>
          <a:p>
            <a:r>
              <a:rPr lang="hu-HU" dirty="0"/>
              <a:t>21TB of </a:t>
            </a:r>
            <a:r>
              <a:rPr lang="hu-HU" dirty="0" err="1"/>
              <a:t>multimodal</a:t>
            </a:r>
            <a:r>
              <a:rPr lang="hu-HU" dirty="0"/>
              <a:t> </a:t>
            </a:r>
            <a:r>
              <a:rPr lang="hu-HU" dirty="0" err="1"/>
              <a:t>chest</a:t>
            </a:r>
            <a:r>
              <a:rPr lang="hu-HU" dirty="0"/>
              <a:t> CT </a:t>
            </a:r>
            <a:r>
              <a:rPr lang="hu-HU" dirty="0" err="1"/>
              <a:t>dataset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CT-RATE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HuggingFace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21,304 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patients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reconstruction</a:t>
            </a:r>
            <a:r>
              <a:rPr lang="hu-HU" dirty="0"/>
              <a:t> </a:t>
            </a:r>
            <a:r>
              <a:rPr lang="hu-HU" dirty="0" err="1"/>
              <a:t>subset</a:t>
            </a:r>
            <a:r>
              <a:rPr lang="hu-HU" dirty="0"/>
              <a:t> is </a:t>
            </a:r>
            <a:r>
              <a:rPr lang="hu-HU" dirty="0" err="1"/>
              <a:t>sufficient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2000 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patients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This</a:t>
            </a:r>
            <a:r>
              <a:rPr lang="hu-HU" dirty="0"/>
              <a:t> is </a:t>
            </a:r>
            <a:r>
              <a:rPr lang="hu-HU" dirty="0" err="1"/>
              <a:t>sufficient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conditioned</a:t>
            </a:r>
            <a:r>
              <a:rPr lang="hu-HU" dirty="0"/>
              <a:t> image </a:t>
            </a:r>
            <a:r>
              <a:rPr lang="hu-HU" dirty="0" err="1"/>
              <a:t>generation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 err="1"/>
              <a:t>Expert</a:t>
            </a:r>
            <a:r>
              <a:rPr lang="hu-HU" dirty="0"/>
              <a:t> </a:t>
            </a:r>
            <a:r>
              <a:rPr lang="hu-HU" dirty="0" err="1"/>
              <a:t>metadata</a:t>
            </a:r>
            <a:r>
              <a:rPr lang="hu-HU" dirty="0"/>
              <a:t> is </a:t>
            </a:r>
            <a:r>
              <a:rPr lang="hu-HU" dirty="0" err="1"/>
              <a:t>available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Clinical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patient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conditions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pCT</a:t>
            </a:r>
            <a:r>
              <a:rPr lang="hu-HU" dirty="0"/>
              <a:t> </a:t>
            </a:r>
            <a:r>
              <a:rPr lang="hu-HU" dirty="0" err="1"/>
              <a:t>needed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hu-HU" dirty="0"/>
              <a:t> </a:t>
            </a:r>
            <a:r>
              <a:rPr lang="hu-HU" dirty="0" err="1"/>
              <a:t>planning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dirty="0"/>
              <a:t>.</a:t>
            </a:r>
          </a:p>
          <a:p>
            <a:pPr lvl="1"/>
            <a:endParaRPr lang="hu-HU" dirty="0"/>
          </a:p>
          <a:p>
            <a:r>
              <a:rPr lang="hu-HU" dirty="0"/>
              <a:t>Tumor </a:t>
            </a:r>
            <a:r>
              <a:rPr lang="hu-HU" dirty="0" err="1"/>
              <a:t>masks</a:t>
            </a:r>
            <a:r>
              <a:rPr lang="hu-HU" dirty="0"/>
              <a:t> </a:t>
            </a:r>
            <a:r>
              <a:rPr lang="hu-HU" dirty="0" err="1"/>
              <a:t>included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/test.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A5131D-77B1-F5A0-D3EB-F0A0CE07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B1DA12E-C2B1-B8B0-9A78-10A08E156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634386C-8D70-680E-F930-7D68645F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22" y="3457748"/>
            <a:ext cx="5690773" cy="297306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686D9C4-86AC-490A-F6DA-6C3BF230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00" y="427188"/>
            <a:ext cx="4716738" cy="2643832"/>
          </a:xfrm>
          <a:prstGeom prst="rect">
            <a:avLst/>
          </a:prstGeom>
        </p:spPr>
      </p:pic>
      <p:sp>
        <p:nvSpPr>
          <p:cNvPr id="7" name="Shape 22">
            <a:extLst>
              <a:ext uri="{FF2B5EF4-FFF2-40B4-BE49-F238E27FC236}">
                <a16:creationId xmlns:a16="http://schemas.microsoft.com/office/drawing/2014/main" id="{DCA705A5-FDD8-C66E-F7EF-2C976480FF62}"/>
              </a:ext>
            </a:extLst>
          </p:cNvPr>
          <p:cNvSpPr txBox="1">
            <a:spLocks/>
          </p:cNvSpPr>
          <p:nvPr/>
        </p:nvSpPr>
        <p:spPr>
          <a:xfrm>
            <a:off x="6319519" y="3125852"/>
            <a:ext cx="58724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33" b="0" i="0" u="none" strike="noStrike" kern="1200" cap="none">
                <a:solidFill>
                  <a:srgbClr val="939A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0972" marR="0" lvl="5" indent="-1409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1943" marR="0" lvl="6" indent="-14081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2914" marR="0" lvl="7" indent="-14065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23886" marR="0" lvl="8" indent="-14049" algn="l" rtl="0">
              <a:spcBef>
                <a:spcPts val="0"/>
              </a:spcBef>
              <a:spcAft>
                <a:spcPts val="0"/>
              </a:spcAft>
              <a:buNone/>
              <a:defRPr sz="2667" b="1" i="0" u="none" strike="noStrike" cap="none">
                <a:solidFill>
                  <a:srgbClr val="73B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000" dirty="0"/>
              <a:t>Ibrahim E. H. </a:t>
            </a:r>
            <a:r>
              <a:rPr lang="hu-HU" sz="1000" dirty="0" err="1"/>
              <a:t>et</a:t>
            </a:r>
            <a:r>
              <a:rPr lang="hu-HU" sz="1000" dirty="0"/>
              <a:t> </a:t>
            </a:r>
            <a:r>
              <a:rPr lang="hu-HU" sz="1000" dirty="0" err="1"/>
              <a:t>al</a:t>
            </a:r>
            <a:r>
              <a:rPr lang="hu-HU" sz="1000" dirty="0"/>
              <a:t> (2024), </a:t>
            </a:r>
            <a:r>
              <a:rPr lang="hu-HU" sz="1000" dirty="0" err="1"/>
              <a:t>Generalist</a:t>
            </a:r>
            <a:r>
              <a:rPr lang="hu-HU" sz="1000" dirty="0"/>
              <a:t> </a:t>
            </a:r>
            <a:r>
              <a:rPr lang="hu-HU" sz="1000" dirty="0" err="1"/>
              <a:t>Foundation</a:t>
            </a:r>
            <a:r>
              <a:rPr lang="hu-HU" sz="1000" dirty="0"/>
              <a:t> </a:t>
            </a:r>
            <a:r>
              <a:rPr lang="hu-HU" sz="1000" dirty="0" err="1"/>
              <a:t>Models</a:t>
            </a:r>
            <a:r>
              <a:rPr lang="hu-HU" sz="1000" dirty="0"/>
              <a:t> </a:t>
            </a:r>
            <a:r>
              <a:rPr lang="hu-HU" sz="1000" dirty="0" err="1"/>
              <a:t>from</a:t>
            </a:r>
            <a:r>
              <a:rPr lang="hu-HU" sz="1000" dirty="0"/>
              <a:t> a </a:t>
            </a:r>
            <a:r>
              <a:rPr lang="hu-HU" sz="1000" dirty="0" err="1"/>
              <a:t>Multimodal</a:t>
            </a:r>
            <a:r>
              <a:rPr lang="hu-HU" sz="1000" dirty="0"/>
              <a:t> </a:t>
            </a:r>
            <a:r>
              <a:rPr lang="hu-HU" sz="1000" dirty="0" err="1"/>
              <a:t>Dataset</a:t>
            </a:r>
            <a:r>
              <a:rPr lang="hu-HU" sz="1000" dirty="0"/>
              <a:t> </a:t>
            </a:r>
            <a:r>
              <a:rPr lang="hu-HU" sz="1000" dirty="0" err="1"/>
              <a:t>for</a:t>
            </a:r>
            <a:r>
              <a:rPr lang="hu-HU" sz="1000" dirty="0"/>
              <a:t> 3D </a:t>
            </a:r>
            <a:r>
              <a:rPr lang="hu-HU" sz="1000" dirty="0" err="1"/>
              <a:t>Computed</a:t>
            </a:r>
            <a:r>
              <a:rPr lang="hu-HU" sz="1000" dirty="0"/>
              <a:t> </a:t>
            </a:r>
            <a:r>
              <a:rPr lang="hu-HU" sz="1000" dirty="0" err="1"/>
              <a:t>Tomography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426492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FF470FD-2113-8D77-D1D5-C3764BE0B72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 err="1"/>
              <a:t>Simulations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A8528C0-E30C-35F3-EF8D-72BD02E19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Data </a:t>
            </a:r>
            <a:r>
              <a:rPr lang="hu-HU" dirty="0" err="1"/>
              <a:t>acquisition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1B2FBDD-70C4-AB87-BCA6-DB50169C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7" y="1369299"/>
            <a:ext cx="4853728" cy="4726701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Phantom</a:t>
            </a:r>
            <a:r>
              <a:rPr lang="hu-HU" dirty="0"/>
              <a:t> </a:t>
            </a:r>
            <a:r>
              <a:rPr lang="hu-HU" dirty="0" err="1"/>
              <a:t>iradiations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simulated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OpenGate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CT converted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ground</a:t>
            </a:r>
            <a:r>
              <a:rPr lang="hu-HU" dirty="0"/>
              <a:t> </a:t>
            </a:r>
            <a:r>
              <a:rPr lang="hu-HU" dirty="0" err="1"/>
              <a:t>truth</a:t>
            </a:r>
            <a:r>
              <a:rPr lang="hu-HU" dirty="0"/>
              <a:t> RSP.</a:t>
            </a:r>
          </a:p>
          <a:p>
            <a:pPr lvl="1"/>
            <a:r>
              <a:rPr lang="hu-HU" dirty="0"/>
              <a:t>CT </a:t>
            </a:r>
            <a:r>
              <a:rPr lang="hu-HU" dirty="0" err="1"/>
              <a:t>gives</a:t>
            </a:r>
            <a:r>
              <a:rPr lang="hu-HU" dirty="0"/>
              <a:t> </a:t>
            </a:r>
            <a:r>
              <a:rPr lang="hu-HU" dirty="0" err="1"/>
              <a:t>Hounsfeld</a:t>
            </a:r>
            <a:r>
              <a:rPr lang="hu-HU" dirty="0"/>
              <a:t> Unit (HU).</a:t>
            </a:r>
          </a:p>
          <a:p>
            <a:pPr lvl="1"/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building </a:t>
            </a:r>
            <a:r>
              <a:rPr lang="hu-HU" dirty="0" err="1"/>
              <a:t>material</a:t>
            </a:r>
            <a:r>
              <a:rPr lang="hu-HU" dirty="0"/>
              <a:t>(</a:t>
            </a:r>
            <a:r>
              <a:rPr lang="hu-HU" dirty="0" err="1"/>
              <a:t>bones,tissues</a:t>
            </a:r>
            <a:r>
              <a:rPr lang="hu-HU" dirty="0"/>
              <a:t>) </a:t>
            </a:r>
            <a:r>
              <a:rPr lang="hu-HU" dirty="0" err="1"/>
              <a:t>calculated</a:t>
            </a:r>
            <a:r>
              <a:rPr lang="hu-HU" dirty="0"/>
              <a:t> </a:t>
            </a:r>
            <a:r>
              <a:rPr lang="hu-HU" dirty="0" err="1"/>
              <a:t>corrsesponding</a:t>
            </a:r>
            <a:r>
              <a:rPr lang="hu-HU" dirty="0"/>
              <a:t> RSP.</a:t>
            </a:r>
          </a:p>
          <a:p>
            <a:pPr lvl="1"/>
            <a:r>
              <a:rPr lang="hu-HU" dirty="0"/>
              <a:t>HU converted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material</a:t>
            </a:r>
            <a:r>
              <a:rPr lang="hu-HU" dirty="0"/>
              <a:t>, </a:t>
            </a:r>
            <a:r>
              <a:rPr lang="hu-HU" dirty="0" err="1"/>
              <a:t>material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measured</a:t>
            </a:r>
            <a:r>
              <a:rPr lang="hu-HU" dirty="0"/>
              <a:t> RSP.</a:t>
            </a:r>
          </a:p>
          <a:p>
            <a:pPr lvl="1"/>
            <a:endParaRPr lang="hu-HU" dirty="0"/>
          </a:p>
          <a:p>
            <a:r>
              <a:rPr lang="hu-HU" dirty="0" err="1"/>
              <a:t>Particle</a:t>
            </a:r>
            <a:r>
              <a:rPr lang="hu-HU" dirty="0"/>
              <a:t> </a:t>
            </a:r>
            <a:r>
              <a:rPr lang="hu-HU" dirty="0" err="1"/>
              <a:t>scattering</a:t>
            </a:r>
            <a:r>
              <a:rPr lang="hu-HU" dirty="0"/>
              <a:t> </a:t>
            </a:r>
            <a:r>
              <a:rPr lang="hu-HU" dirty="0" err="1"/>
              <a:t>simulations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GT RSP </a:t>
            </a:r>
            <a:r>
              <a:rPr lang="hu-HU" dirty="0" err="1"/>
              <a:t>volumes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Lung</a:t>
            </a:r>
            <a:r>
              <a:rPr lang="hu-HU" dirty="0"/>
              <a:t> </a:t>
            </a:r>
            <a:r>
              <a:rPr lang="hu-HU" dirty="0" err="1"/>
              <a:t>simulations</a:t>
            </a:r>
            <a:r>
              <a:rPr lang="hu-HU" dirty="0"/>
              <a:t> show </a:t>
            </a:r>
            <a:r>
              <a:rPr lang="hu-HU" dirty="0" err="1"/>
              <a:t>huge</a:t>
            </a:r>
            <a:r>
              <a:rPr lang="hu-HU" dirty="0"/>
              <a:t> </a:t>
            </a:r>
            <a:r>
              <a:rPr lang="hu-HU" dirty="0" err="1"/>
              <a:t>uncertainity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Expected</a:t>
            </a:r>
            <a:r>
              <a:rPr lang="hu-HU" dirty="0"/>
              <a:t>: </a:t>
            </a:r>
            <a:r>
              <a:rPr lang="hu-HU" dirty="0" err="1"/>
              <a:t>Lung</a:t>
            </a:r>
            <a:r>
              <a:rPr lang="hu-HU" dirty="0"/>
              <a:t> is </a:t>
            </a:r>
            <a:r>
              <a:rPr lang="hu-HU" dirty="0" err="1"/>
              <a:t>filled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air </a:t>
            </a:r>
            <a:r>
              <a:rPr lang="hu-HU" dirty="0" err="1"/>
              <a:t>bubbles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F27BC20-1F9F-0A97-BD28-F281F3C5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CCDC7C-29DD-6A54-C745-361BF662F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FF45743-7EF5-F2A7-F878-1C250795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74" y="547557"/>
            <a:ext cx="5668166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3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E7D31EF1-39E7-480B-E83A-4027ED4967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Image </a:t>
            </a:r>
            <a:r>
              <a:rPr lang="hu-HU" dirty="0" err="1"/>
              <a:t>reconstruction</a:t>
            </a:r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1D1FCA7-63F2-7D36-3662-651F03C2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EFC613F-72F5-4C75-0407-59D0992B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58B-B14E-463C-BE7C-74CE0EE33F01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D36703-AFDC-8114-F637-8947A1179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2026.06.</a:t>
            </a:r>
            <a:r>
              <a:rPr lang="hu-HU"/>
              <a:t>28-29.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077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979</Words>
  <Application>Microsoft Office PowerPoint</Application>
  <PresentationFormat>Szélesvásznú</PresentationFormat>
  <Paragraphs>192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Trebuchet MS</vt:lpstr>
      <vt:lpstr>Wingdings</vt:lpstr>
      <vt:lpstr>Office-téma</vt:lpstr>
      <vt:lpstr>HUN-REN WIGNER GPU DAY 2026. 06. 28-29.</vt:lpstr>
      <vt:lpstr>Proton Computed Tomography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Dudás Bence</dc:creator>
  <cp:lastModifiedBy>Dudás Bence</cp:lastModifiedBy>
  <cp:revision>3</cp:revision>
  <dcterms:created xsi:type="dcterms:W3CDTF">2025-06-02T08:05:57Z</dcterms:created>
  <dcterms:modified xsi:type="dcterms:W3CDTF">2026-05-26T13:17:52Z</dcterms:modified>
</cp:coreProperties>
</file>