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9.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0.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4239" r:id="rId4"/>
    <p:sldMasterId id="2147484075" r:id="rId5"/>
    <p:sldMasterId id="2147484065" r:id="rId6"/>
    <p:sldMasterId id="2147484182" r:id="rId7"/>
    <p:sldMasterId id="2147484229" r:id="rId8"/>
    <p:sldMasterId id="2147484150" r:id="rId9"/>
    <p:sldMasterId id="2147484154" r:id="rId10"/>
    <p:sldMasterId id="2147484045" r:id="rId11"/>
    <p:sldMasterId id="2147484054" r:id="rId12"/>
    <p:sldMasterId id="2147484203" r:id="rId13"/>
    <p:sldMasterId id="2147484224" r:id="rId14"/>
    <p:sldMasterId id="2147484171" r:id="rId15"/>
    <p:sldMasterId id="2147484175" r:id="rId16"/>
    <p:sldMasterId id="2147484234" r:id="rId17"/>
  </p:sldMasterIdLst>
  <p:notesMasterIdLst>
    <p:notesMasterId r:id="rId49"/>
  </p:notesMasterIdLst>
  <p:handoutMasterIdLst>
    <p:handoutMasterId r:id="rId50"/>
  </p:handoutMasterIdLst>
  <p:sldIdLst>
    <p:sldId id="2147481328" r:id="rId18"/>
    <p:sldId id="2147481556" r:id="rId19"/>
    <p:sldId id="2147481557" r:id="rId20"/>
    <p:sldId id="2147481576" r:id="rId21"/>
    <p:sldId id="2147481526" r:id="rId22"/>
    <p:sldId id="2147481517" r:id="rId23"/>
    <p:sldId id="2147481420" r:id="rId24"/>
    <p:sldId id="2147481521" r:id="rId25"/>
    <p:sldId id="2147481518" r:id="rId26"/>
    <p:sldId id="2147481417" r:id="rId27"/>
    <p:sldId id="2147481421" r:id="rId28"/>
    <p:sldId id="2147481528" r:id="rId29"/>
    <p:sldId id="2147481527" r:id="rId30"/>
    <p:sldId id="2147481424" r:id="rId31"/>
    <p:sldId id="2147481515" r:id="rId32"/>
    <p:sldId id="2147481530" r:id="rId33"/>
    <p:sldId id="2147481539" r:id="rId34"/>
    <p:sldId id="2147481542" r:id="rId35"/>
    <p:sldId id="2147481543" r:id="rId36"/>
    <p:sldId id="2147481545" r:id="rId37"/>
    <p:sldId id="2147481546" r:id="rId38"/>
    <p:sldId id="2147481541" r:id="rId39"/>
    <p:sldId id="2147481566" r:id="rId40"/>
    <p:sldId id="2147481535" r:id="rId41"/>
    <p:sldId id="2147481537" r:id="rId42"/>
    <p:sldId id="2147481538" r:id="rId43"/>
    <p:sldId id="2147481406" r:id="rId44"/>
    <p:sldId id="2147481409" r:id="rId45"/>
    <p:sldId id="2147481574" r:id="rId46"/>
    <p:sldId id="2147481567" r:id="rId47"/>
    <p:sldId id="214748139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918CFB9-2F21-4667-9A4B-018DF57EC04C}">
          <p14:sldIdLst>
            <p14:sldId id="2147481328"/>
            <p14:sldId id="2147481556"/>
            <p14:sldId id="2147481557"/>
            <p14:sldId id="2147481576"/>
            <p14:sldId id="2147481526"/>
            <p14:sldId id="2147481517"/>
            <p14:sldId id="2147481420"/>
            <p14:sldId id="2147481521"/>
            <p14:sldId id="2147481518"/>
            <p14:sldId id="2147481417"/>
            <p14:sldId id="2147481421"/>
            <p14:sldId id="2147481528"/>
            <p14:sldId id="2147481527"/>
            <p14:sldId id="2147481424"/>
            <p14:sldId id="2147481515"/>
            <p14:sldId id="2147481530"/>
            <p14:sldId id="2147481539"/>
            <p14:sldId id="2147481542"/>
            <p14:sldId id="2147481543"/>
            <p14:sldId id="2147481545"/>
            <p14:sldId id="2147481546"/>
            <p14:sldId id="2147481541"/>
            <p14:sldId id="2147481566"/>
            <p14:sldId id="2147481535"/>
            <p14:sldId id="2147481537"/>
            <p14:sldId id="2147481538"/>
            <p14:sldId id="2147481406"/>
            <p14:sldId id="2147481409"/>
            <p14:sldId id="2147481574"/>
            <p14:sldId id="2147481567"/>
            <p14:sldId id="214748139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A4A3A4"/>
          </p15:clr>
        </p15:guide>
        <p15:guide id="4" pos="74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5"/>
    <a:srgbClr val="19A3FC"/>
    <a:srgbClr val="000000"/>
    <a:srgbClr val="050D24"/>
    <a:srgbClr val="FFFFFF"/>
    <a:srgbClr val="0072BC"/>
    <a:srgbClr val="009AA4"/>
    <a:srgbClr val="007076"/>
    <a:srgbClr val="2E404D"/>
    <a:srgbClr val="E42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52"/>
    <p:restoredTop sz="85804"/>
  </p:normalViewPr>
  <p:slideViewPr>
    <p:cSldViewPr snapToGrid="0">
      <p:cViewPr varScale="1">
        <p:scale>
          <a:sx n="152" d="100"/>
          <a:sy n="152" d="100"/>
        </p:scale>
        <p:origin x="640" y="168"/>
      </p:cViewPr>
      <p:guideLst>
        <p:guide orient="horz" pos="2160"/>
        <p:guide pos="3840"/>
        <p:guide pos="240"/>
        <p:guide pos="74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5F3CF2-0D2F-62EB-F9FA-5289929439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F75D0CDA-4A74-7373-1A98-BA772C315F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8BF9E0-02C4-234E-AF12-F32F5E61E023}" type="datetimeFigureOut">
              <a:rPr lang="en-US" smtClean="0">
                <a:latin typeface="Arial" panose="020B0604020202020204" pitchFamily="34" charset="0"/>
              </a:rPr>
              <a:t>5/28/26</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80C38906-40BE-6961-6268-E0C407BC82F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2D9C8528-A8AA-EDCA-B140-81A4C4FD12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23CE-3F45-1C4A-8C37-B8E64C81DE38}"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2166460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4BACC3CC-056C-4C7B-97E3-8A853401A333}" type="datetimeFigureOut">
              <a:rPr lang="en-US" smtClean="0"/>
              <a:pPr/>
              <a:t>5/28/26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3ABF52DC-EC59-4DE1-BAC7-23B3848E6B8A}" type="slidenum">
              <a:rPr lang="en-US" smtClean="0"/>
              <a:pPr/>
              <a:t>‹#›</a:t>
            </a:fld>
            <a:endParaRPr lang="en-US"/>
          </a:p>
        </p:txBody>
      </p:sp>
    </p:spTree>
    <p:extLst>
      <p:ext uri="{BB962C8B-B14F-4D97-AF65-F5344CB8AC3E}">
        <p14:creationId xmlns:p14="http://schemas.microsoft.com/office/powerpoint/2010/main" val="1971837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Bringing HPC, AI, and quantum together is more than just plugging machines into the same rack. There are five challenges that really shape the work today.</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First, the </a:t>
            </a:r>
            <a:r>
              <a:rPr lang="en-US" sz="1200" b="1" i="0" kern="1200" dirty="0">
                <a:solidFill>
                  <a:schemeClr val="tx1"/>
                </a:solidFill>
                <a:effectLst/>
                <a:latin typeface="Arial" panose="020B0604020202020204" pitchFamily="34" charset="0"/>
                <a:ea typeface="+mn-ea"/>
                <a:cs typeface="+mn-cs"/>
              </a:rPr>
              <a:t>hardware</a:t>
            </a:r>
            <a:r>
              <a:rPr lang="en-US" sz="1200" b="0" i="0" kern="1200" dirty="0">
                <a:solidFill>
                  <a:schemeClr val="tx1"/>
                </a:solidFill>
                <a:effectLst/>
                <a:latin typeface="Arial" panose="020B0604020202020204" pitchFamily="34" charset="0"/>
                <a:ea typeface="+mn-ea"/>
                <a:cs typeface="+mn-cs"/>
              </a:rPr>
              <a:t> side — we need to integrate CPUs, GPUs, and QPUs as peers in the same system, not as isolated islands. </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Second, the </a:t>
            </a:r>
            <a:r>
              <a:rPr lang="en-US" sz="1200" b="1" i="0" kern="1200" dirty="0">
                <a:solidFill>
                  <a:schemeClr val="tx1"/>
                </a:solidFill>
                <a:effectLst/>
                <a:latin typeface="Arial" panose="020B0604020202020204" pitchFamily="34" charset="0"/>
                <a:ea typeface="+mn-ea"/>
                <a:cs typeface="+mn-cs"/>
              </a:rPr>
              <a:t>software stack</a:t>
            </a:r>
            <a:r>
              <a:rPr lang="en-US" sz="1200" b="0" i="0" kern="1200" dirty="0">
                <a:solidFill>
                  <a:schemeClr val="tx1"/>
                </a:solidFill>
                <a:effectLst/>
                <a:latin typeface="Arial" panose="020B0604020202020204" pitchFamily="34" charset="0"/>
                <a:ea typeface="+mn-ea"/>
                <a:cs typeface="+mn-cs"/>
              </a:rPr>
              <a:t>: developers shouldn't have to learn a completely separate world to use a quantum resource — we need unified programming across classical and quantum.</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Third, the </a:t>
            </a:r>
            <a:r>
              <a:rPr lang="en-US" sz="1200" b="1" i="0" kern="1200" dirty="0">
                <a:solidFill>
                  <a:schemeClr val="tx1"/>
                </a:solidFill>
                <a:effectLst/>
                <a:latin typeface="Arial" panose="020B0604020202020204" pitchFamily="34" charset="0"/>
                <a:ea typeface="+mn-ea"/>
                <a:cs typeface="+mn-cs"/>
              </a:rPr>
              <a:t>algorithms themselves</a:t>
            </a:r>
            <a:r>
              <a:rPr lang="en-US" sz="1200" b="0" i="0" kern="1200" dirty="0">
                <a:solidFill>
                  <a:schemeClr val="tx1"/>
                </a:solidFill>
                <a:effectLst/>
                <a:latin typeface="Arial" panose="020B0604020202020204" pitchFamily="34" charset="0"/>
                <a:ea typeface="+mn-ea"/>
                <a:cs typeface="+mn-cs"/>
              </a:rPr>
              <a:t> are still maturing. The portfolio of useful quantum algorithms is growing, but it's far from complete. </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Fourth, even the algorithms we have are rarely purely quantum — they're </a:t>
            </a:r>
            <a:r>
              <a:rPr lang="en-US" sz="1200" b="1" i="0" kern="1200" dirty="0">
                <a:solidFill>
                  <a:schemeClr val="tx1"/>
                </a:solidFill>
                <a:effectLst/>
                <a:latin typeface="Arial" panose="020B0604020202020204" pitchFamily="34" charset="0"/>
                <a:ea typeface="+mn-ea"/>
                <a:cs typeface="+mn-cs"/>
              </a:rPr>
              <a:t>hybrid</a:t>
            </a:r>
            <a:r>
              <a:rPr lang="en-US" sz="1200" b="0" i="0" kern="1200" dirty="0">
                <a:solidFill>
                  <a:schemeClr val="tx1"/>
                </a:solidFill>
                <a:effectLst/>
                <a:latin typeface="Arial" panose="020B0604020202020204" pitchFamily="34" charset="0"/>
                <a:ea typeface="+mn-ea"/>
                <a:cs typeface="+mn-cs"/>
              </a:rPr>
              <a:t>, and orchestrating HPC, AI, and quantum together is its own engineering problem.</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And finally, the good news: a real ecosystem of </a:t>
            </a:r>
            <a:r>
              <a:rPr lang="en-US" sz="1200" b="1" i="0" kern="1200" dirty="0">
                <a:solidFill>
                  <a:schemeClr val="tx1"/>
                </a:solidFill>
                <a:effectLst/>
                <a:latin typeface="Arial" panose="020B0604020202020204" pitchFamily="34" charset="0"/>
                <a:ea typeface="+mn-ea"/>
                <a:cs typeface="+mn-cs"/>
              </a:rPr>
              <a:t>enabling technologies</a:t>
            </a:r>
            <a:r>
              <a:rPr lang="en-US" sz="1200" b="0" i="0" kern="1200" dirty="0">
                <a:solidFill>
                  <a:schemeClr val="tx1"/>
                </a:solidFill>
                <a:effectLst/>
                <a:latin typeface="Arial" panose="020B0604020202020204" pitchFamily="34" charset="0"/>
                <a:ea typeface="+mn-ea"/>
                <a:cs typeface="+mn-cs"/>
              </a:rPr>
              <a:t> is emerging to make this practical — things like </a:t>
            </a:r>
          </a:p>
          <a:p>
            <a:r>
              <a:rPr lang="en-US" sz="1200" b="0" i="0" kern="1200" dirty="0">
                <a:solidFill>
                  <a:schemeClr val="tx1"/>
                </a:solidFill>
                <a:effectLst/>
                <a:latin typeface="Arial" panose="020B0604020202020204" pitchFamily="34" charset="0"/>
                <a:ea typeface="+mn-ea"/>
                <a:cs typeface="+mn-cs"/>
              </a:rPr>
              <a:t>  - </a:t>
            </a:r>
            <a:r>
              <a:rPr lang="en-US" sz="1200" b="0" i="0" kern="1200" dirty="0" err="1">
                <a:solidFill>
                  <a:schemeClr val="tx1"/>
                </a:solidFill>
                <a:effectLst/>
                <a:latin typeface="Arial" panose="020B0604020202020204" pitchFamily="34" charset="0"/>
                <a:ea typeface="+mn-ea"/>
                <a:cs typeface="+mn-cs"/>
              </a:rPr>
              <a:t>Qubernetes</a:t>
            </a:r>
            <a:r>
              <a:rPr lang="en-US" sz="1200" b="0" i="0" kern="1200" dirty="0">
                <a:solidFill>
                  <a:schemeClr val="tx1"/>
                </a:solidFill>
                <a:effectLst/>
                <a:latin typeface="Arial" panose="020B0604020202020204" pitchFamily="34" charset="0"/>
                <a:ea typeface="+mn-ea"/>
                <a:cs typeface="+mn-cs"/>
              </a:rPr>
              <a:t> and </a:t>
            </a:r>
            <a:r>
              <a:rPr lang="en-US" sz="1200" b="0" i="0" kern="1200" dirty="0" err="1">
                <a:solidFill>
                  <a:schemeClr val="tx1"/>
                </a:solidFill>
                <a:effectLst/>
                <a:latin typeface="Arial" panose="020B0604020202020204" pitchFamily="34" charset="0"/>
                <a:ea typeface="+mn-ea"/>
                <a:cs typeface="+mn-cs"/>
              </a:rPr>
              <a:t>Slurm</a:t>
            </a:r>
            <a:r>
              <a:rPr lang="en-US" sz="1200" b="0" i="0" kern="1200" dirty="0">
                <a:solidFill>
                  <a:schemeClr val="tx1"/>
                </a:solidFill>
                <a:effectLst/>
                <a:latin typeface="Arial" panose="020B0604020202020204" pitchFamily="34" charset="0"/>
                <a:ea typeface="+mn-ea"/>
                <a:cs typeface="+mn-cs"/>
              </a:rPr>
              <a:t> quantum extensions for scheduling, </a:t>
            </a:r>
          </a:p>
          <a:p>
            <a:r>
              <a:rPr lang="en-US" sz="1200" b="0" i="0" kern="1200" dirty="0">
                <a:solidFill>
                  <a:schemeClr val="tx1"/>
                </a:solidFill>
                <a:effectLst/>
                <a:latin typeface="Arial" panose="020B0604020202020204" pitchFamily="34" charset="0"/>
                <a:ea typeface="+mn-ea"/>
                <a:cs typeface="+mn-cs"/>
              </a:rPr>
              <a:t>  - the Munich Quantum Software Stack, </a:t>
            </a:r>
          </a:p>
          <a:p>
            <a:r>
              <a:rPr lang="en-US" sz="1200" b="0" i="0" kern="1200" dirty="0">
                <a:solidFill>
                  <a:schemeClr val="tx1"/>
                </a:solidFill>
                <a:effectLst/>
                <a:latin typeface="Arial" panose="020B0604020202020204" pitchFamily="34" charset="0"/>
                <a:ea typeface="+mn-ea"/>
                <a:cs typeface="+mn-cs"/>
              </a:rPr>
              <a:t>  - NVIDIA's CUDA-Q and </a:t>
            </a:r>
            <a:r>
              <a:rPr lang="en-US" sz="1200" b="0" i="0" kern="1200" dirty="0" err="1">
                <a:solidFill>
                  <a:schemeClr val="tx1"/>
                </a:solidFill>
                <a:effectLst/>
                <a:latin typeface="Arial" panose="020B0604020202020204" pitchFamily="34" charset="0"/>
                <a:ea typeface="+mn-ea"/>
                <a:cs typeface="+mn-cs"/>
              </a:rPr>
              <a:t>NVQLink</a:t>
            </a:r>
            <a:r>
              <a:rPr lang="en-US" sz="1200" b="0" i="0" kern="1200" dirty="0">
                <a:solidFill>
                  <a:schemeClr val="tx1"/>
                </a:solidFill>
                <a:effectLst/>
                <a:latin typeface="Arial" panose="020B0604020202020204" pitchFamily="34" charset="0"/>
                <a:ea typeface="+mn-ea"/>
                <a:cs typeface="+mn-cs"/>
              </a:rPr>
              <a:t> for tight GPU–quantum coupling, and </a:t>
            </a:r>
          </a:p>
          <a:p>
            <a:r>
              <a:rPr lang="en-US" sz="1200" b="0" i="0" kern="1200" dirty="0">
                <a:solidFill>
                  <a:schemeClr val="tx1"/>
                </a:solidFill>
                <a:effectLst/>
                <a:latin typeface="Arial" panose="020B0604020202020204" pitchFamily="34" charset="0"/>
                <a:ea typeface="+mn-ea"/>
                <a:cs typeface="+mn-cs"/>
              </a:rPr>
              <a:t>  - </a:t>
            </a:r>
            <a:r>
              <a:rPr lang="en-US" sz="1200" b="0" i="0" kern="1200" dirty="0" err="1">
                <a:solidFill>
                  <a:schemeClr val="tx1"/>
                </a:solidFill>
                <a:effectLst/>
                <a:latin typeface="Arial" panose="020B0604020202020204" pitchFamily="34" charset="0"/>
                <a:ea typeface="+mn-ea"/>
                <a:cs typeface="+mn-cs"/>
              </a:rPr>
              <a:t>QBridge</a:t>
            </a:r>
            <a:r>
              <a:rPr lang="en-US" sz="1200" b="0" i="0" kern="1200" dirty="0">
                <a:solidFill>
                  <a:schemeClr val="tx1"/>
                </a:solidFill>
                <a:effectLst/>
                <a:latin typeface="Arial" panose="020B0604020202020204" pitchFamily="34" charset="0"/>
                <a:ea typeface="+mn-ea"/>
                <a:cs typeface="+mn-cs"/>
              </a:rPr>
              <a:t> for HPC–quantum integration.</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So the convergence isn't a future vision — the building blocks are already being assembled.</a:t>
            </a:r>
          </a:p>
          <a:p>
            <a:endParaRPr lang="en-US" dirty="0"/>
          </a:p>
        </p:txBody>
      </p:sp>
      <p:sp>
        <p:nvSpPr>
          <p:cNvPr id="4" name="Slide Number Placeholder 3"/>
          <p:cNvSpPr>
            <a:spLocks noGrp="1"/>
          </p:cNvSpPr>
          <p:nvPr>
            <p:ph type="sldNum" sz="quarter" idx="5"/>
          </p:nvPr>
        </p:nvSpPr>
        <p:spPr/>
        <p:txBody>
          <a:bodyPr/>
          <a:lstStyle/>
          <a:p>
            <a:fld id="{3ABF52DC-EC59-4DE1-BAC7-23B3848E6B8A}" type="slidenum">
              <a:rPr lang="en-US" smtClean="0"/>
              <a:pPr/>
              <a:t>8</a:t>
            </a:fld>
            <a:endParaRPr lang="en-US"/>
          </a:p>
        </p:txBody>
      </p:sp>
    </p:spTree>
    <p:extLst>
      <p:ext uri="{BB962C8B-B14F-4D97-AF65-F5344CB8AC3E}">
        <p14:creationId xmlns:p14="http://schemas.microsoft.com/office/powerpoint/2010/main" val="3915722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This slide gets to the heart of when a quantum advantage actually becomes </a:t>
            </a:r>
            <a:r>
              <a:rPr lang="en-US" sz="1200" b="0" i="1" kern="1200" dirty="0">
                <a:solidFill>
                  <a:schemeClr val="tx1"/>
                </a:solidFill>
                <a:effectLst/>
                <a:latin typeface="Arial" panose="020B0604020202020204" pitchFamily="34" charset="0"/>
                <a:ea typeface="+mn-ea"/>
                <a:cs typeface="+mn-cs"/>
              </a:rPr>
              <a:t>practical</a:t>
            </a:r>
            <a:r>
              <a:rPr lang="en-US" sz="1200" b="0" i="0" kern="1200" dirty="0">
                <a:solidFill>
                  <a:schemeClr val="tx1"/>
                </a:solidFill>
                <a:effectLst/>
                <a:latin typeface="Arial" panose="020B0604020202020204" pitchFamily="34" charset="0"/>
                <a:ea typeface="+mn-ea"/>
                <a:cs typeface="+mn-cs"/>
              </a:rPr>
              <a:t>. The chart on the right tells the story in one picture: the blue curve is classical compute time growing steeply with problem size, the yellow line is quantum. They cross — but only at a certain </a:t>
            </a:r>
            <a:r>
              <a:rPr lang="en-US" sz="1200" b="0" i="1" kern="1200" dirty="0">
                <a:solidFill>
                  <a:schemeClr val="tx1"/>
                </a:solidFill>
                <a:effectLst/>
                <a:latin typeface="Arial" panose="020B0604020202020204" pitchFamily="34" charset="0"/>
                <a:ea typeface="+mn-ea"/>
                <a:cs typeface="+mn-cs"/>
              </a:rPr>
              <a:t>crossover size</a:t>
            </a:r>
            <a:r>
              <a:rPr lang="en-US" sz="1200" b="0" i="0" kern="1200" dirty="0">
                <a:solidFill>
                  <a:schemeClr val="tx1"/>
                </a:solidFill>
                <a:effectLst/>
                <a:latin typeface="Arial" panose="020B0604020202020204" pitchFamily="34" charset="0"/>
                <a:ea typeface="+mn-ea"/>
                <a:cs typeface="+mn-cs"/>
              </a:rPr>
              <a:t>. The whole question is: how big does the problem have to be before quantum wins, and how long will it take? The realistic goal is that the crossover happens within a couple of weeks of runtime, not years.</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Now look at the table. It shows how many basic operations a quantum computer can afford per oracle call if we want to beat a single classical chip within roughly </a:t>
            </a:r>
            <a:r>
              <a:rPr lang="en-US" sz="1200" b="1" i="0" kern="1200" dirty="0">
                <a:solidFill>
                  <a:schemeClr val="tx1"/>
                </a:solidFill>
                <a:effectLst/>
                <a:latin typeface="Arial" panose="020B0604020202020204" pitchFamily="34" charset="0"/>
                <a:ea typeface="+mn-ea"/>
                <a:cs typeface="+mn-cs"/>
              </a:rPr>
              <a:t>10⁶ seconds</a:t>
            </a:r>
            <a:r>
              <a:rPr lang="en-US" sz="1200" b="0" i="0" kern="1200" dirty="0">
                <a:solidFill>
                  <a:schemeClr val="tx1"/>
                </a:solidFill>
                <a:effectLst/>
                <a:latin typeface="Arial" panose="020B0604020202020204" pitchFamily="34" charset="0"/>
                <a:ea typeface="+mn-ea"/>
                <a:cs typeface="+mn-cs"/>
              </a:rPr>
              <a:t> — about two weeks of compute.</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With only a </a:t>
            </a:r>
            <a:r>
              <a:rPr lang="en-US" sz="1200" b="1" i="0" kern="1200" dirty="0">
                <a:solidFill>
                  <a:schemeClr val="tx1"/>
                </a:solidFill>
                <a:effectLst/>
                <a:latin typeface="Arial" panose="020B0604020202020204" pitchFamily="34" charset="0"/>
                <a:ea typeface="+mn-ea"/>
                <a:cs typeface="+mn-cs"/>
              </a:rPr>
              <a:t>quadratic speedup</a:t>
            </a:r>
            <a:r>
              <a:rPr lang="en-US" sz="1200" b="0" i="0" kern="1200" dirty="0">
                <a:solidFill>
                  <a:schemeClr val="tx1"/>
                </a:solidFill>
                <a:effectLst/>
                <a:latin typeface="Arial" panose="020B0604020202020204" pitchFamily="34" charset="0"/>
                <a:ea typeface="+mn-ea"/>
                <a:cs typeface="+mn-cs"/>
              </a:rPr>
              <a:t> — that's Grover-class algorithms — the budget is brutal: just </a:t>
            </a:r>
            <a:r>
              <a:rPr lang="en-US" sz="1200" b="1" i="0" kern="1200" dirty="0">
                <a:solidFill>
                  <a:schemeClr val="tx1"/>
                </a:solidFill>
                <a:effectLst/>
                <a:latin typeface="Arial" panose="020B0604020202020204" pitchFamily="34" charset="0"/>
                <a:ea typeface="+mn-ea"/>
                <a:cs typeface="+mn-cs"/>
              </a:rPr>
              <a:t>0.2 floating-point operations</a:t>
            </a:r>
            <a:r>
              <a:rPr lang="en-US" sz="1200" b="0" i="0" kern="1200" dirty="0">
                <a:solidFill>
                  <a:schemeClr val="tx1"/>
                </a:solidFill>
                <a:effectLst/>
                <a:latin typeface="Arial" panose="020B0604020202020204" pitchFamily="34" charset="0"/>
                <a:ea typeface="+mn-ea"/>
                <a:cs typeface="+mn-cs"/>
              </a:rPr>
              <a:t>, fewer than one. </a:t>
            </a:r>
            <a:r>
              <a:rPr lang="en-US" sz="1200" b="1" i="0" kern="1200" dirty="0">
                <a:solidFill>
                  <a:schemeClr val="tx1"/>
                </a:solidFill>
                <a:effectLst/>
                <a:latin typeface="Arial" panose="020B0604020202020204" pitchFamily="34" charset="0"/>
                <a:ea typeface="+mn-ea"/>
                <a:cs typeface="+mn-cs"/>
              </a:rPr>
              <a:t>68 binary logical operations.</a:t>
            </a:r>
            <a:r>
              <a:rPr lang="en-US" sz="1200" b="0" i="0" kern="1200" dirty="0">
                <a:solidFill>
                  <a:schemeClr val="tx1"/>
                </a:solidFill>
                <a:effectLst/>
                <a:latin typeface="Arial" panose="020B0604020202020204" pitchFamily="34" charset="0"/>
                <a:ea typeface="+mn-ea"/>
                <a:cs typeface="+mn-cs"/>
              </a:rPr>
              <a:t> Practically zero room to do useful work. That's why quadratic speedups, on their own, don't get you a commercial quantum advantage.</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Move to a </a:t>
            </a:r>
            <a:r>
              <a:rPr lang="en-US" sz="1200" b="1" i="0" kern="1200" dirty="0">
                <a:solidFill>
                  <a:schemeClr val="tx1"/>
                </a:solidFill>
                <a:effectLst/>
                <a:latin typeface="Arial" panose="020B0604020202020204" pitchFamily="34" charset="0"/>
                <a:ea typeface="+mn-ea"/>
                <a:cs typeface="+mn-cs"/>
              </a:rPr>
              <a:t>cubic speedup</a:t>
            </a:r>
            <a:r>
              <a:rPr lang="en-US" sz="1200" b="0" i="0" kern="1200" dirty="0">
                <a:solidFill>
                  <a:schemeClr val="tx1"/>
                </a:solidFill>
                <a:effectLst/>
                <a:latin typeface="Arial" panose="020B0604020202020204" pitchFamily="34" charset="0"/>
                <a:ea typeface="+mn-ea"/>
                <a:cs typeface="+mn-cs"/>
              </a:rPr>
              <a:t> and suddenly you have room: </a:t>
            </a:r>
            <a:r>
              <a:rPr lang="en-US" sz="1200" b="1" i="0" kern="1200" dirty="0">
                <a:solidFill>
                  <a:schemeClr val="tx1"/>
                </a:solidFill>
                <a:effectLst/>
                <a:latin typeface="Arial" panose="020B0604020202020204" pitchFamily="34" charset="0"/>
                <a:ea typeface="+mn-ea"/>
                <a:cs typeface="+mn-cs"/>
              </a:rPr>
              <a:t>about 46,000 floating-point ops, 12.5 million binary ops</a:t>
            </a:r>
            <a:r>
              <a:rPr lang="en-US" sz="1200" b="0" i="0" kern="1200" dirty="0">
                <a:solidFill>
                  <a:schemeClr val="tx1"/>
                </a:solidFill>
                <a:effectLst/>
                <a:latin typeface="Arial" panose="020B0604020202020204" pitchFamily="34" charset="0"/>
                <a:ea typeface="+mn-ea"/>
                <a:cs typeface="+mn-cs"/>
              </a:rPr>
              <a:t> per oracle call. With a </a:t>
            </a:r>
            <a:r>
              <a:rPr lang="en-US" sz="1200" b="1" i="0" kern="1200" dirty="0">
                <a:solidFill>
                  <a:schemeClr val="tx1"/>
                </a:solidFill>
                <a:effectLst/>
                <a:latin typeface="Arial" panose="020B0604020202020204" pitchFamily="34" charset="0"/>
                <a:ea typeface="+mn-ea"/>
                <a:cs typeface="+mn-cs"/>
              </a:rPr>
              <a:t>quartic speedup</a:t>
            </a:r>
            <a:r>
              <a:rPr lang="en-US" sz="1200" b="0" i="0" kern="1200" dirty="0">
                <a:solidFill>
                  <a:schemeClr val="tx1"/>
                </a:solidFill>
                <a:effectLst/>
                <a:latin typeface="Arial" panose="020B0604020202020204" pitchFamily="34" charset="0"/>
                <a:ea typeface="+mn-ea"/>
                <a:cs typeface="+mn-cs"/>
              </a:rPr>
              <a:t> the budget explodes to </a:t>
            </a:r>
            <a:r>
              <a:rPr lang="en-US" sz="1200" b="1" i="0" kern="1200" dirty="0">
                <a:solidFill>
                  <a:schemeClr val="tx1"/>
                </a:solidFill>
                <a:effectLst/>
                <a:latin typeface="Arial" panose="020B0604020202020204" pitchFamily="34" charset="0"/>
                <a:ea typeface="+mn-ea"/>
                <a:cs typeface="+mn-cs"/>
              </a:rPr>
              <a:t>2.8 million floating-point ops and 712 million binary ops</a:t>
            </a:r>
            <a:r>
              <a:rPr lang="en-US" sz="1200" b="0" i="0" kern="1200" dirty="0">
                <a:solidFill>
                  <a:schemeClr val="tx1"/>
                </a:solidFill>
                <a:effectLst/>
                <a:latin typeface="Arial" panose="020B0604020202020204" pitchFamily="34" charset="0"/>
                <a:ea typeface="+mn-ea"/>
                <a:cs typeface="+mn-cs"/>
              </a:rPr>
              <a:t>.</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So the takeaway is sharp: practical quantum advantage requires </a:t>
            </a:r>
            <a:r>
              <a:rPr lang="en-US" sz="1200" b="1" i="0" kern="1200" dirty="0">
                <a:solidFill>
                  <a:schemeClr val="tx1"/>
                </a:solidFill>
                <a:effectLst/>
                <a:latin typeface="Arial" panose="020B0604020202020204" pitchFamily="34" charset="0"/>
                <a:ea typeface="+mn-ea"/>
                <a:cs typeface="+mn-cs"/>
              </a:rPr>
              <a:t>super-quadratic — cubic, quartic, or exponential — speedups</a:t>
            </a:r>
            <a:r>
              <a:rPr lang="en-US" sz="1200" b="0" i="0" kern="1200" dirty="0">
                <a:solidFill>
                  <a:schemeClr val="tx1"/>
                </a:solidFill>
                <a:effectLst/>
                <a:latin typeface="Arial" panose="020B0604020202020204" pitchFamily="34" charset="0"/>
                <a:ea typeface="+mn-ea"/>
                <a:cs typeface="+mn-cs"/>
              </a:rPr>
              <a:t>. And the open research problem isn't just inventing faster algorithms; it's identifying the </a:t>
            </a:r>
            <a:r>
              <a:rPr lang="en-US" sz="1200" b="0" i="1" kern="1200" dirty="0">
                <a:solidFill>
                  <a:schemeClr val="tx1"/>
                </a:solidFill>
                <a:effectLst/>
                <a:latin typeface="Arial" panose="020B0604020202020204" pitchFamily="34" charset="0"/>
                <a:ea typeface="+mn-ea"/>
                <a:cs typeface="+mn-cs"/>
              </a:rPr>
              <a:t>data-hard </a:t>
            </a:r>
            <a:r>
              <a:rPr lang="en-US" sz="1200" b="0" i="0" kern="1200" dirty="0">
                <a:solidFill>
                  <a:schemeClr val="tx1"/>
                </a:solidFill>
                <a:effectLst/>
                <a:latin typeface="Arial" panose="020B0604020202020204" pitchFamily="34" charset="0"/>
                <a:ea typeface="+mn-ea"/>
                <a:cs typeface="+mn-cs"/>
              </a:rPr>
              <a:t>problem instances where those speedups apply, and focusing on finite, industrially-relevant cases like chemical active spaces, rather than chasing asymptotic scaling for its own sake.</a:t>
            </a:r>
          </a:p>
          <a:p>
            <a:endParaRPr lang="en-US" dirty="0"/>
          </a:p>
        </p:txBody>
      </p:sp>
      <p:sp>
        <p:nvSpPr>
          <p:cNvPr id="4" name="Slide Number Placeholder 3"/>
          <p:cNvSpPr>
            <a:spLocks noGrp="1"/>
          </p:cNvSpPr>
          <p:nvPr>
            <p:ph type="sldNum" sz="quarter" idx="5"/>
          </p:nvPr>
        </p:nvSpPr>
        <p:spPr/>
        <p:txBody>
          <a:bodyPr/>
          <a:lstStyle/>
          <a:p>
            <a:fld id="{3ABF52DC-EC59-4DE1-BAC7-23B3848E6B8A}" type="slidenum">
              <a:rPr lang="en-US" smtClean="0"/>
              <a:pPr/>
              <a:t>28</a:t>
            </a:fld>
            <a:endParaRPr lang="en-US"/>
          </a:p>
        </p:txBody>
      </p:sp>
    </p:spTree>
    <p:extLst>
      <p:ext uri="{BB962C8B-B14F-4D97-AF65-F5344CB8AC3E}">
        <p14:creationId xmlns:p14="http://schemas.microsoft.com/office/powerpoint/2010/main" val="396414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BF52DC-EC59-4DE1-BAC7-23B3848E6B8A}" type="slidenum">
              <a:rPr lang="en-US" smtClean="0"/>
              <a:pPr/>
              <a:t>30</a:t>
            </a:fld>
            <a:endParaRPr lang="en-US"/>
          </a:p>
        </p:txBody>
      </p:sp>
    </p:spTree>
    <p:extLst>
      <p:ext uri="{BB962C8B-B14F-4D97-AF65-F5344CB8AC3E}">
        <p14:creationId xmlns:p14="http://schemas.microsoft.com/office/powerpoint/2010/main" val="90421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On the left, you can see the conceptual picture: a familiar workload management layer on top — user management, resource management, a hybrid jobs queue — and underneath it, classical compute nodes with CPUs sitting side by side with virtual QPUs. Those </a:t>
            </a:r>
            <a:r>
              <a:rPr lang="en-US" sz="1200" b="0" i="0" kern="1200" dirty="0" err="1">
                <a:solidFill>
                  <a:schemeClr val="tx1"/>
                </a:solidFill>
                <a:effectLst/>
                <a:latin typeface="Arial" panose="020B0604020202020204" pitchFamily="34" charset="0"/>
                <a:ea typeface="+mn-ea"/>
                <a:cs typeface="+mn-cs"/>
              </a:rPr>
              <a:t>vQPUs</a:t>
            </a:r>
            <a:r>
              <a:rPr lang="en-US" sz="1200" b="0" i="0" kern="1200" dirty="0">
                <a:solidFill>
                  <a:schemeClr val="tx1"/>
                </a:solidFill>
                <a:effectLst/>
                <a:latin typeface="Arial" panose="020B0604020202020204" pitchFamily="34" charset="0"/>
                <a:ea typeface="+mn-ea"/>
                <a:cs typeface="+mn-cs"/>
              </a:rPr>
              <a:t> are the bridge to the real quantum hardware on the right, accessed through an API and controllers.</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On the right is one concrete realization of this idea, the Pilot-Quantum architecture from Mantha and colleagues. The key element is a Pilot-Manager that orchestrates work across three kinds of resources in a unified way — pure quantum, classical HPC and cloud, and accelerated quantum nodes that combine GPUs and QPUs. </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It then schedules three flavors of tasks across them: classical, quantum, and composed tasks that mix both.</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takeaway is simple: the architectures are no longer purely theoretical — concrete designs already exist for treating CPUs, GPUs, and QPUs as peers in the same system.</a:t>
            </a:r>
          </a:p>
          <a:p>
            <a:endParaRPr lang="en-US" dirty="0"/>
          </a:p>
        </p:txBody>
      </p:sp>
      <p:sp>
        <p:nvSpPr>
          <p:cNvPr id="4" name="Slide Number Placeholder 3"/>
          <p:cNvSpPr>
            <a:spLocks noGrp="1"/>
          </p:cNvSpPr>
          <p:nvPr>
            <p:ph type="sldNum" sz="quarter" idx="5"/>
          </p:nvPr>
        </p:nvSpPr>
        <p:spPr/>
        <p:txBody>
          <a:bodyPr/>
          <a:lstStyle/>
          <a:p>
            <a:fld id="{3ABF52DC-EC59-4DE1-BAC7-23B3848E6B8A}" type="slidenum">
              <a:rPr lang="en-US" smtClean="0"/>
              <a:pPr/>
              <a:t>10</a:t>
            </a:fld>
            <a:endParaRPr lang="en-US"/>
          </a:p>
        </p:txBody>
      </p:sp>
    </p:spTree>
    <p:extLst>
      <p:ext uri="{BB962C8B-B14F-4D97-AF65-F5344CB8AC3E}">
        <p14:creationId xmlns:p14="http://schemas.microsoft.com/office/powerpoint/2010/main" val="2524927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Once we have a converged platform, a natural question follows: how do quantum and AI actually help each other? There are really two directions, and it's worth keeping them clearly apart.</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first is </a:t>
            </a:r>
            <a:r>
              <a:rPr lang="en-US" sz="1200" b="1" i="0" kern="1200" dirty="0">
                <a:solidFill>
                  <a:schemeClr val="tx1"/>
                </a:solidFill>
                <a:effectLst/>
                <a:latin typeface="Arial" panose="020B0604020202020204" pitchFamily="34" charset="0"/>
                <a:ea typeface="+mn-ea"/>
                <a:cs typeface="+mn-cs"/>
              </a:rPr>
              <a:t>Quantum-for-AI</a:t>
            </a:r>
            <a:r>
              <a:rPr lang="en-US" sz="1200" b="0" i="0" kern="1200" dirty="0">
                <a:solidFill>
                  <a:schemeClr val="tx1"/>
                </a:solidFill>
                <a:effectLst/>
                <a:latin typeface="Arial" panose="020B0604020202020204" pitchFamily="34" charset="0"/>
                <a:ea typeface="+mn-ea"/>
                <a:cs typeface="+mn-cs"/>
              </a:rPr>
              <a:t> — using quantum computing to accelerate AI tasks like optimization and data processing, beyond what classical hardware can do. This is the direction most people think of first: quantum as a new kind of accelerator for machine learning.</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second is </a:t>
            </a:r>
            <a:r>
              <a:rPr lang="en-US" sz="1200" b="1" i="0" kern="1200" dirty="0">
                <a:solidFill>
                  <a:schemeClr val="tx1"/>
                </a:solidFill>
                <a:effectLst/>
                <a:latin typeface="Arial" panose="020B0604020202020204" pitchFamily="34" charset="0"/>
                <a:ea typeface="+mn-ea"/>
                <a:cs typeface="+mn-cs"/>
              </a:rPr>
              <a:t>AI-for-Quantum</a:t>
            </a:r>
            <a:r>
              <a:rPr lang="en-US" sz="1200" b="0" i="0" kern="1200" dirty="0">
                <a:solidFill>
                  <a:schemeClr val="tx1"/>
                </a:solidFill>
                <a:effectLst/>
                <a:latin typeface="Arial" panose="020B0604020202020204" pitchFamily="34" charset="0"/>
                <a:ea typeface="+mn-ea"/>
                <a:cs typeface="+mn-cs"/>
              </a:rPr>
              <a:t> — and this one is just as important, even if it gets less attention. Here, we apply classical machine learning to make quantum systems themselves better: optimizing hardware design, control pulses, error correction, and numerical simulations of quantum systems.</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So it's a two-way street. Quantum can help AI tackle harder problems, and AI is already helping us build and operate quantum machines today. We'll look at each direction in turn on the next slides.</a:t>
            </a:r>
          </a:p>
          <a:p>
            <a:endParaRPr lang="en-US" dirty="0"/>
          </a:p>
        </p:txBody>
      </p:sp>
      <p:sp>
        <p:nvSpPr>
          <p:cNvPr id="4" name="Slide Number Placeholder 3"/>
          <p:cNvSpPr>
            <a:spLocks noGrp="1"/>
          </p:cNvSpPr>
          <p:nvPr>
            <p:ph type="sldNum" sz="quarter" idx="5"/>
          </p:nvPr>
        </p:nvSpPr>
        <p:spPr/>
        <p:txBody>
          <a:bodyPr/>
          <a:lstStyle/>
          <a:p>
            <a:fld id="{3ABF52DC-EC59-4DE1-BAC7-23B3848E6B8A}" type="slidenum">
              <a:rPr lang="en-US" smtClean="0"/>
              <a:pPr/>
              <a:t>11</a:t>
            </a:fld>
            <a:endParaRPr lang="en-US"/>
          </a:p>
        </p:txBody>
      </p:sp>
    </p:spTree>
    <p:extLst>
      <p:ext uri="{BB962C8B-B14F-4D97-AF65-F5344CB8AC3E}">
        <p14:creationId xmlns:p14="http://schemas.microsoft.com/office/powerpoint/2010/main" val="1129882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Let's start with </a:t>
            </a:r>
            <a:r>
              <a:rPr lang="en-US" sz="1200" b="1" i="0" kern="1200" dirty="0">
                <a:solidFill>
                  <a:schemeClr val="tx1"/>
                </a:solidFill>
                <a:effectLst/>
                <a:latin typeface="Arial" panose="020B0604020202020204" pitchFamily="34" charset="0"/>
                <a:ea typeface="+mn-ea"/>
                <a:cs typeface="+mn-cs"/>
              </a:rPr>
              <a:t>AI-for-Quantum</a:t>
            </a:r>
            <a:r>
              <a:rPr lang="en-US" sz="1200" b="0" i="0" kern="1200" dirty="0">
                <a:solidFill>
                  <a:schemeClr val="tx1"/>
                </a:solidFill>
                <a:effectLst/>
                <a:latin typeface="Arial" panose="020B0604020202020204" pitchFamily="34" charset="0"/>
                <a:ea typeface="+mn-ea"/>
                <a:cs typeface="+mn-cs"/>
              </a:rPr>
              <a:t> — using classical machine learning to make quantum systems work better. For example:</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First, </a:t>
            </a:r>
            <a:r>
              <a:rPr lang="en-US" sz="1200" b="1" i="0" kern="1200" dirty="0">
                <a:solidFill>
                  <a:schemeClr val="tx1"/>
                </a:solidFill>
                <a:effectLst/>
                <a:latin typeface="Arial" panose="020B0604020202020204" pitchFamily="34" charset="0"/>
                <a:ea typeface="+mn-ea"/>
                <a:cs typeface="+mn-cs"/>
              </a:rPr>
              <a:t>hardware and algorithm discovery</a:t>
            </a:r>
            <a:r>
              <a:rPr lang="en-US" sz="1200" b="0" i="0" kern="1200" dirty="0">
                <a:solidFill>
                  <a:schemeClr val="tx1"/>
                </a:solidFill>
                <a:effectLst/>
                <a:latin typeface="Arial" panose="020B0604020202020204" pitchFamily="34" charset="0"/>
                <a:ea typeface="+mn-ea"/>
                <a:cs typeface="+mn-cs"/>
              </a:rPr>
              <a:t>. Machine learning is being used to automate experimental design, compile quantum circuits more efficiently, and even discover new error-correction codes.</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Second, </a:t>
            </a:r>
            <a:r>
              <a:rPr lang="en-US" sz="1200" b="1" i="0" kern="1200" dirty="0">
                <a:solidFill>
                  <a:schemeClr val="tx1"/>
                </a:solidFill>
                <a:effectLst/>
                <a:latin typeface="Arial" panose="020B0604020202020204" pitchFamily="34" charset="0"/>
                <a:ea typeface="+mn-ea"/>
                <a:cs typeface="+mn-cs"/>
              </a:rPr>
              <a:t>automated control and calibration</a:t>
            </a:r>
            <a:r>
              <a:rPr lang="en-US" sz="1200" b="0" i="0" kern="1200" dirty="0">
                <a:solidFill>
                  <a:schemeClr val="tx1"/>
                </a:solidFill>
                <a:effectLst/>
                <a:latin typeface="Arial" panose="020B0604020202020204" pitchFamily="34" charset="0"/>
                <a:ea typeface="+mn-ea"/>
                <a:cs typeface="+mn-cs"/>
              </a:rPr>
              <a:t>. Quantum devices are notoriously sensitive, and keeping them tuned is a constant battle. Reinforcement learning is now being used to fine-tune devices and optimize gate operations in real time, well beyond what humans can do by hand.</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And third, </a:t>
            </a:r>
            <a:r>
              <a:rPr lang="en-US" sz="1200" b="1" i="0" kern="1200" dirty="0">
                <a:solidFill>
                  <a:schemeClr val="tx1"/>
                </a:solidFill>
                <a:effectLst/>
                <a:latin typeface="Arial" panose="020B0604020202020204" pitchFamily="34" charset="0"/>
                <a:ea typeface="+mn-ea"/>
                <a:cs typeface="+mn-cs"/>
              </a:rPr>
              <a:t>analysis of quantum data</a:t>
            </a:r>
            <a:r>
              <a:rPr lang="en-US" sz="1200" b="0" i="0" kern="1200" dirty="0">
                <a:solidFill>
                  <a:schemeClr val="tx1"/>
                </a:solidFill>
                <a:effectLst/>
                <a:latin typeface="Arial" panose="020B0604020202020204" pitchFamily="34" charset="0"/>
                <a:ea typeface="+mn-ea"/>
                <a:cs typeface="+mn-cs"/>
              </a:rPr>
              <a:t>. ML helps with quantum state and process tomography, pulls meaningful signals out of noisy high-dimensional measurements, and supports AI-driven error mitigation in post-processing.</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So before quantum even helps AI, AI is already helping quantum — quietly, but in some very concrete ways.</a:t>
            </a:r>
          </a:p>
          <a:p>
            <a:endParaRPr lang="en-US" dirty="0"/>
          </a:p>
        </p:txBody>
      </p:sp>
      <p:sp>
        <p:nvSpPr>
          <p:cNvPr id="4" name="Slide Number Placeholder 3"/>
          <p:cNvSpPr>
            <a:spLocks noGrp="1"/>
          </p:cNvSpPr>
          <p:nvPr>
            <p:ph type="sldNum" sz="quarter" idx="5"/>
          </p:nvPr>
        </p:nvSpPr>
        <p:spPr/>
        <p:txBody>
          <a:bodyPr/>
          <a:lstStyle/>
          <a:p>
            <a:fld id="{3ABF52DC-EC59-4DE1-BAC7-23B3848E6B8A}" type="slidenum">
              <a:rPr lang="en-US" smtClean="0"/>
              <a:pPr/>
              <a:t>12</a:t>
            </a:fld>
            <a:endParaRPr lang="en-US"/>
          </a:p>
        </p:txBody>
      </p:sp>
    </p:spTree>
    <p:extLst>
      <p:ext uri="{BB962C8B-B14F-4D97-AF65-F5344CB8AC3E}">
        <p14:creationId xmlns:p14="http://schemas.microsoft.com/office/powerpoint/2010/main" val="826362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Now the other direction — </a:t>
            </a:r>
            <a:r>
              <a:rPr lang="en-US" sz="1200" b="1" i="0" kern="1200" dirty="0">
                <a:solidFill>
                  <a:schemeClr val="tx1"/>
                </a:solidFill>
                <a:effectLst/>
                <a:latin typeface="Arial" panose="020B0604020202020204" pitchFamily="34" charset="0"/>
                <a:ea typeface="+mn-ea"/>
                <a:cs typeface="+mn-cs"/>
              </a:rPr>
              <a:t>Quantum-for-AI</a:t>
            </a:r>
            <a:r>
              <a:rPr lang="en-US" sz="1200" b="0" i="0" kern="1200" dirty="0">
                <a:solidFill>
                  <a:schemeClr val="tx1"/>
                </a:solidFill>
                <a:effectLst/>
                <a:latin typeface="Arial" panose="020B0604020202020204" pitchFamily="34" charset="0"/>
                <a:ea typeface="+mn-ea"/>
                <a:cs typeface="+mn-cs"/>
              </a:rPr>
              <a:t>: using quantum computing to push AI tasks like optimization and data processing beyond what classical hardware can do. The research here is grouped into four broad areas.</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first and most mature is </a:t>
            </a:r>
            <a:r>
              <a:rPr lang="en-US" sz="1200" b="1" i="0" kern="1200" dirty="0">
                <a:solidFill>
                  <a:schemeClr val="tx1"/>
                </a:solidFill>
                <a:effectLst/>
                <a:latin typeface="Arial" panose="020B0604020202020204" pitchFamily="34" charset="0"/>
                <a:ea typeface="+mn-ea"/>
                <a:cs typeface="+mn-cs"/>
              </a:rPr>
              <a:t>Quantum Machine Learning</a:t>
            </a:r>
            <a:r>
              <a:rPr lang="en-US" sz="1200" b="0" i="0" kern="1200" dirty="0">
                <a:solidFill>
                  <a:schemeClr val="tx1"/>
                </a:solidFill>
                <a:effectLst/>
                <a:latin typeface="Arial" panose="020B0604020202020204" pitchFamily="34" charset="0"/>
                <a:ea typeface="+mn-ea"/>
                <a:cs typeface="+mn-cs"/>
              </a:rPr>
              <a:t> — both supervised and unsupervised. The idea is to use quantum algorithms to speed up training and to do efficient distance and similarity calculations in very high-dimensional data, which is exactly where classical methods get expensive.</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second is </a:t>
            </a:r>
            <a:r>
              <a:rPr lang="en-US" sz="1200" b="1" i="0" kern="1200" dirty="0">
                <a:solidFill>
                  <a:schemeClr val="tx1"/>
                </a:solidFill>
                <a:effectLst/>
                <a:latin typeface="Arial" panose="020B0604020202020204" pitchFamily="34" charset="0"/>
                <a:ea typeface="+mn-ea"/>
                <a:cs typeface="+mn-cs"/>
              </a:rPr>
              <a:t>quantum reasoning and natural language processing</a:t>
            </a:r>
            <a:r>
              <a:rPr lang="en-US" sz="1200" b="0" i="0" kern="1200" dirty="0">
                <a:solidFill>
                  <a:schemeClr val="tx1"/>
                </a:solidFill>
                <a:effectLst/>
                <a:latin typeface="Arial" panose="020B0604020202020204" pitchFamily="34" charset="0"/>
                <a:ea typeface="+mn-ea"/>
                <a:cs typeface="+mn-cs"/>
              </a:rPr>
              <a:t>. Here, quantum parallelism and entanglement are used to speed up logical inference and to represent the complex semantic relationships that language carries.</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third is </a:t>
            </a:r>
            <a:r>
              <a:rPr lang="en-US" sz="1200" b="1" i="0" kern="1200" dirty="0">
                <a:solidFill>
                  <a:schemeClr val="tx1"/>
                </a:solidFill>
                <a:effectLst/>
                <a:latin typeface="Arial" panose="020B0604020202020204" pitchFamily="34" charset="0"/>
                <a:ea typeface="+mn-ea"/>
                <a:cs typeface="+mn-cs"/>
              </a:rPr>
              <a:t>quantum multi-agent systems</a:t>
            </a:r>
            <a:r>
              <a:rPr lang="en-US" sz="1200" b="0" i="0" kern="1200" dirty="0">
                <a:solidFill>
                  <a:schemeClr val="tx1"/>
                </a:solidFill>
                <a:effectLst/>
                <a:latin typeface="Arial" panose="020B0604020202020204" pitchFamily="34" charset="0"/>
                <a:ea typeface="+mn-ea"/>
                <a:cs typeface="+mn-cs"/>
              </a:rPr>
              <a:t> — improving how multiple autonomous agents coordinate, negotiate, and share resources, using quantum-supported protocols.</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And the fourth, perhaps the most promising near-term direction, is </a:t>
            </a:r>
            <a:r>
              <a:rPr lang="en-US" sz="1200" b="1" i="0" kern="1200" dirty="0">
                <a:solidFill>
                  <a:schemeClr val="tx1"/>
                </a:solidFill>
                <a:effectLst/>
                <a:latin typeface="Arial" panose="020B0604020202020204" pitchFamily="34" charset="0"/>
                <a:ea typeface="+mn-ea"/>
                <a:cs typeface="+mn-cs"/>
              </a:rPr>
              <a:t>quantum optimization and planning</a:t>
            </a:r>
            <a:r>
              <a:rPr lang="en-US" sz="1200" b="0" i="0" kern="1200" dirty="0">
                <a:solidFill>
                  <a:schemeClr val="tx1"/>
                </a:solidFill>
                <a:effectLst/>
                <a:latin typeface="Arial" panose="020B0604020202020204" pitchFamily="34" charset="0"/>
                <a:ea typeface="+mn-ea"/>
                <a:cs typeface="+mn-cs"/>
              </a:rPr>
              <a:t> — tackling NP-hard combinatorial problems and industrial scheduling by exploring search spaces more effectively than classical solvers.</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In the next slides, we'll zoom into Quantum Machine Learning, since that's where lot of the practical work today is happening, or at least is the topic I am mainly interested in </a:t>
            </a:r>
            <a:r>
              <a:rPr lang="en-US" sz="1200" b="0" i="0" kern="1200" dirty="0">
                <a:solidFill>
                  <a:schemeClr val="tx1"/>
                </a:solidFill>
                <a:effectLst/>
                <a:latin typeface="Arial" panose="020B0604020202020204" pitchFamily="34" charset="0"/>
                <a:ea typeface="+mn-ea"/>
                <a:cs typeface="+mn-cs"/>
                <a:sym typeface="Wingdings" pitchFamily="2" charset="2"/>
              </a:rPr>
              <a:t></a:t>
            </a:r>
          </a:p>
          <a:p>
            <a:endParaRPr lang="en-US" sz="1200" b="0" i="0" kern="1200" dirty="0">
              <a:solidFill>
                <a:schemeClr val="tx1"/>
              </a:solidFill>
              <a:effectLst/>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3ABF52DC-EC59-4DE1-BAC7-23B3848E6B8A}" type="slidenum">
              <a:rPr lang="en-US" smtClean="0"/>
              <a:pPr/>
              <a:t>13</a:t>
            </a:fld>
            <a:endParaRPr lang="en-US"/>
          </a:p>
        </p:txBody>
      </p:sp>
    </p:spTree>
    <p:extLst>
      <p:ext uri="{BB962C8B-B14F-4D97-AF65-F5344CB8AC3E}">
        <p14:creationId xmlns:p14="http://schemas.microsoft.com/office/powerpoint/2010/main" val="1774275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BF52DC-EC59-4DE1-BAC7-23B3848E6B8A}" type="slidenum">
              <a:rPr lang="en-US" smtClean="0"/>
              <a:pPr/>
              <a:t>17</a:t>
            </a:fld>
            <a:endParaRPr lang="en-US"/>
          </a:p>
        </p:txBody>
      </p:sp>
    </p:spTree>
    <p:extLst>
      <p:ext uri="{BB962C8B-B14F-4D97-AF65-F5344CB8AC3E}">
        <p14:creationId xmlns:p14="http://schemas.microsoft.com/office/powerpoint/2010/main" val="112204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We're now at step three of the QNN pipeline: getting a usable, classical number back out of the quantum circuit. A quantum state by itself isn't directly readable — we have to </a:t>
            </a:r>
            <a:r>
              <a:rPr lang="en-US" sz="1200" b="0" i="1" kern="1200" dirty="0">
                <a:solidFill>
                  <a:schemeClr val="tx1"/>
                </a:solidFill>
                <a:effectLst/>
                <a:latin typeface="Arial" panose="020B0604020202020204" pitchFamily="34" charset="0"/>
                <a:ea typeface="+mn-ea"/>
                <a:cs typeface="+mn-cs"/>
              </a:rPr>
              <a:t>measure</a:t>
            </a:r>
            <a:r>
              <a:rPr lang="en-US" sz="1200" b="0" i="0" kern="1200" dirty="0">
                <a:solidFill>
                  <a:schemeClr val="tx1"/>
                </a:solidFill>
                <a:effectLst/>
                <a:latin typeface="Arial" panose="020B0604020202020204" pitchFamily="34" charset="0"/>
                <a:ea typeface="+mn-ea"/>
                <a:cs typeface="+mn-cs"/>
              </a:rPr>
              <a:t> it, and that measurement turns the quantum state into a classical value we can feed into the rest of our model.</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Formally, this is done by measuring an observable — a Hermitian operator — on the final state. In practice, there are two common strategies.</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first, </a:t>
            </a:r>
            <a:r>
              <a:rPr lang="en-US" sz="1200" b="1" i="0" kern="1200" dirty="0">
                <a:solidFill>
                  <a:schemeClr val="tx1"/>
                </a:solidFill>
                <a:effectLst/>
                <a:latin typeface="Arial" panose="020B0604020202020204" pitchFamily="34" charset="0"/>
                <a:ea typeface="+mn-ea"/>
                <a:cs typeface="+mn-cs"/>
              </a:rPr>
              <a:t>computational basis expected value</a:t>
            </a:r>
            <a:r>
              <a:rPr lang="en-US" sz="1200" b="0" i="0" kern="1200" dirty="0">
                <a:solidFill>
                  <a:schemeClr val="tx1"/>
                </a:solidFill>
                <a:effectLst/>
                <a:latin typeface="Arial" panose="020B0604020202020204" pitchFamily="34" charset="0"/>
                <a:ea typeface="+mn-ea"/>
                <a:cs typeface="+mn-cs"/>
              </a:rPr>
              <a:t>, is the simplest: we look at the measurement probability of a single qubit — say, the chance it comes out as 0 or 1. This is a very natural fit for binary classifiers.</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second, </a:t>
            </a:r>
            <a:r>
              <a:rPr lang="en-US" sz="1200" b="1" i="0" kern="1200" dirty="0">
                <a:solidFill>
                  <a:schemeClr val="tx1"/>
                </a:solidFill>
                <a:effectLst/>
                <a:latin typeface="Arial" panose="020B0604020202020204" pitchFamily="34" charset="0"/>
                <a:ea typeface="+mn-ea"/>
                <a:cs typeface="+mn-cs"/>
              </a:rPr>
              <a:t>parity measurement</a:t>
            </a:r>
            <a:r>
              <a:rPr lang="en-US" sz="1200" b="0" i="0" kern="1200" dirty="0">
                <a:solidFill>
                  <a:schemeClr val="tx1"/>
                </a:solidFill>
                <a:effectLst/>
                <a:latin typeface="Arial" panose="020B0604020202020204" pitchFamily="34" charset="0"/>
                <a:ea typeface="+mn-ea"/>
                <a:cs typeface="+mn-cs"/>
              </a:rPr>
              <a:t>, uses a more complex operator across all qubits at once — for example, a tensor product of Z operators. The result is +1 if we measure an even number of zeros and −1 if odd. This gives us a single global value that depends on the whole state.</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Which strategy you pick depends on the task — but in both cases, this is the bridge that turns a quantum computation back into a classical output.</a:t>
            </a:r>
          </a:p>
          <a:p>
            <a:endParaRPr lang="en-US" dirty="0"/>
          </a:p>
        </p:txBody>
      </p:sp>
      <p:sp>
        <p:nvSpPr>
          <p:cNvPr id="4" name="Slide Number Placeholder 3"/>
          <p:cNvSpPr>
            <a:spLocks noGrp="1"/>
          </p:cNvSpPr>
          <p:nvPr>
            <p:ph type="sldNum" sz="quarter" idx="5"/>
          </p:nvPr>
        </p:nvSpPr>
        <p:spPr/>
        <p:txBody>
          <a:bodyPr/>
          <a:lstStyle/>
          <a:p>
            <a:fld id="{3ABF52DC-EC59-4DE1-BAC7-23B3848E6B8A}" type="slidenum">
              <a:rPr lang="en-US" smtClean="0"/>
              <a:pPr/>
              <a:t>21</a:t>
            </a:fld>
            <a:endParaRPr lang="en-US"/>
          </a:p>
        </p:txBody>
      </p:sp>
    </p:spTree>
    <p:extLst>
      <p:ext uri="{BB962C8B-B14F-4D97-AF65-F5344CB8AC3E}">
        <p14:creationId xmlns:p14="http://schemas.microsoft.com/office/powerpoint/2010/main" val="1195972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Does quantum machine learning actually deliver a </a:t>
            </a:r>
            <a:r>
              <a:rPr lang="en-US" sz="1200" b="0" i="1" kern="1200" dirty="0">
                <a:solidFill>
                  <a:schemeClr val="tx1"/>
                </a:solidFill>
                <a:effectLst/>
                <a:latin typeface="Arial" panose="020B0604020202020204" pitchFamily="34" charset="0"/>
                <a:ea typeface="+mn-ea"/>
                <a:cs typeface="+mn-cs"/>
              </a:rPr>
              <a:t>real</a:t>
            </a:r>
            <a:r>
              <a:rPr lang="en-US" sz="1200" b="0" i="0" u="none" strike="noStrike" kern="1200" dirty="0">
                <a:solidFill>
                  <a:schemeClr val="tx1"/>
                </a:solidFill>
                <a:effectLst/>
                <a:latin typeface="Arial" panose="020B0604020202020204" pitchFamily="34" charset="0"/>
                <a:ea typeface="+mn-ea"/>
                <a:cs typeface="+mn-cs"/>
              </a:rPr>
              <a:t> speedup over classical methods? And here, the picture is more nuanced than the headlines sometimes suggest.</a:t>
            </a:r>
          </a:p>
          <a:p>
            <a:endParaRPr lang="en-US" sz="1200" b="0" i="0" u="none" strike="noStrike" kern="1200" dirty="0">
              <a:solidFill>
                <a:schemeClr val="tx1"/>
              </a:solidFill>
              <a:effectLst/>
              <a:latin typeface="Arial" panose="020B0604020202020204" pitchFamily="34" charset="0"/>
              <a:ea typeface="+mn-ea"/>
              <a:cs typeface="+mn-cs"/>
            </a:endParaRPr>
          </a:p>
          <a:p>
            <a:r>
              <a:rPr lang="en-US" sz="1200" b="0" i="0" u="none" strike="noStrike" kern="1200" dirty="0">
                <a:solidFill>
                  <a:schemeClr val="tx1"/>
                </a:solidFill>
                <a:effectLst/>
                <a:latin typeface="Arial" panose="020B0604020202020204" pitchFamily="34" charset="0"/>
                <a:ea typeface="+mn-ea"/>
                <a:cs typeface="+mn-cs"/>
              </a:rPr>
              <a:t>First, in the </a:t>
            </a:r>
            <a:r>
              <a:rPr lang="en-US" sz="1200" b="1" i="0" kern="1200" dirty="0">
                <a:solidFill>
                  <a:schemeClr val="tx1"/>
                </a:solidFill>
                <a:effectLst/>
                <a:latin typeface="Arial" panose="020B0604020202020204" pitchFamily="34" charset="0"/>
                <a:ea typeface="+mn-ea"/>
                <a:cs typeface="+mn-cs"/>
              </a:rPr>
              <a:t>supervised learning</a:t>
            </a:r>
            <a:r>
              <a:rPr lang="en-US" sz="1200" b="0" i="0" u="none" strike="noStrike" kern="1200" dirty="0">
                <a:solidFill>
                  <a:schemeClr val="tx1"/>
                </a:solidFill>
                <a:effectLst/>
                <a:latin typeface="Arial" panose="020B0604020202020204" pitchFamily="34" charset="0"/>
                <a:ea typeface="+mn-ea"/>
                <a:cs typeface="+mn-cs"/>
              </a:rPr>
              <a:t> setting, there is a rigorous mathematical proof of a quantum speedup — Liu, Arunachalam and Temme showed this in 2020.</a:t>
            </a:r>
          </a:p>
          <a:p>
            <a:endParaRPr lang="en-US" sz="1200" b="0" i="0" u="none" strike="noStrike"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Second, on the </a:t>
            </a:r>
            <a:r>
              <a:rPr lang="en-US" sz="1200" b="1" i="0" kern="1200" dirty="0">
                <a:solidFill>
                  <a:schemeClr val="tx1"/>
                </a:solidFill>
                <a:effectLst/>
                <a:latin typeface="Arial" panose="020B0604020202020204" pitchFamily="34" charset="0"/>
                <a:ea typeface="+mn-ea"/>
                <a:cs typeface="+mn-cs"/>
              </a:rPr>
              <a:t>unsupervised side</a:t>
            </a:r>
            <a:r>
              <a:rPr lang="en-US" sz="1200" b="0" i="0" kern="1200" dirty="0">
                <a:solidFill>
                  <a:schemeClr val="tx1"/>
                </a:solidFill>
                <a:effectLst/>
                <a:latin typeface="Arial" panose="020B0604020202020204" pitchFamily="34" charset="0"/>
                <a:ea typeface="+mn-ea"/>
                <a:cs typeface="+mn-cs"/>
              </a:rPr>
              <a:t>, quantum speedups have likewise been established for training generative models — at least on carefully crafted learning tasks designed to expose the advantage.</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important caveat is in that phrase, </a:t>
            </a:r>
            <a:r>
              <a:rPr lang="en-US" sz="1200" b="0" i="1" kern="1200" dirty="0">
                <a:solidFill>
                  <a:schemeClr val="tx1"/>
                </a:solidFill>
                <a:effectLst/>
                <a:latin typeface="Arial" panose="020B0604020202020204" pitchFamily="34" charset="0"/>
                <a:ea typeface="+mn-ea"/>
                <a:cs typeface="+mn-cs"/>
              </a:rPr>
              <a:t>carefully crafted</a:t>
            </a:r>
            <a:r>
              <a:rPr lang="en-US" sz="1200" b="0" i="0" kern="1200" dirty="0">
                <a:solidFill>
                  <a:schemeClr val="tx1"/>
                </a:solidFill>
                <a:effectLst/>
                <a:latin typeface="Arial" panose="020B0604020202020204" pitchFamily="34" charset="0"/>
                <a:ea typeface="+mn-ea"/>
                <a:cs typeface="+mn-cs"/>
              </a:rPr>
              <a:t>. These are tasks chosen specifically to highlight where quantum methods can outperform classical ones. They demonstrate that a quantum advantage in learning is mathematically possible — but turning that into a broad, practical speedup on everyday datasets is still very much an open question.</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In other words: the proofs exist, the principle is sound — the engineering reality is still catching up.</a:t>
            </a:r>
          </a:p>
          <a:p>
            <a:endParaRPr lang="en-US" dirty="0"/>
          </a:p>
        </p:txBody>
      </p:sp>
      <p:sp>
        <p:nvSpPr>
          <p:cNvPr id="4" name="Slide Number Placeholder 3"/>
          <p:cNvSpPr>
            <a:spLocks noGrp="1"/>
          </p:cNvSpPr>
          <p:nvPr>
            <p:ph type="sldNum" sz="quarter" idx="5"/>
          </p:nvPr>
        </p:nvSpPr>
        <p:spPr/>
        <p:txBody>
          <a:bodyPr/>
          <a:lstStyle/>
          <a:p>
            <a:fld id="{3ABF52DC-EC59-4DE1-BAC7-23B3848E6B8A}" type="slidenum">
              <a:rPr lang="en-US" smtClean="0"/>
              <a:pPr/>
              <a:t>23</a:t>
            </a:fld>
            <a:endParaRPr lang="en-US"/>
          </a:p>
        </p:txBody>
      </p:sp>
    </p:spTree>
    <p:extLst>
      <p:ext uri="{BB962C8B-B14F-4D97-AF65-F5344CB8AC3E}">
        <p14:creationId xmlns:p14="http://schemas.microsoft.com/office/powerpoint/2010/main" val="3938464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To understand where quantum actually has a chance to win, we have to be honest about the raw performance gap with classical hardware.</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Look at the table: a single modern GPU and a custom ASIC each push around </a:t>
            </a:r>
            <a:r>
              <a:rPr lang="en-US" sz="1200" b="1" i="0" kern="1200" dirty="0">
                <a:solidFill>
                  <a:schemeClr val="tx1"/>
                </a:solidFill>
                <a:effectLst/>
                <a:latin typeface="Arial" panose="020B0604020202020204" pitchFamily="34" charset="0"/>
                <a:ea typeface="+mn-ea"/>
                <a:cs typeface="+mn-cs"/>
              </a:rPr>
              <a:t>10,000 Gbit/s of I/O bandwidth</a:t>
            </a:r>
            <a:r>
              <a:rPr lang="en-US" sz="1200" b="0" i="0" kern="1200" dirty="0">
                <a:solidFill>
                  <a:schemeClr val="tx1"/>
                </a:solidFill>
                <a:effectLst/>
                <a:latin typeface="Arial" panose="020B0604020202020204" pitchFamily="34" charset="0"/>
                <a:ea typeface="+mn-ea"/>
                <a:cs typeface="+mn-cs"/>
              </a:rPr>
              <a:t>, while even an optimistic future error-corrected quantum computer comes in around </a:t>
            </a:r>
            <a:r>
              <a:rPr lang="en-US" sz="1200" b="1" i="0" kern="1200" dirty="0">
                <a:solidFill>
                  <a:schemeClr val="tx1"/>
                </a:solidFill>
                <a:effectLst/>
                <a:latin typeface="Arial" panose="020B0604020202020204" pitchFamily="34" charset="0"/>
                <a:ea typeface="+mn-ea"/>
                <a:cs typeface="+mn-cs"/>
              </a:rPr>
              <a:t>1 Gbit/s</a:t>
            </a:r>
            <a:r>
              <a:rPr lang="en-US" sz="1200" b="0" i="0" kern="1200" dirty="0">
                <a:solidFill>
                  <a:schemeClr val="tx1"/>
                </a:solidFill>
                <a:effectLst/>
                <a:latin typeface="Arial" panose="020B0604020202020204" pitchFamily="34" charset="0"/>
                <a:ea typeface="+mn-ea"/>
                <a:cs typeface="+mn-cs"/>
              </a:rPr>
              <a:t> — four orders of magnitude lower. The operation throughput tells the same story. On 16-bit floating point, GPUs deliver almost </a:t>
            </a:r>
            <a:r>
              <a:rPr lang="en-US" sz="1200" b="1" i="0" kern="1200" dirty="0">
                <a:solidFill>
                  <a:schemeClr val="tx1"/>
                </a:solidFill>
                <a:effectLst/>
                <a:latin typeface="Arial" panose="020B0604020202020204" pitchFamily="34" charset="0"/>
                <a:ea typeface="+mn-ea"/>
                <a:cs typeface="+mn-cs"/>
              </a:rPr>
              <a:t>200 tera-operations per second</a:t>
            </a:r>
            <a:r>
              <a:rPr lang="en-US" sz="1200" b="0" i="0" kern="1200" dirty="0">
                <a:solidFill>
                  <a:schemeClr val="tx1"/>
                </a:solidFill>
                <a:effectLst/>
                <a:latin typeface="Arial" panose="020B0604020202020204" pitchFamily="34" charset="0"/>
                <a:ea typeface="+mn-ea"/>
                <a:cs typeface="+mn-cs"/>
              </a:rPr>
              <a:t> and ASICs over </a:t>
            </a:r>
            <a:r>
              <a:rPr lang="en-US" sz="1200" b="1" i="0" kern="1200" dirty="0">
                <a:solidFill>
                  <a:schemeClr val="tx1"/>
                </a:solidFill>
                <a:effectLst/>
                <a:latin typeface="Arial" panose="020B0604020202020204" pitchFamily="34" charset="0"/>
                <a:ea typeface="+mn-ea"/>
                <a:cs typeface="+mn-cs"/>
              </a:rPr>
              <a:t>500</a:t>
            </a:r>
            <a:r>
              <a:rPr lang="en-US" sz="1200" b="0" i="0" kern="1200" dirty="0">
                <a:solidFill>
                  <a:schemeClr val="tx1"/>
                </a:solidFill>
                <a:effectLst/>
                <a:latin typeface="Arial" panose="020B0604020202020204" pitchFamily="34" charset="0"/>
                <a:ea typeface="+mn-ea"/>
                <a:cs typeface="+mn-cs"/>
              </a:rPr>
              <a:t>, while a future quantum system is estimated in the range of </a:t>
            </a:r>
            <a:r>
              <a:rPr lang="en-US" sz="1200" b="1" i="0" kern="1200" dirty="0">
                <a:solidFill>
                  <a:schemeClr val="tx1"/>
                </a:solidFill>
                <a:effectLst/>
                <a:latin typeface="Arial" panose="020B0604020202020204" pitchFamily="34" charset="0"/>
                <a:ea typeface="+mn-ea"/>
                <a:cs typeface="+mn-cs"/>
              </a:rPr>
              <a:t>10 kilo-operations per second</a:t>
            </a:r>
            <a:r>
              <a:rPr lang="en-US" sz="1200" b="0" i="0" kern="1200" dirty="0">
                <a:solidFill>
                  <a:schemeClr val="tx1"/>
                </a:solidFill>
                <a:effectLst/>
                <a:latin typeface="Arial" panose="020B0604020202020204" pitchFamily="34" charset="0"/>
                <a:ea typeface="+mn-ea"/>
                <a:cs typeface="+mn-cs"/>
              </a:rPr>
              <a:t>. For binary logical operations the gap stretches further — nearly </a:t>
            </a:r>
            <a:r>
              <a:rPr lang="en-US" sz="1200" b="1" i="0" kern="1200" dirty="0">
                <a:solidFill>
                  <a:schemeClr val="tx1"/>
                </a:solidFill>
                <a:effectLst/>
                <a:latin typeface="Arial" panose="020B0604020202020204" pitchFamily="34" charset="0"/>
                <a:ea typeface="+mn-ea"/>
                <a:cs typeface="+mn-cs"/>
              </a:rPr>
              <a:t>80 tera-ops</a:t>
            </a:r>
            <a:r>
              <a:rPr lang="en-US" sz="1200" b="0" i="0" kern="1200" dirty="0">
                <a:solidFill>
                  <a:schemeClr val="tx1"/>
                </a:solidFill>
                <a:effectLst/>
                <a:latin typeface="Arial" panose="020B0604020202020204" pitchFamily="34" charset="0"/>
                <a:ea typeface="+mn-ea"/>
                <a:cs typeface="+mn-cs"/>
              </a:rPr>
              <a:t> classically versus a few hundred kilo-ops quantum.</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underlying numbers are easy to explain: classical chips have cycle times around </a:t>
            </a:r>
            <a:r>
              <a:rPr lang="en-US" sz="1200" b="1" i="0" kern="1200" dirty="0">
                <a:solidFill>
                  <a:schemeClr val="tx1"/>
                </a:solidFill>
                <a:effectLst/>
                <a:latin typeface="Arial" panose="020B0604020202020204" pitchFamily="34" charset="0"/>
                <a:ea typeface="+mn-ea"/>
                <a:cs typeface="+mn-cs"/>
              </a:rPr>
              <a:t>0.7 nanoseconds</a:t>
            </a:r>
            <a:r>
              <a:rPr lang="en-US" sz="1200" b="0" i="0" kern="1200" dirty="0">
                <a:solidFill>
                  <a:schemeClr val="tx1"/>
                </a:solidFill>
                <a:effectLst/>
                <a:latin typeface="Arial" panose="020B0604020202020204" pitchFamily="34" charset="0"/>
                <a:ea typeface="+mn-ea"/>
                <a:cs typeface="+mn-cs"/>
              </a:rPr>
              <a:t>, while logical quantum gates — even optimistically — are around </a:t>
            </a:r>
            <a:r>
              <a:rPr lang="en-US" sz="1200" b="1" i="0" kern="1200" dirty="0">
                <a:solidFill>
                  <a:schemeClr val="tx1"/>
                </a:solidFill>
                <a:effectLst/>
                <a:latin typeface="Arial" panose="020B0604020202020204" pitchFamily="34" charset="0"/>
                <a:ea typeface="+mn-ea"/>
                <a:cs typeface="+mn-cs"/>
              </a:rPr>
              <a:t>10 microseconds</a:t>
            </a:r>
            <a:r>
              <a:rPr lang="en-US" sz="1200" b="0" i="0" kern="1200" dirty="0">
                <a:solidFill>
                  <a:schemeClr val="tx1"/>
                </a:solidFill>
                <a:effectLst/>
                <a:latin typeface="Arial" panose="020B0604020202020204" pitchFamily="34" charset="0"/>
                <a:ea typeface="+mn-ea"/>
                <a:cs typeface="+mn-cs"/>
              </a:rPr>
              <a:t>. That's roughly a ten-thousand-times difference per operation.</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There are two consequences. First, the bar for what counts as a quantum </a:t>
            </a:r>
            <a:r>
              <a:rPr lang="en-US" sz="1200" b="0" i="1" kern="1200" dirty="0">
                <a:solidFill>
                  <a:schemeClr val="tx1"/>
                </a:solidFill>
                <a:effectLst/>
                <a:latin typeface="Arial" panose="020B0604020202020204" pitchFamily="34" charset="0"/>
                <a:ea typeface="+mn-ea"/>
                <a:cs typeface="+mn-cs"/>
              </a:rPr>
              <a:t>advantage</a:t>
            </a:r>
            <a:r>
              <a:rPr lang="en-US" sz="1200" b="0" i="0" kern="1200" dirty="0">
                <a:solidFill>
                  <a:schemeClr val="tx1"/>
                </a:solidFill>
                <a:effectLst/>
                <a:latin typeface="Arial" panose="020B0604020202020204" pitchFamily="34" charset="0"/>
                <a:ea typeface="+mn-ea"/>
                <a:cs typeface="+mn-cs"/>
              </a:rPr>
              <a:t> keeps moving, because classical heuristics and accelerated simulation keep getting better. And second, this tells us where each technology actually fits: </a:t>
            </a:r>
            <a:r>
              <a:rPr lang="en-US" sz="1200" b="1" i="0" kern="1200" dirty="0">
                <a:solidFill>
                  <a:schemeClr val="tx1"/>
                </a:solidFill>
                <a:effectLst/>
                <a:latin typeface="Arial" panose="020B0604020202020204" pitchFamily="34" charset="0"/>
                <a:ea typeface="+mn-ea"/>
                <a:cs typeface="+mn-cs"/>
              </a:rPr>
              <a:t>classical systems are the engines for high-throughput, data-intensive workloads</a:t>
            </a:r>
            <a:r>
              <a:rPr lang="en-US" sz="1200" b="0" i="0" kern="1200" dirty="0">
                <a:solidFill>
                  <a:schemeClr val="tx1"/>
                </a:solidFill>
                <a:effectLst/>
                <a:latin typeface="Arial" panose="020B0604020202020204" pitchFamily="34" charset="0"/>
                <a:ea typeface="+mn-ea"/>
                <a:cs typeface="+mn-cs"/>
              </a:rPr>
              <a:t>, while quantum is fundamentally better suited to </a:t>
            </a:r>
            <a:r>
              <a:rPr lang="en-US" sz="1200" b="0" i="1" kern="1200" dirty="0">
                <a:solidFill>
                  <a:schemeClr val="tx1"/>
                </a:solidFill>
                <a:effectLst/>
                <a:latin typeface="Arial" panose="020B0604020202020204" pitchFamily="34" charset="0"/>
                <a:ea typeface="+mn-ea"/>
                <a:cs typeface="+mn-cs"/>
              </a:rPr>
              <a:t>big compute on small data</a:t>
            </a:r>
            <a:r>
              <a:rPr lang="en-US" sz="1200" b="0" i="0" kern="1200" dirty="0">
                <a:solidFill>
                  <a:schemeClr val="tx1"/>
                </a:solidFill>
                <a:effectLst/>
                <a:latin typeface="Arial" panose="020B0604020202020204" pitchFamily="34" charset="0"/>
                <a:ea typeface="+mn-ea"/>
                <a:cs typeface="+mn-cs"/>
              </a:rPr>
              <a:t> — problems where the data is small but the search space is enormous.</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That's also why </a:t>
            </a:r>
            <a:r>
              <a:rPr lang="en-US" sz="1200" b="1" i="0" kern="1200" dirty="0" err="1">
                <a:solidFill>
                  <a:schemeClr val="tx1"/>
                </a:solidFill>
                <a:effectLst/>
                <a:latin typeface="Arial" panose="020B0604020202020204" pitchFamily="34" charset="0"/>
                <a:ea typeface="+mn-ea"/>
                <a:cs typeface="+mn-cs"/>
              </a:rPr>
              <a:t>qRAM</a:t>
            </a:r>
            <a:r>
              <a:rPr lang="en-US" sz="1200" b="0" i="0" kern="1200" dirty="0">
                <a:solidFill>
                  <a:schemeClr val="tx1"/>
                </a:solidFill>
                <a:effectLst/>
                <a:latin typeface="Arial" panose="020B0604020202020204" pitchFamily="34" charset="0"/>
                <a:ea typeface="+mn-ea"/>
                <a:cs typeface="+mn-cs"/>
              </a:rPr>
              <a:t> — quantum random access memory — is so important and so under-resourced; without it, feeding large datasets into a quantum machine is itself the bottleneck. </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And it's why </a:t>
            </a:r>
            <a:r>
              <a:rPr lang="en-US" sz="1200" b="1" i="0" kern="1200" dirty="0">
                <a:solidFill>
                  <a:schemeClr val="tx1"/>
                </a:solidFill>
                <a:effectLst/>
                <a:latin typeface="Arial" panose="020B0604020202020204" pitchFamily="34" charset="0"/>
                <a:ea typeface="+mn-ea"/>
                <a:cs typeface="+mn-cs"/>
              </a:rPr>
              <a:t>verifiability</a:t>
            </a:r>
            <a:r>
              <a:rPr lang="en-US" sz="1200" b="0" i="0" kern="1200" dirty="0">
                <a:solidFill>
                  <a:schemeClr val="tx1"/>
                </a:solidFill>
                <a:effectLst/>
                <a:latin typeface="Arial" panose="020B0604020202020204" pitchFamily="34" charset="0"/>
                <a:ea typeface="+mn-ea"/>
                <a:cs typeface="+mn-cs"/>
              </a:rPr>
              <a:t> matters: any practical quantum advantage has to produce outputs we can efficiently check, classically or otherwise.</a:t>
            </a:r>
          </a:p>
          <a:p>
            <a:endParaRPr lang="en-US" dirty="0"/>
          </a:p>
        </p:txBody>
      </p:sp>
      <p:sp>
        <p:nvSpPr>
          <p:cNvPr id="4" name="Slide Number Placeholder 3"/>
          <p:cNvSpPr>
            <a:spLocks noGrp="1"/>
          </p:cNvSpPr>
          <p:nvPr>
            <p:ph type="sldNum" sz="quarter" idx="5"/>
          </p:nvPr>
        </p:nvSpPr>
        <p:spPr/>
        <p:txBody>
          <a:bodyPr/>
          <a:lstStyle/>
          <a:p>
            <a:fld id="{3ABF52DC-EC59-4DE1-BAC7-23B3848E6B8A}" type="slidenum">
              <a:rPr lang="en-US" smtClean="0"/>
              <a:pPr/>
              <a:t>27</a:t>
            </a:fld>
            <a:endParaRPr lang="en-US"/>
          </a:p>
        </p:txBody>
      </p:sp>
    </p:spTree>
    <p:extLst>
      <p:ext uri="{BB962C8B-B14F-4D97-AF65-F5344CB8AC3E}">
        <p14:creationId xmlns:p14="http://schemas.microsoft.com/office/powerpoint/2010/main" val="23595713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Image, Full Innovation Curve">
    <p:spTree>
      <p:nvGrpSpPr>
        <p:cNvPr id="1" name=""/>
        <p:cNvGrpSpPr/>
        <p:nvPr/>
      </p:nvGrpSpPr>
      <p:grpSpPr>
        <a:xfrm>
          <a:off x="0" y="0"/>
          <a:ext cx="0" cy="0"/>
          <a:chOff x="0" y="0"/>
          <a:chExt cx="0" cy="0"/>
        </a:xfrm>
      </p:grpSpPr>
      <p:sp>
        <p:nvSpPr>
          <p:cNvPr id="10" name="Smart Navy SemiTrans Overlay">
            <a:extLst>
              <a:ext uri="{FF2B5EF4-FFF2-40B4-BE49-F238E27FC236}">
                <a16:creationId xmlns:a16="http://schemas.microsoft.com/office/drawing/2014/main" id="{3F234039-F9BC-AAAE-A07E-DCF492696578}"/>
              </a:ext>
            </a:extLst>
          </p:cNvPr>
          <p:cNvSpPr>
            <a:spLocks noGrp="1"/>
          </p:cNvSpPr>
          <p:nvPr>
            <p:ph type="body" sz="quarter" idx="16"/>
          </p:nvPr>
        </p:nvSpPr>
        <p:spPr>
          <a:xfrm>
            <a:off x="0" y="0"/>
            <a:ext cx="12192000" cy="6857999"/>
          </a:xfrm>
          <a:prstGeom prst="rect">
            <a:avLst/>
          </a:prstGeom>
          <a:solidFill>
            <a:srgbClr val="050D24">
              <a:alpha val="57647"/>
            </a:srgbClr>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Innovation Curve Overlay">
            <a:extLst>
              <a:ext uri="{FF2B5EF4-FFF2-40B4-BE49-F238E27FC236}">
                <a16:creationId xmlns:a16="http://schemas.microsoft.com/office/drawing/2014/main" id="{67EFF21B-9583-6EE9-5F33-149287A6B01C}"/>
              </a:ext>
            </a:extLst>
          </p:cNvPr>
          <p:cNvSpPr>
            <a:spLocks noGrp="1"/>
          </p:cNvSpPr>
          <p:nvPr>
            <p:ph type="body" sz="quarter" idx="17" hasCustomPrompt="1"/>
          </p:nvPr>
        </p:nvSpPr>
        <p:spPr>
          <a:xfrm>
            <a:off x="0" y="0"/>
            <a:ext cx="12192000" cy="6858000"/>
          </a:xfrm>
          <a:prstGeom prst="rect">
            <a:avLst/>
          </a:prstGeom>
          <a:blipFill>
            <a:blip r:embed="rId2" cstate="screen">
              <a:alphaModFix amt="45000"/>
              <a:extLst>
                <a:ext uri="{28A0092B-C50C-407E-A947-70E740481C1C}">
                  <a14:useLocalDpi xmlns:a14="http://schemas.microsoft.com/office/drawing/2010/main"/>
                </a:ext>
              </a:extLst>
            </a:blip>
            <a:stretch>
              <a:fillRect/>
            </a:stretch>
          </a:blipFill>
        </p:spPr>
        <p:txBody>
          <a:bodyPr/>
          <a:lstStyle>
            <a:lvl1pPr>
              <a:defRPr>
                <a:noFill/>
              </a:defRPr>
            </a:lvl1pPr>
          </a:lstStyle>
          <a:p>
            <a:pPr lvl="0"/>
            <a:r>
              <a:rPr lang="en-US"/>
              <a:t> ..</a:t>
            </a:r>
          </a:p>
        </p:txBody>
      </p:sp>
      <p:sp>
        <p:nvSpPr>
          <p:cNvPr id="8" name="Cover Photo Placeholder">
            <a:extLst>
              <a:ext uri="{FF2B5EF4-FFF2-40B4-BE49-F238E27FC236}">
                <a16:creationId xmlns:a16="http://schemas.microsoft.com/office/drawing/2014/main" id="{4B3E92DB-5563-6F86-C3D4-DF362E50763C}"/>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860241"/>
          </a:xfrm>
          <a:prstGeom prst="rect">
            <a:avLst/>
          </a:prstGeom>
          <a:noFill/>
        </p:spPr>
        <p:txBody>
          <a:bodyPr tIns="2743200" bIns="0" anchor="ctr"/>
          <a:lstStyle>
            <a:lvl1pPr marL="0" indent="0" algn="ctr">
              <a:buFontTx/>
              <a:buNone/>
              <a:defRPr sz="2400">
                <a:solidFill>
                  <a:schemeClr val="accent3"/>
                </a:solidFill>
                <a:latin typeface="+mn-lt"/>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a:t>Click to add image. Then Reorder: Send to back</a:t>
            </a:r>
          </a:p>
        </p:txBody>
      </p:sp>
      <p:sp>
        <p:nvSpPr>
          <p:cNvPr id="11" name="Date">
            <a:extLst>
              <a:ext uri="{FF2B5EF4-FFF2-40B4-BE49-F238E27FC236}">
                <a16:creationId xmlns:a16="http://schemas.microsoft.com/office/drawing/2014/main" id="{D87E2A77-DBB3-3923-0029-4D3148E74DC9}"/>
              </a:ext>
            </a:extLst>
          </p:cNvPr>
          <p:cNvSpPr>
            <a:spLocks noGrp="1"/>
          </p:cNvSpPr>
          <p:nvPr>
            <p:ph type="dt" sz="half" idx="18"/>
          </p:nvPr>
        </p:nvSpPr>
        <p:spPr>
          <a:xfrm>
            <a:off x="381000" y="6324601"/>
            <a:ext cx="1295400" cy="304800"/>
          </a:xfrm>
        </p:spPr>
        <p:txBody>
          <a:bodyPr/>
          <a:lstStyle/>
          <a:p>
            <a:r>
              <a:rPr lang="en-US" noProof="0"/>
              <a:t>January 2026</a:t>
            </a:r>
          </a:p>
        </p:txBody>
      </p:sp>
      <p:sp>
        <p:nvSpPr>
          <p:cNvPr id="13" name="Legal Line">
            <a:extLst>
              <a:ext uri="{FF2B5EF4-FFF2-40B4-BE49-F238E27FC236}">
                <a16:creationId xmlns:a16="http://schemas.microsoft.com/office/drawing/2014/main" id="{36D0E9C7-1F5A-81CC-4242-80983EF9D3CA}"/>
              </a:ext>
            </a:extLst>
          </p:cNvPr>
          <p:cNvSpPr>
            <a:spLocks noGrp="1"/>
          </p:cNvSpPr>
          <p:nvPr>
            <p:ph type="ftr" sz="quarter" idx="19"/>
          </p:nvPr>
        </p:nvSpPr>
        <p:spPr>
          <a:xfrm>
            <a:off x="1828800" y="6324602"/>
            <a:ext cx="4114800" cy="304800"/>
          </a:xfrm>
        </p:spPr>
        <p:txBody>
          <a:bodyPr/>
          <a:lstStyle>
            <a:lvl1pPr>
              <a:defRPr b="0" i="0">
                <a:latin typeface="Arial" panose="020B0604020202020204" pitchFamily="34" charset="0"/>
              </a:defRPr>
            </a:lvl1pPr>
          </a:lstStyle>
          <a:p>
            <a:r>
              <a:rPr lang="en-US" noProof="0"/>
              <a:t>© 2026 NTT DATA, Inc.</a:t>
            </a:r>
          </a:p>
        </p:txBody>
      </p:sp>
      <p:sp>
        <p:nvSpPr>
          <p:cNvPr id="14" name="Information Type">
            <a:extLst>
              <a:ext uri="{FF2B5EF4-FFF2-40B4-BE49-F238E27FC236}">
                <a16:creationId xmlns:a16="http://schemas.microsoft.com/office/drawing/2014/main" id="{F8A3F60F-BBBB-8A08-44FD-39E6AB0E2062}"/>
              </a:ext>
            </a:extLst>
          </p:cNvPr>
          <p:cNvSpPr>
            <a:spLocks noGrp="1"/>
          </p:cNvSpPr>
          <p:nvPr>
            <p:ph type="body" sz="quarter" idx="21" hasCustomPrompt="1"/>
          </p:nvPr>
        </p:nvSpPr>
        <p:spPr>
          <a:xfrm>
            <a:off x="9982200" y="359796"/>
            <a:ext cx="2065880" cy="304800"/>
          </a:xfrm>
          <a:prstGeom prst="rect">
            <a:avLst/>
          </a:prstGeom>
        </p:spPr>
        <p:txBody>
          <a:bodyPr anchor="ctr"/>
          <a:lstStyle>
            <a:lvl1pPr algn="ctr">
              <a:defRPr lang="en-US" sz="1200" b="0" i="0" kern="1200" dirty="0">
                <a:solidFill>
                  <a:schemeClr val="tx1">
                    <a:lumMod val="85000"/>
                  </a:schemeClr>
                </a:solidFill>
                <a:latin typeface="Arial" panose="020B0604020202020204" pitchFamily="34" charset="0"/>
                <a:ea typeface="+mn-ea"/>
                <a:cs typeface="+mn-cs"/>
              </a:defRPr>
            </a:lvl1pPr>
          </a:lstStyle>
          <a:p>
            <a:pPr lvl="0"/>
            <a:r>
              <a:rPr lang="en-US" noProof="0"/>
              <a:t>[Information Type]</a:t>
            </a:r>
          </a:p>
        </p:txBody>
      </p:sp>
      <p:sp>
        <p:nvSpPr>
          <p:cNvPr id="7" name="NTT DATA Global Logo" descr="NTT DATA Global Logo">
            <a:extLst>
              <a:ext uri="{FF2B5EF4-FFF2-40B4-BE49-F238E27FC236}">
                <a16:creationId xmlns:a16="http://schemas.microsoft.com/office/drawing/2014/main" id="{67CD9146-46D1-2584-90C9-AC323E0D78B1}"/>
              </a:ext>
            </a:extLst>
          </p:cNvPr>
          <p:cNvSpPr>
            <a:spLocks noGrp="1" noRot="1" noMove="1" noResize="1" noEditPoints="1" noAdjustHandles="1" noChangeArrowheads="1" noChangeShapeType="1"/>
          </p:cNvSpPr>
          <p:nvPr>
            <p:ph type="body" sz="quarter" idx="15"/>
          </p:nvPr>
        </p:nvSpPr>
        <p:spPr bwMode="black">
          <a:xfrm>
            <a:off x="402336" y="320040"/>
            <a:ext cx="1959724" cy="400077"/>
          </a:xfrm>
          <a:prstGeom prst="rect">
            <a:avLst/>
          </a:prstGeom>
          <a:blipFill dpi="0" rotWithShape="1">
            <a:blip r:embed="rId3"/>
            <a:srcRect/>
            <a:stretch>
              <a:fillRect/>
            </a:stretch>
          </a:blipFill>
        </p:spPr>
        <p:txBody>
          <a:bodyPr wrap="none" lIns="0" tIns="0" rIns="0" bIns="0"/>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5" name="SubTitle">
            <a:extLst>
              <a:ext uri="{FF2B5EF4-FFF2-40B4-BE49-F238E27FC236}">
                <a16:creationId xmlns:a16="http://schemas.microsoft.com/office/drawing/2014/main" id="{289963B8-6E2F-5789-EF80-E5E2D21D18E6}"/>
              </a:ext>
            </a:extLst>
          </p:cNvPr>
          <p:cNvSpPr>
            <a:spLocks noGrp="1"/>
          </p:cNvSpPr>
          <p:nvPr>
            <p:ph type="body" sz="quarter" idx="11" hasCustomPrompt="1"/>
          </p:nvPr>
        </p:nvSpPr>
        <p:spPr>
          <a:xfrm>
            <a:off x="381000" y="3810000"/>
            <a:ext cx="4800600" cy="533400"/>
          </a:xfrm>
          <a:prstGeom prst="rect">
            <a:avLst/>
          </a:prstGeom>
        </p:spPr>
        <p:txBody>
          <a:bodyPr lIns="0" tIns="45720" rIns="0"/>
          <a:lstStyle>
            <a:lvl1pPr>
              <a:defRPr lang="en-US" dirty="0" smtClean="0"/>
            </a:lvl1pPr>
          </a:lstStyle>
          <a:p>
            <a:pPr lvl="0">
              <a:lnSpc>
                <a:spcPct val="100000"/>
              </a:lnSpc>
            </a:pPr>
            <a:r>
              <a:rPr lang="en-US" noProof="0"/>
              <a:t>Click to enter/edit subtitle text</a:t>
            </a:r>
          </a:p>
        </p:txBody>
      </p:sp>
      <p:sp>
        <p:nvSpPr>
          <p:cNvPr id="2" name="MainTitle">
            <a:extLst>
              <a:ext uri="{FF2B5EF4-FFF2-40B4-BE49-F238E27FC236}">
                <a16:creationId xmlns:a16="http://schemas.microsoft.com/office/drawing/2014/main" id="{32F4D80C-C221-F8D0-FC62-DDD4F8E72621}"/>
              </a:ext>
            </a:extLst>
          </p:cNvPr>
          <p:cNvSpPr>
            <a:spLocks noGrp="1"/>
          </p:cNvSpPr>
          <p:nvPr>
            <p:ph type="title" hasCustomPrompt="1"/>
          </p:nvPr>
        </p:nvSpPr>
        <p:spPr>
          <a:xfrm>
            <a:off x="381000" y="2438400"/>
            <a:ext cx="4800600" cy="1371600"/>
          </a:xfrm>
        </p:spPr>
        <p:txBody>
          <a:bodyPr/>
          <a:lstStyle/>
          <a:p>
            <a:r>
              <a:rPr lang="en-US" noProof="0"/>
              <a:t>Click to edit title</a:t>
            </a:r>
          </a:p>
        </p:txBody>
      </p:sp>
    </p:spTree>
    <p:extLst>
      <p:ext uri="{BB962C8B-B14F-4D97-AF65-F5344CB8AC3E}">
        <p14:creationId xmlns:p14="http://schemas.microsoft.com/office/powerpoint/2010/main" val="11821959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1 Column Body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A231-5EDC-C1A1-4ABB-BC6DA52F4EC1}"/>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DC224402-4AF5-E408-D3B7-C91183711897}"/>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DEDB1DA6-2C96-66B0-2A4C-85DA50585493}"/>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E2979F26-3C27-4303-6B8D-77E75E532965}"/>
              </a:ext>
            </a:extLst>
          </p:cNvPr>
          <p:cNvSpPr>
            <a:spLocks noGrp="1"/>
          </p:cNvSpPr>
          <p:nvPr>
            <p:ph type="sldNum" sz="quarter" idx="12"/>
          </p:nvPr>
        </p:nvSpPr>
        <p:spPr>
          <a:xfrm>
            <a:off x="5562600" y="6400800"/>
            <a:ext cx="1066800" cy="304800"/>
          </a:xfrm>
          <a:prstGeom prst="rect">
            <a:avLst/>
          </a:prstGeom>
        </p:spPr>
        <p:txBody>
          <a:bodyPr/>
          <a:lstStyle/>
          <a:p>
            <a:pPr algn="ctr"/>
            <a:fld id="{60D39823-8059-4D49-BD26-6D32C31B8621}" type="slidenum">
              <a:rPr lang="en-US" smtClean="0"/>
              <a:pPr algn="ctr"/>
              <a:t>‹#›</a:t>
            </a:fld>
            <a:endParaRPr lang="en-US"/>
          </a:p>
        </p:txBody>
      </p:sp>
      <p:sp>
        <p:nvSpPr>
          <p:cNvPr id="7" name="Content Placeholder 6">
            <a:extLst>
              <a:ext uri="{FF2B5EF4-FFF2-40B4-BE49-F238E27FC236}">
                <a16:creationId xmlns:a16="http://schemas.microsoft.com/office/drawing/2014/main" id="{2D21A092-B787-801E-8664-20954CF6809B}"/>
              </a:ext>
            </a:extLst>
          </p:cNvPr>
          <p:cNvSpPr>
            <a:spLocks noGrp="1"/>
          </p:cNvSpPr>
          <p:nvPr>
            <p:ph sz="quarter" idx="13"/>
          </p:nvPr>
        </p:nvSpPr>
        <p:spPr>
          <a:xfrm>
            <a:off x="381000" y="1371600"/>
            <a:ext cx="1143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143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itle, 2 Column Body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066817-B6CF-A2DE-966F-DB9281D305B8}"/>
              </a:ext>
            </a:extLst>
          </p:cNvPr>
          <p:cNvSpPr>
            <a:spLocks noGrp="1"/>
          </p:cNvSpPr>
          <p:nvPr>
            <p:ph sz="half" idx="1"/>
          </p:nvPr>
        </p:nvSpPr>
        <p:spPr>
          <a:xfrm>
            <a:off x="381000" y="1371600"/>
            <a:ext cx="5562600" cy="4876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7829AD-F282-6D19-1BDE-62A372EE4637}"/>
              </a:ext>
            </a:extLst>
          </p:cNvPr>
          <p:cNvSpPr>
            <a:spLocks noGrp="1"/>
          </p:cNvSpPr>
          <p:nvPr>
            <p:ph sz="half" idx="2"/>
          </p:nvPr>
        </p:nvSpPr>
        <p:spPr>
          <a:xfrm>
            <a:off x="6248400" y="1371600"/>
            <a:ext cx="5562600" cy="4876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DCFB687-132C-1CA9-8A9A-779EFBBCE80B}"/>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5" name="Date Placeholder 4">
            <a:extLst>
              <a:ext uri="{FF2B5EF4-FFF2-40B4-BE49-F238E27FC236}">
                <a16:creationId xmlns:a16="http://schemas.microsoft.com/office/drawing/2014/main" id="{1179F7A9-35D1-1344-0A60-0E8C3F562CD9}"/>
              </a:ext>
            </a:extLst>
          </p:cNvPr>
          <p:cNvSpPr>
            <a:spLocks noGrp="1"/>
          </p:cNvSpPr>
          <p:nvPr>
            <p:ph type="dt" sz="half" idx="10"/>
          </p:nvPr>
        </p:nvSpPr>
        <p:spPr/>
        <p:txBody>
          <a:bodyPr/>
          <a:lstStyle/>
          <a:p>
            <a:r>
              <a:rPr lang="en-US"/>
              <a:t>January 2026</a:t>
            </a:r>
          </a:p>
        </p:txBody>
      </p:sp>
      <p:sp>
        <p:nvSpPr>
          <p:cNvPr id="6" name="Footer Placeholder 5">
            <a:extLst>
              <a:ext uri="{FF2B5EF4-FFF2-40B4-BE49-F238E27FC236}">
                <a16:creationId xmlns:a16="http://schemas.microsoft.com/office/drawing/2014/main" id="{CAE9646E-BBCC-2CA0-9416-FFBF3870D6AE}"/>
              </a:ext>
            </a:extLst>
          </p:cNvPr>
          <p:cNvSpPr>
            <a:spLocks noGrp="1"/>
          </p:cNvSpPr>
          <p:nvPr>
            <p:ph type="ftr" sz="quarter" idx="11"/>
          </p:nvPr>
        </p:nvSpPr>
        <p:spPr>
          <a:xfrm>
            <a:off x="1371600" y="6400800"/>
            <a:ext cx="4114800" cy="304800"/>
          </a:xfrm>
          <a:prstGeom prst="rect">
            <a:avLst/>
          </a:prstGeom>
        </p:spPr>
        <p:txBody>
          <a:bodyPr/>
          <a:lstStyle/>
          <a:p>
            <a:r>
              <a:rPr lang="en-US"/>
              <a:t>© 2026 NTT DATA, Inc.</a:t>
            </a:r>
          </a:p>
        </p:txBody>
      </p:sp>
      <p:sp>
        <p:nvSpPr>
          <p:cNvPr id="7" name="Slide Number Placeholder 6">
            <a:extLst>
              <a:ext uri="{FF2B5EF4-FFF2-40B4-BE49-F238E27FC236}">
                <a16:creationId xmlns:a16="http://schemas.microsoft.com/office/drawing/2014/main" id="{EFFA3CBC-D481-CBC2-5EFC-A4CAE0345F5B}"/>
              </a:ext>
            </a:extLst>
          </p:cNvPr>
          <p:cNvSpPr>
            <a:spLocks noGrp="1"/>
          </p:cNvSpPr>
          <p:nvPr>
            <p:ph type="sldNum" sz="quarter" idx="12"/>
          </p:nvPr>
        </p:nvSpPr>
        <p:spPr>
          <a:xfrm>
            <a:off x="5562600" y="6400800"/>
            <a:ext cx="1066800" cy="304800"/>
          </a:xfrm>
          <a:prstGeom prst="rect">
            <a:avLst/>
          </a:prstGeom>
        </p:spPr>
        <p:txBody>
          <a:bodyPr/>
          <a:lstStyle>
            <a:lvl1pPr algn="ctr">
              <a:defRPr/>
            </a:lvl1pPr>
          </a:lstStyle>
          <a:p>
            <a:fld id="{60D39823-8059-4D49-BD26-6D32C31B8621}" type="slidenum">
              <a:rPr lang="en-US" smtClean="0"/>
              <a:pPr/>
              <a:t>‹#›</a:t>
            </a:fld>
            <a:endParaRPr lang="en-US"/>
          </a:p>
        </p:txBody>
      </p:sp>
    </p:spTree>
    <p:extLst>
      <p:ext uri="{BB962C8B-B14F-4D97-AF65-F5344CB8AC3E}">
        <p14:creationId xmlns:p14="http://schemas.microsoft.com/office/powerpoint/2010/main" val="1136681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3 Column Body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066817-B6CF-A2DE-966F-DB9281D305B8}"/>
              </a:ext>
            </a:extLst>
          </p:cNvPr>
          <p:cNvSpPr>
            <a:spLocks noGrp="1"/>
          </p:cNvSpPr>
          <p:nvPr>
            <p:ph sz="half" idx="1"/>
          </p:nvPr>
        </p:nvSpPr>
        <p:spPr>
          <a:xfrm>
            <a:off x="381000" y="1371600"/>
            <a:ext cx="3657600" cy="4876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7829AD-F282-6D19-1BDE-62A372EE4637}"/>
              </a:ext>
            </a:extLst>
          </p:cNvPr>
          <p:cNvSpPr>
            <a:spLocks noGrp="1"/>
          </p:cNvSpPr>
          <p:nvPr>
            <p:ph sz="half" idx="2"/>
          </p:nvPr>
        </p:nvSpPr>
        <p:spPr>
          <a:xfrm>
            <a:off x="4267200" y="1371600"/>
            <a:ext cx="3657600" cy="4876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3BCA8BAD-045F-5449-26C8-1CC7E5D921AD}"/>
              </a:ext>
            </a:extLst>
          </p:cNvPr>
          <p:cNvSpPr>
            <a:spLocks noGrp="1"/>
          </p:cNvSpPr>
          <p:nvPr>
            <p:ph sz="half" idx="13"/>
          </p:nvPr>
        </p:nvSpPr>
        <p:spPr>
          <a:xfrm>
            <a:off x="8153400" y="1371600"/>
            <a:ext cx="3657600" cy="4876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DCFB687-132C-1CA9-8A9A-779EFBBCE80B}"/>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5" name="Date Placeholder 4">
            <a:extLst>
              <a:ext uri="{FF2B5EF4-FFF2-40B4-BE49-F238E27FC236}">
                <a16:creationId xmlns:a16="http://schemas.microsoft.com/office/drawing/2014/main" id="{1179F7A9-35D1-1344-0A60-0E8C3F562CD9}"/>
              </a:ext>
            </a:extLst>
          </p:cNvPr>
          <p:cNvSpPr>
            <a:spLocks noGrp="1"/>
          </p:cNvSpPr>
          <p:nvPr>
            <p:ph type="dt" sz="half" idx="10"/>
          </p:nvPr>
        </p:nvSpPr>
        <p:spPr/>
        <p:txBody>
          <a:bodyPr/>
          <a:lstStyle/>
          <a:p>
            <a:r>
              <a:rPr lang="en-US"/>
              <a:t>January 2026</a:t>
            </a:r>
          </a:p>
        </p:txBody>
      </p:sp>
      <p:sp>
        <p:nvSpPr>
          <p:cNvPr id="6" name="Footer Placeholder 5">
            <a:extLst>
              <a:ext uri="{FF2B5EF4-FFF2-40B4-BE49-F238E27FC236}">
                <a16:creationId xmlns:a16="http://schemas.microsoft.com/office/drawing/2014/main" id="{CAE9646E-BBCC-2CA0-9416-FFBF3870D6AE}"/>
              </a:ext>
            </a:extLst>
          </p:cNvPr>
          <p:cNvSpPr>
            <a:spLocks noGrp="1"/>
          </p:cNvSpPr>
          <p:nvPr>
            <p:ph type="ftr" sz="quarter" idx="11"/>
          </p:nvPr>
        </p:nvSpPr>
        <p:spPr>
          <a:xfrm>
            <a:off x="1371600" y="6400800"/>
            <a:ext cx="4114800" cy="304800"/>
          </a:xfrm>
          <a:prstGeom prst="rect">
            <a:avLst/>
          </a:prstGeom>
        </p:spPr>
        <p:txBody>
          <a:bodyPr/>
          <a:lstStyle/>
          <a:p>
            <a:r>
              <a:rPr lang="en-US"/>
              <a:t>© 2026 NTT DATA, Inc.</a:t>
            </a:r>
          </a:p>
        </p:txBody>
      </p:sp>
      <p:sp>
        <p:nvSpPr>
          <p:cNvPr id="7" name="Slide Number Placeholder 6">
            <a:extLst>
              <a:ext uri="{FF2B5EF4-FFF2-40B4-BE49-F238E27FC236}">
                <a16:creationId xmlns:a16="http://schemas.microsoft.com/office/drawing/2014/main" id="{EFFA3CBC-D481-CBC2-5EFC-A4CAE0345F5B}"/>
              </a:ext>
            </a:extLst>
          </p:cNvPr>
          <p:cNvSpPr>
            <a:spLocks noGrp="1"/>
          </p:cNvSpPr>
          <p:nvPr>
            <p:ph type="sldNum" sz="quarter" idx="12"/>
          </p:nvPr>
        </p:nvSpPr>
        <p:spPr>
          <a:xfrm>
            <a:off x="5562600" y="6400800"/>
            <a:ext cx="1066800" cy="304800"/>
          </a:xfrm>
          <a:prstGeom prst="rect">
            <a:avLst/>
          </a:prstGeom>
        </p:spPr>
        <p:txBody>
          <a:bodyPr/>
          <a:lstStyle>
            <a:lvl1pPr algn="ctr">
              <a:defRPr/>
            </a:lvl1pPr>
          </a:lstStyle>
          <a:p>
            <a:fld id="{60D39823-8059-4D49-BD26-6D32C31B8621}" type="slidenum">
              <a:rPr lang="en-US" smtClean="0"/>
              <a:pPr/>
              <a:t>‹#›</a:t>
            </a:fld>
            <a:endParaRPr lang="en-US"/>
          </a:p>
        </p:txBody>
      </p:sp>
    </p:spTree>
    <p:extLst>
      <p:ext uri="{BB962C8B-B14F-4D97-AF65-F5344CB8AC3E}">
        <p14:creationId xmlns:p14="http://schemas.microsoft.com/office/powerpoint/2010/main" val="3025738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EA9222-DBBF-5953-8E15-DA10C04897EB}"/>
              </a:ext>
            </a:extLst>
          </p:cNvPr>
          <p:cNvSpPr>
            <a:spLocks noGrp="1"/>
          </p:cNvSpPr>
          <p:nvPr>
            <p:ph type="body" sz="quarter" idx="13"/>
          </p:nvPr>
        </p:nvSpPr>
        <p:spPr>
          <a:xfrm>
            <a:off x="381000" y="838200"/>
            <a:ext cx="11430000" cy="685800"/>
          </a:xfrm>
        </p:spPr>
        <p:txBody>
          <a:bodyPr>
            <a:noAutofit/>
          </a:bodyPr>
          <a:lstStyle>
            <a:lvl1pPr marL="0" indent="0">
              <a:buNone/>
              <a:defRPr lang="en-US" sz="2000" kern="1200" dirty="0" smtClean="0">
                <a:solidFill>
                  <a:schemeClr val="bg2"/>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spcAft>
                <a:spcPts val="1200"/>
              </a:spcAft>
              <a:buFont typeface="Arial" panose="020B0604020202020204" pitchFamily="34" charset="0"/>
              <a:buNone/>
            </a:pPr>
            <a:r>
              <a:rPr lang="en-US"/>
              <a:t>Click to edit Master text styles</a:t>
            </a:r>
          </a:p>
        </p:txBody>
      </p:sp>
      <p:sp>
        <p:nvSpPr>
          <p:cNvPr id="2" name="Title 1">
            <a:extLst>
              <a:ext uri="{FF2B5EF4-FFF2-40B4-BE49-F238E27FC236}">
                <a16:creationId xmlns:a16="http://schemas.microsoft.com/office/drawing/2014/main" id="{3062DF17-A1AB-7E8D-EC34-3A4A87B7B9CE}"/>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3B3B26C9-4CC7-EA8C-EBD1-615FCBB4A9FA}"/>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53161E99-54BE-C3A5-B54E-49B9C7224B09}"/>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C716319C-85FE-4494-FC99-C4DE72E7B990}"/>
              </a:ext>
            </a:extLst>
          </p:cNvPr>
          <p:cNvSpPr>
            <a:spLocks noGrp="1"/>
          </p:cNvSpPr>
          <p:nvPr>
            <p:ph type="sldNum" sz="quarter" idx="12"/>
          </p:nvPr>
        </p:nvSpPr>
        <p:spPr>
          <a:xfrm>
            <a:off x="5562600" y="6400800"/>
            <a:ext cx="1066800" cy="304800"/>
          </a:xfrm>
          <a:prstGeom prst="rect">
            <a:avLst/>
          </a:prstGeom>
        </p:spPr>
        <p:txBody>
          <a:bodyPr/>
          <a:lstStyle/>
          <a:p>
            <a:pPr algn="ctr"/>
            <a:fld id="{60D39823-8059-4D49-BD26-6D32C31B8621}" type="slidenum">
              <a:rPr lang="en-US" smtClean="0"/>
              <a:pPr algn="ctr"/>
              <a:t>‹#›</a:t>
            </a:fld>
            <a:endParaRPr lang="en-US"/>
          </a:p>
        </p:txBody>
      </p:sp>
    </p:spTree>
    <p:extLst>
      <p:ext uri="{BB962C8B-B14F-4D97-AF65-F5344CB8AC3E}">
        <p14:creationId xmlns:p14="http://schemas.microsoft.com/office/powerpoint/2010/main" val="1777833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1 Column Body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EA9222-DBBF-5953-8E15-DA10C04897EB}"/>
              </a:ext>
            </a:extLst>
          </p:cNvPr>
          <p:cNvSpPr>
            <a:spLocks noGrp="1"/>
          </p:cNvSpPr>
          <p:nvPr>
            <p:ph type="body" sz="quarter" idx="13"/>
          </p:nvPr>
        </p:nvSpPr>
        <p:spPr>
          <a:xfrm>
            <a:off x="381000" y="838200"/>
            <a:ext cx="11430000" cy="685800"/>
          </a:xfrm>
        </p:spPr>
        <p:txBody>
          <a:bodyPr>
            <a:noAutofit/>
          </a:bodyPr>
          <a:lstStyle>
            <a:lvl1pPr marL="0" indent="0">
              <a:buNone/>
              <a:defRPr lang="en-US" sz="2000" kern="1200" dirty="0" smtClean="0">
                <a:solidFill>
                  <a:schemeClr val="bg2"/>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spcAft>
                <a:spcPts val="1200"/>
              </a:spcAft>
              <a:buFont typeface="Arial" panose="020B0604020202020204" pitchFamily="34" charset="0"/>
              <a:buNone/>
            </a:pPr>
            <a:r>
              <a:rPr lang="en-US"/>
              <a:t>Click to edit Master text styles</a:t>
            </a:r>
          </a:p>
        </p:txBody>
      </p:sp>
      <p:sp>
        <p:nvSpPr>
          <p:cNvPr id="2" name="Title 1">
            <a:extLst>
              <a:ext uri="{FF2B5EF4-FFF2-40B4-BE49-F238E27FC236}">
                <a16:creationId xmlns:a16="http://schemas.microsoft.com/office/drawing/2014/main" id="{3062DF17-A1AB-7E8D-EC34-3A4A87B7B9CE}"/>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3B3B26C9-4CC7-EA8C-EBD1-615FCBB4A9FA}"/>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53161E99-54BE-C3A5-B54E-49B9C7224B09}"/>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C716319C-85FE-4494-FC99-C4DE72E7B990}"/>
              </a:ext>
            </a:extLst>
          </p:cNvPr>
          <p:cNvSpPr>
            <a:spLocks noGrp="1"/>
          </p:cNvSpPr>
          <p:nvPr>
            <p:ph type="sldNum" sz="quarter" idx="12"/>
          </p:nvPr>
        </p:nvSpPr>
        <p:spPr>
          <a:xfrm>
            <a:off x="5562600" y="6400800"/>
            <a:ext cx="1066800" cy="304800"/>
          </a:xfrm>
          <a:prstGeom prst="rect">
            <a:avLst/>
          </a:prstGeom>
        </p:spPr>
        <p:txBody>
          <a:bodyPr/>
          <a:lstStyle/>
          <a:p>
            <a:pPr algn="ctr"/>
            <a:fld id="{60D39823-8059-4D49-BD26-6D32C31B8621}" type="slidenum">
              <a:rPr lang="en-US" smtClean="0"/>
              <a:pPr algn="ctr"/>
              <a:t>‹#›</a:t>
            </a:fld>
            <a:endParaRPr lang="en-US"/>
          </a:p>
        </p:txBody>
      </p:sp>
      <p:sp>
        <p:nvSpPr>
          <p:cNvPr id="8" name="Content Placeholder 7">
            <a:extLst>
              <a:ext uri="{FF2B5EF4-FFF2-40B4-BE49-F238E27FC236}">
                <a16:creationId xmlns:a16="http://schemas.microsoft.com/office/drawing/2014/main" id="{5568FE96-3E29-F907-5227-E6C308DA1835}"/>
              </a:ext>
            </a:extLst>
          </p:cNvPr>
          <p:cNvSpPr>
            <a:spLocks noGrp="1"/>
          </p:cNvSpPr>
          <p:nvPr>
            <p:ph sz="quarter" idx="14"/>
          </p:nvPr>
        </p:nvSpPr>
        <p:spPr>
          <a:xfrm>
            <a:off x="381000" y="1676400"/>
            <a:ext cx="11430000" cy="4572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268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2 Column Body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EA9222-DBBF-5953-8E15-DA10C04897EB}"/>
              </a:ext>
            </a:extLst>
          </p:cNvPr>
          <p:cNvSpPr>
            <a:spLocks noGrp="1"/>
          </p:cNvSpPr>
          <p:nvPr>
            <p:ph type="body" sz="quarter" idx="13"/>
          </p:nvPr>
        </p:nvSpPr>
        <p:spPr>
          <a:xfrm>
            <a:off x="381000" y="838200"/>
            <a:ext cx="11430000" cy="685800"/>
          </a:xfrm>
        </p:spPr>
        <p:txBody>
          <a:bodyPr>
            <a:noAutofit/>
          </a:bodyPr>
          <a:lstStyle>
            <a:lvl1pPr marL="0" indent="0">
              <a:buNone/>
              <a:defRPr lang="en-US" sz="2000" kern="1200" dirty="0" smtClean="0">
                <a:solidFill>
                  <a:schemeClr val="bg2"/>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spcAft>
                <a:spcPts val="1200"/>
              </a:spcAft>
              <a:buFont typeface="Arial" panose="020B0604020202020204" pitchFamily="34" charset="0"/>
              <a:buNone/>
            </a:pPr>
            <a:r>
              <a:rPr lang="en-US"/>
              <a:t>Click to edit Master text styles</a:t>
            </a:r>
          </a:p>
        </p:txBody>
      </p:sp>
      <p:sp>
        <p:nvSpPr>
          <p:cNvPr id="2" name="Title 1">
            <a:extLst>
              <a:ext uri="{FF2B5EF4-FFF2-40B4-BE49-F238E27FC236}">
                <a16:creationId xmlns:a16="http://schemas.microsoft.com/office/drawing/2014/main" id="{3062DF17-A1AB-7E8D-EC34-3A4A87B7B9CE}"/>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3B3B26C9-4CC7-EA8C-EBD1-615FCBB4A9FA}"/>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53161E99-54BE-C3A5-B54E-49B9C7224B09}"/>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C716319C-85FE-4494-FC99-C4DE72E7B990}"/>
              </a:ext>
            </a:extLst>
          </p:cNvPr>
          <p:cNvSpPr>
            <a:spLocks noGrp="1"/>
          </p:cNvSpPr>
          <p:nvPr>
            <p:ph type="sldNum" sz="quarter" idx="12"/>
          </p:nvPr>
        </p:nvSpPr>
        <p:spPr>
          <a:xfrm>
            <a:off x="5562600" y="6400800"/>
            <a:ext cx="1066800" cy="304800"/>
          </a:xfrm>
          <a:prstGeom prst="rect">
            <a:avLst/>
          </a:prstGeom>
        </p:spPr>
        <p:txBody>
          <a:bodyPr/>
          <a:lstStyle/>
          <a:p>
            <a:pPr algn="ctr"/>
            <a:fld id="{60D39823-8059-4D49-BD26-6D32C31B8621}" type="slidenum">
              <a:rPr lang="en-US" smtClean="0"/>
              <a:pPr algn="ctr"/>
              <a:t>‹#›</a:t>
            </a:fld>
            <a:endParaRPr lang="en-US"/>
          </a:p>
        </p:txBody>
      </p:sp>
      <p:sp>
        <p:nvSpPr>
          <p:cNvPr id="8" name="Content Placeholder 7">
            <a:extLst>
              <a:ext uri="{FF2B5EF4-FFF2-40B4-BE49-F238E27FC236}">
                <a16:creationId xmlns:a16="http://schemas.microsoft.com/office/drawing/2014/main" id="{5568FE96-3E29-F907-5227-E6C308DA1835}"/>
              </a:ext>
            </a:extLst>
          </p:cNvPr>
          <p:cNvSpPr>
            <a:spLocks noGrp="1"/>
          </p:cNvSpPr>
          <p:nvPr>
            <p:ph sz="quarter" idx="14"/>
          </p:nvPr>
        </p:nvSpPr>
        <p:spPr>
          <a:xfrm>
            <a:off x="381000" y="1676400"/>
            <a:ext cx="5562600" cy="4572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7">
            <a:extLst>
              <a:ext uri="{FF2B5EF4-FFF2-40B4-BE49-F238E27FC236}">
                <a16:creationId xmlns:a16="http://schemas.microsoft.com/office/drawing/2014/main" id="{E71A1A39-1496-229F-4AC6-886D7CFB5B25}"/>
              </a:ext>
            </a:extLst>
          </p:cNvPr>
          <p:cNvSpPr>
            <a:spLocks noGrp="1"/>
          </p:cNvSpPr>
          <p:nvPr>
            <p:ph sz="quarter" idx="15"/>
          </p:nvPr>
        </p:nvSpPr>
        <p:spPr>
          <a:xfrm>
            <a:off x="6248400" y="1676400"/>
            <a:ext cx="5562600" cy="4572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3045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3 Column Body Tex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568FE96-3E29-F907-5227-E6C308DA1835}"/>
              </a:ext>
            </a:extLst>
          </p:cNvPr>
          <p:cNvSpPr>
            <a:spLocks noGrp="1"/>
          </p:cNvSpPr>
          <p:nvPr>
            <p:ph sz="quarter" idx="14"/>
          </p:nvPr>
        </p:nvSpPr>
        <p:spPr>
          <a:xfrm>
            <a:off x="381000" y="1676400"/>
            <a:ext cx="3657600" cy="4572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7">
            <a:extLst>
              <a:ext uri="{FF2B5EF4-FFF2-40B4-BE49-F238E27FC236}">
                <a16:creationId xmlns:a16="http://schemas.microsoft.com/office/drawing/2014/main" id="{E71A1A39-1496-229F-4AC6-886D7CFB5B25}"/>
              </a:ext>
            </a:extLst>
          </p:cNvPr>
          <p:cNvSpPr>
            <a:spLocks noGrp="1"/>
          </p:cNvSpPr>
          <p:nvPr>
            <p:ph sz="quarter" idx="15"/>
          </p:nvPr>
        </p:nvSpPr>
        <p:spPr>
          <a:xfrm>
            <a:off x="4267200" y="1676400"/>
            <a:ext cx="3657600" cy="4572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ADFD2628-F803-8221-12EB-7198D350225D}"/>
              </a:ext>
            </a:extLst>
          </p:cNvPr>
          <p:cNvSpPr>
            <a:spLocks noGrp="1"/>
          </p:cNvSpPr>
          <p:nvPr>
            <p:ph sz="quarter" idx="16"/>
          </p:nvPr>
        </p:nvSpPr>
        <p:spPr>
          <a:xfrm>
            <a:off x="8153400" y="1676400"/>
            <a:ext cx="3657600" cy="4572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65EA9222-DBBF-5953-8E15-DA10C04897EB}"/>
              </a:ext>
            </a:extLst>
          </p:cNvPr>
          <p:cNvSpPr>
            <a:spLocks noGrp="1"/>
          </p:cNvSpPr>
          <p:nvPr>
            <p:ph type="body" sz="quarter" idx="13"/>
          </p:nvPr>
        </p:nvSpPr>
        <p:spPr>
          <a:xfrm>
            <a:off x="381000" y="838200"/>
            <a:ext cx="11430000" cy="685800"/>
          </a:xfrm>
        </p:spPr>
        <p:txBody>
          <a:bodyPr>
            <a:noAutofit/>
          </a:bodyPr>
          <a:lstStyle>
            <a:lvl1pPr marL="0" indent="0">
              <a:buNone/>
              <a:defRPr lang="en-US" sz="2000" kern="1200" dirty="0" smtClean="0">
                <a:solidFill>
                  <a:schemeClr val="bg2"/>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spcAft>
                <a:spcPts val="1200"/>
              </a:spcAft>
              <a:buFont typeface="Arial" panose="020B0604020202020204" pitchFamily="34" charset="0"/>
              <a:buNone/>
            </a:pPr>
            <a:r>
              <a:rPr lang="en-US"/>
              <a:t>Click to edit Master text styles</a:t>
            </a:r>
          </a:p>
        </p:txBody>
      </p:sp>
      <p:sp>
        <p:nvSpPr>
          <p:cNvPr id="2" name="Title 1">
            <a:extLst>
              <a:ext uri="{FF2B5EF4-FFF2-40B4-BE49-F238E27FC236}">
                <a16:creationId xmlns:a16="http://schemas.microsoft.com/office/drawing/2014/main" id="{3062DF17-A1AB-7E8D-EC34-3A4A87B7B9CE}"/>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3B3B26C9-4CC7-EA8C-EBD1-615FCBB4A9FA}"/>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53161E99-54BE-C3A5-B54E-49B9C7224B09}"/>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C716319C-85FE-4494-FC99-C4DE72E7B990}"/>
              </a:ext>
            </a:extLst>
          </p:cNvPr>
          <p:cNvSpPr>
            <a:spLocks noGrp="1"/>
          </p:cNvSpPr>
          <p:nvPr>
            <p:ph type="sldNum" sz="quarter" idx="12"/>
          </p:nvPr>
        </p:nvSpPr>
        <p:spPr>
          <a:xfrm>
            <a:off x="5562600" y="6400800"/>
            <a:ext cx="1066800" cy="304800"/>
          </a:xfrm>
          <a:prstGeom prst="rect">
            <a:avLst/>
          </a:prstGeom>
        </p:spPr>
        <p:txBody>
          <a:bodyPr/>
          <a:lstStyle/>
          <a:p>
            <a:pPr algn="ctr"/>
            <a:fld id="{60D39823-8059-4D49-BD26-6D32C31B8621}" type="slidenum">
              <a:rPr lang="en-US" smtClean="0"/>
              <a:pPr algn="ctr"/>
              <a:t>‹#›</a:t>
            </a:fld>
            <a:endParaRPr lang="en-US"/>
          </a:p>
        </p:txBody>
      </p:sp>
    </p:spTree>
    <p:extLst>
      <p:ext uri="{BB962C8B-B14F-4D97-AF65-F5344CB8AC3E}">
        <p14:creationId xmlns:p14="http://schemas.microsoft.com/office/powerpoint/2010/main" val="952223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AB63C9B-9EF9-29CD-5D25-907D96874231}"/>
              </a:ext>
            </a:extLst>
          </p:cNvPr>
          <p:cNvSpPr>
            <a:spLocks noGrp="1"/>
          </p:cNvSpPr>
          <p:nvPr>
            <p:ph type="body" sz="quarter" idx="14"/>
          </p:nvPr>
        </p:nvSpPr>
        <p:spPr>
          <a:xfrm>
            <a:off x="381000" y="685800"/>
            <a:ext cx="11430000" cy="1066800"/>
          </a:xfrm>
          <a:prstGeom prst="rect">
            <a:avLst/>
          </a:prstGeom>
        </p:spPr>
        <p:txBody>
          <a:bodyPr lIns="0" rIns="0"/>
          <a:lstStyle>
            <a:lvl1pPr>
              <a:defRPr lang="en-US" sz="2800" dirty="0">
                <a:latin typeface="+mj-lt"/>
              </a:defRPr>
            </a:lvl1pPr>
          </a:lstStyle>
          <a:p>
            <a:pPr marL="0" lvl="0" indent="0">
              <a:lnSpc>
                <a:spcPct val="100000"/>
              </a:lnSpc>
              <a:buNone/>
            </a:pPr>
            <a:r>
              <a:rPr lang="en-US"/>
              <a:t>Click to edit Master text styles</a:t>
            </a:r>
          </a:p>
        </p:txBody>
      </p:sp>
      <p:sp>
        <p:nvSpPr>
          <p:cNvPr id="2" name="Title 1">
            <a:extLst>
              <a:ext uri="{FF2B5EF4-FFF2-40B4-BE49-F238E27FC236}">
                <a16:creationId xmlns:a16="http://schemas.microsoft.com/office/drawing/2014/main" id="{8341A231-5EDC-C1A1-4ABB-BC6DA52F4EC1}"/>
              </a:ext>
            </a:extLst>
          </p:cNvPr>
          <p:cNvSpPr>
            <a:spLocks noGrp="1"/>
          </p:cNvSpPr>
          <p:nvPr>
            <p:ph type="title"/>
          </p:nvPr>
        </p:nvSpPr>
        <p:spPr>
          <a:xfrm>
            <a:off x="381000" y="304801"/>
            <a:ext cx="11430000" cy="380999"/>
          </a:xfrm>
          <a:prstGeom prst="rect">
            <a:avLst/>
          </a:prstGeom>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DC224402-4AF5-E408-D3B7-C91183711897}"/>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DEDB1DA6-2C96-66B0-2A4C-85DA50585493}"/>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E2979F26-3C27-4303-6B8D-77E75E532965}"/>
              </a:ext>
            </a:extLst>
          </p:cNvPr>
          <p:cNvSpPr>
            <a:spLocks noGrp="1"/>
          </p:cNvSpPr>
          <p:nvPr>
            <p:ph type="sldNum" sz="quarter" idx="12"/>
          </p:nvPr>
        </p:nvSpPr>
        <p:spPr/>
        <p:txBody>
          <a:bodyPr/>
          <a:lstStyle/>
          <a:p>
            <a:pPr algn="ctr"/>
            <a:fld id="{60D39823-8059-4D49-BD26-6D32C31B8621}" type="slidenum">
              <a:rPr lang="en-US" smtClean="0"/>
              <a:pPr algn="ctr"/>
              <a:t>‹#›</a:t>
            </a:fld>
            <a:endParaRPr lang="en-US"/>
          </a:p>
        </p:txBody>
      </p:sp>
    </p:spTree>
    <p:extLst>
      <p:ext uri="{BB962C8B-B14F-4D97-AF65-F5344CB8AC3E}">
        <p14:creationId xmlns:p14="http://schemas.microsoft.com/office/powerpoint/2010/main" val="1367592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1 Column Body Tex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AB63C9B-9EF9-29CD-5D25-907D96874231}"/>
              </a:ext>
            </a:extLst>
          </p:cNvPr>
          <p:cNvSpPr>
            <a:spLocks noGrp="1"/>
          </p:cNvSpPr>
          <p:nvPr>
            <p:ph type="body" sz="quarter" idx="14"/>
          </p:nvPr>
        </p:nvSpPr>
        <p:spPr>
          <a:xfrm>
            <a:off x="381000" y="685800"/>
            <a:ext cx="11430000" cy="1066800"/>
          </a:xfrm>
          <a:prstGeom prst="rect">
            <a:avLst/>
          </a:prstGeom>
        </p:spPr>
        <p:txBody>
          <a:bodyPr lIns="0" rIns="0"/>
          <a:lstStyle>
            <a:lvl1pPr>
              <a:defRPr lang="en-US" sz="2800" dirty="0">
                <a:latin typeface="+mj-lt"/>
              </a:defRPr>
            </a:lvl1pPr>
          </a:lstStyle>
          <a:p>
            <a:pPr marL="0" lvl="0" indent="0">
              <a:lnSpc>
                <a:spcPct val="100000"/>
              </a:lnSpc>
              <a:buNone/>
            </a:pPr>
            <a:r>
              <a:rPr lang="en-US"/>
              <a:t>Click to edit Master text styles</a:t>
            </a:r>
          </a:p>
        </p:txBody>
      </p:sp>
      <p:sp>
        <p:nvSpPr>
          <p:cNvPr id="2" name="Title 1">
            <a:extLst>
              <a:ext uri="{FF2B5EF4-FFF2-40B4-BE49-F238E27FC236}">
                <a16:creationId xmlns:a16="http://schemas.microsoft.com/office/drawing/2014/main" id="{8341A231-5EDC-C1A1-4ABB-BC6DA52F4EC1}"/>
              </a:ext>
            </a:extLst>
          </p:cNvPr>
          <p:cNvSpPr>
            <a:spLocks noGrp="1"/>
          </p:cNvSpPr>
          <p:nvPr>
            <p:ph type="title"/>
          </p:nvPr>
        </p:nvSpPr>
        <p:spPr>
          <a:xfrm>
            <a:off x="381000" y="304801"/>
            <a:ext cx="11430000" cy="380999"/>
          </a:xfrm>
          <a:prstGeom prst="rect">
            <a:avLst/>
          </a:prstGeom>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DC224402-4AF5-E408-D3B7-C91183711897}"/>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DEDB1DA6-2C96-66B0-2A4C-85DA50585493}"/>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E2979F26-3C27-4303-6B8D-77E75E532965}"/>
              </a:ext>
            </a:extLst>
          </p:cNvPr>
          <p:cNvSpPr>
            <a:spLocks noGrp="1"/>
          </p:cNvSpPr>
          <p:nvPr>
            <p:ph type="sldNum" sz="quarter" idx="12"/>
          </p:nvPr>
        </p:nvSpPr>
        <p:spPr/>
        <p:txBody>
          <a:bodyPr/>
          <a:lstStyle/>
          <a:p>
            <a:pPr algn="ctr"/>
            <a:fld id="{60D39823-8059-4D49-BD26-6D32C31B8621}" type="slidenum">
              <a:rPr lang="en-US" smtClean="0"/>
              <a:pPr algn="ctr"/>
              <a:t>‹#›</a:t>
            </a:fld>
            <a:endParaRPr lang="en-US"/>
          </a:p>
        </p:txBody>
      </p:sp>
      <p:sp>
        <p:nvSpPr>
          <p:cNvPr id="7" name="Content Placeholder 6">
            <a:extLst>
              <a:ext uri="{FF2B5EF4-FFF2-40B4-BE49-F238E27FC236}">
                <a16:creationId xmlns:a16="http://schemas.microsoft.com/office/drawing/2014/main" id="{2D21A092-B787-801E-8664-20954CF6809B}"/>
              </a:ext>
            </a:extLst>
          </p:cNvPr>
          <p:cNvSpPr>
            <a:spLocks noGrp="1"/>
          </p:cNvSpPr>
          <p:nvPr>
            <p:ph sz="quarter" idx="13"/>
          </p:nvPr>
        </p:nvSpPr>
        <p:spPr>
          <a:xfrm>
            <a:off x="381000" y="1981200"/>
            <a:ext cx="11430000" cy="4267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4979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2 Column Body Text">
    <p:spTree>
      <p:nvGrpSpPr>
        <p:cNvPr id="1" name=""/>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EC1029E4-1377-300E-C065-31436ED68BAC}"/>
              </a:ext>
            </a:extLst>
          </p:cNvPr>
          <p:cNvSpPr>
            <a:spLocks noGrp="1"/>
          </p:cNvSpPr>
          <p:nvPr>
            <p:ph sz="quarter" idx="15"/>
          </p:nvPr>
        </p:nvSpPr>
        <p:spPr>
          <a:xfrm>
            <a:off x="6248400" y="1981200"/>
            <a:ext cx="5562600" cy="4267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1AB63C9B-9EF9-29CD-5D25-907D96874231}"/>
              </a:ext>
            </a:extLst>
          </p:cNvPr>
          <p:cNvSpPr>
            <a:spLocks noGrp="1"/>
          </p:cNvSpPr>
          <p:nvPr>
            <p:ph type="body" sz="quarter" idx="14"/>
          </p:nvPr>
        </p:nvSpPr>
        <p:spPr>
          <a:xfrm>
            <a:off x="381000" y="685800"/>
            <a:ext cx="11430000" cy="1066800"/>
          </a:xfrm>
          <a:prstGeom prst="rect">
            <a:avLst/>
          </a:prstGeom>
        </p:spPr>
        <p:txBody>
          <a:bodyPr lIns="0" rIns="0"/>
          <a:lstStyle>
            <a:lvl1pPr>
              <a:defRPr lang="en-US" sz="2800" dirty="0">
                <a:latin typeface="+mj-lt"/>
              </a:defRPr>
            </a:lvl1pPr>
          </a:lstStyle>
          <a:p>
            <a:pPr marL="0" lvl="0" indent="0">
              <a:lnSpc>
                <a:spcPct val="100000"/>
              </a:lnSpc>
              <a:buNone/>
            </a:pPr>
            <a:r>
              <a:rPr lang="en-US"/>
              <a:t>Click to edit Master text styles</a:t>
            </a:r>
          </a:p>
        </p:txBody>
      </p:sp>
      <p:sp>
        <p:nvSpPr>
          <p:cNvPr id="2" name="Title 1">
            <a:extLst>
              <a:ext uri="{FF2B5EF4-FFF2-40B4-BE49-F238E27FC236}">
                <a16:creationId xmlns:a16="http://schemas.microsoft.com/office/drawing/2014/main" id="{8341A231-5EDC-C1A1-4ABB-BC6DA52F4EC1}"/>
              </a:ext>
            </a:extLst>
          </p:cNvPr>
          <p:cNvSpPr>
            <a:spLocks noGrp="1"/>
          </p:cNvSpPr>
          <p:nvPr>
            <p:ph type="title"/>
          </p:nvPr>
        </p:nvSpPr>
        <p:spPr>
          <a:xfrm>
            <a:off x="381000" y="304801"/>
            <a:ext cx="11430000" cy="380999"/>
          </a:xfrm>
          <a:prstGeom prst="rect">
            <a:avLst/>
          </a:prstGeom>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DC224402-4AF5-E408-D3B7-C91183711897}"/>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DEDB1DA6-2C96-66B0-2A4C-85DA50585493}"/>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E2979F26-3C27-4303-6B8D-77E75E532965}"/>
              </a:ext>
            </a:extLst>
          </p:cNvPr>
          <p:cNvSpPr>
            <a:spLocks noGrp="1"/>
          </p:cNvSpPr>
          <p:nvPr>
            <p:ph type="sldNum" sz="quarter" idx="12"/>
          </p:nvPr>
        </p:nvSpPr>
        <p:spPr/>
        <p:txBody>
          <a:bodyPr/>
          <a:lstStyle/>
          <a:p>
            <a:pPr algn="ctr"/>
            <a:fld id="{60D39823-8059-4D49-BD26-6D32C31B8621}" type="slidenum">
              <a:rPr lang="en-US" smtClean="0"/>
              <a:pPr algn="ctr"/>
              <a:t>‹#›</a:t>
            </a:fld>
            <a:endParaRPr lang="en-US"/>
          </a:p>
        </p:txBody>
      </p:sp>
      <p:sp>
        <p:nvSpPr>
          <p:cNvPr id="7" name="Content Placeholder 6">
            <a:extLst>
              <a:ext uri="{FF2B5EF4-FFF2-40B4-BE49-F238E27FC236}">
                <a16:creationId xmlns:a16="http://schemas.microsoft.com/office/drawing/2014/main" id="{2D21A092-B787-801E-8664-20954CF6809B}"/>
              </a:ext>
            </a:extLst>
          </p:cNvPr>
          <p:cNvSpPr>
            <a:spLocks noGrp="1"/>
          </p:cNvSpPr>
          <p:nvPr>
            <p:ph sz="quarter" idx="13"/>
          </p:nvPr>
        </p:nvSpPr>
        <p:spPr>
          <a:xfrm>
            <a:off x="381000" y="1981200"/>
            <a:ext cx="5562600" cy="4267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489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Image, Paartial Innovation Curve">
    <p:spTree>
      <p:nvGrpSpPr>
        <p:cNvPr id="1" name=""/>
        <p:cNvGrpSpPr/>
        <p:nvPr/>
      </p:nvGrpSpPr>
      <p:grpSpPr>
        <a:xfrm>
          <a:off x="0" y="0"/>
          <a:ext cx="0" cy="0"/>
          <a:chOff x="0" y="0"/>
          <a:chExt cx="0" cy="0"/>
        </a:xfrm>
      </p:grpSpPr>
      <p:sp>
        <p:nvSpPr>
          <p:cNvPr id="10" name="Smart Navy SemiTrans Overlay">
            <a:extLst>
              <a:ext uri="{FF2B5EF4-FFF2-40B4-BE49-F238E27FC236}">
                <a16:creationId xmlns:a16="http://schemas.microsoft.com/office/drawing/2014/main" id="{3F234039-F9BC-AAAE-A07E-DCF492696578}"/>
              </a:ext>
            </a:extLst>
          </p:cNvPr>
          <p:cNvSpPr>
            <a:spLocks noGrp="1"/>
          </p:cNvSpPr>
          <p:nvPr>
            <p:ph type="body" sz="quarter" idx="16"/>
          </p:nvPr>
        </p:nvSpPr>
        <p:spPr>
          <a:xfrm>
            <a:off x="0" y="1"/>
            <a:ext cx="12192000" cy="6857999"/>
          </a:xfrm>
          <a:prstGeom prst="rect">
            <a:avLst/>
          </a:prstGeom>
          <a:solidFill>
            <a:srgbClr val="050D24">
              <a:alpha val="57647"/>
            </a:srgbClr>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a:extLst>
              <a:ext uri="{FF2B5EF4-FFF2-40B4-BE49-F238E27FC236}">
                <a16:creationId xmlns:a16="http://schemas.microsoft.com/office/drawing/2014/main" id="{D87E2A77-DBB3-3923-0029-4D3148E74DC9}"/>
              </a:ext>
            </a:extLst>
          </p:cNvPr>
          <p:cNvSpPr>
            <a:spLocks noGrp="1"/>
          </p:cNvSpPr>
          <p:nvPr>
            <p:ph type="dt" sz="half" idx="18"/>
          </p:nvPr>
        </p:nvSpPr>
        <p:spPr>
          <a:xfrm>
            <a:off x="381000" y="6324601"/>
            <a:ext cx="1295400" cy="304800"/>
          </a:xfrm>
        </p:spPr>
        <p:txBody>
          <a:bodyPr/>
          <a:lstStyle/>
          <a:p>
            <a:r>
              <a:rPr lang="en-US" noProof="0"/>
              <a:t>January 2026</a:t>
            </a:r>
          </a:p>
        </p:txBody>
      </p:sp>
      <p:sp>
        <p:nvSpPr>
          <p:cNvPr id="13" name="Legal Line">
            <a:extLst>
              <a:ext uri="{FF2B5EF4-FFF2-40B4-BE49-F238E27FC236}">
                <a16:creationId xmlns:a16="http://schemas.microsoft.com/office/drawing/2014/main" id="{36D0E9C7-1F5A-81CC-4242-80983EF9D3CA}"/>
              </a:ext>
            </a:extLst>
          </p:cNvPr>
          <p:cNvSpPr>
            <a:spLocks noGrp="1"/>
          </p:cNvSpPr>
          <p:nvPr>
            <p:ph type="ftr" sz="quarter" idx="19"/>
          </p:nvPr>
        </p:nvSpPr>
        <p:spPr>
          <a:xfrm>
            <a:off x="1828800" y="6324602"/>
            <a:ext cx="4114800" cy="304800"/>
          </a:xfrm>
        </p:spPr>
        <p:txBody>
          <a:bodyPr/>
          <a:lstStyle>
            <a:lvl1pPr>
              <a:defRPr b="0" i="0">
                <a:latin typeface="Arial" panose="020B0604020202020204" pitchFamily="34" charset="0"/>
              </a:defRPr>
            </a:lvl1pPr>
          </a:lstStyle>
          <a:p>
            <a:r>
              <a:rPr lang="en-US" noProof="0"/>
              <a:t>© 2026 NTT DATA, Inc.</a:t>
            </a:r>
          </a:p>
        </p:txBody>
      </p:sp>
      <p:sp>
        <p:nvSpPr>
          <p:cNvPr id="14" name="Information Type">
            <a:extLst>
              <a:ext uri="{FF2B5EF4-FFF2-40B4-BE49-F238E27FC236}">
                <a16:creationId xmlns:a16="http://schemas.microsoft.com/office/drawing/2014/main" id="{F8A3F60F-BBBB-8A08-44FD-39E6AB0E2062}"/>
              </a:ext>
            </a:extLst>
          </p:cNvPr>
          <p:cNvSpPr>
            <a:spLocks noGrp="1"/>
          </p:cNvSpPr>
          <p:nvPr>
            <p:ph type="body" sz="quarter" idx="21" hasCustomPrompt="1"/>
          </p:nvPr>
        </p:nvSpPr>
        <p:spPr>
          <a:xfrm>
            <a:off x="9982200" y="359796"/>
            <a:ext cx="2065880" cy="304800"/>
          </a:xfrm>
          <a:prstGeom prst="rect">
            <a:avLst/>
          </a:prstGeom>
        </p:spPr>
        <p:txBody>
          <a:bodyPr anchor="ctr"/>
          <a:lstStyle>
            <a:lvl1pPr algn="ctr">
              <a:defRPr lang="en-US" sz="1200" b="0" i="0" kern="1200" dirty="0">
                <a:solidFill>
                  <a:schemeClr val="tx1">
                    <a:lumMod val="85000"/>
                  </a:schemeClr>
                </a:solidFill>
                <a:latin typeface="Arial" panose="020B0604020202020204" pitchFamily="34" charset="0"/>
                <a:ea typeface="+mn-ea"/>
                <a:cs typeface="+mn-cs"/>
              </a:defRPr>
            </a:lvl1pPr>
          </a:lstStyle>
          <a:p>
            <a:pPr lvl="0"/>
            <a:r>
              <a:rPr lang="en-US" noProof="0"/>
              <a:t>[Information Type]</a:t>
            </a:r>
          </a:p>
        </p:txBody>
      </p:sp>
      <p:sp>
        <p:nvSpPr>
          <p:cNvPr id="3" name="Text Placeholder 6">
            <a:extLst>
              <a:ext uri="{FF2B5EF4-FFF2-40B4-BE49-F238E27FC236}">
                <a16:creationId xmlns:a16="http://schemas.microsoft.com/office/drawing/2014/main" id="{FD957E5C-35D4-A4D9-6D53-531FEABE9BDB}"/>
              </a:ext>
            </a:extLst>
          </p:cNvPr>
          <p:cNvSpPr>
            <a:spLocks noGrp="1"/>
          </p:cNvSpPr>
          <p:nvPr>
            <p:ph type="body" sz="quarter" idx="17" hasCustomPrompt="1"/>
          </p:nvPr>
        </p:nvSpPr>
        <p:spPr>
          <a:xfrm>
            <a:off x="0" y="0"/>
            <a:ext cx="12192000" cy="6858000"/>
          </a:xfrm>
          <a:prstGeom prst="rect">
            <a:avLst/>
          </a:prstGeom>
          <a:blipFill>
            <a:blip r:embed="rId2" cstate="screen">
              <a:alphaModFix amt="45000"/>
              <a:extLst>
                <a:ext uri="{28A0092B-C50C-407E-A947-70E740481C1C}">
                  <a14:useLocalDpi xmlns:a14="http://schemas.microsoft.com/office/drawing/2010/main"/>
                </a:ext>
              </a:extLst>
            </a:blip>
            <a:stretch>
              <a:fillRect/>
            </a:stretch>
          </a:blipFill>
        </p:spPr>
        <p:txBody>
          <a:bodyPr/>
          <a:lstStyle>
            <a:lvl1pPr>
              <a:defRPr>
                <a:noFill/>
              </a:defRPr>
            </a:lvl1pPr>
          </a:lstStyle>
          <a:p>
            <a:pPr lvl="0"/>
            <a:r>
              <a:rPr lang="en-US"/>
              <a:t>  =</a:t>
            </a:r>
          </a:p>
        </p:txBody>
      </p:sp>
      <p:sp>
        <p:nvSpPr>
          <p:cNvPr id="8" name="Cover Photo Placeholder">
            <a:extLst>
              <a:ext uri="{FF2B5EF4-FFF2-40B4-BE49-F238E27FC236}">
                <a16:creationId xmlns:a16="http://schemas.microsoft.com/office/drawing/2014/main" id="{4B3E92DB-5563-6F86-C3D4-DF362E50763C}"/>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860241"/>
          </a:xfrm>
          <a:prstGeom prst="rect">
            <a:avLst/>
          </a:prstGeom>
          <a:noFill/>
        </p:spPr>
        <p:txBody>
          <a:bodyPr tIns="2743200" bIns="0" anchor="ctr"/>
          <a:lstStyle>
            <a:lvl1pPr marL="0" indent="0" algn="ctr">
              <a:buFontTx/>
              <a:buNone/>
              <a:defRPr sz="2400">
                <a:solidFill>
                  <a:schemeClr val="accent3"/>
                </a:solidFill>
                <a:latin typeface="+mn-lt"/>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a:t>Click to add image. Then Reorder: Send to back</a:t>
            </a:r>
          </a:p>
        </p:txBody>
      </p:sp>
      <p:sp>
        <p:nvSpPr>
          <p:cNvPr id="7" name="NTT DATA Global Logo" descr="NTT DATA Global Logo">
            <a:extLst>
              <a:ext uri="{FF2B5EF4-FFF2-40B4-BE49-F238E27FC236}">
                <a16:creationId xmlns:a16="http://schemas.microsoft.com/office/drawing/2014/main" id="{67CD9146-46D1-2584-90C9-AC323E0D78B1}"/>
              </a:ext>
            </a:extLst>
          </p:cNvPr>
          <p:cNvSpPr>
            <a:spLocks noGrp="1" noRot="1" noMove="1" noResize="1" noEditPoints="1" noAdjustHandles="1" noChangeArrowheads="1" noChangeShapeType="1"/>
          </p:cNvSpPr>
          <p:nvPr>
            <p:ph type="body" sz="quarter" idx="15"/>
          </p:nvPr>
        </p:nvSpPr>
        <p:spPr bwMode="black">
          <a:xfrm>
            <a:off x="402336" y="320040"/>
            <a:ext cx="1959724" cy="400077"/>
          </a:xfrm>
          <a:prstGeom prst="rect">
            <a:avLst/>
          </a:prstGeom>
          <a:blipFill dpi="0" rotWithShape="1">
            <a:blip r:embed="rId3"/>
            <a:srcRect/>
            <a:stretch>
              <a:fillRect/>
            </a:stretch>
          </a:blipFill>
        </p:spPr>
        <p:txBody>
          <a:bodyPr wrap="none" lIns="0" tIns="0" rIns="0" bIns="0"/>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5" name="SubTitle">
            <a:extLst>
              <a:ext uri="{FF2B5EF4-FFF2-40B4-BE49-F238E27FC236}">
                <a16:creationId xmlns:a16="http://schemas.microsoft.com/office/drawing/2014/main" id="{289963B8-6E2F-5789-EF80-E5E2D21D18E6}"/>
              </a:ext>
            </a:extLst>
          </p:cNvPr>
          <p:cNvSpPr>
            <a:spLocks noGrp="1"/>
          </p:cNvSpPr>
          <p:nvPr>
            <p:ph type="body" sz="quarter" idx="11" hasCustomPrompt="1"/>
          </p:nvPr>
        </p:nvSpPr>
        <p:spPr>
          <a:xfrm>
            <a:off x="381000" y="3810000"/>
            <a:ext cx="4800600" cy="533400"/>
          </a:xfrm>
          <a:prstGeom prst="rect">
            <a:avLst/>
          </a:prstGeom>
        </p:spPr>
        <p:txBody>
          <a:bodyPr lIns="0" tIns="45720" rIns="0"/>
          <a:lstStyle>
            <a:lvl1pPr>
              <a:defRPr lang="en-US" dirty="0" smtClean="0"/>
            </a:lvl1pPr>
          </a:lstStyle>
          <a:p>
            <a:pPr lvl="0">
              <a:lnSpc>
                <a:spcPct val="100000"/>
              </a:lnSpc>
            </a:pPr>
            <a:r>
              <a:rPr lang="en-US" noProof="0"/>
              <a:t>Click to enter/edit subtitle text</a:t>
            </a:r>
          </a:p>
        </p:txBody>
      </p:sp>
      <p:sp>
        <p:nvSpPr>
          <p:cNvPr id="2" name="MainTitle">
            <a:extLst>
              <a:ext uri="{FF2B5EF4-FFF2-40B4-BE49-F238E27FC236}">
                <a16:creationId xmlns:a16="http://schemas.microsoft.com/office/drawing/2014/main" id="{32F4D80C-C221-F8D0-FC62-DDD4F8E72621}"/>
              </a:ext>
            </a:extLst>
          </p:cNvPr>
          <p:cNvSpPr>
            <a:spLocks noGrp="1"/>
          </p:cNvSpPr>
          <p:nvPr>
            <p:ph type="title" hasCustomPrompt="1"/>
          </p:nvPr>
        </p:nvSpPr>
        <p:spPr>
          <a:xfrm>
            <a:off x="381000" y="2438400"/>
            <a:ext cx="4800600" cy="1371600"/>
          </a:xfrm>
        </p:spPr>
        <p:txBody>
          <a:bodyPr/>
          <a:lstStyle/>
          <a:p>
            <a:r>
              <a:rPr lang="en-US" noProof="0"/>
              <a:t>Click to edit title</a:t>
            </a:r>
          </a:p>
        </p:txBody>
      </p:sp>
    </p:spTree>
    <p:extLst>
      <p:ext uri="{BB962C8B-B14F-4D97-AF65-F5344CB8AC3E}">
        <p14:creationId xmlns:p14="http://schemas.microsoft.com/office/powerpoint/2010/main" val="38484009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3 Column Body Text">
    <p:spTree>
      <p:nvGrpSpPr>
        <p:cNvPr id="1" name=""/>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EC1029E4-1377-300E-C065-31436ED68BAC}"/>
              </a:ext>
            </a:extLst>
          </p:cNvPr>
          <p:cNvSpPr>
            <a:spLocks noGrp="1"/>
          </p:cNvSpPr>
          <p:nvPr>
            <p:ph sz="quarter" idx="15"/>
          </p:nvPr>
        </p:nvSpPr>
        <p:spPr>
          <a:xfrm>
            <a:off x="4267200" y="1981200"/>
            <a:ext cx="3657600" cy="4267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2D21A092-B787-801E-8664-20954CF6809B}"/>
              </a:ext>
            </a:extLst>
          </p:cNvPr>
          <p:cNvSpPr>
            <a:spLocks noGrp="1"/>
          </p:cNvSpPr>
          <p:nvPr>
            <p:ph sz="quarter" idx="13"/>
          </p:nvPr>
        </p:nvSpPr>
        <p:spPr>
          <a:xfrm>
            <a:off x="381000" y="1981200"/>
            <a:ext cx="3657600" cy="4267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a:extLst>
              <a:ext uri="{FF2B5EF4-FFF2-40B4-BE49-F238E27FC236}">
                <a16:creationId xmlns:a16="http://schemas.microsoft.com/office/drawing/2014/main" id="{8F30C4A1-C250-7BEF-3BC2-9CFB6304F3D5}"/>
              </a:ext>
            </a:extLst>
          </p:cNvPr>
          <p:cNvSpPr>
            <a:spLocks noGrp="1"/>
          </p:cNvSpPr>
          <p:nvPr>
            <p:ph sz="quarter" idx="16"/>
          </p:nvPr>
        </p:nvSpPr>
        <p:spPr>
          <a:xfrm>
            <a:off x="8153400" y="1981200"/>
            <a:ext cx="3657600" cy="4267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1AB63C9B-9EF9-29CD-5D25-907D96874231}"/>
              </a:ext>
            </a:extLst>
          </p:cNvPr>
          <p:cNvSpPr>
            <a:spLocks noGrp="1"/>
          </p:cNvSpPr>
          <p:nvPr>
            <p:ph type="body" sz="quarter" idx="14"/>
          </p:nvPr>
        </p:nvSpPr>
        <p:spPr>
          <a:xfrm>
            <a:off x="381000" y="685800"/>
            <a:ext cx="11430000" cy="1066800"/>
          </a:xfrm>
          <a:prstGeom prst="rect">
            <a:avLst/>
          </a:prstGeom>
        </p:spPr>
        <p:txBody>
          <a:bodyPr lIns="0" rIns="0"/>
          <a:lstStyle>
            <a:lvl1pPr>
              <a:defRPr lang="en-US" sz="2800" dirty="0">
                <a:latin typeface="+mj-lt"/>
              </a:defRPr>
            </a:lvl1pPr>
          </a:lstStyle>
          <a:p>
            <a:pPr marL="0" lvl="0" indent="0">
              <a:lnSpc>
                <a:spcPct val="100000"/>
              </a:lnSpc>
              <a:buNone/>
            </a:pPr>
            <a:r>
              <a:rPr lang="en-US"/>
              <a:t>Click to edit Master text styles</a:t>
            </a:r>
          </a:p>
        </p:txBody>
      </p:sp>
      <p:sp>
        <p:nvSpPr>
          <p:cNvPr id="2" name="Title 1">
            <a:extLst>
              <a:ext uri="{FF2B5EF4-FFF2-40B4-BE49-F238E27FC236}">
                <a16:creationId xmlns:a16="http://schemas.microsoft.com/office/drawing/2014/main" id="{8341A231-5EDC-C1A1-4ABB-BC6DA52F4EC1}"/>
              </a:ext>
            </a:extLst>
          </p:cNvPr>
          <p:cNvSpPr>
            <a:spLocks noGrp="1"/>
          </p:cNvSpPr>
          <p:nvPr>
            <p:ph type="title"/>
          </p:nvPr>
        </p:nvSpPr>
        <p:spPr>
          <a:xfrm>
            <a:off x="381000" y="304801"/>
            <a:ext cx="11430000" cy="380999"/>
          </a:xfrm>
          <a:prstGeom prst="rect">
            <a:avLst/>
          </a:prstGeom>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DC224402-4AF5-E408-D3B7-C91183711897}"/>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DEDB1DA6-2C96-66B0-2A4C-85DA50585493}"/>
              </a:ext>
            </a:extLst>
          </p:cNvPr>
          <p:cNvSpPr>
            <a:spLocks noGrp="1"/>
          </p:cNvSpPr>
          <p:nvPr>
            <p:ph type="ftr" sz="quarter" idx="11"/>
          </p:nvPr>
        </p:nvSpPr>
        <p:spPr/>
        <p:txBody>
          <a:bodyPr/>
          <a:lstStyle/>
          <a:p>
            <a:r>
              <a:rPr lang="en-US" noProof="0"/>
              <a:t>© 2026 NTT DATA, Inc.</a:t>
            </a:r>
          </a:p>
        </p:txBody>
      </p:sp>
      <p:sp>
        <p:nvSpPr>
          <p:cNvPr id="5" name="Slide Number Placeholder 4">
            <a:extLst>
              <a:ext uri="{FF2B5EF4-FFF2-40B4-BE49-F238E27FC236}">
                <a16:creationId xmlns:a16="http://schemas.microsoft.com/office/drawing/2014/main" id="{E2979F26-3C27-4303-6B8D-77E75E532965}"/>
              </a:ext>
            </a:extLst>
          </p:cNvPr>
          <p:cNvSpPr>
            <a:spLocks noGrp="1"/>
          </p:cNvSpPr>
          <p:nvPr>
            <p:ph type="sldNum" sz="quarter" idx="12"/>
          </p:nvPr>
        </p:nvSpPr>
        <p:spPr/>
        <p:txBody>
          <a:bodyPr/>
          <a:lstStyle/>
          <a:p>
            <a:pPr algn="ctr"/>
            <a:fld id="{60D39823-8059-4D49-BD26-6D32C31B8621}" type="slidenum">
              <a:rPr lang="en-US" smtClean="0"/>
              <a:pPr algn="ctr"/>
              <a:t>‹#›</a:t>
            </a:fld>
            <a:endParaRPr lang="en-US"/>
          </a:p>
        </p:txBody>
      </p:sp>
    </p:spTree>
    <p:extLst>
      <p:ext uri="{BB962C8B-B14F-4D97-AF65-F5344CB8AC3E}">
        <p14:creationId xmlns:p14="http://schemas.microsoft.com/office/powerpoint/2010/main" val="78831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novationCurve on Right">
    <p:spTree>
      <p:nvGrpSpPr>
        <p:cNvPr id="1" name=""/>
        <p:cNvGrpSpPr/>
        <p:nvPr/>
      </p:nvGrpSpPr>
      <p:grpSpPr>
        <a:xfrm>
          <a:off x="0" y="0"/>
          <a:ext cx="0" cy="0"/>
          <a:chOff x="0" y="0"/>
          <a:chExt cx="0" cy="0"/>
        </a:xfrm>
      </p:grpSpPr>
      <p:pic>
        <p:nvPicPr>
          <p:cNvPr id="7" name="Innovation Curve">
            <a:extLst>
              <a:ext uri="{FF2B5EF4-FFF2-40B4-BE49-F238E27FC236}">
                <a16:creationId xmlns:a16="http://schemas.microsoft.com/office/drawing/2014/main" id="{8BB232A3-2995-9204-E802-F3C30F0CB2E1}"/>
              </a:ext>
              <a:ext uri="{C183D7F6-B498-43B3-948B-1728B52AA6E4}">
                <adec:decorative xmlns:adec="http://schemas.microsoft.com/office/drawing/2017/decorative" val="1"/>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8070773" y="2431973"/>
            <a:ext cx="3740227" cy="3740227"/>
          </a:xfrm>
          <a:prstGeom prst="rect">
            <a:avLst/>
          </a:prstGeom>
        </p:spPr>
      </p:pic>
      <p:sp>
        <p:nvSpPr>
          <p:cNvPr id="6" name="Date">
            <a:extLst>
              <a:ext uri="{FF2B5EF4-FFF2-40B4-BE49-F238E27FC236}">
                <a16:creationId xmlns:a16="http://schemas.microsoft.com/office/drawing/2014/main" id="{89BF2500-0204-6794-6117-994843069250}"/>
              </a:ext>
            </a:extLst>
          </p:cNvPr>
          <p:cNvSpPr>
            <a:spLocks noGrp="1"/>
          </p:cNvSpPr>
          <p:nvPr>
            <p:ph type="dt" sz="half" idx="13"/>
          </p:nvPr>
        </p:nvSpPr>
        <p:spPr/>
        <p:txBody>
          <a:bodyPr/>
          <a:lstStyle/>
          <a:p>
            <a:r>
              <a:rPr lang="en-US" noProof="0"/>
              <a:t>January 2026</a:t>
            </a:r>
          </a:p>
        </p:txBody>
      </p:sp>
      <p:sp>
        <p:nvSpPr>
          <p:cNvPr id="8" name="Legal">
            <a:extLst>
              <a:ext uri="{FF2B5EF4-FFF2-40B4-BE49-F238E27FC236}">
                <a16:creationId xmlns:a16="http://schemas.microsoft.com/office/drawing/2014/main" id="{D7F3AF08-D3FE-D48F-2C81-D85ABE9C5856}"/>
              </a:ext>
              <a:ext uri="{C183D7F6-B498-43B3-948B-1728B52AA6E4}">
                <adec:decorative xmlns:adec="http://schemas.microsoft.com/office/drawing/2017/decorative" val="1"/>
              </a:ext>
            </a:extLst>
          </p:cNvPr>
          <p:cNvSpPr>
            <a:spLocks noGrp="1"/>
          </p:cNvSpPr>
          <p:nvPr>
            <p:ph type="ftr" sz="quarter" idx="14"/>
          </p:nvPr>
        </p:nvSpPr>
        <p:spPr/>
        <p:txBody>
          <a:bodyPr/>
          <a:lstStyle>
            <a:lvl1pPr>
              <a:defRPr b="0" i="0">
                <a:latin typeface="Arial" panose="020B0604020202020204" pitchFamily="34" charset="0"/>
              </a:defRPr>
            </a:lvl1pPr>
          </a:lstStyle>
          <a:p>
            <a:r>
              <a:rPr lang="en-US" noProof="0"/>
              <a:t>© 2026 NTT DATA, Inc.</a:t>
            </a:r>
          </a:p>
        </p:txBody>
      </p:sp>
      <p:sp>
        <p:nvSpPr>
          <p:cNvPr id="2" name="Title">
            <a:extLst>
              <a:ext uri="{FF2B5EF4-FFF2-40B4-BE49-F238E27FC236}">
                <a16:creationId xmlns:a16="http://schemas.microsoft.com/office/drawing/2014/main" id="{607343D4-00F3-960A-5C32-DA3E33AB5993}"/>
              </a:ext>
            </a:extLst>
          </p:cNvPr>
          <p:cNvSpPr>
            <a:spLocks noGrp="1"/>
          </p:cNvSpPr>
          <p:nvPr>
            <p:ph type="title" hasCustomPrompt="1"/>
          </p:nvPr>
        </p:nvSpPr>
        <p:spPr>
          <a:xfrm>
            <a:off x="381000" y="2286000"/>
            <a:ext cx="7239000" cy="3886200"/>
          </a:xfrm>
        </p:spPr>
        <p:txBody>
          <a:bodyPr/>
          <a:lstStyle>
            <a:lvl1pPr>
              <a:defRPr>
                <a:solidFill>
                  <a:schemeClr val="bg1"/>
                </a:solidFill>
                <a:latin typeface="Georgia" panose="02040502050405020303" pitchFamily="18" charset="0"/>
              </a:defRPr>
            </a:lvl1pPr>
          </a:lstStyle>
          <a:p>
            <a:r>
              <a:rPr lang="en-US" noProof="0"/>
              <a:t>Click to edit title</a:t>
            </a:r>
          </a:p>
        </p:txBody>
      </p:sp>
      <p:sp>
        <p:nvSpPr>
          <p:cNvPr id="4" name="Slide Number">
            <a:extLst>
              <a:ext uri="{FF2B5EF4-FFF2-40B4-BE49-F238E27FC236}">
                <a16:creationId xmlns:a16="http://schemas.microsoft.com/office/drawing/2014/main" id="{2E2042BF-1D87-6AA4-DDBE-C7FEC20F521B}"/>
              </a:ext>
            </a:extLst>
          </p:cNvPr>
          <p:cNvSpPr>
            <a:spLocks noGrp="1"/>
          </p:cNvSpPr>
          <p:nvPr>
            <p:ph type="sldNum" sz="quarter" idx="11"/>
          </p:nvPr>
        </p:nvSpPr>
        <p:spPr/>
        <p:txBody>
          <a:bodyPr lIns="0" tIns="0" rIns="0" bIns="0"/>
          <a:lstStyle/>
          <a:p>
            <a:fld id="{58D24BC2-2B9E-4076-8133-31C4983A0EB9}" type="slidenum">
              <a:rPr lang="en-US" noProof="0" smtClean="0"/>
              <a:pPr/>
              <a:t>‹#›</a:t>
            </a:fld>
            <a:endParaRPr lang="en-US" noProof="0"/>
          </a:p>
        </p:txBody>
      </p:sp>
      <p:sp>
        <p:nvSpPr>
          <p:cNvPr id="5" name="Section Number">
            <a:extLst>
              <a:ext uri="{FF2B5EF4-FFF2-40B4-BE49-F238E27FC236}">
                <a16:creationId xmlns:a16="http://schemas.microsoft.com/office/drawing/2014/main" id="{4387841E-BCE3-E808-6ADE-02F702DCA42C}"/>
              </a:ext>
            </a:extLst>
          </p:cNvPr>
          <p:cNvSpPr>
            <a:spLocks noGrp="1"/>
          </p:cNvSpPr>
          <p:nvPr>
            <p:ph type="body" sz="quarter" idx="12" hasCustomPrompt="1"/>
          </p:nvPr>
        </p:nvSpPr>
        <p:spPr>
          <a:xfrm>
            <a:off x="381000" y="152400"/>
            <a:ext cx="11430000" cy="1600200"/>
          </a:xfrm>
          <a:prstGeom prst="rect">
            <a:avLst/>
          </a:prstGeom>
        </p:spPr>
        <p:txBody>
          <a:bodyPr lIns="0" tIns="45720" rIns="0"/>
          <a:lstStyle>
            <a:lvl1pPr>
              <a:defRPr lang="en-US" sz="9600" b="1" dirty="0" smtClean="0">
                <a:solidFill>
                  <a:schemeClr val="bg2"/>
                </a:solidFill>
              </a:defRPr>
            </a:lvl1pPr>
          </a:lstStyle>
          <a:p>
            <a:pPr lvl="0">
              <a:lnSpc>
                <a:spcPct val="100000"/>
              </a:lnSpc>
            </a:pPr>
            <a:r>
              <a:rPr lang="en-US" noProof="0"/>
              <a:t>#</a:t>
            </a:r>
          </a:p>
        </p:txBody>
      </p:sp>
      <p:sp>
        <p:nvSpPr>
          <p:cNvPr id="9" name="InformationType">
            <a:extLst>
              <a:ext uri="{FF2B5EF4-FFF2-40B4-BE49-F238E27FC236}">
                <a16:creationId xmlns:a16="http://schemas.microsoft.com/office/drawing/2014/main" id="{274D0AF7-1A05-1559-4931-0828264A673B}"/>
              </a:ext>
            </a:extLst>
          </p:cNvPr>
          <p:cNvSpPr>
            <a:spLocks noGrp="1"/>
          </p:cNvSpPr>
          <p:nvPr>
            <p:ph type="body" sz="quarter" idx="21" hasCustomPrompt="1"/>
          </p:nvPr>
        </p:nvSpPr>
        <p:spPr>
          <a:xfrm>
            <a:off x="6858000" y="6400031"/>
            <a:ext cx="2065880" cy="304800"/>
          </a:xfrm>
          <a:prstGeom prst="rect">
            <a:avLst/>
          </a:prstGeom>
        </p:spPr>
        <p:txBody>
          <a:bodyPr anchor="ctr"/>
          <a:lstStyle>
            <a:lvl1pPr algn="ctr">
              <a:defRPr lang="en-US" sz="800" b="0" i="0" kern="1200" dirty="0">
                <a:solidFill>
                  <a:schemeClr val="tx2"/>
                </a:solidFill>
                <a:latin typeface="Arial" panose="020B0604020202020204" pitchFamily="34" charset="0"/>
                <a:ea typeface="+mn-ea"/>
                <a:cs typeface="+mn-cs"/>
              </a:defRPr>
            </a:lvl1pPr>
          </a:lstStyle>
          <a:p>
            <a:pPr lvl="0"/>
            <a:r>
              <a:rPr lang="en-US" noProof="0"/>
              <a:t>[Information Type]</a:t>
            </a:r>
          </a:p>
        </p:txBody>
      </p:sp>
    </p:spTree>
    <p:extLst>
      <p:ext uri="{BB962C8B-B14F-4D97-AF65-F5344CB8AC3E}">
        <p14:creationId xmlns:p14="http://schemas.microsoft.com/office/powerpoint/2010/main" val="1009628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ovation Curve with Embedded Image on Left">
    <p:spTree>
      <p:nvGrpSpPr>
        <p:cNvPr id="1" name=""/>
        <p:cNvGrpSpPr/>
        <p:nvPr/>
      </p:nvGrpSpPr>
      <p:grpSpPr>
        <a:xfrm>
          <a:off x="0" y="0"/>
          <a:ext cx="0" cy="0"/>
          <a:chOff x="0" y="0"/>
          <a:chExt cx="0" cy="0"/>
        </a:xfrm>
      </p:grpSpPr>
      <p:pic>
        <p:nvPicPr>
          <p:cNvPr id="7" name="Innovation Curve Grid">
            <a:extLst>
              <a:ext uri="{FF2B5EF4-FFF2-40B4-BE49-F238E27FC236}">
                <a16:creationId xmlns:a16="http://schemas.microsoft.com/office/drawing/2014/main" id="{5F909AEB-096B-408B-7E00-05020CE68BE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447060"/>
            <a:ext cx="3718800" cy="3718800"/>
          </a:xfrm>
          <a:prstGeom prst="rect">
            <a:avLst/>
          </a:prstGeom>
        </p:spPr>
      </p:pic>
      <p:sp>
        <p:nvSpPr>
          <p:cNvPr id="6" name="Picture Placeholder 9">
            <a:extLst>
              <a:ext uri="{FF2B5EF4-FFF2-40B4-BE49-F238E27FC236}">
                <a16:creationId xmlns:a16="http://schemas.microsoft.com/office/drawing/2014/main" id="{AFEDEDAD-5176-6B46-6061-8EFC6B390607}"/>
              </a:ext>
            </a:extLst>
          </p:cNvPr>
          <p:cNvSpPr>
            <a:spLocks noGrp="1"/>
          </p:cNvSpPr>
          <p:nvPr>
            <p:ph type="pic" sz="quarter" idx="17" hasCustomPrompt="1"/>
          </p:nvPr>
        </p:nvSpPr>
        <p:spPr bwMode="gray">
          <a:xfrm>
            <a:off x="396000" y="2447060"/>
            <a:ext cx="3718800" cy="3718800"/>
          </a:xfrm>
          <a:custGeom>
            <a:avLst/>
            <a:gdLst>
              <a:gd name="connsiteX0" fmla="*/ 1704548 w 5267271"/>
              <a:gd name="connsiteY0" fmla="*/ 0 h 5272719"/>
              <a:gd name="connsiteX1" fmla="*/ 3527745 w 5267271"/>
              <a:gd name="connsiteY1" fmla="*/ 1774521 h 5272719"/>
              <a:gd name="connsiteX2" fmla="*/ 5267271 w 5267271"/>
              <a:gd name="connsiteY2" fmla="*/ 5269498 h 5272719"/>
              <a:gd name="connsiteX3" fmla="*/ 3509088 w 5267271"/>
              <a:gd name="connsiteY3" fmla="*/ 5269044 h 5272719"/>
              <a:gd name="connsiteX4" fmla="*/ 1794302 w 5267271"/>
              <a:gd name="connsiteY4" fmla="*/ 1858626 h 5272719"/>
              <a:gd name="connsiteX5" fmla="*/ 1794667 w 5267271"/>
              <a:gd name="connsiteY5" fmla="*/ 5270472 h 5272719"/>
              <a:gd name="connsiteX6" fmla="*/ 0 w 5267271"/>
              <a:gd name="connsiteY6" fmla="*/ 5272719 h 5272719"/>
              <a:gd name="connsiteX7" fmla="*/ 3384 w 5267271"/>
              <a:gd name="connsiteY7" fmla="*/ 1714773 h 5272719"/>
              <a:gd name="connsiteX8" fmla="*/ 569360 w 5267271"/>
              <a:gd name="connsiteY8" fmla="*/ 333790 h 5272719"/>
              <a:gd name="connsiteX9" fmla="*/ 1704548 w 5267271"/>
              <a:gd name="connsiteY9" fmla="*/ 0 h 527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7271" h="5272719">
                <a:moveTo>
                  <a:pt x="1704548" y="0"/>
                </a:moveTo>
                <a:cubicBezTo>
                  <a:pt x="2442328" y="19929"/>
                  <a:pt x="2925708" y="438914"/>
                  <a:pt x="3527745" y="1774521"/>
                </a:cubicBezTo>
                <a:lnTo>
                  <a:pt x="5267271" y="5269498"/>
                </a:lnTo>
                <a:lnTo>
                  <a:pt x="3509088" y="5269044"/>
                </a:lnTo>
                <a:cubicBezTo>
                  <a:pt x="2932089" y="4085847"/>
                  <a:pt x="2376159" y="3052885"/>
                  <a:pt x="1794302" y="1858626"/>
                </a:cubicBezTo>
                <a:cubicBezTo>
                  <a:pt x="1800510" y="2806405"/>
                  <a:pt x="1797959" y="3550976"/>
                  <a:pt x="1794667" y="5270472"/>
                </a:cubicBezTo>
                <a:lnTo>
                  <a:pt x="0" y="5272719"/>
                </a:lnTo>
                <a:cubicBezTo>
                  <a:pt x="6041" y="3933998"/>
                  <a:pt x="-2660" y="3106972"/>
                  <a:pt x="3384" y="1714773"/>
                </a:cubicBezTo>
                <a:cubicBezTo>
                  <a:pt x="20552" y="931022"/>
                  <a:pt x="285832" y="562108"/>
                  <a:pt x="569360" y="333790"/>
                </a:cubicBezTo>
                <a:cubicBezTo>
                  <a:pt x="852888" y="105472"/>
                  <a:pt x="1272212" y="9538"/>
                  <a:pt x="1704548" y="0"/>
                </a:cubicBezTo>
                <a:close/>
              </a:path>
            </a:pathLst>
          </a:custGeom>
          <a:solidFill>
            <a:schemeClr val="tx1">
              <a:lumMod val="75000"/>
            </a:schemeClr>
          </a:solidFill>
          <a:ln w="12700">
            <a:solidFill>
              <a:schemeClr val="tx1">
                <a:lumMod val="65000"/>
              </a:schemeClr>
            </a:solidFill>
          </a:ln>
          <a:effectLst/>
        </p:spPr>
        <p:txBody>
          <a:bodyPr wrap="none" lIns="0" tIns="1371600" rIns="0" anchor="t">
            <a:noAutofit/>
          </a:bodyPr>
          <a:lstStyle>
            <a:lvl1pPr marL="0" indent="0" algn="ctr">
              <a:buFontTx/>
              <a:buNone/>
              <a:defRPr sz="1100">
                <a:solidFill>
                  <a:schemeClr val="bg1"/>
                </a:solidFill>
              </a:defRPr>
            </a:lvl1pPr>
          </a:lstStyle>
          <a:p>
            <a:r>
              <a:rPr lang="en-US"/>
              <a:t>      Click to add picture</a:t>
            </a:r>
          </a:p>
        </p:txBody>
      </p:sp>
      <p:sp>
        <p:nvSpPr>
          <p:cNvPr id="5" name="Date">
            <a:extLst>
              <a:ext uri="{FF2B5EF4-FFF2-40B4-BE49-F238E27FC236}">
                <a16:creationId xmlns:a16="http://schemas.microsoft.com/office/drawing/2014/main" id="{8C7EA28C-8B63-7DD1-EDD6-535B46EC3F80}"/>
              </a:ext>
            </a:extLst>
          </p:cNvPr>
          <p:cNvSpPr>
            <a:spLocks noGrp="1"/>
          </p:cNvSpPr>
          <p:nvPr>
            <p:ph type="dt" sz="half" idx="18"/>
          </p:nvPr>
        </p:nvSpPr>
        <p:spPr/>
        <p:txBody>
          <a:bodyPr/>
          <a:lstStyle/>
          <a:p>
            <a:r>
              <a:rPr lang="en-US" noProof="0"/>
              <a:t>January 2026</a:t>
            </a:r>
          </a:p>
        </p:txBody>
      </p:sp>
      <p:sp>
        <p:nvSpPr>
          <p:cNvPr id="8" name="Legal">
            <a:extLst>
              <a:ext uri="{FF2B5EF4-FFF2-40B4-BE49-F238E27FC236}">
                <a16:creationId xmlns:a16="http://schemas.microsoft.com/office/drawing/2014/main" id="{6897360E-9D4A-FD52-676D-E4BF4B702EF7}"/>
              </a:ext>
              <a:ext uri="{C183D7F6-B498-43B3-948B-1728B52AA6E4}">
                <adec:decorative xmlns:adec="http://schemas.microsoft.com/office/drawing/2017/decorative" val="1"/>
              </a:ext>
            </a:extLst>
          </p:cNvPr>
          <p:cNvSpPr>
            <a:spLocks noGrp="1"/>
          </p:cNvSpPr>
          <p:nvPr>
            <p:ph type="ftr" sz="quarter" idx="19"/>
          </p:nvPr>
        </p:nvSpPr>
        <p:spPr/>
        <p:txBody>
          <a:bodyPr/>
          <a:lstStyle>
            <a:lvl1pPr>
              <a:defRPr b="0" i="0">
                <a:latin typeface="Arial" panose="020B0604020202020204" pitchFamily="34" charset="0"/>
              </a:defRPr>
            </a:lvl1pPr>
          </a:lstStyle>
          <a:p>
            <a:r>
              <a:rPr lang="en-US" noProof="0"/>
              <a:t>© 2026 NTT DATA, Inc.</a:t>
            </a:r>
          </a:p>
        </p:txBody>
      </p:sp>
      <p:sp>
        <p:nvSpPr>
          <p:cNvPr id="2" name="Title">
            <a:extLst>
              <a:ext uri="{FF2B5EF4-FFF2-40B4-BE49-F238E27FC236}">
                <a16:creationId xmlns:a16="http://schemas.microsoft.com/office/drawing/2014/main" id="{A725B5FD-E0E9-1E4B-5EFE-D46E0910A6CB}"/>
              </a:ext>
            </a:extLst>
          </p:cNvPr>
          <p:cNvSpPr>
            <a:spLocks noGrp="1"/>
          </p:cNvSpPr>
          <p:nvPr>
            <p:ph type="title" hasCustomPrompt="1"/>
          </p:nvPr>
        </p:nvSpPr>
        <p:spPr>
          <a:xfrm>
            <a:off x="4495800" y="2286000"/>
            <a:ext cx="7315200" cy="3886200"/>
          </a:xfrm>
        </p:spPr>
        <p:txBody>
          <a:bodyPr/>
          <a:lstStyle/>
          <a:p>
            <a:r>
              <a:rPr lang="en-US" noProof="0"/>
              <a:t>Click to edit title</a:t>
            </a:r>
          </a:p>
        </p:txBody>
      </p:sp>
      <p:sp>
        <p:nvSpPr>
          <p:cNvPr id="4" name="Slide Number">
            <a:extLst>
              <a:ext uri="{FF2B5EF4-FFF2-40B4-BE49-F238E27FC236}">
                <a16:creationId xmlns:a16="http://schemas.microsoft.com/office/drawing/2014/main" id="{FA7AEA8C-8EEB-CD6B-7753-A7002EA38C6B}"/>
              </a:ext>
            </a:extLst>
          </p:cNvPr>
          <p:cNvSpPr>
            <a:spLocks noGrp="1"/>
          </p:cNvSpPr>
          <p:nvPr>
            <p:ph type="sldNum" sz="quarter" idx="11"/>
          </p:nvPr>
        </p:nvSpPr>
        <p:spPr/>
        <p:txBody>
          <a:bodyPr lIns="0" tIns="0" rIns="0" bIns="0"/>
          <a:lstStyle/>
          <a:p>
            <a:fld id="{58D24BC2-2B9E-4076-8133-31C4983A0EB9}" type="slidenum">
              <a:rPr lang="en-US" noProof="0" smtClean="0"/>
              <a:pPr/>
              <a:t>‹#›</a:t>
            </a:fld>
            <a:endParaRPr lang="en-US" noProof="0"/>
          </a:p>
        </p:txBody>
      </p:sp>
      <p:sp>
        <p:nvSpPr>
          <p:cNvPr id="12" name="Section Number">
            <a:extLst>
              <a:ext uri="{FF2B5EF4-FFF2-40B4-BE49-F238E27FC236}">
                <a16:creationId xmlns:a16="http://schemas.microsoft.com/office/drawing/2014/main" id="{4337322C-F1A6-A8D5-2662-80C365ECE1C8}"/>
              </a:ext>
            </a:extLst>
          </p:cNvPr>
          <p:cNvSpPr>
            <a:spLocks noGrp="1"/>
          </p:cNvSpPr>
          <p:nvPr>
            <p:ph type="body" sz="quarter" idx="12" hasCustomPrompt="1"/>
          </p:nvPr>
        </p:nvSpPr>
        <p:spPr>
          <a:xfrm>
            <a:off x="4495800" y="685800"/>
            <a:ext cx="7315200" cy="1447800"/>
          </a:xfrm>
          <a:prstGeom prst="rect">
            <a:avLst/>
          </a:prstGeom>
        </p:spPr>
        <p:txBody>
          <a:bodyPr lIns="0" tIns="45720" rIns="0"/>
          <a:lstStyle>
            <a:lvl1pPr>
              <a:defRPr lang="en-US" sz="9600" b="1" dirty="0" smtClean="0">
                <a:solidFill>
                  <a:schemeClr val="bg2"/>
                </a:solidFill>
              </a:defRPr>
            </a:lvl1pPr>
          </a:lstStyle>
          <a:p>
            <a:pPr lvl="0">
              <a:lnSpc>
                <a:spcPct val="100000"/>
              </a:lnSpc>
            </a:pPr>
            <a:r>
              <a:rPr lang="en-US" noProof="0"/>
              <a:t>#</a:t>
            </a:r>
          </a:p>
        </p:txBody>
      </p:sp>
      <p:sp>
        <p:nvSpPr>
          <p:cNvPr id="9" name="InformationType">
            <a:extLst>
              <a:ext uri="{FF2B5EF4-FFF2-40B4-BE49-F238E27FC236}">
                <a16:creationId xmlns:a16="http://schemas.microsoft.com/office/drawing/2014/main" id="{5872B4FB-4C21-1855-289C-D882501BA889}"/>
              </a:ext>
            </a:extLst>
          </p:cNvPr>
          <p:cNvSpPr>
            <a:spLocks noGrp="1"/>
          </p:cNvSpPr>
          <p:nvPr>
            <p:ph type="body" sz="quarter" idx="21" hasCustomPrompt="1"/>
          </p:nvPr>
        </p:nvSpPr>
        <p:spPr>
          <a:xfrm>
            <a:off x="6858000" y="6400031"/>
            <a:ext cx="2065880" cy="304800"/>
          </a:xfrm>
          <a:prstGeom prst="rect">
            <a:avLst/>
          </a:prstGeom>
        </p:spPr>
        <p:txBody>
          <a:bodyPr anchor="ctr"/>
          <a:lstStyle>
            <a:lvl1pPr algn="ctr">
              <a:defRPr lang="en-US" sz="800" b="0" i="0" kern="1200" dirty="0">
                <a:solidFill>
                  <a:schemeClr val="tx2"/>
                </a:solidFill>
                <a:latin typeface="Arial" panose="020B0604020202020204" pitchFamily="34" charset="0"/>
                <a:ea typeface="+mn-ea"/>
                <a:cs typeface="+mn-cs"/>
              </a:defRPr>
            </a:lvl1pPr>
          </a:lstStyle>
          <a:p>
            <a:pPr lvl="0"/>
            <a:r>
              <a:rPr lang="en-US" noProof="0"/>
              <a:t>[Information Type]</a:t>
            </a:r>
          </a:p>
        </p:txBody>
      </p:sp>
    </p:spTree>
    <p:extLst>
      <p:ext uri="{BB962C8B-B14F-4D97-AF65-F5344CB8AC3E}">
        <p14:creationId xmlns:p14="http://schemas.microsoft.com/office/powerpoint/2010/main" val="2253760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Sidebar on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F741D54-F18D-E80B-E1F9-560492621C87}"/>
              </a:ext>
            </a:extLst>
          </p:cNvPr>
          <p:cNvSpPr>
            <a:spLocks noGrp="1"/>
          </p:cNvSpPr>
          <p:nvPr>
            <p:ph type="pic" sz="quarter" idx="12" hasCustomPrompt="1"/>
          </p:nvPr>
        </p:nvSpPr>
        <p:spPr>
          <a:xfrm>
            <a:off x="0" y="0"/>
            <a:ext cx="4038600" cy="6858000"/>
          </a:xfrm>
          <a:prstGeom prst="rect">
            <a:avLst/>
          </a:prstGeom>
          <a:solidFill>
            <a:schemeClr val="tx1">
              <a:lumMod val="75000"/>
            </a:schemeClr>
          </a:solidFill>
        </p:spPr>
        <p:txBody>
          <a:bodyPr tIns="2743200"/>
          <a:lstStyle>
            <a:lvl1pPr marL="0" indent="0" algn="ctr">
              <a:buNone/>
              <a:defRPr sz="2000">
                <a:solidFill>
                  <a:schemeClr val="bg1"/>
                </a:solidFill>
              </a:defRPr>
            </a:lvl1pPr>
          </a:lstStyle>
          <a:p>
            <a:r>
              <a:rPr lang="en-US"/>
              <a:t>Click to add picture</a:t>
            </a:r>
          </a:p>
        </p:txBody>
      </p:sp>
      <p:sp>
        <p:nvSpPr>
          <p:cNvPr id="2" name="Date">
            <a:extLst>
              <a:ext uri="{FF2B5EF4-FFF2-40B4-BE49-F238E27FC236}">
                <a16:creationId xmlns:a16="http://schemas.microsoft.com/office/drawing/2014/main" id="{DF94F6E8-6831-27C9-61B5-A91A50CA5715}"/>
              </a:ext>
            </a:extLst>
          </p:cNvPr>
          <p:cNvSpPr>
            <a:spLocks noGrp="1"/>
          </p:cNvSpPr>
          <p:nvPr>
            <p:ph type="dt" sz="half" idx="14"/>
          </p:nvPr>
        </p:nvSpPr>
        <p:spPr>
          <a:xfrm>
            <a:off x="4495800" y="6400800"/>
            <a:ext cx="909320" cy="304799"/>
          </a:xfrm>
          <a:ln w="3175">
            <a:noFill/>
          </a:ln>
        </p:spPr>
        <p:txBody>
          <a:bodyPr/>
          <a:lstStyle/>
          <a:p>
            <a:r>
              <a:rPr lang="en-US" noProof="0"/>
              <a:t>January 2026</a:t>
            </a:r>
          </a:p>
        </p:txBody>
      </p:sp>
      <p:sp>
        <p:nvSpPr>
          <p:cNvPr id="6" name="Legal">
            <a:extLst>
              <a:ext uri="{FF2B5EF4-FFF2-40B4-BE49-F238E27FC236}">
                <a16:creationId xmlns:a16="http://schemas.microsoft.com/office/drawing/2014/main" id="{3F699943-421D-6DD0-F669-4FB4352770D4}"/>
              </a:ext>
              <a:ext uri="{C183D7F6-B498-43B3-948B-1728B52AA6E4}">
                <adec:decorative xmlns:adec="http://schemas.microsoft.com/office/drawing/2017/decorative" val="1"/>
              </a:ext>
            </a:extLst>
          </p:cNvPr>
          <p:cNvSpPr>
            <a:spLocks noGrp="1"/>
          </p:cNvSpPr>
          <p:nvPr>
            <p:ph type="ftr" sz="quarter" idx="15"/>
          </p:nvPr>
        </p:nvSpPr>
        <p:spPr>
          <a:xfrm>
            <a:off x="5479269" y="6400801"/>
            <a:ext cx="2364251" cy="304799"/>
          </a:xfrm>
          <a:ln w="3175">
            <a:noFill/>
          </a:ln>
        </p:spPr>
        <p:txBody>
          <a:bodyPr/>
          <a:lstStyle>
            <a:lvl1pPr>
              <a:defRPr b="0" i="0">
                <a:latin typeface="Arial" panose="020B0604020202020204" pitchFamily="34" charset="0"/>
              </a:defRPr>
            </a:lvl1pPr>
          </a:lstStyle>
          <a:p>
            <a:r>
              <a:rPr lang="en-US" noProof="0"/>
              <a:t>© 2026 NTT DATA, Inc.</a:t>
            </a:r>
          </a:p>
        </p:txBody>
      </p:sp>
      <p:sp>
        <p:nvSpPr>
          <p:cNvPr id="8" name="Title">
            <a:extLst>
              <a:ext uri="{FF2B5EF4-FFF2-40B4-BE49-F238E27FC236}">
                <a16:creationId xmlns:a16="http://schemas.microsoft.com/office/drawing/2014/main" id="{378ED44B-0811-B32D-0C14-3157DD853975}"/>
              </a:ext>
            </a:extLst>
          </p:cNvPr>
          <p:cNvSpPr>
            <a:spLocks noGrp="1"/>
          </p:cNvSpPr>
          <p:nvPr>
            <p:ph type="title" hasCustomPrompt="1"/>
          </p:nvPr>
        </p:nvSpPr>
        <p:spPr>
          <a:xfrm>
            <a:off x="4495800" y="2286000"/>
            <a:ext cx="7315200" cy="3886200"/>
          </a:xfrm>
        </p:spPr>
        <p:txBody>
          <a:bodyPr/>
          <a:lstStyle/>
          <a:p>
            <a:r>
              <a:rPr lang="en-US" noProof="0"/>
              <a:t>Click to edit title</a:t>
            </a:r>
          </a:p>
        </p:txBody>
      </p:sp>
      <p:sp>
        <p:nvSpPr>
          <p:cNvPr id="4" name="Slide Number">
            <a:extLst>
              <a:ext uri="{FF2B5EF4-FFF2-40B4-BE49-F238E27FC236}">
                <a16:creationId xmlns:a16="http://schemas.microsoft.com/office/drawing/2014/main" id="{DCB869EF-7066-7A3E-AA6F-C7CD49114F5B}"/>
              </a:ext>
            </a:extLst>
          </p:cNvPr>
          <p:cNvSpPr>
            <a:spLocks noGrp="1"/>
          </p:cNvSpPr>
          <p:nvPr>
            <p:ph type="sldNum" sz="quarter" idx="11"/>
          </p:nvPr>
        </p:nvSpPr>
        <p:spPr>
          <a:xfrm>
            <a:off x="7973400" y="6400800"/>
            <a:ext cx="360000" cy="304801"/>
          </a:xfrm>
          <a:ln w="3175">
            <a:noFill/>
          </a:ln>
        </p:spPr>
        <p:txBody>
          <a:bodyPr/>
          <a:lstStyle/>
          <a:p>
            <a:fld id="{58D24BC2-2B9E-4076-8133-31C4983A0EB9}" type="slidenum">
              <a:rPr lang="en-US" noProof="0" smtClean="0"/>
              <a:pPr/>
              <a:t>‹#›</a:t>
            </a:fld>
            <a:endParaRPr lang="en-US" noProof="0"/>
          </a:p>
        </p:txBody>
      </p:sp>
      <p:sp>
        <p:nvSpPr>
          <p:cNvPr id="7" name="Section Number">
            <a:extLst>
              <a:ext uri="{FF2B5EF4-FFF2-40B4-BE49-F238E27FC236}">
                <a16:creationId xmlns:a16="http://schemas.microsoft.com/office/drawing/2014/main" id="{D2FA19E7-E40A-0756-7707-A3998AC3C7FD}"/>
              </a:ext>
            </a:extLst>
          </p:cNvPr>
          <p:cNvSpPr>
            <a:spLocks noGrp="1"/>
          </p:cNvSpPr>
          <p:nvPr>
            <p:ph type="body" sz="quarter" idx="13" hasCustomPrompt="1"/>
          </p:nvPr>
        </p:nvSpPr>
        <p:spPr>
          <a:xfrm>
            <a:off x="4495800" y="685800"/>
            <a:ext cx="7315200" cy="1447800"/>
          </a:xfrm>
          <a:prstGeom prst="rect">
            <a:avLst/>
          </a:prstGeom>
        </p:spPr>
        <p:txBody>
          <a:bodyPr lIns="0" tIns="45720" rIns="0"/>
          <a:lstStyle>
            <a:lvl1pPr>
              <a:defRPr lang="en-US" sz="9600" b="1" dirty="0" smtClean="0">
                <a:solidFill>
                  <a:schemeClr val="bg2"/>
                </a:solidFill>
              </a:defRPr>
            </a:lvl1pPr>
          </a:lstStyle>
          <a:p>
            <a:pPr lvl="0">
              <a:lnSpc>
                <a:spcPct val="100000"/>
              </a:lnSpc>
            </a:pPr>
            <a:r>
              <a:rPr lang="en-US" noProof="0"/>
              <a:t>#</a:t>
            </a:r>
          </a:p>
        </p:txBody>
      </p:sp>
      <p:sp>
        <p:nvSpPr>
          <p:cNvPr id="9" name="InformationType">
            <a:extLst>
              <a:ext uri="{FF2B5EF4-FFF2-40B4-BE49-F238E27FC236}">
                <a16:creationId xmlns:a16="http://schemas.microsoft.com/office/drawing/2014/main" id="{9B54D94D-E040-EB57-692A-F673B1C00496}"/>
              </a:ext>
            </a:extLst>
          </p:cNvPr>
          <p:cNvSpPr>
            <a:spLocks noGrp="1"/>
          </p:cNvSpPr>
          <p:nvPr>
            <p:ph type="body" sz="quarter" idx="21" hasCustomPrompt="1"/>
          </p:nvPr>
        </p:nvSpPr>
        <p:spPr>
          <a:xfrm>
            <a:off x="8449720" y="6400031"/>
            <a:ext cx="2065880" cy="304800"/>
          </a:xfrm>
          <a:prstGeom prst="rect">
            <a:avLst/>
          </a:prstGeom>
          <a:ln>
            <a:noFill/>
          </a:ln>
        </p:spPr>
        <p:txBody>
          <a:bodyPr anchor="ctr"/>
          <a:lstStyle>
            <a:lvl1pPr algn="ctr">
              <a:defRPr lang="en-US" sz="800" b="0" i="0" kern="1200" dirty="0">
                <a:solidFill>
                  <a:schemeClr val="tx2"/>
                </a:solidFill>
                <a:latin typeface="Arial" panose="020B0604020202020204" pitchFamily="34" charset="0"/>
                <a:ea typeface="+mn-ea"/>
                <a:cs typeface="+mn-cs"/>
              </a:defRPr>
            </a:lvl1pPr>
          </a:lstStyle>
          <a:p>
            <a:pPr lvl="0"/>
            <a:r>
              <a:rPr lang="en-US" noProof="0"/>
              <a:t>[Information Type]</a:t>
            </a:r>
          </a:p>
        </p:txBody>
      </p:sp>
    </p:spTree>
    <p:extLst>
      <p:ext uri="{BB962C8B-B14F-4D97-AF65-F5344CB8AC3E}">
        <p14:creationId xmlns:p14="http://schemas.microsoft.com/office/powerpoint/2010/main" val="2890114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ith Footer">
    <p:spTree>
      <p:nvGrpSpPr>
        <p:cNvPr id="1" name=""/>
        <p:cNvGrpSpPr/>
        <p:nvPr/>
      </p:nvGrpSpPr>
      <p:grpSpPr>
        <a:xfrm>
          <a:off x="0" y="0"/>
          <a:ext cx="0" cy="0"/>
          <a:chOff x="0" y="0"/>
          <a:chExt cx="0" cy="0"/>
        </a:xfrm>
      </p:grpSpPr>
      <p:sp>
        <p:nvSpPr>
          <p:cNvPr id="2" name="Date">
            <a:extLst>
              <a:ext uri="{FF2B5EF4-FFF2-40B4-BE49-F238E27FC236}">
                <a16:creationId xmlns:a16="http://schemas.microsoft.com/office/drawing/2014/main" id="{EE784A98-DD2F-9213-B452-0888E8DA5082}"/>
              </a:ext>
              <a:ext uri="{C183D7F6-B498-43B3-948B-1728B52AA6E4}">
                <adec:decorative xmlns:adec="http://schemas.microsoft.com/office/drawing/2017/decorative" val="1"/>
              </a:ext>
            </a:extLst>
          </p:cNvPr>
          <p:cNvSpPr>
            <a:spLocks noGrp="1"/>
          </p:cNvSpPr>
          <p:nvPr>
            <p:ph type="dt" sz="half" idx="2"/>
          </p:nvPr>
        </p:nvSpPr>
        <p:spPr>
          <a:xfrm>
            <a:off x="381000" y="6400800"/>
            <a:ext cx="914400" cy="304800"/>
          </a:xfrm>
          <a:prstGeom prst="rect">
            <a:avLst/>
          </a:prstGeom>
        </p:spPr>
        <p:txBody>
          <a:bodyPr vert="horz" lIns="0" tIns="0" rIns="0" bIns="0" rtlCol="0" anchor="ctr"/>
          <a:lstStyle>
            <a:lvl1pPr algn="l">
              <a:defRPr sz="800">
                <a:solidFill>
                  <a:srgbClr val="050D24"/>
                </a:solidFill>
              </a:defRPr>
            </a:lvl1pPr>
          </a:lstStyle>
          <a:p>
            <a:r>
              <a:rPr lang="en-US" noProof="0"/>
              <a:t>January 2026</a:t>
            </a:r>
          </a:p>
        </p:txBody>
      </p:sp>
      <p:sp>
        <p:nvSpPr>
          <p:cNvPr id="6" name="Legal">
            <a:extLst>
              <a:ext uri="{FF2B5EF4-FFF2-40B4-BE49-F238E27FC236}">
                <a16:creationId xmlns:a16="http://schemas.microsoft.com/office/drawing/2014/main" id="{07FB7D70-C72D-6A53-CBE5-DAE9C28DCAA7}"/>
              </a:ext>
              <a:ext uri="{C183D7F6-B498-43B3-948B-1728B52AA6E4}">
                <adec:decorative xmlns:adec="http://schemas.microsoft.com/office/drawing/2017/decorative" val="1"/>
              </a:ext>
            </a:extLst>
          </p:cNvPr>
          <p:cNvSpPr>
            <a:spLocks noGrp="1"/>
          </p:cNvSpPr>
          <p:nvPr>
            <p:ph type="ftr" sz="quarter" idx="3"/>
          </p:nvPr>
        </p:nvSpPr>
        <p:spPr>
          <a:xfrm>
            <a:off x="1371599" y="6400800"/>
            <a:ext cx="4114801" cy="304800"/>
          </a:xfrm>
          <a:prstGeom prst="rect">
            <a:avLst/>
          </a:prstGeom>
        </p:spPr>
        <p:txBody>
          <a:bodyPr vert="horz" lIns="0" tIns="0" rIns="0" bIns="0" rtlCol="0" anchor="ctr"/>
          <a:lstStyle>
            <a:lvl1pPr algn="l">
              <a:defRPr sz="800" b="0" i="0">
                <a:solidFill>
                  <a:srgbClr val="050D24"/>
                </a:solidFill>
                <a:latin typeface="Arial" panose="020B0604020202020204" pitchFamily="34" charset="0"/>
              </a:defRPr>
            </a:lvl1pPr>
          </a:lstStyle>
          <a:p>
            <a:r>
              <a:rPr lang="en-US" noProof="0"/>
              <a:t>© 2026 NTT DATA, Inc.</a:t>
            </a:r>
          </a:p>
        </p:txBody>
      </p:sp>
      <p:sp>
        <p:nvSpPr>
          <p:cNvPr id="3" name="Slide Number">
            <a:extLst>
              <a:ext uri="{FF2B5EF4-FFF2-40B4-BE49-F238E27FC236}">
                <a16:creationId xmlns:a16="http://schemas.microsoft.com/office/drawing/2014/main" id="{DA1D7C05-6427-2687-6EB6-39368CA8EEB0}"/>
              </a:ext>
            </a:extLst>
          </p:cNvPr>
          <p:cNvSpPr>
            <a:spLocks noGrp="1"/>
          </p:cNvSpPr>
          <p:nvPr>
            <p:ph type="sldNum" sz="quarter" idx="10"/>
          </p:nvPr>
        </p:nvSpPr>
        <p:spPr>
          <a:xfrm>
            <a:off x="5562600" y="6400800"/>
            <a:ext cx="1066800" cy="304800"/>
          </a:xfrm>
        </p:spPr>
        <p:txBody>
          <a:bodyPr lIns="0" tIns="0" rIns="0" bIns="0"/>
          <a:lstStyle/>
          <a:p>
            <a:pPr algn="ctr"/>
            <a:fld id="{83ADEA99-682E-4231-A4C9-95AE759D37D5}" type="slidenum">
              <a:rPr lang="en-US" smtClean="0"/>
              <a:pPr algn="ctr"/>
              <a:t>‹#›</a:t>
            </a:fld>
            <a:endParaRPr lang="en-US"/>
          </a:p>
        </p:txBody>
      </p:sp>
    </p:spTree>
    <p:extLst>
      <p:ext uri="{BB962C8B-B14F-4D97-AF65-F5344CB8AC3E}">
        <p14:creationId xmlns:p14="http://schemas.microsoft.com/office/powerpoint/2010/main" val="3203369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Without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92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 Background, Full Innovation Curve on Left">
    <p:spTree>
      <p:nvGrpSpPr>
        <p:cNvPr id="1" name=""/>
        <p:cNvGrpSpPr/>
        <p:nvPr/>
      </p:nvGrpSpPr>
      <p:grpSpPr>
        <a:xfrm>
          <a:off x="0" y="0"/>
          <a:ext cx="0" cy="0"/>
          <a:chOff x="0" y="0"/>
          <a:chExt cx="0" cy="0"/>
        </a:xfrm>
      </p:grpSpPr>
      <p:sp>
        <p:nvSpPr>
          <p:cNvPr id="11" name="Text Placeholder 20">
            <a:extLst>
              <a:ext uri="{FF2B5EF4-FFF2-40B4-BE49-F238E27FC236}">
                <a16:creationId xmlns:a16="http://schemas.microsoft.com/office/drawing/2014/main" id="{4C066D7D-0D2A-E525-7A09-B865124FD30F}"/>
              </a:ext>
            </a:extLst>
          </p:cNvPr>
          <p:cNvSpPr>
            <a:spLocks noGrp="1"/>
          </p:cNvSpPr>
          <p:nvPr>
            <p:ph type="body" sz="quarter" idx="17"/>
          </p:nvPr>
        </p:nvSpPr>
        <p:spPr>
          <a:xfrm>
            <a:off x="0" y="3352800"/>
            <a:ext cx="12192000" cy="3505200"/>
          </a:xfrm>
          <a:prstGeom prst="rect">
            <a:avLst/>
          </a:prstGeom>
          <a:solidFill>
            <a:srgbClr val="050D24">
              <a:alpha val="57647"/>
            </a:srgbClr>
          </a:solidFill>
        </p:spPr>
        <p:txBody>
          <a:bodyPr/>
          <a:lstStyle>
            <a:lvl1pPr>
              <a:defRPr>
                <a:noFill/>
              </a:defRPr>
            </a:lvl1pPr>
            <a:lvl2pPr>
              <a:defRPr>
                <a:noFill/>
              </a:defRPr>
            </a:lvl2pPr>
            <a:lvl3pPr marL="914400" indent="0">
              <a:buNone/>
              <a:defRPr>
                <a:noFill/>
              </a:defRPr>
            </a:lvl3pPr>
            <a:lvl4pPr marL="1371600" indent="0">
              <a:buNone/>
              <a:defRPr>
                <a:noFill/>
              </a:defRPr>
            </a:lvl4pPr>
            <a:lvl5pPr marL="1828800" indent="0">
              <a:buNone/>
              <a:defRPr>
                <a:noFill/>
              </a:defRPr>
            </a:lvl5pPr>
          </a:lstStyle>
          <a:p>
            <a:pPr lvl="0"/>
            <a:endParaRPr lang="en-US"/>
          </a:p>
        </p:txBody>
      </p:sp>
      <p:sp>
        <p:nvSpPr>
          <p:cNvPr id="6" name="Picture Placeholder 4">
            <a:extLst>
              <a:ext uri="{FF2B5EF4-FFF2-40B4-BE49-F238E27FC236}">
                <a16:creationId xmlns:a16="http://schemas.microsoft.com/office/drawing/2014/main" id="{64ED725C-5701-90B3-92A2-BAE98517DD4F}"/>
              </a:ext>
            </a:extLst>
          </p:cNvPr>
          <p:cNvSpPr>
            <a:spLocks noGrp="1"/>
          </p:cNvSpPr>
          <p:nvPr>
            <p:ph type="pic" sz="quarter" idx="13" hasCustomPrompt="1"/>
          </p:nvPr>
        </p:nvSpPr>
        <p:spPr>
          <a:xfrm>
            <a:off x="0" y="3352800"/>
            <a:ext cx="12192000" cy="3509682"/>
          </a:xfrm>
          <a:prstGeom prst="rect">
            <a:avLst/>
          </a:prstGeom>
          <a:solidFill>
            <a:schemeClr val="tx1">
              <a:lumMod val="65000"/>
            </a:schemeClr>
          </a:solidFill>
        </p:spPr>
        <p:txBody>
          <a:bodyPr lIns="0" tIns="0" rIns="0" bIns="0" anchor="ctr"/>
          <a:lstStyle>
            <a:lvl1pPr marL="0" indent="0" algn="ctr">
              <a:buFontTx/>
              <a:buNone/>
              <a:defRPr sz="2400">
                <a:solidFill>
                  <a:schemeClr val="tx2"/>
                </a:solidFill>
                <a:latin typeface="+mn-lt"/>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a:t>Click to add image.</a:t>
            </a:r>
            <a:br>
              <a:rPr lang="en-US"/>
            </a:br>
            <a:r>
              <a:rPr lang="en-US"/>
              <a:t>Then Reorder: Send to back</a:t>
            </a:r>
          </a:p>
        </p:txBody>
      </p:sp>
      <p:sp>
        <p:nvSpPr>
          <p:cNvPr id="4" name="Innovation Cuver Over">
            <a:extLst>
              <a:ext uri="{FF2B5EF4-FFF2-40B4-BE49-F238E27FC236}">
                <a16:creationId xmlns:a16="http://schemas.microsoft.com/office/drawing/2014/main" id="{B6F394B1-2E3B-BF77-C553-C0A61B075558}"/>
              </a:ext>
              <a:ext uri="{C183D7F6-B498-43B3-948B-1728B52AA6E4}">
                <adec:decorative xmlns:adec="http://schemas.microsoft.com/office/drawing/2017/decorative" val="1"/>
              </a:ext>
            </a:extLst>
          </p:cNvPr>
          <p:cNvSpPr>
            <a:spLocks noGrp="1"/>
          </p:cNvSpPr>
          <p:nvPr>
            <p:ph type="body" sz="quarter" idx="14"/>
          </p:nvPr>
        </p:nvSpPr>
        <p:spPr>
          <a:xfrm>
            <a:off x="400574" y="3733800"/>
            <a:ext cx="2723626" cy="2743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a:extLst>
              <a:ext uri="{FF2B5EF4-FFF2-40B4-BE49-F238E27FC236}">
                <a16:creationId xmlns:a16="http://schemas.microsoft.com/office/drawing/2014/main" id="{63438233-72EE-8BA4-9BBA-043E2EBD6617}"/>
              </a:ext>
            </a:extLst>
          </p:cNvPr>
          <p:cNvSpPr>
            <a:spLocks noGrp="1"/>
          </p:cNvSpPr>
          <p:nvPr>
            <p:ph type="dt" sz="half" idx="18"/>
          </p:nvPr>
        </p:nvSpPr>
        <p:spPr>
          <a:xfrm>
            <a:off x="381000" y="3049200"/>
            <a:ext cx="1315720" cy="304800"/>
          </a:xfrm>
        </p:spPr>
        <p:txBody>
          <a:bodyPr/>
          <a:lstStyle/>
          <a:p>
            <a:r>
              <a:rPr lang="en-US" noProof="0"/>
              <a:t>January 2026</a:t>
            </a:r>
          </a:p>
        </p:txBody>
      </p:sp>
      <p:sp>
        <p:nvSpPr>
          <p:cNvPr id="9" name="SubTitle">
            <a:extLst>
              <a:ext uri="{FF2B5EF4-FFF2-40B4-BE49-F238E27FC236}">
                <a16:creationId xmlns:a16="http://schemas.microsoft.com/office/drawing/2014/main" id="{F84AF061-2BD7-B395-13B3-8F8BF417226F}"/>
              </a:ext>
            </a:extLst>
          </p:cNvPr>
          <p:cNvSpPr>
            <a:spLocks noGrp="1"/>
          </p:cNvSpPr>
          <p:nvPr>
            <p:ph type="body" sz="quarter" idx="16" hasCustomPrompt="1"/>
          </p:nvPr>
        </p:nvSpPr>
        <p:spPr>
          <a:xfrm>
            <a:off x="381000" y="2438400"/>
            <a:ext cx="11430000" cy="609600"/>
          </a:xfrm>
          <a:prstGeom prst="rect">
            <a:avLst/>
          </a:prstGeom>
        </p:spPr>
        <p:txBody>
          <a:bodyPr lIns="0" rIns="0"/>
          <a:lstStyle>
            <a:lvl1pPr marL="0" indent="0">
              <a:lnSpc>
                <a:spcPct val="100000"/>
              </a:lnSpc>
              <a:buFont typeface="Arial" panose="020B0604020202020204" pitchFamily="34" charset="0"/>
              <a:buNone/>
              <a:defRPr/>
            </a:lvl1pPr>
            <a:lvl2pPr marL="457200" indent="0">
              <a:buFont typeface="Arial" panose="020B0604020202020204" pitchFamily="34" charset="0"/>
              <a:buNone/>
              <a:defRPr/>
            </a:lvl2pPr>
            <a:lvl3pPr marL="914400" indent="0">
              <a:buNone/>
              <a:defRPr/>
            </a:lvl3pPr>
            <a:lvl4pPr marL="1371600" indent="0">
              <a:buNone/>
              <a:defRPr/>
            </a:lvl4pPr>
            <a:lvl5pPr marL="1828800" indent="0">
              <a:buNone/>
              <a:defRPr/>
            </a:lvl5pPr>
          </a:lstStyle>
          <a:p>
            <a:pPr lvl="0"/>
            <a:r>
              <a:rPr lang="en-US" noProof="0"/>
              <a:t>Click to enter the subtitle text</a:t>
            </a:r>
          </a:p>
        </p:txBody>
      </p:sp>
      <p:sp>
        <p:nvSpPr>
          <p:cNvPr id="2" name="Main Title">
            <a:extLst>
              <a:ext uri="{FF2B5EF4-FFF2-40B4-BE49-F238E27FC236}">
                <a16:creationId xmlns:a16="http://schemas.microsoft.com/office/drawing/2014/main" id="{2D27416B-E7EB-58FC-6089-EFC25F90FEE5}"/>
              </a:ext>
            </a:extLst>
          </p:cNvPr>
          <p:cNvSpPr>
            <a:spLocks noGrp="1"/>
          </p:cNvSpPr>
          <p:nvPr>
            <p:ph type="title"/>
          </p:nvPr>
        </p:nvSpPr>
        <p:spPr>
          <a:xfrm>
            <a:off x="381000" y="1066800"/>
            <a:ext cx="11430000" cy="1371600"/>
          </a:xfrm>
        </p:spPr>
        <p:txBody>
          <a:bodyPr/>
          <a:lstStyle>
            <a:lvl1pPr>
              <a:lnSpc>
                <a:spcPct val="100000"/>
              </a:lnSpc>
              <a:defRPr/>
            </a:lvl1pPr>
          </a:lstStyle>
          <a:p>
            <a:r>
              <a:rPr lang="en-US" noProof="0"/>
              <a:t>Click to edit Master title style</a:t>
            </a:r>
          </a:p>
        </p:txBody>
      </p:sp>
      <p:sp>
        <p:nvSpPr>
          <p:cNvPr id="8" name="Legal">
            <a:extLst>
              <a:ext uri="{FF2B5EF4-FFF2-40B4-BE49-F238E27FC236}">
                <a16:creationId xmlns:a16="http://schemas.microsoft.com/office/drawing/2014/main" id="{95537A3D-A82B-E164-8992-B04EE50C035A}"/>
              </a:ext>
              <a:ext uri="{C183D7F6-B498-43B3-948B-1728B52AA6E4}">
                <adec:decorative xmlns:adec="http://schemas.microsoft.com/office/drawing/2017/decorative" val="0"/>
              </a:ext>
            </a:extLst>
          </p:cNvPr>
          <p:cNvSpPr>
            <a:spLocks noGrp="1"/>
          </p:cNvSpPr>
          <p:nvPr>
            <p:ph type="ftr" sz="quarter" idx="19"/>
          </p:nvPr>
        </p:nvSpPr>
        <p:spPr>
          <a:xfrm>
            <a:off x="7848600" y="3049200"/>
            <a:ext cx="3962400" cy="304800"/>
          </a:xfrm>
        </p:spPr>
        <p:txBody>
          <a:bodyPr/>
          <a:lstStyle>
            <a:lvl1pPr algn="r">
              <a:defRPr b="0" i="0">
                <a:latin typeface="Arial" panose="020B0604020202020204" pitchFamily="34" charset="0"/>
              </a:defRPr>
            </a:lvl1pPr>
          </a:lstStyle>
          <a:p>
            <a:r>
              <a:rPr lang="en-US" noProof="0"/>
              <a:t>© 2026 NTT DATA, Inc.</a:t>
            </a:r>
          </a:p>
        </p:txBody>
      </p:sp>
      <p:sp>
        <p:nvSpPr>
          <p:cNvPr id="3" name="InformationType">
            <a:extLst>
              <a:ext uri="{FF2B5EF4-FFF2-40B4-BE49-F238E27FC236}">
                <a16:creationId xmlns:a16="http://schemas.microsoft.com/office/drawing/2014/main" id="{3FB62210-704E-0AA6-FD3C-50952599D536}"/>
              </a:ext>
            </a:extLst>
          </p:cNvPr>
          <p:cNvSpPr>
            <a:spLocks noGrp="1"/>
          </p:cNvSpPr>
          <p:nvPr>
            <p:ph type="body" sz="quarter" idx="21" hasCustomPrompt="1"/>
          </p:nvPr>
        </p:nvSpPr>
        <p:spPr>
          <a:xfrm>
            <a:off x="5063060" y="3043518"/>
            <a:ext cx="2065880" cy="304800"/>
          </a:xfrm>
          <a:prstGeom prst="rect">
            <a:avLst/>
          </a:prstGeom>
        </p:spPr>
        <p:txBody>
          <a:bodyPr anchor="ctr"/>
          <a:lstStyle>
            <a:lvl1pPr algn="ctr">
              <a:defRPr lang="en-US" sz="1200" b="0" i="0" kern="1200" dirty="0">
                <a:solidFill>
                  <a:schemeClr val="tx1"/>
                </a:solidFill>
                <a:latin typeface="Arial" panose="020B0604020202020204" pitchFamily="34" charset="0"/>
                <a:ea typeface="+mn-ea"/>
                <a:cs typeface="+mn-cs"/>
              </a:defRPr>
            </a:lvl1pPr>
          </a:lstStyle>
          <a:p>
            <a:pPr lvl="0"/>
            <a:r>
              <a:rPr lang="en-US" noProof="0"/>
              <a:t>[Information Type]</a:t>
            </a:r>
          </a:p>
        </p:txBody>
      </p:sp>
    </p:spTree>
    <p:extLst>
      <p:ext uri="{BB962C8B-B14F-4D97-AF65-F5344CB8AC3E}">
        <p14:creationId xmlns:p14="http://schemas.microsoft.com/office/powerpoint/2010/main" val="3273427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 Background, Full Innovation Curve on Right">
    <p:spTree>
      <p:nvGrpSpPr>
        <p:cNvPr id="1" name=""/>
        <p:cNvGrpSpPr/>
        <p:nvPr/>
      </p:nvGrpSpPr>
      <p:grpSpPr>
        <a:xfrm>
          <a:off x="0" y="0"/>
          <a:ext cx="0" cy="0"/>
          <a:chOff x="0" y="0"/>
          <a:chExt cx="0" cy="0"/>
        </a:xfrm>
      </p:grpSpPr>
      <p:sp>
        <p:nvSpPr>
          <p:cNvPr id="11" name="Text Placeholder 20">
            <a:extLst>
              <a:ext uri="{FF2B5EF4-FFF2-40B4-BE49-F238E27FC236}">
                <a16:creationId xmlns:a16="http://schemas.microsoft.com/office/drawing/2014/main" id="{4C066D7D-0D2A-E525-7A09-B865124FD30F}"/>
              </a:ext>
            </a:extLst>
          </p:cNvPr>
          <p:cNvSpPr>
            <a:spLocks noGrp="1"/>
          </p:cNvSpPr>
          <p:nvPr>
            <p:ph type="body" sz="quarter" idx="17"/>
          </p:nvPr>
        </p:nvSpPr>
        <p:spPr>
          <a:xfrm>
            <a:off x="0" y="3352800"/>
            <a:ext cx="12192000" cy="3505200"/>
          </a:xfrm>
          <a:prstGeom prst="rect">
            <a:avLst/>
          </a:prstGeom>
          <a:solidFill>
            <a:srgbClr val="050D24">
              <a:alpha val="57647"/>
            </a:srgbClr>
          </a:solidFill>
        </p:spPr>
        <p:txBody>
          <a:bodyPr/>
          <a:lstStyle>
            <a:lvl1pPr>
              <a:defRPr>
                <a:noFill/>
              </a:defRPr>
            </a:lvl1pPr>
            <a:lvl2pPr>
              <a:defRPr>
                <a:noFill/>
              </a:defRPr>
            </a:lvl2pPr>
            <a:lvl3pPr marL="914400" indent="0">
              <a:buNone/>
              <a:defRPr>
                <a:noFill/>
              </a:defRPr>
            </a:lvl3pPr>
            <a:lvl4pPr marL="1371600" indent="0">
              <a:buNone/>
              <a:defRPr>
                <a:noFill/>
              </a:defRPr>
            </a:lvl4pPr>
            <a:lvl5pPr marL="1828800" indent="0">
              <a:buNone/>
              <a:defRPr>
                <a:noFill/>
              </a:defRPr>
            </a:lvl5pPr>
          </a:lstStyle>
          <a:p>
            <a:pPr lvl="0"/>
            <a:endParaRPr lang="en-US"/>
          </a:p>
        </p:txBody>
      </p:sp>
      <p:sp>
        <p:nvSpPr>
          <p:cNvPr id="6" name="Picture Placeholder 4">
            <a:extLst>
              <a:ext uri="{FF2B5EF4-FFF2-40B4-BE49-F238E27FC236}">
                <a16:creationId xmlns:a16="http://schemas.microsoft.com/office/drawing/2014/main" id="{64ED725C-5701-90B3-92A2-BAE98517DD4F}"/>
              </a:ext>
            </a:extLst>
          </p:cNvPr>
          <p:cNvSpPr>
            <a:spLocks noGrp="1"/>
          </p:cNvSpPr>
          <p:nvPr>
            <p:ph type="pic" sz="quarter" idx="13" hasCustomPrompt="1"/>
          </p:nvPr>
        </p:nvSpPr>
        <p:spPr>
          <a:xfrm>
            <a:off x="0" y="3352800"/>
            <a:ext cx="12192000" cy="3509682"/>
          </a:xfrm>
          <a:prstGeom prst="rect">
            <a:avLst/>
          </a:prstGeom>
          <a:solidFill>
            <a:schemeClr val="tx1">
              <a:lumMod val="65000"/>
            </a:schemeClr>
          </a:solidFill>
        </p:spPr>
        <p:txBody>
          <a:bodyPr lIns="0" tIns="0" rIns="0" bIns="0" anchor="ctr"/>
          <a:lstStyle>
            <a:lvl1pPr marL="0" indent="0" algn="ctr">
              <a:buFontTx/>
              <a:buNone/>
              <a:defRPr sz="2400">
                <a:solidFill>
                  <a:schemeClr val="tx2"/>
                </a:solidFill>
                <a:latin typeface="+mn-lt"/>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a:t>Click to add image.</a:t>
            </a:r>
            <a:br>
              <a:rPr lang="en-US"/>
            </a:br>
            <a:r>
              <a:rPr lang="en-US"/>
              <a:t>Then Reorder: Send to back</a:t>
            </a:r>
          </a:p>
        </p:txBody>
      </p:sp>
      <p:sp>
        <p:nvSpPr>
          <p:cNvPr id="4" name="Innovation Curve Over">
            <a:extLst>
              <a:ext uri="{FF2B5EF4-FFF2-40B4-BE49-F238E27FC236}">
                <a16:creationId xmlns:a16="http://schemas.microsoft.com/office/drawing/2014/main" id="{B8631883-9801-E2CA-CA11-CDED97BC7972}"/>
              </a:ext>
              <a:ext uri="{C183D7F6-B498-43B3-948B-1728B52AA6E4}">
                <adec:decorative xmlns:adec="http://schemas.microsoft.com/office/drawing/2017/decorative" val="1"/>
              </a:ext>
            </a:extLst>
          </p:cNvPr>
          <p:cNvSpPr>
            <a:spLocks noGrp="1"/>
          </p:cNvSpPr>
          <p:nvPr>
            <p:ph type="body" sz="quarter" idx="14"/>
          </p:nvPr>
        </p:nvSpPr>
        <p:spPr>
          <a:xfrm>
            <a:off x="9067800" y="3733800"/>
            <a:ext cx="2741663" cy="2743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a:extLst>
              <a:ext uri="{FF2B5EF4-FFF2-40B4-BE49-F238E27FC236}">
                <a16:creationId xmlns:a16="http://schemas.microsoft.com/office/drawing/2014/main" id="{88AC34A6-2AC7-FC55-26A6-E925A628AC5C}"/>
              </a:ext>
            </a:extLst>
          </p:cNvPr>
          <p:cNvSpPr>
            <a:spLocks noGrp="1"/>
          </p:cNvSpPr>
          <p:nvPr>
            <p:ph type="dt" sz="half" idx="18"/>
          </p:nvPr>
        </p:nvSpPr>
        <p:spPr>
          <a:xfrm>
            <a:off x="381000" y="3049200"/>
            <a:ext cx="1315720" cy="304800"/>
          </a:xfrm>
        </p:spPr>
        <p:txBody>
          <a:bodyPr/>
          <a:lstStyle/>
          <a:p>
            <a:r>
              <a:rPr lang="en-US" noProof="0"/>
              <a:t>January 2026</a:t>
            </a:r>
          </a:p>
        </p:txBody>
      </p:sp>
      <p:sp>
        <p:nvSpPr>
          <p:cNvPr id="9" name="SubTitle">
            <a:extLst>
              <a:ext uri="{FF2B5EF4-FFF2-40B4-BE49-F238E27FC236}">
                <a16:creationId xmlns:a16="http://schemas.microsoft.com/office/drawing/2014/main" id="{F84AF061-2BD7-B395-13B3-8F8BF417226F}"/>
              </a:ext>
            </a:extLst>
          </p:cNvPr>
          <p:cNvSpPr>
            <a:spLocks noGrp="1"/>
          </p:cNvSpPr>
          <p:nvPr>
            <p:ph type="body" sz="quarter" idx="16" hasCustomPrompt="1"/>
          </p:nvPr>
        </p:nvSpPr>
        <p:spPr>
          <a:xfrm>
            <a:off x="381000" y="2438400"/>
            <a:ext cx="11430000" cy="609600"/>
          </a:xfrm>
          <a:prstGeom prst="rect">
            <a:avLst/>
          </a:prstGeom>
        </p:spPr>
        <p:txBody>
          <a:bodyPr lIns="0" rIns="0"/>
          <a:lstStyle>
            <a:lvl1pPr marL="0" indent="0">
              <a:lnSpc>
                <a:spcPct val="100000"/>
              </a:lnSpc>
              <a:buFont typeface="Arial" panose="020B0604020202020204" pitchFamily="34" charset="0"/>
              <a:buNone/>
              <a:defRPr/>
            </a:lvl1pPr>
            <a:lvl2pPr marL="457200" indent="0">
              <a:buFont typeface="Arial" panose="020B0604020202020204" pitchFamily="34" charset="0"/>
              <a:buNone/>
              <a:defRPr/>
            </a:lvl2pPr>
            <a:lvl3pPr marL="914400" indent="0">
              <a:buNone/>
              <a:defRPr/>
            </a:lvl3pPr>
            <a:lvl4pPr marL="1371600" indent="0">
              <a:buNone/>
              <a:defRPr/>
            </a:lvl4pPr>
            <a:lvl5pPr marL="1828800" indent="0">
              <a:buNone/>
              <a:defRPr/>
            </a:lvl5pPr>
          </a:lstStyle>
          <a:p>
            <a:pPr lvl="0"/>
            <a:r>
              <a:rPr lang="en-US" noProof="0"/>
              <a:t>Click to enter the subtitle text</a:t>
            </a:r>
          </a:p>
        </p:txBody>
      </p:sp>
      <p:sp>
        <p:nvSpPr>
          <p:cNvPr id="2" name="MainTitle">
            <a:extLst>
              <a:ext uri="{FF2B5EF4-FFF2-40B4-BE49-F238E27FC236}">
                <a16:creationId xmlns:a16="http://schemas.microsoft.com/office/drawing/2014/main" id="{2D27416B-E7EB-58FC-6089-EFC25F90FEE5}"/>
              </a:ext>
            </a:extLst>
          </p:cNvPr>
          <p:cNvSpPr>
            <a:spLocks noGrp="1"/>
          </p:cNvSpPr>
          <p:nvPr>
            <p:ph type="title"/>
          </p:nvPr>
        </p:nvSpPr>
        <p:spPr>
          <a:xfrm>
            <a:off x="381000" y="1066800"/>
            <a:ext cx="11430000" cy="1371600"/>
          </a:xfrm>
        </p:spPr>
        <p:txBody>
          <a:bodyPr/>
          <a:lstStyle>
            <a:lvl1pPr>
              <a:lnSpc>
                <a:spcPct val="100000"/>
              </a:lnSpc>
              <a:defRPr/>
            </a:lvl1pPr>
          </a:lstStyle>
          <a:p>
            <a:r>
              <a:rPr lang="en-US" noProof="0"/>
              <a:t>Click to edit Master title style</a:t>
            </a:r>
          </a:p>
        </p:txBody>
      </p:sp>
      <p:sp>
        <p:nvSpPr>
          <p:cNvPr id="8" name="Legal">
            <a:extLst>
              <a:ext uri="{FF2B5EF4-FFF2-40B4-BE49-F238E27FC236}">
                <a16:creationId xmlns:a16="http://schemas.microsoft.com/office/drawing/2014/main" id="{38082150-82CC-B102-D30B-562E582481E8}"/>
              </a:ext>
            </a:extLst>
          </p:cNvPr>
          <p:cNvSpPr>
            <a:spLocks noGrp="1"/>
          </p:cNvSpPr>
          <p:nvPr>
            <p:ph type="ftr" sz="quarter" idx="19"/>
          </p:nvPr>
        </p:nvSpPr>
        <p:spPr>
          <a:xfrm>
            <a:off x="7543800" y="3049200"/>
            <a:ext cx="4267200" cy="304800"/>
          </a:xfrm>
        </p:spPr>
        <p:txBody>
          <a:bodyPr/>
          <a:lstStyle>
            <a:lvl1pPr algn="r">
              <a:defRPr b="0" i="0">
                <a:latin typeface="Arial" panose="020B0604020202020204" pitchFamily="34" charset="0"/>
              </a:defRPr>
            </a:lvl1pPr>
          </a:lstStyle>
          <a:p>
            <a:r>
              <a:rPr lang="en-US" noProof="0"/>
              <a:t>© 2026 NTT DATA, Inc.</a:t>
            </a:r>
          </a:p>
        </p:txBody>
      </p:sp>
      <p:sp>
        <p:nvSpPr>
          <p:cNvPr id="3" name="InformationType">
            <a:extLst>
              <a:ext uri="{FF2B5EF4-FFF2-40B4-BE49-F238E27FC236}">
                <a16:creationId xmlns:a16="http://schemas.microsoft.com/office/drawing/2014/main" id="{C8CF5306-C118-5506-EE7B-F7E980B08BB7}"/>
              </a:ext>
            </a:extLst>
          </p:cNvPr>
          <p:cNvSpPr>
            <a:spLocks noGrp="1"/>
          </p:cNvSpPr>
          <p:nvPr>
            <p:ph type="body" sz="quarter" idx="21" hasCustomPrompt="1"/>
          </p:nvPr>
        </p:nvSpPr>
        <p:spPr>
          <a:xfrm>
            <a:off x="5063060" y="3043518"/>
            <a:ext cx="2065880" cy="304800"/>
          </a:xfrm>
          <a:prstGeom prst="rect">
            <a:avLst/>
          </a:prstGeom>
        </p:spPr>
        <p:txBody>
          <a:bodyPr anchor="ctr"/>
          <a:lstStyle>
            <a:lvl1pPr algn="ctr">
              <a:defRPr lang="en-US" sz="1200" b="0" i="0" kern="1200" dirty="0">
                <a:solidFill>
                  <a:schemeClr val="tx1"/>
                </a:solidFill>
                <a:latin typeface="Arial" panose="020B0604020202020204" pitchFamily="34" charset="0"/>
                <a:ea typeface="+mn-ea"/>
                <a:cs typeface="+mn-cs"/>
              </a:defRPr>
            </a:lvl1pPr>
          </a:lstStyle>
          <a:p>
            <a:pPr lvl="0"/>
            <a:r>
              <a:rPr lang="en-US" noProof="0"/>
              <a:t>[Information Type]</a:t>
            </a:r>
          </a:p>
        </p:txBody>
      </p:sp>
    </p:spTree>
    <p:extLst>
      <p:ext uri="{BB962C8B-B14F-4D97-AF65-F5344CB8AC3E}">
        <p14:creationId xmlns:p14="http://schemas.microsoft.com/office/powerpoint/2010/main" val="45195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Innovation Curve">
    <p:spTree>
      <p:nvGrpSpPr>
        <p:cNvPr id="1" name=""/>
        <p:cNvGrpSpPr/>
        <p:nvPr/>
      </p:nvGrpSpPr>
      <p:grpSpPr>
        <a:xfrm>
          <a:off x="0" y="0"/>
          <a:ext cx="0" cy="0"/>
          <a:chOff x="0" y="0"/>
          <a:chExt cx="0" cy="0"/>
        </a:xfrm>
      </p:grpSpPr>
      <p:pic>
        <p:nvPicPr>
          <p:cNvPr id="6" name="Innovation Curve">
            <a:extLst>
              <a:ext uri="{FF2B5EF4-FFF2-40B4-BE49-F238E27FC236}">
                <a16:creationId xmlns:a16="http://schemas.microsoft.com/office/drawing/2014/main" id="{EDBA60DD-C22A-9316-ED2B-2ACC0A685566}"/>
              </a:ext>
              <a:ext uri="{C183D7F6-B498-43B3-948B-1728B52AA6E4}">
                <adec:decorative xmlns:adec="http://schemas.microsoft.com/office/drawing/2017/decorative" val="1"/>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4" name="Date">
            <a:extLst>
              <a:ext uri="{FF2B5EF4-FFF2-40B4-BE49-F238E27FC236}">
                <a16:creationId xmlns:a16="http://schemas.microsoft.com/office/drawing/2014/main" id="{D755FCDF-1757-0DDE-B664-6E18DF38351C}"/>
              </a:ext>
            </a:extLst>
          </p:cNvPr>
          <p:cNvSpPr>
            <a:spLocks noGrp="1"/>
          </p:cNvSpPr>
          <p:nvPr>
            <p:ph type="dt" sz="half" idx="16"/>
          </p:nvPr>
        </p:nvSpPr>
        <p:spPr/>
        <p:txBody>
          <a:bodyPr/>
          <a:lstStyle/>
          <a:p>
            <a:r>
              <a:rPr lang="en-US" noProof="0"/>
              <a:t>January 2026</a:t>
            </a:r>
          </a:p>
        </p:txBody>
      </p:sp>
      <p:sp>
        <p:nvSpPr>
          <p:cNvPr id="5" name="SubTitle">
            <a:extLst>
              <a:ext uri="{FF2B5EF4-FFF2-40B4-BE49-F238E27FC236}">
                <a16:creationId xmlns:a16="http://schemas.microsoft.com/office/drawing/2014/main" id="{289963B8-6E2F-5789-EF80-E5E2D21D18E6}"/>
              </a:ext>
            </a:extLst>
          </p:cNvPr>
          <p:cNvSpPr>
            <a:spLocks noGrp="1"/>
          </p:cNvSpPr>
          <p:nvPr>
            <p:ph type="body" sz="quarter" idx="11" hasCustomPrompt="1"/>
          </p:nvPr>
        </p:nvSpPr>
        <p:spPr>
          <a:xfrm>
            <a:off x="381000" y="3810000"/>
            <a:ext cx="4800600" cy="533400"/>
          </a:xfrm>
          <a:prstGeom prst="rect">
            <a:avLst/>
          </a:prstGeom>
        </p:spPr>
        <p:txBody>
          <a:bodyPr lIns="0" tIns="45720" rIns="0"/>
          <a:lstStyle>
            <a:lvl1pPr>
              <a:defRPr lang="en-US" dirty="0" smtClean="0"/>
            </a:lvl1pPr>
          </a:lstStyle>
          <a:p>
            <a:pPr lvl="0">
              <a:lnSpc>
                <a:spcPct val="100000"/>
              </a:lnSpc>
            </a:pPr>
            <a:r>
              <a:rPr lang="en-US" noProof="0"/>
              <a:t>Click to enter/edit subtitle text</a:t>
            </a:r>
          </a:p>
        </p:txBody>
      </p:sp>
      <p:sp>
        <p:nvSpPr>
          <p:cNvPr id="2" name="MainTitle">
            <a:extLst>
              <a:ext uri="{FF2B5EF4-FFF2-40B4-BE49-F238E27FC236}">
                <a16:creationId xmlns:a16="http://schemas.microsoft.com/office/drawing/2014/main" id="{32F4D80C-C221-F8D0-FC62-DDD4F8E72621}"/>
              </a:ext>
            </a:extLst>
          </p:cNvPr>
          <p:cNvSpPr>
            <a:spLocks noGrp="1"/>
          </p:cNvSpPr>
          <p:nvPr>
            <p:ph type="title" hasCustomPrompt="1"/>
          </p:nvPr>
        </p:nvSpPr>
        <p:spPr>
          <a:xfrm>
            <a:off x="381000" y="2438400"/>
            <a:ext cx="4800600" cy="1371600"/>
          </a:xfrm>
        </p:spPr>
        <p:txBody>
          <a:bodyPr/>
          <a:lstStyle/>
          <a:p>
            <a:r>
              <a:rPr lang="en-US" noProof="0"/>
              <a:t>Click to edit title</a:t>
            </a:r>
          </a:p>
        </p:txBody>
      </p:sp>
      <p:sp>
        <p:nvSpPr>
          <p:cNvPr id="7" name="Legal">
            <a:extLst>
              <a:ext uri="{FF2B5EF4-FFF2-40B4-BE49-F238E27FC236}">
                <a16:creationId xmlns:a16="http://schemas.microsoft.com/office/drawing/2014/main" id="{D1339E27-17FE-46DF-AFFB-73BFB1153353}"/>
              </a:ext>
            </a:extLst>
          </p:cNvPr>
          <p:cNvSpPr>
            <a:spLocks noGrp="1"/>
          </p:cNvSpPr>
          <p:nvPr>
            <p:ph type="ftr" sz="quarter" idx="17"/>
          </p:nvPr>
        </p:nvSpPr>
        <p:spPr/>
        <p:txBody>
          <a:bodyPr/>
          <a:lstStyle>
            <a:lvl1pPr>
              <a:defRPr b="0" i="0">
                <a:latin typeface="Arial" panose="020B0604020202020204" pitchFamily="34" charset="0"/>
              </a:defRPr>
            </a:lvl1pPr>
          </a:lstStyle>
          <a:p>
            <a:r>
              <a:rPr lang="en-US" noProof="0"/>
              <a:t>© 2026 NTT DATA, Inc.</a:t>
            </a:r>
          </a:p>
        </p:txBody>
      </p:sp>
      <p:sp>
        <p:nvSpPr>
          <p:cNvPr id="8" name="InformationType">
            <a:extLst>
              <a:ext uri="{FF2B5EF4-FFF2-40B4-BE49-F238E27FC236}">
                <a16:creationId xmlns:a16="http://schemas.microsoft.com/office/drawing/2014/main" id="{97777627-C09C-D1AD-CBD9-F58394603738}"/>
              </a:ext>
            </a:extLst>
          </p:cNvPr>
          <p:cNvSpPr>
            <a:spLocks noGrp="1"/>
          </p:cNvSpPr>
          <p:nvPr>
            <p:ph type="body" sz="quarter" idx="21" hasCustomPrompt="1"/>
          </p:nvPr>
        </p:nvSpPr>
        <p:spPr>
          <a:xfrm>
            <a:off x="9982200" y="6324601"/>
            <a:ext cx="2065880" cy="304800"/>
          </a:xfrm>
          <a:prstGeom prst="rect">
            <a:avLst/>
          </a:prstGeom>
        </p:spPr>
        <p:txBody>
          <a:bodyPr anchor="ctr"/>
          <a:lstStyle>
            <a:lvl1pPr algn="ctr">
              <a:defRPr lang="en-US" sz="1200" b="0" i="0" kern="1200" dirty="0">
                <a:solidFill>
                  <a:schemeClr val="tx1"/>
                </a:solidFill>
                <a:latin typeface="Arial" panose="020B0604020202020204" pitchFamily="34" charset="0"/>
                <a:ea typeface="+mn-ea"/>
                <a:cs typeface="+mn-cs"/>
              </a:defRPr>
            </a:lvl1pPr>
          </a:lstStyle>
          <a:p>
            <a:pPr lvl="0"/>
            <a:r>
              <a:rPr lang="en-US" noProof="0"/>
              <a:t>[Information Type]</a:t>
            </a:r>
          </a:p>
        </p:txBody>
      </p:sp>
    </p:spTree>
    <p:extLst>
      <p:ext uri="{BB962C8B-B14F-4D97-AF65-F5344CB8AC3E}">
        <p14:creationId xmlns:p14="http://schemas.microsoft.com/office/powerpoint/2010/main" val="821160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rtial Innovation Curve">
    <p:spTree>
      <p:nvGrpSpPr>
        <p:cNvPr id="1" name=""/>
        <p:cNvGrpSpPr/>
        <p:nvPr/>
      </p:nvGrpSpPr>
      <p:grpSpPr>
        <a:xfrm>
          <a:off x="0" y="0"/>
          <a:ext cx="0" cy="0"/>
          <a:chOff x="0" y="0"/>
          <a:chExt cx="0" cy="0"/>
        </a:xfrm>
      </p:grpSpPr>
      <p:pic>
        <p:nvPicPr>
          <p:cNvPr id="4" name="Innovation Curve">
            <a:extLst>
              <a:ext uri="{FF2B5EF4-FFF2-40B4-BE49-F238E27FC236}">
                <a16:creationId xmlns:a16="http://schemas.microsoft.com/office/drawing/2014/main" id="{8FFE6425-34ED-5DB9-865C-1158B71405ED}"/>
              </a:ext>
              <a:ext uri="{C183D7F6-B498-43B3-948B-1728B52AA6E4}">
                <adec:decorative xmlns:adec="http://schemas.microsoft.com/office/drawing/2017/decorative" val="1"/>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7516218" y="-9334"/>
            <a:ext cx="4686799" cy="6867334"/>
          </a:xfrm>
          <a:prstGeom prst="rect">
            <a:avLst/>
          </a:prstGeom>
        </p:spPr>
      </p:pic>
      <p:sp>
        <p:nvSpPr>
          <p:cNvPr id="6" name="Date">
            <a:extLst>
              <a:ext uri="{FF2B5EF4-FFF2-40B4-BE49-F238E27FC236}">
                <a16:creationId xmlns:a16="http://schemas.microsoft.com/office/drawing/2014/main" id="{40435473-34D1-21A2-6355-15C49B8978DA}"/>
              </a:ext>
            </a:extLst>
          </p:cNvPr>
          <p:cNvSpPr>
            <a:spLocks noGrp="1"/>
          </p:cNvSpPr>
          <p:nvPr>
            <p:ph type="dt" sz="half" idx="16"/>
          </p:nvPr>
        </p:nvSpPr>
        <p:spPr/>
        <p:txBody>
          <a:bodyPr/>
          <a:lstStyle/>
          <a:p>
            <a:r>
              <a:rPr lang="en-US" noProof="0"/>
              <a:t>January 2026</a:t>
            </a:r>
          </a:p>
        </p:txBody>
      </p:sp>
      <p:sp>
        <p:nvSpPr>
          <p:cNvPr id="5" name="SubTitle">
            <a:extLst>
              <a:ext uri="{FF2B5EF4-FFF2-40B4-BE49-F238E27FC236}">
                <a16:creationId xmlns:a16="http://schemas.microsoft.com/office/drawing/2014/main" id="{289963B8-6E2F-5789-EF80-E5E2D21D18E6}"/>
              </a:ext>
            </a:extLst>
          </p:cNvPr>
          <p:cNvSpPr>
            <a:spLocks noGrp="1"/>
          </p:cNvSpPr>
          <p:nvPr>
            <p:ph type="body" sz="quarter" idx="11" hasCustomPrompt="1"/>
          </p:nvPr>
        </p:nvSpPr>
        <p:spPr>
          <a:xfrm>
            <a:off x="381000" y="3810000"/>
            <a:ext cx="6934200" cy="533400"/>
          </a:xfrm>
          <a:prstGeom prst="rect">
            <a:avLst/>
          </a:prstGeom>
        </p:spPr>
        <p:txBody>
          <a:bodyPr lIns="0" tIns="45720" rIns="0"/>
          <a:lstStyle>
            <a:lvl1pPr>
              <a:defRPr lang="en-US" dirty="0" smtClean="0"/>
            </a:lvl1pPr>
          </a:lstStyle>
          <a:p>
            <a:pPr lvl="0">
              <a:lnSpc>
                <a:spcPct val="100000"/>
              </a:lnSpc>
            </a:pPr>
            <a:r>
              <a:rPr lang="en-US" noProof="0"/>
              <a:t>Click to enter/edit subtitle text</a:t>
            </a:r>
          </a:p>
        </p:txBody>
      </p:sp>
      <p:sp>
        <p:nvSpPr>
          <p:cNvPr id="2" name="MainTitle">
            <a:extLst>
              <a:ext uri="{FF2B5EF4-FFF2-40B4-BE49-F238E27FC236}">
                <a16:creationId xmlns:a16="http://schemas.microsoft.com/office/drawing/2014/main" id="{32F4D80C-C221-F8D0-FC62-DDD4F8E72621}"/>
              </a:ext>
            </a:extLst>
          </p:cNvPr>
          <p:cNvSpPr>
            <a:spLocks noGrp="1"/>
          </p:cNvSpPr>
          <p:nvPr>
            <p:ph type="title" hasCustomPrompt="1"/>
          </p:nvPr>
        </p:nvSpPr>
        <p:spPr>
          <a:xfrm>
            <a:off x="381000" y="2438400"/>
            <a:ext cx="6934200" cy="1371600"/>
          </a:xfrm>
        </p:spPr>
        <p:txBody>
          <a:bodyPr/>
          <a:lstStyle/>
          <a:p>
            <a:r>
              <a:rPr lang="en-US" noProof="0"/>
              <a:t>Click to edit title</a:t>
            </a:r>
          </a:p>
        </p:txBody>
      </p:sp>
      <p:sp>
        <p:nvSpPr>
          <p:cNvPr id="7" name="Legal">
            <a:extLst>
              <a:ext uri="{FF2B5EF4-FFF2-40B4-BE49-F238E27FC236}">
                <a16:creationId xmlns:a16="http://schemas.microsoft.com/office/drawing/2014/main" id="{F59C948C-D3BF-CA4F-F542-ED2CE628FBFC}"/>
              </a:ext>
            </a:extLst>
          </p:cNvPr>
          <p:cNvSpPr>
            <a:spLocks noGrp="1"/>
          </p:cNvSpPr>
          <p:nvPr>
            <p:ph type="ftr" sz="quarter" idx="17"/>
          </p:nvPr>
        </p:nvSpPr>
        <p:spPr/>
        <p:txBody>
          <a:bodyPr/>
          <a:lstStyle>
            <a:lvl1pPr>
              <a:defRPr b="0" i="0">
                <a:latin typeface="Arial" panose="020B0604020202020204" pitchFamily="34" charset="0"/>
              </a:defRPr>
            </a:lvl1pPr>
          </a:lstStyle>
          <a:p>
            <a:r>
              <a:rPr lang="en-US" noProof="0"/>
              <a:t>© 2026 NTT DATA, Inc.</a:t>
            </a:r>
          </a:p>
        </p:txBody>
      </p:sp>
      <p:sp>
        <p:nvSpPr>
          <p:cNvPr id="3" name="InformationType">
            <a:extLst>
              <a:ext uri="{FF2B5EF4-FFF2-40B4-BE49-F238E27FC236}">
                <a16:creationId xmlns:a16="http://schemas.microsoft.com/office/drawing/2014/main" id="{4E848DEC-7A87-3CD5-E950-EEB6859D9E5E}"/>
              </a:ext>
            </a:extLst>
          </p:cNvPr>
          <p:cNvSpPr>
            <a:spLocks noGrp="1"/>
          </p:cNvSpPr>
          <p:nvPr>
            <p:ph type="body" sz="quarter" idx="21" hasCustomPrompt="1"/>
          </p:nvPr>
        </p:nvSpPr>
        <p:spPr>
          <a:xfrm>
            <a:off x="9982200" y="6324601"/>
            <a:ext cx="2065880" cy="304800"/>
          </a:xfrm>
          <a:prstGeom prst="rect">
            <a:avLst/>
          </a:prstGeom>
        </p:spPr>
        <p:txBody>
          <a:bodyPr anchor="ctr"/>
          <a:lstStyle>
            <a:lvl1pPr algn="ctr">
              <a:defRPr lang="en-US" sz="1200" b="0" i="0" kern="1200" dirty="0">
                <a:solidFill>
                  <a:schemeClr val="tx1"/>
                </a:solidFill>
                <a:latin typeface="Arial" panose="020B0604020202020204" pitchFamily="34" charset="0"/>
                <a:ea typeface="+mn-ea"/>
                <a:cs typeface="+mn-cs"/>
              </a:defRPr>
            </a:lvl1pPr>
          </a:lstStyle>
          <a:p>
            <a:pPr lvl="0"/>
            <a:r>
              <a:rPr lang="en-US" noProof="0"/>
              <a:t>[Information Type]</a:t>
            </a:r>
          </a:p>
        </p:txBody>
      </p:sp>
    </p:spTree>
    <p:extLst>
      <p:ext uri="{BB962C8B-B14F-4D97-AF65-F5344CB8AC3E}">
        <p14:creationId xmlns:p14="http://schemas.microsoft.com/office/powerpoint/2010/main" val="545914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Image Only">
    <p:spTree>
      <p:nvGrpSpPr>
        <p:cNvPr id="1" name=""/>
        <p:cNvGrpSpPr/>
        <p:nvPr/>
      </p:nvGrpSpPr>
      <p:grpSpPr>
        <a:xfrm>
          <a:off x="0" y="0"/>
          <a:ext cx="0" cy="0"/>
          <a:chOff x="0" y="0"/>
          <a:chExt cx="0" cy="0"/>
        </a:xfrm>
      </p:grpSpPr>
      <p:sp>
        <p:nvSpPr>
          <p:cNvPr id="10" name="Text Placeholder 20">
            <a:extLst>
              <a:ext uri="{FF2B5EF4-FFF2-40B4-BE49-F238E27FC236}">
                <a16:creationId xmlns:a16="http://schemas.microsoft.com/office/drawing/2014/main" id="{3F234039-F9BC-AAAE-A07E-DCF492696578}"/>
              </a:ext>
            </a:extLst>
          </p:cNvPr>
          <p:cNvSpPr>
            <a:spLocks noGrp="1"/>
          </p:cNvSpPr>
          <p:nvPr>
            <p:ph type="body" sz="quarter" idx="16"/>
          </p:nvPr>
        </p:nvSpPr>
        <p:spPr>
          <a:xfrm>
            <a:off x="0" y="1"/>
            <a:ext cx="12192000" cy="6857999"/>
          </a:xfrm>
          <a:prstGeom prst="rect">
            <a:avLst/>
          </a:prstGeom>
          <a:solidFill>
            <a:srgbClr val="050D24">
              <a:alpha val="57647"/>
            </a:srgbClr>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a:extLst>
              <a:ext uri="{FF2B5EF4-FFF2-40B4-BE49-F238E27FC236}">
                <a16:creationId xmlns:a16="http://schemas.microsoft.com/office/drawing/2014/main" id="{44AC6934-5FBE-FCD3-D1F4-5F0671E877AB}"/>
              </a:ext>
            </a:extLst>
          </p:cNvPr>
          <p:cNvSpPr>
            <a:spLocks noGrp="1"/>
          </p:cNvSpPr>
          <p:nvPr>
            <p:ph type="dt" sz="half" idx="19"/>
          </p:nvPr>
        </p:nvSpPr>
        <p:spPr/>
        <p:txBody>
          <a:bodyPr/>
          <a:lstStyle/>
          <a:p>
            <a:r>
              <a:rPr lang="en-US" noProof="0"/>
              <a:t>January 2026</a:t>
            </a:r>
          </a:p>
        </p:txBody>
      </p:sp>
      <p:sp>
        <p:nvSpPr>
          <p:cNvPr id="6" name="SubTitle">
            <a:extLst>
              <a:ext uri="{FF2B5EF4-FFF2-40B4-BE49-F238E27FC236}">
                <a16:creationId xmlns:a16="http://schemas.microsoft.com/office/drawing/2014/main" id="{8721CA36-DC1A-9DA0-482B-013C59CEC0CF}"/>
              </a:ext>
            </a:extLst>
          </p:cNvPr>
          <p:cNvSpPr>
            <a:spLocks noGrp="1"/>
          </p:cNvSpPr>
          <p:nvPr>
            <p:ph type="body" sz="quarter" idx="17" hasCustomPrompt="1"/>
          </p:nvPr>
        </p:nvSpPr>
        <p:spPr>
          <a:xfrm>
            <a:off x="381000" y="3810000"/>
            <a:ext cx="11430000" cy="533400"/>
          </a:xfrm>
          <a:prstGeom prst="rect">
            <a:avLst/>
          </a:prstGeom>
        </p:spPr>
        <p:txBody>
          <a:bodyPr lIns="0" tIns="45720" rIns="0"/>
          <a:lstStyle>
            <a:lvl1pPr algn="l">
              <a:defRPr lang="en-US" dirty="0" smtClean="0"/>
            </a:lvl1pPr>
          </a:lstStyle>
          <a:p>
            <a:pPr lvl="0">
              <a:lnSpc>
                <a:spcPct val="100000"/>
              </a:lnSpc>
            </a:pPr>
            <a:r>
              <a:rPr lang="en-US" noProof="0"/>
              <a:t>Click to enter/edit subtitle text</a:t>
            </a:r>
          </a:p>
        </p:txBody>
      </p:sp>
      <p:sp>
        <p:nvSpPr>
          <p:cNvPr id="2" name="MainTitle">
            <a:extLst>
              <a:ext uri="{FF2B5EF4-FFF2-40B4-BE49-F238E27FC236}">
                <a16:creationId xmlns:a16="http://schemas.microsoft.com/office/drawing/2014/main" id="{32F4D80C-C221-F8D0-FC62-DDD4F8E72621}"/>
              </a:ext>
            </a:extLst>
          </p:cNvPr>
          <p:cNvSpPr>
            <a:spLocks noGrp="1"/>
          </p:cNvSpPr>
          <p:nvPr>
            <p:ph type="title" hasCustomPrompt="1"/>
          </p:nvPr>
        </p:nvSpPr>
        <p:spPr>
          <a:xfrm>
            <a:off x="381000" y="2438400"/>
            <a:ext cx="11430000" cy="1371600"/>
          </a:xfrm>
        </p:spPr>
        <p:txBody>
          <a:bodyPr/>
          <a:lstStyle/>
          <a:p>
            <a:r>
              <a:rPr lang="en-US" noProof="0"/>
              <a:t>Click to edit title</a:t>
            </a:r>
          </a:p>
        </p:txBody>
      </p:sp>
      <p:sp>
        <p:nvSpPr>
          <p:cNvPr id="5" name="Legal Line">
            <a:extLst>
              <a:ext uri="{FF2B5EF4-FFF2-40B4-BE49-F238E27FC236}">
                <a16:creationId xmlns:a16="http://schemas.microsoft.com/office/drawing/2014/main" id="{8F5AF9E9-1EA9-189A-D454-5A87BA7AE181}"/>
              </a:ext>
            </a:extLst>
          </p:cNvPr>
          <p:cNvSpPr>
            <a:spLocks noGrp="1"/>
          </p:cNvSpPr>
          <p:nvPr>
            <p:ph type="ftr" sz="quarter" idx="20"/>
          </p:nvPr>
        </p:nvSpPr>
        <p:spPr>
          <a:xfrm>
            <a:off x="1828800" y="6324602"/>
            <a:ext cx="4114800" cy="304800"/>
          </a:xfrm>
        </p:spPr>
        <p:txBody>
          <a:bodyPr/>
          <a:lstStyle>
            <a:lvl1pPr>
              <a:defRPr b="0" i="0">
                <a:latin typeface="Arial" panose="020B0604020202020204" pitchFamily="34" charset="0"/>
              </a:defRPr>
            </a:lvl1pPr>
          </a:lstStyle>
          <a:p>
            <a:r>
              <a:rPr lang="en-US" noProof="0"/>
              <a:t>© 2026 NTT DATA, Inc.</a:t>
            </a:r>
          </a:p>
        </p:txBody>
      </p:sp>
      <p:sp>
        <p:nvSpPr>
          <p:cNvPr id="7" name="InformationType">
            <a:extLst>
              <a:ext uri="{FF2B5EF4-FFF2-40B4-BE49-F238E27FC236}">
                <a16:creationId xmlns:a16="http://schemas.microsoft.com/office/drawing/2014/main" id="{51B77B86-8916-AB81-4396-509FE3651676}"/>
              </a:ext>
            </a:extLst>
          </p:cNvPr>
          <p:cNvSpPr>
            <a:spLocks noGrp="1"/>
          </p:cNvSpPr>
          <p:nvPr>
            <p:ph type="body" sz="quarter" idx="21" hasCustomPrompt="1"/>
          </p:nvPr>
        </p:nvSpPr>
        <p:spPr>
          <a:xfrm>
            <a:off x="9982200" y="6324601"/>
            <a:ext cx="2065880" cy="304800"/>
          </a:xfrm>
          <a:prstGeom prst="rect">
            <a:avLst/>
          </a:prstGeom>
        </p:spPr>
        <p:txBody>
          <a:bodyPr anchor="ctr"/>
          <a:lstStyle>
            <a:lvl1pPr algn="ctr">
              <a:defRPr lang="en-US" sz="1200" b="0" i="0" kern="1200" dirty="0">
                <a:solidFill>
                  <a:schemeClr val="tx1">
                    <a:lumMod val="85000"/>
                  </a:schemeClr>
                </a:solidFill>
                <a:latin typeface="Arial" panose="020B0604020202020204" pitchFamily="34" charset="0"/>
                <a:ea typeface="+mn-ea"/>
                <a:cs typeface="+mn-cs"/>
              </a:defRPr>
            </a:lvl1pPr>
          </a:lstStyle>
          <a:p>
            <a:pPr lvl="0"/>
            <a:r>
              <a:rPr lang="en-US" noProof="0"/>
              <a:t>[Information Type]</a:t>
            </a:r>
          </a:p>
        </p:txBody>
      </p:sp>
      <p:sp>
        <p:nvSpPr>
          <p:cNvPr id="4" name="Picture Placeholder 4">
            <a:extLst>
              <a:ext uri="{FF2B5EF4-FFF2-40B4-BE49-F238E27FC236}">
                <a16:creationId xmlns:a16="http://schemas.microsoft.com/office/drawing/2014/main" id="{A0CD6D9D-8D6C-BE0D-BAC6-0180996D77BF}"/>
              </a:ext>
            </a:extLst>
          </p:cNvPr>
          <p:cNvSpPr>
            <a:spLocks noGrp="1"/>
          </p:cNvSpPr>
          <p:nvPr>
            <p:ph type="pic" sz="quarter" idx="18" hasCustomPrompt="1"/>
          </p:nvPr>
        </p:nvSpPr>
        <p:spPr>
          <a:xfrm>
            <a:off x="0" y="0"/>
            <a:ext cx="12192000" cy="6862482"/>
          </a:xfrm>
          <a:prstGeom prst="rect">
            <a:avLst/>
          </a:prstGeom>
          <a:noFill/>
        </p:spPr>
        <p:txBody>
          <a:bodyPr tIns="2743200" bIns="0" anchor="ctr"/>
          <a:lstStyle>
            <a:lvl1pPr marL="0" indent="0" algn="ctr">
              <a:buFontTx/>
              <a:buNone/>
              <a:defRPr sz="2400">
                <a:solidFill>
                  <a:schemeClr val="accent3"/>
                </a:solidFill>
                <a:latin typeface="+mn-lt"/>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a:t>Click to add image. Then Reorder: Send to back</a:t>
            </a:r>
          </a:p>
        </p:txBody>
      </p:sp>
      <p:sp>
        <p:nvSpPr>
          <p:cNvPr id="3" name="NTT DATA Global Logo" descr="NTT DATA Global Logo">
            <a:extLst>
              <a:ext uri="{FF2B5EF4-FFF2-40B4-BE49-F238E27FC236}">
                <a16:creationId xmlns:a16="http://schemas.microsoft.com/office/drawing/2014/main" id="{111A4B15-57F9-BE95-1E63-1DD7D499E26F}"/>
              </a:ext>
            </a:extLst>
          </p:cNvPr>
          <p:cNvSpPr>
            <a:spLocks noGrp="1" noRot="1" noMove="1" noResize="1" noEditPoints="1" noAdjustHandles="1" noChangeArrowheads="1" noChangeShapeType="1"/>
          </p:cNvSpPr>
          <p:nvPr>
            <p:ph type="body" sz="quarter" idx="15"/>
          </p:nvPr>
        </p:nvSpPr>
        <p:spPr bwMode="black">
          <a:xfrm>
            <a:off x="402336" y="320040"/>
            <a:ext cx="1959724" cy="400077"/>
          </a:xfrm>
          <a:prstGeom prst="rect">
            <a:avLst/>
          </a:prstGeom>
          <a:blipFill dpi="0" rotWithShape="1">
            <a:blip r:embed="rId2"/>
            <a:srcRect/>
            <a:stretch>
              <a:fillRect/>
            </a:stretch>
          </a:blipFill>
        </p:spPr>
        <p:txBody>
          <a:bodyPr wrap="none" lIns="0" tIns="0" rIns="0" bIns="0"/>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Tree>
    <p:extLst>
      <p:ext uri="{BB962C8B-B14F-4D97-AF65-F5344CB8AC3E}">
        <p14:creationId xmlns:p14="http://schemas.microsoft.com/office/powerpoint/2010/main" val="1151273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o Innovation Curve">
    <p:spTree>
      <p:nvGrpSpPr>
        <p:cNvPr id="1" name=""/>
        <p:cNvGrpSpPr/>
        <p:nvPr/>
      </p:nvGrpSpPr>
      <p:grpSpPr>
        <a:xfrm>
          <a:off x="0" y="0"/>
          <a:ext cx="0" cy="0"/>
          <a:chOff x="0" y="0"/>
          <a:chExt cx="0" cy="0"/>
        </a:xfrm>
      </p:grpSpPr>
      <p:sp>
        <p:nvSpPr>
          <p:cNvPr id="4" name="Date">
            <a:extLst>
              <a:ext uri="{FF2B5EF4-FFF2-40B4-BE49-F238E27FC236}">
                <a16:creationId xmlns:a16="http://schemas.microsoft.com/office/drawing/2014/main" id="{59C9CC77-3312-DF50-2217-E80EE44FA30A}"/>
              </a:ext>
            </a:extLst>
          </p:cNvPr>
          <p:cNvSpPr>
            <a:spLocks noGrp="1"/>
          </p:cNvSpPr>
          <p:nvPr>
            <p:ph type="dt" sz="half" idx="18"/>
          </p:nvPr>
        </p:nvSpPr>
        <p:spPr/>
        <p:txBody>
          <a:bodyPr/>
          <a:lstStyle/>
          <a:p>
            <a:r>
              <a:rPr lang="en-US" noProof="0"/>
              <a:t>January 2026</a:t>
            </a:r>
          </a:p>
        </p:txBody>
      </p:sp>
      <p:sp>
        <p:nvSpPr>
          <p:cNvPr id="6" name="SubTitle">
            <a:extLst>
              <a:ext uri="{FF2B5EF4-FFF2-40B4-BE49-F238E27FC236}">
                <a16:creationId xmlns:a16="http://schemas.microsoft.com/office/drawing/2014/main" id="{8721CA36-DC1A-9DA0-482B-013C59CEC0CF}"/>
              </a:ext>
            </a:extLst>
          </p:cNvPr>
          <p:cNvSpPr>
            <a:spLocks noGrp="1"/>
          </p:cNvSpPr>
          <p:nvPr>
            <p:ph type="body" sz="quarter" idx="17" hasCustomPrompt="1"/>
          </p:nvPr>
        </p:nvSpPr>
        <p:spPr>
          <a:xfrm>
            <a:off x="381000" y="3810000"/>
            <a:ext cx="11430000" cy="533400"/>
          </a:xfrm>
          <a:prstGeom prst="rect">
            <a:avLst/>
          </a:prstGeom>
        </p:spPr>
        <p:txBody>
          <a:bodyPr lIns="0" tIns="45720" rIns="0"/>
          <a:lstStyle>
            <a:lvl1pPr algn="l">
              <a:defRPr lang="en-US" dirty="0" smtClean="0"/>
            </a:lvl1pPr>
          </a:lstStyle>
          <a:p>
            <a:pPr lvl="0">
              <a:lnSpc>
                <a:spcPct val="100000"/>
              </a:lnSpc>
            </a:pPr>
            <a:r>
              <a:rPr lang="en-US" noProof="0"/>
              <a:t>Click to enter/edit subtitle text</a:t>
            </a:r>
          </a:p>
        </p:txBody>
      </p:sp>
      <p:sp>
        <p:nvSpPr>
          <p:cNvPr id="2" name="MainTitle">
            <a:extLst>
              <a:ext uri="{FF2B5EF4-FFF2-40B4-BE49-F238E27FC236}">
                <a16:creationId xmlns:a16="http://schemas.microsoft.com/office/drawing/2014/main" id="{32F4D80C-C221-F8D0-FC62-DDD4F8E72621}"/>
              </a:ext>
            </a:extLst>
          </p:cNvPr>
          <p:cNvSpPr>
            <a:spLocks noGrp="1"/>
          </p:cNvSpPr>
          <p:nvPr>
            <p:ph type="title" hasCustomPrompt="1"/>
          </p:nvPr>
        </p:nvSpPr>
        <p:spPr>
          <a:xfrm>
            <a:off x="381000" y="2438400"/>
            <a:ext cx="11430000" cy="1371600"/>
          </a:xfrm>
        </p:spPr>
        <p:txBody>
          <a:bodyPr/>
          <a:lstStyle/>
          <a:p>
            <a:r>
              <a:rPr lang="en-US" noProof="0"/>
              <a:t>Click to edit title</a:t>
            </a:r>
          </a:p>
        </p:txBody>
      </p:sp>
      <p:sp>
        <p:nvSpPr>
          <p:cNvPr id="5" name="Legal">
            <a:extLst>
              <a:ext uri="{FF2B5EF4-FFF2-40B4-BE49-F238E27FC236}">
                <a16:creationId xmlns:a16="http://schemas.microsoft.com/office/drawing/2014/main" id="{5B8528D5-DF0F-FF95-7F24-C0763AA92F4A}"/>
              </a:ext>
            </a:extLst>
          </p:cNvPr>
          <p:cNvSpPr>
            <a:spLocks noGrp="1"/>
          </p:cNvSpPr>
          <p:nvPr>
            <p:ph type="ftr" sz="quarter" idx="19"/>
          </p:nvPr>
        </p:nvSpPr>
        <p:spPr/>
        <p:txBody>
          <a:bodyPr/>
          <a:lstStyle>
            <a:lvl1pPr>
              <a:defRPr b="0" i="0">
                <a:latin typeface="Arial" panose="020B0604020202020204" pitchFamily="34" charset="0"/>
              </a:defRPr>
            </a:lvl1pPr>
          </a:lstStyle>
          <a:p>
            <a:r>
              <a:rPr lang="en-US" noProof="0"/>
              <a:t>© 2026 NTT DATA, Inc.</a:t>
            </a:r>
          </a:p>
        </p:txBody>
      </p:sp>
      <p:sp>
        <p:nvSpPr>
          <p:cNvPr id="3" name="InformationType">
            <a:extLst>
              <a:ext uri="{FF2B5EF4-FFF2-40B4-BE49-F238E27FC236}">
                <a16:creationId xmlns:a16="http://schemas.microsoft.com/office/drawing/2014/main" id="{72020407-B4FE-1152-B230-32A0A4A03335}"/>
              </a:ext>
            </a:extLst>
          </p:cNvPr>
          <p:cNvSpPr>
            <a:spLocks noGrp="1"/>
          </p:cNvSpPr>
          <p:nvPr>
            <p:ph type="body" sz="quarter" idx="21" hasCustomPrompt="1"/>
          </p:nvPr>
        </p:nvSpPr>
        <p:spPr>
          <a:xfrm>
            <a:off x="9982200" y="6324601"/>
            <a:ext cx="2065880" cy="304800"/>
          </a:xfrm>
          <a:prstGeom prst="rect">
            <a:avLst/>
          </a:prstGeom>
        </p:spPr>
        <p:txBody>
          <a:bodyPr anchor="ctr"/>
          <a:lstStyle>
            <a:lvl1pPr algn="ctr">
              <a:defRPr lang="en-US" sz="1200" b="0" i="0" kern="1200" dirty="0">
                <a:solidFill>
                  <a:schemeClr val="tx1"/>
                </a:solidFill>
                <a:latin typeface="Arial" panose="020B0604020202020204" pitchFamily="34" charset="0"/>
                <a:ea typeface="+mn-ea"/>
                <a:cs typeface="+mn-cs"/>
              </a:defRPr>
            </a:lvl1pPr>
          </a:lstStyle>
          <a:p>
            <a:pPr lvl="0"/>
            <a:r>
              <a:rPr lang="en-US" noProof="0"/>
              <a:t>[Information Type]</a:t>
            </a:r>
          </a:p>
        </p:txBody>
      </p:sp>
    </p:spTree>
    <p:extLst>
      <p:ext uri="{BB962C8B-B14F-4D97-AF65-F5344CB8AC3E}">
        <p14:creationId xmlns:p14="http://schemas.microsoft.com/office/powerpoint/2010/main" val="4178645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9224E-6D9A-F20A-E95C-3BD86FD1C342}"/>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55D3C075-3634-BEB1-AB31-623AD293F0B4}"/>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45657D48-2016-6562-8C30-A2CF18ED1733}"/>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851B9585-B814-96B8-821F-CFBD1EE522B1}"/>
              </a:ext>
            </a:extLst>
          </p:cNvPr>
          <p:cNvSpPr>
            <a:spLocks noGrp="1"/>
          </p:cNvSpPr>
          <p:nvPr>
            <p:ph type="sldNum" sz="quarter" idx="12"/>
          </p:nvPr>
        </p:nvSpPr>
        <p:spPr/>
        <p:txBody>
          <a:bodyPr/>
          <a:lstStyle/>
          <a:p>
            <a:pPr algn="ctr"/>
            <a:fld id="{60D39823-8059-4D49-BD26-6D32C31B8621}" type="slidenum">
              <a:rPr lang="en-US" smtClean="0"/>
              <a:pPr algn="ctr"/>
              <a:t>‹#›</a:t>
            </a:fld>
            <a:endParaRPr lang="en-US"/>
          </a:p>
        </p:txBody>
      </p:sp>
    </p:spTree>
    <p:extLst>
      <p:ext uri="{BB962C8B-B14F-4D97-AF65-F5344CB8AC3E}">
        <p14:creationId xmlns:p14="http://schemas.microsoft.com/office/powerpoint/2010/main" val="629121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1 Column Body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A231-5EDC-C1A1-4ABB-BC6DA52F4EC1}"/>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DC224402-4AF5-E408-D3B7-C91183711897}"/>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DEDB1DA6-2C96-66B0-2A4C-85DA50585493}"/>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E2979F26-3C27-4303-6B8D-77E75E532965}"/>
              </a:ext>
            </a:extLst>
          </p:cNvPr>
          <p:cNvSpPr>
            <a:spLocks noGrp="1"/>
          </p:cNvSpPr>
          <p:nvPr>
            <p:ph type="sldNum" sz="quarter" idx="12"/>
          </p:nvPr>
        </p:nvSpPr>
        <p:spPr/>
        <p:txBody>
          <a:bodyPr/>
          <a:lstStyle/>
          <a:p>
            <a:pPr algn="ctr"/>
            <a:fld id="{60D39823-8059-4D49-BD26-6D32C31B8621}" type="slidenum">
              <a:rPr lang="en-US" smtClean="0"/>
              <a:pPr algn="ctr"/>
              <a:t>‹#›</a:t>
            </a:fld>
            <a:endParaRPr lang="en-US"/>
          </a:p>
        </p:txBody>
      </p:sp>
      <p:sp>
        <p:nvSpPr>
          <p:cNvPr id="7" name="Content Placeholder 6">
            <a:extLst>
              <a:ext uri="{FF2B5EF4-FFF2-40B4-BE49-F238E27FC236}">
                <a16:creationId xmlns:a16="http://schemas.microsoft.com/office/drawing/2014/main" id="{2D21A092-B787-801E-8664-20954CF6809B}"/>
              </a:ext>
            </a:extLst>
          </p:cNvPr>
          <p:cNvSpPr>
            <a:spLocks noGrp="1"/>
          </p:cNvSpPr>
          <p:nvPr>
            <p:ph sz="quarter" idx="13"/>
          </p:nvPr>
        </p:nvSpPr>
        <p:spPr>
          <a:xfrm>
            <a:off x="381000" y="1371600"/>
            <a:ext cx="1143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4505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itle, 2 Column Body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066817-B6CF-A2DE-966F-DB9281D305B8}"/>
              </a:ext>
            </a:extLst>
          </p:cNvPr>
          <p:cNvSpPr>
            <a:spLocks noGrp="1"/>
          </p:cNvSpPr>
          <p:nvPr>
            <p:ph sz="half" idx="1"/>
          </p:nvPr>
        </p:nvSpPr>
        <p:spPr>
          <a:xfrm>
            <a:off x="381000" y="1371600"/>
            <a:ext cx="5562600" cy="4876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7829AD-F282-6D19-1BDE-62A372EE4637}"/>
              </a:ext>
            </a:extLst>
          </p:cNvPr>
          <p:cNvSpPr>
            <a:spLocks noGrp="1"/>
          </p:cNvSpPr>
          <p:nvPr>
            <p:ph sz="half" idx="2"/>
          </p:nvPr>
        </p:nvSpPr>
        <p:spPr>
          <a:xfrm>
            <a:off x="6248400" y="1371600"/>
            <a:ext cx="5562600" cy="4876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DCFB687-132C-1CA9-8A9A-779EFBBCE80B}"/>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5" name="Date Placeholder 4">
            <a:extLst>
              <a:ext uri="{FF2B5EF4-FFF2-40B4-BE49-F238E27FC236}">
                <a16:creationId xmlns:a16="http://schemas.microsoft.com/office/drawing/2014/main" id="{1179F7A9-35D1-1344-0A60-0E8C3F562CD9}"/>
              </a:ext>
            </a:extLst>
          </p:cNvPr>
          <p:cNvSpPr>
            <a:spLocks noGrp="1"/>
          </p:cNvSpPr>
          <p:nvPr>
            <p:ph type="dt" sz="half" idx="10"/>
          </p:nvPr>
        </p:nvSpPr>
        <p:spPr/>
        <p:txBody>
          <a:bodyPr/>
          <a:lstStyle/>
          <a:p>
            <a:r>
              <a:rPr lang="en-US"/>
              <a:t>January 2026</a:t>
            </a:r>
          </a:p>
        </p:txBody>
      </p:sp>
      <p:sp>
        <p:nvSpPr>
          <p:cNvPr id="6" name="Footer Placeholder 5">
            <a:extLst>
              <a:ext uri="{FF2B5EF4-FFF2-40B4-BE49-F238E27FC236}">
                <a16:creationId xmlns:a16="http://schemas.microsoft.com/office/drawing/2014/main" id="{CAE9646E-BBCC-2CA0-9416-FFBF3870D6AE}"/>
              </a:ext>
            </a:extLst>
          </p:cNvPr>
          <p:cNvSpPr>
            <a:spLocks noGrp="1"/>
          </p:cNvSpPr>
          <p:nvPr>
            <p:ph type="ftr" sz="quarter" idx="11"/>
          </p:nvPr>
        </p:nvSpPr>
        <p:spPr>
          <a:xfrm>
            <a:off x="1371600" y="6400800"/>
            <a:ext cx="4114800" cy="304800"/>
          </a:xfrm>
          <a:prstGeom prst="rect">
            <a:avLst/>
          </a:prstGeom>
        </p:spPr>
        <p:txBody>
          <a:bodyPr/>
          <a:lstStyle/>
          <a:p>
            <a:r>
              <a:rPr lang="en-US"/>
              <a:t>© 2026 NTT DATA, Inc.</a:t>
            </a:r>
          </a:p>
        </p:txBody>
      </p:sp>
      <p:sp>
        <p:nvSpPr>
          <p:cNvPr id="7" name="Slide Number Placeholder 6">
            <a:extLst>
              <a:ext uri="{FF2B5EF4-FFF2-40B4-BE49-F238E27FC236}">
                <a16:creationId xmlns:a16="http://schemas.microsoft.com/office/drawing/2014/main" id="{EFFA3CBC-D481-CBC2-5EFC-A4CAE0345F5B}"/>
              </a:ext>
            </a:extLst>
          </p:cNvPr>
          <p:cNvSpPr>
            <a:spLocks noGrp="1"/>
          </p:cNvSpPr>
          <p:nvPr>
            <p:ph type="sldNum" sz="quarter" idx="12"/>
          </p:nvPr>
        </p:nvSpPr>
        <p:spPr/>
        <p:txBody>
          <a:bodyPr/>
          <a:lstStyle>
            <a:lvl1pPr algn="ctr">
              <a:defRPr/>
            </a:lvl1pPr>
          </a:lstStyle>
          <a:p>
            <a:fld id="{60D39823-8059-4D49-BD26-6D32C31B8621}" type="slidenum">
              <a:rPr lang="en-US" smtClean="0"/>
              <a:pPr/>
              <a:t>‹#›</a:t>
            </a:fld>
            <a:endParaRPr lang="en-US"/>
          </a:p>
        </p:txBody>
      </p:sp>
    </p:spTree>
    <p:extLst>
      <p:ext uri="{BB962C8B-B14F-4D97-AF65-F5344CB8AC3E}">
        <p14:creationId xmlns:p14="http://schemas.microsoft.com/office/powerpoint/2010/main" val="2421613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3 Column Body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066817-B6CF-A2DE-966F-DB9281D305B8}"/>
              </a:ext>
            </a:extLst>
          </p:cNvPr>
          <p:cNvSpPr>
            <a:spLocks noGrp="1"/>
          </p:cNvSpPr>
          <p:nvPr>
            <p:ph sz="half" idx="1"/>
          </p:nvPr>
        </p:nvSpPr>
        <p:spPr>
          <a:xfrm>
            <a:off x="381000" y="1371600"/>
            <a:ext cx="3657600" cy="4876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7829AD-F282-6D19-1BDE-62A372EE4637}"/>
              </a:ext>
            </a:extLst>
          </p:cNvPr>
          <p:cNvSpPr>
            <a:spLocks noGrp="1"/>
          </p:cNvSpPr>
          <p:nvPr>
            <p:ph sz="half" idx="2"/>
          </p:nvPr>
        </p:nvSpPr>
        <p:spPr>
          <a:xfrm>
            <a:off x="4267200" y="1371600"/>
            <a:ext cx="3657600" cy="4876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3BCA8BAD-045F-5449-26C8-1CC7E5D921AD}"/>
              </a:ext>
            </a:extLst>
          </p:cNvPr>
          <p:cNvSpPr>
            <a:spLocks noGrp="1"/>
          </p:cNvSpPr>
          <p:nvPr>
            <p:ph sz="half" idx="13"/>
          </p:nvPr>
        </p:nvSpPr>
        <p:spPr>
          <a:xfrm>
            <a:off x="8153400" y="1371600"/>
            <a:ext cx="3657600" cy="48768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DCFB687-132C-1CA9-8A9A-779EFBBCE80B}"/>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5" name="Date Placeholder 4">
            <a:extLst>
              <a:ext uri="{FF2B5EF4-FFF2-40B4-BE49-F238E27FC236}">
                <a16:creationId xmlns:a16="http://schemas.microsoft.com/office/drawing/2014/main" id="{1179F7A9-35D1-1344-0A60-0E8C3F562CD9}"/>
              </a:ext>
            </a:extLst>
          </p:cNvPr>
          <p:cNvSpPr>
            <a:spLocks noGrp="1"/>
          </p:cNvSpPr>
          <p:nvPr>
            <p:ph type="dt" sz="half" idx="10"/>
          </p:nvPr>
        </p:nvSpPr>
        <p:spPr/>
        <p:txBody>
          <a:bodyPr/>
          <a:lstStyle/>
          <a:p>
            <a:r>
              <a:rPr lang="en-US"/>
              <a:t>January 2026</a:t>
            </a:r>
          </a:p>
        </p:txBody>
      </p:sp>
      <p:sp>
        <p:nvSpPr>
          <p:cNvPr id="6" name="Footer Placeholder 5">
            <a:extLst>
              <a:ext uri="{FF2B5EF4-FFF2-40B4-BE49-F238E27FC236}">
                <a16:creationId xmlns:a16="http://schemas.microsoft.com/office/drawing/2014/main" id="{CAE9646E-BBCC-2CA0-9416-FFBF3870D6AE}"/>
              </a:ext>
            </a:extLst>
          </p:cNvPr>
          <p:cNvSpPr>
            <a:spLocks noGrp="1"/>
          </p:cNvSpPr>
          <p:nvPr>
            <p:ph type="ftr" sz="quarter" idx="11"/>
          </p:nvPr>
        </p:nvSpPr>
        <p:spPr>
          <a:xfrm>
            <a:off x="1371600" y="6400800"/>
            <a:ext cx="4114800" cy="304800"/>
          </a:xfrm>
          <a:prstGeom prst="rect">
            <a:avLst/>
          </a:prstGeom>
        </p:spPr>
        <p:txBody>
          <a:bodyPr/>
          <a:lstStyle/>
          <a:p>
            <a:r>
              <a:rPr lang="en-US"/>
              <a:t>© 2026 NTT DATA, Inc.</a:t>
            </a:r>
          </a:p>
        </p:txBody>
      </p:sp>
      <p:sp>
        <p:nvSpPr>
          <p:cNvPr id="7" name="Slide Number Placeholder 6">
            <a:extLst>
              <a:ext uri="{FF2B5EF4-FFF2-40B4-BE49-F238E27FC236}">
                <a16:creationId xmlns:a16="http://schemas.microsoft.com/office/drawing/2014/main" id="{EFFA3CBC-D481-CBC2-5EFC-A4CAE0345F5B}"/>
              </a:ext>
            </a:extLst>
          </p:cNvPr>
          <p:cNvSpPr>
            <a:spLocks noGrp="1"/>
          </p:cNvSpPr>
          <p:nvPr>
            <p:ph type="sldNum" sz="quarter" idx="12"/>
          </p:nvPr>
        </p:nvSpPr>
        <p:spPr/>
        <p:txBody>
          <a:bodyPr/>
          <a:lstStyle>
            <a:lvl1pPr algn="ctr">
              <a:defRPr/>
            </a:lvl1pPr>
          </a:lstStyle>
          <a:p>
            <a:fld id="{60D39823-8059-4D49-BD26-6D32C31B8621}" type="slidenum">
              <a:rPr lang="en-US" smtClean="0"/>
              <a:pPr/>
              <a:t>‹#›</a:t>
            </a:fld>
            <a:endParaRPr lang="en-US"/>
          </a:p>
        </p:txBody>
      </p:sp>
    </p:spTree>
    <p:extLst>
      <p:ext uri="{BB962C8B-B14F-4D97-AF65-F5344CB8AC3E}">
        <p14:creationId xmlns:p14="http://schemas.microsoft.com/office/powerpoint/2010/main" val="955023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EA9222-DBBF-5953-8E15-DA10C04897EB}"/>
              </a:ext>
            </a:extLst>
          </p:cNvPr>
          <p:cNvSpPr>
            <a:spLocks noGrp="1"/>
          </p:cNvSpPr>
          <p:nvPr>
            <p:ph type="body" sz="quarter" idx="13"/>
          </p:nvPr>
        </p:nvSpPr>
        <p:spPr>
          <a:xfrm>
            <a:off x="381000" y="838200"/>
            <a:ext cx="11430000" cy="685800"/>
          </a:xfrm>
        </p:spPr>
        <p:txBody>
          <a:bodyPr>
            <a:noAutofit/>
          </a:bodyPr>
          <a:lstStyle>
            <a:lvl1pPr marL="0" indent="0">
              <a:buNone/>
              <a:defRPr lang="en-US" sz="2000" kern="1200" dirty="0" smtClean="0">
                <a:solidFill>
                  <a:srgbClr val="19A3FC"/>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spcAft>
                <a:spcPts val="1200"/>
              </a:spcAft>
              <a:buFont typeface="Arial" panose="020B0604020202020204" pitchFamily="34" charset="0"/>
              <a:buNone/>
            </a:pPr>
            <a:r>
              <a:rPr lang="en-US"/>
              <a:t>Click to edit Master text styles</a:t>
            </a:r>
          </a:p>
        </p:txBody>
      </p:sp>
      <p:sp>
        <p:nvSpPr>
          <p:cNvPr id="2" name="Title 1">
            <a:extLst>
              <a:ext uri="{FF2B5EF4-FFF2-40B4-BE49-F238E27FC236}">
                <a16:creationId xmlns:a16="http://schemas.microsoft.com/office/drawing/2014/main" id="{3062DF17-A1AB-7E8D-EC34-3A4A87B7B9CE}"/>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3B3B26C9-4CC7-EA8C-EBD1-615FCBB4A9FA}"/>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53161E99-54BE-C3A5-B54E-49B9C7224B09}"/>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C716319C-85FE-4494-FC99-C4DE72E7B990}"/>
              </a:ext>
            </a:extLst>
          </p:cNvPr>
          <p:cNvSpPr>
            <a:spLocks noGrp="1"/>
          </p:cNvSpPr>
          <p:nvPr>
            <p:ph type="sldNum" sz="quarter" idx="12"/>
          </p:nvPr>
        </p:nvSpPr>
        <p:spPr/>
        <p:txBody>
          <a:bodyPr/>
          <a:lstStyle/>
          <a:p>
            <a:pPr algn="ctr"/>
            <a:fld id="{60D39823-8059-4D49-BD26-6D32C31B8621}" type="slidenum">
              <a:rPr lang="en-US" smtClean="0"/>
              <a:pPr algn="ctr"/>
              <a:t>‹#›</a:t>
            </a:fld>
            <a:endParaRPr lang="en-US"/>
          </a:p>
        </p:txBody>
      </p:sp>
    </p:spTree>
    <p:extLst>
      <p:ext uri="{BB962C8B-B14F-4D97-AF65-F5344CB8AC3E}">
        <p14:creationId xmlns:p14="http://schemas.microsoft.com/office/powerpoint/2010/main" val="339110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title, 1 Column Body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EA9222-DBBF-5953-8E15-DA10C04897EB}"/>
              </a:ext>
            </a:extLst>
          </p:cNvPr>
          <p:cNvSpPr>
            <a:spLocks noGrp="1"/>
          </p:cNvSpPr>
          <p:nvPr>
            <p:ph type="body" sz="quarter" idx="13"/>
          </p:nvPr>
        </p:nvSpPr>
        <p:spPr>
          <a:xfrm>
            <a:off x="381000" y="838200"/>
            <a:ext cx="11430000" cy="685800"/>
          </a:xfrm>
        </p:spPr>
        <p:txBody>
          <a:bodyPr>
            <a:noAutofit/>
          </a:bodyPr>
          <a:lstStyle>
            <a:lvl1pPr marL="0" indent="0">
              <a:buNone/>
              <a:defRPr lang="en-US" sz="2000" kern="1200" dirty="0" smtClean="0">
                <a:solidFill>
                  <a:srgbClr val="19A3FC"/>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spcAft>
                <a:spcPts val="1200"/>
              </a:spcAft>
              <a:buFont typeface="Arial" panose="020B0604020202020204" pitchFamily="34" charset="0"/>
              <a:buNone/>
            </a:pPr>
            <a:r>
              <a:rPr lang="en-US"/>
              <a:t>Click to edit Master text styles</a:t>
            </a:r>
          </a:p>
        </p:txBody>
      </p:sp>
      <p:sp>
        <p:nvSpPr>
          <p:cNvPr id="2" name="Title 1">
            <a:extLst>
              <a:ext uri="{FF2B5EF4-FFF2-40B4-BE49-F238E27FC236}">
                <a16:creationId xmlns:a16="http://schemas.microsoft.com/office/drawing/2014/main" id="{3062DF17-A1AB-7E8D-EC34-3A4A87B7B9CE}"/>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3B3B26C9-4CC7-EA8C-EBD1-615FCBB4A9FA}"/>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53161E99-54BE-C3A5-B54E-49B9C7224B09}"/>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C716319C-85FE-4494-FC99-C4DE72E7B990}"/>
              </a:ext>
            </a:extLst>
          </p:cNvPr>
          <p:cNvSpPr>
            <a:spLocks noGrp="1"/>
          </p:cNvSpPr>
          <p:nvPr>
            <p:ph type="sldNum" sz="quarter" idx="12"/>
          </p:nvPr>
        </p:nvSpPr>
        <p:spPr/>
        <p:txBody>
          <a:bodyPr/>
          <a:lstStyle/>
          <a:p>
            <a:pPr algn="ctr"/>
            <a:fld id="{60D39823-8059-4D49-BD26-6D32C31B8621}" type="slidenum">
              <a:rPr lang="en-US" smtClean="0"/>
              <a:pPr algn="ctr"/>
              <a:t>‹#›</a:t>
            </a:fld>
            <a:endParaRPr lang="en-US"/>
          </a:p>
        </p:txBody>
      </p:sp>
      <p:sp>
        <p:nvSpPr>
          <p:cNvPr id="8" name="Content Placeholder 7">
            <a:extLst>
              <a:ext uri="{FF2B5EF4-FFF2-40B4-BE49-F238E27FC236}">
                <a16:creationId xmlns:a16="http://schemas.microsoft.com/office/drawing/2014/main" id="{5568FE96-3E29-F907-5227-E6C308DA1835}"/>
              </a:ext>
            </a:extLst>
          </p:cNvPr>
          <p:cNvSpPr>
            <a:spLocks noGrp="1"/>
          </p:cNvSpPr>
          <p:nvPr>
            <p:ph sz="quarter" idx="14"/>
          </p:nvPr>
        </p:nvSpPr>
        <p:spPr>
          <a:xfrm>
            <a:off x="381000" y="1676400"/>
            <a:ext cx="11430000" cy="4572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11744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2 Column Body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EA9222-DBBF-5953-8E15-DA10C04897EB}"/>
              </a:ext>
            </a:extLst>
          </p:cNvPr>
          <p:cNvSpPr>
            <a:spLocks noGrp="1"/>
          </p:cNvSpPr>
          <p:nvPr>
            <p:ph type="body" sz="quarter" idx="13"/>
          </p:nvPr>
        </p:nvSpPr>
        <p:spPr>
          <a:xfrm>
            <a:off x="381000" y="838200"/>
            <a:ext cx="11430000" cy="685800"/>
          </a:xfrm>
        </p:spPr>
        <p:txBody>
          <a:bodyPr>
            <a:noAutofit/>
          </a:bodyPr>
          <a:lstStyle>
            <a:lvl1pPr marL="0" indent="0">
              <a:buNone/>
              <a:defRPr lang="en-US" sz="2000" kern="1200" dirty="0" smtClean="0">
                <a:solidFill>
                  <a:srgbClr val="19A3FC"/>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spcAft>
                <a:spcPts val="1200"/>
              </a:spcAft>
              <a:buFont typeface="Arial" panose="020B0604020202020204" pitchFamily="34" charset="0"/>
              <a:buNone/>
            </a:pPr>
            <a:r>
              <a:rPr lang="en-US"/>
              <a:t>Click to edit Master text styles</a:t>
            </a:r>
          </a:p>
        </p:txBody>
      </p:sp>
      <p:sp>
        <p:nvSpPr>
          <p:cNvPr id="2" name="Title 1">
            <a:extLst>
              <a:ext uri="{FF2B5EF4-FFF2-40B4-BE49-F238E27FC236}">
                <a16:creationId xmlns:a16="http://schemas.microsoft.com/office/drawing/2014/main" id="{3062DF17-A1AB-7E8D-EC34-3A4A87B7B9CE}"/>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3B3B26C9-4CC7-EA8C-EBD1-615FCBB4A9FA}"/>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53161E99-54BE-C3A5-B54E-49B9C7224B09}"/>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C716319C-85FE-4494-FC99-C4DE72E7B990}"/>
              </a:ext>
            </a:extLst>
          </p:cNvPr>
          <p:cNvSpPr>
            <a:spLocks noGrp="1"/>
          </p:cNvSpPr>
          <p:nvPr>
            <p:ph type="sldNum" sz="quarter" idx="12"/>
          </p:nvPr>
        </p:nvSpPr>
        <p:spPr/>
        <p:txBody>
          <a:bodyPr/>
          <a:lstStyle/>
          <a:p>
            <a:pPr algn="ctr"/>
            <a:fld id="{60D39823-8059-4D49-BD26-6D32C31B8621}" type="slidenum">
              <a:rPr lang="en-US" smtClean="0"/>
              <a:pPr algn="ctr"/>
              <a:t>‹#›</a:t>
            </a:fld>
            <a:endParaRPr lang="en-US"/>
          </a:p>
        </p:txBody>
      </p:sp>
      <p:sp>
        <p:nvSpPr>
          <p:cNvPr id="8" name="Content Placeholder 7">
            <a:extLst>
              <a:ext uri="{FF2B5EF4-FFF2-40B4-BE49-F238E27FC236}">
                <a16:creationId xmlns:a16="http://schemas.microsoft.com/office/drawing/2014/main" id="{5568FE96-3E29-F907-5227-E6C308DA1835}"/>
              </a:ext>
            </a:extLst>
          </p:cNvPr>
          <p:cNvSpPr>
            <a:spLocks noGrp="1"/>
          </p:cNvSpPr>
          <p:nvPr>
            <p:ph sz="quarter" idx="14"/>
          </p:nvPr>
        </p:nvSpPr>
        <p:spPr>
          <a:xfrm>
            <a:off x="381000" y="1676400"/>
            <a:ext cx="5562600" cy="4572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7">
            <a:extLst>
              <a:ext uri="{FF2B5EF4-FFF2-40B4-BE49-F238E27FC236}">
                <a16:creationId xmlns:a16="http://schemas.microsoft.com/office/drawing/2014/main" id="{E71A1A39-1496-229F-4AC6-886D7CFB5B25}"/>
              </a:ext>
            </a:extLst>
          </p:cNvPr>
          <p:cNvSpPr>
            <a:spLocks noGrp="1"/>
          </p:cNvSpPr>
          <p:nvPr>
            <p:ph sz="quarter" idx="15"/>
          </p:nvPr>
        </p:nvSpPr>
        <p:spPr>
          <a:xfrm>
            <a:off x="6248400" y="1676400"/>
            <a:ext cx="5562600" cy="4572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8326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3 Column Body Tex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568FE96-3E29-F907-5227-E6C308DA1835}"/>
              </a:ext>
            </a:extLst>
          </p:cNvPr>
          <p:cNvSpPr>
            <a:spLocks noGrp="1"/>
          </p:cNvSpPr>
          <p:nvPr>
            <p:ph sz="quarter" idx="14"/>
          </p:nvPr>
        </p:nvSpPr>
        <p:spPr>
          <a:xfrm>
            <a:off x="381000" y="1676400"/>
            <a:ext cx="3657600" cy="4572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7">
            <a:extLst>
              <a:ext uri="{FF2B5EF4-FFF2-40B4-BE49-F238E27FC236}">
                <a16:creationId xmlns:a16="http://schemas.microsoft.com/office/drawing/2014/main" id="{E71A1A39-1496-229F-4AC6-886D7CFB5B25}"/>
              </a:ext>
            </a:extLst>
          </p:cNvPr>
          <p:cNvSpPr>
            <a:spLocks noGrp="1"/>
          </p:cNvSpPr>
          <p:nvPr>
            <p:ph sz="quarter" idx="15"/>
          </p:nvPr>
        </p:nvSpPr>
        <p:spPr>
          <a:xfrm>
            <a:off x="4267200" y="1676400"/>
            <a:ext cx="3657600" cy="4572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ADFD2628-F803-8221-12EB-7198D350225D}"/>
              </a:ext>
            </a:extLst>
          </p:cNvPr>
          <p:cNvSpPr>
            <a:spLocks noGrp="1"/>
          </p:cNvSpPr>
          <p:nvPr>
            <p:ph sz="quarter" idx="16"/>
          </p:nvPr>
        </p:nvSpPr>
        <p:spPr>
          <a:xfrm>
            <a:off x="8153400" y="1676400"/>
            <a:ext cx="3657600" cy="4572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65EA9222-DBBF-5953-8E15-DA10C04897EB}"/>
              </a:ext>
            </a:extLst>
          </p:cNvPr>
          <p:cNvSpPr>
            <a:spLocks noGrp="1"/>
          </p:cNvSpPr>
          <p:nvPr>
            <p:ph type="body" sz="quarter" idx="13"/>
          </p:nvPr>
        </p:nvSpPr>
        <p:spPr>
          <a:xfrm>
            <a:off x="381000" y="838200"/>
            <a:ext cx="11430000" cy="685800"/>
          </a:xfrm>
        </p:spPr>
        <p:txBody>
          <a:bodyPr>
            <a:noAutofit/>
          </a:bodyPr>
          <a:lstStyle>
            <a:lvl1pPr marL="0" indent="0">
              <a:buNone/>
              <a:defRPr lang="en-US" sz="2000" kern="1200" dirty="0" smtClean="0">
                <a:solidFill>
                  <a:srgbClr val="19A3FC"/>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spcAft>
                <a:spcPts val="1200"/>
              </a:spcAft>
              <a:buFont typeface="Arial" panose="020B0604020202020204" pitchFamily="34" charset="0"/>
              <a:buNone/>
            </a:pPr>
            <a:r>
              <a:rPr lang="en-US"/>
              <a:t>Click to edit Master text styles</a:t>
            </a:r>
          </a:p>
        </p:txBody>
      </p:sp>
      <p:sp>
        <p:nvSpPr>
          <p:cNvPr id="2" name="Title 1">
            <a:extLst>
              <a:ext uri="{FF2B5EF4-FFF2-40B4-BE49-F238E27FC236}">
                <a16:creationId xmlns:a16="http://schemas.microsoft.com/office/drawing/2014/main" id="{3062DF17-A1AB-7E8D-EC34-3A4A87B7B9CE}"/>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3B3B26C9-4CC7-EA8C-EBD1-615FCBB4A9FA}"/>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53161E99-54BE-C3A5-B54E-49B9C7224B09}"/>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C716319C-85FE-4494-FC99-C4DE72E7B990}"/>
              </a:ext>
            </a:extLst>
          </p:cNvPr>
          <p:cNvSpPr>
            <a:spLocks noGrp="1"/>
          </p:cNvSpPr>
          <p:nvPr>
            <p:ph type="sldNum" sz="quarter" idx="12"/>
          </p:nvPr>
        </p:nvSpPr>
        <p:spPr/>
        <p:txBody>
          <a:bodyPr/>
          <a:lstStyle/>
          <a:p>
            <a:pPr algn="ctr"/>
            <a:fld id="{60D39823-8059-4D49-BD26-6D32C31B8621}" type="slidenum">
              <a:rPr lang="en-US" smtClean="0"/>
              <a:pPr algn="ctr"/>
              <a:t>‹#›</a:t>
            </a:fld>
            <a:endParaRPr lang="en-US"/>
          </a:p>
        </p:txBody>
      </p:sp>
    </p:spTree>
    <p:extLst>
      <p:ext uri="{BB962C8B-B14F-4D97-AF65-F5344CB8AC3E}">
        <p14:creationId xmlns:p14="http://schemas.microsoft.com/office/powerpoint/2010/main" val="42061508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AB63C9B-9EF9-29CD-5D25-907D96874231}"/>
              </a:ext>
            </a:extLst>
          </p:cNvPr>
          <p:cNvSpPr>
            <a:spLocks noGrp="1"/>
          </p:cNvSpPr>
          <p:nvPr>
            <p:ph type="body" sz="quarter" idx="14"/>
          </p:nvPr>
        </p:nvSpPr>
        <p:spPr>
          <a:xfrm>
            <a:off x="381000" y="685800"/>
            <a:ext cx="11430000" cy="1066800"/>
          </a:xfrm>
        </p:spPr>
        <p:txBody>
          <a:bodyPr lIns="0" rIns="0"/>
          <a:lstStyle>
            <a:lvl1pPr>
              <a:defRPr lang="en-US" sz="2800" dirty="0" smtClean="0">
                <a:solidFill>
                  <a:schemeClr val="tx1"/>
                </a:solidFill>
                <a:latin typeface="Georgia" panose="02040502050405020303" pitchFamily="18" charset="0"/>
                <a:cs typeface="Times New Roman" panose="02020603050405020304" pitchFamily="18" charset="0"/>
              </a:defRPr>
            </a:lvl1pPr>
          </a:lstStyle>
          <a:p>
            <a:pPr marL="0" lvl="0" indent="0">
              <a:lnSpc>
                <a:spcPct val="100000"/>
              </a:lnSpc>
              <a:buNone/>
            </a:pPr>
            <a:r>
              <a:rPr lang="en-US"/>
              <a:t>Click to edit Master text styles</a:t>
            </a:r>
          </a:p>
        </p:txBody>
      </p:sp>
      <p:sp>
        <p:nvSpPr>
          <p:cNvPr id="2" name="Title 1">
            <a:extLst>
              <a:ext uri="{FF2B5EF4-FFF2-40B4-BE49-F238E27FC236}">
                <a16:creationId xmlns:a16="http://schemas.microsoft.com/office/drawing/2014/main" id="{8341A231-5EDC-C1A1-4ABB-BC6DA52F4EC1}"/>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DC224402-4AF5-E408-D3B7-C91183711897}"/>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DEDB1DA6-2C96-66B0-2A4C-85DA50585493}"/>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E2979F26-3C27-4303-6B8D-77E75E532965}"/>
              </a:ext>
            </a:extLst>
          </p:cNvPr>
          <p:cNvSpPr>
            <a:spLocks noGrp="1"/>
          </p:cNvSpPr>
          <p:nvPr>
            <p:ph type="sldNum" sz="quarter" idx="12"/>
          </p:nvPr>
        </p:nvSpPr>
        <p:spPr/>
        <p:txBody>
          <a:bodyPr/>
          <a:lstStyle/>
          <a:p>
            <a:pPr algn="ctr"/>
            <a:fld id="{60D39823-8059-4D49-BD26-6D32C31B8621}" type="slidenum">
              <a:rPr lang="en-US" smtClean="0"/>
              <a:pPr algn="ctr"/>
              <a:t>‹#›</a:t>
            </a:fld>
            <a:endParaRPr lang="en-US"/>
          </a:p>
        </p:txBody>
      </p:sp>
    </p:spTree>
    <p:extLst>
      <p:ext uri="{BB962C8B-B14F-4D97-AF65-F5344CB8AC3E}">
        <p14:creationId xmlns:p14="http://schemas.microsoft.com/office/powerpoint/2010/main" val="2419781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Background, Full Innovation Curve on Left">
    <p:bg>
      <p:bgPr>
        <a:solidFill>
          <a:schemeClr val="tx1"/>
        </a:solidFill>
        <a:effectLst/>
      </p:bgPr>
    </p:bg>
    <p:spTree>
      <p:nvGrpSpPr>
        <p:cNvPr id="1" name=""/>
        <p:cNvGrpSpPr/>
        <p:nvPr/>
      </p:nvGrpSpPr>
      <p:grpSpPr>
        <a:xfrm>
          <a:off x="0" y="0"/>
          <a:ext cx="0" cy="0"/>
          <a:chOff x="0" y="0"/>
          <a:chExt cx="0" cy="0"/>
        </a:xfrm>
      </p:grpSpPr>
      <p:sp>
        <p:nvSpPr>
          <p:cNvPr id="11" name="Text Placeholder 20">
            <a:extLst>
              <a:ext uri="{FF2B5EF4-FFF2-40B4-BE49-F238E27FC236}">
                <a16:creationId xmlns:a16="http://schemas.microsoft.com/office/drawing/2014/main" id="{4C066D7D-0D2A-E525-7A09-B865124FD30F}"/>
              </a:ext>
            </a:extLst>
          </p:cNvPr>
          <p:cNvSpPr>
            <a:spLocks noGrp="1"/>
          </p:cNvSpPr>
          <p:nvPr>
            <p:ph type="body" sz="quarter" idx="17"/>
          </p:nvPr>
        </p:nvSpPr>
        <p:spPr>
          <a:xfrm>
            <a:off x="0" y="3352800"/>
            <a:ext cx="12192000" cy="3505200"/>
          </a:xfrm>
          <a:prstGeom prst="rect">
            <a:avLst/>
          </a:prstGeom>
          <a:solidFill>
            <a:srgbClr val="050D24">
              <a:alpha val="57647"/>
            </a:srgbClr>
          </a:solidFill>
        </p:spPr>
        <p:txBody>
          <a:bodyPr/>
          <a:lstStyle>
            <a:lvl1pPr>
              <a:defRPr>
                <a:noFill/>
              </a:defRPr>
            </a:lvl1pPr>
            <a:lvl2pPr>
              <a:defRPr>
                <a:noFill/>
              </a:defRPr>
            </a:lvl2pPr>
            <a:lvl3pPr marL="914400" indent="0">
              <a:buNone/>
              <a:defRPr>
                <a:noFill/>
              </a:defRPr>
            </a:lvl3pPr>
            <a:lvl4pPr marL="1371600" indent="0">
              <a:buNone/>
              <a:defRPr>
                <a:noFill/>
              </a:defRPr>
            </a:lvl4pPr>
            <a:lvl5pPr marL="1828800" indent="0">
              <a:buNone/>
              <a:defRPr>
                <a:noFill/>
              </a:defRPr>
            </a:lvl5pPr>
          </a:lstStyle>
          <a:p>
            <a:pPr lvl="0"/>
            <a:endParaRPr lang="en-US" noProof="0"/>
          </a:p>
        </p:txBody>
      </p:sp>
      <p:sp>
        <p:nvSpPr>
          <p:cNvPr id="6" name="Picture Placeholder 4">
            <a:extLst>
              <a:ext uri="{FF2B5EF4-FFF2-40B4-BE49-F238E27FC236}">
                <a16:creationId xmlns:a16="http://schemas.microsoft.com/office/drawing/2014/main" id="{64ED725C-5701-90B3-92A2-BAE98517DD4F}"/>
              </a:ext>
            </a:extLst>
          </p:cNvPr>
          <p:cNvSpPr>
            <a:spLocks noGrp="1"/>
          </p:cNvSpPr>
          <p:nvPr>
            <p:ph type="pic" sz="quarter" idx="13" hasCustomPrompt="1"/>
          </p:nvPr>
        </p:nvSpPr>
        <p:spPr>
          <a:xfrm>
            <a:off x="0" y="3352800"/>
            <a:ext cx="12192000" cy="3509682"/>
          </a:xfrm>
          <a:prstGeom prst="rect">
            <a:avLst/>
          </a:prstGeom>
          <a:solidFill>
            <a:schemeClr val="tx1">
              <a:lumMod val="65000"/>
            </a:schemeClr>
          </a:solidFill>
        </p:spPr>
        <p:txBody>
          <a:bodyPr lIns="0" tIns="0" rIns="0" bIns="0" anchor="ctr"/>
          <a:lstStyle>
            <a:lvl1pPr marL="0" indent="0" algn="ctr">
              <a:buFontTx/>
              <a:buNone/>
              <a:defRPr sz="2400">
                <a:solidFill>
                  <a:schemeClr val="tx2"/>
                </a:solidFill>
                <a:latin typeface="+mn-lt"/>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a:t>Click to add image.</a:t>
            </a:r>
            <a:br>
              <a:rPr lang="en-US"/>
            </a:br>
            <a:r>
              <a:rPr lang="en-US"/>
              <a:t>Then Reorder: Send to back</a:t>
            </a:r>
          </a:p>
        </p:txBody>
      </p:sp>
      <p:sp>
        <p:nvSpPr>
          <p:cNvPr id="2" name="Innovation Curve Over">
            <a:extLst>
              <a:ext uri="{FF2B5EF4-FFF2-40B4-BE49-F238E27FC236}">
                <a16:creationId xmlns:a16="http://schemas.microsoft.com/office/drawing/2014/main" id="{6CF4C396-FB7A-4611-B9A9-DD62A7F1A8E9}"/>
              </a:ext>
              <a:ext uri="{C183D7F6-B498-43B3-948B-1728B52AA6E4}">
                <adec:decorative xmlns:adec="http://schemas.microsoft.com/office/drawing/2017/decorative" val="1"/>
              </a:ext>
            </a:extLst>
          </p:cNvPr>
          <p:cNvSpPr>
            <a:spLocks noGrp="1"/>
          </p:cNvSpPr>
          <p:nvPr>
            <p:ph type="body" sz="quarter" idx="14"/>
          </p:nvPr>
        </p:nvSpPr>
        <p:spPr>
          <a:xfrm>
            <a:off x="400574" y="3733800"/>
            <a:ext cx="2723626" cy="2743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a:extLst>
              <a:ext uri="{FF2B5EF4-FFF2-40B4-BE49-F238E27FC236}">
                <a16:creationId xmlns:a16="http://schemas.microsoft.com/office/drawing/2014/main" id="{E3BAD1A6-AE36-4EC7-E8E9-E68CE84F0678}"/>
              </a:ext>
            </a:extLst>
          </p:cNvPr>
          <p:cNvSpPr>
            <a:spLocks noGrp="1"/>
          </p:cNvSpPr>
          <p:nvPr>
            <p:ph type="dt" sz="half" idx="18"/>
          </p:nvPr>
        </p:nvSpPr>
        <p:spPr>
          <a:xfrm>
            <a:off x="381000" y="3049200"/>
            <a:ext cx="1315720" cy="304800"/>
          </a:xfrm>
        </p:spPr>
        <p:txBody>
          <a:bodyPr/>
          <a:lstStyle/>
          <a:p>
            <a:r>
              <a:rPr lang="en-US" noProof="0"/>
              <a:t>January 2026</a:t>
            </a:r>
          </a:p>
        </p:txBody>
      </p:sp>
      <p:sp>
        <p:nvSpPr>
          <p:cNvPr id="9" name="SubTitle">
            <a:extLst>
              <a:ext uri="{FF2B5EF4-FFF2-40B4-BE49-F238E27FC236}">
                <a16:creationId xmlns:a16="http://schemas.microsoft.com/office/drawing/2014/main" id="{F84AF061-2BD7-B395-13B3-8F8BF417226F}"/>
              </a:ext>
            </a:extLst>
          </p:cNvPr>
          <p:cNvSpPr>
            <a:spLocks noGrp="1"/>
          </p:cNvSpPr>
          <p:nvPr>
            <p:ph type="body" sz="quarter" idx="16" hasCustomPrompt="1"/>
          </p:nvPr>
        </p:nvSpPr>
        <p:spPr>
          <a:xfrm>
            <a:off x="381000" y="2438400"/>
            <a:ext cx="11430000" cy="609600"/>
          </a:xfrm>
          <a:prstGeom prst="rect">
            <a:avLst/>
          </a:prstGeom>
        </p:spPr>
        <p:txBody>
          <a:bodyPr lIns="0" rIns="0"/>
          <a:lstStyle>
            <a:lvl1pPr marL="0" indent="0">
              <a:lnSpc>
                <a:spcPct val="100000"/>
              </a:lnSpc>
              <a:buFont typeface="Arial" panose="020B0604020202020204" pitchFamily="34" charset="0"/>
              <a:buNone/>
              <a:defRPr>
                <a:solidFill>
                  <a:schemeClr val="bg1"/>
                </a:solidFill>
              </a:defRPr>
            </a:lvl1pPr>
            <a:lvl2pPr marL="457200" indent="0">
              <a:buFont typeface="Arial" panose="020B0604020202020204" pitchFamily="34" charset="0"/>
              <a:buNone/>
              <a:defRPr/>
            </a:lvl2pPr>
            <a:lvl3pPr marL="914400" indent="0">
              <a:buNone/>
              <a:defRPr/>
            </a:lvl3pPr>
            <a:lvl4pPr marL="1371600" indent="0">
              <a:buNone/>
              <a:defRPr/>
            </a:lvl4pPr>
            <a:lvl5pPr marL="1828800" indent="0">
              <a:buNone/>
              <a:defRPr/>
            </a:lvl5pPr>
          </a:lstStyle>
          <a:p>
            <a:pPr lvl="0"/>
            <a:r>
              <a:rPr lang="en-US" noProof="0"/>
              <a:t>Click to enter the subtitle text</a:t>
            </a:r>
          </a:p>
        </p:txBody>
      </p:sp>
      <p:sp>
        <p:nvSpPr>
          <p:cNvPr id="7" name="MainTitle">
            <a:extLst>
              <a:ext uri="{FF2B5EF4-FFF2-40B4-BE49-F238E27FC236}">
                <a16:creationId xmlns:a16="http://schemas.microsoft.com/office/drawing/2014/main" id="{6B8D68FD-3EFC-86B8-83A6-942558B1B307}"/>
              </a:ext>
            </a:extLst>
          </p:cNvPr>
          <p:cNvSpPr>
            <a:spLocks noGrp="1"/>
          </p:cNvSpPr>
          <p:nvPr>
            <p:ph type="title" hasCustomPrompt="1"/>
          </p:nvPr>
        </p:nvSpPr>
        <p:spPr>
          <a:xfrm>
            <a:off x="381000" y="1066800"/>
            <a:ext cx="11430000" cy="1371600"/>
          </a:xfrm>
        </p:spPr>
        <p:txBody>
          <a:bodyPr/>
          <a:lstStyle/>
          <a:p>
            <a:r>
              <a:rPr lang="en-US" noProof="0"/>
              <a:t>Click to edit title</a:t>
            </a:r>
          </a:p>
        </p:txBody>
      </p:sp>
      <p:sp>
        <p:nvSpPr>
          <p:cNvPr id="8" name="Legal">
            <a:extLst>
              <a:ext uri="{FF2B5EF4-FFF2-40B4-BE49-F238E27FC236}">
                <a16:creationId xmlns:a16="http://schemas.microsoft.com/office/drawing/2014/main" id="{639E6271-C556-3CDE-4CA2-0E42C3B98DE9}"/>
              </a:ext>
            </a:extLst>
          </p:cNvPr>
          <p:cNvSpPr>
            <a:spLocks noGrp="1"/>
          </p:cNvSpPr>
          <p:nvPr>
            <p:ph type="ftr" sz="quarter" idx="19"/>
          </p:nvPr>
        </p:nvSpPr>
        <p:spPr>
          <a:xfrm>
            <a:off x="8382000" y="3049200"/>
            <a:ext cx="3429000" cy="304800"/>
          </a:xfrm>
        </p:spPr>
        <p:txBody>
          <a:bodyPr/>
          <a:lstStyle>
            <a:lvl1pPr algn="r">
              <a:defRPr b="0" i="0">
                <a:latin typeface="Arial" panose="020B0604020202020204" pitchFamily="34" charset="0"/>
              </a:defRPr>
            </a:lvl1pPr>
          </a:lstStyle>
          <a:p>
            <a:r>
              <a:rPr lang="en-US" noProof="0"/>
              <a:t>© 2026 NTT DATA, Inc.</a:t>
            </a:r>
          </a:p>
        </p:txBody>
      </p:sp>
      <p:sp>
        <p:nvSpPr>
          <p:cNvPr id="4" name="InformationType">
            <a:extLst>
              <a:ext uri="{FF2B5EF4-FFF2-40B4-BE49-F238E27FC236}">
                <a16:creationId xmlns:a16="http://schemas.microsoft.com/office/drawing/2014/main" id="{C3DAC39C-CF8E-2F9C-ACD8-8D0BDB2310D7}"/>
              </a:ext>
            </a:extLst>
          </p:cNvPr>
          <p:cNvSpPr>
            <a:spLocks noGrp="1"/>
          </p:cNvSpPr>
          <p:nvPr>
            <p:ph type="body" sz="quarter" idx="21" hasCustomPrompt="1"/>
          </p:nvPr>
        </p:nvSpPr>
        <p:spPr>
          <a:xfrm>
            <a:off x="5063060" y="3043518"/>
            <a:ext cx="2065880" cy="304800"/>
          </a:xfrm>
          <a:prstGeom prst="rect">
            <a:avLst/>
          </a:prstGeom>
        </p:spPr>
        <p:txBody>
          <a:bodyPr anchor="ctr"/>
          <a:lstStyle>
            <a:lvl1pPr algn="ctr">
              <a:defRPr lang="en-US" sz="1200" b="0" i="0" kern="1200" dirty="0">
                <a:solidFill>
                  <a:schemeClr val="tx2"/>
                </a:solidFill>
                <a:latin typeface="Arial" panose="020B0604020202020204" pitchFamily="34" charset="0"/>
                <a:ea typeface="+mn-ea"/>
                <a:cs typeface="+mn-cs"/>
              </a:defRPr>
            </a:lvl1pPr>
          </a:lstStyle>
          <a:p>
            <a:pPr lvl="0"/>
            <a:r>
              <a:rPr lang="en-US" noProof="0"/>
              <a:t>[Information Type]</a:t>
            </a:r>
          </a:p>
        </p:txBody>
      </p:sp>
    </p:spTree>
    <p:extLst>
      <p:ext uri="{BB962C8B-B14F-4D97-AF65-F5344CB8AC3E}">
        <p14:creationId xmlns:p14="http://schemas.microsoft.com/office/powerpoint/2010/main" val="2803479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1 Column Body Tex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AB63C9B-9EF9-29CD-5D25-907D96874231}"/>
              </a:ext>
            </a:extLst>
          </p:cNvPr>
          <p:cNvSpPr>
            <a:spLocks noGrp="1"/>
          </p:cNvSpPr>
          <p:nvPr>
            <p:ph type="body" sz="quarter" idx="14"/>
          </p:nvPr>
        </p:nvSpPr>
        <p:spPr>
          <a:xfrm>
            <a:off x="381000" y="685800"/>
            <a:ext cx="11430000" cy="1066800"/>
          </a:xfrm>
        </p:spPr>
        <p:txBody>
          <a:bodyPr lIns="0" rIns="0"/>
          <a:lstStyle>
            <a:lvl1pPr>
              <a:defRPr lang="en-US" sz="2800" dirty="0" smtClean="0">
                <a:solidFill>
                  <a:schemeClr val="tx1"/>
                </a:solidFill>
                <a:latin typeface="Georgia" panose="02040502050405020303" pitchFamily="18" charset="0"/>
                <a:cs typeface="Times New Roman" panose="02020603050405020304" pitchFamily="18" charset="0"/>
              </a:defRPr>
            </a:lvl1pPr>
          </a:lstStyle>
          <a:p>
            <a:pPr marL="0" lvl="0" indent="0">
              <a:lnSpc>
                <a:spcPct val="100000"/>
              </a:lnSpc>
              <a:buNone/>
            </a:pPr>
            <a:r>
              <a:rPr lang="en-US"/>
              <a:t>Click to edit Master text styles</a:t>
            </a:r>
          </a:p>
        </p:txBody>
      </p:sp>
      <p:sp>
        <p:nvSpPr>
          <p:cNvPr id="2" name="Title 1">
            <a:extLst>
              <a:ext uri="{FF2B5EF4-FFF2-40B4-BE49-F238E27FC236}">
                <a16:creationId xmlns:a16="http://schemas.microsoft.com/office/drawing/2014/main" id="{8341A231-5EDC-C1A1-4ABB-BC6DA52F4EC1}"/>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DC224402-4AF5-E408-D3B7-C91183711897}"/>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DEDB1DA6-2C96-66B0-2A4C-85DA50585493}"/>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E2979F26-3C27-4303-6B8D-77E75E532965}"/>
              </a:ext>
            </a:extLst>
          </p:cNvPr>
          <p:cNvSpPr>
            <a:spLocks noGrp="1"/>
          </p:cNvSpPr>
          <p:nvPr>
            <p:ph type="sldNum" sz="quarter" idx="12"/>
          </p:nvPr>
        </p:nvSpPr>
        <p:spPr/>
        <p:txBody>
          <a:bodyPr/>
          <a:lstStyle/>
          <a:p>
            <a:pPr algn="ctr"/>
            <a:fld id="{60D39823-8059-4D49-BD26-6D32C31B8621}" type="slidenum">
              <a:rPr lang="en-US" smtClean="0"/>
              <a:pPr algn="ctr"/>
              <a:t>‹#›</a:t>
            </a:fld>
            <a:endParaRPr lang="en-US"/>
          </a:p>
        </p:txBody>
      </p:sp>
      <p:sp>
        <p:nvSpPr>
          <p:cNvPr id="7" name="Content Placeholder 6">
            <a:extLst>
              <a:ext uri="{FF2B5EF4-FFF2-40B4-BE49-F238E27FC236}">
                <a16:creationId xmlns:a16="http://schemas.microsoft.com/office/drawing/2014/main" id="{2D21A092-B787-801E-8664-20954CF6809B}"/>
              </a:ext>
            </a:extLst>
          </p:cNvPr>
          <p:cNvSpPr>
            <a:spLocks noGrp="1"/>
          </p:cNvSpPr>
          <p:nvPr>
            <p:ph sz="quarter" idx="13"/>
          </p:nvPr>
        </p:nvSpPr>
        <p:spPr>
          <a:xfrm>
            <a:off x="381000" y="1981200"/>
            <a:ext cx="11430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5994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title, 2 Column Body Text">
    <p:spTree>
      <p:nvGrpSpPr>
        <p:cNvPr id="1" name=""/>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EC1029E4-1377-300E-C065-31436ED68BAC}"/>
              </a:ext>
            </a:extLst>
          </p:cNvPr>
          <p:cNvSpPr>
            <a:spLocks noGrp="1"/>
          </p:cNvSpPr>
          <p:nvPr>
            <p:ph sz="quarter" idx="15"/>
          </p:nvPr>
        </p:nvSpPr>
        <p:spPr>
          <a:xfrm>
            <a:off x="6248400" y="1981200"/>
            <a:ext cx="55626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1AB63C9B-9EF9-29CD-5D25-907D96874231}"/>
              </a:ext>
            </a:extLst>
          </p:cNvPr>
          <p:cNvSpPr>
            <a:spLocks noGrp="1"/>
          </p:cNvSpPr>
          <p:nvPr>
            <p:ph type="body" sz="quarter" idx="14"/>
          </p:nvPr>
        </p:nvSpPr>
        <p:spPr>
          <a:xfrm>
            <a:off x="381000" y="685800"/>
            <a:ext cx="11430000" cy="1066800"/>
          </a:xfrm>
        </p:spPr>
        <p:txBody>
          <a:bodyPr lIns="0" rIns="0"/>
          <a:lstStyle>
            <a:lvl1pPr>
              <a:defRPr lang="en-US" sz="2800" dirty="0" smtClean="0">
                <a:solidFill>
                  <a:schemeClr val="tx1"/>
                </a:solidFill>
                <a:latin typeface="Georgia" panose="02040502050405020303" pitchFamily="18" charset="0"/>
                <a:cs typeface="Times New Roman" panose="02020603050405020304" pitchFamily="18" charset="0"/>
              </a:defRPr>
            </a:lvl1pPr>
          </a:lstStyle>
          <a:p>
            <a:pPr marL="0" lvl="0" indent="0">
              <a:lnSpc>
                <a:spcPct val="100000"/>
              </a:lnSpc>
              <a:buNone/>
            </a:pPr>
            <a:r>
              <a:rPr lang="en-US"/>
              <a:t>Click to edit Master text styles</a:t>
            </a:r>
          </a:p>
        </p:txBody>
      </p:sp>
      <p:sp>
        <p:nvSpPr>
          <p:cNvPr id="2" name="Title 1">
            <a:extLst>
              <a:ext uri="{FF2B5EF4-FFF2-40B4-BE49-F238E27FC236}">
                <a16:creationId xmlns:a16="http://schemas.microsoft.com/office/drawing/2014/main" id="{8341A231-5EDC-C1A1-4ABB-BC6DA52F4EC1}"/>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DC224402-4AF5-E408-D3B7-C91183711897}"/>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DEDB1DA6-2C96-66B0-2A4C-85DA50585493}"/>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E2979F26-3C27-4303-6B8D-77E75E532965}"/>
              </a:ext>
            </a:extLst>
          </p:cNvPr>
          <p:cNvSpPr>
            <a:spLocks noGrp="1"/>
          </p:cNvSpPr>
          <p:nvPr>
            <p:ph type="sldNum" sz="quarter" idx="12"/>
          </p:nvPr>
        </p:nvSpPr>
        <p:spPr/>
        <p:txBody>
          <a:bodyPr/>
          <a:lstStyle/>
          <a:p>
            <a:pPr algn="ctr"/>
            <a:fld id="{60D39823-8059-4D49-BD26-6D32C31B8621}" type="slidenum">
              <a:rPr lang="en-US" smtClean="0"/>
              <a:pPr algn="ctr"/>
              <a:t>‹#›</a:t>
            </a:fld>
            <a:endParaRPr lang="en-US"/>
          </a:p>
        </p:txBody>
      </p:sp>
      <p:sp>
        <p:nvSpPr>
          <p:cNvPr id="7" name="Content Placeholder 6">
            <a:extLst>
              <a:ext uri="{FF2B5EF4-FFF2-40B4-BE49-F238E27FC236}">
                <a16:creationId xmlns:a16="http://schemas.microsoft.com/office/drawing/2014/main" id="{2D21A092-B787-801E-8664-20954CF6809B}"/>
              </a:ext>
            </a:extLst>
          </p:cNvPr>
          <p:cNvSpPr>
            <a:spLocks noGrp="1"/>
          </p:cNvSpPr>
          <p:nvPr>
            <p:ph sz="quarter" idx="13"/>
          </p:nvPr>
        </p:nvSpPr>
        <p:spPr>
          <a:xfrm>
            <a:off x="381000" y="1981200"/>
            <a:ext cx="55626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114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ubtitle, 3 Column Body Text">
    <p:spTree>
      <p:nvGrpSpPr>
        <p:cNvPr id="1" name=""/>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EC1029E4-1377-300E-C065-31436ED68BAC}"/>
              </a:ext>
            </a:extLst>
          </p:cNvPr>
          <p:cNvSpPr>
            <a:spLocks noGrp="1"/>
          </p:cNvSpPr>
          <p:nvPr>
            <p:ph sz="quarter" idx="15"/>
          </p:nvPr>
        </p:nvSpPr>
        <p:spPr>
          <a:xfrm>
            <a:off x="4267200" y="1981200"/>
            <a:ext cx="36576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2D21A092-B787-801E-8664-20954CF6809B}"/>
              </a:ext>
            </a:extLst>
          </p:cNvPr>
          <p:cNvSpPr>
            <a:spLocks noGrp="1"/>
          </p:cNvSpPr>
          <p:nvPr>
            <p:ph sz="quarter" idx="13"/>
          </p:nvPr>
        </p:nvSpPr>
        <p:spPr>
          <a:xfrm>
            <a:off x="381000" y="1981200"/>
            <a:ext cx="36576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a:extLst>
              <a:ext uri="{FF2B5EF4-FFF2-40B4-BE49-F238E27FC236}">
                <a16:creationId xmlns:a16="http://schemas.microsoft.com/office/drawing/2014/main" id="{8F30C4A1-C250-7BEF-3BC2-9CFB6304F3D5}"/>
              </a:ext>
            </a:extLst>
          </p:cNvPr>
          <p:cNvSpPr>
            <a:spLocks noGrp="1"/>
          </p:cNvSpPr>
          <p:nvPr>
            <p:ph sz="quarter" idx="16"/>
          </p:nvPr>
        </p:nvSpPr>
        <p:spPr>
          <a:xfrm>
            <a:off x="8153400" y="1981200"/>
            <a:ext cx="36576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1AB63C9B-9EF9-29CD-5D25-907D96874231}"/>
              </a:ext>
            </a:extLst>
          </p:cNvPr>
          <p:cNvSpPr>
            <a:spLocks noGrp="1"/>
          </p:cNvSpPr>
          <p:nvPr>
            <p:ph type="body" sz="quarter" idx="14"/>
          </p:nvPr>
        </p:nvSpPr>
        <p:spPr>
          <a:xfrm>
            <a:off x="381000" y="685800"/>
            <a:ext cx="11430000" cy="1066800"/>
          </a:xfrm>
        </p:spPr>
        <p:txBody>
          <a:bodyPr lIns="0" rIns="0"/>
          <a:lstStyle>
            <a:lvl1pPr>
              <a:defRPr lang="en-US" sz="2800" dirty="0" smtClean="0">
                <a:solidFill>
                  <a:schemeClr val="tx1"/>
                </a:solidFill>
                <a:latin typeface="Georgia" panose="02040502050405020303" pitchFamily="18" charset="0"/>
                <a:cs typeface="Times New Roman" panose="02020603050405020304" pitchFamily="18" charset="0"/>
              </a:defRPr>
            </a:lvl1pPr>
          </a:lstStyle>
          <a:p>
            <a:pPr marL="0" lvl="0" indent="0">
              <a:lnSpc>
                <a:spcPct val="100000"/>
              </a:lnSpc>
              <a:buNone/>
            </a:pPr>
            <a:r>
              <a:rPr lang="en-US"/>
              <a:t>Click to edit Master text styles</a:t>
            </a:r>
          </a:p>
        </p:txBody>
      </p:sp>
      <p:sp>
        <p:nvSpPr>
          <p:cNvPr id="2" name="Title 1">
            <a:extLst>
              <a:ext uri="{FF2B5EF4-FFF2-40B4-BE49-F238E27FC236}">
                <a16:creationId xmlns:a16="http://schemas.microsoft.com/office/drawing/2014/main" id="{8341A231-5EDC-C1A1-4ABB-BC6DA52F4EC1}"/>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DC224402-4AF5-E408-D3B7-C91183711897}"/>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DEDB1DA6-2C96-66B0-2A4C-85DA50585493}"/>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E2979F26-3C27-4303-6B8D-77E75E532965}"/>
              </a:ext>
            </a:extLst>
          </p:cNvPr>
          <p:cNvSpPr>
            <a:spLocks noGrp="1"/>
          </p:cNvSpPr>
          <p:nvPr>
            <p:ph type="sldNum" sz="quarter" idx="12"/>
          </p:nvPr>
        </p:nvSpPr>
        <p:spPr/>
        <p:txBody>
          <a:bodyPr/>
          <a:lstStyle/>
          <a:p>
            <a:pPr algn="ctr"/>
            <a:fld id="{60D39823-8059-4D49-BD26-6D32C31B8621}" type="slidenum">
              <a:rPr lang="en-US" smtClean="0"/>
              <a:pPr algn="ctr"/>
              <a:t>‹#›</a:t>
            </a:fld>
            <a:endParaRPr lang="en-US"/>
          </a:p>
        </p:txBody>
      </p:sp>
    </p:spTree>
    <p:extLst>
      <p:ext uri="{BB962C8B-B14F-4D97-AF65-F5344CB8AC3E}">
        <p14:creationId xmlns:p14="http://schemas.microsoft.com/office/powerpoint/2010/main" val="3847165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novationCurve on Right">
    <p:spTree>
      <p:nvGrpSpPr>
        <p:cNvPr id="1" name=""/>
        <p:cNvGrpSpPr/>
        <p:nvPr/>
      </p:nvGrpSpPr>
      <p:grpSpPr>
        <a:xfrm>
          <a:off x="0" y="0"/>
          <a:ext cx="0" cy="0"/>
          <a:chOff x="0" y="0"/>
          <a:chExt cx="0" cy="0"/>
        </a:xfrm>
      </p:grpSpPr>
      <p:sp>
        <p:nvSpPr>
          <p:cNvPr id="6" name="Innovation Curve">
            <a:extLst>
              <a:ext uri="{FF2B5EF4-FFF2-40B4-BE49-F238E27FC236}">
                <a16:creationId xmlns:a16="http://schemas.microsoft.com/office/drawing/2014/main" id="{DFF4120D-EB83-4D10-1920-DB2F8C95ABA6}"/>
              </a:ext>
              <a:ext uri="{C183D7F6-B498-43B3-948B-1728B52AA6E4}">
                <adec:decorative xmlns:adec="http://schemas.microsoft.com/office/drawing/2017/decorative" val="1"/>
              </a:ext>
            </a:extLst>
          </p:cNvPr>
          <p:cNvSpPr txBox="1">
            <a:spLocks/>
          </p:cNvSpPr>
          <p:nvPr userDrawn="1"/>
        </p:nvSpPr>
        <p:spPr>
          <a:xfrm>
            <a:off x="8077200" y="2438400"/>
            <a:ext cx="3746500" cy="374860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0" i="0" kern="1200">
                <a:no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no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no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no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a:extLst>
              <a:ext uri="{FF2B5EF4-FFF2-40B4-BE49-F238E27FC236}">
                <a16:creationId xmlns:a16="http://schemas.microsoft.com/office/drawing/2014/main" id="{830032E3-666E-86B5-7060-5C2D96D8BFA3}"/>
              </a:ext>
            </a:extLst>
          </p:cNvPr>
          <p:cNvSpPr>
            <a:spLocks noGrp="1"/>
          </p:cNvSpPr>
          <p:nvPr>
            <p:ph type="dt" sz="half" idx="13"/>
          </p:nvPr>
        </p:nvSpPr>
        <p:spPr/>
        <p:txBody>
          <a:bodyPr/>
          <a:lstStyle/>
          <a:p>
            <a:r>
              <a:rPr lang="en-US" noProof="0"/>
              <a:t>January 2026</a:t>
            </a:r>
          </a:p>
        </p:txBody>
      </p:sp>
      <p:sp>
        <p:nvSpPr>
          <p:cNvPr id="2" name="Title">
            <a:extLst>
              <a:ext uri="{FF2B5EF4-FFF2-40B4-BE49-F238E27FC236}">
                <a16:creationId xmlns:a16="http://schemas.microsoft.com/office/drawing/2014/main" id="{607343D4-00F3-960A-5C32-DA3E33AB5993}"/>
              </a:ext>
            </a:extLst>
          </p:cNvPr>
          <p:cNvSpPr>
            <a:spLocks noGrp="1"/>
          </p:cNvSpPr>
          <p:nvPr>
            <p:ph type="title" hasCustomPrompt="1"/>
          </p:nvPr>
        </p:nvSpPr>
        <p:spPr>
          <a:xfrm>
            <a:off x="381000" y="2286000"/>
            <a:ext cx="7239000" cy="3886200"/>
          </a:xfrm>
        </p:spPr>
        <p:txBody>
          <a:bodyPr/>
          <a:lstStyle/>
          <a:p>
            <a:r>
              <a:rPr lang="en-US" noProof="0"/>
              <a:t>Click to edit title</a:t>
            </a:r>
          </a:p>
        </p:txBody>
      </p:sp>
      <p:sp>
        <p:nvSpPr>
          <p:cNvPr id="4" name="Slide Number">
            <a:extLst>
              <a:ext uri="{FF2B5EF4-FFF2-40B4-BE49-F238E27FC236}">
                <a16:creationId xmlns:a16="http://schemas.microsoft.com/office/drawing/2014/main" id="{2E2042BF-1D87-6AA4-DDBE-C7FEC20F521B}"/>
              </a:ext>
            </a:extLst>
          </p:cNvPr>
          <p:cNvSpPr>
            <a:spLocks noGrp="1"/>
          </p:cNvSpPr>
          <p:nvPr>
            <p:ph type="sldNum" sz="quarter" idx="11"/>
          </p:nvPr>
        </p:nvSpPr>
        <p:spPr/>
        <p:txBody>
          <a:bodyPr/>
          <a:lstStyle/>
          <a:p>
            <a:fld id="{58D24BC2-2B9E-4076-8133-31C4983A0EB9}" type="slidenum">
              <a:rPr lang="en-US" noProof="0" smtClean="0"/>
              <a:pPr/>
              <a:t>‹#›</a:t>
            </a:fld>
            <a:endParaRPr lang="en-US" noProof="0"/>
          </a:p>
        </p:txBody>
      </p:sp>
      <p:sp>
        <p:nvSpPr>
          <p:cNvPr id="5" name="Section Number">
            <a:extLst>
              <a:ext uri="{FF2B5EF4-FFF2-40B4-BE49-F238E27FC236}">
                <a16:creationId xmlns:a16="http://schemas.microsoft.com/office/drawing/2014/main" id="{4387841E-BCE3-E808-6ADE-02F702DCA42C}"/>
              </a:ext>
            </a:extLst>
          </p:cNvPr>
          <p:cNvSpPr>
            <a:spLocks noGrp="1"/>
          </p:cNvSpPr>
          <p:nvPr>
            <p:ph type="body" sz="quarter" idx="12" hasCustomPrompt="1"/>
          </p:nvPr>
        </p:nvSpPr>
        <p:spPr>
          <a:xfrm>
            <a:off x="381000" y="152400"/>
            <a:ext cx="11430000" cy="1676400"/>
          </a:xfrm>
          <a:prstGeom prst="rect">
            <a:avLst/>
          </a:prstGeom>
        </p:spPr>
        <p:txBody>
          <a:bodyPr lIns="0" tIns="45720" rIns="0"/>
          <a:lstStyle>
            <a:lvl1pPr>
              <a:defRPr lang="en-US" sz="9600" b="1" dirty="0" smtClean="0">
                <a:solidFill>
                  <a:schemeClr val="bg2"/>
                </a:solidFill>
              </a:defRPr>
            </a:lvl1pPr>
          </a:lstStyle>
          <a:p>
            <a:pPr lvl="0">
              <a:lnSpc>
                <a:spcPct val="100000"/>
              </a:lnSpc>
            </a:pPr>
            <a:r>
              <a:rPr lang="en-US" noProof="0"/>
              <a:t>#</a:t>
            </a:r>
          </a:p>
        </p:txBody>
      </p:sp>
      <p:sp>
        <p:nvSpPr>
          <p:cNvPr id="8" name="Legal">
            <a:extLst>
              <a:ext uri="{FF2B5EF4-FFF2-40B4-BE49-F238E27FC236}">
                <a16:creationId xmlns:a16="http://schemas.microsoft.com/office/drawing/2014/main" id="{14DA6E1C-9D47-E410-7BE5-64AAE3275242}"/>
              </a:ext>
            </a:extLst>
          </p:cNvPr>
          <p:cNvSpPr>
            <a:spLocks noGrp="1"/>
          </p:cNvSpPr>
          <p:nvPr>
            <p:ph type="ftr" sz="quarter" idx="14"/>
          </p:nvPr>
        </p:nvSpPr>
        <p:spPr/>
        <p:txBody>
          <a:bodyPr/>
          <a:lstStyle>
            <a:lvl1pPr>
              <a:defRPr b="0" i="0">
                <a:latin typeface="Arial" panose="020B0604020202020204" pitchFamily="34" charset="0"/>
              </a:defRPr>
            </a:lvl1pPr>
          </a:lstStyle>
          <a:p>
            <a:r>
              <a:rPr lang="en-US" noProof="0"/>
              <a:t>© 2026 NTT DATA, Inc.</a:t>
            </a:r>
          </a:p>
        </p:txBody>
      </p:sp>
      <p:sp>
        <p:nvSpPr>
          <p:cNvPr id="3" name="InformationType">
            <a:extLst>
              <a:ext uri="{FF2B5EF4-FFF2-40B4-BE49-F238E27FC236}">
                <a16:creationId xmlns:a16="http://schemas.microsoft.com/office/drawing/2014/main" id="{CAFFB951-27A9-5EF6-ACC5-3BE5CDB3578A}"/>
              </a:ext>
            </a:extLst>
          </p:cNvPr>
          <p:cNvSpPr>
            <a:spLocks noGrp="1"/>
          </p:cNvSpPr>
          <p:nvPr>
            <p:ph type="body" sz="quarter" idx="21" hasCustomPrompt="1"/>
          </p:nvPr>
        </p:nvSpPr>
        <p:spPr>
          <a:xfrm>
            <a:off x="6858000" y="6400031"/>
            <a:ext cx="2065880" cy="304800"/>
          </a:xfrm>
          <a:prstGeom prst="rect">
            <a:avLst/>
          </a:prstGeom>
        </p:spPr>
        <p:txBody>
          <a:bodyPr anchor="ctr"/>
          <a:lstStyle>
            <a:lvl1pPr algn="ctr">
              <a:defRPr lang="en-US" sz="800" b="0" i="0" kern="1200" dirty="0">
                <a:solidFill>
                  <a:schemeClr val="tx1"/>
                </a:solidFill>
                <a:latin typeface="Arial" panose="020B0604020202020204" pitchFamily="34" charset="0"/>
                <a:ea typeface="+mn-ea"/>
                <a:cs typeface="+mn-cs"/>
              </a:defRPr>
            </a:lvl1pPr>
          </a:lstStyle>
          <a:p>
            <a:pPr lvl="0"/>
            <a:r>
              <a:rPr lang="en-US" noProof="0"/>
              <a:t>[Information Type]</a:t>
            </a:r>
          </a:p>
        </p:txBody>
      </p:sp>
    </p:spTree>
    <p:extLst>
      <p:ext uri="{BB962C8B-B14F-4D97-AF65-F5344CB8AC3E}">
        <p14:creationId xmlns:p14="http://schemas.microsoft.com/office/powerpoint/2010/main" val="28055723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novation Curve with Embedded Image on Left">
    <p:spTree>
      <p:nvGrpSpPr>
        <p:cNvPr id="1" name=""/>
        <p:cNvGrpSpPr/>
        <p:nvPr/>
      </p:nvGrpSpPr>
      <p:grpSpPr>
        <a:xfrm>
          <a:off x="0" y="0"/>
          <a:ext cx="0" cy="0"/>
          <a:chOff x="0" y="0"/>
          <a:chExt cx="0" cy="0"/>
        </a:xfrm>
      </p:grpSpPr>
      <p:pic>
        <p:nvPicPr>
          <p:cNvPr id="5" name="Innovation Curve">
            <a:extLst>
              <a:ext uri="{FF2B5EF4-FFF2-40B4-BE49-F238E27FC236}">
                <a16:creationId xmlns:a16="http://schemas.microsoft.com/office/drawing/2014/main" id="{981C731B-323B-2B27-B941-0443635D7D0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 y="2438400"/>
            <a:ext cx="3739084" cy="3739084"/>
          </a:xfrm>
          <a:prstGeom prst="rect">
            <a:avLst/>
          </a:prstGeom>
        </p:spPr>
      </p:pic>
      <p:sp>
        <p:nvSpPr>
          <p:cNvPr id="6" name="Picture Placeholder 9">
            <a:extLst>
              <a:ext uri="{FF2B5EF4-FFF2-40B4-BE49-F238E27FC236}">
                <a16:creationId xmlns:a16="http://schemas.microsoft.com/office/drawing/2014/main" id="{AFEDEDAD-5176-6B46-6061-8EFC6B390607}"/>
              </a:ext>
            </a:extLst>
          </p:cNvPr>
          <p:cNvSpPr>
            <a:spLocks noGrp="1"/>
          </p:cNvSpPr>
          <p:nvPr>
            <p:ph type="pic" sz="quarter" idx="17" hasCustomPrompt="1"/>
          </p:nvPr>
        </p:nvSpPr>
        <p:spPr bwMode="gray">
          <a:xfrm>
            <a:off x="396000" y="2447060"/>
            <a:ext cx="3718800" cy="3718800"/>
          </a:xfrm>
          <a:custGeom>
            <a:avLst/>
            <a:gdLst>
              <a:gd name="connsiteX0" fmla="*/ 1704548 w 5267271"/>
              <a:gd name="connsiteY0" fmla="*/ 0 h 5272719"/>
              <a:gd name="connsiteX1" fmla="*/ 3527745 w 5267271"/>
              <a:gd name="connsiteY1" fmla="*/ 1774521 h 5272719"/>
              <a:gd name="connsiteX2" fmla="*/ 5267271 w 5267271"/>
              <a:gd name="connsiteY2" fmla="*/ 5269498 h 5272719"/>
              <a:gd name="connsiteX3" fmla="*/ 3509088 w 5267271"/>
              <a:gd name="connsiteY3" fmla="*/ 5269044 h 5272719"/>
              <a:gd name="connsiteX4" fmla="*/ 1794302 w 5267271"/>
              <a:gd name="connsiteY4" fmla="*/ 1858626 h 5272719"/>
              <a:gd name="connsiteX5" fmla="*/ 1794667 w 5267271"/>
              <a:gd name="connsiteY5" fmla="*/ 5270472 h 5272719"/>
              <a:gd name="connsiteX6" fmla="*/ 0 w 5267271"/>
              <a:gd name="connsiteY6" fmla="*/ 5272719 h 5272719"/>
              <a:gd name="connsiteX7" fmla="*/ 3384 w 5267271"/>
              <a:gd name="connsiteY7" fmla="*/ 1714773 h 5272719"/>
              <a:gd name="connsiteX8" fmla="*/ 569360 w 5267271"/>
              <a:gd name="connsiteY8" fmla="*/ 333790 h 5272719"/>
              <a:gd name="connsiteX9" fmla="*/ 1704548 w 5267271"/>
              <a:gd name="connsiteY9" fmla="*/ 0 h 527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7271" h="5272719">
                <a:moveTo>
                  <a:pt x="1704548" y="0"/>
                </a:moveTo>
                <a:cubicBezTo>
                  <a:pt x="2442328" y="19929"/>
                  <a:pt x="2925708" y="438914"/>
                  <a:pt x="3527745" y="1774521"/>
                </a:cubicBezTo>
                <a:lnTo>
                  <a:pt x="5267271" y="5269498"/>
                </a:lnTo>
                <a:lnTo>
                  <a:pt x="3509088" y="5269044"/>
                </a:lnTo>
                <a:cubicBezTo>
                  <a:pt x="2932089" y="4085847"/>
                  <a:pt x="2376159" y="3052885"/>
                  <a:pt x="1794302" y="1858626"/>
                </a:cubicBezTo>
                <a:cubicBezTo>
                  <a:pt x="1800510" y="2806405"/>
                  <a:pt x="1797959" y="3550976"/>
                  <a:pt x="1794667" y="5270472"/>
                </a:cubicBezTo>
                <a:lnTo>
                  <a:pt x="0" y="5272719"/>
                </a:lnTo>
                <a:cubicBezTo>
                  <a:pt x="6041" y="3933998"/>
                  <a:pt x="-2660" y="3106972"/>
                  <a:pt x="3384" y="1714773"/>
                </a:cubicBezTo>
                <a:cubicBezTo>
                  <a:pt x="20552" y="931022"/>
                  <a:pt x="285832" y="562108"/>
                  <a:pt x="569360" y="333790"/>
                </a:cubicBezTo>
                <a:cubicBezTo>
                  <a:pt x="852888" y="105472"/>
                  <a:pt x="1272212" y="9538"/>
                  <a:pt x="1704548" y="0"/>
                </a:cubicBezTo>
                <a:close/>
              </a:path>
            </a:pathLst>
          </a:custGeom>
          <a:solidFill>
            <a:schemeClr val="tx1">
              <a:lumMod val="75000"/>
            </a:schemeClr>
          </a:solidFill>
          <a:ln w="12700">
            <a:solidFill>
              <a:schemeClr val="tx1"/>
            </a:solidFill>
          </a:ln>
          <a:effectLst/>
        </p:spPr>
        <p:txBody>
          <a:bodyPr wrap="none" lIns="0" tIns="1371600" rIns="0" anchor="t">
            <a:noAutofit/>
          </a:bodyPr>
          <a:lstStyle>
            <a:lvl1pPr marL="0" indent="0" algn="ctr">
              <a:buFontTx/>
              <a:buNone/>
              <a:defRPr sz="1100">
                <a:solidFill>
                  <a:schemeClr val="bg1"/>
                </a:solidFill>
              </a:defRPr>
            </a:lvl1pPr>
          </a:lstStyle>
          <a:p>
            <a:r>
              <a:rPr lang="en-US"/>
              <a:t>      Click to add picture</a:t>
            </a:r>
          </a:p>
        </p:txBody>
      </p:sp>
      <p:sp>
        <p:nvSpPr>
          <p:cNvPr id="7" name="Date">
            <a:extLst>
              <a:ext uri="{FF2B5EF4-FFF2-40B4-BE49-F238E27FC236}">
                <a16:creationId xmlns:a16="http://schemas.microsoft.com/office/drawing/2014/main" id="{3D107E1D-6F9E-D5D4-23A0-05F41092BB8D}"/>
              </a:ext>
            </a:extLst>
          </p:cNvPr>
          <p:cNvSpPr>
            <a:spLocks noGrp="1"/>
          </p:cNvSpPr>
          <p:nvPr>
            <p:ph type="dt" sz="half" idx="18"/>
          </p:nvPr>
        </p:nvSpPr>
        <p:spPr/>
        <p:txBody>
          <a:bodyPr/>
          <a:lstStyle/>
          <a:p>
            <a:r>
              <a:rPr lang="en-US" noProof="0"/>
              <a:t>January 2026</a:t>
            </a:r>
          </a:p>
        </p:txBody>
      </p:sp>
      <p:sp>
        <p:nvSpPr>
          <p:cNvPr id="2" name="Title">
            <a:extLst>
              <a:ext uri="{FF2B5EF4-FFF2-40B4-BE49-F238E27FC236}">
                <a16:creationId xmlns:a16="http://schemas.microsoft.com/office/drawing/2014/main" id="{A725B5FD-E0E9-1E4B-5EFE-D46E0910A6CB}"/>
              </a:ext>
            </a:extLst>
          </p:cNvPr>
          <p:cNvSpPr>
            <a:spLocks noGrp="1"/>
          </p:cNvSpPr>
          <p:nvPr>
            <p:ph type="title"/>
          </p:nvPr>
        </p:nvSpPr>
        <p:spPr>
          <a:xfrm>
            <a:off x="4495800" y="2286000"/>
            <a:ext cx="7315200" cy="3886200"/>
          </a:xfrm>
        </p:spPr>
        <p:txBody>
          <a:bodyPr/>
          <a:lstStyle/>
          <a:p>
            <a:r>
              <a:rPr lang="en-US" noProof="0"/>
              <a:t>Click to edit Master title style</a:t>
            </a:r>
          </a:p>
        </p:txBody>
      </p:sp>
      <p:sp>
        <p:nvSpPr>
          <p:cNvPr id="4" name="Slide Number">
            <a:extLst>
              <a:ext uri="{FF2B5EF4-FFF2-40B4-BE49-F238E27FC236}">
                <a16:creationId xmlns:a16="http://schemas.microsoft.com/office/drawing/2014/main" id="{FA7AEA8C-8EEB-CD6B-7753-A7002EA38C6B}"/>
              </a:ext>
            </a:extLst>
          </p:cNvPr>
          <p:cNvSpPr>
            <a:spLocks noGrp="1"/>
          </p:cNvSpPr>
          <p:nvPr>
            <p:ph type="sldNum" sz="quarter" idx="11"/>
          </p:nvPr>
        </p:nvSpPr>
        <p:spPr/>
        <p:txBody>
          <a:bodyPr/>
          <a:lstStyle/>
          <a:p>
            <a:fld id="{58D24BC2-2B9E-4076-8133-31C4983A0EB9}" type="slidenum">
              <a:rPr lang="en-US" noProof="0" smtClean="0"/>
              <a:pPr/>
              <a:t>‹#›</a:t>
            </a:fld>
            <a:endParaRPr lang="en-US" noProof="0"/>
          </a:p>
        </p:txBody>
      </p:sp>
      <p:sp>
        <p:nvSpPr>
          <p:cNvPr id="12" name="Section Number">
            <a:extLst>
              <a:ext uri="{FF2B5EF4-FFF2-40B4-BE49-F238E27FC236}">
                <a16:creationId xmlns:a16="http://schemas.microsoft.com/office/drawing/2014/main" id="{4337322C-F1A6-A8D5-2662-80C365ECE1C8}"/>
              </a:ext>
            </a:extLst>
          </p:cNvPr>
          <p:cNvSpPr>
            <a:spLocks noGrp="1"/>
          </p:cNvSpPr>
          <p:nvPr>
            <p:ph type="body" sz="quarter" idx="12" hasCustomPrompt="1"/>
          </p:nvPr>
        </p:nvSpPr>
        <p:spPr>
          <a:xfrm>
            <a:off x="4495800" y="685800"/>
            <a:ext cx="7315200" cy="1447800"/>
          </a:xfrm>
          <a:prstGeom prst="rect">
            <a:avLst/>
          </a:prstGeom>
        </p:spPr>
        <p:txBody>
          <a:bodyPr lIns="0" tIns="45720" rIns="0"/>
          <a:lstStyle>
            <a:lvl1pPr>
              <a:defRPr lang="en-US" sz="9600" b="1" dirty="0" smtClean="0">
                <a:solidFill>
                  <a:schemeClr val="bg2"/>
                </a:solidFill>
              </a:defRPr>
            </a:lvl1pPr>
          </a:lstStyle>
          <a:p>
            <a:pPr lvl="0">
              <a:lnSpc>
                <a:spcPct val="100000"/>
              </a:lnSpc>
            </a:pPr>
            <a:r>
              <a:rPr lang="en-US" noProof="0"/>
              <a:t>#</a:t>
            </a:r>
          </a:p>
        </p:txBody>
      </p:sp>
      <p:sp>
        <p:nvSpPr>
          <p:cNvPr id="8" name="Legal">
            <a:extLst>
              <a:ext uri="{FF2B5EF4-FFF2-40B4-BE49-F238E27FC236}">
                <a16:creationId xmlns:a16="http://schemas.microsoft.com/office/drawing/2014/main" id="{BC88EBEC-A4D1-CC23-6E08-93BFBE3DE1C1}"/>
              </a:ext>
            </a:extLst>
          </p:cNvPr>
          <p:cNvSpPr>
            <a:spLocks noGrp="1"/>
          </p:cNvSpPr>
          <p:nvPr>
            <p:ph type="ftr" sz="quarter" idx="19"/>
          </p:nvPr>
        </p:nvSpPr>
        <p:spPr/>
        <p:txBody>
          <a:bodyPr/>
          <a:lstStyle>
            <a:lvl1pPr>
              <a:defRPr b="0" i="0">
                <a:latin typeface="Arial" panose="020B0604020202020204" pitchFamily="34" charset="0"/>
              </a:defRPr>
            </a:lvl1pPr>
          </a:lstStyle>
          <a:p>
            <a:r>
              <a:rPr lang="en-US" noProof="0"/>
              <a:t>© 2026 NTT DATA, Inc.</a:t>
            </a:r>
          </a:p>
        </p:txBody>
      </p:sp>
      <p:sp>
        <p:nvSpPr>
          <p:cNvPr id="3" name="InformationType">
            <a:extLst>
              <a:ext uri="{FF2B5EF4-FFF2-40B4-BE49-F238E27FC236}">
                <a16:creationId xmlns:a16="http://schemas.microsoft.com/office/drawing/2014/main" id="{44FEAAAB-EE18-CB5D-44C6-310E6AB57A1D}"/>
              </a:ext>
            </a:extLst>
          </p:cNvPr>
          <p:cNvSpPr>
            <a:spLocks noGrp="1"/>
          </p:cNvSpPr>
          <p:nvPr>
            <p:ph type="body" sz="quarter" idx="21" hasCustomPrompt="1"/>
          </p:nvPr>
        </p:nvSpPr>
        <p:spPr>
          <a:xfrm>
            <a:off x="6858000" y="6400031"/>
            <a:ext cx="2065880" cy="304800"/>
          </a:xfrm>
          <a:prstGeom prst="rect">
            <a:avLst/>
          </a:prstGeom>
        </p:spPr>
        <p:txBody>
          <a:bodyPr anchor="ctr"/>
          <a:lstStyle>
            <a:lvl1pPr algn="ctr">
              <a:defRPr lang="en-US" sz="800" b="0" i="0" kern="1200" dirty="0">
                <a:solidFill>
                  <a:schemeClr val="tx1"/>
                </a:solidFill>
                <a:latin typeface="Arial" panose="020B0604020202020204" pitchFamily="34" charset="0"/>
                <a:ea typeface="+mn-ea"/>
                <a:cs typeface="+mn-cs"/>
              </a:defRPr>
            </a:lvl1pPr>
          </a:lstStyle>
          <a:p>
            <a:pPr lvl="0"/>
            <a:r>
              <a:rPr lang="en-US" noProof="0"/>
              <a:t>[Information Type]</a:t>
            </a:r>
          </a:p>
        </p:txBody>
      </p:sp>
    </p:spTree>
    <p:extLst>
      <p:ext uri="{BB962C8B-B14F-4D97-AF65-F5344CB8AC3E}">
        <p14:creationId xmlns:p14="http://schemas.microsoft.com/office/powerpoint/2010/main" val="12330969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Sidebar on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F741D54-F18D-E80B-E1F9-560492621C87}"/>
              </a:ext>
            </a:extLst>
          </p:cNvPr>
          <p:cNvSpPr>
            <a:spLocks noGrp="1"/>
          </p:cNvSpPr>
          <p:nvPr>
            <p:ph type="pic" sz="quarter" idx="12" hasCustomPrompt="1"/>
          </p:nvPr>
        </p:nvSpPr>
        <p:spPr>
          <a:xfrm>
            <a:off x="0" y="0"/>
            <a:ext cx="4038600" cy="6858000"/>
          </a:xfrm>
          <a:prstGeom prst="rect">
            <a:avLst/>
          </a:prstGeom>
          <a:solidFill>
            <a:schemeClr val="tx1">
              <a:lumMod val="75000"/>
            </a:schemeClr>
          </a:solidFill>
        </p:spPr>
        <p:txBody>
          <a:bodyPr tIns="2743200"/>
          <a:lstStyle>
            <a:lvl1pPr marL="0" indent="0" algn="ctr">
              <a:buNone/>
              <a:defRPr sz="2000">
                <a:solidFill>
                  <a:schemeClr val="bg1"/>
                </a:solidFill>
              </a:defRPr>
            </a:lvl1pPr>
          </a:lstStyle>
          <a:p>
            <a:r>
              <a:rPr lang="en-US"/>
              <a:t>Click to add picture</a:t>
            </a:r>
          </a:p>
        </p:txBody>
      </p:sp>
      <p:sp>
        <p:nvSpPr>
          <p:cNvPr id="3" name="Date">
            <a:extLst>
              <a:ext uri="{FF2B5EF4-FFF2-40B4-BE49-F238E27FC236}">
                <a16:creationId xmlns:a16="http://schemas.microsoft.com/office/drawing/2014/main" id="{299D4CB7-B560-6AA7-879A-088302D3D04E}"/>
              </a:ext>
            </a:extLst>
          </p:cNvPr>
          <p:cNvSpPr>
            <a:spLocks noGrp="1"/>
          </p:cNvSpPr>
          <p:nvPr>
            <p:ph type="dt" sz="half" idx="10"/>
          </p:nvPr>
        </p:nvSpPr>
        <p:spPr>
          <a:xfrm>
            <a:off x="4495800" y="6400801"/>
            <a:ext cx="909320" cy="304800"/>
          </a:xfrm>
          <a:prstGeom prst="rect">
            <a:avLst/>
          </a:prstGeom>
          <a:ln w="3175">
            <a:noFill/>
          </a:ln>
        </p:spPr>
        <p:txBody>
          <a:bodyPr/>
          <a:lstStyle/>
          <a:p>
            <a:r>
              <a:rPr lang="en-US" noProof="0"/>
              <a:t>January 2026</a:t>
            </a:r>
          </a:p>
        </p:txBody>
      </p:sp>
      <p:sp>
        <p:nvSpPr>
          <p:cNvPr id="6" name="Title">
            <a:extLst>
              <a:ext uri="{FF2B5EF4-FFF2-40B4-BE49-F238E27FC236}">
                <a16:creationId xmlns:a16="http://schemas.microsoft.com/office/drawing/2014/main" id="{A8AAD6E7-7C26-418D-0B14-EA5390FD882E}"/>
              </a:ext>
            </a:extLst>
          </p:cNvPr>
          <p:cNvSpPr>
            <a:spLocks noGrp="1"/>
          </p:cNvSpPr>
          <p:nvPr>
            <p:ph type="title" hasCustomPrompt="1"/>
          </p:nvPr>
        </p:nvSpPr>
        <p:spPr>
          <a:xfrm>
            <a:off x="4495800" y="2286000"/>
            <a:ext cx="7315200" cy="3886200"/>
          </a:xfrm>
        </p:spPr>
        <p:txBody>
          <a:bodyPr/>
          <a:lstStyle/>
          <a:p>
            <a:r>
              <a:rPr lang="en-US" noProof="0"/>
              <a:t>Click to edit title</a:t>
            </a:r>
          </a:p>
        </p:txBody>
      </p:sp>
      <p:sp>
        <p:nvSpPr>
          <p:cNvPr id="4" name="Slide Number">
            <a:extLst>
              <a:ext uri="{FF2B5EF4-FFF2-40B4-BE49-F238E27FC236}">
                <a16:creationId xmlns:a16="http://schemas.microsoft.com/office/drawing/2014/main" id="{DCB869EF-7066-7A3E-AA6F-C7CD49114F5B}"/>
              </a:ext>
            </a:extLst>
          </p:cNvPr>
          <p:cNvSpPr>
            <a:spLocks noGrp="1"/>
          </p:cNvSpPr>
          <p:nvPr>
            <p:ph type="sldNum" sz="quarter" idx="11"/>
          </p:nvPr>
        </p:nvSpPr>
        <p:spPr>
          <a:xfrm>
            <a:off x="7793400" y="6400800"/>
            <a:ext cx="720000" cy="304800"/>
          </a:xfrm>
          <a:ln w="3175">
            <a:noFill/>
          </a:ln>
        </p:spPr>
        <p:txBody>
          <a:bodyPr/>
          <a:lstStyle/>
          <a:p>
            <a:fld id="{58D24BC2-2B9E-4076-8133-31C4983A0EB9}" type="slidenum">
              <a:rPr lang="en-US" noProof="0" smtClean="0"/>
              <a:pPr/>
              <a:t>‹#›</a:t>
            </a:fld>
            <a:endParaRPr lang="en-US" noProof="0"/>
          </a:p>
        </p:txBody>
      </p:sp>
      <p:sp>
        <p:nvSpPr>
          <p:cNvPr id="7" name="Section Number">
            <a:extLst>
              <a:ext uri="{FF2B5EF4-FFF2-40B4-BE49-F238E27FC236}">
                <a16:creationId xmlns:a16="http://schemas.microsoft.com/office/drawing/2014/main" id="{D2FA19E7-E40A-0756-7707-A3998AC3C7FD}"/>
              </a:ext>
            </a:extLst>
          </p:cNvPr>
          <p:cNvSpPr>
            <a:spLocks noGrp="1"/>
          </p:cNvSpPr>
          <p:nvPr>
            <p:ph type="body" sz="quarter" idx="13" hasCustomPrompt="1"/>
          </p:nvPr>
        </p:nvSpPr>
        <p:spPr>
          <a:xfrm>
            <a:off x="4495800" y="685800"/>
            <a:ext cx="7315200" cy="1447800"/>
          </a:xfrm>
          <a:prstGeom prst="rect">
            <a:avLst/>
          </a:prstGeom>
        </p:spPr>
        <p:txBody>
          <a:bodyPr lIns="0" tIns="45720" rIns="0"/>
          <a:lstStyle>
            <a:lvl1pPr>
              <a:defRPr lang="en-US" sz="9600" b="1" dirty="0" smtClean="0">
                <a:solidFill>
                  <a:schemeClr val="bg2"/>
                </a:solidFill>
              </a:defRPr>
            </a:lvl1pPr>
          </a:lstStyle>
          <a:p>
            <a:pPr lvl="0">
              <a:lnSpc>
                <a:spcPct val="100000"/>
              </a:lnSpc>
            </a:pPr>
            <a:r>
              <a:rPr lang="en-US" noProof="0"/>
              <a:t>#</a:t>
            </a:r>
          </a:p>
        </p:txBody>
      </p:sp>
      <p:sp>
        <p:nvSpPr>
          <p:cNvPr id="2" name="Legal">
            <a:extLst>
              <a:ext uri="{FF2B5EF4-FFF2-40B4-BE49-F238E27FC236}">
                <a16:creationId xmlns:a16="http://schemas.microsoft.com/office/drawing/2014/main" id="{633C7958-CA9A-A92F-B7E7-8B7973238C83}"/>
              </a:ext>
            </a:extLst>
          </p:cNvPr>
          <p:cNvSpPr>
            <a:spLocks noGrp="1"/>
          </p:cNvSpPr>
          <p:nvPr>
            <p:ph type="ftr" sz="quarter" idx="14"/>
          </p:nvPr>
        </p:nvSpPr>
        <p:spPr>
          <a:xfrm>
            <a:off x="5479269" y="6400800"/>
            <a:ext cx="2222011" cy="303168"/>
          </a:xfrm>
          <a:ln w="3175">
            <a:noFill/>
          </a:ln>
        </p:spPr>
        <p:txBody>
          <a:bodyPr/>
          <a:lstStyle>
            <a:lvl1pPr>
              <a:defRPr b="0" i="0">
                <a:latin typeface="Arial" panose="020B0604020202020204" pitchFamily="34" charset="0"/>
              </a:defRPr>
            </a:lvl1pPr>
          </a:lstStyle>
          <a:p>
            <a:r>
              <a:rPr lang="en-US" noProof="0"/>
              <a:t>© 2026 NTT DATA, Inc.</a:t>
            </a:r>
          </a:p>
        </p:txBody>
      </p:sp>
      <p:sp>
        <p:nvSpPr>
          <p:cNvPr id="8" name="InformationType">
            <a:extLst>
              <a:ext uri="{FF2B5EF4-FFF2-40B4-BE49-F238E27FC236}">
                <a16:creationId xmlns:a16="http://schemas.microsoft.com/office/drawing/2014/main" id="{9412A306-2B7E-0534-2F4D-01807ACD9293}"/>
              </a:ext>
            </a:extLst>
          </p:cNvPr>
          <p:cNvSpPr>
            <a:spLocks noGrp="1"/>
          </p:cNvSpPr>
          <p:nvPr>
            <p:ph type="body" sz="quarter" idx="21" hasCustomPrompt="1"/>
          </p:nvPr>
        </p:nvSpPr>
        <p:spPr>
          <a:xfrm>
            <a:off x="8610600" y="6400031"/>
            <a:ext cx="1752600" cy="304800"/>
          </a:xfrm>
          <a:prstGeom prst="rect">
            <a:avLst/>
          </a:prstGeom>
        </p:spPr>
        <p:txBody>
          <a:bodyPr anchor="ctr"/>
          <a:lstStyle>
            <a:lvl1pPr algn="ctr">
              <a:defRPr lang="en-US" sz="800" b="0" i="0" kern="1200" dirty="0">
                <a:solidFill>
                  <a:schemeClr val="tx1"/>
                </a:solidFill>
                <a:latin typeface="Arial" panose="020B0604020202020204" pitchFamily="34" charset="0"/>
                <a:ea typeface="+mn-ea"/>
                <a:cs typeface="+mn-cs"/>
              </a:defRPr>
            </a:lvl1pPr>
          </a:lstStyle>
          <a:p>
            <a:pPr lvl="0"/>
            <a:r>
              <a:rPr lang="en-US" noProof="0"/>
              <a:t>[Information Type]</a:t>
            </a:r>
          </a:p>
        </p:txBody>
      </p:sp>
    </p:spTree>
    <p:extLst>
      <p:ext uri="{BB962C8B-B14F-4D97-AF65-F5344CB8AC3E}">
        <p14:creationId xmlns:p14="http://schemas.microsoft.com/office/powerpoint/2010/main" val="25328261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ith Footer">
    <p:spTree>
      <p:nvGrpSpPr>
        <p:cNvPr id="1" name=""/>
        <p:cNvGrpSpPr/>
        <p:nvPr/>
      </p:nvGrpSpPr>
      <p:grpSpPr>
        <a:xfrm>
          <a:off x="0" y="0"/>
          <a:ext cx="0" cy="0"/>
          <a:chOff x="0" y="0"/>
          <a:chExt cx="0" cy="0"/>
        </a:xfrm>
      </p:grpSpPr>
      <p:sp>
        <p:nvSpPr>
          <p:cNvPr id="5" name="Date">
            <a:extLst>
              <a:ext uri="{FF2B5EF4-FFF2-40B4-BE49-F238E27FC236}">
                <a16:creationId xmlns:a16="http://schemas.microsoft.com/office/drawing/2014/main" id="{F8661FD8-3372-AC27-F2C7-692F6A0DBD89}"/>
              </a:ext>
              <a:ext uri="{C183D7F6-B498-43B3-948B-1728B52AA6E4}">
                <adec:decorative xmlns:adec="http://schemas.microsoft.com/office/drawing/2017/decorative" val="1"/>
              </a:ext>
            </a:extLst>
          </p:cNvPr>
          <p:cNvSpPr>
            <a:spLocks noGrp="1"/>
          </p:cNvSpPr>
          <p:nvPr>
            <p:ph type="dt" sz="half" idx="11"/>
          </p:nvPr>
        </p:nvSpPr>
        <p:spPr/>
        <p:txBody>
          <a:bodyPr/>
          <a:lstStyle/>
          <a:p>
            <a:r>
              <a:rPr lang="en-US" noProof="0"/>
              <a:t>January 2026</a:t>
            </a:r>
          </a:p>
        </p:txBody>
      </p:sp>
      <p:sp>
        <p:nvSpPr>
          <p:cNvPr id="6" name="Legal">
            <a:extLst>
              <a:ext uri="{FF2B5EF4-FFF2-40B4-BE49-F238E27FC236}">
                <a16:creationId xmlns:a16="http://schemas.microsoft.com/office/drawing/2014/main" id="{2F375C79-AE51-6B41-D9FC-0E2F9917F253}"/>
              </a:ext>
              <a:ext uri="{C183D7F6-B498-43B3-948B-1728B52AA6E4}">
                <adec:decorative xmlns:adec="http://schemas.microsoft.com/office/drawing/2017/decorative" val="1"/>
              </a:ext>
            </a:extLst>
          </p:cNvPr>
          <p:cNvSpPr>
            <a:spLocks noGrp="1"/>
          </p:cNvSpPr>
          <p:nvPr>
            <p:ph type="ftr" sz="quarter" idx="12"/>
          </p:nvPr>
        </p:nvSpPr>
        <p:spPr/>
        <p:txBody>
          <a:bodyPr/>
          <a:lstStyle>
            <a:lvl1pPr>
              <a:defRPr b="0" i="0">
                <a:latin typeface="Arial" panose="020B0604020202020204" pitchFamily="34" charset="0"/>
              </a:defRPr>
            </a:lvl1pPr>
          </a:lstStyle>
          <a:p>
            <a:r>
              <a:rPr lang="en-US" noProof="0"/>
              <a:t>© 2026 NTT DATA, Inc.</a:t>
            </a:r>
          </a:p>
        </p:txBody>
      </p:sp>
      <p:sp>
        <p:nvSpPr>
          <p:cNvPr id="3" name="Slide Number">
            <a:extLst>
              <a:ext uri="{FF2B5EF4-FFF2-40B4-BE49-F238E27FC236}">
                <a16:creationId xmlns:a16="http://schemas.microsoft.com/office/drawing/2014/main" id="{DA1D7C05-6427-2687-6EB6-39368CA8EEB0}"/>
              </a:ext>
            </a:extLst>
          </p:cNvPr>
          <p:cNvSpPr>
            <a:spLocks noGrp="1"/>
          </p:cNvSpPr>
          <p:nvPr>
            <p:ph type="sldNum" sz="quarter" idx="10"/>
          </p:nvPr>
        </p:nvSpPr>
        <p:spPr/>
        <p:txBody>
          <a:bodyPr/>
          <a:lstStyle/>
          <a:p>
            <a:pPr algn="ctr"/>
            <a:fld id="{83ADEA99-682E-4231-A4C9-95AE759D37D5}" type="slidenum">
              <a:rPr lang="en-US" smtClean="0"/>
              <a:pPr algn="ctr"/>
              <a:t>‹#›</a:t>
            </a:fld>
            <a:endParaRPr lang="en-US"/>
          </a:p>
        </p:txBody>
      </p:sp>
    </p:spTree>
    <p:extLst>
      <p:ext uri="{BB962C8B-B14F-4D97-AF65-F5344CB8AC3E}">
        <p14:creationId xmlns:p14="http://schemas.microsoft.com/office/powerpoint/2010/main" val="3895827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Without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1982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ture Blue">
    <p:bg>
      <p:bgPr>
        <a:solidFill>
          <a:schemeClr val="bg2"/>
        </a:solidFill>
        <a:effectLst/>
      </p:bgPr>
    </p:bg>
    <p:spTree>
      <p:nvGrpSpPr>
        <p:cNvPr id="1" name=""/>
        <p:cNvGrpSpPr/>
        <p:nvPr/>
      </p:nvGrpSpPr>
      <p:grpSpPr>
        <a:xfrm>
          <a:off x="0" y="0"/>
          <a:ext cx="0" cy="0"/>
          <a:chOff x="0" y="0"/>
          <a:chExt cx="0" cy="0"/>
        </a:xfrm>
      </p:grpSpPr>
      <p:sp>
        <p:nvSpPr>
          <p:cNvPr id="2" name="NTT DATA Global Logo" descr="NTT DATA Global Logo">
            <a:extLst>
              <a:ext uri="{FF2B5EF4-FFF2-40B4-BE49-F238E27FC236}">
                <a16:creationId xmlns:a16="http://schemas.microsoft.com/office/drawing/2014/main" id="{2A4A4756-BF09-2DAA-9B2B-7274ADF973F2}"/>
              </a:ext>
            </a:extLst>
          </p:cNvPr>
          <p:cNvSpPr/>
          <p:nvPr userDrawn="1"/>
        </p:nvSpPr>
        <p:spPr bwMode="black">
          <a:xfrm>
            <a:off x="3403470" y="2880360"/>
            <a:ext cx="5385061" cy="1097280"/>
          </a:xfrm>
          <a:custGeom>
            <a:avLst/>
            <a:gdLst>
              <a:gd name="connsiteX0" fmla="*/ 9329240 w 10020924"/>
              <a:gd name="connsiteY0" fmla="*/ 1080290 h 2041903"/>
              <a:gd name="connsiteX1" fmla="*/ 9251983 w 10020924"/>
              <a:gd name="connsiteY1" fmla="*/ 1187029 h 2041903"/>
              <a:gd name="connsiteX2" fmla="*/ 9329240 w 10020924"/>
              <a:gd name="connsiteY2" fmla="*/ 1296468 h 2041903"/>
              <a:gd name="connsiteX3" fmla="*/ 9782722 w 10020924"/>
              <a:gd name="connsiteY3" fmla="*/ 1296468 h 2041903"/>
              <a:gd name="connsiteX4" fmla="*/ 9782722 w 10020924"/>
              <a:gd name="connsiteY4" fmla="*/ 1080290 h 2041903"/>
              <a:gd name="connsiteX5" fmla="*/ 7331825 w 10020924"/>
              <a:gd name="connsiteY5" fmla="*/ 1080290 h 2041903"/>
              <a:gd name="connsiteX6" fmla="*/ 7254583 w 10020924"/>
              <a:gd name="connsiteY6" fmla="*/ 1187029 h 2041903"/>
              <a:gd name="connsiteX7" fmla="*/ 7331825 w 10020924"/>
              <a:gd name="connsiteY7" fmla="*/ 1296468 h 2041903"/>
              <a:gd name="connsiteX8" fmla="*/ 7785307 w 10020924"/>
              <a:gd name="connsiteY8" fmla="*/ 1296468 h 2041903"/>
              <a:gd name="connsiteX9" fmla="*/ 7785307 w 10020924"/>
              <a:gd name="connsiteY9" fmla="*/ 1080290 h 2041903"/>
              <a:gd name="connsiteX10" fmla="*/ 6171264 w 10020924"/>
              <a:gd name="connsiteY10" fmla="*/ 689323 h 2041903"/>
              <a:gd name="connsiteX11" fmla="*/ 6171264 w 10020924"/>
              <a:gd name="connsiteY11" fmla="*/ 1297318 h 2041903"/>
              <a:gd name="connsiteX12" fmla="*/ 6558679 w 10020924"/>
              <a:gd name="connsiteY12" fmla="*/ 1297318 h 2041903"/>
              <a:gd name="connsiteX13" fmla="*/ 6679368 w 10020924"/>
              <a:gd name="connsiteY13" fmla="*/ 1156413 h 2041903"/>
              <a:gd name="connsiteX14" fmla="*/ 6679368 w 10020924"/>
              <a:gd name="connsiteY14" fmla="*/ 830244 h 2041903"/>
              <a:gd name="connsiteX15" fmla="*/ 6558679 w 10020924"/>
              <a:gd name="connsiteY15" fmla="*/ 689323 h 2041903"/>
              <a:gd name="connsiteX16" fmla="*/ 9072763 w 10020924"/>
              <a:gd name="connsiteY16" fmla="*/ 463851 h 2041903"/>
              <a:gd name="connsiteX17" fmla="*/ 9678449 w 10020924"/>
              <a:gd name="connsiteY17" fmla="*/ 463851 h 2041903"/>
              <a:gd name="connsiteX18" fmla="*/ 10020924 w 10020924"/>
              <a:gd name="connsiteY18" fmla="*/ 826574 h 2041903"/>
              <a:gd name="connsiteX19" fmla="*/ 10020924 w 10020924"/>
              <a:gd name="connsiteY19" fmla="*/ 1522671 h 2041903"/>
              <a:gd name="connsiteX20" fmla="*/ 9304207 w 10020924"/>
              <a:gd name="connsiteY20" fmla="*/ 1522671 h 2041903"/>
              <a:gd name="connsiteX21" fmla="*/ 9015771 w 10020924"/>
              <a:gd name="connsiteY21" fmla="*/ 1219793 h 2041903"/>
              <a:gd name="connsiteX22" fmla="*/ 9015771 w 10020924"/>
              <a:gd name="connsiteY22" fmla="*/ 1169781 h 2041903"/>
              <a:gd name="connsiteX23" fmla="*/ 9294061 w 10020924"/>
              <a:gd name="connsiteY23" fmla="*/ 866738 h 2041903"/>
              <a:gd name="connsiteX24" fmla="*/ 9782829 w 10020924"/>
              <a:gd name="connsiteY24" fmla="*/ 866738 h 2041903"/>
              <a:gd name="connsiteX25" fmla="*/ 9782707 w 10020924"/>
              <a:gd name="connsiteY25" fmla="*/ 829349 h 2041903"/>
              <a:gd name="connsiteX26" fmla="*/ 9662481 w 10020924"/>
              <a:gd name="connsiteY26" fmla="*/ 688428 h 2041903"/>
              <a:gd name="connsiteX27" fmla="*/ 9072763 w 10020924"/>
              <a:gd name="connsiteY27" fmla="*/ 688428 h 2041903"/>
              <a:gd name="connsiteX28" fmla="*/ 8071817 w 10020924"/>
              <a:gd name="connsiteY28" fmla="*/ 463851 h 2041903"/>
              <a:gd name="connsiteX29" fmla="*/ 8991911 w 10020924"/>
              <a:gd name="connsiteY29" fmla="*/ 463851 h 2041903"/>
              <a:gd name="connsiteX30" fmla="*/ 8991911 w 10020924"/>
              <a:gd name="connsiteY30" fmla="*/ 686668 h 2041903"/>
              <a:gd name="connsiteX31" fmla="*/ 8652240 w 10020924"/>
              <a:gd name="connsiteY31" fmla="*/ 686668 h 2041903"/>
              <a:gd name="connsiteX32" fmla="*/ 8652240 w 10020924"/>
              <a:gd name="connsiteY32" fmla="*/ 1522955 h 2041903"/>
              <a:gd name="connsiteX33" fmla="*/ 8411534 w 10020924"/>
              <a:gd name="connsiteY33" fmla="*/ 1522955 h 2041903"/>
              <a:gd name="connsiteX34" fmla="*/ 8411534 w 10020924"/>
              <a:gd name="connsiteY34" fmla="*/ 686668 h 2041903"/>
              <a:gd name="connsiteX35" fmla="*/ 8071817 w 10020924"/>
              <a:gd name="connsiteY35" fmla="*/ 686668 h 2041903"/>
              <a:gd name="connsiteX36" fmla="*/ 7075333 w 10020924"/>
              <a:gd name="connsiteY36" fmla="*/ 463851 h 2041903"/>
              <a:gd name="connsiteX37" fmla="*/ 7681075 w 10020924"/>
              <a:gd name="connsiteY37" fmla="*/ 463851 h 2041903"/>
              <a:gd name="connsiteX38" fmla="*/ 8023417 w 10020924"/>
              <a:gd name="connsiteY38" fmla="*/ 826574 h 2041903"/>
              <a:gd name="connsiteX39" fmla="*/ 8023417 w 10020924"/>
              <a:gd name="connsiteY39" fmla="*/ 1522671 h 2041903"/>
              <a:gd name="connsiteX40" fmla="*/ 7306759 w 10020924"/>
              <a:gd name="connsiteY40" fmla="*/ 1522671 h 2041903"/>
              <a:gd name="connsiteX41" fmla="*/ 7018293 w 10020924"/>
              <a:gd name="connsiteY41" fmla="*/ 1219793 h 2041903"/>
              <a:gd name="connsiteX42" fmla="*/ 7018293 w 10020924"/>
              <a:gd name="connsiteY42" fmla="*/ 1169781 h 2041903"/>
              <a:gd name="connsiteX43" fmla="*/ 7296628 w 10020924"/>
              <a:gd name="connsiteY43" fmla="*/ 866738 h 2041903"/>
              <a:gd name="connsiteX44" fmla="*/ 7785307 w 10020924"/>
              <a:gd name="connsiteY44" fmla="*/ 866738 h 2041903"/>
              <a:gd name="connsiteX45" fmla="*/ 7785307 w 10020924"/>
              <a:gd name="connsiteY45" fmla="*/ 829349 h 2041903"/>
              <a:gd name="connsiteX46" fmla="*/ 7665080 w 10020924"/>
              <a:gd name="connsiteY46" fmla="*/ 688428 h 2041903"/>
              <a:gd name="connsiteX47" fmla="*/ 7075333 w 10020924"/>
              <a:gd name="connsiteY47" fmla="*/ 688428 h 2041903"/>
              <a:gd name="connsiteX48" fmla="*/ 5930572 w 10020924"/>
              <a:gd name="connsiteY48" fmla="*/ 463851 h 2041903"/>
              <a:gd name="connsiteX49" fmla="*/ 6574718 w 10020924"/>
              <a:gd name="connsiteY49" fmla="*/ 463851 h 2041903"/>
              <a:gd name="connsiteX50" fmla="*/ 6925013 w 10020924"/>
              <a:gd name="connsiteY50" fmla="*/ 834884 h 2041903"/>
              <a:gd name="connsiteX51" fmla="*/ 6925013 w 10020924"/>
              <a:gd name="connsiteY51" fmla="*/ 1151743 h 2041903"/>
              <a:gd name="connsiteX52" fmla="*/ 6585968 w 10020924"/>
              <a:gd name="connsiteY52" fmla="*/ 1522671 h 2041903"/>
              <a:gd name="connsiteX53" fmla="*/ 5930572 w 10020924"/>
              <a:gd name="connsiteY53" fmla="*/ 1522671 h 2041903"/>
              <a:gd name="connsiteX54" fmla="*/ 4717895 w 10020924"/>
              <a:gd name="connsiteY54" fmla="*/ 463851 h 2041903"/>
              <a:gd name="connsiteX55" fmla="*/ 5638093 w 10020924"/>
              <a:gd name="connsiteY55" fmla="*/ 463851 h 2041903"/>
              <a:gd name="connsiteX56" fmla="*/ 5638093 w 10020924"/>
              <a:gd name="connsiteY56" fmla="*/ 686668 h 2041903"/>
              <a:gd name="connsiteX57" fmla="*/ 5298318 w 10020924"/>
              <a:gd name="connsiteY57" fmla="*/ 686668 h 2041903"/>
              <a:gd name="connsiteX58" fmla="*/ 5298318 w 10020924"/>
              <a:gd name="connsiteY58" fmla="*/ 1522955 h 2041903"/>
              <a:gd name="connsiteX59" fmla="*/ 5057626 w 10020924"/>
              <a:gd name="connsiteY59" fmla="*/ 1522955 h 2041903"/>
              <a:gd name="connsiteX60" fmla="*/ 5057626 w 10020924"/>
              <a:gd name="connsiteY60" fmla="*/ 686668 h 2041903"/>
              <a:gd name="connsiteX61" fmla="*/ 4717895 w 10020924"/>
              <a:gd name="connsiteY61" fmla="*/ 686668 h 2041903"/>
              <a:gd name="connsiteX62" fmla="*/ 3721291 w 10020924"/>
              <a:gd name="connsiteY62" fmla="*/ 463851 h 2041903"/>
              <a:gd name="connsiteX63" fmla="*/ 4641430 w 10020924"/>
              <a:gd name="connsiteY63" fmla="*/ 463851 h 2041903"/>
              <a:gd name="connsiteX64" fmla="*/ 4641430 w 10020924"/>
              <a:gd name="connsiteY64" fmla="*/ 686668 h 2041903"/>
              <a:gd name="connsiteX65" fmla="*/ 4301654 w 10020924"/>
              <a:gd name="connsiteY65" fmla="*/ 686668 h 2041903"/>
              <a:gd name="connsiteX66" fmla="*/ 4301654 w 10020924"/>
              <a:gd name="connsiteY66" fmla="*/ 1522955 h 2041903"/>
              <a:gd name="connsiteX67" fmla="*/ 4061067 w 10020924"/>
              <a:gd name="connsiteY67" fmla="*/ 1522955 h 2041903"/>
              <a:gd name="connsiteX68" fmla="*/ 4061067 w 10020924"/>
              <a:gd name="connsiteY68" fmla="*/ 686668 h 2041903"/>
              <a:gd name="connsiteX69" fmla="*/ 3721291 w 10020924"/>
              <a:gd name="connsiteY69" fmla="*/ 686668 h 2041903"/>
              <a:gd name="connsiteX70" fmla="*/ 2809822 w 10020924"/>
              <a:gd name="connsiteY70" fmla="*/ 452019 h 2041903"/>
              <a:gd name="connsiteX71" fmla="*/ 3016077 w 10020924"/>
              <a:gd name="connsiteY71" fmla="*/ 572753 h 2041903"/>
              <a:gd name="connsiteX72" fmla="*/ 3381948 w 10020924"/>
              <a:gd name="connsiteY72" fmla="*/ 1270566 h 2041903"/>
              <a:gd name="connsiteX73" fmla="*/ 3400240 w 10020924"/>
              <a:gd name="connsiteY73" fmla="*/ 1281756 h 2041903"/>
              <a:gd name="connsiteX74" fmla="*/ 3406134 w 10020924"/>
              <a:gd name="connsiteY74" fmla="*/ 1255736 h 2041903"/>
              <a:gd name="connsiteX75" fmla="*/ 3402657 w 10020924"/>
              <a:gd name="connsiteY75" fmla="*/ 1123946 h 2041903"/>
              <a:gd name="connsiteX76" fmla="*/ 3402657 w 10020924"/>
              <a:gd name="connsiteY76" fmla="*/ 463522 h 2041903"/>
              <a:gd name="connsiteX77" fmla="*/ 3639813 w 10020924"/>
              <a:gd name="connsiteY77" fmla="*/ 463522 h 2041903"/>
              <a:gd name="connsiteX78" fmla="*/ 3639813 w 10020924"/>
              <a:gd name="connsiteY78" fmla="*/ 1255333 h 2041903"/>
              <a:gd name="connsiteX79" fmla="*/ 3425426 w 10020924"/>
              <a:gd name="connsiteY79" fmla="*/ 1534727 h 2041903"/>
              <a:gd name="connsiteX80" fmla="*/ 3219125 w 10020924"/>
              <a:gd name="connsiteY80" fmla="*/ 1413949 h 2041903"/>
              <a:gd name="connsiteX81" fmla="*/ 2853165 w 10020924"/>
              <a:gd name="connsiteY81" fmla="*/ 716135 h 2041903"/>
              <a:gd name="connsiteX82" fmla="*/ 2834887 w 10020924"/>
              <a:gd name="connsiteY82" fmla="*/ 704930 h 2041903"/>
              <a:gd name="connsiteX83" fmla="*/ 2829009 w 10020924"/>
              <a:gd name="connsiteY83" fmla="*/ 730980 h 2041903"/>
              <a:gd name="connsiteX84" fmla="*/ 2832590 w 10020924"/>
              <a:gd name="connsiteY84" fmla="*/ 862725 h 2041903"/>
              <a:gd name="connsiteX85" fmla="*/ 2832590 w 10020924"/>
              <a:gd name="connsiteY85" fmla="*/ 1523194 h 2041903"/>
              <a:gd name="connsiteX86" fmla="*/ 2595360 w 10020924"/>
              <a:gd name="connsiteY86" fmla="*/ 1523194 h 2041903"/>
              <a:gd name="connsiteX87" fmla="*/ 2595360 w 10020924"/>
              <a:gd name="connsiteY87" fmla="*/ 731368 h 2041903"/>
              <a:gd name="connsiteX88" fmla="*/ 2809822 w 10020924"/>
              <a:gd name="connsiteY88" fmla="*/ 452019 h 2041903"/>
              <a:gd name="connsiteX89" fmla="*/ 1079247 w 10020924"/>
              <a:gd name="connsiteY89" fmla="*/ 330967 h 2041903"/>
              <a:gd name="connsiteX90" fmla="*/ 952084 w 10020924"/>
              <a:gd name="connsiteY90" fmla="*/ 465588 h 2041903"/>
              <a:gd name="connsiteX91" fmla="*/ 887125 w 10020924"/>
              <a:gd name="connsiteY91" fmla="*/ 684091 h 2041903"/>
              <a:gd name="connsiteX92" fmla="*/ 940315 w 10020924"/>
              <a:gd name="connsiteY92" fmla="*/ 833769 h 2041903"/>
              <a:gd name="connsiteX93" fmla="*/ 1079206 w 10020924"/>
              <a:gd name="connsiteY93" fmla="*/ 894946 h 2041903"/>
              <a:gd name="connsiteX94" fmla="*/ 1218097 w 10020924"/>
              <a:gd name="connsiteY94" fmla="*/ 833769 h 2041903"/>
              <a:gd name="connsiteX95" fmla="*/ 1271286 w 10020924"/>
              <a:gd name="connsiteY95" fmla="*/ 684091 h 2041903"/>
              <a:gd name="connsiteX96" fmla="*/ 1206328 w 10020924"/>
              <a:gd name="connsiteY96" fmla="*/ 465588 h 2041903"/>
              <a:gd name="connsiteX97" fmla="*/ 1079247 w 10020924"/>
              <a:gd name="connsiteY97" fmla="*/ 330967 h 2041903"/>
              <a:gd name="connsiteX98" fmla="*/ 805966 w 10020924"/>
              <a:gd name="connsiteY98" fmla="*/ 263259 h 2041903"/>
              <a:gd name="connsiteX99" fmla="*/ 446364 w 10020924"/>
              <a:gd name="connsiteY99" fmla="*/ 449558 h 2041903"/>
              <a:gd name="connsiteX100" fmla="*/ 316290 w 10020924"/>
              <a:gd name="connsiteY100" fmla="*/ 671430 h 2041903"/>
              <a:gd name="connsiteX101" fmla="*/ 265280 w 10020924"/>
              <a:gd name="connsiteY101" fmla="*/ 958605 h 2041903"/>
              <a:gd name="connsiteX102" fmla="*/ 329833 w 10020924"/>
              <a:gd name="connsiteY102" fmla="*/ 1280240 h 2041903"/>
              <a:gd name="connsiteX103" fmla="*/ 505249 w 10020924"/>
              <a:gd name="connsiteY103" fmla="*/ 1539802 h 2041903"/>
              <a:gd name="connsiteX104" fmla="*/ 764163 w 10020924"/>
              <a:gd name="connsiteY104" fmla="*/ 1713204 h 2041903"/>
              <a:gd name="connsiteX105" fmla="*/ 1079208 w 10020924"/>
              <a:gd name="connsiteY105" fmla="*/ 1776358 h 2041903"/>
              <a:gd name="connsiteX106" fmla="*/ 1394254 w 10020924"/>
              <a:gd name="connsiteY106" fmla="*/ 1713204 h 2041903"/>
              <a:gd name="connsiteX107" fmla="*/ 1653167 w 10020924"/>
              <a:gd name="connsiteY107" fmla="*/ 1539802 h 2041903"/>
              <a:gd name="connsiteX108" fmla="*/ 1828584 w 10020924"/>
              <a:gd name="connsiteY108" fmla="*/ 1280240 h 2041903"/>
              <a:gd name="connsiteX109" fmla="*/ 1893137 w 10020924"/>
              <a:gd name="connsiteY109" fmla="*/ 958605 h 2041903"/>
              <a:gd name="connsiteX110" fmla="*/ 1843297 w 10020924"/>
              <a:gd name="connsiteY110" fmla="*/ 674433 h 2041903"/>
              <a:gd name="connsiteX111" fmla="*/ 1715171 w 10020924"/>
              <a:gd name="connsiteY111" fmla="*/ 452650 h 2041903"/>
              <a:gd name="connsiteX112" fmla="*/ 1352451 w 10020924"/>
              <a:gd name="connsiteY112" fmla="*/ 263259 h 2041903"/>
              <a:gd name="connsiteX113" fmla="*/ 1489332 w 10020924"/>
              <a:gd name="connsiteY113" fmla="*/ 469668 h 2041903"/>
              <a:gd name="connsiteX114" fmla="*/ 1533501 w 10020924"/>
              <a:gd name="connsiteY114" fmla="*/ 697463 h 2041903"/>
              <a:gd name="connsiteX115" fmla="*/ 1395669 w 10020924"/>
              <a:gd name="connsiteY115" fmla="*/ 1031243 h 2041903"/>
              <a:gd name="connsiteX116" fmla="*/ 1079208 w 10020924"/>
              <a:gd name="connsiteY116" fmla="*/ 1160853 h 2041903"/>
              <a:gd name="connsiteX117" fmla="*/ 762748 w 10020924"/>
              <a:gd name="connsiteY117" fmla="*/ 1031243 h 2041903"/>
              <a:gd name="connsiteX118" fmla="*/ 624916 w 10020924"/>
              <a:gd name="connsiteY118" fmla="*/ 697463 h 2041903"/>
              <a:gd name="connsiteX119" fmla="*/ 673201 w 10020924"/>
              <a:gd name="connsiteY119" fmla="*/ 463015 h 2041903"/>
              <a:gd name="connsiteX120" fmla="*/ 805966 w 10020924"/>
              <a:gd name="connsiteY120" fmla="*/ 263259 h 2041903"/>
              <a:gd name="connsiteX121" fmla="*/ 817834 w 10020924"/>
              <a:gd name="connsiteY121" fmla="*/ 0 h 2041903"/>
              <a:gd name="connsiteX122" fmla="*/ 963091 w 10020924"/>
              <a:gd name="connsiteY122" fmla="*/ 14770 h 2041903"/>
              <a:gd name="connsiteX123" fmla="*/ 1079167 w 10020924"/>
              <a:gd name="connsiteY123" fmla="*/ 48893 h 2041903"/>
              <a:gd name="connsiteX124" fmla="*/ 1194646 w 10020924"/>
              <a:gd name="connsiteY124" fmla="*/ 14436 h 2041903"/>
              <a:gd name="connsiteX125" fmla="*/ 1340583 w 10020924"/>
              <a:gd name="connsiteY125" fmla="*/ 0 h 2041903"/>
              <a:gd name="connsiteX126" fmla="*/ 1649693 w 10020924"/>
              <a:gd name="connsiteY126" fmla="*/ 72213 h 2041903"/>
              <a:gd name="connsiteX127" fmla="*/ 1910677 w 10020924"/>
              <a:gd name="connsiteY127" fmla="*/ 272891 h 2041903"/>
              <a:gd name="connsiteX128" fmla="*/ 2091072 w 10020924"/>
              <a:gd name="connsiteY128" fmla="*/ 578096 h 2041903"/>
              <a:gd name="connsiteX129" fmla="*/ 2158417 w 10020924"/>
              <a:gd name="connsiteY129" fmla="*/ 963886 h 2041903"/>
              <a:gd name="connsiteX130" fmla="*/ 2071704 w 10020924"/>
              <a:gd name="connsiteY130" fmla="*/ 1388805 h 2041903"/>
              <a:gd name="connsiteX131" fmla="*/ 1837251 w 10020924"/>
              <a:gd name="connsiteY131" fmla="*/ 1730875 h 2041903"/>
              <a:gd name="connsiteX132" fmla="*/ 1493585 w 10020924"/>
              <a:gd name="connsiteY132" fmla="*/ 1958956 h 2041903"/>
              <a:gd name="connsiteX133" fmla="*/ 1079208 w 10020924"/>
              <a:gd name="connsiteY133" fmla="*/ 2041903 h 2041903"/>
              <a:gd name="connsiteX134" fmla="*/ 664832 w 10020924"/>
              <a:gd name="connsiteY134" fmla="*/ 1958956 h 2041903"/>
              <a:gd name="connsiteX135" fmla="*/ 321166 w 10020924"/>
              <a:gd name="connsiteY135" fmla="*/ 1730875 h 2041903"/>
              <a:gd name="connsiteX136" fmla="*/ 86713 w 10020924"/>
              <a:gd name="connsiteY136" fmla="*/ 1388805 h 2041903"/>
              <a:gd name="connsiteX137" fmla="*/ 0 w 10020924"/>
              <a:gd name="connsiteY137" fmla="*/ 963886 h 2041903"/>
              <a:gd name="connsiteX138" fmla="*/ 67345 w 10020924"/>
              <a:gd name="connsiteY138" fmla="*/ 578096 h 2041903"/>
              <a:gd name="connsiteX139" fmla="*/ 247740 w 10020924"/>
              <a:gd name="connsiteY139" fmla="*/ 272891 h 2041903"/>
              <a:gd name="connsiteX140" fmla="*/ 508723 w 10020924"/>
              <a:gd name="connsiteY140" fmla="*/ 72213 h 2041903"/>
              <a:gd name="connsiteX141" fmla="*/ 817834 w 10020924"/>
              <a:gd name="connsiteY141" fmla="*/ 0 h 204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0020924" h="2041903">
                <a:moveTo>
                  <a:pt x="9329240" y="1080290"/>
                </a:moveTo>
                <a:cubicBezTo>
                  <a:pt x="9292358" y="1080290"/>
                  <a:pt x="9251983" y="1096116"/>
                  <a:pt x="9251983" y="1187029"/>
                </a:cubicBezTo>
                <a:cubicBezTo>
                  <a:pt x="9251983" y="1277880"/>
                  <a:pt x="9292801" y="1296468"/>
                  <a:pt x="9329240" y="1296468"/>
                </a:cubicBezTo>
                <a:lnTo>
                  <a:pt x="9782722" y="1296468"/>
                </a:lnTo>
                <a:lnTo>
                  <a:pt x="9782722" y="1080290"/>
                </a:lnTo>
                <a:close/>
                <a:moveTo>
                  <a:pt x="7331825" y="1080290"/>
                </a:moveTo>
                <a:cubicBezTo>
                  <a:pt x="7294927" y="1080290"/>
                  <a:pt x="7254583" y="1096116"/>
                  <a:pt x="7254583" y="1187029"/>
                </a:cubicBezTo>
                <a:cubicBezTo>
                  <a:pt x="7254583" y="1277880"/>
                  <a:pt x="7295379" y="1296468"/>
                  <a:pt x="7331825" y="1296468"/>
                </a:cubicBezTo>
                <a:lnTo>
                  <a:pt x="7785307" y="1296468"/>
                </a:lnTo>
                <a:lnTo>
                  <a:pt x="7785307" y="1080290"/>
                </a:lnTo>
                <a:close/>
                <a:moveTo>
                  <a:pt x="6171264" y="689323"/>
                </a:moveTo>
                <a:lnTo>
                  <a:pt x="6171264" y="1297318"/>
                </a:lnTo>
                <a:lnTo>
                  <a:pt x="6558679" y="1297318"/>
                </a:lnTo>
                <a:cubicBezTo>
                  <a:pt x="6645146" y="1297318"/>
                  <a:pt x="6679368" y="1257837"/>
                  <a:pt x="6679368" y="1156413"/>
                </a:cubicBezTo>
                <a:lnTo>
                  <a:pt x="6679368" y="830244"/>
                </a:lnTo>
                <a:cubicBezTo>
                  <a:pt x="6679368" y="728827"/>
                  <a:pt x="6645146" y="689323"/>
                  <a:pt x="6558679" y="689323"/>
                </a:cubicBezTo>
                <a:close/>
                <a:moveTo>
                  <a:pt x="9072763" y="463851"/>
                </a:moveTo>
                <a:lnTo>
                  <a:pt x="9678449" y="463851"/>
                </a:lnTo>
                <a:cubicBezTo>
                  <a:pt x="9932730" y="463851"/>
                  <a:pt x="10020924" y="559816"/>
                  <a:pt x="10020924" y="826574"/>
                </a:cubicBezTo>
                <a:lnTo>
                  <a:pt x="10020924" y="1522671"/>
                </a:lnTo>
                <a:lnTo>
                  <a:pt x="9304207" y="1522671"/>
                </a:lnTo>
                <a:cubicBezTo>
                  <a:pt x="9111641" y="1522671"/>
                  <a:pt x="9015771" y="1435849"/>
                  <a:pt x="9015771" y="1219793"/>
                </a:cubicBezTo>
                <a:lnTo>
                  <a:pt x="9015771" y="1169781"/>
                </a:lnTo>
                <a:cubicBezTo>
                  <a:pt x="9015771" y="959714"/>
                  <a:pt x="9108248" y="866738"/>
                  <a:pt x="9294061" y="866738"/>
                </a:cubicBezTo>
                <a:lnTo>
                  <a:pt x="9782829" y="866738"/>
                </a:lnTo>
                <a:cubicBezTo>
                  <a:pt x="9782829" y="858122"/>
                  <a:pt x="9782707" y="829861"/>
                  <a:pt x="9782707" y="829349"/>
                </a:cubicBezTo>
                <a:cubicBezTo>
                  <a:pt x="9782707" y="727955"/>
                  <a:pt x="9749047" y="688428"/>
                  <a:pt x="9662481" y="688428"/>
                </a:cubicBezTo>
                <a:lnTo>
                  <a:pt x="9072763" y="688428"/>
                </a:lnTo>
                <a:close/>
                <a:moveTo>
                  <a:pt x="8071817" y="463851"/>
                </a:moveTo>
                <a:lnTo>
                  <a:pt x="8991911" y="463851"/>
                </a:lnTo>
                <a:lnTo>
                  <a:pt x="8991911" y="686668"/>
                </a:lnTo>
                <a:lnTo>
                  <a:pt x="8652240" y="686668"/>
                </a:lnTo>
                <a:lnTo>
                  <a:pt x="8652240" y="1522955"/>
                </a:lnTo>
                <a:lnTo>
                  <a:pt x="8411534" y="1522955"/>
                </a:lnTo>
                <a:lnTo>
                  <a:pt x="8411534" y="686668"/>
                </a:lnTo>
                <a:lnTo>
                  <a:pt x="8071817" y="686668"/>
                </a:lnTo>
                <a:close/>
                <a:moveTo>
                  <a:pt x="7075333" y="463851"/>
                </a:moveTo>
                <a:lnTo>
                  <a:pt x="7681075" y="463851"/>
                </a:lnTo>
                <a:cubicBezTo>
                  <a:pt x="7935303" y="463851"/>
                  <a:pt x="8023424" y="559816"/>
                  <a:pt x="8023417" y="826574"/>
                </a:cubicBezTo>
                <a:lnTo>
                  <a:pt x="8023417" y="1522671"/>
                </a:lnTo>
                <a:lnTo>
                  <a:pt x="7306759" y="1522671"/>
                </a:lnTo>
                <a:cubicBezTo>
                  <a:pt x="7114170" y="1522671"/>
                  <a:pt x="7018293" y="1435849"/>
                  <a:pt x="7018293" y="1219793"/>
                </a:cubicBezTo>
                <a:lnTo>
                  <a:pt x="7018293" y="1169781"/>
                </a:lnTo>
                <a:cubicBezTo>
                  <a:pt x="7018293" y="959714"/>
                  <a:pt x="7110792" y="866738"/>
                  <a:pt x="7296628" y="866738"/>
                </a:cubicBezTo>
                <a:lnTo>
                  <a:pt x="7785307" y="866738"/>
                </a:lnTo>
                <a:lnTo>
                  <a:pt x="7785307" y="829349"/>
                </a:lnTo>
                <a:cubicBezTo>
                  <a:pt x="7785307" y="727955"/>
                  <a:pt x="7751547" y="688428"/>
                  <a:pt x="7665080" y="688428"/>
                </a:cubicBezTo>
                <a:lnTo>
                  <a:pt x="7075333" y="688428"/>
                </a:lnTo>
                <a:close/>
                <a:moveTo>
                  <a:pt x="5930572" y="463851"/>
                </a:moveTo>
                <a:lnTo>
                  <a:pt x="6574718" y="463851"/>
                </a:lnTo>
                <a:cubicBezTo>
                  <a:pt x="6817412" y="463851"/>
                  <a:pt x="6925013" y="557409"/>
                  <a:pt x="6925013" y="834884"/>
                </a:cubicBezTo>
                <a:lnTo>
                  <a:pt x="6925013" y="1151743"/>
                </a:lnTo>
                <a:cubicBezTo>
                  <a:pt x="6925013" y="1394650"/>
                  <a:pt x="6843589" y="1522671"/>
                  <a:pt x="6585968" y="1522671"/>
                </a:cubicBezTo>
                <a:lnTo>
                  <a:pt x="5930572" y="1522671"/>
                </a:lnTo>
                <a:close/>
                <a:moveTo>
                  <a:pt x="4717895" y="463851"/>
                </a:moveTo>
                <a:lnTo>
                  <a:pt x="5638093" y="463851"/>
                </a:lnTo>
                <a:lnTo>
                  <a:pt x="5638093" y="686668"/>
                </a:lnTo>
                <a:lnTo>
                  <a:pt x="5298318" y="686668"/>
                </a:lnTo>
                <a:lnTo>
                  <a:pt x="5298318" y="1522955"/>
                </a:lnTo>
                <a:lnTo>
                  <a:pt x="5057626" y="1522955"/>
                </a:lnTo>
                <a:lnTo>
                  <a:pt x="5057626" y="686668"/>
                </a:lnTo>
                <a:lnTo>
                  <a:pt x="4717895" y="686668"/>
                </a:lnTo>
                <a:close/>
                <a:moveTo>
                  <a:pt x="3721291" y="463851"/>
                </a:moveTo>
                <a:lnTo>
                  <a:pt x="4641430" y="463851"/>
                </a:lnTo>
                <a:lnTo>
                  <a:pt x="4641430" y="686668"/>
                </a:lnTo>
                <a:lnTo>
                  <a:pt x="4301654" y="686668"/>
                </a:lnTo>
                <a:lnTo>
                  <a:pt x="4301654" y="1522955"/>
                </a:lnTo>
                <a:lnTo>
                  <a:pt x="4061067" y="1522955"/>
                </a:lnTo>
                <a:lnTo>
                  <a:pt x="4061067" y="686668"/>
                </a:lnTo>
                <a:lnTo>
                  <a:pt x="3721291" y="686668"/>
                </a:lnTo>
                <a:close/>
                <a:moveTo>
                  <a:pt x="2809822" y="452019"/>
                </a:moveTo>
                <a:cubicBezTo>
                  <a:pt x="2915562" y="452019"/>
                  <a:pt x="2970732" y="501487"/>
                  <a:pt x="3016077" y="572753"/>
                </a:cubicBezTo>
                <a:cubicBezTo>
                  <a:pt x="3055320" y="634446"/>
                  <a:pt x="3376830" y="1260842"/>
                  <a:pt x="3381948" y="1270566"/>
                </a:cubicBezTo>
                <a:cubicBezTo>
                  <a:pt x="3386677" y="1279328"/>
                  <a:pt x="3393442" y="1285729"/>
                  <a:pt x="3400240" y="1281756"/>
                </a:cubicBezTo>
                <a:cubicBezTo>
                  <a:pt x="3406237" y="1278349"/>
                  <a:pt x="3406646" y="1267378"/>
                  <a:pt x="3406134" y="1255736"/>
                </a:cubicBezTo>
                <a:cubicBezTo>
                  <a:pt x="3405492" y="1241619"/>
                  <a:pt x="3402657" y="1171378"/>
                  <a:pt x="3402657" y="1123946"/>
                </a:cubicBezTo>
                <a:lnTo>
                  <a:pt x="3402657" y="463522"/>
                </a:lnTo>
                <a:lnTo>
                  <a:pt x="3639813" y="463522"/>
                </a:lnTo>
                <a:lnTo>
                  <a:pt x="3639813" y="1255333"/>
                </a:lnTo>
                <a:cubicBezTo>
                  <a:pt x="3639813" y="1491113"/>
                  <a:pt x="3523557" y="1534727"/>
                  <a:pt x="3425426" y="1534727"/>
                </a:cubicBezTo>
                <a:cubicBezTo>
                  <a:pt x="3319670" y="1534727"/>
                  <a:pt x="3264509" y="1485221"/>
                  <a:pt x="3219125" y="1413949"/>
                </a:cubicBezTo>
                <a:cubicBezTo>
                  <a:pt x="3155813" y="1314503"/>
                  <a:pt x="2857763" y="724966"/>
                  <a:pt x="2853165" y="716135"/>
                </a:cubicBezTo>
                <a:cubicBezTo>
                  <a:pt x="2848558" y="707335"/>
                  <a:pt x="2841793" y="701034"/>
                  <a:pt x="2834887" y="704930"/>
                </a:cubicBezTo>
                <a:cubicBezTo>
                  <a:pt x="2829005" y="708344"/>
                  <a:pt x="2828497" y="719338"/>
                  <a:pt x="2829009" y="730980"/>
                </a:cubicBezTo>
                <a:cubicBezTo>
                  <a:pt x="2829628" y="745090"/>
                  <a:pt x="2832590" y="815378"/>
                  <a:pt x="2832590" y="862725"/>
                </a:cubicBezTo>
                <a:lnTo>
                  <a:pt x="2832590" y="1523194"/>
                </a:lnTo>
                <a:lnTo>
                  <a:pt x="2595360" y="1523194"/>
                </a:lnTo>
                <a:lnTo>
                  <a:pt x="2595360" y="731368"/>
                </a:lnTo>
                <a:cubicBezTo>
                  <a:pt x="2595360" y="495611"/>
                  <a:pt x="2711606" y="452019"/>
                  <a:pt x="2809822" y="452019"/>
                </a:cubicBezTo>
                <a:close/>
                <a:moveTo>
                  <a:pt x="1079247" y="330967"/>
                </a:moveTo>
                <a:cubicBezTo>
                  <a:pt x="1039101" y="354484"/>
                  <a:pt x="989740" y="403598"/>
                  <a:pt x="952084" y="465588"/>
                </a:cubicBezTo>
                <a:cubicBezTo>
                  <a:pt x="914427" y="527577"/>
                  <a:pt x="887125" y="603548"/>
                  <a:pt x="887125" y="684091"/>
                </a:cubicBezTo>
                <a:cubicBezTo>
                  <a:pt x="887125" y="743091"/>
                  <a:pt x="906578" y="795805"/>
                  <a:pt x="940315" y="833769"/>
                </a:cubicBezTo>
                <a:cubicBezTo>
                  <a:pt x="974052" y="871732"/>
                  <a:pt x="1022072" y="894946"/>
                  <a:pt x="1079206" y="894946"/>
                </a:cubicBezTo>
                <a:cubicBezTo>
                  <a:pt x="1136340" y="894946"/>
                  <a:pt x="1184360" y="871732"/>
                  <a:pt x="1218097" y="833769"/>
                </a:cubicBezTo>
                <a:cubicBezTo>
                  <a:pt x="1251833" y="795805"/>
                  <a:pt x="1271286" y="743091"/>
                  <a:pt x="1271286" y="684091"/>
                </a:cubicBezTo>
                <a:cubicBezTo>
                  <a:pt x="1271286" y="603548"/>
                  <a:pt x="1243984" y="527577"/>
                  <a:pt x="1206328" y="465588"/>
                </a:cubicBezTo>
                <a:cubicBezTo>
                  <a:pt x="1168672" y="403598"/>
                  <a:pt x="1110735" y="347874"/>
                  <a:pt x="1079247" y="330967"/>
                </a:cubicBezTo>
                <a:close/>
                <a:moveTo>
                  <a:pt x="805966" y="263259"/>
                </a:moveTo>
                <a:cubicBezTo>
                  <a:pt x="686954" y="257894"/>
                  <a:pt x="551782" y="326830"/>
                  <a:pt x="446364" y="449558"/>
                </a:cubicBezTo>
                <a:cubicBezTo>
                  <a:pt x="393654" y="510922"/>
                  <a:pt x="348383" y="585734"/>
                  <a:pt x="316290" y="671430"/>
                </a:cubicBezTo>
                <a:cubicBezTo>
                  <a:pt x="284196" y="757125"/>
                  <a:pt x="265280" y="853705"/>
                  <a:pt x="265280" y="958605"/>
                </a:cubicBezTo>
                <a:cubicBezTo>
                  <a:pt x="265280" y="1073486"/>
                  <a:pt x="288318" y="1182036"/>
                  <a:pt x="329833" y="1280240"/>
                </a:cubicBezTo>
                <a:cubicBezTo>
                  <a:pt x="371348" y="1378444"/>
                  <a:pt x="431341" y="1466303"/>
                  <a:pt x="505249" y="1539802"/>
                </a:cubicBezTo>
                <a:cubicBezTo>
                  <a:pt x="579158" y="1613301"/>
                  <a:pt x="666983" y="1672440"/>
                  <a:pt x="764163" y="1713204"/>
                </a:cubicBezTo>
                <a:cubicBezTo>
                  <a:pt x="861343" y="1753969"/>
                  <a:pt x="967878" y="1776358"/>
                  <a:pt x="1079208" y="1776358"/>
                </a:cubicBezTo>
                <a:cubicBezTo>
                  <a:pt x="1190538" y="1776358"/>
                  <a:pt x="1297074" y="1753969"/>
                  <a:pt x="1394254" y="1713204"/>
                </a:cubicBezTo>
                <a:cubicBezTo>
                  <a:pt x="1491434" y="1672440"/>
                  <a:pt x="1579259" y="1613301"/>
                  <a:pt x="1653167" y="1539802"/>
                </a:cubicBezTo>
                <a:cubicBezTo>
                  <a:pt x="1727076" y="1466303"/>
                  <a:pt x="1787068" y="1378444"/>
                  <a:pt x="1828584" y="1280240"/>
                </a:cubicBezTo>
                <a:cubicBezTo>
                  <a:pt x="1870099" y="1182036"/>
                  <a:pt x="1893137" y="1073486"/>
                  <a:pt x="1893137" y="958605"/>
                </a:cubicBezTo>
                <a:cubicBezTo>
                  <a:pt x="1893137" y="855344"/>
                  <a:pt x="1874740" y="759689"/>
                  <a:pt x="1843297" y="674433"/>
                </a:cubicBezTo>
                <a:cubicBezTo>
                  <a:pt x="1811852" y="589176"/>
                  <a:pt x="1767361" y="514318"/>
                  <a:pt x="1715171" y="452650"/>
                </a:cubicBezTo>
                <a:cubicBezTo>
                  <a:pt x="1610792" y="329313"/>
                  <a:pt x="1475621" y="258738"/>
                  <a:pt x="1352451" y="263259"/>
                </a:cubicBezTo>
                <a:cubicBezTo>
                  <a:pt x="1412945" y="322179"/>
                  <a:pt x="1458865" y="394141"/>
                  <a:pt x="1489332" y="469668"/>
                </a:cubicBezTo>
                <a:cubicBezTo>
                  <a:pt x="1519800" y="545194"/>
                  <a:pt x="1534815" y="624285"/>
                  <a:pt x="1533501" y="697463"/>
                </a:cubicBezTo>
                <a:cubicBezTo>
                  <a:pt x="1533501" y="833577"/>
                  <a:pt x="1479467" y="949424"/>
                  <a:pt x="1395669" y="1031243"/>
                </a:cubicBezTo>
                <a:cubicBezTo>
                  <a:pt x="1311871" y="1113062"/>
                  <a:pt x="1198308" y="1160853"/>
                  <a:pt x="1079208" y="1160853"/>
                </a:cubicBezTo>
                <a:cubicBezTo>
                  <a:pt x="960109" y="1160853"/>
                  <a:pt x="846546" y="1113062"/>
                  <a:pt x="762748" y="1031243"/>
                </a:cubicBezTo>
                <a:cubicBezTo>
                  <a:pt x="678950" y="949424"/>
                  <a:pt x="624916" y="833577"/>
                  <a:pt x="624916" y="697463"/>
                </a:cubicBezTo>
                <a:cubicBezTo>
                  <a:pt x="624916" y="618236"/>
                  <a:pt x="642018" y="537734"/>
                  <a:pt x="673201" y="463015"/>
                </a:cubicBezTo>
                <a:cubicBezTo>
                  <a:pt x="704383" y="388296"/>
                  <a:pt x="749646" y="319359"/>
                  <a:pt x="805966" y="263259"/>
                </a:cubicBezTo>
                <a:close/>
                <a:moveTo>
                  <a:pt x="817834" y="0"/>
                </a:moveTo>
                <a:cubicBezTo>
                  <a:pt x="866589" y="0"/>
                  <a:pt x="917272" y="5772"/>
                  <a:pt x="963091" y="14770"/>
                </a:cubicBezTo>
                <a:cubicBezTo>
                  <a:pt x="1008909" y="23768"/>
                  <a:pt x="1049865" y="35991"/>
                  <a:pt x="1079167" y="48893"/>
                </a:cubicBezTo>
                <a:cubicBezTo>
                  <a:pt x="1107617" y="35545"/>
                  <a:pt x="1148593" y="23322"/>
                  <a:pt x="1194646" y="14436"/>
                </a:cubicBezTo>
                <a:cubicBezTo>
                  <a:pt x="1240699" y="5549"/>
                  <a:pt x="1291827" y="0"/>
                  <a:pt x="1340583" y="0"/>
                </a:cubicBezTo>
                <a:cubicBezTo>
                  <a:pt x="1448034" y="0"/>
                  <a:pt x="1552874" y="25401"/>
                  <a:pt x="1649693" y="72213"/>
                </a:cubicBezTo>
                <a:cubicBezTo>
                  <a:pt x="1746513" y="119025"/>
                  <a:pt x="1835310" y="187248"/>
                  <a:pt x="1910677" y="272891"/>
                </a:cubicBezTo>
                <a:cubicBezTo>
                  <a:pt x="1986043" y="358535"/>
                  <a:pt x="2047978" y="461600"/>
                  <a:pt x="2091072" y="578096"/>
                </a:cubicBezTo>
                <a:cubicBezTo>
                  <a:pt x="2134165" y="694592"/>
                  <a:pt x="2158417" y="824518"/>
                  <a:pt x="2158417" y="963886"/>
                </a:cubicBezTo>
                <a:cubicBezTo>
                  <a:pt x="2158417" y="1115873"/>
                  <a:pt x="2127372" y="1259243"/>
                  <a:pt x="2071704" y="1388805"/>
                </a:cubicBezTo>
                <a:cubicBezTo>
                  <a:pt x="2016036" y="1518366"/>
                  <a:pt x="1935744" y="1634120"/>
                  <a:pt x="1837251" y="1730875"/>
                </a:cubicBezTo>
                <a:cubicBezTo>
                  <a:pt x="1738759" y="1827631"/>
                  <a:pt x="1622064" y="1905388"/>
                  <a:pt x="1493585" y="1958956"/>
                </a:cubicBezTo>
                <a:cubicBezTo>
                  <a:pt x="1365105" y="2012524"/>
                  <a:pt x="1224841" y="2041903"/>
                  <a:pt x="1079208" y="2041903"/>
                </a:cubicBezTo>
                <a:cubicBezTo>
                  <a:pt x="933576" y="2041903"/>
                  <a:pt x="793312" y="2012524"/>
                  <a:pt x="664832" y="1958956"/>
                </a:cubicBezTo>
                <a:cubicBezTo>
                  <a:pt x="536353" y="1905388"/>
                  <a:pt x="419658" y="1827631"/>
                  <a:pt x="321166" y="1730875"/>
                </a:cubicBezTo>
                <a:cubicBezTo>
                  <a:pt x="222673" y="1634120"/>
                  <a:pt x="142381" y="1518366"/>
                  <a:pt x="86713" y="1388805"/>
                </a:cubicBezTo>
                <a:cubicBezTo>
                  <a:pt x="31045" y="1259243"/>
                  <a:pt x="0" y="1115873"/>
                  <a:pt x="0" y="963886"/>
                </a:cubicBezTo>
                <a:cubicBezTo>
                  <a:pt x="0" y="824518"/>
                  <a:pt x="24252" y="694592"/>
                  <a:pt x="67345" y="578096"/>
                </a:cubicBezTo>
                <a:cubicBezTo>
                  <a:pt x="110439" y="461600"/>
                  <a:pt x="172374" y="358535"/>
                  <a:pt x="247740" y="272891"/>
                </a:cubicBezTo>
                <a:cubicBezTo>
                  <a:pt x="323106" y="187248"/>
                  <a:pt x="411904" y="119025"/>
                  <a:pt x="508723" y="72213"/>
                </a:cubicBezTo>
                <a:cubicBezTo>
                  <a:pt x="605542" y="25401"/>
                  <a:pt x="710382" y="0"/>
                  <a:pt x="817834" y="0"/>
                </a:cubicBezTo>
                <a:close/>
              </a:path>
            </a:pathLst>
          </a:custGeom>
          <a:solidFill>
            <a:srgbClr val="FFFFFF"/>
          </a:solidFill>
          <a:ln w="7639" cap="flat">
            <a:noFill/>
            <a:prstDash val="solid"/>
            <a:miter/>
          </a:ln>
        </p:spPr>
        <p:txBody>
          <a:bodyPr rtlCol="0" anchor="ctr"/>
          <a:lstStyle/>
          <a:p>
            <a:endParaRPr lang="en-US"/>
          </a:p>
        </p:txBody>
      </p:sp>
    </p:spTree>
    <p:extLst>
      <p:ext uri="{BB962C8B-B14F-4D97-AF65-F5344CB8AC3E}">
        <p14:creationId xmlns:p14="http://schemas.microsoft.com/office/powerpoint/2010/main" val="32261029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mart Navy">
    <p:bg>
      <p:bgPr>
        <a:solidFill>
          <a:srgbClr val="070F26"/>
        </a:solidFill>
        <a:effectLst/>
      </p:bgPr>
    </p:bg>
    <p:spTree>
      <p:nvGrpSpPr>
        <p:cNvPr id="1" name=""/>
        <p:cNvGrpSpPr/>
        <p:nvPr/>
      </p:nvGrpSpPr>
      <p:grpSpPr>
        <a:xfrm>
          <a:off x="0" y="0"/>
          <a:ext cx="0" cy="0"/>
          <a:chOff x="0" y="0"/>
          <a:chExt cx="0" cy="0"/>
        </a:xfrm>
      </p:grpSpPr>
      <p:sp>
        <p:nvSpPr>
          <p:cNvPr id="2" name="NTT DATA Global Logo" descr="NTT DATA Global Logo">
            <a:extLst>
              <a:ext uri="{FF2B5EF4-FFF2-40B4-BE49-F238E27FC236}">
                <a16:creationId xmlns:a16="http://schemas.microsoft.com/office/drawing/2014/main" id="{1615296B-7D86-833D-E6BA-B94DB6EC001E}"/>
              </a:ext>
            </a:extLst>
          </p:cNvPr>
          <p:cNvSpPr/>
          <p:nvPr userDrawn="1"/>
        </p:nvSpPr>
        <p:spPr bwMode="black">
          <a:xfrm>
            <a:off x="3403470" y="2880360"/>
            <a:ext cx="5385061" cy="1097280"/>
          </a:xfrm>
          <a:custGeom>
            <a:avLst/>
            <a:gdLst>
              <a:gd name="connsiteX0" fmla="*/ 9329240 w 10020924"/>
              <a:gd name="connsiteY0" fmla="*/ 1080290 h 2041903"/>
              <a:gd name="connsiteX1" fmla="*/ 9251983 w 10020924"/>
              <a:gd name="connsiteY1" fmla="*/ 1187029 h 2041903"/>
              <a:gd name="connsiteX2" fmla="*/ 9329240 w 10020924"/>
              <a:gd name="connsiteY2" fmla="*/ 1296468 h 2041903"/>
              <a:gd name="connsiteX3" fmla="*/ 9782722 w 10020924"/>
              <a:gd name="connsiteY3" fmla="*/ 1296468 h 2041903"/>
              <a:gd name="connsiteX4" fmla="*/ 9782722 w 10020924"/>
              <a:gd name="connsiteY4" fmla="*/ 1080290 h 2041903"/>
              <a:gd name="connsiteX5" fmla="*/ 7331825 w 10020924"/>
              <a:gd name="connsiteY5" fmla="*/ 1080290 h 2041903"/>
              <a:gd name="connsiteX6" fmla="*/ 7254583 w 10020924"/>
              <a:gd name="connsiteY6" fmla="*/ 1187029 h 2041903"/>
              <a:gd name="connsiteX7" fmla="*/ 7331825 w 10020924"/>
              <a:gd name="connsiteY7" fmla="*/ 1296468 h 2041903"/>
              <a:gd name="connsiteX8" fmla="*/ 7785307 w 10020924"/>
              <a:gd name="connsiteY8" fmla="*/ 1296468 h 2041903"/>
              <a:gd name="connsiteX9" fmla="*/ 7785307 w 10020924"/>
              <a:gd name="connsiteY9" fmla="*/ 1080290 h 2041903"/>
              <a:gd name="connsiteX10" fmla="*/ 6171264 w 10020924"/>
              <a:gd name="connsiteY10" fmla="*/ 689323 h 2041903"/>
              <a:gd name="connsiteX11" fmla="*/ 6171264 w 10020924"/>
              <a:gd name="connsiteY11" fmla="*/ 1297318 h 2041903"/>
              <a:gd name="connsiteX12" fmla="*/ 6558679 w 10020924"/>
              <a:gd name="connsiteY12" fmla="*/ 1297318 h 2041903"/>
              <a:gd name="connsiteX13" fmla="*/ 6679368 w 10020924"/>
              <a:gd name="connsiteY13" fmla="*/ 1156413 h 2041903"/>
              <a:gd name="connsiteX14" fmla="*/ 6679368 w 10020924"/>
              <a:gd name="connsiteY14" fmla="*/ 830244 h 2041903"/>
              <a:gd name="connsiteX15" fmla="*/ 6558679 w 10020924"/>
              <a:gd name="connsiteY15" fmla="*/ 689323 h 2041903"/>
              <a:gd name="connsiteX16" fmla="*/ 9072763 w 10020924"/>
              <a:gd name="connsiteY16" fmla="*/ 463851 h 2041903"/>
              <a:gd name="connsiteX17" fmla="*/ 9678449 w 10020924"/>
              <a:gd name="connsiteY17" fmla="*/ 463851 h 2041903"/>
              <a:gd name="connsiteX18" fmla="*/ 10020924 w 10020924"/>
              <a:gd name="connsiteY18" fmla="*/ 826574 h 2041903"/>
              <a:gd name="connsiteX19" fmla="*/ 10020924 w 10020924"/>
              <a:gd name="connsiteY19" fmla="*/ 1522671 h 2041903"/>
              <a:gd name="connsiteX20" fmla="*/ 9304207 w 10020924"/>
              <a:gd name="connsiteY20" fmla="*/ 1522671 h 2041903"/>
              <a:gd name="connsiteX21" fmla="*/ 9015771 w 10020924"/>
              <a:gd name="connsiteY21" fmla="*/ 1219793 h 2041903"/>
              <a:gd name="connsiteX22" fmla="*/ 9015771 w 10020924"/>
              <a:gd name="connsiteY22" fmla="*/ 1169781 h 2041903"/>
              <a:gd name="connsiteX23" fmla="*/ 9294061 w 10020924"/>
              <a:gd name="connsiteY23" fmla="*/ 866738 h 2041903"/>
              <a:gd name="connsiteX24" fmla="*/ 9782829 w 10020924"/>
              <a:gd name="connsiteY24" fmla="*/ 866738 h 2041903"/>
              <a:gd name="connsiteX25" fmla="*/ 9782707 w 10020924"/>
              <a:gd name="connsiteY25" fmla="*/ 829349 h 2041903"/>
              <a:gd name="connsiteX26" fmla="*/ 9662481 w 10020924"/>
              <a:gd name="connsiteY26" fmla="*/ 688428 h 2041903"/>
              <a:gd name="connsiteX27" fmla="*/ 9072763 w 10020924"/>
              <a:gd name="connsiteY27" fmla="*/ 688428 h 2041903"/>
              <a:gd name="connsiteX28" fmla="*/ 8071817 w 10020924"/>
              <a:gd name="connsiteY28" fmla="*/ 463851 h 2041903"/>
              <a:gd name="connsiteX29" fmla="*/ 8991911 w 10020924"/>
              <a:gd name="connsiteY29" fmla="*/ 463851 h 2041903"/>
              <a:gd name="connsiteX30" fmla="*/ 8991911 w 10020924"/>
              <a:gd name="connsiteY30" fmla="*/ 686668 h 2041903"/>
              <a:gd name="connsiteX31" fmla="*/ 8652240 w 10020924"/>
              <a:gd name="connsiteY31" fmla="*/ 686668 h 2041903"/>
              <a:gd name="connsiteX32" fmla="*/ 8652240 w 10020924"/>
              <a:gd name="connsiteY32" fmla="*/ 1522955 h 2041903"/>
              <a:gd name="connsiteX33" fmla="*/ 8411534 w 10020924"/>
              <a:gd name="connsiteY33" fmla="*/ 1522955 h 2041903"/>
              <a:gd name="connsiteX34" fmla="*/ 8411534 w 10020924"/>
              <a:gd name="connsiteY34" fmla="*/ 686668 h 2041903"/>
              <a:gd name="connsiteX35" fmla="*/ 8071817 w 10020924"/>
              <a:gd name="connsiteY35" fmla="*/ 686668 h 2041903"/>
              <a:gd name="connsiteX36" fmla="*/ 7075333 w 10020924"/>
              <a:gd name="connsiteY36" fmla="*/ 463851 h 2041903"/>
              <a:gd name="connsiteX37" fmla="*/ 7681075 w 10020924"/>
              <a:gd name="connsiteY37" fmla="*/ 463851 h 2041903"/>
              <a:gd name="connsiteX38" fmla="*/ 8023417 w 10020924"/>
              <a:gd name="connsiteY38" fmla="*/ 826574 h 2041903"/>
              <a:gd name="connsiteX39" fmla="*/ 8023417 w 10020924"/>
              <a:gd name="connsiteY39" fmla="*/ 1522671 h 2041903"/>
              <a:gd name="connsiteX40" fmla="*/ 7306759 w 10020924"/>
              <a:gd name="connsiteY40" fmla="*/ 1522671 h 2041903"/>
              <a:gd name="connsiteX41" fmla="*/ 7018293 w 10020924"/>
              <a:gd name="connsiteY41" fmla="*/ 1219793 h 2041903"/>
              <a:gd name="connsiteX42" fmla="*/ 7018293 w 10020924"/>
              <a:gd name="connsiteY42" fmla="*/ 1169781 h 2041903"/>
              <a:gd name="connsiteX43" fmla="*/ 7296628 w 10020924"/>
              <a:gd name="connsiteY43" fmla="*/ 866738 h 2041903"/>
              <a:gd name="connsiteX44" fmla="*/ 7785307 w 10020924"/>
              <a:gd name="connsiteY44" fmla="*/ 866738 h 2041903"/>
              <a:gd name="connsiteX45" fmla="*/ 7785307 w 10020924"/>
              <a:gd name="connsiteY45" fmla="*/ 829349 h 2041903"/>
              <a:gd name="connsiteX46" fmla="*/ 7665080 w 10020924"/>
              <a:gd name="connsiteY46" fmla="*/ 688428 h 2041903"/>
              <a:gd name="connsiteX47" fmla="*/ 7075333 w 10020924"/>
              <a:gd name="connsiteY47" fmla="*/ 688428 h 2041903"/>
              <a:gd name="connsiteX48" fmla="*/ 5930572 w 10020924"/>
              <a:gd name="connsiteY48" fmla="*/ 463851 h 2041903"/>
              <a:gd name="connsiteX49" fmla="*/ 6574718 w 10020924"/>
              <a:gd name="connsiteY49" fmla="*/ 463851 h 2041903"/>
              <a:gd name="connsiteX50" fmla="*/ 6925013 w 10020924"/>
              <a:gd name="connsiteY50" fmla="*/ 834884 h 2041903"/>
              <a:gd name="connsiteX51" fmla="*/ 6925013 w 10020924"/>
              <a:gd name="connsiteY51" fmla="*/ 1151743 h 2041903"/>
              <a:gd name="connsiteX52" fmla="*/ 6585968 w 10020924"/>
              <a:gd name="connsiteY52" fmla="*/ 1522671 h 2041903"/>
              <a:gd name="connsiteX53" fmla="*/ 5930572 w 10020924"/>
              <a:gd name="connsiteY53" fmla="*/ 1522671 h 2041903"/>
              <a:gd name="connsiteX54" fmla="*/ 4717895 w 10020924"/>
              <a:gd name="connsiteY54" fmla="*/ 463851 h 2041903"/>
              <a:gd name="connsiteX55" fmla="*/ 5638093 w 10020924"/>
              <a:gd name="connsiteY55" fmla="*/ 463851 h 2041903"/>
              <a:gd name="connsiteX56" fmla="*/ 5638093 w 10020924"/>
              <a:gd name="connsiteY56" fmla="*/ 686668 h 2041903"/>
              <a:gd name="connsiteX57" fmla="*/ 5298318 w 10020924"/>
              <a:gd name="connsiteY57" fmla="*/ 686668 h 2041903"/>
              <a:gd name="connsiteX58" fmla="*/ 5298318 w 10020924"/>
              <a:gd name="connsiteY58" fmla="*/ 1522955 h 2041903"/>
              <a:gd name="connsiteX59" fmla="*/ 5057626 w 10020924"/>
              <a:gd name="connsiteY59" fmla="*/ 1522955 h 2041903"/>
              <a:gd name="connsiteX60" fmla="*/ 5057626 w 10020924"/>
              <a:gd name="connsiteY60" fmla="*/ 686668 h 2041903"/>
              <a:gd name="connsiteX61" fmla="*/ 4717895 w 10020924"/>
              <a:gd name="connsiteY61" fmla="*/ 686668 h 2041903"/>
              <a:gd name="connsiteX62" fmla="*/ 3721291 w 10020924"/>
              <a:gd name="connsiteY62" fmla="*/ 463851 h 2041903"/>
              <a:gd name="connsiteX63" fmla="*/ 4641430 w 10020924"/>
              <a:gd name="connsiteY63" fmla="*/ 463851 h 2041903"/>
              <a:gd name="connsiteX64" fmla="*/ 4641430 w 10020924"/>
              <a:gd name="connsiteY64" fmla="*/ 686668 h 2041903"/>
              <a:gd name="connsiteX65" fmla="*/ 4301654 w 10020924"/>
              <a:gd name="connsiteY65" fmla="*/ 686668 h 2041903"/>
              <a:gd name="connsiteX66" fmla="*/ 4301654 w 10020924"/>
              <a:gd name="connsiteY66" fmla="*/ 1522955 h 2041903"/>
              <a:gd name="connsiteX67" fmla="*/ 4061067 w 10020924"/>
              <a:gd name="connsiteY67" fmla="*/ 1522955 h 2041903"/>
              <a:gd name="connsiteX68" fmla="*/ 4061067 w 10020924"/>
              <a:gd name="connsiteY68" fmla="*/ 686668 h 2041903"/>
              <a:gd name="connsiteX69" fmla="*/ 3721291 w 10020924"/>
              <a:gd name="connsiteY69" fmla="*/ 686668 h 2041903"/>
              <a:gd name="connsiteX70" fmla="*/ 2809822 w 10020924"/>
              <a:gd name="connsiteY70" fmla="*/ 452019 h 2041903"/>
              <a:gd name="connsiteX71" fmla="*/ 3016077 w 10020924"/>
              <a:gd name="connsiteY71" fmla="*/ 572753 h 2041903"/>
              <a:gd name="connsiteX72" fmla="*/ 3381948 w 10020924"/>
              <a:gd name="connsiteY72" fmla="*/ 1270566 h 2041903"/>
              <a:gd name="connsiteX73" fmla="*/ 3400240 w 10020924"/>
              <a:gd name="connsiteY73" fmla="*/ 1281756 h 2041903"/>
              <a:gd name="connsiteX74" fmla="*/ 3406134 w 10020924"/>
              <a:gd name="connsiteY74" fmla="*/ 1255736 h 2041903"/>
              <a:gd name="connsiteX75" fmla="*/ 3402657 w 10020924"/>
              <a:gd name="connsiteY75" fmla="*/ 1123946 h 2041903"/>
              <a:gd name="connsiteX76" fmla="*/ 3402657 w 10020924"/>
              <a:gd name="connsiteY76" fmla="*/ 463522 h 2041903"/>
              <a:gd name="connsiteX77" fmla="*/ 3639813 w 10020924"/>
              <a:gd name="connsiteY77" fmla="*/ 463522 h 2041903"/>
              <a:gd name="connsiteX78" fmla="*/ 3639813 w 10020924"/>
              <a:gd name="connsiteY78" fmla="*/ 1255333 h 2041903"/>
              <a:gd name="connsiteX79" fmla="*/ 3425426 w 10020924"/>
              <a:gd name="connsiteY79" fmla="*/ 1534727 h 2041903"/>
              <a:gd name="connsiteX80" fmla="*/ 3219125 w 10020924"/>
              <a:gd name="connsiteY80" fmla="*/ 1413949 h 2041903"/>
              <a:gd name="connsiteX81" fmla="*/ 2853165 w 10020924"/>
              <a:gd name="connsiteY81" fmla="*/ 716135 h 2041903"/>
              <a:gd name="connsiteX82" fmla="*/ 2834887 w 10020924"/>
              <a:gd name="connsiteY82" fmla="*/ 704930 h 2041903"/>
              <a:gd name="connsiteX83" fmla="*/ 2829009 w 10020924"/>
              <a:gd name="connsiteY83" fmla="*/ 730980 h 2041903"/>
              <a:gd name="connsiteX84" fmla="*/ 2832590 w 10020924"/>
              <a:gd name="connsiteY84" fmla="*/ 862725 h 2041903"/>
              <a:gd name="connsiteX85" fmla="*/ 2832590 w 10020924"/>
              <a:gd name="connsiteY85" fmla="*/ 1523194 h 2041903"/>
              <a:gd name="connsiteX86" fmla="*/ 2595360 w 10020924"/>
              <a:gd name="connsiteY86" fmla="*/ 1523194 h 2041903"/>
              <a:gd name="connsiteX87" fmla="*/ 2595360 w 10020924"/>
              <a:gd name="connsiteY87" fmla="*/ 731368 h 2041903"/>
              <a:gd name="connsiteX88" fmla="*/ 2809822 w 10020924"/>
              <a:gd name="connsiteY88" fmla="*/ 452019 h 2041903"/>
              <a:gd name="connsiteX89" fmla="*/ 1079247 w 10020924"/>
              <a:gd name="connsiteY89" fmla="*/ 330967 h 2041903"/>
              <a:gd name="connsiteX90" fmla="*/ 952084 w 10020924"/>
              <a:gd name="connsiteY90" fmla="*/ 465588 h 2041903"/>
              <a:gd name="connsiteX91" fmla="*/ 887125 w 10020924"/>
              <a:gd name="connsiteY91" fmla="*/ 684091 h 2041903"/>
              <a:gd name="connsiteX92" fmla="*/ 940315 w 10020924"/>
              <a:gd name="connsiteY92" fmla="*/ 833769 h 2041903"/>
              <a:gd name="connsiteX93" fmla="*/ 1079206 w 10020924"/>
              <a:gd name="connsiteY93" fmla="*/ 894946 h 2041903"/>
              <a:gd name="connsiteX94" fmla="*/ 1218097 w 10020924"/>
              <a:gd name="connsiteY94" fmla="*/ 833769 h 2041903"/>
              <a:gd name="connsiteX95" fmla="*/ 1271286 w 10020924"/>
              <a:gd name="connsiteY95" fmla="*/ 684091 h 2041903"/>
              <a:gd name="connsiteX96" fmla="*/ 1206328 w 10020924"/>
              <a:gd name="connsiteY96" fmla="*/ 465588 h 2041903"/>
              <a:gd name="connsiteX97" fmla="*/ 1079247 w 10020924"/>
              <a:gd name="connsiteY97" fmla="*/ 330967 h 2041903"/>
              <a:gd name="connsiteX98" fmla="*/ 805966 w 10020924"/>
              <a:gd name="connsiteY98" fmla="*/ 263259 h 2041903"/>
              <a:gd name="connsiteX99" fmla="*/ 446364 w 10020924"/>
              <a:gd name="connsiteY99" fmla="*/ 449558 h 2041903"/>
              <a:gd name="connsiteX100" fmla="*/ 316290 w 10020924"/>
              <a:gd name="connsiteY100" fmla="*/ 671430 h 2041903"/>
              <a:gd name="connsiteX101" fmla="*/ 265280 w 10020924"/>
              <a:gd name="connsiteY101" fmla="*/ 958605 h 2041903"/>
              <a:gd name="connsiteX102" fmla="*/ 329833 w 10020924"/>
              <a:gd name="connsiteY102" fmla="*/ 1280240 h 2041903"/>
              <a:gd name="connsiteX103" fmla="*/ 505249 w 10020924"/>
              <a:gd name="connsiteY103" fmla="*/ 1539802 h 2041903"/>
              <a:gd name="connsiteX104" fmla="*/ 764163 w 10020924"/>
              <a:gd name="connsiteY104" fmla="*/ 1713204 h 2041903"/>
              <a:gd name="connsiteX105" fmla="*/ 1079208 w 10020924"/>
              <a:gd name="connsiteY105" fmla="*/ 1776358 h 2041903"/>
              <a:gd name="connsiteX106" fmla="*/ 1394254 w 10020924"/>
              <a:gd name="connsiteY106" fmla="*/ 1713204 h 2041903"/>
              <a:gd name="connsiteX107" fmla="*/ 1653167 w 10020924"/>
              <a:gd name="connsiteY107" fmla="*/ 1539802 h 2041903"/>
              <a:gd name="connsiteX108" fmla="*/ 1828584 w 10020924"/>
              <a:gd name="connsiteY108" fmla="*/ 1280240 h 2041903"/>
              <a:gd name="connsiteX109" fmla="*/ 1893137 w 10020924"/>
              <a:gd name="connsiteY109" fmla="*/ 958605 h 2041903"/>
              <a:gd name="connsiteX110" fmla="*/ 1843297 w 10020924"/>
              <a:gd name="connsiteY110" fmla="*/ 674433 h 2041903"/>
              <a:gd name="connsiteX111" fmla="*/ 1715171 w 10020924"/>
              <a:gd name="connsiteY111" fmla="*/ 452650 h 2041903"/>
              <a:gd name="connsiteX112" fmla="*/ 1352451 w 10020924"/>
              <a:gd name="connsiteY112" fmla="*/ 263259 h 2041903"/>
              <a:gd name="connsiteX113" fmla="*/ 1489332 w 10020924"/>
              <a:gd name="connsiteY113" fmla="*/ 469668 h 2041903"/>
              <a:gd name="connsiteX114" fmla="*/ 1533501 w 10020924"/>
              <a:gd name="connsiteY114" fmla="*/ 697463 h 2041903"/>
              <a:gd name="connsiteX115" fmla="*/ 1395669 w 10020924"/>
              <a:gd name="connsiteY115" fmla="*/ 1031243 h 2041903"/>
              <a:gd name="connsiteX116" fmla="*/ 1079208 w 10020924"/>
              <a:gd name="connsiteY116" fmla="*/ 1160853 h 2041903"/>
              <a:gd name="connsiteX117" fmla="*/ 762748 w 10020924"/>
              <a:gd name="connsiteY117" fmla="*/ 1031243 h 2041903"/>
              <a:gd name="connsiteX118" fmla="*/ 624916 w 10020924"/>
              <a:gd name="connsiteY118" fmla="*/ 697463 h 2041903"/>
              <a:gd name="connsiteX119" fmla="*/ 673201 w 10020924"/>
              <a:gd name="connsiteY119" fmla="*/ 463015 h 2041903"/>
              <a:gd name="connsiteX120" fmla="*/ 805966 w 10020924"/>
              <a:gd name="connsiteY120" fmla="*/ 263259 h 2041903"/>
              <a:gd name="connsiteX121" fmla="*/ 817834 w 10020924"/>
              <a:gd name="connsiteY121" fmla="*/ 0 h 2041903"/>
              <a:gd name="connsiteX122" fmla="*/ 963091 w 10020924"/>
              <a:gd name="connsiteY122" fmla="*/ 14770 h 2041903"/>
              <a:gd name="connsiteX123" fmla="*/ 1079167 w 10020924"/>
              <a:gd name="connsiteY123" fmla="*/ 48893 h 2041903"/>
              <a:gd name="connsiteX124" fmla="*/ 1194646 w 10020924"/>
              <a:gd name="connsiteY124" fmla="*/ 14436 h 2041903"/>
              <a:gd name="connsiteX125" fmla="*/ 1340583 w 10020924"/>
              <a:gd name="connsiteY125" fmla="*/ 0 h 2041903"/>
              <a:gd name="connsiteX126" fmla="*/ 1649693 w 10020924"/>
              <a:gd name="connsiteY126" fmla="*/ 72213 h 2041903"/>
              <a:gd name="connsiteX127" fmla="*/ 1910677 w 10020924"/>
              <a:gd name="connsiteY127" fmla="*/ 272891 h 2041903"/>
              <a:gd name="connsiteX128" fmla="*/ 2091072 w 10020924"/>
              <a:gd name="connsiteY128" fmla="*/ 578096 h 2041903"/>
              <a:gd name="connsiteX129" fmla="*/ 2158417 w 10020924"/>
              <a:gd name="connsiteY129" fmla="*/ 963886 h 2041903"/>
              <a:gd name="connsiteX130" fmla="*/ 2071704 w 10020924"/>
              <a:gd name="connsiteY130" fmla="*/ 1388805 h 2041903"/>
              <a:gd name="connsiteX131" fmla="*/ 1837251 w 10020924"/>
              <a:gd name="connsiteY131" fmla="*/ 1730875 h 2041903"/>
              <a:gd name="connsiteX132" fmla="*/ 1493585 w 10020924"/>
              <a:gd name="connsiteY132" fmla="*/ 1958956 h 2041903"/>
              <a:gd name="connsiteX133" fmla="*/ 1079208 w 10020924"/>
              <a:gd name="connsiteY133" fmla="*/ 2041903 h 2041903"/>
              <a:gd name="connsiteX134" fmla="*/ 664832 w 10020924"/>
              <a:gd name="connsiteY134" fmla="*/ 1958956 h 2041903"/>
              <a:gd name="connsiteX135" fmla="*/ 321166 w 10020924"/>
              <a:gd name="connsiteY135" fmla="*/ 1730875 h 2041903"/>
              <a:gd name="connsiteX136" fmla="*/ 86713 w 10020924"/>
              <a:gd name="connsiteY136" fmla="*/ 1388805 h 2041903"/>
              <a:gd name="connsiteX137" fmla="*/ 0 w 10020924"/>
              <a:gd name="connsiteY137" fmla="*/ 963886 h 2041903"/>
              <a:gd name="connsiteX138" fmla="*/ 67345 w 10020924"/>
              <a:gd name="connsiteY138" fmla="*/ 578096 h 2041903"/>
              <a:gd name="connsiteX139" fmla="*/ 247740 w 10020924"/>
              <a:gd name="connsiteY139" fmla="*/ 272891 h 2041903"/>
              <a:gd name="connsiteX140" fmla="*/ 508723 w 10020924"/>
              <a:gd name="connsiteY140" fmla="*/ 72213 h 2041903"/>
              <a:gd name="connsiteX141" fmla="*/ 817834 w 10020924"/>
              <a:gd name="connsiteY141" fmla="*/ 0 h 204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0020924" h="2041903">
                <a:moveTo>
                  <a:pt x="9329240" y="1080290"/>
                </a:moveTo>
                <a:cubicBezTo>
                  <a:pt x="9292358" y="1080290"/>
                  <a:pt x="9251983" y="1096116"/>
                  <a:pt x="9251983" y="1187029"/>
                </a:cubicBezTo>
                <a:cubicBezTo>
                  <a:pt x="9251983" y="1277880"/>
                  <a:pt x="9292801" y="1296468"/>
                  <a:pt x="9329240" y="1296468"/>
                </a:cubicBezTo>
                <a:lnTo>
                  <a:pt x="9782722" y="1296468"/>
                </a:lnTo>
                <a:lnTo>
                  <a:pt x="9782722" y="1080290"/>
                </a:lnTo>
                <a:close/>
                <a:moveTo>
                  <a:pt x="7331825" y="1080290"/>
                </a:moveTo>
                <a:cubicBezTo>
                  <a:pt x="7294927" y="1080290"/>
                  <a:pt x="7254583" y="1096116"/>
                  <a:pt x="7254583" y="1187029"/>
                </a:cubicBezTo>
                <a:cubicBezTo>
                  <a:pt x="7254583" y="1277880"/>
                  <a:pt x="7295379" y="1296468"/>
                  <a:pt x="7331825" y="1296468"/>
                </a:cubicBezTo>
                <a:lnTo>
                  <a:pt x="7785307" y="1296468"/>
                </a:lnTo>
                <a:lnTo>
                  <a:pt x="7785307" y="1080290"/>
                </a:lnTo>
                <a:close/>
                <a:moveTo>
                  <a:pt x="6171264" y="689323"/>
                </a:moveTo>
                <a:lnTo>
                  <a:pt x="6171264" y="1297318"/>
                </a:lnTo>
                <a:lnTo>
                  <a:pt x="6558679" y="1297318"/>
                </a:lnTo>
                <a:cubicBezTo>
                  <a:pt x="6645146" y="1297318"/>
                  <a:pt x="6679368" y="1257837"/>
                  <a:pt x="6679368" y="1156413"/>
                </a:cubicBezTo>
                <a:lnTo>
                  <a:pt x="6679368" y="830244"/>
                </a:lnTo>
                <a:cubicBezTo>
                  <a:pt x="6679368" y="728827"/>
                  <a:pt x="6645146" y="689323"/>
                  <a:pt x="6558679" y="689323"/>
                </a:cubicBezTo>
                <a:close/>
                <a:moveTo>
                  <a:pt x="9072763" y="463851"/>
                </a:moveTo>
                <a:lnTo>
                  <a:pt x="9678449" y="463851"/>
                </a:lnTo>
                <a:cubicBezTo>
                  <a:pt x="9932730" y="463851"/>
                  <a:pt x="10020924" y="559816"/>
                  <a:pt x="10020924" y="826574"/>
                </a:cubicBezTo>
                <a:lnTo>
                  <a:pt x="10020924" y="1522671"/>
                </a:lnTo>
                <a:lnTo>
                  <a:pt x="9304207" y="1522671"/>
                </a:lnTo>
                <a:cubicBezTo>
                  <a:pt x="9111641" y="1522671"/>
                  <a:pt x="9015771" y="1435849"/>
                  <a:pt x="9015771" y="1219793"/>
                </a:cubicBezTo>
                <a:lnTo>
                  <a:pt x="9015771" y="1169781"/>
                </a:lnTo>
                <a:cubicBezTo>
                  <a:pt x="9015771" y="959714"/>
                  <a:pt x="9108248" y="866738"/>
                  <a:pt x="9294061" y="866738"/>
                </a:cubicBezTo>
                <a:lnTo>
                  <a:pt x="9782829" y="866738"/>
                </a:lnTo>
                <a:cubicBezTo>
                  <a:pt x="9782829" y="858122"/>
                  <a:pt x="9782707" y="829861"/>
                  <a:pt x="9782707" y="829349"/>
                </a:cubicBezTo>
                <a:cubicBezTo>
                  <a:pt x="9782707" y="727955"/>
                  <a:pt x="9749047" y="688428"/>
                  <a:pt x="9662481" y="688428"/>
                </a:cubicBezTo>
                <a:lnTo>
                  <a:pt x="9072763" y="688428"/>
                </a:lnTo>
                <a:close/>
                <a:moveTo>
                  <a:pt x="8071817" y="463851"/>
                </a:moveTo>
                <a:lnTo>
                  <a:pt x="8991911" y="463851"/>
                </a:lnTo>
                <a:lnTo>
                  <a:pt x="8991911" y="686668"/>
                </a:lnTo>
                <a:lnTo>
                  <a:pt x="8652240" y="686668"/>
                </a:lnTo>
                <a:lnTo>
                  <a:pt x="8652240" y="1522955"/>
                </a:lnTo>
                <a:lnTo>
                  <a:pt x="8411534" y="1522955"/>
                </a:lnTo>
                <a:lnTo>
                  <a:pt x="8411534" y="686668"/>
                </a:lnTo>
                <a:lnTo>
                  <a:pt x="8071817" y="686668"/>
                </a:lnTo>
                <a:close/>
                <a:moveTo>
                  <a:pt x="7075333" y="463851"/>
                </a:moveTo>
                <a:lnTo>
                  <a:pt x="7681075" y="463851"/>
                </a:lnTo>
                <a:cubicBezTo>
                  <a:pt x="7935303" y="463851"/>
                  <a:pt x="8023424" y="559816"/>
                  <a:pt x="8023417" y="826574"/>
                </a:cubicBezTo>
                <a:lnTo>
                  <a:pt x="8023417" y="1522671"/>
                </a:lnTo>
                <a:lnTo>
                  <a:pt x="7306759" y="1522671"/>
                </a:lnTo>
                <a:cubicBezTo>
                  <a:pt x="7114170" y="1522671"/>
                  <a:pt x="7018293" y="1435849"/>
                  <a:pt x="7018293" y="1219793"/>
                </a:cubicBezTo>
                <a:lnTo>
                  <a:pt x="7018293" y="1169781"/>
                </a:lnTo>
                <a:cubicBezTo>
                  <a:pt x="7018293" y="959714"/>
                  <a:pt x="7110792" y="866738"/>
                  <a:pt x="7296628" y="866738"/>
                </a:cubicBezTo>
                <a:lnTo>
                  <a:pt x="7785307" y="866738"/>
                </a:lnTo>
                <a:lnTo>
                  <a:pt x="7785307" y="829349"/>
                </a:lnTo>
                <a:cubicBezTo>
                  <a:pt x="7785307" y="727955"/>
                  <a:pt x="7751547" y="688428"/>
                  <a:pt x="7665080" y="688428"/>
                </a:cubicBezTo>
                <a:lnTo>
                  <a:pt x="7075333" y="688428"/>
                </a:lnTo>
                <a:close/>
                <a:moveTo>
                  <a:pt x="5930572" y="463851"/>
                </a:moveTo>
                <a:lnTo>
                  <a:pt x="6574718" y="463851"/>
                </a:lnTo>
                <a:cubicBezTo>
                  <a:pt x="6817412" y="463851"/>
                  <a:pt x="6925013" y="557409"/>
                  <a:pt x="6925013" y="834884"/>
                </a:cubicBezTo>
                <a:lnTo>
                  <a:pt x="6925013" y="1151743"/>
                </a:lnTo>
                <a:cubicBezTo>
                  <a:pt x="6925013" y="1394650"/>
                  <a:pt x="6843589" y="1522671"/>
                  <a:pt x="6585968" y="1522671"/>
                </a:cubicBezTo>
                <a:lnTo>
                  <a:pt x="5930572" y="1522671"/>
                </a:lnTo>
                <a:close/>
                <a:moveTo>
                  <a:pt x="4717895" y="463851"/>
                </a:moveTo>
                <a:lnTo>
                  <a:pt x="5638093" y="463851"/>
                </a:lnTo>
                <a:lnTo>
                  <a:pt x="5638093" y="686668"/>
                </a:lnTo>
                <a:lnTo>
                  <a:pt x="5298318" y="686668"/>
                </a:lnTo>
                <a:lnTo>
                  <a:pt x="5298318" y="1522955"/>
                </a:lnTo>
                <a:lnTo>
                  <a:pt x="5057626" y="1522955"/>
                </a:lnTo>
                <a:lnTo>
                  <a:pt x="5057626" y="686668"/>
                </a:lnTo>
                <a:lnTo>
                  <a:pt x="4717895" y="686668"/>
                </a:lnTo>
                <a:close/>
                <a:moveTo>
                  <a:pt x="3721291" y="463851"/>
                </a:moveTo>
                <a:lnTo>
                  <a:pt x="4641430" y="463851"/>
                </a:lnTo>
                <a:lnTo>
                  <a:pt x="4641430" y="686668"/>
                </a:lnTo>
                <a:lnTo>
                  <a:pt x="4301654" y="686668"/>
                </a:lnTo>
                <a:lnTo>
                  <a:pt x="4301654" y="1522955"/>
                </a:lnTo>
                <a:lnTo>
                  <a:pt x="4061067" y="1522955"/>
                </a:lnTo>
                <a:lnTo>
                  <a:pt x="4061067" y="686668"/>
                </a:lnTo>
                <a:lnTo>
                  <a:pt x="3721291" y="686668"/>
                </a:lnTo>
                <a:close/>
                <a:moveTo>
                  <a:pt x="2809822" y="452019"/>
                </a:moveTo>
                <a:cubicBezTo>
                  <a:pt x="2915562" y="452019"/>
                  <a:pt x="2970732" y="501487"/>
                  <a:pt x="3016077" y="572753"/>
                </a:cubicBezTo>
                <a:cubicBezTo>
                  <a:pt x="3055320" y="634446"/>
                  <a:pt x="3376830" y="1260842"/>
                  <a:pt x="3381948" y="1270566"/>
                </a:cubicBezTo>
                <a:cubicBezTo>
                  <a:pt x="3386677" y="1279328"/>
                  <a:pt x="3393442" y="1285729"/>
                  <a:pt x="3400240" y="1281756"/>
                </a:cubicBezTo>
                <a:cubicBezTo>
                  <a:pt x="3406237" y="1278349"/>
                  <a:pt x="3406646" y="1267378"/>
                  <a:pt x="3406134" y="1255736"/>
                </a:cubicBezTo>
                <a:cubicBezTo>
                  <a:pt x="3405492" y="1241619"/>
                  <a:pt x="3402657" y="1171378"/>
                  <a:pt x="3402657" y="1123946"/>
                </a:cubicBezTo>
                <a:lnTo>
                  <a:pt x="3402657" y="463522"/>
                </a:lnTo>
                <a:lnTo>
                  <a:pt x="3639813" y="463522"/>
                </a:lnTo>
                <a:lnTo>
                  <a:pt x="3639813" y="1255333"/>
                </a:lnTo>
                <a:cubicBezTo>
                  <a:pt x="3639813" y="1491113"/>
                  <a:pt x="3523557" y="1534727"/>
                  <a:pt x="3425426" y="1534727"/>
                </a:cubicBezTo>
                <a:cubicBezTo>
                  <a:pt x="3319670" y="1534727"/>
                  <a:pt x="3264509" y="1485221"/>
                  <a:pt x="3219125" y="1413949"/>
                </a:cubicBezTo>
                <a:cubicBezTo>
                  <a:pt x="3155813" y="1314503"/>
                  <a:pt x="2857763" y="724966"/>
                  <a:pt x="2853165" y="716135"/>
                </a:cubicBezTo>
                <a:cubicBezTo>
                  <a:pt x="2848558" y="707335"/>
                  <a:pt x="2841793" y="701034"/>
                  <a:pt x="2834887" y="704930"/>
                </a:cubicBezTo>
                <a:cubicBezTo>
                  <a:pt x="2829005" y="708344"/>
                  <a:pt x="2828497" y="719338"/>
                  <a:pt x="2829009" y="730980"/>
                </a:cubicBezTo>
                <a:cubicBezTo>
                  <a:pt x="2829628" y="745090"/>
                  <a:pt x="2832590" y="815378"/>
                  <a:pt x="2832590" y="862725"/>
                </a:cubicBezTo>
                <a:lnTo>
                  <a:pt x="2832590" y="1523194"/>
                </a:lnTo>
                <a:lnTo>
                  <a:pt x="2595360" y="1523194"/>
                </a:lnTo>
                <a:lnTo>
                  <a:pt x="2595360" y="731368"/>
                </a:lnTo>
                <a:cubicBezTo>
                  <a:pt x="2595360" y="495611"/>
                  <a:pt x="2711606" y="452019"/>
                  <a:pt x="2809822" y="452019"/>
                </a:cubicBezTo>
                <a:close/>
                <a:moveTo>
                  <a:pt x="1079247" y="330967"/>
                </a:moveTo>
                <a:cubicBezTo>
                  <a:pt x="1039101" y="354484"/>
                  <a:pt x="989740" y="403598"/>
                  <a:pt x="952084" y="465588"/>
                </a:cubicBezTo>
                <a:cubicBezTo>
                  <a:pt x="914427" y="527577"/>
                  <a:pt x="887125" y="603548"/>
                  <a:pt x="887125" y="684091"/>
                </a:cubicBezTo>
                <a:cubicBezTo>
                  <a:pt x="887125" y="743091"/>
                  <a:pt x="906578" y="795805"/>
                  <a:pt x="940315" y="833769"/>
                </a:cubicBezTo>
                <a:cubicBezTo>
                  <a:pt x="974052" y="871732"/>
                  <a:pt x="1022072" y="894946"/>
                  <a:pt x="1079206" y="894946"/>
                </a:cubicBezTo>
                <a:cubicBezTo>
                  <a:pt x="1136340" y="894946"/>
                  <a:pt x="1184360" y="871732"/>
                  <a:pt x="1218097" y="833769"/>
                </a:cubicBezTo>
                <a:cubicBezTo>
                  <a:pt x="1251833" y="795805"/>
                  <a:pt x="1271286" y="743091"/>
                  <a:pt x="1271286" y="684091"/>
                </a:cubicBezTo>
                <a:cubicBezTo>
                  <a:pt x="1271286" y="603548"/>
                  <a:pt x="1243984" y="527577"/>
                  <a:pt x="1206328" y="465588"/>
                </a:cubicBezTo>
                <a:cubicBezTo>
                  <a:pt x="1168672" y="403598"/>
                  <a:pt x="1110735" y="347874"/>
                  <a:pt x="1079247" y="330967"/>
                </a:cubicBezTo>
                <a:close/>
                <a:moveTo>
                  <a:pt x="805966" y="263259"/>
                </a:moveTo>
                <a:cubicBezTo>
                  <a:pt x="686954" y="257894"/>
                  <a:pt x="551782" y="326830"/>
                  <a:pt x="446364" y="449558"/>
                </a:cubicBezTo>
                <a:cubicBezTo>
                  <a:pt x="393654" y="510922"/>
                  <a:pt x="348383" y="585734"/>
                  <a:pt x="316290" y="671430"/>
                </a:cubicBezTo>
                <a:cubicBezTo>
                  <a:pt x="284196" y="757125"/>
                  <a:pt x="265280" y="853705"/>
                  <a:pt x="265280" y="958605"/>
                </a:cubicBezTo>
                <a:cubicBezTo>
                  <a:pt x="265280" y="1073486"/>
                  <a:pt x="288318" y="1182036"/>
                  <a:pt x="329833" y="1280240"/>
                </a:cubicBezTo>
                <a:cubicBezTo>
                  <a:pt x="371348" y="1378444"/>
                  <a:pt x="431341" y="1466303"/>
                  <a:pt x="505249" y="1539802"/>
                </a:cubicBezTo>
                <a:cubicBezTo>
                  <a:pt x="579158" y="1613301"/>
                  <a:pt x="666983" y="1672440"/>
                  <a:pt x="764163" y="1713204"/>
                </a:cubicBezTo>
                <a:cubicBezTo>
                  <a:pt x="861343" y="1753969"/>
                  <a:pt x="967878" y="1776358"/>
                  <a:pt x="1079208" y="1776358"/>
                </a:cubicBezTo>
                <a:cubicBezTo>
                  <a:pt x="1190538" y="1776358"/>
                  <a:pt x="1297074" y="1753969"/>
                  <a:pt x="1394254" y="1713204"/>
                </a:cubicBezTo>
                <a:cubicBezTo>
                  <a:pt x="1491434" y="1672440"/>
                  <a:pt x="1579259" y="1613301"/>
                  <a:pt x="1653167" y="1539802"/>
                </a:cubicBezTo>
                <a:cubicBezTo>
                  <a:pt x="1727076" y="1466303"/>
                  <a:pt x="1787068" y="1378444"/>
                  <a:pt x="1828584" y="1280240"/>
                </a:cubicBezTo>
                <a:cubicBezTo>
                  <a:pt x="1870099" y="1182036"/>
                  <a:pt x="1893137" y="1073486"/>
                  <a:pt x="1893137" y="958605"/>
                </a:cubicBezTo>
                <a:cubicBezTo>
                  <a:pt x="1893137" y="855344"/>
                  <a:pt x="1874740" y="759689"/>
                  <a:pt x="1843297" y="674433"/>
                </a:cubicBezTo>
                <a:cubicBezTo>
                  <a:pt x="1811852" y="589176"/>
                  <a:pt x="1767361" y="514318"/>
                  <a:pt x="1715171" y="452650"/>
                </a:cubicBezTo>
                <a:cubicBezTo>
                  <a:pt x="1610792" y="329313"/>
                  <a:pt x="1475621" y="258738"/>
                  <a:pt x="1352451" y="263259"/>
                </a:cubicBezTo>
                <a:cubicBezTo>
                  <a:pt x="1412945" y="322179"/>
                  <a:pt x="1458865" y="394141"/>
                  <a:pt x="1489332" y="469668"/>
                </a:cubicBezTo>
                <a:cubicBezTo>
                  <a:pt x="1519800" y="545194"/>
                  <a:pt x="1534815" y="624285"/>
                  <a:pt x="1533501" y="697463"/>
                </a:cubicBezTo>
                <a:cubicBezTo>
                  <a:pt x="1533501" y="833577"/>
                  <a:pt x="1479467" y="949424"/>
                  <a:pt x="1395669" y="1031243"/>
                </a:cubicBezTo>
                <a:cubicBezTo>
                  <a:pt x="1311871" y="1113062"/>
                  <a:pt x="1198308" y="1160853"/>
                  <a:pt x="1079208" y="1160853"/>
                </a:cubicBezTo>
                <a:cubicBezTo>
                  <a:pt x="960109" y="1160853"/>
                  <a:pt x="846546" y="1113062"/>
                  <a:pt x="762748" y="1031243"/>
                </a:cubicBezTo>
                <a:cubicBezTo>
                  <a:pt x="678950" y="949424"/>
                  <a:pt x="624916" y="833577"/>
                  <a:pt x="624916" y="697463"/>
                </a:cubicBezTo>
                <a:cubicBezTo>
                  <a:pt x="624916" y="618236"/>
                  <a:pt x="642018" y="537734"/>
                  <a:pt x="673201" y="463015"/>
                </a:cubicBezTo>
                <a:cubicBezTo>
                  <a:pt x="704383" y="388296"/>
                  <a:pt x="749646" y="319359"/>
                  <a:pt x="805966" y="263259"/>
                </a:cubicBezTo>
                <a:close/>
                <a:moveTo>
                  <a:pt x="817834" y="0"/>
                </a:moveTo>
                <a:cubicBezTo>
                  <a:pt x="866589" y="0"/>
                  <a:pt x="917272" y="5772"/>
                  <a:pt x="963091" y="14770"/>
                </a:cubicBezTo>
                <a:cubicBezTo>
                  <a:pt x="1008909" y="23768"/>
                  <a:pt x="1049865" y="35991"/>
                  <a:pt x="1079167" y="48893"/>
                </a:cubicBezTo>
                <a:cubicBezTo>
                  <a:pt x="1107617" y="35545"/>
                  <a:pt x="1148593" y="23322"/>
                  <a:pt x="1194646" y="14436"/>
                </a:cubicBezTo>
                <a:cubicBezTo>
                  <a:pt x="1240699" y="5549"/>
                  <a:pt x="1291827" y="0"/>
                  <a:pt x="1340583" y="0"/>
                </a:cubicBezTo>
                <a:cubicBezTo>
                  <a:pt x="1448034" y="0"/>
                  <a:pt x="1552874" y="25401"/>
                  <a:pt x="1649693" y="72213"/>
                </a:cubicBezTo>
                <a:cubicBezTo>
                  <a:pt x="1746513" y="119025"/>
                  <a:pt x="1835310" y="187248"/>
                  <a:pt x="1910677" y="272891"/>
                </a:cubicBezTo>
                <a:cubicBezTo>
                  <a:pt x="1986043" y="358535"/>
                  <a:pt x="2047978" y="461600"/>
                  <a:pt x="2091072" y="578096"/>
                </a:cubicBezTo>
                <a:cubicBezTo>
                  <a:pt x="2134165" y="694592"/>
                  <a:pt x="2158417" y="824518"/>
                  <a:pt x="2158417" y="963886"/>
                </a:cubicBezTo>
                <a:cubicBezTo>
                  <a:pt x="2158417" y="1115873"/>
                  <a:pt x="2127372" y="1259243"/>
                  <a:pt x="2071704" y="1388805"/>
                </a:cubicBezTo>
                <a:cubicBezTo>
                  <a:pt x="2016036" y="1518366"/>
                  <a:pt x="1935744" y="1634120"/>
                  <a:pt x="1837251" y="1730875"/>
                </a:cubicBezTo>
                <a:cubicBezTo>
                  <a:pt x="1738759" y="1827631"/>
                  <a:pt x="1622064" y="1905388"/>
                  <a:pt x="1493585" y="1958956"/>
                </a:cubicBezTo>
                <a:cubicBezTo>
                  <a:pt x="1365105" y="2012524"/>
                  <a:pt x="1224841" y="2041903"/>
                  <a:pt x="1079208" y="2041903"/>
                </a:cubicBezTo>
                <a:cubicBezTo>
                  <a:pt x="933576" y="2041903"/>
                  <a:pt x="793312" y="2012524"/>
                  <a:pt x="664832" y="1958956"/>
                </a:cubicBezTo>
                <a:cubicBezTo>
                  <a:pt x="536353" y="1905388"/>
                  <a:pt x="419658" y="1827631"/>
                  <a:pt x="321166" y="1730875"/>
                </a:cubicBezTo>
                <a:cubicBezTo>
                  <a:pt x="222673" y="1634120"/>
                  <a:pt x="142381" y="1518366"/>
                  <a:pt x="86713" y="1388805"/>
                </a:cubicBezTo>
                <a:cubicBezTo>
                  <a:pt x="31045" y="1259243"/>
                  <a:pt x="0" y="1115873"/>
                  <a:pt x="0" y="963886"/>
                </a:cubicBezTo>
                <a:cubicBezTo>
                  <a:pt x="0" y="824518"/>
                  <a:pt x="24252" y="694592"/>
                  <a:pt x="67345" y="578096"/>
                </a:cubicBezTo>
                <a:cubicBezTo>
                  <a:pt x="110439" y="461600"/>
                  <a:pt x="172374" y="358535"/>
                  <a:pt x="247740" y="272891"/>
                </a:cubicBezTo>
                <a:cubicBezTo>
                  <a:pt x="323106" y="187248"/>
                  <a:pt x="411904" y="119025"/>
                  <a:pt x="508723" y="72213"/>
                </a:cubicBezTo>
                <a:cubicBezTo>
                  <a:pt x="605542" y="25401"/>
                  <a:pt x="710382" y="0"/>
                  <a:pt x="817834" y="0"/>
                </a:cubicBezTo>
                <a:close/>
              </a:path>
            </a:pathLst>
          </a:custGeom>
          <a:solidFill>
            <a:srgbClr val="FFFFFF"/>
          </a:solidFill>
          <a:ln w="7639" cap="flat">
            <a:noFill/>
            <a:prstDash val="solid"/>
            <a:miter/>
          </a:ln>
        </p:spPr>
        <p:txBody>
          <a:bodyPr rtlCol="0" anchor="ctr"/>
          <a:lstStyle/>
          <a:p>
            <a:endParaRPr lang="en-US"/>
          </a:p>
        </p:txBody>
      </p:sp>
    </p:spTree>
    <p:extLst>
      <p:ext uri="{BB962C8B-B14F-4D97-AF65-F5344CB8AC3E}">
        <p14:creationId xmlns:p14="http://schemas.microsoft.com/office/powerpoint/2010/main" val="1509900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Background, Full Innovation Curve on Right">
    <p:bg>
      <p:bgPr>
        <a:solidFill>
          <a:schemeClr val="tx1"/>
        </a:solidFill>
        <a:effectLst/>
      </p:bgPr>
    </p:bg>
    <p:spTree>
      <p:nvGrpSpPr>
        <p:cNvPr id="1" name=""/>
        <p:cNvGrpSpPr/>
        <p:nvPr/>
      </p:nvGrpSpPr>
      <p:grpSpPr>
        <a:xfrm>
          <a:off x="0" y="0"/>
          <a:ext cx="0" cy="0"/>
          <a:chOff x="0" y="0"/>
          <a:chExt cx="0" cy="0"/>
        </a:xfrm>
      </p:grpSpPr>
      <p:sp>
        <p:nvSpPr>
          <p:cNvPr id="11" name="Text Placeholder 20">
            <a:extLst>
              <a:ext uri="{FF2B5EF4-FFF2-40B4-BE49-F238E27FC236}">
                <a16:creationId xmlns:a16="http://schemas.microsoft.com/office/drawing/2014/main" id="{4C066D7D-0D2A-E525-7A09-B865124FD30F}"/>
              </a:ext>
            </a:extLst>
          </p:cNvPr>
          <p:cNvSpPr>
            <a:spLocks noGrp="1"/>
          </p:cNvSpPr>
          <p:nvPr>
            <p:ph type="body" sz="quarter" idx="17"/>
          </p:nvPr>
        </p:nvSpPr>
        <p:spPr>
          <a:xfrm>
            <a:off x="0" y="3352800"/>
            <a:ext cx="12192000" cy="3505200"/>
          </a:xfrm>
          <a:prstGeom prst="rect">
            <a:avLst/>
          </a:prstGeom>
          <a:solidFill>
            <a:srgbClr val="050D24">
              <a:alpha val="57647"/>
            </a:srgbClr>
          </a:solidFill>
        </p:spPr>
        <p:txBody>
          <a:bodyPr/>
          <a:lstStyle>
            <a:lvl1pPr>
              <a:defRPr>
                <a:noFill/>
              </a:defRPr>
            </a:lvl1pPr>
            <a:lvl2pPr>
              <a:defRPr>
                <a:noFill/>
              </a:defRPr>
            </a:lvl2pPr>
            <a:lvl3pPr marL="914400" indent="0">
              <a:buNone/>
              <a:defRPr>
                <a:noFill/>
              </a:defRPr>
            </a:lvl3pPr>
            <a:lvl4pPr marL="1371600" indent="0">
              <a:buNone/>
              <a:defRPr>
                <a:noFill/>
              </a:defRPr>
            </a:lvl4pPr>
            <a:lvl5pPr marL="1828800" indent="0">
              <a:buNone/>
              <a:defRPr>
                <a:noFill/>
              </a:defRPr>
            </a:lvl5pPr>
          </a:lstStyle>
          <a:p>
            <a:pPr lvl="0"/>
            <a:endParaRPr lang="en-US"/>
          </a:p>
        </p:txBody>
      </p:sp>
      <p:sp>
        <p:nvSpPr>
          <p:cNvPr id="6" name="Picture Placeholder 4">
            <a:extLst>
              <a:ext uri="{FF2B5EF4-FFF2-40B4-BE49-F238E27FC236}">
                <a16:creationId xmlns:a16="http://schemas.microsoft.com/office/drawing/2014/main" id="{64ED725C-5701-90B3-92A2-BAE98517DD4F}"/>
              </a:ext>
            </a:extLst>
          </p:cNvPr>
          <p:cNvSpPr>
            <a:spLocks noGrp="1"/>
          </p:cNvSpPr>
          <p:nvPr>
            <p:ph type="pic" sz="quarter" idx="13" hasCustomPrompt="1"/>
          </p:nvPr>
        </p:nvSpPr>
        <p:spPr>
          <a:xfrm>
            <a:off x="0" y="3352800"/>
            <a:ext cx="12192000" cy="3509682"/>
          </a:xfrm>
          <a:prstGeom prst="rect">
            <a:avLst/>
          </a:prstGeom>
          <a:solidFill>
            <a:schemeClr val="tx1">
              <a:lumMod val="65000"/>
            </a:schemeClr>
          </a:solidFill>
        </p:spPr>
        <p:txBody>
          <a:bodyPr lIns="0" tIns="0" rIns="0" bIns="0" anchor="ctr"/>
          <a:lstStyle>
            <a:lvl1pPr marL="0" indent="0" algn="ctr">
              <a:buFontTx/>
              <a:buNone/>
              <a:defRPr sz="2400">
                <a:solidFill>
                  <a:schemeClr val="tx2"/>
                </a:solidFill>
                <a:latin typeface="+mn-lt"/>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a:t>Click to add image.</a:t>
            </a:r>
            <a:br>
              <a:rPr lang="en-US"/>
            </a:br>
            <a:r>
              <a:rPr lang="en-US"/>
              <a:t>Then Reorder: Send to back</a:t>
            </a:r>
          </a:p>
        </p:txBody>
      </p:sp>
      <p:sp>
        <p:nvSpPr>
          <p:cNvPr id="2" name="Innovation Curve Over">
            <a:extLst>
              <a:ext uri="{FF2B5EF4-FFF2-40B4-BE49-F238E27FC236}">
                <a16:creationId xmlns:a16="http://schemas.microsoft.com/office/drawing/2014/main" id="{9B37F7D8-7643-FEC4-6844-838554ED4DD5}"/>
              </a:ext>
              <a:ext uri="{C183D7F6-B498-43B3-948B-1728B52AA6E4}">
                <adec:decorative xmlns:adec="http://schemas.microsoft.com/office/drawing/2017/decorative" val="1"/>
              </a:ext>
            </a:extLst>
          </p:cNvPr>
          <p:cNvSpPr>
            <a:spLocks noGrp="1"/>
          </p:cNvSpPr>
          <p:nvPr>
            <p:ph type="body" sz="quarter" idx="14"/>
          </p:nvPr>
        </p:nvSpPr>
        <p:spPr>
          <a:xfrm>
            <a:off x="9067800" y="3733800"/>
            <a:ext cx="2741663" cy="2743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a:extLst>
              <a:ext uri="{FF2B5EF4-FFF2-40B4-BE49-F238E27FC236}">
                <a16:creationId xmlns:a16="http://schemas.microsoft.com/office/drawing/2014/main" id="{FFBA20BF-6E67-EA95-53B0-F188DED3EBCD}"/>
              </a:ext>
            </a:extLst>
          </p:cNvPr>
          <p:cNvSpPr>
            <a:spLocks noGrp="1"/>
          </p:cNvSpPr>
          <p:nvPr>
            <p:ph type="dt" sz="half" idx="18"/>
          </p:nvPr>
        </p:nvSpPr>
        <p:spPr>
          <a:xfrm>
            <a:off x="381000" y="3049200"/>
            <a:ext cx="1315720" cy="304800"/>
          </a:xfrm>
        </p:spPr>
        <p:txBody>
          <a:bodyPr/>
          <a:lstStyle/>
          <a:p>
            <a:r>
              <a:rPr lang="en-US" noProof="0"/>
              <a:t>January 2026</a:t>
            </a:r>
          </a:p>
        </p:txBody>
      </p:sp>
      <p:sp>
        <p:nvSpPr>
          <p:cNvPr id="9" name="SubTitle">
            <a:extLst>
              <a:ext uri="{FF2B5EF4-FFF2-40B4-BE49-F238E27FC236}">
                <a16:creationId xmlns:a16="http://schemas.microsoft.com/office/drawing/2014/main" id="{F84AF061-2BD7-B395-13B3-8F8BF417226F}"/>
              </a:ext>
            </a:extLst>
          </p:cNvPr>
          <p:cNvSpPr>
            <a:spLocks noGrp="1"/>
          </p:cNvSpPr>
          <p:nvPr>
            <p:ph type="body" sz="quarter" idx="16" hasCustomPrompt="1"/>
          </p:nvPr>
        </p:nvSpPr>
        <p:spPr>
          <a:xfrm>
            <a:off x="381000" y="2438400"/>
            <a:ext cx="11430000" cy="609600"/>
          </a:xfrm>
          <a:prstGeom prst="rect">
            <a:avLst/>
          </a:prstGeom>
        </p:spPr>
        <p:txBody>
          <a:bodyPr lIns="0" rIns="0"/>
          <a:lstStyle>
            <a:lvl1pPr marL="0" indent="0">
              <a:lnSpc>
                <a:spcPct val="100000"/>
              </a:lnSpc>
              <a:buFont typeface="Arial" panose="020B0604020202020204" pitchFamily="34" charset="0"/>
              <a:buNone/>
              <a:defRPr>
                <a:solidFill>
                  <a:schemeClr val="bg1"/>
                </a:solidFill>
              </a:defRPr>
            </a:lvl1pPr>
            <a:lvl2pPr marL="457200" indent="0">
              <a:buFont typeface="Arial" panose="020B0604020202020204" pitchFamily="34" charset="0"/>
              <a:buNone/>
              <a:defRPr/>
            </a:lvl2pPr>
            <a:lvl3pPr marL="914400" indent="0">
              <a:buNone/>
              <a:defRPr/>
            </a:lvl3pPr>
            <a:lvl4pPr marL="1371600" indent="0">
              <a:buNone/>
              <a:defRPr/>
            </a:lvl4pPr>
            <a:lvl5pPr marL="1828800" indent="0">
              <a:buNone/>
              <a:defRPr/>
            </a:lvl5pPr>
          </a:lstStyle>
          <a:p>
            <a:pPr lvl="0"/>
            <a:r>
              <a:rPr lang="en-US" noProof="0"/>
              <a:t>Click to enter the subtitle text</a:t>
            </a:r>
          </a:p>
        </p:txBody>
      </p:sp>
      <p:sp>
        <p:nvSpPr>
          <p:cNvPr id="7" name="MainTitle">
            <a:extLst>
              <a:ext uri="{FF2B5EF4-FFF2-40B4-BE49-F238E27FC236}">
                <a16:creationId xmlns:a16="http://schemas.microsoft.com/office/drawing/2014/main" id="{ABB14F8B-3974-9BD2-A151-F10E66DC4D84}"/>
              </a:ext>
            </a:extLst>
          </p:cNvPr>
          <p:cNvSpPr>
            <a:spLocks noGrp="1"/>
          </p:cNvSpPr>
          <p:nvPr>
            <p:ph type="title" hasCustomPrompt="1"/>
          </p:nvPr>
        </p:nvSpPr>
        <p:spPr>
          <a:xfrm>
            <a:off x="381000" y="1066800"/>
            <a:ext cx="11430000" cy="1371600"/>
          </a:xfrm>
        </p:spPr>
        <p:txBody>
          <a:bodyPr/>
          <a:lstStyle/>
          <a:p>
            <a:r>
              <a:rPr lang="en-US" noProof="0"/>
              <a:t>Click to edit title</a:t>
            </a:r>
          </a:p>
        </p:txBody>
      </p:sp>
      <p:sp>
        <p:nvSpPr>
          <p:cNvPr id="8" name="Legal">
            <a:extLst>
              <a:ext uri="{FF2B5EF4-FFF2-40B4-BE49-F238E27FC236}">
                <a16:creationId xmlns:a16="http://schemas.microsoft.com/office/drawing/2014/main" id="{1D3E7B21-42CE-65FE-E9DB-ABE96BDEB78F}"/>
              </a:ext>
            </a:extLst>
          </p:cNvPr>
          <p:cNvSpPr>
            <a:spLocks noGrp="1"/>
          </p:cNvSpPr>
          <p:nvPr>
            <p:ph type="ftr" sz="quarter" idx="19"/>
          </p:nvPr>
        </p:nvSpPr>
        <p:spPr>
          <a:xfrm>
            <a:off x="8458200" y="3049200"/>
            <a:ext cx="3352800" cy="304800"/>
          </a:xfrm>
        </p:spPr>
        <p:txBody>
          <a:bodyPr/>
          <a:lstStyle>
            <a:lvl1pPr algn="r">
              <a:defRPr b="0" i="0">
                <a:latin typeface="Arial" panose="020B0604020202020204" pitchFamily="34" charset="0"/>
              </a:defRPr>
            </a:lvl1pPr>
          </a:lstStyle>
          <a:p>
            <a:r>
              <a:rPr lang="en-US" noProof="0"/>
              <a:t>© 2026 NTT DATA, Inc.</a:t>
            </a:r>
          </a:p>
        </p:txBody>
      </p:sp>
      <p:sp>
        <p:nvSpPr>
          <p:cNvPr id="4" name="InformationType">
            <a:extLst>
              <a:ext uri="{FF2B5EF4-FFF2-40B4-BE49-F238E27FC236}">
                <a16:creationId xmlns:a16="http://schemas.microsoft.com/office/drawing/2014/main" id="{0D1C59CF-9752-86EF-EC48-38D7153FEE2A}"/>
              </a:ext>
            </a:extLst>
          </p:cNvPr>
          <p:cNvSpPr>
            <a:spLocks noGrp="1"/>
          </p:cNvSpPr>
          <p:nvPr>
            <p:ph type="body" sz="quarter" idx="21" hasCustomPrompt="1"/>
          </p:nvPr>
        </p:nvSpPr>
        <p:spPr>
          <a:xfrm>
            <a:off x="5063060" y="3048000"/>
            <a:ext cx="2065880" cy="300318"/>
          </a:xfrm>
          <a:prstGeom prst="rect">
            <a:avLst/>
          </a:prstGeom>
        </p:spPr>
        <p:txBody>
          <a:bodyPr anchor="ctr"/>
          <a:lstStyle>
            <a:lvl1pPr algn="ctr">
              <a:defRPr lang="en-US" sz="1200" b="0" i="0" kern="1200" dirty="0">
                <a:solidFill>
                  <a:schemeClr val="tx2"/>
                </a:solidFill>
                <a:latin typeface="Arial" panose="020B0604020202020204" pitchFamily="34" charset="0"/>
                <a:ea typeface="+mn-ea"/>
                <a:cs typeface="+mn-cs"/>
              </a:defRPr>
            </a:lvl1pPr>
          </a:lstStyle>
          <a:p>
            <a:pPr lvl="0"/>
            <a:r>
              <a:rPr lang="en-US" noProof="0"/>
              <a:t>[Information Type]</a:t>
            </a:r>
          </a:p>
        </p:txBody>
      </p:sp>
    </p:spTree>
    <p:extLst>
      <p:ext uri="{BB962C8B-B14F-4D97-AF65-F5344CB8AC3E}">
        <p14:creationId xmlns:p14="http://schemas.microsoft.com/office/powerpoint/2010/main" val="18418800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hite">
    <p:bg>
      <p:bgPr>
        <a:solidFill>
          <a:schemeClr val="tx1"/>
        </a:solidFill>
        <a:effectLst/>
      </p:bgPr>
    </p:bg>
    <p:spTree>
      <p:nvGrpSpPr>
        <p:cNvPr id="1" name=""/>
        <p:cNvGrpSpPr/>
        <p:nvPr/>
      </p:nvGrpSpPr>
      <p:grpSpPr>
        <a:xfrm>
          <a:off x="0" y="0"/>
          <a:ext cx="0" cy="0"/>
          <a:chOff x="0" y="0"/>
          <a:chExt cx="0" cy="0"/>
        </a:xfrm>
      </p:grpSpPr>
      <p:sp>
        <p:nvSpPr>
          <p:cNvPr id="3" name="NTT DATA Global Logo" descr="NTT DATA Global Logo">
            <a:extLst>
              <a:ext uri="{FF2B5EF4-FFF2-40B4-BE49-F238E27FC236}">
                <a16:creationId xmlns:a16="http://schemas.microsoft.com/office/drawing/2014/main" id="{9B1656D1-90B8-BAEC-BAE1-40408FA32F2C}"/>
              </a:ext>
            </a:extLst>
          </p:cNvPr>
          <p:cNvSpPr/>
          <p:nvPr userDrawn="1"/>
        </p:nvSpPr>
        <p:spPr bwMode="black">
          <a:xfrm>
            <a:off x="3403470" y="2880360"/>
            <a:ext cx="5385061" cy="1097280"/>
          </a:xfrm>
          <a:custGeom>
            <a:avLst/>
            <a:gdLst>
              <a:gd name="connsiteX0" fmla="*/ 9329240 w 10020924"/>
              <a:gd name="connsiteY0" fmla="*/ 1080290 h 2041903"/>
              <a:gd name="connsiteX1" fmla="*/ 9251983 w 10020924"/>
              <a:gd name="connsiteY1" fmla="*/ 1187029 h 2041903"/>
              <a:gd name="connsiteX2" fmla="*/ 9329240 w 10020924"/>
              <a:gd name="connsiteY2" fmla="*/ 1296468 h 2041903"/>
              <a:gd name="connsiteX3" fmla="*/ 9782722 w 10020924"/>
              <a:gd name="connsiteY3" fmla="*/ 1296468 h 2041903"/>
              <a:gd name="connsiteX4" fmla="*/ 9782722 w 10020924"/>
              <a:gd name="connsiteY4" fmla="*/ 1080290 h 2041903"/>
              <a:gd name="connsiteX5" fmla="*/ 7331825 w 10020924"/>
              <a:gd name="connsiteY5" fmla="*/ 1080290 h 2041903"/>
              <a:gd name="connsiteX6" fmla="*/ 7254583 w 10020924"/>
              <a:gd name="connsiteY6" fmla="*/ 1187029 h 2041903"/>
              <a:gd name="connsiteX7" fmla="*/ 7331825 w 10020924"/>
              <a:gd name="connsiteY7" fmla="*/ 1296468 h 2041903"/>
              <a:gd name="connsiteX8" fmla="*/ 7785307 w 10020924"/>
              <a:gd name="connsiteY8" fmla="*/ 1296468 h 2041903"/>
              <a:gd name="connsiteX9" fmla="*/ 7785307 w 10020924"/>
              <a:gd name="connsiteY9" fmla="*/ 1080290 h 2041903"/>
              <a:gd name="connsiteX10" fmla="*/ 6171264 w 10020924"/>
              <a:gd name="connsiteY10" fmla="*/ 689323 h 2041903"/>
              <a:gd name="connsiteX11" fmla="*/ 6171264 w 10020924"/>
              <a:gd name="connsiteY11" fmla="*/ 1297318 h 2041903"/>
              <a:gd name="connsiteX12" fmla="*/ 6558679 w 10020924"/>
              <a:gd name="connsiteY12" fmla="*/ 1297318 h 2041903"/>
              <a:gd name="connsiteX13" fmla="*/ 6679368 w 10020924"/>
              <a:gd name="connsiteY13" fmla="*/ 1156413 h 2041903"/>
              <a:gd name="connsiteX14" fmla="*/ 6679368 w 10020924"/>
              <a:gd name="connsiteY14" fmla="*/ 830244 h 2041903"/>
              <a:gd name="connsiteX15" fmla="*/ 6558679 w 10020924"/>
              <a:gd name="connsiteY15" fmla="*/ 689323 h 2041903"/>
              <a:gd name="connsiteX16" fmla="*/ 9072763 w 10020924"/>
              <a:gd name="connsiteY16" fmla="*/ 463851 h 2041903"/>
              <a:gd name="connsiteX17" fmla="*/ 9678449 w 10020924"/>
              <a:gd name="connsiteY17" fmla="*/ 463851 h 2041903"/>
              <a:gd name="connsiteX18" fmla="*/ 10020924 w 10020924"/>
              <a:gd name="connsiteY18" fmla="*/ 826574 h 2041903"/>
              <a:gd name="connsiteX19" fmla="*/ 10020924 w 10020924"/>
              <a:gd name="connsiteY19" fmla="*/ 1522671 h 2041903"/>
              <a:gd name="connsiteX20" fmla="*/ 9304207 w 10020924"/>
              <a:gd name="connsiteY20" fmla="*/ 1522671 h 2041903"/>
              <a:gd name="connsiteX21" fmla="*/ 9015771 w 10020924"/>
              <a:gd name="connsiteY21" fmla="*/ 1219793 h 2041903"/>
              <a:gd name="connsiteX22" fmla="*/ 9015771 w 10020924"/>
              <a:gd name="connsiteY22" fmla="*/ 1169781 h 2041903"/>
              <a:gd name="connsiteX23" fmla="*/ 9294061 w 10020924"/>
              <a:gd name="connsiteY23" fmla="*/ 866738 h 2041903"/>
              <a:gd name="connsiteX24" fmla="*/ 9782829 w 10020924"/>
              <a:gd name="connsiteY24" fmla="*/ 866738 h 2041903"/>
              <a:gd name="connsiteX25" fmla="*/ 9782707 w 10020924"/>
              <a:gd name="connsiteY25" fmla="*/ 829349 h 2041903"/>
              <a:gd name="connsiteX26" fmla="*/ 9662481 w 10020924"/>
              <a:gd name="connsiteY26" fmla="*/ 688428 h 2041903"/>
              <a:gd name="connsiteX27" fmla="*/ 9072763 w 10020924"/>
              <a:gd name="connsiteY27" fmla="*/ 688428 h 2041903"/>
              <a:gd name="connsiteX28" fmla="*/ 8071817 w 10020924"/>
              <a:gd name="connsiteY28" fmla="*/ 463851 h 2041903"/>
              <a:gd name="connsiteX29" fmla="*/ 8991911 w 10020924"/>
              <a:gd name="connsiteY29" fmla="*/ 463851 h 2041903"/>
              <a:gd name="connsiteX30" fmla="*/ 8991911 w 10020924"/>
              <a:gd name="connsiteY30" fmla="*/ 686668 h 2041903"/>
              <a:gd name="connsiteX31" fmla="*/ 8652240 w 10020924"/>
              <a:gd name="connsiteY31" fmla="*/ 686668 h 2041903"/>
              <a:gd name="connsiteX32" fmla="*/ 8652240 w 10020924"/>
              <a:gd name="connsiteY32" fmla="*/ 1522955 h 2041903"/>
              <a:gd name="connsiteX33" fmla="*/ 8411534 w 10020924"/>
              <a:gd name="connsiteY33" fmla="*/ 1522955 h 2041903"/>
              <a:gd name="connsiteX34" fmla="*/ 8411534 w 10020924"/>
              <a:gd name="connsiteY34" fmla="*/ 686668 h 2041903"/>
              <a:gd name="connsiteX35" fmla="*/ 8071817 w 10020924"/>
              <a:gd name="connsiteY35" fmla="*/ 686668 h 2041903"/>
              <a:gd name="connsiteX36" fmla="*/ 7075333 w 10020924"/>
              <a:gd name="connsiteY36" fmla="*/ 463851 h 2041903"/>
              <a:gd name="connsiteX37" fmla="*/ 7681075 w 10020924"/>
              <a:gd name="connsiteY37" fmla="*/ 463851 h 2041903"/>
              <a:gd name="connsiteX38" fmla="*/ 8023417 w 10020924"/>
              <a:gd name="connsiteY38" fmla="*/ 826574 h 2041903"/>
              <a:gd name="connsiteX39" fmla="*/ 8023417 w 10020924"/>
              <a:gd name="connsiteY39" fmla="*/ 1522671 h 2041903"/>
              <a:gd name="connsiteX40" fmla="*/ 7306759 w 10020924"/>
              <a:gd name="connsiteY40" fmla="*/ 1522671 h 2041903"/>
              <a:gd name="connsiteX41" fmla="*/ 7018293 w 10020924"/>
              <a:gd name="connsiteY41" fmla="*/ 1219793 h 2041903"/>
              <a:gd name="connsiteX42" fmla="*/ 7018293 w 10020924"/>
              <a:gd name="connsiteY42" fmla="*/ 1169781 h 2041903"/>
              <a:gd name="connsiteX43" fmla="*/ 7296628 w 10020924"/>
              <a:gd name="connsiteY43" fmla="*/ 866738 h 2041903"/>
              <a:gd name="connsiteX44" fmla="*/ 7785307 w 10020924"/>
              <a:gd name="connsiteY44" fmla="*/ 866738 h 2041903"/>
              <a:gd name="connsiteX45" fmla="*/ 7785307 w 10020924"/>
              <a:gd name="connsiteY45" fmla="*/ 829349 h 2041903"/>
              <a:gd name="connsiteX46" fmla="*/ 7665080 w 10020924"/>
              <a:gd name="connsiteY46" fmla="*/ 688428 h 2041903"/>
              <a:gd name="connsiteX47" fmla="*/ 7075333 w 10020924"/>
              <a:gd name="connsiteY47" fmla="*/ 688428 h 2041903"/>
              <a:gd name="connsiteX48" fmla="*/ 5930572 w 10020924"/>
              <a:gd name="connsiteY48" fmla="*/ 463851 h 2041903"/>
              <a:gd name="connsiteX49" fmla="*/ 6574718 w 10020924"/>
              <a:gd name="connsiteY49" fmla="*/ 463851 h 2041903"/>
              <a:gd name="connsiteX50" fmla="*/ 6925013 w 10020924"/>
              <a:gd name="connsiteY50" fmla="*/ 834884 h 2041903"/>
              <a:gd name="connsiteX51" fmla="*/ 6925013 w 10020924"/>
              <a:gd name="connsiteY51" fmla="*/ 1151743 h 2041903"/>
              <a:gd name="connsiteX52" fmla="*/ 6585968 w 10020924"/>
              <a:gd name="connsiteY52" fmla="*/ 1522671 h 2041903"/>
              <a:gd name="connsiteX53" fmla="*/ 5930572 w 10020924"/>
              <a:gd name="connsiteY53" fmla="*/ 1522671 h 2041903"/>
              <a:gd name="connsiteX54" fmla="*/ 4717895 w 10020924"/>
              <a:gd name="connsiteY54" fmla="*/ 463851 h 2041903"/>
              <a:gd name="connsiteX55" fmla="*/ 5638093 w 10020924"/>
              <a:gd name="connsiteY55" fmla="*/ 463851 h 2041903"/>
              <a:gd name="connsiteX56" fmla="*/ 5638093 w 10020924"/>
              <a:gd name="connsiteY56" fmla="*/ 686668 h 2041903"/>
              <a:gd name="connsiteX57" fmla="*/ 5298318 w 10020924"/>
              <a:gd name="connsiteY57" fmla="*/ 686668 h 2041903"/>
              <a:gd name="connsiteX58" fmla="*/ 5298318 w 10020924"/>
              <a:gd name="connsiteY58" fmla="*/ 1522955 h 2041903"/>
              <a:gd name="connsiteX59" fmla="*/ 5057626 w 10020924"/>
              <a:gd name="connsiteY59" fmla="*/ 1522955 h 2041903"/>
              <a:gd name="connsiteX60" fmla="*/ 5057626 w 10020924"/>
              <a:gd name="connsiteY60" fmla="*/ 686668 h 2041903"/>
              <a:gd name="connsiteX61" fmla="*/ 4717895 w 10020924"/>
              <a:gd name="connsiteY61" fmla="*/ 686668 h 2041903"/>
              <a:gd name="connsiteX62" fmla="*/ 3721291 w 10020924"/>
              <a:gd name="connsiteY62" fmla="*/ 463851 h 2041903"/>
              <a:gd name="connsiteX63" fmla="*/ 4641430 w 10020924"/>
              <a:gd name="connsiteY63" fmla="*/ 463851 h 2041903"/>
              <a:gd name="connsiteX64" fmla="*/ 4641430 w 10020924"/>
              <a:gd name="connsiteY64" fmla="*/ 686668 h 2041903"/>
              <a:gd name="connsiteX65" fmla="*/ 4301654 w 10020924"/>
              <a:gd name="connsiteY65" fmla="*/ 686668 h 2041903"/>
              <a:gd name="connsiteX66" fmla="*/ 4301654 w 10020924"/>
              <a:gd name="connsiteY66" fmla="*/ 1522955 h 2041903"/>
              <a:gd name="connsiteX67" fmla="*/ 4061067 w 10020924"/>
              <a:gd name="connsiteY67" fmla="*/ 1522955 h 2041903"/>
              <a:gd name="connsiteX68" fmla="*/ 4061067 w 10020924"/>
              <a:gd name="connsiteY68" fmla="*/ 686668 h 2041903"/>
              <a:gd name="connsiteX69" fmla="*/ 3721291 w 10020924"/>
              <a:gd name="connsiteY69" fmla="*/ 686668 h 2041903"/>
              <a:gd name="connsiteX70" fmla="*/ 2809822 w 10020924"/>
              <a:gd name="connsiteY70" fmla="*/ 452019 h 2041903"/>
              <a:gd name="connsiteX71" fmla="*/ 3016077 w 10020924"/>
              <a:gd name="connsiteY71" fmla="*/ 572753 h 2041903"/>
              <a:gd name="connsiteX72" fmla="*/ 3381948 w 10020924"/>
              <a:gd name="connsiteY72" fmla="*/ 1270566 h 2041903"/>
              <a:gd name="connsiteX73" fmla="*/ 3400240 w 10020924"/>
              <a:gd name="connsiteY73" fmla="*/ 1281756 h 2041903"/>
              <a:gd name="connsiteX74" fmla="*/ 3406134 w 10020924"/>
              <a:gd name="connsiteY74" fmla="*/ 1255736 h 2041903"/>
              <a:gd name="connsiteX75" fmla="*/ 3402657 w 10020924"/>
              <a:gd name="connsiteY75" fmla="*/ 1123946 h 2041903"/>
              <a:gd name="connsiteX76" fmla="*/ 3402657 w 10020924"/>
              <a:gd name="connsiteY76" fmla="*/ 463522 h 2041903"/>
              <a:gd name="connsiteX77" fmla="*/ 3639813 w 10020924"/>
              <a:gd name="connsiteY77" fmla="*/ 463522 h 2041903"/>
              <a:gd name="connsiteX78" fmla="*/ 3639813 w 10020924"/>
              <a:gd name="connsiteY78" fmla="*/ 1255333 h 2041903"/>
              <a:gd name="connsiteX79" fmla="*/ 3425426 w 10020924"/>
              <a:gd name="connsiteY79" fmla="*/ 1534727 h 2041903"/>
              <a:gd name="connsiteX80" fmla="*/ 3219125 w 10020924"/>
              <a:gd name="connsiteY80" fmla="*/ 1413949 h 2041903"/>
              <a:gd name="connsiteX81" fmla="*/ 2853165 w 10020924"/>
              <a:gd name="connsiteY81" fmla="*/ 716135 h 2041903"/>
              <a:gd name="connsiteX82" fmla="*/ 2834887 w 10020924"/>
              <a:gd name="connsiteY82" fmla="*/ 704930 h 2041903"/>
              <a:gd name="connsiteX83" fmla="*/ 2829009 w 10020924"/>
              <a:gd name="connsiteY83" fmla="*/ 730980 h 2041903"/>
              <a:gd name="connsiteX84" fmla="*/ 2832590 w 10020924"/>
              <a:gd name="connsiteY84" fmla="*/ 862725 h 2041903"/>
              <a:gd name="connsiteX85" fmla="*/ 2832590 w 10020924"/>
              <a:gd name="connsiteY85" fmla="*/ 1523194 h 2041903"/>
              <a:gd name="connsiteX86" fmla="*/ 2595360 w 10020924"/>
              <a:gd name="connsiteY86" fmla="*/ 1523194 h 2041903"/>
              <a:gd name="connsiteX87" fmla="*/ 2595360 w 10020924"/>
              <a:gd name="connsiteY87" fmla="*/ 731368 h 2041903"/>
              <a:gd name="connsiteX88" fmla="*/ 2809822 w 10020924"/>
              <a:gd name="connsiteY88" fmla="*/ 452019 h 2041903"/>
              <a:gd name="connsiteX89" fmla="*/ 1079247 w 10020924"/>
              <a:gd name="connsiteY89" fmla="*/ 330967 h 2041903"/>
              <a:gd name="connsiteX90" fmla="*/ 952084 w 10020924"/>
              <a:gd name="connsiteY90" fmla="*/ 465588 h 2041903"/>
              <a:gd name="connsiteX91" fmla="*/ 887125 w 10020924"/>
              <a:gd name="connsiteY91" fmla="*/ 684091 h 2041903"/>
              <a:gd name="connsiteX92" fmla="*/ 940315 w 10020924"/>
              <a:gd name="connsiteY92" fmla="*/ 833769 h 2041903"/>
              <a:gd name="connsiteX93" fmla="*/ 1079206 w 10020924"/>
              <a:gd name="connsiteY93" fmla="*/ 894946 h 2041903"/>
              <a:gd name="connsiteX94" fmla="*/ 1218097 w 10020924"/>
              <a:gd name="connsiteY94" fmla="*/ 833769 h 2041903"/>
              <a:gd name="connsiteX95" fmla="*/ 1271286 w 10020924"/>
              <a:gd name="connsiteY95" fmla="*/ 684091 h 2041903"/>
              <a:gd name="connsiteX96" fmla="*/ 1206328 w 10020924"/>
              <a:gd name="connsiteY96" fmla="*/ 465588 h 2041903"/>
              <a:gd name="connsiteX97" fmla="*/ 1079247 w 10020924"/>
              <a:gd name="connsiteY97" fmla="*/ 330967 h 2041903"/>
              <a:gd name="connsiteX98" fmla="*/ 805966 w 10020924"/>
              <a:gd name="connsiteY98" fmla="*/ 263259 h 2041903"/>
              <a:gd name="connsiteX99" fmla="*/ 446364 w 10020924"/>
              <a:gd name="connsiteY99" fmla="*/ 449558 h 2041903"/>
              <a:gd name="connsiteX100" fmla="*/ 316290 w 10020924"/>
              <a:gd name="connsiteY100" fmla="*/ 671430 h 2041903"/>
              <a:gd name="connsiteX101" fmla="*/ 265280 w 10020924"/>
              <a:gd name="connsiteY101" fmla="*/ 958605 h 2041903"/>
              <a:gd name="connsiteX102" fmla="*/ 329833 w 10020924"/>
              <a:gd name="connsiteY102" fmla="*/ 1280240 h 2041903"/>
              <a:gd name="connsiteX103" fmla="*/ 505249 w 10020924"/>
              <a:gd name="connsiteY103" fmla="*/ 1539802 h 2041903"/>
              <a:gd name="connsiteX104" fmla="*/ 764163 w 10020924"/>
              <a:gd name="connsiteY104" fmla="*/ 1713204 h 2041903"/>
              <a:gd name="connsiteX105" fmla="*/ 1079208 w 10020924"/>
              <a:gd name="connsiteY105" fmla="*/ 1776358 h 2041903"/>
              <a:gd name="connsiteX106" fmla="*/ 1394254 w 10020924"/>
              <a:gd name="connsiteY106" fmla="*/ 1713204 h 2041903"/>
              <a:gd name="connsiteX107" fmla="*/ 1653167 w 10020924"/>
              <a:gd name="connsiteY107" fmla="*/ 1539802 h 2041903"/>
              <a:gd name="connsiteX108" fmla="*/ 1828584 w 10020924"/>
              <a:gd name="connsiteY108" fmla="*/ 1280240 h 2041903"/>
              <a:gd name="connsiteX109" fmla="*/ 1893137 w 10020924"/>
              <a:gd name="connsiteY109" fmla="*/ 958605 h 2041903"/>
              <a:gd name="connsiteX110" fmla="*/ 1843297 w 10020924"/>
              <a:gd name="connsiteY110" fmla="*/ 674433 h 2041903"/>
              <a:gd name="connsiteX111" fmla="*/ 1715171 w 10020924"/>
              <a:gd name="connsiteY111" fmla="*/ 452650 h 2041903"/>
              <a:gd name="connsiteX112" fmla="*/ 1352451 w 10020924"/>
              <a:gd name="connsiteY112" fmla="*/ 263259 h 2041903"/>
              <a:gd name="connsiteX113" fmla="*/ 1489332 w 10020924"/>
              <a:gd name="connsiteY113" fmla="*/ 469668 h 2041903"/>
              <a:gd name="connsiteX114" fmla="*/ 1533501 w 10020924"/>
              <a:gd name="connsiteY114" fmla="*/ 697463 h 2041903"/>
              <a:gd name="connsiteX115" fmla="*/ 1395669 w 10020924"/>
              <a:gd name="connsiteY115" fmla="*/ 1031243 h 2041903"/>
              <a:gd name="connsiteX116" fmla="*/ 1079208 w 10020924"/>
              <a:gd name="connsiteY116" fmla="*/ 1160853 h 2041903"/>
              <a:gd name="connsiteX117" fmla="*/ 762748 w 10020924"/>
              <a:gd name="connsiteY117" fmla="*/ 1031243 h 2041903"/>
              <a:gd name="connsiteX118" fmla="*/ 624916 w 10020924"/>
              <a:gd name="connsiteY118" fmla="*/ 697463 h 2041903"/>
              <a:gd name="connsiteX119" fmla="*/ 673201 w 10020924"/>
              <a:gd name="connsiteY119" fmla="*/ 463015 h 2041903"/>
              <a:gd name="connsiteX120" fmla="*/ 805966 w 10020924"/>
              <a:gd name="connsiteY120" fmla="*/ 263259 h 2041903"/>
              <a:gd name="connsiteX121" fmla="*/ 817834 w 10020924"/>
              <a:gd name="connsiteY121" fmla="*/ 0 h 2041903"/>
              <a:gd name="connsiteX122" fmla="*/ 963091 w 10020924"/>
              <a:gd name="connsiteY122" fmla="*/ 14770 h 2041903"/>
              <a:gd name="connsiteX123" fmla="*/ 1079167 w 10020924"/>
              <a:gd name="connsiteY123" fmla="*/ 48893 h 2041903"/>
              <a:gd name="connsiteX124" fmla="*/ 1194646 w 10020924"/>
              <a:gd name="connsiteY124" fmla="*/ 14436 h 2041903"/>
              <a:gd name="connsiteX125" fmla="*/ 1340583 w 10020924"/>
              <a:gd name="connsiteY125" fmla="*/ 0 h 2041903"/>
              <a:gd name="connsiteX126" fmla="*/ 1649693 w 10020924"/>
              <a:gd name="connsiteY126" fmla="*/ 72213 h 2041903"/>
              <a:gd name="connsiteX127" fmla="*/ 1910677 w 10020924"/>
              <a:gd name="connsiteY127" fmla="*/ 272891 h 2041903"/>
              <a:gd name="connsiteX128" fmla="*/ 2091072 w 10020924"/>
              <a:gd name="connsiteY128" fmla="*/ 578096 h 2041903"/>
              <a:gd name="connsiteX129" fmla="*/ 2158417 w 10020924"/>
              <a:gd name="connsiteY129" fmla="*/ 963886 h 2041903"/>
              <a:gd name="connsiteX130" fmla="*/ 2071704 w 10020924"/>
              <a:gd name="connsiteY130" fmla="*/ 1388805 h 2041903"/>
              <a:gd name="connsiteX131" fmla="*/ 1837251 w 10020924"/>
              <a:gd name="connsiteY131" fmla="*/ 1730875 h 2041903"/>
              <a:gd name="connsiteX132" fmla="*/ 1493585 w 10020924"/>
              <a:gd name="connsiteY132" fmla="*/ 1958956 h 2041903"/>
              <a:gd name="connsiteX133" fmla="*/ 1079208 w 10020924"/>
              <a:gd name="connsiteY133" fmla="*/ 2041903 h 2041903"/>
              <a:gd name="connsiteX134" fmla="*/ 664832 w 10020924"/>
              <a:gd name="connsiteY134" fmla="*/ 1958956 h 2041903"/>
              <a:gd name="connsiteX135" fmla="*/ 321166 w 10020924"/>
              <a:gd name="connsiteY135" fmla="*/ 1730875 h 2041903"/>
              <a:gd name="connsiteX136" fmla="*/ 86713 w 10020924"/>
              <a:gd name="connsiteY136" fmla="*/ 1388805 h 2041903"/>
              <a:gd name="connsiteX137" fmla="*/ 0 w 10020924"/>
              <a:gd name="connsiteY137" fmla="*/ 963886 h 2041903"/>
              <a:gd name="connsiteX138" fmla="*/ 67345 w 10020924"/>
              <a:gd name="connsiteY138" fmla="*/ 578096 h 2041903"/>
              <a:gd name="connsiteX139" fmla="*/ 247740 w 10020924"/>
              <a:gd name="connsiteY139" fmla="*/ 272891 h 2041903"/>
              <a:gd name="connsiteX140" fmla="*/ 508723 w 10020924"/>
              <a:gd name="connsiteY140" fmla="*/ 72213 h 2041903"/>
              <a:gd name="connsiteX141" fmla="*/ 817834 w 10020924"/>
              <a:gd name="connsiteY141" fmla="*/ 0 h 204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0020924" h="2041903">
                <a:moveTo>
                  <a:pt x="9329240" y="1080290"/>
                </a:moveTo>
                <a:cubicBezTo>
                  <a:pt x="9292358" y="1080290"/>
                  <a:pt x="9251983" y="1096116"/>
                  <a:pt x="9251983" y="1187029"/>
                </a:cubicBezTo>
                <a:cubicBezTo>
                  <a:pt x="9251983" y="1277880"/>
                  <a:pt x="9292801" y="1296468"/>
                  <a:pt x="9329240" y="1296468"/>
                </a:cubicBezTo>
                <a:lnTo>
                  <a:pt x="9782722" y="1296468"/>
                </a:lnTo>
                <a:lnTo>
                  <a:pt x="9782722" y="1080290"/>
                </a:lnTo>
                <a:close/>
                <a:moveTo>
                  <a:pt x="7331825" y="1080290"/>
                </a:moveTo>
                <a:cubicBezTo>
                  <a:pt x="7294927" y="1080290"/>
                  <a:pt x="7254583" y="1096116"/>
                  <a:pt x="7254583" y="1187029"/>
                </a:cubicBezTo>
                <a:cubicBezTo>
                  <a:pt x="7254583" y="1277880"/>
                  <a:pt x="7295379" y="1296468"/>
                  <a:pt x="7331825" y="1296468"/>
                </a:cubicBezTo>
                <a:lnTo>
                  <a:pt x="7785307" y="1296468"/>
                </a:lnTo>
                <a:lnTo>
                  <a:pt x="7785307" y="1080290"/>
                </a:lnTo>
                <a:close/>
                <a:moveTo>
                  <a:pt x="6171264" y="689323"/>
                </a:moveTo>
                <a:lnTo>
                  <a:pt x="6171264" y="1297318"/>
                </a:lnTo>
                <a:lnTo>
                  <a:pt x="6558679" y="1297318"/>
                </a:lnTo>
                <a:cubicBezTo>
                  <a:pt x="6645146" y="1297318"/>
                  <a:pt x="6679368" y="1257837"/>
                  <a:pt x="6679368" y="1156413"/>
                </a:cubicBezTo>
                <a:lnTo>
                  <a:pt x="6679368" y="830244"/>
                </a:lnTo>
                <a:cubicBezTo>
                  <a:pt x="6679368" y="728827"/>
                  <a:pt x="6645146" y="689323"/>
                  <a:pt x="6558679" y="689323"/>
                </a:cubicBezTo>
                <a:close/>
                <a:moveTo>
                  <a:pt x="9072763" y="463851"/>
                </a:moveTo>
                <a:lnTo>
                  <a:pt x="9678449" y="463851"/>
                </a:lnTo>
                <a:cubicBezTo>
                  <a:pt x="9932730" y="463851"/>
                  <a:pt x="10020924" y="559816"/>
                  <a:pt x="10020924" y="826574"/>
                </a:cubicBezTo>
                <a:lnTo>
                  <a:pt x="10020924" y="1522671"/>
                </a:lnTo>
                <a:lnTo>
                  <a:pt x="9304207" y="1522671"/>
                </a:lnTo>
                <a:cubicBezTo>
                  <a:pt x="9111641" y="1522671"/>
                  <a:pt x="9015771" y="1435849"/>
                  <a:pt x="9015771" y="1219793"/>
                </a:cubicBezTo>
                <a:lnTo>
                  <a:pt x="9015771" y="1169781"/>
                </a:lnTo>
                <a:cubicBezTo>
                  <a:pt x="9015771" y="959714"/>
                  <a:pt x="9108248" y="866738"/>
                  <a:pt x="9294061" y="866738"/>
                </a:cubicBezTo>
                <a:lnTo>
                  <a:pt x="9782829" y="866738"/>
                </a:lnTo>
                <a:cubicBezTo>
                  <a:pt x="9782829" y="858122"/>
                  <a:pt x="9782707" y="829861"/>
                  <a:pt x="9782707" y="829349"/>
                </a:cubicBezTo>
                <a:cubicBezTo>
                  <a:pt x="9782707" y="727955"/>
                  <a:pt x="9749047" y="688428"/>
                  <a:pt x="9662481" y="688428"/>
                </a:cubicBezTo>
                <a:lnTo>
                  <a:pt x="9072763" y="688428"/>
                </a:lnTo>
                <a:close/>
                <a:moveTo>
                  <a:pt x="8071817" y="463851"/>
                </a:moveTo>
                <a:lnTo>
                  <a:pt x="8991911" y="463851"/>
                </a:lnTo>
                <a:lnTo>
                  <a:pt x="8991911" y="686668"/>
                </a:lnTo>
                <a:lnTo>
                  <a:pt x="8652240" y="686668"/>
                </a:lnTo>
                <a:lnTo>
                  <a:pt x="8652240" y="1522955"/>
                </a:lnTo>
                <a:lnTo>
                  <a:pt x="8411534" y="1522955"/>
                </a:lnTo>
                <a:lnTo>
                  <a:pt x="8411534" y="686668"/>
                </a:lnTo>
                <a:lnTo>
                  <a:pt x="8071817" y="686668"/>
                </a:lnTo>
                <a:close/>
                <a:moveTo>
                  <a:pt x="7075333" y="463851"/>
                </a:moveTo>
                <a:lnTo>
                  <a:pt x="7681075" y="463851"/>
                </a:lnTo>
                <a:cubicBezTo>
                  <a:pt x="7935303" y="463851"/>
                  <a:pt x="8023424" y="559816"/>
                  <a:pt x="8023417" y="826574"/>
                </a:cubicBezTo>
                <a:lnTo>
                  <a:pt x="8023417" y="1522671"/>
                </a:lnTo>
                <a:lnTo>
                  <a:pt x="7306759" y="1522671"/>
                </a:lnTo>
                <a:cubicBezTo>
                  <a:pt x="7114170" y="1522671"/>
                  <a:pt x="7018293" y="1435849"/>
                  <a:pt x="7018293" y="1219793"/>
                </a:cubicBezTo>
                <a:lnTo>
                  <a:pt x="7018293" y="1169781"/>
                </a:lnTo>
                <a:cubicBezTo>
                  <a:pt x="7018293" y="959714"/>
                  <a:pt x="7110792" y="866738"/>
                  <a:pt x="7296628" y="866738"/>
                </a:cubicBezTo>
                <a:lnTo>
                  <a:pt x="7785307" y="866738"/>
                </a:lnTo>
                <a:lnTo>
                  <a:pt x="7785307" y="829349"/>
                </a:lnTo>
                <a:cubicBezTo>
                  <a:pt x="7785307" y="727955"/>
                  <a:pt x="7751547" y="688428"/>
                  <a:pt x="7665080" y="688428"/>
                </a:cubicBezTo>
                <a:lnTo>
                  <a:pt x="7075333" y="688428"/>
                </a:lnTo>
                <a:close/>
                <a:moveTo>
                  <a:pt x="5930572" y="463851"/>
                </a:moveTo>
                <a:lnTo>
                  <a:pt x="6574718" y="463851"/>
                </a:lnTo>
                <a:cubicBezTo>
                  <a:pt x="6817412" y="463851"/>
                  <a:pt x="6925013" y="557409"/>
                  <a:pt x="6925013" y="834884"/>
                </a:cubicBezTo>
                <a:lnTo>
                  <a:pt x="6925013" y="1151743"/>
                </a:lnTo>
                <a:cubicBezTo>
                  <a:pt x="6925013" y="1394650"/>
                  <a:pt x="6843589" y="1522671"/>
                  <a:pt x="6585968" y="1522671"/>
                </a:cubicBezTo>
                <a:lnTo>
                  <a:pt x="5930572" y="1522671"/>
                </a:lnTo>
                <a:close/>
                <a:moveTo>
                  <a:pt x="4717895" y="463851"/>
                </a:moveTo>
                <a:lnTo>
                  <a:pt x="5638093" y="463851"/>
                </a:lnTo>
                <a:lnTo>
                  <a:pt x="5638093" y="686668"/>
                </a:lnTo>
                <a:lnTo>
                  <a:pt x="5298318" y="686668"/>
                </a:lnTo>
                <a:lnTo>
                  <a:pt x="5298318" y="1522955"/>
                </a:lnTo>
                <a:lnTo>
                  <a:pt x="5057626" y="1522955"/>
                </a:lnTo>
                <a:lnTo>
                  <a:pt x="5057626" y="686668"/>
                </a:lnTo>
                <a:lnTo>
                  <a:pt x="4717895" y="686668"/>
                </a:lnTo>
                <a:close/>
                <a:moveTo>
                  <a:pt x="3721291" y="463851"/>
                </a:moveTo>
                <a:lnTo>
                  <a:pt x="4641430" y="463851"/>
                </a:lnTo>
                <a:lnTo>
                  <a:pt x="4641430" y="686668"/>
                </a:lnTo>
                <a:lnTo>
                  <a:pt x="4301654" y="686668"/>
                </a:lnTo>
                <a:lnTo>
                  <a:pt x="4301654" y="1522955"/>
                </a:lnTo>
                <a:lnTo>
                  <a:pt x="4061067" y="1522955"/>
                </a:lnTo>
                <a:lnTo>
                  <a:pt x="4061067" y="686668"/>
                </a:lnTo>
                <a:lnTo>
                  <a:pt x="3721291" y="686668"/>
                </a:lnTo>
                <a:close/>
                <a:moveTo>
                  <a:pt x="2809822" y="452019"/>
                </a:moveTo>
                <a:cubicBezTo>
                  <a:pt x="2915562" y="452019"/>
                  <a:pt x="2970732" y="501487"/>
                  <a:pt x="3016077" y="572753"/>
                </a:cubicBezTo>
                <a:cubicBezTo>
                  <a:pt x="3055320" y="634446"/>
                  <a:pt x="3376830" y="1260842"/>
                  <a:pt x="3381948" y="1270566"/>
                </a:cubicBezTo>
                <a:cubicBezTo>
                  <a:pt x="3386677" y="1279328"/>
                  <a:pt x="3393442" y="1285729"/>
                  <a:pt x="3400240" y="1281756"/>
                </a:cubicBezTo>
                <a:cubicBezTo>
                  <a:pt x="3406237" y="1278349"/>
                  <a:pt x="3406646" y="1267378"/>
                  <a:pt x="3406134" y="1255736"/>
                </a:cubicBezTo>
                <a:cubicBezTo>
                  <a:pt x="3405492" y="1241619"/>
                  <a:pt x="3402657" y="1171378"/>
                  <a:pt x="3402657" y="1123946"/>
                </a:cubicBezTo>
                <a:lnTo>
                  <a:pt x="3402657" y="463522"/>
                </a:lnTo>
                <a:lnTo>
                  <a:pt x="3639813" y="463522"/>
                </a:lnTo>
                <a:lnTo>
                  <a:pt x="3639813" y="1255333"/>
                </a:lnTo>
                <a:cubicBezTo>
                  <a:pt x="3639813" y="1491113"/>
                  <a:pt x="3523557" y="1534727"/>
                  <a:pt x="3425426" y="1534727"/>
                </a:cubicBezTo>
                <a:cubicBezTo>
                  <a:pt x="3319670" y="1534727"/>
                  <a:pt x="3264509" y="1485221"/>
                  <a:pt x="3219125" y="1413949"/>
                </a:cubicBezTo>
                <a:cubicBezTo>
                  <a:pt x="3155813" y="1314503"/>
                  <a:pt x="2857763" y="724966"/>
                  <a:pt x="2853165" y="716135"/>
                </a:cubicBezTo>
                <a:cubicBezTo>
                  <a:pt x="2848558" y="707335"/>
                  <a:pt x="2841793" y="701034"/>
                  <a:pt x="2834887" y="704930"/>
                </a:cubicBezTo>
                <a:cubicBezTo>
                  <a:pt x="2829005" y="708344"/>
                  <a:pt x="2828497" y="719338"/>
                  <a:pt x="2829009" y="730980"/>
                </a:cubicBezTo>
                <a:cubicBezTo>
                  <a:pt x="2829628" y="745090"/>
                  <a:pt x="2832590" y="815378"/>
                  <a:pt x="2832590" y="862725"/>
                </a:cubicBezTo>
                <a:lnTo>
                  <a:pt x="2832590" y="1523194"/>
                </a:lnTo>
                <a:lnTo>
                  <a:pt x="2595360" y="1523194"/>
                </a:lnTo>
                <a:lnTo>
                  <a:pt x="2595360" y="731368"/>
                </a:lnTo>
                <a:cubicBezTo>
                  <a:pt x="2595360" y="495611"/>
                  <a:pt x="2711606" y="452019"/>
                  <a:pt x="2809822" y="452019"/>
                </a:cubicBezTo>
                <a:close/>
                <a:moveTo>
                  <a:pt x="1079247" y="330967"/>
                </a:moveTo>
                <a:cubicBezTo>
                  <a:pt x="1039101" y="354484"/>
                  <a:pt x="989740" y="403598"/>
                  <a:pt x="952084" y="465588"/>
                </a:cubicBezTo>
                <a:cubicBezTo>
                  <a:pt x="914427" y="527577"/>
                  <a:pt x="887125" y="603548"/>
                  <a:pt x="887125" y="684091"/>
                </a:cubicBezTo>
                <a:cubicBezTo>
                  <a:pt x="887125" y="743091"/>
                  <a:pt x="906578" y="795805"/>
                  <a:pt x="940315" y="833769"/>
                </a:cubicBezTo>
                <a:cubicBezTo>
                  <a:pt x="974052" y="871732"/>
                  <a:pt x="1022072" y="894946"/>
                  <a:pt x="1079206" y="894946"/>
                </a:cubicBezTo>
                <a:cubicBezTo>
                  <a:pt x="1136340" y="894946"/>
                  <a:pt x="1184360" y="871732"/>
                  <a:pt x="1218097" y="833769"/>
                </a:cubicBezTo>
                <a:cubicBezTo>
                  <a:pt x="1251833" y="795805"/>
                  <a:pt x="1271286" y="743091"/>
                  <a:pt x="1271286" y="684091"/>
                </a:cubicBezTo>
                <a:cubicBezTo>
                  <a:pt x="1271286" y="603548"/>
                  <a:pt x="1243984" y="527577"/>
                  <a:pt x="1206328" y="465588"/>
                </a:cubicBezTo>
                <a:cubicBezTo>
                  <a:pt x="1168672" y="403598"/>
                  <a:pt x="1110735" y="347874"/>
                  <a:pt x="1079247" y="330967"/>
                </a:cubicBezTo>
                <a:close/>
                <a:moveTo>
                  <a:pt x="805966" y="263259"/>
                </a:moveTo>
                <a:cubicBezTo>
                  <a:pt x="686954" y="257894"/>
                  <a:pt x="551782" y="326830"/>
                  <a:pt x="446364" y="449558"/>
                </a:cubicBezTo>
                <a:cubicBezTo>
                  <a:pt x="393654" y="510922"/>
                  <a:pt x="348383" y="585734"/>
                  <a:pt x="316290" y="671430"/>
                </a:cubicBezTo>
                <a:cubicBezTo>
                  <a:pt x="284196" y="757125"/>
                  <a:pt x="265280" y="853705"/>
                  <a:pt x="265280" y="958605"/>
                </a:cubicBezTo>
                <a:cubicBezTo>
                  <a:pt x="265280" y="1073486"/>
                  <a:pt x="288318" y="1182036"/>
                  <a:pt x="329833" y="1280240"/>
                </a:cubicBezTo>
                <a:cubicBezTo>
                  <a:pt x="371348" y="1378444"/>
                  <a:pt x="431341" y="1466303"/>
                  <a:pt x="505249" y="1539802"/>
                </a:cubicBezTo>
                <a:cubicBezTo>
                  <a:pt x="579158" y="1613301"/>
                  <a:pt x="666983" y="1672440"/>
                  <a:pt x="764163" y="1713204"/>
                </a:cubicBezTo>
                <a:cubicBezTo>
                  <a:pt x="861343" y="1753969"/>
                  <a:pt x="967878" y="1776358"/>
                  <a:pt x="1079208" y="1776358"/>
                </a:cubicBezTo>
                <a:cubicBezTo>
                  <a:pt x="1190538" y="1776358"/>
                  <a:pt x="1297074" y="1753969"/>
                  <a:pt x="1394254" y="1713204"/>
                </a:cubicBezTo>
                <a:cubicBezTo>
                  <a:pt x="1491434" y="1672440"/>
                  <a:pt x="1579259" y="1613301"/>
                  <a:pt x="1653167" y="1539802"/>
                </a:cubicBezTo>
                <a:cubicBezTo>
                  <a:pt x="1727076" y="1466303"/>
                  <a:pt x="1787068" y="1378444"/>
                  <a:pt x="1828584" y="1280240"/>
                </a:cubicBezTo>
                <a:cubicBezTo>
                  <a:pt x="1870099" y="1182036"/>
                  <a:pt x="1893137" y="1073486"/>
                  <a:pt x="1893137" y="958605"/>
                </a:cubicBezTo>
                <a:cubicBezTo>
                  <a:pt x="1893137" y="855344"/>
                  <a:pt x="1874740" y="759689"/>
                  <a:pt x="1843297" y="674433"/>
                </a:cubicBezTo>
                <a:cubicBezTo>
                  <a:pt x="1811852" y="589176"/>
                  <a:pt x="1767361" y="514318"/>
                  <a:pt x="1715171" y="452650"/>
                </a:cubicBezTo>
                <a:cubicBezTo>
                  <a:pt x="1610792" y="329313"/>
                  <a:pt x="1475621" y="258738"/>
                  <a:pt x="1352451" y="263259"/>
                </a:cubicBezTo>
                <a:cubicBezTo>
                  <a:pt x="1412945" y="322179"/>
                  <a:pt x="1458865" y="394141"/>
                  <a:pt x="1489332" y="469668"/>
                </a:cubicBezTo>
                <a:cubicBezTo>
                  <a:pt x="1519800" y="545194"/>
                  <a:pt x="1534815" y="624285"/>
                  <a:pt x="1533501" y="697463"/>
                </a:cubicBezTo>
                <a:cubicBezTo>
                  <a:pt x="1533501" y="833577"/>
                  <a:pt x="1479467" y="949424"/>
                  <a:pt x="1395669" y="1031243"/>
                </a:cubicBezTo>
                <a:cubicBezTo>
                  <a:pt x="1311871" y="1113062"/>
                  <a:pt x="1198308" y="1160853"/>
                  <a:pt x="1079208" y="1160853"/>
                </a:cubicBezTo>
                <a:cubicBezTo>
                  <a:pt x="960109" y="1160853"/>
                  <a:pt x="846546" y="1113062"/>
                  <a:pt x="762748" y="1031243"/>
                </a:cubicBezTo>
                <a:cubicBezTo>
                  <a:pt x="678950" y="949424"/>
                  <a:pt x="624916" y="833577"/>
                  <a:pt x="624916" y="697463"/>
                </a:cubicBezTo>
                <a:cubicBezTo>
                  <a:pt x="624916" y="618236"/>
                  <a:pt x="642018" y="537734"/>
                  <a:pt x="673201" y="463015"/>
                </a:cubicBezTo>
                <a:cubicBezTo>
                  <a:pt x="704383" y="388296"/>
                  <a:pt x="749646" y="319359"/>
                  <a:pt x="805966" y="263259"/>
                </a:cubicBezTo>
                <a:close/>
                <a:moveTo>
                  <a:pt x="817834" y="0"/>
                </a:moveTo>
                <a:cubicBezTo>
                  <a:pt x="866589" y="0"/>
                  <a:pt x="917272" y="5772"/>
                  <a:pt x="963091" y="14770"/>
                </a:cubicBezTo>
                <a:cubicBezTo>
                  <a:pt x="1008909" y="23768"/>
                  <a:pt x="1049865" y="35991"/>
                  <a:pt x="1079167" y="48893"/>
                </a:cubicBezTo>
                <a:cubicBezTo>
                  <a:pt x="1107617" y="35545"/>
                  <a:pt x="1148593" y="23322"/>
                  <a:pt x="1194646" y="14436"/>
                </a:cubicBezTo>
                <a:cubicBezTo>
                  <a:pt x="1240699" y="5549"/>
                  <a:pt x="1291827" y="0"/>
                  <a:pt x="1340583" y="0"/>
                </a:cubicBezTo>
                <a:cubicBezTo>
                  <a:pt x="1448034" y="0"/>
                  <a:pt x="1552874" y="25401"/>
                  <a:pt x="1649693" y="72213"/>
                </a:cubicBezTo>
                <a:cubicBezTo>
                  <a:pt x="1746513" y="119025"/>
                  <a:pt x="1835310" y="187248"/>
                  <a:pt x="1910677" y="272891"/>
                </a:cubicBezTo>
                <a:cubicBezTo>
                  <a:pt x="1986043" y="358535"/>
                  <a:pt x="2047978" y="461600"/>
                  <a:pt x="2091072" y="578096"/>
                </a:cubicBezTo>
                <a:cubicBezTo>
                  <a:pt x="2134165" y="694592"/>
                  <a:pt x="2158417" y="824518"/>
                  <a:pt x="2158417" y="963886"/>
                </a:cubicBezTo>
                <a:cubicBezTo>
                  <a:pt x="2158417" y="1115873"/>
                  <a:pt x="2127372" y="1259243"/>
                  <a:pt x="2071704" y="1388805"/>
                </a:cubicBezTo>
                <a:cubicBezTo>
                  <a:pt x="2016036" y="1518366"/>
                  <a:pt x="1935744" y="1634120"/>
                  <a:pt x="1837251" y="1730875"/>
                </a:cubicBezTo>
                <a:cubicBezTo>
                  <a:pt x="1738759" y="1827631"/>
                  <a:pt x="1622064" y="1905388"/>
                  <a:pt x="1493585" y="1958956"/>
                </a:cubicBezTo>
                <a:cubicBezTo>
                  <a:pt x="1365105" y="2012524"/>
                  <a:pt x="1224841" y="2041903"/>
                  <a:pt x="1079208" y="2041903"/>
                </a:cubicBezTo>
                <a:cubicBezTo>
                  <a:pt x="933576" y="2041903"/>
                  <a:pt x="793312" y="2012524"/>
                  <a:pt x="664832" y="1958956"/>
                </a:cubicBezTo>
                <a:cubicBezTo>
                  <a:pt x="536353" y="1905388"/>
                  <a:pt x="419658" y="1827631"/>
                  <a:pt x="321166" y="1730875"/>
                </a:cubicBezTo>
                <a:cubicBezTo>
                  <a:pt x="222673" y="1634120"/>
                  <a:pt x="142381" y="1518366"/>
                  <a:pt x="86713" y="1388805"/>
                </a:cubicBezTo>
                <a:cubicBezTo>
                  <a:pt x="31045" y="1259243"/>
                  <a:pt x="0" y="1115873"/>
                  <a:pt x="0" y="963886"/>
                </a:cubicBezTo>
                <a:cubicBezTo>
                  <a:pt x="0" y="824518"/>
                  <a:pt x="24252" y="694592"/>
                  <a:pt x="67345" y="578096"/>
                </a:cubicBezTo>
                <a:cubicBezTo>
                  <a:pt x="110439" y="461600"/>
                  <a:pt x="172374" y="358535"/>
                  <a:pt x="247740" y="272891"/>
                </a:cubicBezTo>
                <a:cubicBezTo>
                  <a:pt x="323106" y="187248"/>
                  <a:pt x="411904" y="119025"/>
                  <a:pt x="508723" y="72213"/>
                </a:cubicBezTo>
                <a:cubicBezTo>
                  <a:pt x="605542" y="25401"/>
                  <a:pt x="710382" y="0"/>
                  <a:pt x="817834" y="0"/>
                </a:cubicBezTo>
                <a:close/>
              </a:path>
            </a:pathLst>
          </a:custGeom>
          <a:solidFill>
            <a:schemeClr val="accent1"/>
          </a:solidFill>
          <a:ln w="7639" cap="flat">
            <a:noFill/>
            <a:prstDash val="solid"/>
            <a:miter/>
          </a:ln>
        </p:spPr>
        <p:txBody>
          <a:bodyPr rtlCol="0" anchor="ctr"/>
          <a:lstStyle/>
          <a:p>
            <a:endParaRPr lang="en-US"/>
          </a:p>
        </p:txBody>
      </p:sp>
    </p:spTree>
    <p:extLst>
      <p:ext uri="{BB962C8B-B14F-4D97-AF65-F5344CB8AC3E}">
        <p14:creationId xmlns:p14="http://schemas.microsoft.com/office/powerpoint/2010/main" val="33202866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rgbClr val="070F26"/>
        </a:solidFill>
        <a:effectLst/>
      </p:bgPr>
    </p:bg>
    <p:spTree>
      <p:nvGrpSpPr>
        <p:cNvPr id="1" name=""/>
        <p:cNvGrpSpPr/>
        <p:nvPr/>
      </p:nvGrpSpPr>
      <p:grpSpPr>
        <a:xfrm>
          <a:off x="0" y="0"/>
          <a:ext cx="0" cy="0"/>
          <a:chOff x="0" y="0"/>
          <a:chExt cx="0" cy="0"/>
        </a:xfrm>
      </p:grpSpPr>
      <p:sp>
        <p:nvSpPr>
          <p:cNvPr id="2" name="Text Placeholder 20">
            <a:extLst>
              <a:ext uri="{FF2B5EF4-FFF2-40B4-BE49-F238E27FC236}">
                <a16:creationId xmlns:a16="http://schemas.microsoft.com/office/drawing/2014/main" id="{0D73EB22-28B8-EDF3-DAF5-3AC807C66A98}"/>
              </a:ext>
            </a:extLst>
          </p:cNvPr>
          <p:cNvSpPr>
            <a:spLocks noGrp="1"/>
          </p:cNvSpPr>
          <p:nvPr>
            <p:ph type="body" sz="quarter" idx="16"/>
          </p:nvPr>
        </p:nvSpPr>
        <p:spPr>
          <a:xfrm>
            <a:off x="0" y="0"/>
            <a:ext cx="12192000" cy="6858000"/>
          </a:xfrm>
          <a:prstGeom prst="rect">
            <a:avLst/>
          </a:prstGeom>
          <a:solidFill>
            <a:srgbClr val="050D24">
              <a:alpha val="57647"/>
            </a:srgbClr>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NTT DATA Global Logo" descr="NTT DATA Global Logo">
            <a:extLst>
              <a:ext uri="{FF2B5EF4-FFF2-40B4-BE49-F238E27FC236}">
                <a16:creationId xmlns:a16="http://schemas.microsoft.com/office/drawing/2014/main" id="{534A451C-A194-D71D-4CF6-5B22A3878D16}"/>
              </a:ext>
            </a:extLst>
          </p:cNvPr>
          <p:cNvSpPr>
            <a:spLocks noGrp="1"/>
          </p:cNvSpPr>
          <p:nvPr>
            <p:ph type="body" sz="quarter" idx="15"/>
          </p:nvPr>
        </p:nvSpPr>
        <p:spPr bwMode="black">
          <a:xfrm>
            <a:off x="3333909" y="2865120"/>
            <a:ext cx="5524182" cy="1127760"/>
          </a:xfrm>
          <a:prstGeom prst="rect">
            <a:avLst/>
          </a:prstGeom>
          <a:blipFill dpi="0" rotWithShape="1">
            <a:blip r:embed="rId2"/>
            <a:srcRect/>
            <a:stretch>
              <a:fillRect/>
            </a:stretch>
          </a:blipFill>
        </p:spPr>
        <p:txBody>
          <a:bodyPr wrap="none" lIns="0" tIns="0" rIns="0" bIns="0"/>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2" name="Picture Placeholder 4">
            <a:extLst>
              <a:ext uri="{FF2B5EF4-FFF2-40B4-BE49-F238E27FC236}">
                <a16:creationId xmlns:a16="http://schemas.microsoft.com/office/drawing/2014/main" id="{2F858FA1-7D21-8F05-79E4-62B789D77D01}"/>
              </a:ext>
            </a:extLst>
          </p:cNvPr>
          <p:cNvSpPr>
            <a:spLocks noGrp="1"/>
          </p:cNvSpPr>
          <p:nvPr>
            <p:ph type="pic" sz="quarter" idx="13" hasCustomPrompt="1"/>
          </p:nvPr>
        </p:nvSpPr>
        <p:spPr>
          <a:xfrm>
            <a:off x="0" y="0"/>
            <a:ext cx="12192000" cy="6860241"/>
          </a:xfrm>
          <a:prstGeom prst="rect">
            <a:avLst/>
          </a:prstGeom>
          <a:noFill/>
        </p:spPr>
        <p:txBody>
          <a:bodyPr tIns="2743200" bIns="0" anchor="ctr"/>
          <a:lstStyle>
            <a:lvl1pPr marL="0" indent="0" algn="ctr">
              <a:buFontTx/>
              <a:buNone/>
              <a:defRPr sz="2400">
                <a:solidFill>
                  <a:schemeClr val="accent3"/>
                </a:solidFill>
                <a:latin typeface="+mn-lt"/>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US"/>
              <a:t>Click to add image. Then Reorder: Send to back</a:t>
            </a:r>
          </a:p>
        </p:txBody>
      </p:sp>
    </p:spTree>
    <p:extLst>
      <p:ext uri="{BB962C8B-B14F-4D97-AF65-F5344CB8AC3E}">
        <p14:creationId xmlns:p14="http://schemas.microsoft.com/office/powerpoint/2010/main" val="3941592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nnovation Curve">
    <p:spTree>
      <p:nvGrpSpPr>
        <p:cNvPr id="1" name=""/>
        <p:cNvGrpSpPr/>
        <p:nvPr/>
      </p:nvGrpSpPr>
      <p:grpSpPr>
        <a:xfrm>
          <a:off x="0" y="0"/>
          <a:ext cx="0" cy="0"/>
          <a:chOff x="0" y="0"/>
          <a:chExt cx="0" cy="0"/>
        </a:xfrm>
      </p:grpSpPr>
      <p:pic>
        <p:nvPicPr>
          <p:cNvPr id="4" name="Innovation Curve">
            <a:extLst>
              <a:ext uri="{FF2B5EF4-FFF2-40B4-BE49-F238E27FC236}">
                <a16:creationId xmlns:a16="http://schemas.microsoft.com/office/drawing/2014/main" id="{C712B74A-36F0-0700-021B-0E4D577E1CA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alphaModFix amt="3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5334000" y="-14748"/>
            <a:ext cx="6872748" cy="6872748"/>
          </a:xfrm>
          <a:prstGeom prst="rect">
            <a:avLst/>
          </a:prstGeom>
        </p:spPr>
      </p:pic>
      <p:sp>
        <p:nvSpPr>
          <p:cNvPr id="8" name="Date">
            <a:extLst>
              <a:ext uri="{FF2B5EF4-FFF2-40B4-BE49-F238E27FC236}">
                <a16:creationId xmlns:a16="http://schemas.microsoft.com/office/drawing/2014/main" id="{DDABABA1-E6FD-0810-F91F-B59773C327E3}"/>
              </a:ext>
            </a:extLst>
          </p:cNvPr>
          <p:cNvSpPr>
            <a:spLocks noGrp="1"/>
          </p:cNvSpPr>
          <p:nvPr>
            <p:ph type="dt" sz="half" idx="12"/>
          </p:nvPr>
        </p:nvSpPr>
        <p:spPr/>
        <p:txBody>
          <a:bodyPr/>
          <a:lstStyle/>
          <a:p>
            <a:r>
              <a:rPr lang="en-US" noProof="0"/>
              <a:t>January 2026</a:t>
            </a:r>
          </a:p>
        </p:txBody>
      </p:sp>
      <p:sp>
        <p:nvSpPr>
          <p:cNvPr id="6" name="SubTitle">
            <a:extLst>
              <a:ext uri="{FF2B5EF4-FFF2-40B4-BE49-F238E27FC236}">
                <a16:creationId xmlns:a16="http://schemas.microsoft.com/office/drawing/2014/main" id="{86B654ED-CDF8-5D36-81AA-B53B42C4A6D5}"/>
              </a:ext>
            </a:extLst>
          </p:cNvPr>
          <p:cNvSpPr>
            <a:spLocks noGrp="1"/>
          </p:cNvSpPr>
          <p:nvPr>
            <p:ph type="body" sz="quarter" idx="11" hasCustomPrompt="1"/>
          </p:nvPr>
        </p:nvSpPr>
        <p:spPr>
          <a:xfrm>
            <a:off x="380999" y="3810000"/>
            <a:ext cx="4800599" cy="533400"/>
          </a:xfrm>
          <a:prstGeom prst="rect">
            <a:avLst/>
          </a:prstGeom>
        </p:spPr>
        <p:txBody>
          <a:bodyPr lIns="0" tIns="45720" rIns="0"/>
          <a:lstStyle>
            <a:lvl1pPr>
              <a:defRPr lang="en-US" dirty="0" smtClean="0">
                <a:solidFill>
                  <a:schemeClr val="bg1"/>
                </a:solidFill>
              </a:defRPr>
            </a:lvl1pPr>
          </a:lstStyle>
          <a:p>
            <a:pPr lvl="0">
              <a:lnSpc>
                <a:spcPct val="100000"/>
              </a:lnSpc>
            </a:pPr>
            <a:r>
              <a:rPr lang="en-US" noProof="0"/>
              <a:t>Click to enter/edit subtitle text</a:t>
            </a:r>
          </a:p>
        </p:txBody>
      </p:sp>
      <p:sp>
        <p:nvSpPr>
          <p:cNvPr id="2" name="MainTitle">
            <a:extLst>
              <a:ext uri="{FF2B5EF4-FFF2-40B4-BE49-F238E27FC236}">
                <a16:creationId xmlns:a16="http://schemas.microsoft.com/office/drawing/2014/main" id="{626D85F8-5C60-55E8-F695-C83691B0D463}"/>
              </a:ext>
            </a:extLst>
          </p:cNvPr>
          <p:cNvSpPr>
            <a:spLocks noGrp="1"/>
          </p:cNvSpPr>
          <p:nvPr>
            <p:ph type="title" hasCustomPrompt="1"/>
          </p:nvPr>
        </p:nvSpPr>
        <p:spPr>
          <a:xfrm>
            <a:off x="381000" y="2438400"/>
            <a:ext cx="4800600" cy="1371600"/>
          </a:xfrm>
        </p:spPr>
        <p:txBody>
          <a:bodyPr/>
          <a:lstStyle>
            <a:lvl1pPr>
              <a:defRPr/>
            </a:lvl1pPr>
          </a:lstStyle>
          <a:p>
            <a:r>
              <a:rPr lang="en-US" noProof="0"/>
              <a:t>Click to edit title</a:t>
            </a:r>
          </a:p>
        </p:txBody>
      </p:sp>
      <p:sp>
        <p:nvSpPr>
          <p:cNvPr id="9" name="Legal">
            <a:extLst>
              <a:ext uri="{FF2B5EF4-FFF2-40B4-BE49-F238E27FC236}">
                <a16:creationId xmlns:a16="http://schemas.microsoft.com/office/drawing/2014/main" id="{59D0528C-EBEB-7766-EC68-F3FD0FB31044}"/>
              </a:ext>
            </a:extLst>
          </p:cNvPr>
          <p:cNvSpPr>
            <a:spLocks noGrp="1"/>
          </p:cNvSpPr>
          <p:nvPr>
            <p:ph type="ftr" sz="quarter" idx="13"/>
          </p:nvPr>
        </p:nvSpPr>
        <p:spPr>
          <a:xfrm>
            <a:off x="1828800" y="6324602"/>
            <a:ext cx="4114800" cy="304800"/>
          </a:xfrm>
          <a:prstGeom prst="rect">
            <a:avLst/>
          </a:prstGeom>
        </p:spPr>
        <p:txBody>
          <a:bodyPr/>
          <a:lstStyle>
            <a:lvl1pPr>
              <a:defRPr b="0" i="0">
                <a:latin typeface="Arial" panose="020B0604020202020204" pitchFamily="34" charset="0"/>
              </a:defRPr>
            </a:lvl1pPr>
          </a:lstStyle>
          <a:p>
            <a:r>
              <a:rPr lang="en-US" noProof="0"/>
              <a:t>© 2026 NTT DATA, Inc.</a:t>
            </a:r>
          </a:p>
        </p:txBody>
      </p:sp>
      <p:sp>
        <p:nvSpPr>
          <p:cNvPr id="5" name="InformationType">
            <a:extLst>
              <a:ext uri="{FF2B5EF4-FFF2-40B4-BE49-F238E27FC236}">
                <a16:creationId xmlns:a16="http://schemas.microsoft.com/office/drawing/2014/main" id="{2A64F12B-7C56-4867-F7B8-403863A61333}"/>
              </a:ext>
            </a:extLst>
          </p:cNvPr>
          <p:cNvSpPr>
            <a:spLocks noGrp="1"/>
          </p:cNvSpPr>
          <p:nvPr>
            <p:ph type="body" sz="quarter" idx="21" hasCustomPrompt="1"/>
          </p:nvPr>
        </p:nvSpPr>
        <p:spPr>
          <a:xfrm>
            <a:off x="9982200" y="6324601"/>
            <a:ext cx="2065880" cy="304800"/>
          </a:xfrm>
          <a:prstGeom prst="rect">
            <a:avLst/>
          </a:prstGeom>
        </p:spPr>
        <p:txBody>
          <a:bodyPr anchor="ctr"/>
          <a:lstStyle>
            <a:lvl1pPr algn="ctr">
              <a:defRPr lang="en-US" sz="1200" b="0" i="0" kern="1200" dirty="0">
                <a:solidFill>
                  <a:schemeClr val="tx2"/>
                </a:solidFill>
                <a:latin typeface="Arial" panose="020B0604020202020204" pitchFamily="34" charset="0"/>
                <a:ea typeface="+mn-ea"/>
                <a:cs typeface="+mn-cs"/>
              </a:defRPr>
            </a:lvl1pPr>
          </a:lstStyle>
          <a:p>
            <a:pPr lvl="0"/>
            <a:r>
              <a:rPr lang="en-US" noProof="0"/>
              <a:t>[Information Type]</a:t>
            </a:r>
          </a:p>
        </p:txBody>
      </p:sp>
    </p:spTree>
    <p:extLst>
      <p:ext uri="{BB962C8B-B14F-4D97-AF65-F5344CB8AC3E}">
        <p14:creationId xmlns:p14="http://schemas.microsoft.com/office/powerpoint/2010/main" val="2523507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rtial Innovation Curve">
    <p:spTree>
      <p:nvGrpSpPr>
        <p:cNvPr id="1" name=""/>
        <p:cNvGrpSpPr/>
        <p:nvPr/>
      </p:nvGrpSpPr>
      <p:grpSpPr>
        <a:xfrm>
          <a:off x="0" y="0"/>
          <a:ext cx="0" cy="0"/>
          <a:chOff x="0" y="0"/>
          <a:chExt cx="0" cy="0"/>
        </a:xfrm>
      </p:grpSpPr>
      <p:pic>
        <p:nvPicPr>
          <p:cNvPr id="11" name="Innovation Curve">
            <a:extLst>
              <a:ext uri="{FF2B5EF4-FFF2-40B4-BE49-F238E27FC236}">
                <a16:creationId xmlns:a16="http://schemas.microsoft.com/office/drawing/2014/main" id="{8C3B28B6-8B9E-C21F-EA6E-AA24B02D80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7616952" y="0"/>
            <a:ext cx="4602549" cy="6876288"/>
          </a:xfrm>
          <a:prstGeom prst="rect">
            <a:avLst/>
          </a:prstGeom>
        </p:spPr>
      </p:pic>
      <p:sp>
        <p:nvSpPr>
          <p:cNvPr id="6" name="Date">
            <a:extLst>
              <a:ext uri="{FF2B5EF4-FFF2-40B4-BE49-F238E27FC236}">
                <a16:creationId xmlns:a16="http://schemas.microsoft.com/office/drawing/2014/main" id="{E681E2B2-C4FC-8ABD-155D-84D4AF640CBB}"/>
              </a:ext>
            </a:extLst>
          </p:cNvPr>
          <p:cNvSpPr>
            <a:spLocks noGrp="1"/>
          </p:cNvSpPr>
          <p:nvPr>
            <p:ph type="dt" sz="half" idx="12"/>
          </p:nvPr>
        </p:nvSpPr>
        <p:spPr/>
        <p:txBody>
          <a:bodyPr/>
          <a:lstStyle/>
          <a:p>
            <a:r>
              <a:rPr lang="en-US" noProof="0"/>
              <a:t>January 2026</a:t>
            </a:r>
          </a:p>
        </p:txBody>
      </p:sp>
      <p:sp>
        <p:nvSpPr>
          <p:cNvPr id="5" name="SubTitle">
            <a:extLst>
              <a:ext uri="{FF2B5EF4-FFF2-40B4-BE49-F238E27FC236}">
                <a16:creationId xmlns:a16="http://schemas.microsoft.com/office/drawing/2014/main" id="{2BB498D8-977D-85C2-F8A1-6E0E81414FA0}"/>
              </a:ext>
            </a:extLst>
          </p:cNvPr>
          <p:cNvSpPr>
            <a:spLocks noGrp="1"/>
          </p:cNvSpPr>
          <p:nvPr>
            <p:ph type="body" sz="quarter" idx="11" hasCustomPrompt="1"/>
          </p:nvPr>
        </p:nvSpPr>
        <p:spPr>
          <a:xfrm>
            <a:off x="380999" y="3810000"/>
            <a:ext cx="6934199" cy="533400"/>
          </a:xfrm>
          <a:prstGeom prst="rect">
            <a:avLst/>
          </a:prstGeom>
        </p:spPr>
        <p:txBody>
          <a:bodyPr lIns="0" tIns="45720" rIns="0"/>
          <a:lstStyle>
            <a:lvl1pPr>
              <a:defRPr lang="en-US" dirty="0" smtClean="0">
                <a:solidFill>
                  <a:schemeClr val="bg1"/>
                </a:solidFill>
              </a:defRPr>
            </a:lvl1pPr>
          </a:lstStyle>
          <a:p>
            <a:pPr lvl="0">
              <a:lnSpc>
                <a:spcPct val="100000"/>
              </a:lnSpc>
            </a:pPr>
            <a:r>
              <a:rPr lang="en-US" noProof="0"/>
              <a:t>Click to enter/edit subtitle text</a:t>
            </a:r>
          </a:p>
        </p:txBody>
      </p:sp>
      <p:sp>
        <p:nvSpPr>
          <p:cNvPr id="2" name="MainTitle">
            <a:extLst>
              <a:ext uri="{FF2B5EF4-FFF2-40B4-BE49-F238E27FC236}">
                <a16:creationId xmlns:a16="http://schemas.microsoft.com/office/drawing/2014/main" id="{ACBC0284-F137-DEED-F200-AA1951BACBC3}"/>
              </a:ext>
            </a:extLst>
          </p:cNvPr>
          <p:cNvSpPr>
            <a:spLocks noGrp="1"/>
          </p:cNvSpPr>
          <p:nvPr>
            <p:ph type="title" hasCustomPrompt="1"/>
          </p:nvPr>
        </p:nvSpPr>
        <p:spPr>
          <a:xfrm>
            <a:off x="381000" y="2438400"/>
            <a:ext cx="6934200" cy="1371600"/>
          </a:xfrm>
        </p:spPr>
        <p:txBody>
          <a:bodyPr/>
          <a:lstStyle/>
          <a:p>
            <a:r>
              <a:rPr lang="en-US" noProof="0"/>
              <a:t>Click to edit title</a:t>
            </a:r>
          </a:p>
        </p:txBody>
      </p:sp>
      <p:sp>
        <p:nvSpPr>
          <p:cNvPr id="7" name="Legal">
            <a:extLst>
              <a:ext uri="{FF2B5EF4-FFF2-40B4-BE49-F238E27FC236}">
                <a16:creationId xmlns:a16="http://schemas.microsoft.com/office/drawing/2014/main" id="{28431C58-D4D1-9B6E-6814-5BC0AD9AC28C}"/>
              </a:ext>
            </a:extLst>
          </p:cNvPr>
          <p:cNvSpPr>
            <a:spLocks noGrp="1"/>
          </p:cNvSpPr>
          <p:nvPr>
            <p:ph type="ftr" sz="quarter" idx="13"/>
          </p:nvPr>
        </p:nvSpPr>
        <p:spPr>
          <a:xfrm>
            <a:off x="1828800" y="6324602"/>
            <a:ext cx="4114800" cy="304800"/>
          </a:xfrm>
          <a:prstGeom prst="rect">
            <a:avLst/>
          </a:prstGeom>
        </p:spPr>
        <p:txBody>
          <a:bodyPr/>
          <a:lstStyle>
            <a:lvl1pPr>
              <a:defRPr b="0" i="0">
                <a:latin typeface="Arial" panose="020B0604020202020204" pitchFamily="34" charset="0"/>
              </a:defRPr>
            </a:lvl1pPr>
          </a:lstStyle>
          <a:p>
            <a:r>
              <a:rPr lang="en-US" noProof="0"/>
              <a:t>© 2026 NTT DATA, Inc.</a:t>
            </a:r>
          </a:p>
        </p:txBody>
      </p:sp>
      <p:sp>
        <p:nvSpPr>
          <p:cNvPr id="4" name="InformationType">
            <a:extLst>
              <a:ext uri="{FF2B5EF4-FFF2-40B4-BE49-F238E27FC236}">
                <a16:creationId xmlns:a16="http://schemas.microsoft.com/office/drawing/2014/main" id="{3C177BD4-DCE1-A5B4-1CF2-D4D5631D72E9}"/>
              </a:ext>
            </a:extLst>
          </p:cNvPr>
          <p:cNvSpPr>
            <a:spLocks noGrp="1"/>
          </p:cNvSpPr>
          <p:nvPr>
            <p:ph type="body" sz="quarter" idx="21" hasCustomPrompt="1"/>
          </p:nvPr>
        </p:nvSpPr>
        <p:spPr>
          <a:xfrm>
            <a:off x="9982200" y="6324601"/>
            <a:ext cx="2065880" cy="304800"/>
          </a:xfrm>
          <a:prstGeom prst="rect">
            <a:avLst/>
          </a:prstGeom>
        </p:spPr>
        <p:txBody>
          <a:bodyPr anchor="ctr"/>
          <a:lstStyle>
            <a:lvl1pPr algn="ctr">
              <a:defRPr lang="en-US" sz="1200" b="0" i="0" kern="1200" dirty="0">
                <a:solidFill>
                  <a:schemeClr val="tx2"/>
                </a:solidFill>
                <a:latin typeface="Arial" panose="020B0604020202020204" pitchFamily="34" charset="0"/>
                <a:ea typeface="+mn-ea"/>
                <a:cs typeface="+mn-cs"/>
              </a:defRPr>
            </a:lvl1pPr>
          </a:lstStyle>
          <a:p>
            <a:pPr lvl="0"/>
            <a:r>
              <a:rPr lang="en-US" noProof="0"/>
              <a:t>[Information Type]</a:t>
            </a:r>
          </a:p>
        </p:txBody>
      </p:sp>
    </p:spTree>
    <p:extLst>
      <p:ext uri="{BB962C8B-B14F-4D97-AF65-F5344CB8AC3E}">
        <p14:creationId xmlns:p14="http://schemas.microsoft.com/office/powerpoint/2010/main" val="973212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Innovation Curve">
    <p:spTree>
      <p:nvGrpSpPr>
        <p:cNvPr id="1" name=""/>
        <p:cNvGrpSpPr/>
        <p:nvPr/>
      </p:nvGrpSpPr>
      <p:grpSpPr>
        <a:xfrm>
          <a:off x="0" y="0"/>
          <a:ext cx="0" cy="0"/>
          <a:chOff x="0" y="0"/>
          <a:chExt cx="0" cy="0"/>
        </a:xfrm>
      </p:grpSpPr>
      <p:sp>
        <p:nvSpPr>
          <p:cNvPr id="4" name="Date">
            <a:extLst>
              <a:ext uri="{FF2B5EF4-FFF2-40B4-BE49-F238E27FC236}">
                <a16:creationId xmlns:a16="http://schemas.microsoft.com/office/drawing/2014/main" id="{2A174848-155F-5398-089A-999EEC47654B}"/>
              </a:ext>
            </a:extLst>
          </p:cNvPr>
          <p:cNvSpPr>
            <a:spLocks noGrp="1"/>
          </p:cNvSpPr>
          <p:nvPr>
            <p:ph type="dt" sz="half" idx="12"/>
          </p:nvPr>
        </p:nvSpPr>
        <p:spPr/>
        <p:txBody>
          <a:bodyPr/>
          <a:lstStyle/>
          <a:p>
            <a:r>
              <a:rPr lang="en-US" noProof="0"/>
              <a:t>January 2026</a:t>
            </a:r>
          </a:p>
        </p:txBody>
      </p:sp>
      <p:sp>
        <p:nvSpPr>
          <p:cNvPr id="5" name="SubTitle">
            <a:extLst>
              <a:ext uri="{FF2B5EF4-FFF2-40B4-BE49-F238E27FC236}">
                <a16:creationId xmlns:a16="http://schemas.microsoft.com/office/drawing/2014/main" id="{87859DFE-8CF4-4F3D-0EEA-A79E94194C02}"/>
              </a:ext>
            </a:extLst>
          </p:cNvPr>
          <p:cNvSpPr>
            <a:spLocks noGrp="1"/>
          </p:cNvSpPr>
          <p:nvPr>
            <p:ph type="body" sz="quarter" idx="11" hasCustomPrompt="1"/>
          </p:nvPr>
        </p:nvSpPr>
        <p:spPr>
          <a:xfrm>
            <a:off x="381000" y="3810000"/>
            <a:ext cx="11430000" cy="533400"/>
          </a:xfrm>
          <a:prstGeom prst="rect">
            <a:avLst/>
          </a:prstGeom>
        </p:spPr>
        <p:txBody>
          <a:bodyPr lIns="0" tIns="45720" rIns="0"/>
          <a:lstStyle>
            <a:lvl1pPr>
              <a:defRPr lang="en-US" dirty="0" smtClean="0">
                <a:solidFill>
                  <a:schemeClr val="bg1"/>
                </a:solidFill>
              </a:defRPr>
            </a:lvl1pPr>
          </a:lstStyle>
          <a:p>
            <a:pPr lvl="0">
              <a:lnSpc>
                <a:spcPct val="100000"/>
              </a:lnSpc>
            </a:pPr>
            <a:r>
              <a:rPr lang="en-US" noProof="0"/>
              <a:t>Click to enter/edit subtitle text</a:t>
            </a:r>
          </a:p>
        </p:txBody>
      </p:sp>
      <p:sp>
        <p:nvSpPr>
          <p:cNvPr id="2" name="MainTitle">
            <a:extLst>
              <a:ext uri="{FF2B5EF4-FFF2-40B4-BE49-F238E27FC236}">
                <a16:creationId xmlns:a16="http://schemas.microsoft.com/office/drawing/2014/main" id="{C2B27E61-CB09-FCF3-5814-3387DC265426}"/>
              </a:ext>
            </a:extLst>
          </p:cNvPr>
          <p:cNvSpPr>
            <a:spLocks noGrp="1"/>
          </p:cNvSpPr>
          <p:nvPr>
            <p:ph type="title" hasCustomPrompt="1"/>
          </p:nvPr>
        </p:nvSpPr>
        <p:spPr>
          <a:xfrm>
            <a:off x="381000" y="2438400"/>
            <a:ext cx="11430000" cy="1371600"/>
          </a:xfrm>
        </p:spPr>
        <p:txBody>
          <a:bodyPr/>
          <a:lstStyle/>
          <a:p>
            <a:r>
              <a:rPr lang="en-US" noProof="0"/>
              <a:t>Click to edit title</a:t>
            </a:r>
          </a:p>
        </p:txBody>
      </p:sp>
      <p:sp>
        <p:nvSpPr>
          <p:cNvPr id="7" name="Legal">
            <a:extLst>
              <a:ext uri="{FF2B5EF4-FFF2-40B4-BE49-F238E27FC236}">
                <a16:creationId xmlns:a16="http://schemas.microsoft.com/office/drawing/2014/main" id="{CAF6B9DB-A1D8-50E6-B765-048745E86E8E}"/>
              </a:ext>
            </a:extLst>
          </p:cNvPr>
          <p:cNvSpPr>
            <a:spLocks noGrp="1"/>
          </p:cNvSpPr>
          <p:nvPr>
            <p:ph type="ftr" sz="quarter" idx="13"/>
          </p:nvPr>
        </p:nvSpPr>
        <p:spPr>
          <a:xfrm>
            <a:off x="1828800" y="6324602"/>
            <a:ext cx="4114800" cy="304800"/>
          </a:xfrm>
          <a:prstGeom prst="rect">
            <a:avLst/>
          </a:prstGeom>
        </p:spPr>
        <p:txBody>
          <a:bodyPr/>
          <a:lstStyle>
            <a:lvl1pPr>
              <a:defRPr b="0" i="0">
                <a:latin typeface="Arial" panose="020B0604020202020204" pitchFamily="34" charset="0"/>
              </a:defRPr>
            </a:lvl1pPr>
          </a:lstStyle>
          <a:p>
            <a:r>
              <a:rPr lang="en-US" noProof="0"/>
              <a:t>© 2026 NTT DATA, Inc.</a:t>
            </a:r>
          </a:p>
        </p:txBody>
      </p:sp>
      <p:sp>
        <p:nvSpPr>
          <p:cNvPr id="6" name="InformationType">
            <a:extLst>
              <a:ext uri="{FF2B5EF4-FFF2-40B4-BE49-F238E27FC236}">
                <a16:creationId xmlns:a16="http://schemas.microsoft.com/office/drawing/2014/main" id="{66374441-1B2C-85EC-9CC0-86A9446AE785}"/>
              </a:ext>
            </a:extLst>
          </p:cNvPr>
          <p:cNvSpPr>
            <a:spLocks noGrp="1"/>
          </p:cNvSpPr>
          <p:nvPr>
            <p:ph type="body" sz="quarter" idx="21" hasCustomPrompt="1"/>
          </p:nvPr>
        </p:nvSpPr>
        <p:spPr>
          <a:xfrm>
            <a:off x="9982200" y="6324601"/>
            <a:ext cx="2065880" cy="304800"/>
          </a:xfrm>
          <a:prstGeom prst="rect">
            <a:avLst/>
          </a:prstGeom>
        </p:spPr>
        <p:txBody>
          <a:bodyPr anchor="ctr"/>
          <a:lstStyle>
            <a:lvl1pPr algn="ctr">
              <a:defRPr lang="en-US" sz="1200" b="0" i="0" kern="1200" dirty="0">
                <a:solidFill>
                  <a:schemeClr val="tx2"/>
                </a:solidFill>
                <a:latin typeface="Arial" panose="020B0604020202020204" pitchFamily="34" charset="0"/>
                <a:ea typeface="+mn-ea"/>
                <a:cs typeface="+mn-cs"/>
              </a:defRPr>
            </a:lvl1pPr>
          </a:lstStyle>
          <a:p>
            <a:pPr lvl="0"/>
            <a:r>
              <a:rPr lang="en-US" noProof="0"/>
              <a:t>[Information Type]</a:t>
            </a:r>
          </a:p>
        </p:txBody>
      </p:sp>
    </p:spTree>
    <p:extLst>
      <p:ext uri="{BB962C8B-B14F-4D97-AF65-F5344CB8AC3E}">
        <p14:creationId xmlns:p14="http://schemas.microsoft.com/office/powerpoint/2010/main" val="2212358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9224E-6D9A-F20A-E95C-3BD86FD1C342}"/>
              </a:ext>
            </a:extLst>
          </p:cNvPr>
          <p:cNvSpPr>
            <a:spLocks noGrp="1"/>
          </p:cNvSpPr>
          <p:nvPr>
            <p:ph type="title"/>
          </p:nvPr>
        </p:nvSpPr>
        <p:spPr/>
        <p:txBody>
          <a:bodyPr vert="horz" lIns="0" tIns="45720" rIns="0" bIns="45720" rtlCol="0" anchor="t">
            <a:noAutofit/>
          </a:bodyPr>
          <a:lstStyle>
            <a:lvl1pPr>
              <a:defRPr lang="en-US"/>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55D3C075-3634-BEB1-AB31-623AD293F0B4}"/>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45657D48-2016-6562-8C30-A2CF18ED1733}"/>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851B9585-B814-96B8-821F-CFBD1EE522B1}"/>
              </a:ext>
            </a:extLst>
          </p:cNvPr>
          <p:cNvSpPr>
            <a:spLocks noGrp="1"/>
          </p:cNvSpPr>
          <p:nvPr>
            <p:ph type="sldNum" sz="quarter" idx="12"/>
          </p:nvPr>
        </p:nvSpPr>
        <p:spPr>
          <a:xfrm>
            <a:off x="5562600" y="6400800"/>
            <a:ext cx="1066800" cy="304800"/>
          </a:xfrm>
          <a:prstGeom prst="rect">
            <a:avLst/>
          </a:prstGeom>
        </p:spPr>
        <p:txBody>
          <a:bodyPr/>
          <a:lstStyle/>
          <a:p>
            <a:pPr algn="ctr"/>
            <a:fld id="{60D39823-8059-4D49-BD26-6D32C31B8621}" type="slidenum">
              <a:rPr lang="en-US" smtClean="0"/>
              <a:pPr algn="ctr"/>
              <a:t>‹#›</a:t>
            </a:fld>
            <a:endParaRPr lang="en-US"/>
          </a:p>
        </p:txBody>
      </p:sp>
    </p:spTree>
    <p:extLst>
      <p:ext uri="{BB962C8B-B14F-4D97-AF65-F5344CB8AC3E}">
        <p14:creationId xmlns:p14="http://schemas.microsoft.com/office/powerpoint/2010/main" val="1233937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11.xml"/><Relationship Id="rId4"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14.xml"/><Relationship Id="rId4"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70F26"/>
        </a:solidFill>
        <a:effectLst/>
      </p:bgPr>
    </p:bg>
    <p:spTree>
      <p:nvGrpSpPr>
        <p:cNvPr id="1" name=""/>
        <p:cNvGrpSpPr/>
        <p:nvPr/>
      </p:nvGrpSpPr>
      <p:grpSpPr>
        <a:xfrm>
          <a:off x="0" y="0"/>
          <a:ext cx="0" cy="0"/>
          <a:chOff x="0" y="0"/>
          <a:chExt cx="0" cy="0"/>
        </a:xfrm>
      </p:grpSpPr>
      <p:sp>
        <p:nvSpPr>
          <p:cNvPr id="4" name="Date">
            <a:extLst>
              <a:ext uri="{FF2B5EF4-FFF2-40B4-BE49-F238E27FC236}">
                <a16:creationId xmlns:a16="http://schemas.microsoft.com/office/drawing/2014/main" id="{C3A244F4-DCC8-926C-C40B-97795E7EE6B7}"/>
              </a:ext>
            </a:extLst>
          </p:cNvPr>
          <p:cNvSpPr>
            <a:spLocks noGrp="1"/>
          </p:cNvSpPr>
          <p:nvPr>
            <p:ph type="dt" sz="half" idx="2"/>
          </p:nvPr>
        </p:nvSpPr>
        <p:spPr>
          <a:xfrm>
            <a:off x="381000" y="6324601"/>
            <a:ext cx="1295400" cy="304800"/>
          </a:xfrm>
          <a:prstGeom prst="rect">
            <a:avLst/>
          </a:prstGeom>
        </p:spPr>
        <p:txBody>
          <a:bodyPr vert="horz" lIns="0" tIns="0" rIns="0" bIns="0" rtlCol="0" anchor="ctr"/>
          <a:lstStyle>
            <a:lvl1pPr algn="l">
              <a:defRPr sz="1200">
                <a:solidFill>
                  <a:srgbClr val="F8F8F8"/>
                </a:solidFill>
              </a:defRPr>
            </a:lvl1pPr>
          </a:lstStyle>
          <a:p>
            <a:r>
              <a:rPr lang="en-US" noProof="0"/>
              <a:t>January 2026</a:t>
            </a:r>
          </a:p>
        </p:txBody>
      </p:sp>
      <p:sp>
        <p:nvSpPr>
          <p:cNvPr id="9" name="Legal">
            <a:extLst>
              <a:ext uri="{FF2B5EF4-FFF2-40B4-BE49-F238E27FC236}">
                <a16:creationId xmlns:a16="http://schemas.microsoft.com/office/drawing/2014/main" id="{326E4B9D-7B25-6F98-95C6-44F5E186EAA1}"/>
              </a:ext>
            </a:extLst>
          </p:cNvPr>
          <p:cNvSpPr>
            <a:spLocks noGrp="1"/>
          </p:cNvSpPr>
          <p:nvPr>
            <p:ph type="ftr" sz="quarter" idx="3"/>
          </p:nvPr>
        </p:nvSpPr>
        <p:spPr>
          <a:xfrm>
            <a:off x="1828800" y="6324602"/>
            <a:ext cx="4114800" cy="304800"/>
          </a:xfrm>
          <a:prstGeom prst="rect">
            <a:avLst/>
          </a:prstGeom>
        </p:spPr>
        <p:txBody>
          <a:bodyPr vert="horz" lIns="0" tIns="0" rIns="0" bIns="0" rtlCol="0" anchor="ctr"/>
          <a:lstStyle>
            <a:lvl1pPr algn="l">
              <a:defRPr sz="1200" b="0" i="0">
                <a:solidFill>
                  <a:schemeClr val="tx1">
                    <a:tint val="75000"/>
                  </a:schemeClr>
                </a:solidFill>
                <a:latin typeface="Arial" panose="020B0604020202020204" pitchFamily="34" charset="0"/>
              </a:defRPr>
            </a:lvl1pPr>
          </a:lstStyle>
          <a:p>
            <a:r>
              <a:rPr lang="en-CA"/>
              <a:t>© 2026 NTT DATA, Inc.</a:t>
            </a:r>
          </a:p>
        </p:txBody>
      </p:sp>
      <p:sp>
        <p:nvSpPr>
          <p:cNvPr id="2" name="Title">
            <a:extLst>
              <a:ext uri="{FF2B5EF4-FFF2-40B4-BE49-F238E27FC236}">
                <a16:creationId xmlns:a16="http://schemas.microsoft.com/office/drawing/2014/main" id="{CC985B73-0F18-F280-6DFA-98D9E7E3C523}"/>
              </a:ext>
            </a:extLst>
          </p:cNvPr>
          <p:cNvSpPr>
            <a:spLocks noGrp="1"/>
          </p:cNvSpPr>
          <p:nvPr>
            <p:ph type="title"/>
          </p:nvPr>
        </p:nvSpPr>
        <p:spPr>
          <a:xfrm>
            <a:off x="381000" y="2438400"/>
            <a:ext cx="4953000" cy="1371600"/>
          </a:xfrm>
          <a:prstGeom prst="rect">
            <a:avLst/>
          </a:prstGeom>
        </p:spPr>
        <p:txBody>
          <a:bodyPr vert="horz" lIns="0" tIns="45720" rIns="0" bIns="45720" rtlCol="0" anchor="b">
            <a:noAutofit/>
          </a:bodyPr>
          <a:lstStyle/>
          <a:p>
            <a:r>
              <a:rPr lang="en-US" noProof="0"/>
              <a:t>Click to edit title</a:t>
            </a:r>
          </a:p>
        </p:txBody>
      </p:sp>
      <p:sp>
        <p:nvSpPr>
          <p:cNvPr id="5" name="TextBox 4">
            <a:extLst>
              <a:ext uri="{FF2B5EF4-FFF2-40B4-BE49-F238E27FC236}">
                <a16:creationId xmlns:a16="http://schemas.microsoft.com/office/drawing/2014/main" id="{8E0A9190-24FB-7346-0AD0-6E184EC0845E}"/>
              </a:ext>
            </a:extLst>
          </p:cNvPr>
          <p:cNvSpPr txBox="1"/>
          <p:nvPr userDrawn="1">
            <p:extLst>
              <p:ext uri="{1162E1C5-73C7-4A58-AE30-91384D911F3F}">
                <p184:classification xmlns:p184="http://schemas.microsoft.com/office/powerpoint/2018/4/main" val="ftr"/>
              </p:ext>
            </p:extLst>
          </p:nvPr>
        </p:nvSpPr>
        <p:spPr>
          <a:xfrm>
            <a:off x="5516563" y="6672580"/>
            <a:ext cx="1187450" cy="121920"/>
          </a:xfrm>
          <a:prstGeom prst="rect">
            <a:avLst/>
          </a:prstGeom>
        </p:spPr>
        <p:txBody>
          <a:bodyPr horzOverflow="overflow" lIns="0" tIns="0" rIns="0" bIns="0">
            <a:spAutoFit/>
          </a:bodyPr>
          <a:lstStyle/>
          <a:p>
            <a:pPr algn="l"/>
            <a:r>
              <a:rPr lang="hu-H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806375964"/>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Lst>
  <p:hf hdr="0"/>
  <p:txStyles>
    <p:titleStyle>
      <a:lvl1pPr algn="l" defTabSz="914400" rtl="0" eaLnBrk="1" latinLnBrk="0" hangingPunct="1">
        <a:lnSpc>
          <a:spcPct val="100000"/>
        </a:lnSpc>
        <a:spcBef>
          <a:spcPct val="0"/>
        </a:spcBef>
        <a:buNone/>
        <a:defRPr lang="en-US" sz="4800" b="0" i="0" kern="1200" dirty="0">
          <a:solidFill>
            <a:srgbClr val="F8F8F8"/>
          </a:solidFill>
          <a:latin typeface="Georgia" panose="02040502050405020303" pitchFamily="18" charset="0"/>
          <a:ea typeface="+mj-ea"/>
          <a:cs typeface="Times New Roman" panose="02020603050405020304" pitchFamily="18"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2000" b="0" i="0" kern="1200" dirty="0" smtClean="0">
          <a:solidFill>
            <a:srgbClr val="F8F8F8"/>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DB37B6-3DF4-34BD-D5E9-52EA5E80D4A7}"/>
              </a:ext>
            </a:extLst>
          </p:cNvPr>
          <p:cNvSpPr>
            <a:spLocks noGrp="1"/>
          </p:cNvSpPr>
          <p:nvPr>
            <p:ph type="dt" sz="half" idx="2"/>
          </p:nvPr>
        </p:nvSpPr>
        <p:spPr>
          <a:xfrm>
            <a:off x="381000" y="6400800"/>
            <a:ext cx="914400" cy="304800"/>
          </a:xfrm>
          <a:prstGeom prst="rect">
            <a:avLst/>
          </a:prstGeom>
          <a:ln w="3175">
            <a:noFill/>
          </a:ln>
        </p:spPr>
        <p:txBody>
          <a:bodyPr vert="horz" lIns="0" tIns="0" rIns="0" bIns="0" rtlCol="0" anchor="ctr"/>
          <a:lstStyle>
            <a:lvl1pPr>
              <a:defRPr lang="en-US" sz="800" smtClean="0">
                <a:solidFill>
                  <a:schemeClr val="tx1"/>
                </a:solidFill>
              </a:defRPr>
            </a:lvl1pPr>
          </a:lstStyle>
          <a:p>
            <a:r>
              <a:rPr lang="en-US"/>
              <a:t>January 2026</a:t>
            </a:r>
          </a:p>
        </p:txBody>
      </p:sp>
      <p:sp>
        <p:nvSpPr>
          <p:cNvPr id="5" name="Footer Placeholder 4">
            <a:extLst>
              <a:ext uri="{FF2B5EF4-FFF2-40B4-BE49-F238E27FC236}">
                <a16:creationId xmlns:a16="http://schemas.microsoft.com/office/drawing/2014/main" id="{D93C5F86-8F5F-160E-E108-4A97EA9FE1AE}"/>
              </a:ext>
            </a:extLst>
          </p:cNvPr>
          <p:cNvSpPr>
            <a:spLocks noGrp="1"/>
          </p:cNvSpPr>
          <p:nvPr>
            <p:ph type="ftr" sz="quarter" idx="3"/>
          </p:nvPr>
        </p:nvSpPr>
        <p:spPr>
          <a:xfrm>
            <a:off x="1371600" y="6400800"/>
            <a:ext cx="4114800" cy="304800"/>
          </a:xfrm>
          <a:prstGeom prst="rect">
            <a:avLst/>
          </a:prstGeom>
          <a:ln w="3175">
            <a:noFill/>
          </a:ln>
        </p:spPr>
        <p:txBody>
          <a:bodyPr vert="horz" lIns="0" tIns="0" rIns="0" bIns="0" rtlCol="0" anchor="ctr"/>
          <a:lstStyle>
            <a:lvl1pPr>
              <a:defRPr lang="en-US" sz="800" b="0" i="0">
                <a:solidFill>
                  <a:schemeClr val="tx1"/>
                </a:solidFill>
                <a:latin typeface="Arial" panose="020B0604020202020204" pitchFamily="34" charset="0"/>
              </a:defRPr>
            </a:lvl1pPr>
          </a:lstStyle>
          <a:p>
            <a:r>
              <a:rPr lang="en-US"/>
              <a:t>© 2026 NTT DATA, Inc.</a:t>
            </a:r>
          </a:p>
        </p:txBody>
      </p:sp>
      <p:sp>
        <p:nvSpPr>
          <p:cNvPr id="2" name="Title Placeholder 1">
            <a:extLst>
              <a:ext uri="{FF2B5EF4-FFF2-40B4-BE49-F238E27FC236}">
                <a16:creationId xmlns:a16="http://schemas.microsoft.com/office/drawing/2014/main" id="{A64DB4C7-535B-ACE9-FD48-E216483B5812}"/>
              </a:ext>
            </a:extLst>
          </p:cNvPr>
          <p:cNvSpPr>
            <a:spLocks noGrp="1"/>
          </p:cNvSpPr>
          <p:nvPr>
            <p:ph type="title"/>
          </p:nvPr>
        </p:nvSpPr>
        <p:spPr>
          <a:xfrm>
            <a:off x="381000" y="304801"/>
            <a:ext cx="11430000" cy="533399"/>
          </a:xfrm>
          <a:prstGeom prst="rect">
            <a:avLst/>
          </a:prstGeom>
        </p:spPr>
        <p:txBody>
          <a:bodyPr vert="horz" lIns="0" tIns="45720" rIns="0" bIns="45720" rtlCol="0" anchor="t">
            <a:noAutofit/>
          </a:body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2015ACC7-9813-39D4-E0E6-4E62A19476A0}"/>
              </a:ext>
            </a:extLst>
          </p:cNvPr>
          <p:cNvSpPr>
            <a:spLocks noGrp="1"/>
          </p:cNvSpPr>
          <p:nvPr>
            <p:ph type="body" idx="1"/>
          </p:nvPr>
        </p:nvSpPr>
        <p:spPr>
          <a:xfrm>
            <a:off x="381000" y="1371600"/>
            <a:ext cx="11430000" cy="4805363"/>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6" name="Slide Number Placeholder 5">
            <a:extLst>
              <a:ext uri="{FF2B5EF4-FFF2-40B4-BE49-F238E27FC236}">
                <a16:creationId xmlns:a16="http://schemas.microsoft.com/office/drawing/2014/main" id="{D89A58B4-77D9-E987-C197-DA4CB60F7037}"/>
              </a:ext>
            </a:extLst>
          </p:cNvPr>
          <p:cNvSpPr>
            <a:spLocks noGrp="1"/>
          </p:cNvSpPr>
          <p:nvPr>
            <p:ph type="sldNum" sz="quarter" idx="4"/>
          </p:nvPr>
        </p:nvSpPr>
        <p:spPr>
          <a:xfrm>
            <a:off x="5562600" y="6400800"/>
            <a:ext cx="1066800" cy="304800"/>
          </a:xfrm>
          <a:prstGeom prst="rect">
            <a:avLst/>
          </a:prstGeom>
          <a:ln w="3175">
            <a:noFill/>
          </a:ln>
        </p:spPr>
        <p:txBody>
          <a:bodyPr anchor="ctr"/>
          <a:lstStyle>
            <a:lvl1pPr algn="ctr">
              <a:defRPr lang="en-US" sz="800" smtClean="0">
                <a:solidFill>
                  <a:schemeClr val="tx1"/>
                </a:solidFill>
              </a:defRPr>
            </a:lvl1pPr>
          </a:lstStyle>
          <a:p>
            <a:fld id="{60D39823-8059-4D49-BD26-6D32C31B8621}" type="slidenum">
              <a:rPr lang="en-US" smtClean="0"/>
              <a:pPr/>
              <a:t>‹#›</a:t>
            </a:fld>
            <a:endParaRPr lang="en-US"/>
          </a:p>
        </p:txBody>
      </p:sp>
      <p:sp>
        <p:nvSpPr>
          <p:cNvPr id="8" name="NTT DATA Global Logo">
            <a:extLst>
              <a:ext uri="{FF2B5EF4-FFF2-40B4-BE49-F238E27FC236}">
                <a16:creationId xmlns:a16="http://schemas.microsoft.com/office/drawing/2014/main" id="{EE0929A7-1D82-E58C-7D80-4E5ADC6ECCAE}"/>
              </a:ext>
            </a:extLst>
          </p:cNvPr>
          <p:cNvSpPr/>
          <p:nvPr userDrawn="1"/>
        </p:nvSpPr>
        <p:spPr bwMode="black">
          <a:xfrm>
            <a:off x="10588752" y="6428232"/>
            <a:ext cx="1211639" cy="246888"/>
          </a:xfrm>
          <a:custGeom>
            <a:avLst/>
            <a:gdLst>
              <a:gd name="connsiteX0" fmla="*/ 9329240 w 10020924"/>
              <a:gd name="connsiteY0" fmla="*/ 1080290 h 2041903"/>
              <a:gd name="connsiteX1" fmla="*/ 9251983 w 10020924"/>
              <a:gd name="connsiteY1" fmla="*/ 1187029 h 2041903"/>
              <a:gd name="connsiteX2" fmla="*/ 9329240 w 10020924"/>
              <a:gd name="connsiteY2" fmla="*/ 1296468 h 2041903"/>
              <a:gd name="connsiteX3" fmla="*/ 9782722 w 10020924"/>
              <a:gd name="connsiteY3" fmla="*/ 1296468 h 2041903"/>
              <a:gd name="connsiteX4" fmla="*/ 9782722 w 10020924"/>
              <a:gd name="connsiteY4" fmla="*/ 1080290 h 2041903"/>
              <a:gd name="connsiteX5" fmla="*/ 7331825 w 10020924"/>
              <a:gd name="connsiteY5" fmla="*/ 1080290 h 2041903"/>
              <a:gd name="connsiteX6" fmla="*/ 7254583 w 10020924"/>
              <a:gd name="connsiteY6" fmla="*/ 1187029 h 2041903"/>
              <a:gd name="connsiteX7" fmla="*/ 7331825 w 10020924"/>
              <a:gd name="connsiteY7" fmla="*/ 1296468 h 2041903"/>
              <a:gd name="connsiteX8" fmla="*/ 7785307 w 10020924"/>
              <a:gd name="connsiteY8" fmla="*/ 1296468 h 2041903"/>
              <a:gd name="connsiteX9" fmla="*/ 7785307 w 10020924"/>
              <a:gd name="connsiteY9" fmla="*/ 1080290 h 2041903"/>
              <a:gd name="connsiteX10" fmla="*/ 6171264 w 10020924"/>
              <a:gd name="connsiteY10" fmla="*/ 689323 h 2041903"/>
              <a:gd name="connsiteX11" fmla="*/ 6171264 w 10020924"/>
              <a:gd name="connsiteY11" fmla="*/ 1297318 h 2041903"/>
              <a:gd name="connsiteX12" fmla="*/ 6558679 w 10020924"/>
              <a:gd name="connsiteY12" fmla="*/ 1297318 h 2041903"/>
              <a:gd name="connsiteX13" fmla="*/ 6679368 w 10020924"/>
              <a:gd name="connsiteY13" fmla="*/ 1156413 h 2041903"/>
              <a:gd name="connsiteX14" fmla="*/ 6679368 w 10020924"/>
              <a:gd name="connsiteY14" fmla="*/ 830244 h 2041903"/>
              <a:gd name="connsiteX15" fmla="*/ 6558679 w 10020924"/>
              <a:gd name="connsiteY15" fmla="*/ 689323 h 2041903"/>
              <a:gd name="connsiteX16" fmla="*/ 9072763 w 10020924"/>
              <a:gd name="connsiteY16" fmla="*/ 463851 h 2041903"/>
              <a:gd name="connsiteX17" fmla="*/ 9678449 w 10020924"/>
              <a:gd name="connsiteY17" fmla="*/ 463851 h 2041903"/>
              <a:gd name="connsiteX18" fmla="*/ 10020924 w 10020924"/>
              <a:gd name="connsiteY18" fmla="*/ 826574 h 2041903"/>
              <a:gd name="connsiteX19" fmla="*/ 10020924 w 10020924"/>
              <a:gd name="connsiteY19" fmla="*/ 1522671 h 2041903"/>
              <a:gd name="connsiteX20" fmla="*/ 9304207 w 10020924"/>
              <a:gd name="connsiteY20" fmla="*/ 1522671 h 2041903"/>
              <a:gd name="connsiteX21" fmla="*/ 9015771 w 10020924"/>
              <a:gd name="connsiteY21" fmla="*/ 1219793 h 2041903"/>
              <a:gd name="connsiteX22" fmla="*/ 9015771 w 10020924"/>
              <a:gd name="connsiteY22" fmla="*/ 1169781 h 2041903"/>
              <a:gd name="connsiteX23" fmla="*/ 9294061 w 10020924"/>
              <a:gd name="connsiteY23" fmla="*/ 866738 h 2041903"/>
              <a:gd name="connsiteX24" fmla="*/ 9782829 w 10020924"/>
              <a:gd name="connsiteY24" fmla="*/ 866738 h 2041903"/>
              <a:gd name="connsiteX25" fmla="*/ 9782707 w 10020924"/>
              <a:gd name="connsiteY25" fmla="*/ 829349 h 2041903"/>
              <a:gd name="connsiteX26" fmla="*/ 9662481 w 10020924"/>
              <a:gd name="connsiteY26" fmla="*/ 688428 h 2041903"/>
              <a:gd name="connsiteX27" fmla="*/ 9072763 w 10020924"/>
              <a:gd name="connsiteY27" fmla="*/ 688428 h 2041903"/>
              <a:gd name="connsiteX28" fmla="*/ 8071817 w 10020924"/>
              <a:gd name="connsiteY28" fmla="*/ 463851 h 2041903"/>
              <a:gd name="connsiteX29" fmla="*/ 8991911 w 10020924"/>
              <a:gd name="connsiteY29" fmla="*/ 463851 h 2041903"/>
              <a:gd name="connsiteX30" fmla="*/ 8991911 w 10020924"/>
              <a:gd name="connsiteY30" fmla="*/ 686668 h 2041903"/>
              <a:gd name="connsiteX31" fmla="*/ 8652240 w 10020924"/>
              <a:gd name="connsiteY31" fmla="*/ 686668 h 2041903"/>
              <a:gd name="connsiteX32" fmla="*/ 8652240 w 10020924"/>
              <a:gd name="connsiteY32" fmla="*/ 1522955 h 2041903"/>
              <a:gd name="connsiteX33" fmla="*/ 8411534 w 10020924"/>
              <a:gd name="connsiteY33" fmla="*/ 1522955 h 2041903"/>
              <a:gd name="connsiteX34" fmla="*/ 8411534 w 10020924"/>
              <a:gd name="connsiteY34" fmla="*/ 686668 h 2041903"/>
              <a:gd name="connsiteX35" fmla="*/ 8071817 w 10020924"/>
              <a:gd name="connsiteY35" fmla="*/ 686668 h 2041903"/>
              <a:gd name="connsiteX36" fmla="*/ 7075333 w 10020924"/>
              <a:gd name="connsiteY36" fmla="*/ 463851 h 2041903"/>
              <a:gd name="connsiteX37" fmla="*/ 7681075 w 10020924"/>
              <a:gd name="connsiteY37" fmla="*/ 463851 h 2041903"/>
              <a:gd name="connsiteX38" fmla="*/ 8023417 w 10020924"/>
              <a:gd name="connsiteY38" fmla="*/ 826574 h 2041903"/>
              <a:gd name="connsiteX39" fmla="*/ 8023417 w 10020924"/>
              <a:gd name="connsiteY39" fmla="*/ 1522671 h 2041903"/>
              <a:gd name="connsiteX40" fmla="*/ 7306759 w 10020924"/>
              <a:gd name="connsiteY40" fmla="*/ 1522671 h 2041903"/>
              <a:gd name="connsiteX41" fmla="*/ 7018293 w 10020924"/>
              <a:gd name="connsiteY41" fmla="*/ 1219793 h 2041903"/>
              <a:gd name="connsiteX42" fmla="*/ 7018293 w 10020924"/>
              <a:gd name="connsiteY42" fmla="*/ 1169781 h 2041903"/>
              <a:gd name="connsiteX43" fmla="*/ 7296628 w 10020924"/>
              <a:gd name="connsiteY43" fmla="*/ 866738 h 2041903"/>
              <a:gd name="connsiteX44" fmla="*/ 7785307 w 10020924"/>
              <a:gd name="connsiteY44" fmla="*/ 866738 h 2041903"/>
              <a:gd name="connsiteX45" fmla="*/ 7785307 w 10020924"/>
              <a:gd name="connsiteY45" fmla="*/ 829349 h 2041903"/>
              <a:gd name="connsiteX46" fmla="*/ 7665080 w 10020924"/>
              <a:gd name="connsiteY46" fmla="*/ 688428 h 2041903"/>
              <a:gd name="connsiteX47" fmla="*/ 7075333 w 10020924"/>
              <a:gd name="connsiteY47" fmla="*/ 688428 h 2041903"/>
              <a:gd name="connsiteX48" fmla="*/ 5930572 w 10020924"/>
              <a:gd name="connsiteY48" fmla="*/ 463851 h 2041903"/>
              <a:gd name="connsiteX49" fmla="*/ 6574718 w 10020924"/>
              <a:gd name="connsiteY49" fmla="*/ 463851 h 2041903"/>
              <a:gd name="connsiteX50" fmla="*/ 6925013 w 10020924"/>
              <a:gd name="connsiteY50" fmla="*/ 834884 h 2041903"/>
              <a:gd name="connsiteX51" fmla="*/ 6925013 w 10020924"/>
              <a:gd name="connsiteY51" fmla="*/ 1151743 h 2041903"/>
              <a:gd name="connsiteX52" fmla="*/ 6585968 w 10020924"/>
              <a:gd name="connsiteY52" fmla="*/ 1522671 h 2041903"/>
              <a:gd name="connsiteX53" fmla="*/ 5930572 w 10020924"/>
              <a:gd name="connsiteY53" fmla="*/ 1522671 h 2041903"/>
              <a:gd name="connsiteX54" fmla="*/ 4717895 w 10020924"/>
              <a:gd name="connsiteY54" fmla="*/ 463851 h 2041903"/>
              <a:gd name="connsiteX55" fmla="*/ 5638093 w 10020924"/>
              <a:gd name="connsiteY55" fmla="*/ 463851 h 2041903"/>
              <a:gd name="connsiteX56" fmla="*/ 5638093 w 10020924"/>
              <a:gd name="connsiteY56" fmla="*/ 686668 h 2041903"/>
              <a:gd name="connsiteX57" fmla="*/ 5298318 w 10020924"/>
              <a:gd name="connsiteY57" fmla="*/ 686668 h 2041903"/>
              <a:gd name="connsiteX58" fmla="*/ 5298318 w 10020924"/>
              <a:gd name="connsiteY58" fmla="*/ 1522955 h 2041903"/>
              <a:gd name="connsiteX59" fmla="*/ 5057626 w 10020924"/>
              <a:gd name="connsiteY59" fmla="*/ 1522955 h 2041903"/>
              <a:gd name="connsiteX60" fmla="*/ 5057626 w 10020924"/>
              <a:gd name="connsiteY60" fmla="*/ 686668 h 2041903"/>
              <a:gd name="connsiteX61" fmla="*/ 4717895 w 10020924"/>
              <a:gd name="connsiteY61" fmla="*/ 686668 h 2041903"/>
              <a:gd name="connsiteX62" fmla="*/ 3721291 w 10020924"/>
              <a:gd name="connsiteY62" fmla="*/ 463851 h 2041903"/>
              <a:gd name="connsiteX63" fmla="*/ 4641430 w 10020924"/>
              <a:gd name="connsiteY63" fmla="*/ 463851 h 2041903"/>
              <a:gd name="connsiteX64" fmla="*/ 4641430 w 10020924"/>
              <a:gd name="connsiteY64" fmla="*/ 686668 h 2041903"/>
              <a:gd name="connsiteX65" fmla="*/ 4301654 w 10020924"/>
              <a:gd name="connsiteY65" fmla="*/ 686668 h 2041903"/>
              <a:gd name="connsiteX66" fmla="*/ 4301654 w 10020924"/>
              <a:gd name="connsiteY66" fmla="*/ 1522955 h 2041903"/>
              <a:gd name="connsiteX67" fmla="*/ 4061067 w 10020924"/>
              <a:gd name="connsiteY67" fmla="*/ 1522955 h 2041903"/>
              <a:gd name="connsiteX68" fmla="*/ 4061067 w 10020924"/>
              <a:gd name="connsiteY68" fmla="*/ 686668 h 2041903"/>
              <a:gd name="connsiteX69" fmla="*/ 3721291 w 10020924"/>
              <a:gd name="connsiteY69" fmla="*/ 686668 h 2041903"/>
              <a:gd name="connsiteX70" fmla="*/ 2809822 w 10020924"/>
              <a:gd name="connsiteY70" fmla="*/ 452019 h 2041903"/>
              <a:gd name="connsiteX71" fmla="*/ 3016077 w 10020924"/>
              <a:gd name="connsiteY71" fmla="*/ 572753 h 2041903"/>
              <a:gd name="connsiteX72" fmla="*/ 3381948 w 10020924"/>
              <a:gd name="connsiteY72" fmla="*/ 1270566 h 2041903"/>
              <a:gd name="connsiteX73" fmla="*/ 3400240 w 10020924"/>
              <a:gd name="connsiteY73" fmla="*/ 1281756 h 2041903"/>
              <a:gd name="connsiteX74" fmla="*/ 3406134 w 10020924"/>
              <a:gd name="connsiteY74" fmla="*/ 1255736 h 2041903"/>
              <a:gd name="connsiteX75" fmla="*/ 3402657 w 10020924"/>
              <a:gd name="connsiteY75" fmla="*/ 1123946 h 2041903"/>
              <a:gd name="connsiteX76" fmla="*/ 3402657 w 10020924"/>
              <a:gd name="connsiteY76" fmla="*/ 463522 h 2041903"/>
              <a:gd name="connsiteX77" fmla="*/ 3639813 w 10020924"/>
              <a:gd name="connsiteY77" fmla="*/ 463522 h 2041903"/>
              <a:gd name="connsiteX78" fmla="*/ 3639813 w 10020924"/>
              <a:gd name="connsiteY78" fmla="*/ 1255333 h 2041903"/>
              <a:gd name="connsiteX79" fmla="*/ 3425426 w 10020924"/>
              <a:gd name="connsiteY79" fmla="*/ 1534727 h 2041903"/>
              <a:gd name="connsiteX80" fmla="*/ 3219125 w 10020924"/>
              <a:gd name="connsiteY80" fmla="*/ 1413949 h 2041903"/>
              <a:gd name="connsiteX81" fmla="*/ 2853165 w 10020924"/>
              <a:gd name="connsiteY81" fmla="*/ 716135 h 2041903"/>
              <a:gd name="connsiteX82" fmla="*/ 2834887 w 10020924"/>
              <a:gd name="connsiteY82" fmla="*/ 704930 h 2041903"/>
              <a:gd name="connsiteX83" fmla="*/ 2829009 w 10020924"/>
              <a:gd name="connsiteY83" fmla="*/ 730980 h 2041903"/>
              <a:gd name="connsiteX84" fmla="*/ 2832590 w 10020924"/>
              <a:gd name="connsiteY84" fmla="*/ 862725 h 2041903"/>
              <a:gd name="connsiteX85" fmla="*/ 2832590 w 10020924"/>
              <a:gd name="connsiteY85" fmla="*/ 1523194 h 2041903"/>
              <a:gd name="connsiteX86" fmla="*/ 2595360 w 10020924"/>
              <a:gd name="connsiteY86" fmla="*/ 1523194 h 2041903"/>
              <a:gd name="connsiteX87" fmla="*/ 2595360 w 10020924"/>
              <a:gd name="connsiteY87" fmla="*/ 731368 h 2041903"/>
              <a:gd name="connsiteX88" fmla="*/ 2809822 w 10020924"/>
              <a:gd name="connsiteY88" fmla="*/ 452019 h 2041903"/>
              <a:gd name="connsiteX89" fmla="*/ 1079247 w 10020924"/>
              <a:gd name="connsiteY89" fmla="*/ 330967 h 2041903"/>
              <a:gd name="connsiteX90" fmla="*/ 952084 w 10020924"/>
              <a:gd name="connsiteY90" fmla="*/ 465588 h 2041903"/>
              <a:gd name="connsiteX91" fmla="*/ 887125 w 10020924"/>
              <a:gd name="connsiteY91" fmla="*/ 684091 h 2041903"/>
              <a:gd name="connsiteX92" fmla="*/ 940315 w 10020924"/>
              <a:gd name="connsiteY92" fmla="*/ 833769 h 2041903"/>
              <a:gd name="connsiteX93" fmla="*/ 1079206 w 10020924"/>
              <a:gd name="connsiteY93" fmla="*/ 894946 h 2041903"/>
              <a:gd name="connsiteX94" fmla="*/ 1218097 w 10020924"/>
              <a:gd name="connsiteY94" fmla="*/ 833769 h 2041903"/>
              <a:gd name="connsiteX95" fmla="*/ 1271286 w 10020924"/>
              <a:gd name="connsiteY95" fmla="*/ 684091 h 2041903"/>
              <a:gd name="connsiteX96" fmla="*/ 1206328 w 10020924"/>
              <a:gd name="connsiteY96" fmla="*/ 465588 h 2041903"/>
              <a:gd name="connsiteX97" fmla="*/ 1079247 w 10020924"/>
              <a:gd name="connsiteY97" fmla="*/ 330967 h 2041903"/>
              <a:gd name="connsiteX98" fmla="*/ 805966 w 10020924"/>
              <a:gd name="connsiteY98" fmla="*/ 263259 h 2041903"/>
              <a:gd name="connsiteX99" fmla="*/ 446364 w 10020924"/>
              <a:gd name="connsiteY99" fmla="*/ 449558 h 2041903"/>
              <a:gd name="connsiteX100" fmla="*/ 316290 w 10020924"/>
              <a:gd name="connsiteY100" fmla="*/ 671430 h 2041903"/>
              <a:gd name="connsiteX101" fmla="*/ 265280 w 10020924"/>
              <a:gd name="connsiteY101" fmla="*/ 958605 h 2041903"/>
              <a:gd name="connsiteX102" fmla="*/ 329833 w 10020924"/>
              <a:gd name="connsiteY102" fmla="*/ 1280240 h 2041903"/>
              <a:gd name="connsiteX103" fmla="*/ 505249 w 10020924"/>
              <a:gd name="connsiteY103" fmla="*/ 1539802 h 2041903"/>
              <a:gd name="connsiteX104" fmla="*/ 764163 w 10020924"/>
              <a:gd name="connsiteY104" fmla="*/ 1713204 h 2041903"/>
              <a:gd name="connsiteX105" fmla="*/ 1079208 w 10020924"/>
              <a:gd name="connsiteY105" fmla="*/ 1776358 h 2041903"/>
              <a:gd name="connsiteX106" fmla="*/ 1394254 w 10020924"/>
              <a:gd name="connsiteY106" fmla="*/ 1713204 h 2041903"/>
              <a:gd name="connsiteX107" fmla="*/ 1653167 w 10020924"/>
              <a:gd name="connsiteY107" fmla="*/ 1539802 h 2041903"/>
              <a:gd name="connsiteX108" fmla="*/ 1828584 w 10020924"/>
              <a:gd name="connsiteY108" fmla="*/ 1280240 h 2041903"/>
              <a:gd name="connsiteX109" fmla="*/ 1893137 w 10020924"/>
              <a:gd name="connsiteY109" fmla="*/ 958605 h 2041903"/>
              <a:gd name="connsiteX110" fmla="*/ 1843297 w 10020924"/>
              <a:gd name="connsiteY110" fmla="*/ 674433 h 2041903"/>
              <a:gd name="connsiteX111" fmla="*/ 1715171 w 10020924"/>
              <a:gd name="connsiteY111" fmla="*/ 452650 h 2041903"/>
              <a:gd name="connsiteX112" fmla="*/ 1352451 w 10020924"/>
              <a:gd name="connsiteY112" fmla="*/ 263259 h 2041903"/>
              <a:gd name="connsiteX113" fmla="*/ 1489332 w 10020924"/>
              <a:gd name="connsiteY113" fmla="*/ 469668 h 2041903"/>
              <a:gd name="connsiteX114" fmla="*/ 1533501 w 10020924"/>
              <a:gd name="connsiteY114" fmla="*/ 697463 h 2041903"/>
              <a:gd name="connsiteX115" fmla="*/ 1395669 w 10020924"/>
              <a:gd name="connsiteY115" fmla="*/ 1031243 h 2041903"/>
              <a:gd name="connsiteX116" fmla="*/ 1079208 w 10020924"/>
              <a:gd name="connsiteY116" fmla="*/ 1160853 h 2041903"/>
              <a:gd name="connsiteX117" fmla="*/ 762748 w 10020924"/>
              <a:gd name="connsiteY117" fmla="*/ 1031243 h 2041903"/>
              <a:gd name="connsiteX118" fmla="*/ 624916 w 10020924"/>
              <a:gd name="connsiteY118" fmla="*/ 697463 h 2041903"/>
              <a:gd name="connsiteX119" fmla="*/ 673201 w 10020924"/>
              <a:gd name="connsiteY119" fmla="*/ 463015 h 2041903"/>
              <a:gd name="connsiteX120" fmla="*/ 805966 w 10020924"/>
              <a:gd name="connsiteY120" fmla="*/ 263259 h 2041903"/>
              <a:gd name="connsiteX121" fmla="*/ 817834 w 10020924"/>
              <a:gd name="connsiteY121" fmla="*/ 0 h 2041903"/>
              <a:gd name="connsiteX122" fmla="*/ 963091 w 10020924"/>
              <a:gd name="connsiteY122" fmla="*/ 14770 h 2041903"/>
              <a:gd name="connsiteX123" fmla="*/ 1079167 w 10020924"/>
              <a:gd name="connsiteY123" fmla="*/ 48893 h 2041903"/>
              <a:gd name="connsiteX124" fmla="*/ 1194646 w 10020924"/>
              <a:gd name="connsiteY124" fmla="*/ 14436 h 2041903"/>
              <a:gd name="connsiteX125" fmla="*/ 1340583 w 10020924"/>
              <a:gd name="connsiteY125" fmla="*/ 0 h 2041903"/>
              <a:gd name="connsiteX126" fmla="*/ 1649693 w 10020924"/>
              <a:gd name="connsiteY126" fmla="*/ 72213 h 2041903"/>
              <a:gd name="connsiteX127" fmla="*/ 1910677 w 10020924"/>
              <a:gd name="connsiteY127" fmla="*/ 272891 h 2041903"/>
              <a:gd name="connsiteX128" fmla="*/ 2091072 w 10020924"/>
              <a:gd name="connsiteY128" fmla="*/ 578096 h 2041903"/>
              <a:gd name="connsiteX129" fmla="*/ 2158417 w 10020924"/>
              <a:gd name="connsiteY129" fmla="*/ 963886 h 2041903"/>
              <a:gd name="connsiteX130" fmla="*/ 2071704 w 10020924"/>
              <a:gd name="connsiteY130" fmla="*/ 1388805 h 2041903"/>
              <a:gd name="connsiteX131" fmla="*/ 1837251 w 10020924"/>
              <a:gd name="connsiteY131" fmla="*/ 1730875 h 2041903"/>
              <a:gd name="connsiteX132" fmla="*/ 1493585 w 10020924"/>
              <a:gd name="connsiteY132" fmla="*/ 1958956 h 2041903"/>
              <a:gd name="connsiteX133" fmla="*/ 1079208 w 10020924"/>
              <a:gd name="connsiteY133" fmla="*/ 2041903 h 2041903"/>
              <a:gd name="connsiteX134" fmla="*/ 664832 w 10020924"/>
              <a:gd name="connsiteY134" fmla="*/ 1958956 h 2041903"/>
              <a:gd name="connsiteX135" fmla="*/ 321166 w 10020924"/>
              <a:gd name="connsiteY135" fmla="*/ 1730875 h 2041903"/>
              <a:gd name="connsiteX136" fmla="*/ 86713 w 10020924"/>
              <a:gd name="connsiteY136" fmla="*/ 1388805 h 2041903"/>
              <a:gd name="connsiteX137" fmla="*/ 0 w 10020924"/>
              <a:gd name="connsiteY137" fmla="*/ 963886 h 2041903"/>
              <a:gd name="connsiteX138" fmla="*/ 67345 w 10020924"/>
              <a:gd name="connsiteY138" fmla="*/ 578096 h 2041903"/>
              <a:gd name="connsiteX139" fmla="*/ 247740 w 10020924"/>
              <a:gd name="connsiteY139" fmla="*/ 272891 h 2041903"/>
              <a:gd name="connsiteX140" fmla="*/ 508723 w 10020924"/>
              <a:gd name="connsiteY140" fmla="*/ 72213 h 2041903"/>
              <a:gd name="connsiteX141" fmla="*/ 817834 w 10020924"/>
              <a:gd name="connsiteY141" fmla="*/ 0 h 204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0020924" h="2041903">
                <a:moveTo>
                  <a:pt x="9329240" y="1080290"/>
                </a:moveTo>
                <a:cubicBezTo>
                  <a:pt x="9292358" y="1080290"/>
                  <a:pt x="9251983" y="1096116"/>
                  <a:pt x="9251983" y="1187029"/>
                </a:cubicBezTo>
                <a:cubicBezTo>
                  <a:pt x="9251983" y="1277880"/>
                  <a:pt x="9292801" y="1296468"/>
                  <a:pt x="9329240" y="1296468"/>
                </a:cubicBezTo>
                <a:lnTo>
                  <a:pt x="9782722" y="1296468"/>
                </a:lnTo>
                <a:lnTo>
                  <a:pt x="9782722" y="1080290"/>
                </a:lnTo>
                <a:close/>
                <a:moveTo>
                  <a:pt x="7331825" y="1080290"/>
                </a:moveTo>
                <a:cubicBezTo>
                  <a:pt x="7294927" y="1080290"/>
                  <a:pt x="7254583" y="1096116"/>
                  <a:pt x="7254583" y="1187029"/>
                </a:cubicBezTo>
                <a:cubicBezTo>
                  <a:pt x="7254583" y="1277880"/>
                  <a:pt x="7295379" y="1296468"/>
                  <a:pt x="7331825" y="1296468"/>
                </a:cubicBezTo>
                <a:lnTo>
                  <a:pt x="7785307" y="1296468"/>
                </a:lnTo>
                <a:lnTo>
                  <a:pt x="7785307" y="1080290"/>
                </a:lnTo>
                <a:close/>
                <a:moveTo>
                  <a:pt x="6171264" y="689323"/>
                </a:moveTo>
                <a:lnTo>
                  <a:pt x="6171264" y="1297318"/>
                </a:lnTo>
                <a:lnTo>
                  <a:pt x="6558679" y="1297318"/>
                </a:lnTo>
                <a:cubicBezTo>
                  <a:pt x="6645146" y="1297318"/>
                  <a:pt x="6679368" y="1257837"/>
                  <a:pt x="6679368" y="1156413"/>
                </a:cubicBezTo>
                <a:lnTo>
                  <a:pt x="6679368" y="830244"/>
                </a:lnTo>
                <a:cubicBezTo>
                  <a:pt x="6679368" y="728827"/>
                  <a:pt x="6645146" y="689323"/>
                  <a:pt x="6558679" y="689323"/>
                </a:cubicBezTo>
                <a:close/>
                <a:moveTo>
                  <a:pt x="9072763" y="463851"/>
                </a:moveTo>
                <a:lnTo>
                  <a:pt x="9678449" y="463851"/>
                </a:lnTo>
                <a:cubicBezTo>
                  <a:pt x="9932730" y="463851"/>
                  <a:pt x="10020924" y="559816"/>
                  <a:pt x="10020924" y="826574"/>
                </a:cubicBezTo>
                <a:lnTo>
                  <a:pt x="10020924" y="1522671"/>
                </a:lnTo>
                <a:lnTo>
                  <a:pt x="9304207" y="1522671"/>
                </a:lnTo>
                <a:cubicBezTo>
                  <a:pt x="9111641" y="1522671"/>
                  <a:pt x="9015771" y="1435849"/>
                  <a:pt x="9015771" y="1219793"/>
                </a:cubicBezTo>
                <a:lnTo>
                  <a:pt x="9015771" y="1169781"/>
                </a:lnTo>
                <a:cubicBezTo>
                  <a:pt x="9015771" y="959714"/>
                  <a:pt x="9108248" y="866738"/>
                  <a:pt x="9294061" y="866738"/>
                </a:cubicBezTo>
                <a:lnTo>
                  <a:pt x="9782829" y="866738"/>
                </a:lnTo>
                <a:cubicBezTo>
                  <a:pt x="9782829" y="858122"/>
                  <a:pt x="9782707" y="829861"/>
                  <a:pt x="9782707" y="829349"/>
                </a:cubicBezTo>
                <a:cubicBezTo>
                  <a:pt x="9782707" y="727955"/>
                  <a:pt x="9749047" y="688428"/>
                  <a:pt x="9662481" y="688428"/>
                </a:cubicBezTo>
                <a:lnTo>
                  <a:pt x="9072763" y="688428"/>
                </a:lnTo>
                <a:close/>
                <a:moveTo>
                  <a:pt x="8071817" y="463851"/>
                </a:moveTo>
                <a:lnTo>
                  <a:pt x="8991911" y="463851"/>
                </a:lnTo>
                <a:lnTo>
                  <a:pt x="8991911" y="686668"/>
                </a:lnTo>
                <a:lnTo>
                  <a:pt x="8652240" y="686668"/>
                </a:lnTo>
                <a:lnTo>
                  <a:pt x="8652240" y="1522955"/>
                </a:lnTo>
                <a:lnTo>
                  <a:pt x="8411534" y="1522955"/>
                </a:lnTo>
                <a:lnTo>
                  <a:pt x="8411534" y="686668"/>
                </a:lnTo>
                <a:lnTo>
                  <a:pt x="8071817" y="686668"/>
                </a:lnTo>
                <a:close/>
                <a:moveTo>
                  <a:pt x="7075333" y="463851"/>
                </a:moveTo>
                <a:lnTo>
                  <a:pt x="7681075" y="463851"/>
                </a:lnTo>
                <a:cubicBezTo>
                  <a:pt x="7935303" y="463851"/>
                  <a:pt x="8023424" y="559816"/>
                  <a:pt x="8023417" y="826574"/>
                </a:cubicBezTo>
                <a:lnTo>
                  <a:pt x="8023417" y="1522671"/>
                </a:lnTo>
                <a:lnTo>
                  <a:pt x="7306759" y="1522671"/>
                </a:lnTo>
                <a:cubicBezTo>
                  <a:pt x="7114170" y="1522671"/>
                  <a:pt x="7018293" y="1435849"/>
                  <a:pt x="7018293" y="1219793"/>
                </a:cubicBezTo>
                <a:lnTo>
                  <a:pt x="7018293" y="1169781"/>
                </a:lnTo>
                <a:cubicBezTo>
                  <a:pt x="7018293" y="959714"/>
                  <a:pt x="7110792" y="866738"/>
                  <a:pt x="7296628" y="866738"/>
                </a:cubicBezTo>
                <a:lnTo>
                  <a:pt x="7785307" y="866738"/>
                </a:lnTo>
                <a:lnTo>
                  <a:pt x="7785307" y="829349"/>
                </a:lnTo>
                <a:cubicBezTo>
                  <a:pt x="7785307" y="727955"/>
                  <a:pt x="7751547" y="688428"/>
                  <a:pt x="7665080" y="688428"/>
                </a:cubicBezTo>
                <a:lnTo>
                  <a:pt x="7075333" y="688428"/>
                </a:lnTo>
                <a:close/>
                <a:moveTo>
                  <a:pt x="5930572" y="463851"/>
                </a:moveTo>
                <a:lnTo>
                  <a:pt x="6574718" y="463851"/>
                </a:lnTo>
                <a:cubicBezTo>
                  <a:pt x="6817412" y="463851"/>
                  <a:pt x="6925013" y="557409"/>
                  <a:pt x="6925013" y="834884"/>
                </a:cubicBezTo>
                <a:lnTo>
                  <a:pt x="6925013" y="1151743"/>
                </a:lnTo>
                <a:cubicBezTo>
                  <a:pt x="6925013" y="1394650"/>
                  <a:pt x="6843589" y="1522671"/>
                  <a:pt x="6585968" y="1522671"/>
                </a:cubicBezTo>
                <a:lnTo>
                  <a:pt x="5930572" y="1522671"/>
                </a:lnTo>
                <a:close/>
                <a:moveTo>
                  <a:pt x="4717895" y="463851"/>
                </a:moveTo>
                <a:lnTo>
                  <a:pt x="5638093" y="463851"/>
                </a:lnTo>
                <a:lnTo>
                  <a:pt x="5638093" y="686668"/>
                </a:lnTo>
                <a:lnTo>
                  <a:pt x="5298318" y="686668"/>
                </a:lnTo>
                <a:lnTo>
                  <a:pt x="5298318" y="1522955"/>
                </a:lnTo>
                <a:lnTo>
                  <a:pt x="5057626" y="1522955"/>
                </a:lnTo>
                <a:lnTo>
                  <a:pt x="5057626" y="686668"/>
                </a:lnTo>
                <a:lnTo>
                  <a:pt x="4717895" y="686668"/>
                </a:lnTo>
                <a:close/>
                <a:moveTo>
                  <a:pt x="3721291" y="463851"/>
                </a:moveTo>
                <a:lnTo>
                  <a:pt x="4641430" y="463851"/>
                </a:lnTo>
                <a:lnTo>
                  <a:pt x="4641430" y="686668"/>
                </a:lnTo>
                <a:lnTo>
                  <a:pt x="4301654" y="686668"/>
                </a:lnTo>
                <a:lnTo>
                  <a:pt x="4301654" y="1522955"/>
                </a:lnTo>
                <a:lnTo>
                  <a:pt x="4061067" y="1522955"/>
                </a:lnTo>
                <a:lnTo>
                  <a:pt x="4061067" y="686668"/>
                </a:lnTo>
                <a:lnTo>
                  <a:pt x="3721291" y="686668"/>
                </a:lnTo>
                <a:close/>
                <a:moveTo>
                  <a:pt x="2809822" y="452019"/>
                </a:moveTo>
                <a:cubicBezTo>
                  <a:pt x="2915562" y="452019"/>
                  <a:pt x="2970732" y="501487"/>
                  <a:pt x="3016077" y="572753"/>
                </a:cubicBezTo>
                <a:cubicBezTo>
                  <a:pt x="3055320" y="634446"/>
                  <a:pt x="3376830" y="1260842"/>
                  <a:pt x="3381948" y="1270566"/>
                </a:cubicBezTo>
                <a:cubicBezTo>
                  <a:pt x="3386677" y="1279328"/>
                  <a:pt x="3393442" y="1285729"/>
                  <a:pt x="3400240" y="1281756"/>
                </a:cubicBezTo>
                <a:cubicBezTo>
                  <a:pt x="3406237" y="1278349"/>
                  <a:pt x="3406646" y="1267378"/>
                  <a:pt x="3406134" y="1255736"/>
                </a:cubicBezTo>
                <a:cubicBezTo>
                  <a:pt x="3405492" y="1241619"/>
                  <a:pt x="3402657" y="1171378"/>
                  <a:pt x="3402657" y="1123946"/>
                </a:cubicBezTo>
                <a:lnTo>
                  <a:pt x="3402657" y="463522"/>
                </a:lnTo>
                <a:lnTo>
                  <a:pt x="3639813" y="463522"/>
                </a:lnTo>
                <a:lnTo>
                  <a:pt x="3639813" y="1255333"/>
                </a:lnTo>
                <a:cubicBezTo>
                  <a:pt x="3639813" y="1491113"/>
                  <a:pt x="3523557" y="1534727"/>
                  <a:pt x="3425426" y="1534727"/>
                </a:cubicBezTo>
                <a:cubicBezTo>
                  <a:pt x="3319670" y="1534727"/>
                  <a:pt x="3264509" y="1485221"/>
                  <a:pt x="3219125" y="1413949"/>
                </a:cubicBezTo>
                <a:cubicBezTo>
                  <a:pt x="3155813" y="1314503"/>
                  <a:pt x="2857763" y="724966"/>
                  <a:pt x="2853165" y="716135"/>
                </a:cubicBezTo>
                <a:cubicBezTo>
                  <a:pt x="2848558" y="707335"/>
                  <a:pt x="2841793" y="701034"/>
                  <a:pt x="2834887" y="704930"/>
                </a:cubicBezTo>
                <a:cubicBezTo>
                  <a:pt x="2829005" y="708344"/>
                  <a:pt x="2828497" y="719338"/>
                  <a:pt x="2829009" y="730980"/>
                </a:cubicBezTo>
                <a:cubicBezTo>
                  <a:pt x="2829628" y="745090"/>
                  <a:pt x="2832590" y="815378"/>
                  <a:pt x="2832590" y="862725"/>
                </a:cubicBezTo>
                <a:lnTo>
                  <a:pt x="2832590" y="1523194"/>
                </a:lnTo>
                <a:lnTo>
                  <a:pt x="2595360" y="1523194"/>
                </a:lnTo>
                <a:lnTo>
                  <a:pt x="2595360" y="731368"/>
                </a:lnTo>
                <a:cubicBezTo>
                  <a:pt x="2595360" y="495611"/>
                  <a:pt x="2711606" y="452019"/>
                  <a:pt x="2809822" y="452019"/>
                </a:cubicBezTo>
                <a:close/>
                <a:moveTo>
                  <a:pt x="1079247" y="330967"/>
                </a:moveTo>
                <a:cubicBezTo>
                  <a:pt x="1039101" y="354484"/>
                  <a:pt x="989740" y="403598"/>
                  <a:pt x="952084" y="465588"/>
                </a:cubicBezTo>
                <a:cubicBezTo>
                  <a:pt x="914427" y="527577"/>
                  <a:pt x="887125" y="603548"/>
                  <a:pt x="887125" y="684091"/>
                </a:cubicBezTo>
                <a:cubicBezTo>
                  <a:pt x="887125" y="743091"/>
                  <a:pt x="906578" y="795805"/>
                  <a:pt x="940315" y="833769"/>
                </a:cubicBezTo>
                <a:cubicBezTo>
                  <a:pt x="974052" y="871732"/>
                  <a:pt x="1022072" y="894946"/>
                  <a:pt x="1079206" y="894946"/>
                </a:cubicBezTo>
                <a:cubicBezTo>
                  <a:pt x="1136340" y="894946"/>
                  <a:pt x="1184360" y="871732"/>
                  <a:pt x="1218097" y="833769"/>
                </a:cubicBezTo>
                <a:cubicBezTo>
                  <a:pt x="1251833" y="795805"/>
                  <a:pt x="1271286" y="743091"/>
                  <a:pt x="1271286" y="684091"/>
                </a:cubicBezTo>
                <a:cubicBezTo>
                  <a:pt x="1271286" y="603548"/>
                  <a:pt x="1243984" y="527577"/>
                  <a:pt x="1206328" y="465588"/>
                </a:cubicBezTo>
                <a:cubicBezTo>
                  <a:pt x="1168672" y="403598"/>
                  <a:pt x="1110735" y="347874"/>
                  <a:pt x="1079247" y="330967"/>
                </a:cubicBezTo>
                <a:close/>
                <a:moveTo>
                  <a:pt x="805966" y="263259"/>
                </a:moveTo>
                <a:cubicBezTo>
                  <a:pt x="686954" y="257894"/>
                  <a:pt x="551782" y="326830"/>
                  <a:pt x="446364" y="449558"/>
                </a:cubicBezTo>
                <a:cubicBezTo>
                  <a:pt x="393654" y="510922"/>
                  <a:pt x="348383" y="585734"/>
                  <a:pt x="316290" y="671430"/>
                </a:cubicBezTo>
                <a:cubicBezTo>
                  <a:pt x="284196" y="757125"/>
                  <a:pt x="265280" y="853705"/>
                  <a:pt x="265280" y="958605"/>
                </a:cubicBezTo>
                <a:cubicBezTo>
                  <a:pt x="265280" y="1073486"/>
                  <a:pt x="288318" y="1182036"/>
                  <a:pt x="329833" y="1280240"/>
                </a:cubicBezTo>
                <a:cubicBezTo>
                  <a:pt x="371348" y="1378444"/>
                  <a:pt x="431341" y="1466303"/>
                  <a:pt x="505249" y="1539802"/>
                </a:cubicBezTo>
                <a:cubicBezTo>
                  <a:pt x="579158" y="1613301"/>
                  <a:pt x="666983" y="1672440"/>
                  <a:pt x="764163" y="1713204"/>
                </a:cubicBezTo>
                <a:cubicBezTo>
                  <a:pt x="861343" y="1753969"/>
                  <a:pt x="967878" y="1776358"/>
                  <a:pt x="1079208" y="1776358"/>
                </a:cubicBezTo>
                <a:cubicBezTo>
                  <a:pt x="1190538" y="1776358"/>
                  <a:pt x="1297074" y="1753969"/>
                  <a:pt x="1394254" y="1713204"/>
                </a:cubicBezTo>
                <a:cubicBezTo>
                  <a:pt x="1491434" y="1672440"/>
                  <a:pt x="1579259" y="1613301"/>
                  <a:pt x="1653167" y="1539802"/>
                </a:cubicBezTo>
                <a:cubicBezTo>
                  <a:pt x="1727076" y="1466303"/>
                  <a:pt x="1787068" y="1378444"/>
                  <a:pt x="1828584" y="1280240"/>
                </a:cubicBezTo>
                <a:cubicBezTo>
                  <a:pt x="1870099" y="1182036"/>
                  <a:pt x="1893137" y="1073486"/>
                  <a:pt x="1893137" y="958605"/>
                </a:cubicBezTo>
                <a:cubicBezTo>
                  <a:pt x="1893137" y="855344"/>
                  <a:pt x="1874740" y="759689"/>
                  <a:pt x="1843297" y="674433"/>
                </a:cubicBezTo>
                <a:cubicBezTo>
                  <a:pt x="1811852" y="589176"/>
                  <a:pt x="1767361" y="514318"/>
                  <a:pt x="1715171" y="452650"/>
                </a:cubicBezTo>
                <a:cubicBezTo>
                  <a:pt x="1610792" y="329313"/>
                  <a:pt x="1475621" y="258738"/>
                  <a:pt x="1352451" y="263259"/>
                </a:cubicBezTo>
                <a:cubicBezTo>
                  <a:pt x="1412945" y="322179"/>
                  <a:pt x="1458865" y="394141"/>
                  <a:pt x="1489332" y="469668"/>
                </a:cubicBezTo>
                <a:cubicBezTo>
                  <a:pt x="1519800" y="545194"/>
                  <a:pt x="1534815" y="624285"/>
                  <a:pt x="1533501" y="697463"/>
                </a:cubicBezTo>
                <a:cubicBezTo>
                  <a:pt x="1533501" y="833577"/>
                  <a:pt x="1479467" y="949424"/>
                  <a:pt x="1395669" y="1031243"/>
                </a:cubicBezTo>
                <a:cubicBezTo>
                  <a:pt x="1311871" y="1113062"/>
                  <a:pt x="1198308" y="1160853"/>
                  <a:pt x="1079208" y="1160853"/>
                </a:cubicBezTo>
                <a:cubicBezTo>
                  <a:pt x="960109" y="1160853"/>
                  <a:pt x="846546" y="1113062"/>
                  <a:pt x="762748" y="1031243"/>
                </a:cubicBezTo>
                <a:cubicBezTo>
                  <a:pt x="678950" y="949424"/>
                  <a:pt x="624916" y="833577"/>
                  <a:pt x="624916" y="697463"/>
                </a:cubicBezTo>
                <a:cubicBezTo>
                  <a:pt x="624916" y="618236"/>
                  <a:pt x="642018" y="537734"/>
                  <a:pt x="673201" y="463015"/>
                </a:cubicBezTo>
                <a:cubicBezTo>
                  <a:pt x="704383" y="388296"/>
                  <a:pt x="749646" y="319359"/>
                  <a:pt x="805966" y="263259"/>
                </a:cubicBezTo>
                <a:close/>
                <a:moveTo>
                  <a:pt x="817834" y="0"/>
                </a:moveTo>
                <a:cubicBezTo>
                  <a:pt x="866589" y="0"/>
                  <a:pt x="917272" y="5772"/>
                  <a:pt x="963091" y="14770"/>
                </a:cubicBezTo>
                <a:cubicBezTo>
                  <a:pt x="1008909" y="23768"/>
                  <a:pt x="1049865" y="35991"/>
                  <a:pt x="1079167" y="48893"/>
                </a:cubicBezTo>
                <a:cubicBezTo>
                  <a:pt x="1107617" y="35545"/>
                  <a:pt x="1148593" y="23322"/>
                  <a:pt x="1194646" y="14436"/>
                </a:cubicBezTo>
                <a:cubicBezTo>
                  <a:pt x="1240699" y="5549"/>
                  <a:pt x="1291827" y="0"/>
                  <a:pt x="1340583" y="0"/>
                </a:cubicBezTo>
                <a:cubicBezTo>
                  <a:pt x="1448034" y="0"/>
                  <a:pt x="1552874" y="25401"/>
                  <a:pt x="1649693" y="72213"/>
                </a:cubicBezTo>
                <a:cubicBezTo>
                  <a:pt x="1746513" y="119025"/>
                  <a:pt x="1835310" y="187248"/>
                  <a:pt x="1910677" y="272891"/>
                </a:cubicBezTo>
                <a:cubicBezTo>
                  <a:pt x="1986043" y="358535"/>
                  <a:pt x="2047978" y="461600"/>
                  <a:pt x="2091072" y="578096"/>
                </a:cubicBezTo>
                <a:cubicBezTo>
                  <a:pt x="2134165" y="694592"/>
                  <a:pt x="2158417" y="824518"/>
                  <a:pt x="2158417" y="963886"/>
                </a:cubicBezTo>
                <a:cubicBezTo>
                  <a:pt x="2158417" y="1115873"/>
                  <a:pt x="2127372" y="1259243"/>
                  <a:pt x="2071704" y="1388805"/>
                </a:cubicBezTo>
                <a:cubicBezTo>
                  <a:pt x="2016036" y="1518366"/>
                  <a:pt x="1935744" y="1634120"/>
                  <a:pt x="1837251" y="1730875"/>
                </a:cubicBezTo>
                <a:cubicBezTo>
                  <a:pt x="1738759" y="1827631"/>
                  <a:pt x="1622064" y="1905388"/>
                  <a:pt x="1493585" y="1958956"/>
                </a:cubicBezTo>
                <a:cubicBezTo>
                  <a:pt x="1365105" y="2012524"/>
                  <a:pt x="1224841" y="2041903"/>
                  <a:pt x="1079208" y="2041903"/>
                </a:cubicBezTo>
                <a:cubicBezTo>
                  <a:pt x="933576" y="2041903"/>
                  <a:pt x="793312" y="2012524"/>
                  <a:pt x="664832" y="1958956"/>
                </a:cubicBezTo>
                <a:cubicBezTo>
                  <a:pt x="536353" y="1905388"/>
                  <a:pt x="419658" y="1827631"/>
                  <a:pt x="321166" y="1730875"/>
                </a:cubicBezTo>
                <a:cubicBezTo>
                  <a:pt x="222673" y="1634120"/>
                  <a:pt x="142381" y="1518366"/>
                  <a:pt x="86713" y="1388805"/>
                </a:cubicBezTo>
                <a:cubicBezTo>
                  <a:pt x="31045" y="1259243"/>
                  <a:pt x="0" y="1115873"/>
                  <a:pt x="0" y="963886"/>
                </a:cubicBezTo>
                <a:cubicBezTo>
                  <a:pt x="0" y="824518"/>
                  <a:pt x="24252" y="694592"/>
                  <a:pt x="67345" y="578096"/>
                </a:cubicBezTo>
                <a:cubicBezTo>
                  <a:pt x="110439" y="461600"/>
                  <a:pt x="172374" y="358535"/>
                  <a:pt x="247740" y="272891"/>
                </a:cubicBezTo>
                <a:cubicBezTo>
                  <a:pt x="323106" y="187248"/>
                  <a:pt x="411904" y="119025"/>
                  <a:pt x="508723" y="72213"/>
                </a:cubicBezTo>
                <a:cubicBezTo>
                  <a:pt x="605542" y="25401"/>
                  <a:pt x="710382" y="0"/>
                  <a:pt x="817834" y="0"/>
                </a:cubicBezTo>
                <a:close/>
              </a:path>
            </a:pathLst>
          </a:custGeom>
          <a:solidFill>
            <a:schemeClr val="tx1"/>
          </a:solidFill>
          <a:ln w="7639"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A5FC61B6-907B-E438-9310-DB5EDD9D2C7E}"/>
              </a:ext>
            </a:extLst>
          </p:cNvPr>
          <p:cNvSpPr txBox="1"/>
          <p:nvPr userDrawn="1">
            <p:extLst>
              <p:ext uri="{1162E1C5-73C7-4A58-AE30-91384D911F3F}">
                <p184:classification xmlns:p184="http://schemas.microsoft.com/office/powerpoint/2018/4/main" val="ftr"/>
              </p:ext>
            </p:extLst>
          </p:nvPr>
        </p:nvSpPr>
        <p:spPr>
          <a:xfrm>
            <a:off x="5516563" y="6672580"/>
            <a:ext cx="1187450" cy="121920"/>
          </a:xfrm>
          <a:prstGeom prst="rect">
            <a:avLst/>
          </a:prstGeom>
        </p:spPr>
        <p:txBody>
          <a:bodyPr horzOverflow="overflow" lIns="0" tIns="0" rIns="0" bIns="0">
            <a:spAutoFit/>
          </a:bodyPr>
          <a:lstStyle/>
          <a:p>
            <a:pPr algn="l"/>
            <a:r>
              <a:rPr lang="hu-H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3711418835"/>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Lst>
  <p:hf hdr="0"/>
  <p:txStyles>
    <p:titleStyle>
      <a:lvl1pPr algn="l" defTabSz="914400" rtl="0" eaLnBrk="1" latinLnBrk="0" hangingPunct="1">
        <a:lnSpc>
          <a:spcPct val="90000"/>
        </a:lnSpc>
        <a:spcBef>
          <a:spcPct val="0"/>
        </a:spcBef>
        <a:buNone/>
        <a:defRPr lang="en-US" sz="2800" kern="1200" dirty="0">
          <a:solidFill>
            <a:schemeClr val="tx1"/>
          </a:solidFill>
          <a:latin typeface="Georgia" panose="02040502050405020303" pitchFamily="18" charset="0"/>
          <a:ea typeface="+mj-ea"/>
          <a:cs typeface="+mj-cs"/>
        </a:defRPr>
      </a:lvl1pPr>
    </p:titleStyle>
    <p:bodyStyle>
      <a:lvl1pPr marL="227013" indent="-227013"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98513"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0015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712913"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11455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DB37B6-3DF4-34BD-D5E9-52EA5E80D4A7}"/>
              </a:ext>
            </a:extLst>
          </p:cNvPr>
          <p:cNvSpPr>
            <a:spLocks noGrp="1"/>
          </p:cNvSpPr>
          <p:nvPr>
            <p:ph type="dt" sz="half" idx="2"/>
          </p:nvPr>
        </p:nvSpPr>
        <p:spPr>
          <a:xfrm>
            <a:off x="381000" y="6400800"/>
            <a:ext cx="914400" cy="304800"/>
          </a:xfrm>
          <a:prstGeom prst="rect">
            <a:avLst/>
          </a:prstGeom>
          <a:ln w="3175">
            <a:noFill/>
          </a:ln>
        </p:spPr>
        <p:txBody>
          <a:bodyPr vert="horz" lIns="0" tIns="0" rIns="0" bIns="0" rtlCol="0" anchor="ctr"/>
          <a:lstStyle>
            <a:lvl1pPr>
              <a:defRPr lang="en-US" sz="800" smtClean="0">
                <a:solidFill>
                  <a:schemeClr val="tx1"/>
                </a:solidFill>
              </a:defRPr>
            </a:lvl1pPr>
          </a:lstStyle>
          <a:p>
            <a:r>
              <a:rPr lang="en-US"/>
              <a:t>January 2026</a:t>
            </a:r>
          </a:p>
        </p:txBody>
      </p:sp>
      <p:sp>
        <p:nvSpPr>
          <p:cNvPr id="5" name="Footer Placeholder 4">
            <a:extLst>
              <a:ext uri="{FF2B5EF4-FFF2-40B4-BE49-F238E27FC236}">
                <a16:creationId xmlns:a16="http://schemas.microsoft.com/office/drawing/2014/main" id="{D93C5F86-8F5F-160E-E108-4A97EA9FE1AE}"/>
              </a:ext>
            </a:extLst>
          </p:cNvPr>
          <p:cNvSpPr>
            <a:spLocks noGrp="1"/>
          </p:cNvSpPr>
          <p:nvPr>
            <p:ph type="ftr" sz="quarter" idx="3"/>
          </p:nvPr>
        </p:nvSpPr>
        <p:spPr>
          <a:xfrm>
            <a:off x="1371600" y="6400800"/>
            <a:ext cx="4114800" cy="304800"/>
          </a:xfrm>
          <a:prstGeom prst="rect">
            <a:avLst/>
          </a:prstGeom>
          <a:ln w="3175">
            <a:noFill/>
          </a:ln>
        </p:spPr>
        <p:txBody>
          <a:bodyPr vert="horz" lIns="0" tIns="0" rIns="0" bIns="0" rtlCol="0" anchor="ctr"/>
          <a:lstStyle>
            <a:lvl1pPr>
              <a:defRPr lang="en-US" sz="800" b="0" i="0">
                <a:solidFill>
                  <a:schemeClr val="tx1"/>
                </a:solidFill>
                <a:latin typeface="Arial" panose="020B0604020202020204" pitchFamily="34" charset="0"/>
              </a:defRPr>
            </a:lvl1pPr>
          </a:lstStyle>
          <a:p>
            <a:r>
              <a:rPr lang="en-US"/>
              <a:t>© 2026 NTT DATA, Inc.</a:t>
            </a:r>
          </a:p>
        </p:txBody>
      </p:sp>
      <p:sp>
        <p:nvSpPr>
          <p:cNvPr id="2" name="Title Placeholder 1">
            <a:extLst>
              <a:ext uri="{FF2B5EF4-FFF2-40B4-BE49-F238E27FC236}">
                <a16:creationId xmlns:a16="http://schemas.microsoft.com/office/drawing/2014/main" id="{A64DB4C7-535B-ACE9-FD48-E216483B5812}"/>
              </a:ext>
            </a:extLst>
          </p:cNvPr>
          <p:cNvSpPr>
            <a:spLocks noGrp="1"/>
          </p:cNvSpPr>
          <p:nvPr>
            <p:ph type="title"/>
          </p:nvPr>
        </p:nvSpPr>
        <p:spPr>
          <a:xfrm>
            <a:off x="381000" y="304801"/>
            <a:ext cx="11430000" cy="380999"/>
          </a:xfrm>
          <a:prstGeom prst="rect">
            <a:avLst/>
          </a:prstGeom>
        </p:spPr>
        <p:txBody>
          <a:bodyPr vert="horz" lIns="0" tIns="45720" rIns="0" bIns="45720" rtlCol="0" anchor="t">
            <a:noAutofit/>
          </a:body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2015ACC7-9813-39D4-E0E6-4E62A19476A0}"/>
              </a:ext>
            </a:extLst>
          </p:cNvPr>
          <p:cNvSpPr>
            <a:spLocks noGrp="1"/>
          </p:cNvSpPr>
          <p:nvPr>
            <p:ph type="body" idx="1"/>
          </p:nvPr>
        </p:nvSpPr>
        <p:spPr>
          <a:xfrm>
            <a:off x="381000" y="1676400"/>
            <a:ext cx="11430000" cy="457200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6" name="Slide Number Placeholder 5">
            <a:extLst>
              <a:ext uri="{FF2B5EF4-FFF2-40B4-BE49-F238E27FC236}">
                <a16:creationId xmlns:a16="http://schemas.microsoft.com/office/drawing/2014/main" id="{D89A58B4-77D9-E987-C197-DA4CB60F7037}"/>
              </a:ext>
            </a:extLst>
          </p:cNvPr>
          <p:cNvSpPr>
            <a:spLocks noGrp="1"/>
          </p:cNvSpPr>
          <p:nvPr>
            <p:ph type="sldNum" sz="quarter" idx="4"/>
          </p:nvPr>
        </p:nvSpPr>
        <p:spPr>
          <a:xfrm>
            <a:off x="5562600" y="6400800"/>
            <a:ext cx="1066800" cy="304800"/>
          </a:xfrm>
          <a:prstGeom prst="rect">
            <a:avLst/>
          </a:prstGeom>
          <a:ln w="3175">
            <a:noFill/>
          </a:ln>
        </p:spPr>
        <p:txBody>
          <a:bodyPr anchor="ctr"/>
          <a:lstStyle>
            <a:lvl1pPr algn="ctr">
              <a:defRPr lang="en-US" sz="800" smtClean="0"/>
            </a:lvl1pPr>
          </a:lstStyle>
          <a:p>
            <a:fld id="{60D39823-8059-4D49-BD26-6D32C31B8621}" type="slidenum">
              <a:rPr lang="en-US" smtClean="0"/>
              <a:pPr/>
              <a:t>‹#›</a:t>
            </a:fld>
            <a:endParaRPr lang="en-US"/>
          </a:p>
        </p:txBody>
      </p:sp>
      <p:sp>
        <p:nvSpPr>
          <p:cNvPr id="8" name="NTT DATA Global Logo">
            <a:extLst>
              <a:ext uri="{FF2B5EF4-FFF2-40B4-BE49-F238E27FC236}">
                <a16:creationId xmlns:a16="http://schemas.microsoft.com/office/drawing/2014/main" id="{FCB66863-8379-6B12-AF6C-4FED25C397A8}"/>
              </a:ext>
            </a:extLst>
          </p:cNvPr>
          <p:cNvSpPr/>
          <p:nvPr userDrawn="1"/>
        </p:nvSpPr>
        <p:spPr bwMode="black">
          <a:xfrm>
            <a:off x="10588752" y="6428232"/>
            <a:ext cx="1211639" cy="246888"/>
          </a:xfrm>
          <a:custGeom>
            <a:avLst/>
            <a:gdLst>
              <a:gd name="connsiteX0" fmla="*/ 9329240 w 10020924"/>
              <a:gd name="connsiteY0" fmla="*/ 1080290 h 2041903"/>
              <a:gd name="connsiteX1" fmla="*/ 9251983 w 10020924"/>
              <a:gd name="connsiteY1" fmla="*/ 1187029 h 2041903"/>
              <a:gd name="connsiteX2" fmla="*/ 9329240 w 10020924"/>
              <a:gd name="connsiteY2" fmla="*/ 1296468 h 2041903"/>
              <a:gd name="connsiteX3" fmla="*/ 9782722 w 10020924"/>
              <a:gd name="connsiteY3" fmla="*/ 1296468 h 2041903"/>
              <a:gd name="connsiteX4" fmla="*/ 9782722 w 10020924"/>
              <a:gd name="connsiteY4" fmla="*/ 1080290 h 2041903"/>
              <a:gd name="connsiteX5" fmla="*/ 7331825 w 10020924"/>
              <a:gd name="connsiteY5" fmla="*/ 1080290 h 2041903"/>
              <a:gd name="connsiteX6" fmla="*/ 7254583 w 10020924"/>
              <a:gd name="connsiteY6" fmla="*/ 1187029 h 2041903"/>
              <a:gd name="connsiteX7" fmla="*/ 7331825 w 10020924"/>
              <a:gd name="connsiteY7" fmla="*/ 1296468 h 2041903"/>
              <a:gd name="connsiteX8" fmla="*/ 7785307 w 10020924"/>
              <a:gd name="connsiteY8" fmla="*/ 1296468 h 2041903"/>
              <a:gd name="connsiteX9" fmla="*/ 7785307 w 10020924"/>
              <a:gd name="connsiteY9" fmla="*/ 1080290 h 2041903"/>
              <a:gd name="connsiteX10" fmla="*/ 6171264 w 10020924"/>
              <a:gd name="connsiteY10" fmla="*/ 689323 h 2041903"/>
              <a:gd name="connsiteX11" fmla="*/ 6171264 w 10020924"/>
              <a:gd name="connsiteY11" fmla="*/ 1297318 h 2041903"/>
              <a:gd name="connsiteX12" fmla="*/ 6558679 w 10020924"/>
              <a:gd name="connsiteY12" fmla="*/ 1297318 h 2041903"/>
              <a:gd name="connsiteX13" fmla="*/ 6679368 w 10020924"/>
              <a:gd name="connsiteY13" fmla="*/ 1156413 h 2041903"/>
              <a:gd name="connsiteX14" fmla="*/ 6679368 w 10020924"/>
              <a:gd name="connsiteY14" fmla="*/ 830244 h 2041903"/>
              <a:gd name="connsiteX15" fmla="*/ 6558679 w 10020924"/>
              <a:gd name="connsiteY15" fmla="*/ 689323 h 2041903"/>
              <a:gd name="connsiteX16" fmla="*/ 9072763 w 10020924"/>
              <a:gd name="connsiteY16" fmla="*/ 463851 h 2041903"/>
              <a:gd name="connsiteX17" fmla="*/ 9678449 w 10020924"/>
              <a:gd name="connsiteY17" fmla="*/ 463851 h 2041903"/>
              <a:gd name="connsiteX18" fmla="*/ 10020924 w 10020924"/>
              <a:gd name="connsiteY18" fmla="*/ 826574 h 2041903"/>
              <a:gd name="connsiteX19" fmla="*/ 10020924 w 10020924"/>
              <a:gd name="connsiteY19" fmla="*/ 1522671 h 2041903"/>
              <a:gd name="connsiteX20" fmla="*/ 9304207 w 10020924"/>
              <a:gd name="connsiteY20" fmla="*/ 1522671 h 2041903"/>
              <a:gd name="connsiteX21" fmla="*/ 9015771 w 10020924"/>
              <a:gd name="connsiteY21" fmla="*/ 1219793 h 2041903"/>
              <a:gd name="connsiteX22" fmla="*/ 9015771 w 10020924"/>
              <a:gd name="connsiteY22" fmla="*/ 1169781 h 2041903"/>
              <a:gd name="connsiteX23" fmla="*/ 9294061 w 10020924"/>
              <a:gd name="connsiteY23" fmla="*/ 866738 h 2041903"/>
              <a:gd name="connsiteX24" fmla="*/ 9782829 w 10020924"/>
              <a:gd name="connsiteY24" fmla="*/ 866738 h 2041903"/>
              <a:gd name="connsiteX25" fmla="*/ 9782707 w 10020924"/>
              <a:gd name="connsiteY25" fmla="*/ 829349 h 2041903"/>
              <a:gd name="connsiteX26" fmla="*/ 9662481 w 10020924"/>
              <a:gd name="connsiteY26" fmla="*/ 688428 h 2041903"/>
              <a:gd name="connsiteX27" fmla="*/ 9072763 w 10020924"/>
              <a:gd name="connsiteY27" fmla="*/ 688428 h 2041903"/>
              <a:gd name="connsiteX28" fmla="*/ 8071817 w 10020924"/>
              <a:gd name="connsiteY28" fmla="*/ 463851 h 2041903"/>
              <a:gd name="connsiteX29" fmla="*/ 8991911 w 10020924"/>
              <a:gd name="connsiteY29" fmla="*/ 463851 h 2041903"/>
              <a:gd name="connsiteX30" fmla="*/ 8991911 w 10020924"/>
              <a:gd name="connsiteY30" fmla="*/ 686668 h 2041903"/>
              <a:gd name="connsiteX31" fmla="*/ 8652240 w 10020924"/>
              <a:gd name="connsiteY31" fmla="*/ 686668 h 2041903"/>
              <a:gd name="connsiteX32" fmla="*/ 8652240 w 10020924"/>
              <a:gd name="connsiteY32" fmla="*/ 1522955 h 2041903"/>
              <a:gd name="connsiteX33" fmla="*/ 8411534 w 10020924"/>
              <a:gd name="connsiteY33" fmla="*/ 1522955 h 2041903"/>
              <a:gd name="connsiteX34" fmla="*/ 8411534 w 10020924"/>
              <a:gd name="connsiteY34" fmla="*/ 686668 h 2041903"/>
              <a:gd name="connsiteX35" fmla="*/ 8071817 w 10020924"/>
              <a:gd name="connsiteY35" fmla="*/ 686668 h 2041903"/>
              <a:gd name="connsiteX36" fmla="*/ 7075333 w 10020924"/>
              <a:gd name="connsiteY36" fmla="*/ 463851 h 2041903"/>
              <a:gd name="connsiteX37" fmla="*/ 7681075 w 10020924"/>
              <a:gd name="connsiteY37" fmla="*/ 463851 h 2041903"/>
              <a:gd name="connsiteX38" fmla="*/ 8023417 w 10020924"/>
              <a:gd name="connsiteY38" fmla="*/ 826574 h 2041903"/>
              <a:gd name="connsiteX39" fmla="*/ 8023417 w 10020924"/>
              <a:gd name="connsiteY39" fmla="*/ 1522671 h 2041903"/>
              <a:gd name="connsiteX40" fmla="*/ 7306759 w 10020924"/>
              <a:gd name="connsiteY40" fmla="*/ 1522671 h 2041903"/>
              <a:gd name="connsiteX41" fmla="*/ 7018293 w 10020924"/>
              <a:gd name="connsiteY41" fmla="*/ 1219793 h 2041903"/>
              <a:gd name="connsiteX42" fmla="*/ 7018293 w 10020924"/>
              <a:gd name="connsiteY42" fmla="*/ 1169781 h 2041903"/>
              <a:gd name="connsiteX43" fmla="*/ 7296628 w 10020924"/>
              <a:gd name="connsiteY43" fmla="*/ 866738 h 2041903"/>
              <a:gd name="connsiteX44" fmla="*/ 7785307 w 10020924"/>
              <a:gd name="connsiteY44" fmla="*/ 866738 h 2041903"/>
              <a:gd name="connsiteX45" fmla="*/ 7785307 w 10020924"/>
              <a:gd name="connsiteY45" fmla="*/ 829349 h 2041903"/>
              <a:gd name="connsiteX46" fmla="*/ 7665080 w 10020924"/>
              <a:gd name="connsiteY46" fmla="*/ 688428 h 2041903"/>
              <a:gd name="connsiteX47" fmla="*/ 7075333 w 10020924"/>
              <a:gd name="connsiteY47" fmla="*/ 688428 h 2041903"/>
              <a:gd name="connsiteX48" fmla="*/ 5930572 w 10020924"/>
              <a:gd name="connsiteY48" fmla="*/ 463851 h 2041903"/>
              <a:gd name="connsiteX49" fmla="*/ 6574718 w 10020924"/>
              <a:gd name="connsiteY49" fmla="*/ 463851 h 2041903"/>
              <a:gd name="connsiteX50" fmla="*/ 6925013 w 10020924"/>
              <a:gd name="connsiteY50" fmla="*/ 834884 h 2041903"/>
              <a:gd name="connsiteX51" fmla="*/ 6925013 w 10020924"/>
              <a:gd name="connsiteY51" fmla="*/ 1151743 h 2041903"/>
              <a:gd name="connsiteX52" fmla="*/ 6585968 w 10020924"/>
              <a:gd name="connsiteY52" fmla="*/ 1522671 h 2041903"/>
              <a:gd name="connsiteX53" fmla="*/ 5930572 w 10020924"/>
              <a:gd name="connsiteY53" fmla="*/ 1522671 h 2041903"/>
              <a:gd name="connsiteX54" fmla="*/ 4717895 w 10020924"/>
              <a:gd name="connsiteY54" fmla="*/ 463851 h 2041903"/>
              <a:gd name="connsiteX55" fmla="*/ 5638093 w 10020924"/>
              <a:gd name="connsiteY55" fmla="*/ 463851 h 2041903"/>
              <a:gd name="connsiteX56" fmla="*/ 5638093 w 10020924"/>
              <a:gd name="connsiteY56" fmla="*/ 686668 h 2041903"/>
              <a:gd name="connsiteX57" fmla="*/ 5298318 w 10020924"/>
              <a:gd name="connsiteY57" fmla="*/ 686668 h 2041903"/>
              <a:gd name="connsiteX58" fmla="*/ 5298318 w 10020924"/>
              <a:gd name="connsiteY58" fmla="*/ 1522955 h 2041903"/>
              <a:gd name="connsiteX59" fmla="*/ 5057626 w 10020924"/>
              <a:gd name="connsiteY59" fmla="*/ 1522955 h 2041903"/>
              <a:gd name="connsiteX60" fmla="*/ 5057626 w 10020924"/>
              <a:gd name="connsiteY60" fmla="*/ 686668 h 2041903"/>
              <a:gd name="connsiteX61" fmla="*/ 4717895 w 10020924"/>
              <a:gd name="connsiteY61" fmla="*/ 686668 h 2041903"/>
              <a:gd name="connsiteX62" fmla="*/ 3721291 w 10020924"/>
              <a:gd name="connsiteY62" fmla="*/ 463851 h 2041903"/>
              <a:gd name="connsiteX63" fmla="*/ 4641430 w 10020924"/>
              <a:gd name="connsiteY63" fmla="*/ 463851 h 2041903"/>
              <a:gd name="connsiteX64" fmla="*/ 4641430 w 10020924"/>
              <a:gd name="connsiteY64" fmla="*/ 686668 h 2041903"/>
              <a:gd name="connsiteX65" fmla="*/ 4301654 w 10020924"/>
              <a:gd name="connsiteY65" fmla="*/ 686668 h 2041903"/>
              <a:gd name="connsiteX66" fmla="*/ 4301654 w 10020924"/>
              <a:gd name="connsiteY66" fmla="*/ 1522955 h 2041903"/>
              <a:gd name="connsiteX67" fmla="*/ 4061067 w 10020924"/>
              <a:gd name="connsiteY67" fmla="*/ 1522955 h 2041903"/>
              <a:gd name="connsiteX68" fmla="*/ 4061067 w 10020924"/>
              <a:gd name="connsiteY68" fmla="*/ 686668 h 2041903"/>
              <a:gd name="connsiteX69" fmla="*/ 3721291 w 10020924"/>
              <a:gd name="connsiteY69" fmla="*/ 686668 h 2041903"/>
              <a:gd name="connsiteX70" fmla="*/ 2809822 w 10020924"/>
              <a:gd name="connsiteY70" fmla="*/ 452019 h 2041903"/>
              <a:gd name="connsiteX71" fmla="*/ 3016077 w 10020924"/>
              <a:gd name="connsiteY71" fmla="*/ 572753 h 2041903"/>
              <a:gd name="connsiteX72" fmla="*/ 3381948 w 10020924"/>
              <a:gd name="connsiteY72" fmla="*/ 1270566 h 2041903"/>
              <a:gd name="connsiteX73" fmla="*/ 3400240 w 10020924"/>
              <a:gd name="connsiteY73" fmla="*/ 1281756 h 2041903"/>
              <a:gd name="connsiteX74" fmla="*/ 3406134 w 10020924"/>
              <a:gd name="connsiteY74" fmla="*/ 1255736 h 2041903"/>
              <a:gd name="connsiteX75" fmla="*/ 3402657 w 10020924"/>
              <a:gd name="connsiteY75" fmla="*/ 1123946 h 2041903"/>
              <a:gd name="connsiteX76" fmla="*/ 3402657 w 10020924"/>
              <a:gd name="connsiteY76" fmla="*/ 463522 h 2041903"/>
              <a:gd name="connsiteX77" fmla="*/ 3639813 w 10020924"/>
              <a:gd name="connsiteY77" fmla="*/ 463522 h 2041903"/>
              <a:gd name="connsiteX78" fmla="*/ 3639813 w 10020924"/>
              <a:gd name="connsiteY78" fmla="*/ 1255333 h 2041903"/>
              <a:gd name="connsiteX79" fmla="*/ 3425426 w 10020924"/>
              <a:gd name="connsiteY79" fmla="*/ 1534727 h 2041903"/>
              <a:gd name="connsiteX80" fmla="*/ 3219125 w 10020924"/>
              <a:gd name="connsiteY80" fmla="*/ 1413949 h 2041903"/>
              <a:gd name="connsiteX81" fmla="*/ 2853165 w 10020924"/>
              <a:gd name="connsiteY81" fmla="*/ 716135 h 2041903"/>
              <a:gd name="connsiteX82" fmla="*/ 2834887 w 10020924"/>
              <a:gd name="connsiteY82" fmla="*/ 704930 h 2041903"/>
              <a:gd name="connsiteX83" fmla="*/ 2829009 w 10020924"/>
              <a:gd name="connsiteY83" fmla="*/ 730980 h 2041903"/>
              <a:gd name="connsiteX84" fmla="*/ 2832590 w 10020924"/>
              <a:gd name="connsiteY84" fmla="*/ 862725 h 2041903"/>
              <a:gd name="connsiteX85" fmla="*/ 2832590 w 10020924"/>
              <a:gd name="connsiteY85" fmla="*/ 1523194 h 2041903"/>
              <a:gd name="connsiteX86" fmla="*/ 2595360 w 10020924"/>
              <a:gd name="connsiteY86" fmla="*/ 1523194 h 2041903"/>
              <a:gd name="connsiteX87" fmla="*/ 2595360 w 10020924"/>
              <a:gd name="connsiteY87" fmla="*/ 731368 h 2041903"/>
              <a:gd name="connsiteX88" fmla="*/ 2809822 w 10020924"/>
              <a:gd name="connsiteY88" fmla="*/ 452019 h 2041903"/>
              <a:gd name="connsiteX89" fmla="*/ 1079247 w 10020924"/>
              <a:gd name="connsiteY89" fmla="*/ 330967 h 2041903"/>
              <a:gd name="connsiteX90" fmla="*/ 952084 w 10020924"/>
              <a:gd name="connsiteY90" fmla="*/ 465588 h 2041903"/>
              <a:gd name="connsiteX91" fmla="*/ 887125 w 10020924"/>
              <a:gd name="connsiteY91" fmla="*/ 684091 h 2041903"/>
              <a:gd name="connsiteX92" fmla="*/ 940315 w 10020924"/>
              <a:gd name="connsiteY92" fmla="*/ 833769 h 2041903"/>
              <a:gd name="connsiteX93" fmla="*/ 1079206 w 10020924"/>
              <a:gd name="connsiteY93" fmla="*/ 894946 h 2041903"/>
              <a:gd name="connsiteX94" fmla="*/ 1218097 w 10020924"/>
              <a:gd name="connsiteY94" fmla="*/ 833769 h 2041903"/>
              <a:gd name="connsiteX95" fmla="*/ 1271286 w 10020924"/>
              <a:gd name="connsiteY95" fmla="*/ 684091 h 2041903"/>
              <a:gd name="connsiteX96" fmla="*/ 1206328 w 10020924"/>
              <a:gd name="connsiteY96" fmla="*/ 465588 h 2041903"/>
              <a:gd name="connsiteX97" fmla="*/ 1079247 w 10020924"/>
              <a:gd name="connsiteY97" fmla="*/ 330967 h 2041903"/>
              <a:gd name="connsiteX98" fmla="*/ 805966 w 10020924"/>
              <a:gd name="connsiteY98" fmla="*/ 263259 h 2041903"/>
              <a:gd name="connsiteX99" fmla="*/ 446364 w 10020924"/>
              <a:gd name="connsiteY99" fmla="*/ 449558 h 2041903"/>
              <a:gd name="connsiteX100" fmla="*/ 316290 w 10020924"/>
              <a:gd name="connsiteY100" fmla="*/ 671430 h 2041903"/>
              <a:gd name="connsiteX101" fmla="*/ 265280 w 10020924"/>
              <a:gd name="connsiteY101" fmla="*/ 958605 h 2041903"/>
              <a:gd name="connsiteX102" fmla="*/ 329833 w 10020924"/>
              <a:gd name="connsiteY102" fmla="*/ 1280240 h 2041903"/>
              <a:gd name="connsiteX103" fmla="*/ 505249 w 10020924"/>
              <a:gd name="connsiteY103" fmla="*/ 1539802 h 2041903"/>
              <a:gd name="connsiteX104" fmla="*/ 764163 w 10020924"/>
              <a:gd name="connsiteY104" fmla="*/ 1713204 h 2041903"/>
              <a:gd name="connsiteX105" fmla="*/ 1079208 w 10020924"/>
              <a:gd name="connsiteY105" fmla="*/ 1776358 h 2041903"/>
              <a:gd name="connsiteX106" fmla="*/ 1394254 w 10020924"/>
              <a:gd name="connsiteY106" fmla="*/ 1713204 h 2041903"/>
              <a:gd name="connsiteX107" fmla="*/ 1653167 w 10020924"/>
              <a:gd name="connsiteY107" fmla="*/ 1539802 h 2041903"/>
              <a:gd name="connsiteX108" fmla="*/ 1828584 w 10020924"/>
              <a:gd name="connsiteY108" fmla="*/ 1280240 h 2041903"/>
              <a:gd name="connsiteX109" fmla="*/ 1893137 w 10020924"/>
              <a:gd name="connsiteY109" fmla="*/ 958605 h 2041903"/>
              <a:gd name="connsiteX110" fmla="*/ 1843297 w 10020924"/>
              <a:gd name="connsiteY110" fmla="*/ 674433 h 2041903"/>
              <a:gd name="connsiteX111" fmla="*/ 1715171 w 10020924"/>
              <a:gd name="connsiteY111" fmla="*/ 452650 h 2041903"/>
              <a:gd name="connsiteX112" fmla="*/ 1352451 w 10020924"/>
              <a:gd name="connsiteY112" fmla="*/ 263259 h 2041903"/>
              <a:gd name="connsiteX113" fmla="*/ 1489332 w 10020924"/>
              <a:gd name="connsiteY113" fmla="*/ 469668 h 2041903"/>
              <a:gd name="connsiteX114" fmla="*/ 1533501 w 10020924"/>
              <a:gd name="connsiteY114" fmla="*/ 697463 h 2041903"/>
              <a:gd name="connsiteX115" fmla="*/ 1395669 w 10020924"/>
              <a:gd name="connsiteY115" fmla="*/ 1031243 h 2041903"/>
              <a:gd name="connsiteX116" fmla="*/ 1079208 w 10020924"/>
              <a:gd name="connsiteY116" fmla="*/ 1160853 h 2041903"/>
              <a:gd name="connsiteX117" fmla="*/ 762748 w 10020924"/>
              <a:gd name="connsiteY117" fmla="*/ 1031243 h 2041903"/>
              <a:gd name="connsiteX118" fmla="*/ 624916 w 10020924"/>
              <a:gd name="connsiteY118" fmla="*/ 697463 h 2041903"/>
              <a:gd name="connsiteX119" fmla="*/ 673201 w 10020924"/>
              <a:gd name="connsiteY119" fmla="*/ 463015 h 2041903"/>
              <a:gd name="connsiteX120" fmla="*/ 805966 w 10020924"/>
              <a:gd name="connsiteY120" fmla="*/ 263259 h 2041903"/>
              <a:gd name="connsiteX121" fmla="*/ 817834 w 10020924"/>
              <a:gd name="connsiteY121" fmla="*/ 0 h 2041903"/>
              <a:gd name="connsiteX122" fmla="*/ 963091 w 10020924"/>
              <a:gd name="connsiteY122" fmla="*/ 14770 h 2041903"/>
              <a:gd name="connsiteX123" fmla="*/ 1079167 w 10020924"/>
              <a:gd name="connsiteY123" fmla="*/ 48893 h 2041903"/>
              <a:gd name="connsiteX124" fmla="*/ 1194646 w 10020924"/>
              <a:gd name="connsiteY124" fmla="*/ 14436 h 2041903"/>
              <a:gd name="connsiteX125" fmla="*/ 1340583 w 10020924"/>
              <a:gd name="connsiteY125" fmla="*/ 0 h 2041903"/>
              <a:gd name="connsiteX126" fmla="*/ 1649693 w 10020924"/>
              <a:gd name="connsiteY126" fmla="*/ 72213 h 2041903"/>
              <a:gd name="connsiteX127" fmla="*/ 1910677 w 10020924"/>
              <a:gd name="connsiteY127" fmla="*/ 272891 h 2041903"/>
              <a:gd name="connsiteX128" fmla="*/ 2091072 w 10020924"/>
              <a:gd name="connsiteY128" fmla="*/ 578096 h 2041903"/>
              <a:gd name="connsiteX129" fmla="*/ 2158417 w 10020924"/>
              <a:gd name="connsiteY129" fmla="*/ 963886 h 2041903"/>
              <a:gd name="connsiteX130" fmla="*/ 2071704 w 10020924"/>
              <a:gd name="connsiteY130" fmla="*/ 1388805 h 2041903"/>
              <a:gd name="connsiteX131" fmla="*/ 1837251 w 10020924"/>
              <a:gd name="connsiteY131" fmla="*/ 1730875 h 2041903"/>
              <a:gd name="connsiteX132" fmla="*/ 1493585 w 10020924"/>
              <a:gd name="connsiteY132" fmla="*/ 1958956 h 2041903"/>
              <a:gd name="connsiteX133" fmla="*/ 1079208 w 10020924"/>
              <a:gd name="connsiteY133" fmla="*/ 2041903 h 2041903"/>
              <a:gd name="connsiteX134" fmla="*/ 664832 w 10020924"/>
              <a:gd name="connsiteY134" fmla="*/ 1958956 h 2041903"/>
              <a:gd name="connsiteX135" fmla="*/ 321166 w 10020924"/>
              <a:gd name="connsiteY135" fmla="*/ 1730875 h 2041903"/>
              <a:gd name="connsiteX136" fmla="*/ 86713 w 10020924"/>
              <a:gd name="connsiteY136" fmla="*/ 1388805 h 2041903"/>
              <a:gd name="connsiteX137" fmla="*/ 0 w 10020924"/>
              <a:gd name="connsiteY137" fmla="*/ 963886 h 2041903"/>
              <a:gd name="connsiteX138" fmla="*/ 67345 w 10020924"/>
              <a:gd name="connsiteY138" fmla="*/ 578096 h 2041903"/>
              <a:gd name="connsiteX139" fmla="*/ 247740 w 10020924"/>
              <a:gd name="connsiteY139" fmla="*/ 272891 h 2041903"/>
              <a:gd name="connsiteX140" fmla="*/ 508723 w 10020924"/>
              <a:gd name="connsiteY140" fmla="*/ 72213 h 2041903"/>
              <a:gd name="connsiteX141" fmla="*/ 817834 w 10020924"/>
              <a:gd name="connsiteY141" fmla="*/ 0 h 204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0020924" h="2041903">
                <a:moveTo>
                  <a:pt x="9329240" y="1080290"/>
                </a:moveTo>
                <a:cubicBezTo>
                  <a:pt x="9292358" y="1080290"/>
                  <a:pt x="9251983" y="1096116"/>
                  <a:pt x="9251983" y="1187029"/>
                </a:cubicBezTo>
                <a:cubicBezTo>
                  <a:pt x="9251983" y="1277880"/>
                  <a:pt x="9292801" y="1296468"/>
                  <a:pt x="9329240" y="1296468"/>
                </a:cubicBezTo>
                <a:lnTo>
                  <a:pt x="9782722" y="1296468"/>
                </a:lnTo>
                <a:lnTo>
                  <a:pt x="9782722" y="1080290"/>
                </a:lnTo>
                <a:close/>
                <a:moveTo>
                  <a:pt x="7331825" y="1080290"/>
                </a:moveTo>
                <a:cubicBezTo>
                  <a:pt x="7294927" y="1080290"/>
                  <a:pt x="7254583" y="1096116"/>
                  <a:pt x="7254583" y="1187029"/>
                </a:cubicBezTo>
                <a:cubicBezTo>
                  <a:pt x="7254583" y="1277880"/>
                  <a:pt x="7295379" y="1296468"/>
                  <a:pt x="7331825" y="1296468"/>
                </a:cubicBezTo>
                <a:lnTo>
                  <a:pt x="7785307" y="1296468"/>
                </a:lnTo>
                <a:lnTo>
                  <a:pt x="7785307" y="1080290"/>
                </a:lnTo>
                <a:close/>
                <a:moveTo>
                  <a:pt x="6171264" y="689323"/>
                </a:moveTo>
                <a:lnTo>
                  <a:pt x="6171264" y="1297318"/>
                </a:lnTo>
                <a:lnTo>
                  <a:pt x="6558679" y="1297318"/>
                </a:lnTo>
                <a:cubicBezTo>
                  <a:pt x="6645146" y="1297318"/>
                  <a:pt x="6679368" y="1257837"/>
                  <a:pt x="6679368" y="1156413"/>
                </a:cubicBezTo>
                <a:lnTo>
                  <a:pt x="6679368" y="830244"/>
                </a:lnTo>
                <a:cubicBezTo>
                  <a:pt x="6679368" y="728827"/>
                  <a:pt x="6645146" y="689323"/>
                  <a:pt x="6558679" y="689323"/>
                </a:cubicBezTo>
                <a:close/>
                <a:moveTo>
                  <a:pt x="9072763" y="463851"/>
                </a:moveTo>
                <a:lnTo>
                  <a:pt x="9678449" y="463851"/>
                </a:lnTo>
                <a:cubicBezTo>
                  <a:pt x="9932730" y="463851"/>
                  <a:pt x="10020924" y="559816"/>
                  <a:pt x="10020924" y="826574"/>
                </a:cubicBezTo>
                <a:lnTo>
                  <a:pt x="10020924" y="1522671"/>
                </a:lnTo>
                <a:lnTo>
                  <a:pt x="9304207" y="1522671"/>
                </a:lnTo>
                <a:cubicBezTo>
                  <a:pt x="9111641" y="1522671"/>
                  <a:pt x="9015771" y="1435849"/>
                  <a:pt x="9015771" y="1219793"/>
                </a:cubicBezTo>
                <a:lnTo>
                  <a:pt x="9015771" y="1169781"/>
                </a:lnTo>
                <a:cubicBezTo>
                  <a:pt x="9015771" y="959714"/>
                  <a:pt x="9108248" y="866738"/>
                  <a:pt x="9294061" y="866738"/>
                </a:cubicBezTo>
                <a:lnTo>
                  <a:pt x="9782829" y="866738"/>
                </a:lnTo>
                <a:cubicBezTo>
                  <a:pt x="9782829" y="858122"/>
                  <a:pt x="9782707" y="829861"/>
                  <a:pt x="9782707" y="829349"/>
                </a:cubicBezTo>
                <a:cubicBezTo>
                  <a:pt x="9782707" y="727955"/>
                  <a:pt x="9749047" y="688428"/>
                  <a:pt x="9662481" y="688428"/>
                </a:cubicBezTo>
                <a:lnTo>
                  <a:pt x="9072763" y="688428"/>
                </a:lnTo>
                <a:close/>
                <a:moveTo>
                  <a:pt x="8071817" y="463851"/>
                </a:moveTo>
                <a:lnTo>
                  <a:pt x="8991911" y="463851"/>
                </a:lnTo>
                <a:lnTo>
                  <a:pt x="8991911" y="686668"/>
                </a:lnTo>
                <a:lnTo>
                  <a:pt x="8652240" y="686668"/>
                </a:lnTo>
                <a:lnTo>
                  <a:pt x="8652240" y="1522955"/>
                </a:lnTo>
                <a:lnTo>
                  <a:pt x="8411534" y="1522955"/>
                </a:lnTo>
                <a:lnTo>
                  <a:pt x="8411534" y="686668"/>
                </a:lnTo>
                <a:lnTo>
                  <a:pt x="8071817" y="686668"/>
                </a:lnTo>
                <a:close/>
                <a:moveTo>
                  <a:pt x="7075333" y="463851"/>
                </a:moveTo>
                <a:lnTo>
                  <a:pt x="7681075" y="463851"/>
                </a:lnTo>
                <a:cubicBezTo>
                  <a:pt x="7935303" y="463851"/>
                  <a:pt x="8023424" y="559816"/>
                  <a:pt x="8023417" y="826574"/>
                </a:cubicBezTo>
                <a:lnTo>
                  <a:pt x="8023417" y="1522671"/>
                </a:lnTo>
                <a:lnTo>
                  <a:pt x="7306759" y="1522671"/>
                </a:lnTo>
                <a:cubicBezTo>
                  <a:pt x="7114170" y="1522671"/>
                  <a:pt x="7018293" y="1435849"/>
                  <a:pt x="7018293" y="1219793"/>
                </a:cubicBezTo>
                <a:lnTo>
                  <a:pt x="7018293" y="1169781"/>
                </a:lnTo>
                <a:cubicBezTo>
                  <a:pt x="7018293" y="959714"/>
                  <a:pt x="7110792" y="866738"/>
                  <a:pt x="7296628" y="866738"/>
                </a:cubicBezTo>
                <a:lnTo>
                  <a:pt x="7785307" y="866738"/>
                </a:lnTo>
                <a:lnTo>
                  <a:pt x="7785307" y="829349"/>
                </a:lnTo>
                <a:cubicBezTo>
                  <a:pt x="7785307" y="727955"/>
                  <a:pt x="7751547" y="688428"/>
                  <a:pt x="7665080" y="688428"/>
                </a:cubicBezTo>
                <a:lnTo>
                  <a:pt x="7075333" y="688428"/>
                </a:lnTo>
                <a:close/>
                <a:moveTo>
                  <a:pt x="5930572" y="463851"/>
                </a:moveTo>
                <a:lnTo>
                  <a:pt x="6574718" y="463851"/>
                </a:lnTo>
                <a:cubicBezTo>
                  <a:pt x="6817412" y="463851"/>
                  <a:pt x="6925013" y="557409"/>
                  <a:pt x="6925013" y="834884"/>
                </a:cubicBezTo>
                <a:lnTo>
                  <a:pt x="6925013" y="1151743"/>
                </a:lnTo>
                <a:cubicBezTo>
                  <a:pt x="6925013" y="1394650"/>
                  <a:pt x="6843589" y="1522671"/>
                  <a:pt x="6585968" y="1522671"/>
                </a:cubicBezTo>
                <a:lnTo>
                  <a:pt x="5930572" y="1522671"/>
                </a:lnTo>
                <a:close/>
                <a:moveTo>
                  <a:pt x="4717895" y="463851"/>
                </a:moveTo>
                <a:lnTo>
                  <a:pt x="5638093" y="463851"/>
                </a:lnTo>
                <a:lnTo>
                  <a:pt x="5638093" y="686668"/>
                </a:lnTo>
                <a:lnTo>
                  <a:pt x="5298318" y="686668"/>
                </a:lnTo>
                <a:lnTo>
                  <a:pt x="5298318" y="1522955"/>
                </a:lnTo>
                <a:lnTo>
                  <a:pt x="5057626" y="1522955"/>
                </a:lnTo>
                <a:lnTo>
                  <a:pt x="5057626" y="686668"/>
                </a:lnTo>
                <a:lnTo>
                  <a:pt x="4717895" y="686668"/>
                </a:lnTo>
                <a:close/>
                <a:moveTo>
                  <a:pt x="3721291" y="463851"/>
                </a:moveTo>
                <a:lnTo>
                  <a:pt x="4641430" y="463851"/>
                </a:lnTo>
                <a:lnTo>
                  <a:pt x="4641430" y="686668"/>
                </a:lnTo>
                <a:lnTo>
                  <a:pt x="4301654" y="686668"/>
                </a:lnTo>
                <a:lnTo>
                  <a:pt x="4301654" y="1522955"/>
                </a:lnTo>
                <a:lnTo>
                  <a:pt x="4061067" y="1522955"/>
                </a:lnTo>
                <a:lnTo>
                  <a:pt x="4061067" y="686668"/>
                </a:lnTo>
                <a:lnTo>
                  <a:pt x="3721291" y="686668"/>
                </a:lnTo>
                <a:close/>
                <a:moveTo>
                  <a:pt x="2809822" y="452019"/>
                </a:moveTo>
                <a:cubicBezTo>
                  <a:pt x="2915562" y="452019"/>
                  <a:pt x="2970732" y="501487"/>
                  <a:pt x="3016077" y="572753"/>
                </a:cubicBezTo>
                <a:cubicBezTo>
                  <a:pt x="3055320" y="634446"/>
                  <a:pt x="3376830" y="1260842"/>
                  <a:pt x="3381948" y="1270566"/>
                </a:cubicBezTo>
                <a:cubicBezTo>
                  <a:pt x="3386677" y="1279328"/>
                  <a:pt x="3393442" y="1285729"/>
                  <a:pt x="3400240" y="1281756"/>
                </a:cubicBezTo>
                <a:cubicBezTo>
                  <a:pt x="3406237" y="1278349"/>
                  <a:pt x="3406646" y="1267378"/>
                  <a:pt x="3406134" y="1255736"/>
                </a:cubicBezTo>
                <a:cubicBezTo>
                  <a:pt x="3405492" y="1241619"/>
                  <a:pt x="3402657" y="1171378"/>
                  <a:pt x="3402657" y="1123946"/>
                </a:cubicBezTo>
                <a:lnTo>
                  <a:pt x="3402657" y="463522"/>
                </a:lnTo>
                <a:lnTo>
                  <a:pt x="3639813" y="463522"/>
                </a:lnTo>
                <a:lnTo>
                  <a:pt x="3639813" y="1255333"/>
                </a:lnTo>
                <a:cubicBezTo>
                  <a:pt x="3639813" y="1491113"/>
                  <a:pt x="3523557" y="1534727"/>
                  <a:pt x="3425426" y="1534727"/>
                </a:cubicBezTo>
                <a:cubicBezTo>
                  <a:pt x="3319670" y="1534727"/>
                  <a:pt x="3264509" y="1485221"/>
                  <a:pt x="3219125" y="1413949"/>
                </a:cubicBezTo>
                <a:cubicBezTo>
                  <a:pt x="3155813" y="1314503"/>
                  <a:pt x="2857763" y="724966"/>
                  <a:pt x="2853165" y="716135"/>
                </a:cubicBezTo>
                <a:cubicBezTo>
                  <a:pt x="2848558" y="707335"/>
                  <a:pt x="2841793" y="701034"/>
                  <a:pt x="2834887" y="704930"/>
                </a:cubicBezTo>
                <a:cubicBezTo>
                  <a:pt x="2829005" y="708344"/>
                  <a:pt x="2828497" y="719338"/>
                  <a:pt x="2829009" y="730980"/>
                </a:cubicBezTo>
                <a:cubicBezTo>
                  <a:pt x="2829628" y="745090"/>
                  <a:pt x="2832590" y="815378"/>
                  <a:pt x="2832590" y="862725"/>
                </a:cubicBezTo>
                <a:lnTo>
                  <a:pt x="2832590" y="1523194"/>
                </a:lnTo>
                <a:lnTo>
                  <a:pt x="2595360" y="1523194"/>
                </a:lnTo>
                <a:lnTo>
                  <a:pt x="2595360" y="731368"/>
                </a:lnTo>
                <a:cubicBezTo>
                  <a:pt x="2595360" y="495611"/>
                  <a:pt x="2711606" y="452019"/>
                  <a:pt x="2809822" y="452019"/>
                </a:cubicBezTo>
                <a:close/>
                <a:moveTo>
                  <a:pt x="1079247" y="330967"/>
                </a:moveTo>
                <a:cubicBezTo>
                  <a:pt x="1039101" y="354484"/>
                  <a:pt x="989740" y="403598"/>
                  <a:pt x="952084" y="465588"/>
                </a:cubicBezTo>
                <a:cubicBezTo>
                  <a:pt x="914427" y="527577"/>
                  <a:pt x="887125" y="603548"/>
                  <a:pt x="887125" y="684091"/>
                </a:cubicBezTo>
                <a:cubicBezTo>
                  <a:pt x="887125" y="743091"/>
                  <a:pt x="906578" y="795805"/>
                  <a:pt x="940315" y="833769"/>
                </a:cubicBezTo>
                <a:cubicBezTo>
                  <a:pt x="974052" y="871732"/>
                  <a:pt x="1022072" y="894946"/>
                  <a:pt x="1079206" y="894946"/>
                </a:cubicBezTo>
                <a:cubicBezTo>
                  <a:pt x="1136340" y="894946"/>
                  <a:pt x="1184360" y="871732"/>
                  <a:pt x="1218097" y="833769"/>
                </a:cubicBezTo>
                <a:cubicBezTo>
                  <a:pt x="1251833" y="795805"/>
                  <a:pt x="1271286" y="743091"/>
                  <a:pt x="1271286" y="684091"/>
                </a:cubicBezTo>
                <a:cubicBezTo>
                  <a:pt x="1271286" y="603548"/>
                  <a:pt x="1243984" y="527577"/>
                  <a:pt x="1206328" y="465588"/>
                </a:cubicBezTo>
                <a:cubicBezTo>
                  <a:pt x="1168672" y="403598"/>
                  <a:pt x="1110735" y="347874"/>
                  <a:pt x="1079247" y="330967"/>
                </a:cubicBezTo>
                <a:close/>
                <a:moveTo>
                  <a:pt x="805966" y="263259"/>
                </a:moveTo>
                <a:cubicBezTo>
                  <a:pt x="686954" y="257894"/>
                  <a:pt x="551782" y="326830"/>
                  <a:pt x="446364" y="449558"/>
                </a:cubicBezTo>
                <a:cubicBezTo>
                  <a:pt x="393654" y="510922"/>
                  <a:pt x="348383" y="585734"/>
                  <a:pt x="316290" y="671430"/>
                </a:cubicBezTo>
                <a:cubicBezTo>
                  <a:pt x="284196" y="757125"/>
                  <a:pt x="265280" y="853705"/>
                  <a:pt x="265280" y="958605"/>
                </a:cubicBezTo>
                <a:cubicBezTo>
                  <a:pt x="265280" y="1073486"/>
                  <a:pt x="288318" y="1182036"/>
                  <a:pt x="329833" y="1280240"/>
                </a:cubicBezTo>
                <a:cubicBezTo>
                  <a:pt x="371348" y="1378444"/>
                  <a:pt x="431341" y="1466303"/>
                  <a:pt x="505249" y="1539802"/>
                </a:cubicBezTo>
                <a:cubicBezTo>
                  <a:pt x="579158" y="1613301"/>
                  <a:pt x="666983" y="1672440"/>
                  <a:pt x="764163" y="1713204"/>
                </a:cubicBezTo>
                <a:cubicBezTo>
                  <a:pt x="861343" y="1753969"/>
                  <a:pt x="967878" y="1776358"/>
                  <a:pt x="1079208" y="1776358"/>
                </a:cubicBezTo>
                <a:cubicBezTo>
                  <a:pt x="1190538" y="1776358"/>
                  <a:pt x="1297074" y="1753969"/>
                  <a:pt x="1394254" y="1713204"/>
                </a:cubicBezTo>
                <a:cubicBezTo>
                  <a:pt x="1491434" y="1672440"/>
                  <a:pt x="1579259" y="1613301"/>
                  <a:pt x="1653167" y="1539802"/>
                </a:cubicBezTo>
                <a:cubicBezTo>
                  <a:pt x="1727076" y="1466303"/>
                  <a:pt x="1787068" y="1378444"/>
                  <a:pt x="1828584" y="1280240"/>
                </a:cubicBezTo>
                <a:cubicBezTo>
                  <a:pt x="1870099" y="1182036"/>
                  <a:pt x="1893137" y="1073486"/>
                  <a:pt x="1893137" y="958605"/>
                </a:cubicBezTo>
                <a:cubicBezTo>
                  <a:pt x="1893137" y="855344"/>
                  <a:pt x="1874740" y="759689"/>
                  <a:pt x="1843297" y="674433"/>
                </a:cubicBezTo>
                <a:cubicBezTo>
                  <a:pt x="1811852" y="589176"/>
                  <a:pt x="1767361" y="514318"/>
                  <a:pt x="1715171" y="452650"/>
                </a:cubicBezTo>
                <a:cubicBezTo>
                  <a:pt x="1610792" y="329313"/>
                  <a:pt x="1475621" y="258738"/>
                  <a:pt x="1352451" y="263259"/>
                </a:cubicBezTo>
                <a:cubicBezTo>
                  <a:pt x="1412945" y="322179"/>
                  <a:pt x="1458865" y="394141"/>
                  <a:pt x="1489332" y="469668"/>
                </a:cubicBezTo>
                <a:cubicBezTo>
                  <a:pt x="1519800" y="545194"/>
                  <a:pt x="1534815" y="624285"/>
                  <a:pt x="1533501" y="697463"/>
                </a:cubicBezTo>
                <a:cubicBezTo>
                  <a:pt x="1533501" y="833577"/>
                  <a:pt x="1479467" y="949424"/>
                  <a:pt x="1395669" y="1031243"/>
                </a:cubicBezTo>
                <a:cubicBezTo>
                  <a:pt x="1311871" y="1113062"/>
                  <a:pt x="1198308" y="1160853"/>
                  <a:pt x="1079208" y="1160853"/>
                </a:cubicBezTo>
                <a:cubicBezTo>
                  <a:pt x="960109" y="1160853"/>
                  <a:pt x="846546" y="1113062"/>
                  <a:pt x="762748" y="1031243"/>
                </a:cubicBezTo>
                <a:cubicBezTo>
                  <a:pt x="678950" y="949424"/>
                  <a:pt x="624916" y="833577"/>
                  <a:pt x="624916" y="697463"/>
                </a:cubicBezTo>
                <a:cubicBezTo>
                  <a:pt x="624916" y="618236"/>
                  <a:pt x="642018" y="537734"/>
                  <a:pt x="673201" y="463015"/>
                </a:cubicBezTo>
                <a:cubicBezTo>
                  <a:pt x="704383" y="388296"/>
                  <a:pt x="749646" y="319359"/>
                  <a:pt x="805966" y="263259"/>
                </a:cubicBezTo>
                <a:close/>
                <a:moveTo>
                  <a:pt x="817834" y="0"/>
                </a:moveTo>
                <a:cubicBezTo>
                  <a:pt x="866589" y="0"/>
                  <a:pt x="917272" y="5772"/>
                  <a:pt x="963091" y="14770"/>
                </a:cubicBezTo>
                <a:cubicBezTo>
                  <a:pt x="1008909" y="23768"/>
                  <a:pt x="1049865" y="35991"/>
                  <a:pt x="1079167" y="48893"/>
                </a:cubicBezTo>
                <a:cubicBezTo>
                  <a:pt x="1107617" y="35545"/>
                  <a:pt x="1148593" y="23322"/>
                  <a:pt x="1194646" y="14436"/>
                </a:cubicBezTo>
                <a:cubicBezTo>
                  <a:pt x="1240699" y="5549"/>
                  <a:pt x="1291827" y="0"/>
                  <a:pt x="1340583" y="0"/>
                </a:cubicBezTo>
                <a:cubicBezTo>
                  <a:pt x="1448034" y="0"/>
                  <a:pt x="1552874" y="25401"/>
                  <a:pt x="1649693" y="72213"/>
                </a:cubicBezTo>
                <a:cubicBezTo>
                  <a:pt x="1746513" y="119025"/>
                  <a:pt x="1835310" y="187248"/>
                  <a:pt x="1910677" y="272891"/>
                </a:cubicBezTo>
                <a:cubicBezTo>
                  <a:pt x="1986043" y="358535"/>
                  <a:pt x="2047978" y="461600"/>
                  <a:pt x="2091072" y="578096"/>
                </a:cubicBezTo>
                <a:cubicBezTo>
                  <a:pt x="2134165" y="694592"/>
                  <a:pt x="2158417" y="824518"/>
                  <a:pt x="2158417" y="963886"/>
                </a:cubicBezTo>
                <a:cubicBezTo>
                  <a:pt x="2158417" y="1115873"/>
                  <a:pt x="2127372" y="1259243"/>
                  <a:pt x="2071704" y="1388805"/>
                </a:cubicBezTo>
                <a:cubicBezTo>
                  <a:pt x="2016036" y="1518366"/>
                  <a:pt x="1935744" y="1634120"/>
                  <a:pt x="1837251" y="1730875"/>
                </a:cubicBezTo>
                <a:cubicBezTo>
                  <a:pt x="1738759" y="1827631"/>
                  <a:pt x="1622064" y="1905388"/>
                  <a:pt x="1493585" y="1958956"/>
                </a:cubicBezTo>
                <a:cubicBezTo>
                  <a:pt x="1365105" y="2012524"/>
                  <a:pt x="1224841" y="2041903"/>
                  <a:pt x="1079208" y="2041903"/>
                </a:cubicBezTo>
                <a:cubicBezTo>
                  <a:pt x="933576" y="2041903"/>
                  <a:pt x="793312" y="2012524"/>
                  <a:pt x="664832" y="1958956"/>
                </a:cubicBezTo>
                <a:cubicBezTo>
                  <a:pt x="536353" y="1905388"/>
                  <a:pt x="419658" y="1827631"/>
                  <a:pt x="321166" y="1730875"/>
                </a:cubicBezTo>
                <a:cubicBezTo>
                  <a:pt x="222673" y="1634120"/>
                  <a:pt x="142381" y="1518366"/>
                  <a:pt x="86713" y="1388805"/>
                </a:cubicBezTo>
                <a:cubicBezTo>
                  <a:pt x="31045" y="1259243"/>
                  <a:pt x="0" y="1115873"/>
                  <a:pt x="0" y="963886"/>
                </a:cubicBezTo>
                <a:cubicBezTo>
                  <a:pt x="0" y="824518"/>
                  <a:pt x="24252" y="694592"/>
                  <a:pt x="67345" y="578096"/>
                </a:cubicBezTo>
                <a:cubicBezTo>
                  <a:pt x="110439" y="461600"/>
                  <a:pt x="172374" y="358535"/>
                  <a:pt x="247740" y="272891"/>
                </a:cubicBezTo>
                <a:cubicBezTo>
                  <a:pt x="323106" y="187248"/>
                  <a:pt x="411904" y="119025"/>
                  <a:pt x="508723" y="72213"/>
                </a:cubicBezTo>
                <a:cubicBezTo>
                  <a:pt x="605542" y="25401"/>
                  <a:pt x="710382" y="0"/>
                  <a:pt x="817834" y="0"/>
                </a:cubicBezTo>
                <a:close/>
              </a:path>
            </a:pathLst>
          </a:custGeom>
          <a:solidFill>
            <a:schemeClr val="tx1"/>
          </a:solidFill>
          <a:ln w="7639"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FBC86507-8818-12F6-C5AC-0E404F294A36}"/>
              </a:ext>
            </a:extLst>
          </p:cNvPr>
          <p:cNvSpPr txBox="1"/>
          <p:nvPr userDrawn="1">
            <p:extLst>
              <p:ext uri="{1162E1C5-73C7-4A58-AE30-91384D911F3F}">
                <p184:classification xmlns:p184="http://schemas.microsoft.com/office/powerpoint/2018/4/main" val="ftr"/>
              </p:ext>
            </p:extLst>
          </p:nvPr>
        </p:nvSpPr>
        <p:spPr>
          <a:xfrm>
            <a:off x="5516563" y="6672580"/>
            <a:ext cx="1187450" cy="121920"/>
          </a:xfrm>
          <a:prstGeom prst="rect">
            <a:avLst/>
          </a:prstGeom>
        </p:spPr>
        <p:txBody>
          <a:bodyPr horzOverflow="overflow" lIns="0" tIns="0" rIns="0" bIns="0">
            <a:spAutoFit/>
          </a:bodyPr>
          <a:lstStyle/>
          <a:p>
            <a:pPr algn="l"/>
            <a:r>
              <a:rPr lang="hu-H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2472984324"/>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Lst>
  <p:hf hdr="0"/>
  <p:txStyles>
    <p:titleStyle>
      <a:lvl1pPr algn="l" defTabSz="914400" rtl="0" eaLnBrk="1" latinLnBrk="0" hangingPunct="1">
        <a:lnSpc>
          <a:spcPct val="90000"/>
        </a:lnSpc>
        <a:spcBef>
          <a:spcPct val="0"/>
        </a:spcBef>
        <a:buNone/>
        <a:defRPr lang="en-US" sz="2000" kern="1200" dirty="0">
          <a:solidFill>
            <a:srgbClr val="19A3FC"/>
          </a:solidFill>
          <a:latin typeface="Arial" panose="020B0604020202020204" pitchFamily="34" charset="0"/>
          <a:ea typeface="+mj-ea"/>
          <a:cs typeface="Arial" panose="020B0604020202020204" pitchFamily="34" charset="0"/>
        </a:defRPr>
      </a:lvl1pPr>
    </p:titleStyle>
    <p:bodyStyle>
      <a:lvl1pPr marL="227013" indent="-227013"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98513"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0015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712913"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11455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Date">
            <a:extLst>
              <a:ext uri="{FF2B5EF4-FFF2-40B4-BE49-F238E27FC236}">
                <a16:creationId xmlns:a16="http://schemas.microsoft.com/office/drawing/2014/main" id="{50A5D791-A482-EDEF-8A3C-D4FB9FECC660}"/>
              </a:ext>
            </a:extLst>
          </p:cNvPr>
          <p:cNvSpPr>
            <a:spLocks noGrp="1"/>
          </p:cNvSpPr>
          <p:nvPr>
            <p:ph type="dt" sz="half" idx="2"/>
          </p:nvPr>
        </p:nvSpPr>
        <p:spPr>
          <a:xfrm>
            <a:off x="381000" y="6400801"/>
            <a:ext cx="914400" cy="304799"/>
          </a:xfrm>
          <a:prstGeom prst="rect">
            <a:avLst/>
          </a:prstGeom>
          <a:ln w="3175">
            <a:noFill/>
          </a:ln>
        </p:spPr>
        <p:txBody>
          <a:bodyPr vert="horz" lIns="0" tIns="0" rIns="0" bIns="0" rtlCol="0" anchor="ctr"/>
          <a:lstStyle>
            <a:lvl1pPr algn="l">
              <a:defRPr sz="800">
                <a:solidFill>
                  <a:schemeClr val="tx1"/>
                </a:solidFill>
              </a:defRPr>
            </a:lvl1pPr>
          </a:lstStyle>
          <a:p>
            <a:r>
              <a:rPr lang="en-US" noProof="0"/>
              <a:t>January 2026</a:t>
            </a:r>
          </a:p>
        </p:txBody>
      </p:sp>
      <p:sp>
        <p:nvSpPr>
          <p:cNvPr id="2" name="Title">
            <a:extLst>
              <a:ext uri="{FF2B5EF4-FFF2-40B4-BE49-F238E27FC236}">
                <a16:creationId xmlns:a16="http://schemas.microsoft.com/office/drawing/2014/main" id="{CC985B73-0F18-F280-6DFA-98D9E7E3C523}"/>
              </a:ext>
            </a:extLst>
          </p:cNvPr>
          <p:cNvSpPr>
            <a:spLocks noGrp="1"/>
          </p:cNvSpPr>
          <p:nvPr>
            <p:ph type="title"/>
          </p:nvPr>
        </p:nvSpPr>
        <p:spPr>
          <a:xfrm>
            <a:off x="381000" y="2286000"/>
            <a:ext cx="7315200" cy="2667000"/>
          </a:xfrm>
          <a:prstGeom prst="rect">
            <a:avLst/>
          </a:prstGeom>
        </p:spPr>
        <p:txBody>
          <a:bodyPr vert="horz" lIns="0" tIns="0" rIns="0" bIns="45720" rtlCol="0" anchor="t">
            <a:noAutofit/>
          </a:bodyPr>
          <a:lstStyle/>
          <a:p>
            <a:r>
              <a:rPr lang="en-US" noProof="0"/>
              <a:t>Click to edit title</a:t>
            </a:r>
          </a:p>
        </p:txBody>
      </p:sp>
      <p:sp>
        <p:nvSpPr>
          <p:cNvPr id="6" name="Legal">
            <a:extLst>
              <a:ext uri="{FF2B5EF4-FFF2-40B4-BE49-F238E27FC236}">
                <a16:creationId xmlns:a16="http://schemas.microsoft.com/office/drawing/2014/main" id="{755F9A41-F068-F62B-8D77-AD45E3E7D869}"/>
              </a:ext>
            </a:extLst>
          </p:cNvPr>
          <p:cNvSpPr>
            <a:spLocks noGrp="1"/>
          </p:cNvSpPr>
          <p:nvPr>
            <p:ph type="ftr" sz="quarter" idx="3"/>
          </p:nvPr>
        </p:nvSpPr>
        <p:spPr>
          <a:xfrm>
            <a:off x="1371599" y="6400801"/>
            <a:ext cx="4114801" cy="304799"/>
          </a:xfrm>
          <a:prstGeom prst="rect">
            <a:avLst/>
          </a:prstGeom>
          <a:ln w="3175">
            <a:noFill/>
          </a:ln>
        </p:spPr>
        <p:txBody>
          <a:bodyPr vert="horz" lIns="0" tIns="0" rIns="0" bIns="0" rtlCol="0" anchor="ctr"/>
          <a:lstStyle>
            <a:lvl1pPr algn="l">
              <a:defRPr sz="800" b="0" i="0">
                <a:solidFill>
                  <a:schemeClr val="tx1"/>
                </a:solidFill>
                <a:latin typeface="Arial" panose="020B0604020202020204" pitchFamily="34" charset="0"/>
              </a:defRPr>
            </a:lvl1pPr>
          </a:lstStyle>
          <a:p>
            <a:r>
              <a:rPr lang="en-US" noProof="0"/>
              <a:t>© 2026 NTT DATA, Inc.</a:t>
            </a:r>
          </a:p>
        </p:txBody>
      </p:sp>
      <p:sp>
        <p:nvSpPr>
          <p:cNvPr id="3" name="Slide Number">
            <a:extLst>
              <a:ext uri="{FF2B5EF4-FFF2-40B4-BE49-F238E27FC236}">
                <a16:creationId xmlns:a16="http://schemas.microsoft.com/office/drawing/2014/main" id="{EDC08B3B-0173-8E52-C079-CC15406A8266}"/>
              </a:ext>
            </a:extLst>
          </p:cNvPr>
          <p:cNvSpPr>
            <a:spLocks noGrp="1"/>
          </p:cNvSpPr>
          <p:nvPr>
            <p:ph type="sldNum" sz="quarter" idx="4"/>
          </p:nvPr>
        </p:nvSpPr>
        <p:spPr>
          <a:xfrm>
            <a:off x="5562600" y="6400801"/>
            <a:ext cx="1066800" cy="304799"/>
          </a:xfrm>
          <a:prstGeom prst="rect">
            <a:avLst/>
          </a:prstGeom>
          <a:ln w="3175">
            <a:noFill/>
          </a:ln>
        </p:spPr>
        <p:txBody>
          <a:bodyPr anchor="ctr"/>
          <a:lstStyle>
            <a:lvl1pPr algn="ctr">
              <a:defRPr lang="en-US" sz="800" noProof="0" smtClean="0"/>
            </a:lvl1pPr>
          </a:lstStyle>
          <a:p>
            <a:fld id="{58D24BC2-2B9E-4076-8133-31C4983A0EB9}" type="slidenum">
              <a:rPr lang="en-US" smtClean="0"/>
              <a:pPr/>
              <a:t>‹#›</a:t>
            </a:fld>
            <a:endParaRPr lang="en-US"/>
          </a:p>
        </p:txBody>
      </p:sp>
      <p:sp>
        <p:nvSpPr>
          <p:cNvPr id="7" name="NTT DATA Global Logo">
            <a:extLst>
              <a:ext uri="{FF2B5EF4-FFF2-40B4-BE49-F238E27FC236}">
                <a16:creationId xmlns:a16="http://schemas.microsoft.com/office/drawing/2014/main" id="{61F51151-8636-CEBB-0FAC-0AB69057D5BD}"/>
              </a:ext>
            </a:extLst>
          </p:cNvPr>
          <p:cNvSpPr/>
          <p:nvPr userDrawn="1"/>
        </p:nvSpPr>
        <p:spPr bwMode="black">
          <a:xfrm>
            <a:off x="10588752" y="6428232"/>
            <a:ext cx="1211639" cy="246888"/>
          </a:xfrm>
          <a:custGeom>
            <a:avLst/>
            <a:gdLst>
              <a:gd name="connsiteX0" fmla="*/ 9329240 w 10020924"/>
              <a:gd name="connsiteY0" fmla="*/ 1080290 h 2041903"/>
              <a:gd name="connsiteX1" fmla="*/ 9251983 w 10020924"/>
              <a:gd name="connsiteY1" fmla="*/ 1187029 h 2041903"/>
              <a:gd name="connsiteX2" fmla="*/ 9329240 w 10020924"/>
              <a:gd name="connsiteY2" fmla="*/ 1296468 h 2041903"/>
              <a:gd name="connsiteX3" fmla="*/ 9782722 w 10020924"/>
              <a:gd name="connsiteY3" fmla="*/ 1296468 h 2041903"/>
              <a:gd name="connsiteX4" fmla="*/ 9782722 w 10020924"/>
              <a:gd name="connsiteY4" fmla="*/ 1080290 h 2041903"/>
              <a:gd name="connsiteX5" fmla="*/ 7331825 w 10020924"/>
              <a:gd name="connsiteY5" fmla="*/ 1080290 h 2041903"/>
              <a:gd name="connsiteX6" fmla="*/ 7254583 w 10020924"/>
              <a:gd name="connsiteY6" fmla="*/ 1187029 h 2041903"/>
              <a:gd name="connsiteX7" fmla="*/ 7331825 w 10020924"/>
              <a:gd name="connsiteY7" fmla="*/ 1296468 h 2041903"/>
              <a:gd name="connsiteX8" fmla="*/ 7785307 w 10020924"/>
              <a:gd name="connsiteY8" fmla="*/ 1296468 h 2041903"/>
              <a:gd name="connsiteX9" fmla="*/ 7785307 w 10020924"/>
              <a:gd name="connsiteY9" fmla="*/ 1080290 h 2041903"/>
              <a:gd name="connsiteX10" fmla="*/ 6171264 w 10020924"/>
              <a:gd name="connsiteY10" fmla="*/ 689323 h 2041903"/>
              <a:gd name="connsiteX11" fmla="*/ 6171264 w 10020924"/>
              <a:gd name="connsiteY11" fmla="*/ 1297318 h 2041903"/>
              <a:gd name="connsiteX12" fmla="*/ 6558679 w 10020924"/>
              <a:gd name="connsiteY12" fmla="*/ 1297318 h 2041903"/>
              <a:gd name="connsiteX13" fmla="*/ 6679368 w 10020924"/>
              <a:gd name="connsiteY13" fmla="*/ 1156413 h 2041903"/>
              <a:gd name="connsiteX14" fmla="*/ 6679368 w 10020924"/>
              <a:gd name="connsiteY14" fmla="*/ 830244 h 2041903"/>
              <a:gd name="connsiteX15" fmla="*/ 6558679 w 10020924"/>
              <a:gd name="connsiteY15" fmla="*/ 689323 h 2041903"/>
              <a:gd name="connsiteX16" fmla="*/ 9072763 w 10020924"/>
              <a:gd name="connsiteY16" fmla="*/ 463851 h 2041903"/>
              <a:gd name="connsiteX17" fmla="*/ 9678449 w 10020924"/>
              <a:gd name="connsiteY17" fmla="*/ 463851 h 2041903"/>
              <a:gd name="connsiteX18" fmla="*/ 10020924 w 10020924"/>
              <a:gd name="connsiteY18" fmla="*/ 826574 h 2041903"/>
              <a:gd name="connsiteX19" fmla="*/ 10020924 w 10020924"/>
              <a:gd name="connsiteY19" fmla="*/ 1522671 h 2041903"/>
              <a:gd name="connsiteX20" fmla="*/ 9304207 w 10020924"/>
              <a:gd name="connsiteY20" fmla="*/ 1522671 h 2041903"/>
              <a:gd name="connsiteX21" fmla="*/ 9015771 w 10020924"/>
              <a:gd name="connsiteY21" fmla="*/ 1219793 h 2041903"/>
              <a:gd name="connsiteX22" fmla="*/ 9015771 w 10020924"/>
              <a:gd name="connsiteY22" fmla="*/ 1169781 h 2041903"/>
              <a:gd name="connsiteX23" fmla="*/ 9294061 w 10020924"/>
              <a:gd name="connsiteY23" fmla="*/ 866738 h 2041903"/>
              <a:gd name="connsiteX24" fmla="*/ 9782829 w 10020924"/>
              <a:gd name="connsiteY24" fmla="*/ 866738 h 2041903"/>
              <a:gd name="connsiteX25" fmla="*/ 9782707 w 10020924"/>
              <a:gd name="connsiteY25" fmla="*/ 829349 h 2041903"/>
              <a:gd name="connsiteX26" fmla="*/ 9662481 w 10020924"/>
              <a:gd name="connsiteY26" fmla="*/ 688428 h 2041903"/>
              <a:gd name="connsiteX27" fmla="*/ 9072763 w 10020924"/>
              <a:gd name="connsiteY27" fmla="*/ 688428 h 2041903"/>
              <a:gd name="connsiteX28" fmla="*/ 8071817 w 10020924"/>
              <a:gd name="connsiteY28" fmla="*/ 463851 h 2041903"/>
              <a:gd name="connsiteX29" fmla="*/ 8991911 w 10020924"/>
              <a:gd name="connsiteY29" fmla="*/ 463851 h 2041903"/>
              <a:gd name="connsiteX30" fmla="*/ 8991911 w 10020924"/>
              <a:gd name="connsiteY30" fmla="*/ 686668 h 2041903"/>
              <a:gd name="connsiteX31" fmla="*/ 8652240 w 10020924"/>
              <a:gd name="connsiteY31" fmla="*/ 686668 h 2041903"/>
              <a:gd name="connsiteX32" fmla="*/ 8652240 w 10020924"/>
              <a:gd name="connsiteY32" fmla="*/ 1522955 h 2041903"/>
              <a:gd name="connsiteX33" fmla="*/ 8411534 w 10020924"/>
              <a:gd name="connsiteY33" fmla="*/ 1522955 h 2041903"/>
              <a:gd name="connsiteX34" fmla="*/ 8411534 w 10020924"/>
              <a:gd name="connsiteY34" fmla="*/ 686668 h 2041903"/>
              <a:gd name="connsiteX35" fmla="*/ 8071817 w 10020924"/>
              <a:gd name="connsiteY35" fmla="*/ 686668 h 2041903"/>
              <a:gd name="connsiteX36" fmla="*/ 7075333 w 10020924"/>
              <a:gd name="connsiteY36" fmla="*/ 463851 h 2041903"/>
              <a:gd name="connsiteX37" fmla="*/ 7681075 w 10020924"/>
              <a:gd name="connsiteY37" fmla="*/ 463851 h 2041903"/>
              <a:gd name="connsiteX38" fmla="*/ 8023417 w 10020924"/>
              <a:gd name="connsiteY38" fmla="*/ 826574 h 2041903"/>
              <a:gd name="connsiteX39" fmla="*/ 8023417 w 10020924"/>
              <a:gd name="connsiteY39" fmla="*/ 1522671 h 2041903"/>
              <a:gd name="connsiteX40" fmla="*/ 7306759 w 10020924"/>
              <a:gd name="connsiteY40" fmla="*/ 1522671 h 2041903"/>
              <a:gd name="connsiteX41" fmla="*/ 7018293 w 10020924"/>
              <a:gd name="connsiteY41" fmla="*/ 1219793 h 2041903"/>
              <a:gd name="connsiteX42" fmla="*/ 7018293 w 10020924"/>
              <a:gd name="connsiteY42" fmla="*/ 1169781 h 2041903"/>
              <a:gd name="connsiteX43" fmla="*/ 7296628 w 10020924"/>
              <a:gd name="connsiteY43" fmla="*/ 866738 h 2041903"/>
              <a:gd name="connsiteX44" fmla="*/ 7785307 w 10020924"/>
              <a:gd name="connsiteY44" fmla="*/ 866738 h 2041903"/>
              <a:gd name="connsiteX45" fmla="*/ 7785307 w 10020924"/>
              <a:gd name="connsiteY45" fmla="*/ 829349 h 2041903"/>
              <a:gd name="connsiteX46" fmla="*/ 7665080 w 10020924"/>
              <a:gd name="connsiteY46" fmla="*/ 688428 h 2041903"/>
              <a:gd name="connsiteX47" fmla="*/ 7075333 w 10020924"/>
              <a:gd name="connsiteY47" fmla="*/ 688428 h 2041903"/>
              <a:gd name="connsiteX48" fmla="*/ 5930572 w 10020924"/>
              <a:gd name="connsiteY48" fmla="*/ 463851 h 2041903"/>
              <a:gd name="connsiteX49" fmla="*/ 6574718 w 10020924"/>
              <a:gd name="connsiteY49" fmla="*/ 463851 h 2041903"/>
              <a:gd name="connsiteX50" fmla="*/ 6925013 w 10020924"/>
              <a:gd name="connsiteY50" fmla="*/ 834884 h 2041903"/>
              <a:gd name="connsiteX51" fmla="*/ 6925013 w 10020924"/>
              <a:gd name="connsiteY51" fmla="*/ 1151743 h 2041903"/>
              <a:gd name="connsiteX52" fmla="*/ 6585968 w 10020924"/>
              <a:gd name="connsiteY52" fmla="*/ 1522671 h 2041903"/>
              <a:gd name="connsiteX53" fmla="*/ 5930572 w 10020924"/>
              <a:gd name="connsiteY53" fmla="*/ 1522671 h 2041903"/>
              <a:gd name="connsiteX54" fmla="*/ 4717895 w 10020924"/>
              <a:gd name="connsiteY54" fmla="*/ 463851 h 2041903"/>
              <a:gd name="connsiteX55" fmla="*/ 5638093 w 10020924"/>
              <a:gd name="connsiteY55" fmla="*/ 463851 h 2041903"/>
              <a:gd name="connsiteX56" fmla="*/ 5638093 w 10020924"/>
              <a:gd name="connsiteY56" fmla="*/ 686668 h 2041903"/>
              <a:gd name="connsiteX57" fmla="*/ 5298318 w 10020924"/>
              <a:gd name="connsiteY57" fmla="*/ 686668 h 2041903"/>
              <a:gd name="connsiteX58" fmla="*/ 5298318 w 10020924"/>
              <a:gd name="connsiteY58" fmla="*/ 1522955 h 2041903"/>
              <a:gd name="connsiteX59" fmla="*/ 5057626 w 10020924"/>
              <a:gd name="connsiteY59" fmla="*/ 1522955 h 2041903"/>
              <a:gd name="connsiteX60" fmla="*/ 5057626 w 10020924"/>
              <a:gd name="connsiteY60" fmla="*/ 686668 h 2041903"/>
              <a:gd name="connsiteX61" fmla="*/ 4717895 w 10020924"/>
              <a:gd name="connsiteY61" fmla="*/ 686668 h 2041903"/>
              <a:gd name="connsiteX62" fmla="*/ 3721291 w 10020924"/>
              <a:gd name="connsiteY62" fmla="*/ 463851 h 2041903"/>
              <a:gd name="connsiteX63" fmla="*/ 4641430 w 10020924"/>
              <a:gd name="connsiteY63" fmla="*/ 463851 h 2041903"/>
              <a:gd name="connsiteX64" fmla="*/ 4641430 w 10020924"/>
              <a:gd name="connsiteY64" fmla="*/ 686668 h 2041903"/>
              <a:gd name="connsiteX65" fmla="*/ 4301654 w 10020924"/>
              <a:gd name="connsiteY65" fmla="*/ 686668 h 2041903"/>
              <a:gd name="connsiteX66" fmla="*/ 4301654 w 10020924"/>
              <a:gd name="connsiteY66" fmla="*/ 1522955 h 2041903"/>
              <a:gd name="connsiteX67" fmla="*/ 4061067 w 10020924"/>
              <a:gd name="connsiteY67" fmla="*/ 1522955 h 2041903"/>
              <a:gd name="connsiteX68" fmla="*/ 4061067 w 10020924"/>
              <a:gd name="connsiteY68" fmla="*/ 686668 h 2041903"/>
              <a:gd name="connsiteX69" fmla="*/ 3721291 w 10020924"/>
              <a:gd name="connsiteY69" fmla="*/ 686668 h 2041903"/>
              <a:gd name="connsiteX70" fmla="*/ 2809822 w 10020924"/>
              <a:gd name="connsiteY70" fmla="*/ 452019 h 2041903"/>
              <a:gd name="connsiteX71" fmla="*/ 3016077 w 10020924"/>
              <a:gd name="connsiteY71" fmla="*/ 572753 h 2041903"/>
              <a:gd name="connsiteX72" fmla="*/ 3381948 w 10020924"/>
              <a:gd name="connsiteY72" fmla="*/ 1270566 h 2041903"/>
              <a:gd name="connsiteX73" fmla="*/ 3400240 w 10020924"/>
              <a:gd name="connsiteY73" fmla="*/ 1281756 h 2041903"/>
              <a:gd name="connsiteX74" fmla="*/ 3406134 w 10020924"/>
              <a:gd name="connsiteY74" fmla="*/ 1255736 h 2041903"/>
              <a:gd name="connsiteX75" fmla="*/ 3402657 w 10020924"/>
              <a:gd name="connsiteY75" fmla="*/ 1123946 h 2041903"/>
              <a:gd name="connsiteX76" fmla="*/ 3402657 w 10020924"/>
              <a:gd name="connsiteY76" fmla="*/ 463522 h 2041903"/>
              <a:gd name="connsiteX77" fmla="*/ 3639813 w 10020924"/>
              <a:gd name="connsiteY77" fmla="*/ 463522 h 2041903"/>
              <a:gd name="connsiteX78" fmla="*/ 3639813 w 10020924"/>
              <a:gd name="connsiteY78" fmla="*/ 1255333 h 2041903"/>
              <a:gd name="connsiteX79" fmla="*/ 3425426 w 10020924"/>
              <a:gd name="connsiteY79" fmla="*/ 1534727 h 2041903"/>
              <a:gd name="connsiteX80" fmla="*/ 3219125 w 10020924"/>
              <a:gd name="connsiteY80" fmla="*/ 1413949 h 2041903"/>
              <a:gd name="connsiteX81" fmla="*/ 2853165 w 10020924"/>
              <a:gd name="connsiteY81" fmla="*/ 716135 h 2041903"/>
              <a:gd name="connsiteX82" fmla="*/ 2834887 w 10020924"/>
              <a:gd name="connsiteY82" fmla="*/ 704930 h 2041903"/>
              <a:gd name="connsiteX83" fmla="*/ 2829009 w 10020924"/>
              <a:gd name="connsiteY83" fmla="*/ 730980 h 2041903"/>
              <a:gd name="connsiteX84" fmla="*/ 2832590 w 10020924"/>
              <a:gd name="connsiteY84" fmla="*/ 862725 h 2041903"/>
              <a:gd name="connsiteX85" fmla="*/ 2832590 w 10020924"/>
              <a:gd name="connsiteY85" fmla="*/ 1523194 h 2041903"/>
              <a:gd name="connsiteX86" fmla="*/ 2595360 w 10020924"/>
              <a:gd name="connsiteY86" fmla="*/ 1523194 h 2041903"/>
              <a:gd name="connsiteX87" fmla="*/ 2595360 w 10020924"/>
              <a:gd name="connsiteY87" fmla="*/ 731368 h 2041903"/>
              <a:gd name="connsiteX88" fmla="*/ 2809822 w 10020924"/>
              <a:gd name="connsiteY88" fmla="*/ 452019 h 2041903"/>
              <a:gd name="connsiteX89" fmla="*/ 1079247 w 10020924"/>
              <a:gd name="connsiteY89" fmla="*/ 330967 h 2041903"/>
              <a:gd name="connsiteX90" fmla="*/ 952084 w 10020924"/>
              <a:gd name="connsiteY90" fmla="*/ 465588 h 2041903"/>
              <a:gd name="connsiteX91" fmla="*/ 887125 w 10020924"/>
              <a:gd name="connsiteY91" fmla="*/ 684091 h 2041903"/>
              <a:gd name="connsiteX92" fmla="*/ 940315 w 10020924"/>
              <a:gd name="connsiteY92" fmla="*/ 833769 h 2041903"/>
              <a:gd name="connsiteX93" fmla="*/ 1079206 w 10020924"/>
              <a:gd name="connsiteY93" fmla="*/ 894946 h 2041903"/>
              <a:gd name="connsiteX94" fmla="*/ 1218097 w 10020924"/>
              <a:gd name="connsiteY94" fmla="*/ 833769 h 2041903"/>
              <a:gd name="connsiteX95" fmla="*/ 1271286 w 10020924"/>
              <a:gd name="connsiteY95" fmla="*/ 684091 h 2041903"/>
              <a:gd name="connsiteX96" fmla="*/ 1206328 w 10020924"/>
              <a:gd name="connsiteY96" fmla="*/ 465588 h 2041903"/>
              <a:gd name="connsiteX97" fmla="*/ 1079247 w 10020924"/>
              <a:gd name="connsiteY97" fmla="*/ 330967 h 2041903"/>
              <a:gd name="connsiteX98" fmla="*/ 805966 w 10020924"/>
              <a:gd name="connsiteY98" fmla="*/ 263259 h 2041903"/>
              <a:gd name="connsiteX99" fmla="*/ 446364 w 10020924"/>
              <a:gd name="connsiteY99" fmla="*/ 449558 h 2041903"/>
              <a:gd name="connsiteX100" fmla="*/ 316290 w 10020924"/>
              <a:gd name="connsiteY100" fmla="*/ 671430 h 2041903"/>
              <a:gd name="connsiteX101" fmla="*/ 265280 w 10020924"/>
              <a:gd name="connsiteY101" fmla="*/ 958605 h 2041903"/>
              <a:gd name="connsiteX102" fmla="*/ 329833 w 10020924"/>
              <a:gd name="connsiteY102" fmla="*/ 1280240 h 2041903"/>
              <a:gd name="connsiteX103" fmla="*/ 505249 w 10020924"/>
              <a:gd name="connsiteY103" fmla="*/ 1539802 h 2041903"/>
              <a:gd name="connsiteX104" fmla="*/ 764163 w 10020924"/>
              <a:gd name="connsiteY104" fmla="*/ 1713204 h 2041903"/>
              <a:gd name="connsiteX105" fmla="*/ 1079208 w 10020924"/>
              <a:gd name="connsiteY105" fmla="*/ 1776358 h 2041903"/>
              <a:gd name="connsiteX106" fmla="*/ 1394254 w 10020924"/>
              <a:gd name="connsiteY106" fmla="*/ 1713204 h 2041903"/>
              <a:gd name="connsiteX107" fmla="*/ 1653167 w 10020924"/>
              <a:gd name="connsiteY107" fmla="*/ 1539802 h 2041903"/>
              <a:gd name="connsiteX108" fmla="*/ 1828584 w 10020924"/>
              <a:gd name="connsiteY108" fmla="*/ 1280240 h 2041903"/>
              <a:gd name="connsiteX109" fmla="*/ 1893137 w 10020924"/>
              <a:gd name="connsiteY109" fmla="*/ 958605 h 2041903"/>
              <a:gd name="connsiteX110" fmla="*/ 1843297 w 10020924"/>
              <a:gd name="connsiteY110" fmla="*/ 674433 h 2041903"/>
              <a:gd name="connsiteX111" fmla="*/ 1715171 w 10020924"/>
              <a:gd name="connsiteY111" fmla="*/ 452650 h 2041903"/>
              <a:gd name="connsiteX112" fmla="*/ 1352451 w 10020924"/>
              <a:gd name="connsiteY112" fmla="*/ 263259 h 2041903"/>
              <a:gd name="connsiteX113" fmla="*/ 1489332 w 10020924"/>
              <a:gd name="connsiteY113" fmla="*/ 469668 h 2041903"/>
              <a:gd name="connsiteX114" fmla="*/ 1533501 w 10020924"/>
              <a:gd name="connsiteY114" fmla="*/ 697463 h 2041903"/>
              <a:gd name="connsiteX115" fmla="*/ 1395669 w 10020924"/>
              <a:gd name="connsiteY115" fmla="*/ 1031243 h 2041903"/>
              <a:gd name="connsiteX116" fmla="*/ 1079208 w 10020924"/>
              <a:gd name="connsiteY116" fmla="*/ 1160853 h 2041903"/>
              <a:gd name="connsiteX117" fmla="*/ 762748 w 10020924"/>
              <a:gd name="connsiteY117" fmla="*/ 1031243 h 2041903"/>
              <a:gd name="connsiteX118" fmla="*/ 624916 w 10020924"/>
              <a:gd name="connsiteY118" fmla="*/ 697463 h 2041903"/>
              <a:gd name="connsiteX119" fmla="*/ 673201 w 10020924"/>
              <a:gd name="connsiteY119" fmla="*/ 463015 h 2041903"/>
              <a:gd name="connsiteX120" fmla="*/ 805966 w 10020924"/>
              <a:gd name="connsiteY120" fmla="*/ 263259 h 2041903"/>
              <a:gd name="connsiteX121" fmla="*/ 817834 w 10020924"/>
              <a:gd name="connsiteY121" fmla="*/ 0 h 2041903"/>
              <a:gd name="connsiteX122" fmla="*/ 963091 w 10020924"/>
              <a:gd name="connsiteY122" fmla="*/ 14770 h 2041903"/>
              <a:gd name="connsiteX123" fmla="*/ 1079167 w 10020924"/>
              <a:gd name="connsiteY123" fmla="*/ 48893 h 2041903"/>
              <a:gd name="connsiteX124" fmla="*/ 1194646 w 10020924"/>
              <a:gd name="connsiteY124" fmla="*/ 14436 h 2041903"/>
              <a:gd name="connsiteX125" fmla="*/ 1340583 w 10020924"/>
              <a:gd name="connsiteY125" fmla="*/ 0 h 2041903"/>
              <a:gd name="connsiteX126" fmla="*/ 1649693 w 10020924"/>
              <a:gd name="connsiteY126" fmla="*/ 72213 h 2041903"/>
              <a:gd name="connsiteX127" fmla="*/ 1910677 w 10020924"/>
              <a:gd name="connsiteY127" fmla="*/ 272891 h 2041903"/>
              <a:gd name="connsiteX128" fmla="*/ 2091072 w 10020924"/>
              <a:gd name="connsiteY128" fmla="*/ 578096 h 2041903"/>
              <a:gd name="connsiteX129" fmla="*/ 2158417 w 10020924"/>
              <a:gd name="connsiteY129" fmla="*/ 963886 h 2041903"/>
              <a:gd name="connsiteX130" fmla="*/ 2071704 w 10020924"/>
              <a:gd name="connsiteY130" fmla="*/ 1388805 h 2041903"/>
              <a:gd name="connsiteX131" fmla="*/ 1837251 w 10020924"/>
              <a:gd name="connsiteY131" fmla="*/ 1730875 h 2041903"/>
              <a:gd name="connsiteX132" fmla="*/ 1493585 w 10020924"/>
              <a:gd name="connsiteY132" fmla="*/ 1958956 h 2041903"/>
              <a:gd name="connsiteX133" fmla="*/ 1079208 w 10020924"/>
              <a:gd name="connsiteY133" fmla="*/ 2041903 h 2041903"/>
              <a:gd name="connsiteX134" fmla="*/ 664832 w 10020924"/>
              <a:gd name="connsiteY134" fmla="*/ 1958956 h 2041903"/>
              <a:gd name="connsiteX135" fmla="*/ 321166 w 10020924"/>
              <a:gd name="connsiteY135" fmla="*/ 1730875 h 2041903"/>
              <a:gd name="connsiteX136" fmla="*/ 86713 w 10020924"/>
              <a:gd name="connsiteY136" fmla="*/ 1388805 h 2041903"/>
              <a:gd name="connsiteX137" fmla="*/ 0 w 10020924"/>
              <a:gd name="connsiteY137" fmla="*/ 963886 h 2041903"/>
              <a:gd name="connsiteX138" fmla="*/ 67345 w 10020924"/>
              <a:gd name="connsiteY138" fmla="*/ 578096 h 2041903"/>
              <a:gd name="connsiteX139" fmla="*/ 247740 w 10020924"/>
              <a:gd name="connsiteY139" fmla="*/ 272891 h 2041903"/>
              <a:gd name="connsiteX140" fmla="*/ 508723 w 10020924"/>
              <a:gd name="connsiteY140" fmla="*/ 72213 h 2041903"/>
              <a:gd name="connsiteX141" fmla="*/ 817834 w 10020924"/>
              <a:gd name="connsiteY141" fmla="*/ 0 h 204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0020924" h="2041903">
                <a:moveTo>
                  <a:pt x="9329240" y="1080290"/>
                </a:moveTo>
                <a:cubicBezTo>
                  <a:pt x="9292358" y="1080290"/>
                  <a:pt x="9251983" y="1096116"/>
                  <a:pt x="9251983" y="1187029"/>
                </a:cubicBezTo>
                <a:cubicBezTo>
                  <a:pt x="9251983" y="1277880"/>
                  <a:pt x="9292801" y="1296468"/>
                  <a:pt x="9329240" y="1296468"/>
                </a:cubicBezTo>
                <a:lnTo>
                  <a:pt x="9782722" y="1296468"/>
                </a:lnTo>
                <a:lnTo>
                  <a:pt x="9782722" y="1080290"/>
                </a:lnTo>
                <a:close/>
                <a:moveTo>
                  <a:pt x="7331825" y="1080290"/>
                </a:moveTo>
                <a:cubicBezTo>
                  <a:pt x="7294927" y="1080290"/>
                  <a:pt x="7254583" y="1096116"/>
                  <a:pt x="7254583" y="1187029"/>
                </a:cubicBezTo>
                <a:cubicBezTo>
                  <a:pt x="7254583" y="1277880"/>
                  <a:pt x="7295379" y="1296468"/>
                  <a:pt x="7331825" y="1296468"/>
                </a:cubicBezTo>
                <a:lnTo>
                  <a:pt x="7785307" y="1296468"/>
                </a:lnTo>
                <a:lnTo>
                  <a:pt x="7785307" y="1080290"/>
                </a:lnTo>
                <a:close/>
                <a:moveTo>
                  <a:pt x="6171264" y="689323"/>
                </a:moveTo>
                <a:lnTo>
                  <a:pt x="6171264" y="1297318"/>
                </a:lnTo>
                <a:lnTo>
                  <a:pt x="6558679" y="1297318"/>
                </a:lnTo>
                <a:cubicBezTo>
                  <a:pt x="6645146" y="1297318"/>
                  <a:pt x="6679368" y="1257837"/>
                  <a:pt x="6679368" y="1156413"/>
                </a:cubicBezTo>
                <a:lnTo>
                  <a:pt x="6679368" y="830244"/>
                </a:lnTo>
                <a:cubicBezTo>
                  <a:pt x="6679368" y="728827"/>
                  <a:pt x="6645146" y="689323"/>
                  <a:pt x="6558679" y="689323"/>
                </a:cubicBezTo>
                <a:close/>
                <a:moveTo>
                  <a:pt x="9072763" y="463851"/>
                </a:moveTo>
                <a:lnTo>
                  <a:pt x="9678449" y="463851"/>
                </a:lnTo>
                <a:cubicBezTo>
                  <a:pt x="9932730" y="463851"/>
                  <a:pt x="10020924" y="559816"/>
                  <a:pt x="10020924" y="826574"/>
                </a:cubicBezTo>
                <a:lnTo>
                  <a:pt x="10020924" y="1522671"/>
                </a:lnTo>
                <a:lnTo>
                  <a:pt x="9304207" y="1522671"/>
                </a:lnTo>
                <a:cubicBezTo>
                  <a:pt x="9111641" y="1522671"/>
                  <a:pt x="9015771" y="1435849"/>
                  <a:pt x="9015771" y="1219793"/>
                </a:cubicBezTo>
                <a:lnTo>
                  <a:pt x="9015771" y="1169781"/>
                </a:lnTo>
                <a:cubicBezTo>
                  <a:pt x="9015771" y="959714"/>
                  <a:pt x="9108248" y="866738"/>
                  <a:pt x="9294061" y="866738"/>
                </a:cubicBezTo>
                <a:lnTo>
                  <a:pt x="9782829" y="866738"/>
                </a:lnTo>
                <a:cubicBezTo>
                  <a:pt x="9782829" y="858122"/>
                  <a:pt x="9782707" y="829861"/>
                  <a:pt x="9782707" y="829349"/>
                </a:cubicBezTo>
                <a:cubicBezTo>
                  <a:pt x="9782707" y="727955"/>
                  <a:pt x="9749047" y="688428"/>
                  <a:pt x="9662481" y="688428"/>
                </a:cubicBezTo>
                <a:lnTo>
                  <a:pt x="9072763" y="688428"/>
                </a:lnTo>
                <a:close/>
                <a:moveTo>
                  <a:pt x="8071817" y="463851"/>
                </a:moveTo>
                <a:lnTo>
                  <a:pt x="8991911" y="463851"/>
                </a:lnTo>
                <a:lnTo>
                  <a:pt x="8991911" y="686668"/>
                </a:lnTo>
                <a:lnTo>
                  <a:pt x="8652240" y="686668"/>
                </a:lnTo>
                <a:lnTo>
                  <a:pt x="8652240" y="1522955"/>
                </a:lnTo>
                <a:lnTo>
                  <a:pt x="8411534" y="1522955"/>
                </a:lnTo>
                <a:lnTo>
                  <a:pt x="8411534" y="686668"/>
                </a:lnTo>
                <a:lnTo>
                  <a:pt x="8071817" y="686668"/>
                </a:lnTo>
                <a:close/>
                <a:moveTo>
                  <a:pt x="7075333" y="463851"/>
                </a:moveTo>
                <a:lnTo>
                  <a:pt x="7681075" y="463851"/>
                </a:lnTo>
                <a:cubicBezTo>
                  <a:pt x="7935303" y="463851"/>
                  <a:pt x="8023424" y="559816"/>
                  <a:pt x="8023417" y="826574"/>
                </a:cubicBezTo>
                <a:lnTo>
                  <a:pt x="8023417" y="1522671"/>
                </a:lnTo>
                <a:lnTo>
                  <a:pt x="7306759" y="1522671"/>
                </a:lnTo>
                <a:cubicBezTo>
                  <a:pt x="7114170" y="1522671"/>
                  <a:pt x="7018293" y="1435849"/>
                  <a:pt x="7018293" y="1219793"/>
                </a:cubicBezTo>
                <a:lnTo>
                  <a:pt x="7018293" y="1169781"/>
                </a:lnTo>
                <a:cubicBezTo>
                  <a:pt x="7018293" y="959714"/>
                  <a:pt x="7110792" y="866738"/>
                  <a:pt x="7296628" y="866738"/>
                </a:cubicBezTo>
                <a:lnTo>
                  <a:pt x="7785307" y="866738"/>
                </a:lnTo>
                <a:lnTo>
                  <a:pt x="7785307" y="829349"/>
                </a:lnTo>
                <a:cubicBezTo>
                  <a:pt x="7785307" y="727955"/>
                  <a:pt x="7751547" y="688428"/>
                  <a:pt x="7665080" y="688428"/>
                </a:cubicBezTo>
                <a:lnTo>
                  <a:pt x="7075333" y="688428"/>
                </a:lnTo>
                <a:close/>
                <a:moveTo>
                  <a:pt x="5930572" y="463851"/>
                </a:moveTo>
                <a:lnTo>
                  <a:pt x="6574718" y="463851"/>
                </a:lnTo>
                <a:cubicBezTo>
                  <a:pt x="6817412" y="463851"/>
                  <a:pt x="6925013" y="557409"/>
                  <a:pt x="6925013" y="834884"/>
                </a:cubicBezTo>
                <a:lnTo>
                  <a:pt x="6925013" y="1151743"/>
                </a:lnTo>
                <a:cubicBezTo>
                  <a:pt x="6925013" y="1394650"/>
                  <a:pt x="6843589" y="1522671"/>
                  <a:pt x="6585968" y="1522671"/>
                </a:cubicBezTo>
                <a:lnTo>
                  <a:pt x="5930572" y="1522671"/>
                </a:lnTo>
                <a:close/>
                <a:moveTo>
                  <a:pt x="4717895" y="463851"/>
                </a:moveTo>
                <a:lnTo>
                  <a:pt x="5638093" y="463851"/>
                </a:lnTo>
                <a:lnTo>
                  <a:pt x="5638093" y="686668"/>
                </a:lnTo>
                <a:lnTo>
                  <a:pt x="5298318" y="686668"/>
                </a:lnTo>
                <a:lnTo>
                  <a:pt x="5298318" y="1522955"/>
                </a:lnTo>
                <a:lnTo>
                  <a:pt x="5057626" y="1522955"/>
                </a:lnTo>
                <a:lnTo>
                  <a:pt x="5057626" y="686668"/>
                </a:lnTo>
                <a:lnTo>
                  <a:pt x="4717895" y="686668"/>
                </a:lnTo>
                <a:close/>
                <a:moveTo>
                  <a:pt x="3721291" y="463851"/>
                </a:moveTo>
                <a:lnTo>
                  <a:pt x="4641430" y="463851"/>
                </a:lnTo>
                <a:lnTo>
                  <a:pt x="4641430" y="686668"/>
                </a:lnTo>
                <a:lnTo>
                  <a:pt x="4301654" y="686668"/>
                </a:lnTo>
                <a:lnTo>
                  <a:pt x="4301654" y="1522955"/>
                </a:lnTo>
                <a:lnTo>
                  <a:pt x="4061067" y="1522955"/>
                </a:lnTo>
                <a:lnTo>
                  <a:pt x="4061067" y="686668"/>
                </a:lnTo>
                <a:lnTo>
                  <a:pt x="3721291" y="686668"/>
                </a:lnTo>
                <a:close/>
                <a:moveTo>
                  <a:pt x="2809822" y="452019"/>
                </a:moveTo>
                <a:cubicBezTo>
                  <a:pt x="2915562" y="452019"/>
                  <a:pt x="2970732" y="501487"/>
                  <a:pt x="3016077" y="572753"/>
                </a:cubicBezTo>
                <a:cubicBezTo>
                  <a:pt x="3055320" y="634446"/>
                  <a:pt x="3376830" y="1260842"/>
                  <a:pt x="3381948" y="1270566"/>
                </a:cubicBezTo>
                <a:cubicBezTo>
                  <a:pt x="3386677" y="1279328"/>
                  <a:pt x="3393442" y="1285729"/>
                  <a:pt x="3400240" y="1281756"/>
                </a:cubicBezTo>
                <a:cubicBezTo>
                  <a:pt x="3406237" y="1278349"/>
                  <a:pt x="3406646" y="1267378"/>
                  <a:pt x="3406134" y="1255736"/>
                </a:cubicBezTo>
                <a:cubicBezTo>
                  <a:pt x="3405492" y="1241619"/>
                  <a:pt x="3402657" y="1171378"/>
                  <a:pt x="3402657" y="1123946"/>
                </a:cubicBezTo>
                <a:lnTo>
                  <a:pt x="3402657" y="463522"/>
                </a:lnTo>
                <a:lnTo>
                  <a:pt x="3639813" y="463522"/>
                </a:lnTo>
                <a:lnTo>
                  <a:pt x="3639813" y="1255333"/>
                </a:lnTo>
                <a:cubicBezTo>
                  <a:pt x="3639813" y="1491113"/>
                  <a:pt x="3523557" y="1534727"/>
                  <a:pt x="3425426" y="1534727"/>
                </a:cubicBezTo>
                <a:cubicBezTo>
                  <a:pt x="3319670" y="1534727"/>
                  <a:pt x="3264509" y="1485221"/>
                  <a:pt x="3219125" y="1413949"/>
                </a:cubicBezTo>
                <a:cubicBezTo>
                  <a:pt x="3155813" y="1314503"/>
                  <a:pt x="2857763" y="724966"/>
                  <a:pt x="2853165" y="716135"/>
                </a:cubicBezTo>
                <a:cubicBezTo>
                  <a:pt x="2848558" y="707335"/>
                  <a:pt x="2841793" y="701034"/>
                  <a:pt x="2834887" y="704930"/>
                </a:cubicBezTo>
                <a:cubicBezTo>
                  <a:pt x="2829005" y="708344"/>
                  <a:pt x="2828497" y="719338"/>
                  <a:pt x="2829009" y="730980"/>
                </a:cubicBezTo>
                <a:cubicBezTo>
                  <a:pt x="2829628" y="745090"/>
                  <a:pt x="2832590" y="815378"/>
                  <a:pt x="2832590" y="862725"/>
                </a:cubicBezTo>
                <a:lnTo>
                  <a:pt x="2832590" y="1523194"/>
                </a:lnTo>
                <a:lnTo>
                  <a:pt x="2595360" y="1523194"/>
                </a:lnTo>
                <a:lnTo>
                  <a:pt x="2595360" y="731368"/>
                </a:lnTo>
                <a:cubicBezTo>
                  <a:pt x="2595360" y="495611"/>
                  <a:pt x="2711606" y="452019"/>
                  <a:pt x="2809822" y="452019"/>
                </a:cubicBezTo>
                <a:close/>
                <a:moveTo>
                  <a:pt x="1079247" y="330967"/>
                </a:moveTo>
                <a:cubicBezTo>
                  <a:pt x="1039101" y="354484"/>
                  <a:pt x="989740" y="403598"/>
                  <a:pt x="952084" y="465588"/>
                </a:cubicBezTo>
                <a:cubicBezTo>
                  <a:pt x="914427" y="527577"/>
                  <a:pt x="887125" y="603548"/>
                  <a:pt x="887125" y="684091"/>
                </a:cubicBezTo>
                <a:cubicBezTo>
                  <a:pt x="887125" y="743091"/>
                  <a:pt x="906578" y="795805"/>
                  <a:pt x="940315" y="833769"/>
                </a:cubicBezTo>
                <a:cubicBezTo>
                  <a:pt x="974052" y="871732"/>
                  <a:pt x="1022072" y="894946"/>
                  <a:pt x="1079206" y="894946"/>
                </a:cubicBezTo>
                <a:cubicBezTo>
                  <a:pt x="1136340" y="894946"/>
                  <a:pt x="1184360" y="871732"/>
                  <a:pt x="1218097" y="833769"/>
                </a:cubicBezTo>
                <a:cubicBezTo>
                  <a:pt x="1251833" y="795805"/>
                  <a:pt x="1271286" y="743091"/>
                  <a:pt x="1271286" y="684091"/>
                </a:cubicBezTo>
                <a:cubicBezTo>
                  <a:pt x="1271286" y="603548"/>
                  <a:pt x="1243984" y="527577"/>
                  <a:pt x="1206328" y="465588"/>
                </a:cubicBezTo>
                <a:cubicBezTo>
                  <a:pt x="1168672" y="403598"/>
                  <a:pt x="1110735" y="347874"/>
                  <a:pt x="1079247" y="330967"/>
                </a:cubicBezTo>
                <a:close/>
                <a:moveTo>
                  <a:pt x="805966" y="263259"/>
                </a:moveTo>
                <a:cubicBezTo>
                  <a:pt x="686954" y="257894"/>
                  <a:pt x="551782" y="326830"/>
                  <a:pt x="446364" y="449558"/>
                </a:cubicBezTo>
                <a:cubicBezTo>
                  <a:pt x="393654" y="510922"/>
                  <a:pt x="348383" y="585734"/>
                  <a:pt x="316290" y="671430"/>
                </a:cubicBezTo>
                <a:cubicBezTo>
                  <a:pt x="284196" y="757125"/>
                  <a:pt x="265280" y="853705"/>
                  <a:pt x="265280" y="958605"/>
                </a:cubicBezTo>
                <a:cubicBezTo>
                  <a:pt x="265280" y="1073486"/>
                  <a:pt x="288318" y="1182036"/>
                  <a:pt x="329833" y="1280240"/>
                </a:cubicBezTo>
                <a:cubicBezTo>
                  <a:pt x="371348" y="1378444"/>
                  <a:pt x="431341" y="1466303"/>
                  <a:pt x="505249" y="1539802"/>
                </a:cubicBezTo>
                <a:cubicBezTo>
                  <a:pt x="579158" y="1613301"/>
                  <a:pt x="666983" y="1672440"/>
                  <a:pt x="764163" y="1713204"/>
                </a:cubicBezTo>
                <a:cubicBezTo>
                  <a:pt x="861343" y="1753969"/>
                  <a:pt x="967878" y="1776358"/>
                  <a:pt x="1079208" y="1776358"/>
                </a:cubicBezTo>
                <a:cubicBezTo>
                  <a:pt x="1190538" y="1776358"/>
                  <a:pt x="1297074" y="1753969"/>
                  <a:pt x="1394254" y="1713204"/>
                </a:cubicBezTo>
                <a:cubicBezTo>
                  <a:pt x="1491434" y="1672440"/>
                  <a:pt x="1579259" y="1613301"/>
                  <a:pt x="1653167" y="1539802"/>
                </a:cubicBezTo>
                <a:cubicBezTo>
                  <a:pt x="1727076" y="1466303"/>
                  <a:pt x="1787068" y="1378444"/>
                  <a:pt x="1828584" y="1280240"/>
                </a:cubicBezTo>
                <a:cubicBezTo>
                  <a:pt x="1870099" y="1182036"/>
                  <a:pt x="1893137" y="1073486"/>
                  <a:pt x="1893137" y="958605"/>
                </a:cubicBezTo>
                <a:cubicBezTo>
                  <a:pt x="1893137" y="855344"/>
                  <a:pt x="1874740" y="759689"/>
                  <a:pt x="1843297" y="674433"/>
                </a:cubicBezTo>
                <a:cubicBezTo>
                  <a:pt x="1811852" y="589176"/>
                  <a:pt x="1767361" y="514318"/>
                  <a:pt x="1715171" y="452650"/>
                </a:cubicBezTo>
                <a:cubicBezTo>
                  <a:pt x="1610792" y="329313"/>
                  <a:pt x="1475621" y="258738"/>
                  <a:pt x="1352451" y="263259"/>
                </a:cubicBezTo>
                <a:cubicBezTo>
                  <a:pt x="1412945" y="322179"/>
                  <a:pt x="1458865" y="394141"/>
                  <a:pt x="1489332" y="469668"/>
                </a:cubicBezTo>
                <a:cubicBezTo>
                  <a:pt x="1519800" y="545194"/>
                  <a:pt x="1534815" y="624285"/>
                  <a:pt x="1533501" y="697463"/>
                </a:cubicBezTo>
                <a:cubicBezTo>
                  <a:pt x="1533501" y="833577"/>
                  <a:pt x="1479467" y="949424"/>
                  <a:pt x="1395669" y="1031243"/>
                </a:cubicBezTo>
                <a:cubicBezTo>
                  <a:pt x="1311871" y="1113062"/>
                  <a:pt x="1198308" y="1160853"/>
                  <a:pt x="1079208" y="1160853"/>
                </a:cubicBezTo>
                <a:cubicBezTo>
                  <a:pt x="960109" y="1160853"/>
                  <a:pt x="846546" y="1113062"/>
                  <a:pt x="762748" y="1031243"/>
                </a:cubicBezTo>
                <a:cubicBezTo>
                  <a:pt x="678950" y="949424"/>
                  <a:pt x="624916" y="833577"/>
                  <a:pt x="624916" y="697463"/>
                </a:cubicBezTo>
                <a:cubicBezTo>
                  <a:pt x="624916" y="618236"/>
                  <a:pt x="642018" y="537734"/>
                  <a:pt x="673201" y="463015"/>
                </a:cubicBezTo>
                <a:cubicBezTo>
                  <a:pt x="704383" y="388296"/>
                  <a:pt x="749646" y="319359"/>
                  <a:pt x="805966" y="263259"/>
                </a:cubicBezTo>
                <a:close/>
                <a:moveTo>
                  <a:pt x="817834" y="0"/>
                </a:moveTo>
                <a:cubicBezTo>
                  <a:pt x="866589" y="0"/>
                  <a:pt x="917272" y="5772"/>
                  <a:pt x="963091" y="14770"/>
                </a:cubicBezTo>
                <a:cubicBezTo>
                  <a:pt x="1008909" y="23768"/>
                  <a:pt x="1049865" y="35991"/>
                  <a:pt x="1079167" y="48893"/>
                </a:cubicBezTo>
                <a:cubicBezTo>
                  <a:pt x="1107617" y="35545"/>
                  <a:pt x="1148593" y="23322"/>
                  <a:pt x="1194646" y="14436"/>
                </a:cubicBezTo>
                <a:cubicBezTo>
                  <a:pt x="1240699" y="5549"/>
                  <a:pt x="1291827" y="0"/>
                  <a:pt x="1340583" y="0"/>
                </a:cubicBezTo>
                <a:cubicBezTo>
                  <a:pt x="1448034" y="0"/>
                  <a:pt x="1552874" y="25401"/>
                  <a:pt x="1649693" y="72213"/>
                </a:cubicBezTo>
                <a:cubicBezTo>
                  <a:pt x="1746513" y="119025"/>
                  <a:pt x="1835310" y="187248"/>
                  <a:pt x="1910677" y="272891"/>
                </a:cubicBezTo>
                <a:cubicBezTo>
                  <a:pt x="1986043" y="358535"/>
                  <a:pt x="2047978" y="461600"/>
                  <a:pt x="2091072" y="578096"/>
                </a:cubicBezTo>
                <a:cubicBezTo>
                  <a:pt x="2134165" y="694592"/>
                  <a:pt x="2158417" y="824518"/>
                  <a:pt x="2158417" y="963886"/>
                </a:cubicBezTo>
                <a:cubicBezTo>
                  <a:pt x="2158417" y="1115873"/>
                  <a:pt x="2127372" y="1259243"/>
                  <a:pt x="2071704" y="1388805"/>
                </a:cubicBezTo>
                <a:cubicBezTo>
                  <a:pt x="2016036" y="1518366"/>
                  <a:pt x="1935744" y="1634120"/>
                  <a:pt x="1837251" y="1730875"/>
                </a:cubicBezTo>
                <a:cubicBezTo>
                  <a:pt x="1738759" y="1827631"/>
                  <a:pt x="1622064" y="1905388"/>
                  <a:pt x="1493585" y="1958956"/>
                </a:cubicBezTo>
                <a:cubicBezTo>
                  <a:pt x="1365105" y="2012524"/>
                  <a:pt x="1224841" y="2041903"/>
                  <a:pt x="1079208" y="2041903"/>
                </a:cubicBezTo>
                <a:cubicBezTo>
                  <a:pt x="933576" y="2041903"/>
                  <a:pt x="793312" y="2012524"/>
                  <a:pt x="664832" y="1958956"/>
                </a:cubicBezTo>
                <a:cubicBezTo>
                  <a:pt x="536353" y="1905388"/>
                  <a:pt x="419658" y="1827631"/>
                  <a:pt x="321166" y="1730875"/>
                </a:cubicBezTo>
                <a:cubicBezTo>
                  <a:pt x="222673" y="1634120"/>
                  <a:pt x="142381" y="1518366"/>
                  <a:pt x="86713" y="1388805"/>
                </a:cubicBezTo>
                <a:cubicBezTo>
                  <a:pt x="31045" y="1259243"/>
                  <a:pt x="0" y="1115873"/>
                  <a:pt x="0" y="963886"/>
                </a:cubicBezTo>
                <a:cubicBezTo>
                  <a:pt x="0" y="824518"/>
                  <a:pt x="24252" y="694592"/>
                  <a:pt x="67345" y="578096"/>
                </a:cubicBezTo>
                <a:cubicBezTo>
                  <a:pt x="110439" y="461600"/>
                  <a:pt x="172374" y="358535"/>
                  <a:pt x="247740" y="272891"/>
                </a:cubicBezTo>
                <a:cubicBezTo>
                  <a:pt x="323106" y="187248"/>
                  <a:pt x="411904" y="119025"/>
                  <a:pt x="508723" y="72213"/>
                </a:cubicBezTo>
                <a:cubicBezTo>
                  <a:pt x="605542" y="25401"/>
                  <a:pt x="710382" y="0"/>
                  <a:pt x="817834" y="0"/>
                </a:cubicBezTo>
                <a:close/>
              </a:path>
            </a:pathLst>
          </a:custGeom>
          <a:solidFill>
            <a:schemeClr val="tx1"/>
          </a:solidFill>
          <a:ln w="7639" cap="flat">
            <a:noFill/>
            <a:prstDash val="solid"/>
            <a:miter/>
          </a:ln>
        </p:spPr>
        <p:txBody>
          <a:bodyPr rtlCol="0" anchor="ctr"/>
          <a:lstStyle/>
          <a:p>
            <a:endParaRPr lang="en-US"/>
          </a:p>
        </p:txBody>
      </p:sp>
      <p:sp>
        <p:nvSpPr>
          <p:cNvPr id="8" name="TextBox 7">
            <a:extLst>
              <a:ext uri="{FF2B5EF4-FFF2-40B4-BE49-F238E27FC236}">
                <a16:creationId xmlns:a16="http://schemas.microsoft.com/office/drawing/2014/main" id="{56E40EDA-8F78-42E1-7AB2-6EDCF12242DF}"/>
              </a:ext>
            </a:extLst>
          </p:cNvPr>
          <p:cNvSpPr txBox="1"/>
          <p:nvPr userDrawn="1">
            <p:extLst>
              <p:ext uri="{1162E1C5-73C7-4A58-AE30-91384D911F3F}">
                <p184:classification xmlns:p184="http://schemas.microsoft.com/office/powerpoint/2018/4/main" val="ftr"/>
              </p:ext>
            </p:extLst>
          </p:nvPr>
        </p:nvSpPr>
        <p:spPr>
          <a:xfrm>
            <a:off x="5516563" y="6672580"/>
            <a:ext cx="1187450" cy="121920"/>
          </a:xfrm>
          <a:prstGeom prst="rect">
            <a:avLst/>
          </a:prstGeom>
        </p:spPr>
        <p:txBody>
          <a:bodyPr horzOverflow="overflow" lIns="0" tIns="0" rIns="0" bIns="0">
            <a:spAutoFit/>
          </a:bodyPr>
          <a:lstStyle/>
          <a:p>
            <a:pPr algn="l"/>
            <a:r>
              <a:rPr lang="hu-H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1705499058"/>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Lst>
  <p:hf hdr="0"/>
  <p:txStyles>
    <p:titleStyle>
      <a:lvl1pPr algn="l" defTabSz="914400" rtl="0" eaLnBrk="1" latinLnBrk="0" hangingPunct="1">
        <a:lnSpc>
          <a:spcPct val="100000"/>
        </a:lnSpc>
        <a:spcBef>
          <a:spcPct val="0"/>
        </a:spcBef>
        <a:buNone/>
        <a:defRPr lang="en-US" sz="4800" b="0" i="0" kern="1200" dirty="0">
          <a:solidFill>
            <a:srgbClr val="FFFFFF"/>
          </a:solidFill>
          <a:latin typeface="Georgia" panose="02040502050405020303" pitchFamily="18" charset="0"/>
          <a:ea typeface="+mj-ea"/>
          <a:cs typeface="Times New Roman" panose="02020603050405020304" pitchFamily="18"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2000" b="0" i="0" kern="1200" dirty="0" smtClean="0">
          <a:solidFill>
            <a:srgbClr val="F8F8F8"/>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Date">
            <a:extLst>
              <a:ext uri="{FF2B5EF4-FFF2-40B4-BE49-F238E27FC236}">
                <a16:creationId xmlns:a16="http://schemas.microsoft.com/office/drawing/2014/main" id="{A0A625B7-9DEA-C2F4-8B8D-108176C10998}"/>
              </a:ext>
              <a:ext uri="{C183D7F6-B498-43B3-948B-1728B52AA6E4}">
                <adec:decorative xmlns:adec="http://schemas.microsoft.com/office/drawing/2017/decorative" val="1"/>
              </a:ext>
            </a:extLst>
          </p:cNvPr>
          <p:cNvSpPr>
            <a:spLocks noGrp="1"/>
          </p:cNvSpPr>
          <p:nvPr>
            <p:ph type="dt" sz="half" idx="2"/>
          </p:nvPr>
        </p:nvSpPr>
        <p:spPr>
          <a:xfrm>
            <a:off x="381000" y="6400800"/>
            <a:ext cx="914400" cy="304800"/>
          </a:xfrm>
          <a:prstGeom prst="rect">
            <a:avLst/>
          </a:prstGeom>
        </p:spPr>
        <p:txBody>
          <a:bodyPr vert="horz" lIns="0" tIns="0" rIns="0" bIns="0" rtlCol="0" anchor="ctr"/>
          <a:lstStyle>
            <a:lvl1pPr algn="l">
              <a:defRPr sz="800">
                <a:solidFill>
                  <a:schemeClr val="tx1"/>
                </a:solidFill>
              </a:defRPr>
            </a:lvl1pPr>
          </a:lstStyle>
          <a:p>
            <a:r>
              <a:rPr lang="en-US" noProof="0"/>
              <a:t>January 2026</a:t>
            </a:r>
          </a:p>
        </p:txBody>
      </p:sp>
      <p:sp>
        <p:nvSpPr>
          <p:cNvPr id="8" name="Legal">
            <a:extLst>
              <a:ext uri="{FF2B5EF4-FFF2-40B4-BE49-F238E27FC236}">
                <a16:creationId xmlns:a16="http://schemas.microsoft.com/office/drawing/2014/main" id="{1801358D-6256-A5EC-0C43-E4F553ECF861}"/>
              </a:ext>
              <a:ext uri="{C183D7F6-B498-43B3-948B-1728B52AA6E4}">
                <adec:decorative xmlns:adec="http://schemas.microsoft.com/office/drawing/2017/decorative" val="1"/>
              </a:ext>
            </a:extLst>
          </p:cNvPr>
          <p:cNvSpPr>
            <a:spLocks noGrp="1"/>
          </p:cNvSpPr>
          <p:nvPr>
            <p:ph type="ftr" sz="quarter" idx="3"/>
          </p:nvPr>
        </p:nvSpPr>
        <p:spPr>
          <a:xfrm>
            <a:off x="1371599" y="6400800"/>
            <a:ext cx="4114801" cy="304800"/>
          </a:xfrm>
          <a:prstGeom prst="rect">
            <a:avLst/>
          </a:prstGeom>
        </p:spPr>
        <p:txBody>
          <a:bodyPr vert="horz" lIns="0" tIns="0" rIns="0" bIns="0" rtlCol="0" anchor="ctr"/>
          <a:lstStyle>
            <a:lvl1pPr algn="l">
              <a:defRPr sz="800" b="0" i="0">
                <a:solidFill>
                  <a:schemeClr val="tx1"/>
                </a:solidFill>
                <a:latin typeface="Arial" panose="020B0604020202020204" pitchFamily="34" charset="0"/>
              </a:defRPr>
            </a:lvl1pPr>
          </a:lstStyle>
          <a:p>
            <a:r>
              <a:rPr lang="en-US" noProof="0"/>
              <a:t>© 2026 NTT DATA, Inc.</a:t>
            </a:r>
          </a:p>
        </p:txBody>
      </p:sp>
      <p:sp>
        <p:nvSpPr>
          <p:cNvPr id="6" name="Slide Number">
            <a:extLst>
              <a:ext uri="{FF2B5EF4-FFF2-40B4-BE49-F238E27FC236}">
                <a16:creationId xmlns:a16="http://schemas.microsoft.com/office/drawing/2014/main" id="{6CCEEA4F-B2F9-F5FD-831B-C14426169E81}"/>
              </a:ext>
            </a:extLst>
          </p:cNvPr>
          <p:cNvSpPr>
            <a:spLocks noGrp="1"/>
          </p:cNvSpPr>
          <p:nvPr>
            <p:ph type="sldNum" sz="quarter" idx="4"/>
          </p:nvPr>
        </p:nvSpPr>
        <p:spPr>
          <a:xfrm>
            <a:off x="5562600" y="6400800"/>
            <a:ext cx="1066800" cy="304800"/>
          </a:xfrm>
          <a:prstGeom prst="rect">
            <a:avLst/>
          </a:prstGeom>
        </p:spPr>
        <p:txBody>
          <a:bodyPr anchor="ctr"/>
          <a:lstStyle>
            <a:lvl1pPr algn="ctr">
              <a:defRPr lang="en-US" sz="800" noProof="0" smtClean="0"/>
            </a:lvl1pPr>
          </a:lstStyle>
          <a:p>
            <a:fld id="{83ADEA99-682E-4231-A4C9-95AE759D37D5}" type="slidenum">
              <a:rPr lang="en-US" smtClean="0"/>
              <a:pPr/>
              <a:t>‹#›</a:t>
            </a:fld>
            <a:endParaRPr lang="en-US"/>
          </a:p>
        </p:txBody>
      </p:sp>
      <p:sp>
        <p:nvSpPr>
          <p:cNvPr id="2" name="NTT DATA Global Logo">
            <a:extLst>
              <a:ext uri="{FF2B5EF4-FFF2-40B4-BE49-F238E27FC236}">
                <a16:creationId xmlns:a16="http://schemas.microsoft.com/office/drawing/2014/main" id="{3670AC95-C36A-F554-275E-8EA8BC640A1F}"/>
              </a:ext>
            </a:extLst>
          </p:cNvPr>
          <p:cNvSpPr/>
          <p:nvPr userDrawn="1"/>
        </p:nvSpPr>
        <p:spPr bwMode="black">
          <a:xfrm>
            <a:off x="10588752" y="6428232"/>
            <a:ext cx="1211639" cy="246888"/>
          </a:xfrm>
          <a:custGeom>
            <a:avLst/>
            <a:gdLst>
              <a:gd name="connsiteX0" fmla="*/ 9329240 w 10020924"/>
              <a:gd name="connsiteY0" fmla="*/ 1080290 h 2041903"/>
              <a:gd name="connsiteX1" fmla="*/ 9251983 w 10020924"/>
              <a:gd name="connsiteY1" fmla="*/ 1187029 h 2041903"/>
              <a:gd name="connsiteX2" fmla="*/ 9329240 w 10020924"/>
              <a:gd name="connsiteY2" fmla="*/ 1296468 h 2041903"/>
              <a:gd name="connsiteX3" fmla="*/ 9782722 w 10020924"/>
              <a:gd name="connsiteY3" fmla="*/ 1296468 h 2041903"/>
              <a:gd name="connsiteX4" fmla="*/ 9782722 w 10020924"/>
              <a:gd name="connsiteY4" fmla="*/ 1080290 h 2041903"/>
              <a:gd name="connsiteX5" fmla="*/ 7331825 w 10020924"/>
              <a:gd name="connsiteY5" fmla="*/ 1080290 h 2041903"/>
              <a:gd name="connsiteX6" fmla="*/ 7254583 w 10020924"/>
              <a:gd name="connsiteY6" fmla="*/ 1187029 h 2041903"/>
              <a:gd name="connsiteX7" fmla="*/ 7331825 w 10020924"/>
              <a:gd name="connsiteY7" fmla="*/ 1296468 h 2041903"/>
              <a:gd name="connsiteX8" fmla="*/ 7785307 w 10020924"/>
              <a:gd name="connsiteY8" fmla="*/ 1296468 h 2041903"/>
              <a:gd name="connsiteX9" fmla="*/ 7785307 w 10020924"/>
              <a:gd name="connsiteY9" fmla="*/ 1080290 h 2041903"/>
              <a:gd name="connsiteX10" fmla="*/ 6171264 w 10020924"/>
              <a:gd name="connsiteY10" fmla="*/ 689323 h 2041903"/>
              <a:gd name="connsiteX11" fmla="*/ 6171264 w 10020924"/>
              <a:gd name="connsiteY11" fmla="*/ 1297318 h 2041903"/>
              <a:gd name="connsiteX12" fmla="*/ 6558679 w 10020924"/>
              <a:gd name="connsiteY12" fmla="*/ 1297318 h 2041903"/>
              <a:gd name="connsiteX13" fmla="*/ 6679368 w 10020924"/>
              <a:gd name="connsiteY13" fmla="*/ 1156413 h 2041903"/>
              <a:gd name="connsiteX14" fmla="*/ 6679368 w 10020924"/>
              <a:gd name="connsiteY14" fmla="*/ 830244 h 2041903"/>
              <a:gd name="connsiteX15" fmla="*/ 6558679 w 10020924"/>
              <a:gd name="connsiteY15" fmla="*/ 689323 h 2041903"/>
              <a:gd name="connsiteX16" fmla="*/ 9072763 w 10020924"/>
              <a:gd name="connsiteY16" fmla="*/ 463851 h 2041903"/>
              <a:gd name="connsiteX17" fmla="*/ 9678449 w 10020924"/>
              <a:gd name="connsiteY17" fmla="*/ 463851 h 2041903"/>
              <a:gd name="connsiteX18" fmla="*/ 10020924 w 10020924"/>
              <a:gd name="connsiteY18" fmla="*/ 826574 h 2041903"/>
              <a:gd name="connsiteX19" fmla="*/ 10020924 w 10020924"/>
              <a:gd name="connsiteY19" fmla="*/ 1522671 h 2041903"/>
              <a:gd name="connsiteX20" fmla="*/ 9304207 w 10020924"/>
              <a:gd name="connsiteY20" fmla="*/ 1522671 h 2041903"/>
              <a:gd name="connsiteX21" fmla="*/ 9015771 w 10020924"/>
              <a:gd name="connsiteY21" fmla="*/ 1219793 h 2041903"/>
              <a:gd name="connsiteX22" fmla="*/ 9015771 w 10020924"/>
              <a:gd name="connsiteY22" fmla="*/ 1169781 h 2041903"/>
              <a:gd name="connsiteX23" fmla="*/ 9294061 w 10020924"/>
              <a:gd name="connsiteY23" fmla="*/ 866738 h 2041903"/>
              <a:gd name="connsiteX24" fmla="*/ 9782829 w 10020924"/>
              <a:gd name="connsiteY24" fmla="*/ 866738 h 2041903"/>
              <a:gd name="connsiteX25" fmla="*/ 9782707 w 10020924"/>
              <a:gd name="connsiteY25" fmla="*/ 829349 h 2041903"/>
              <a:gd name="connsiteX26" fmla="*/ 9662481 w 10020924"/>
              <a:gd name="connsiteY26" fmla="*/ 688428 h 2041903"/>
              <a:gd name="connsiteX27" fmla="*/ 9072763 w 10020924"/>
              <a:gd name="connsiteY27" fmla="*/ 688428 h 2041903"/>
              <a:gd name="connsiteX28" fmla="*/ 8071817 w 10020924"/>
              <a:gd name="connsiteY28" fmla="*/ 463851 h 2041903"/>
              <a:gd name="connsiteX29" fmla="*/ 8991911 w 10020924"/>
              <a:gd name="connsiteY29" fmla="*/ 463851 h 2041903"/>
              <a:gd name="connsiteX30" fmla="*/ 8991911 w 10020924"/>
              <a:gd name="connsiteY30" fmla="*/ 686668 h 2041903"/>
              <a:gd name="connsiteX31" fmla="*/ 8652240 w 10020924"/>
              <a:gd name="connsiteY31" fmla="*/ 686668 h 2041903"/>
              <a:gd name="connsiteX32" fmla="*/ 8652240 w 10020924"/>
              <a:gd name="connsiteY32" fmla="*/ 1522955 h 2041903"/>
              <a:gd name="connsiteX33" fmla="*/ 8411534 w 10020924"/>
              <a:gd name="connsiteY33" fmla="*/ 1522955 h 2041903"/>
              <a:gd name="connsiteX34" fmla="*/ 8411534 w 10020924"/>
              <a:gd name="connsiteY34" fmla="*/ 686668 h 2041903"/>
              <a:gd name="connsiteX35" fmla="*/ 8071817 w 10020924"/>
              <a:gd name="connsiteY35" fmla="*/ 686668 h 2041903"/>
              <a:gd name="connsiteX36" fmla="*/ 7075333 w 10020924"/>
              <a:gd name="connsiteY36" fmla="*/ 463851 h 2041903"/>
              <a:gd name="connsiteX37" fmla="*/ 7681075 w 10020924"/>
              <a:gd name="connsiteY37" fmla="*/ 463851 h 2041903"/>
              <a:gd name="connsiteX38" fmla="*/ 8023417 w 10020924"/>
              <a:gd name="connsiteY38" fmla="*/ 826574 h 2041903"/>
              <a:gd name="connsiteX39" fmla="*/ 8023417 w 10020924"/>
              <a:gd name="connsiteY39" fmla="*/ 1522671 h 2041903"/>
              <a:gd name="connsiteX40" fmla="*/ 7306759 w 10020924"/>
              <a:gd name="connsiteY40" fmla="*/ 1522671 h 2041903"/>
              <a:gd name="connsiteX41" fmla="*/ 7018293 w 10020924"/>
              <a:gd name="connsiteY41" fmla="*/ 1219793 h 2041903"/>
              <a:gd name="connsiteX42" fmla="*/ 7018293 w 10020924"/>
              <a:gd name="connsiteY42" fmla="*/ 1169781 h 2041903"/>
              <a:gd name="connsiteX43" fmla="*/ 7296628 w 10020924"/>
              <a:gd name="connsiteY43" fmla="*/ 866738 h 2041903"/>
              <a:gd name="connsiteX44" fmla="*/ 7785307 w 10020924"/>
              <a:gd name="connsiteY44" fmla="*/ 866738 h 2041903"/>
              <a:gd name="connsiteX45" fmla="*/ 7785307 w 10020924"/>
              <a:gd name="connsiteY45" fmla="*/ 829349 h 2041903"/>
              <a:gd name="connsiteX46" fmla="*/ 7665080 w 10020924"/>
              <a:gd name="connsiteY46" fmla="*/ 688428 h 2041903"/>
              <a:gd name="connsiteX47" fmla="*/ 7075333 w 10020924"/>
              <a:gd name="connsiteY47" fmla="*/ 688428 h 2041903"/>
              <a:gd name="connsiteX48" fmla="*/ 5930572 w 10020924"/>
              <a:gd name="connsiteY48" fmla="*/ 463851 h 2041903"/>
              <a:gd name="connsiteX49" fmla="*/ 6574718 w 10020924"/>
              <a:gd name="connsiteY49" fmla="*/ 463851 h 2041903"/>
              <a:gd name="connsiteX50" fmla="*/ 6925013 w 10020924"/>
              <a:gd name="connsiteY50" fmla="*/ 834884 h 2041903"/>
              <a:gd name="connsiteX51" fmla="*/ 6925013 w 10020924"/>
              <a:gd name="connsiteY51" fmla="*/ 1151743 h 2041903"/>
              <a:gd name="connsiteX52" fmla="*/ 6585968 w 10020924"/>
              <a:gd name="connsiteY52" fmla="*/ 1522671 h 2041903"/>
              <a:gd name="connsiteX53" fmla="*/ 5930572 w 10020924"/>
              <a:gd name="connsiteY53" fmla="*/ 1522671 h 2041903"/>
              <a:gd name="connsiteX54" fmla="*/ 4717895 w 10020924"/>
              <a:gd name="connsiteY54" fmla="*/ 463851 h 2041903"/>
              <a:gd name="connsiteX55" fmla="*/ 5638093 w 10020924"/>
              <a:gd name="connsiteY55" fmla="*/ 463851 h 2041903"/>
              <a:gd name="connsiteX56" fmla="*/ 5638093 w 10020924"/>
              <a:gd name="connsiteY56" fmla="*/ 686668 h 2041903"/>
              <a:gd name="connsiteX57" fmla="*/ 5298318 w 10020924"/>
              <a:gd name="connsiteY57" fmla="*/ 686668 h 2041903"/>
              <a:gd name="connsiteX58" fmla="*/ 5298318 w 10020924"/>
              <a:gd name="connsiteY58" fmla="*/ 1522955 h 2041903"/>
              <a:gd name="connsiteX59" fmla="*/ 5057626 w 10020924"/>
              <a:gd name="connsiteY59" fmla="*/ 1522955 h 2041903"/>
              <a:gd name="connsiteX60" fmla="*/ 5057626 w 10020924"/>
              <a:gd name="connsiteY60" fmla="*/ 686668 h 2041903"/>
              <a:gd name="connsiteX61" fmla="*/ 4717895 w 10020924"/>
              <a:gd name="connsiteY61" fmla="*/ 686668 h 2041903"/>
              <a:gd name="connsiteX62" fmla="*/ 3721291 w 10020924"/>
              <a:gd name="connsiteY62" fmla="*/ 463851 h 2041903"/>
              <a:gd name="connsiteX63" fmla="*/ 4641430 w 10020924"/>
              <a:gd name="connsiteY63" fmla="*/ 463851 h 2041903"/>
              <a:gd name="connsiteX64" fmla="*/ 4641430 w 10020924"/>
              <a:gd name="connsiteY64" fmla="*/ 686668 h 2041903"/>
              <a:gd name="connsiteX65" fmla="*/ 4301654 w 10020924"/>
              <a:gd name="connsiteY65" fmla="*/ 686668 h 2041903"/>
              <a:gd name="connsiteX66" fmla="*/ 4301654 w 10020924"/>
              <a:gd name="connsiteY66" fmla="*/ 1522955 h 2041903"/>
              <a:gd name="connsiteX67" fmla="*/ 4061067 w 10020924"/>
              <a:gd name="connsiteY67" fmla="*/ 1522955 h 2041903"/>
              <a:gd name="connsiteX68" fmla="*/ 4061067 w 10020924"/>
              <a:gd name="connsiteY68" fmla="*/ 686668 h 2041903"/>
              <a:gd name="connsiteX69" fmla="*/ 3721291 w 10020924"/>
              <a:gd name="connsiteY69" fmla="*/ 686668 h 2041903"/>
              <a:gd name="connsiteX70" fmla="*/ 2809822 w 10020924"/>
              <a:gd name="connsiteY70" fmla="*/ 452019 h 2041903"/>
              <a:gd name="connsiteX71" fmla="*/ 3016077 w 10020924"/>
              <a:gd name="connsiteY71" fmla="*/ 572753 h 2041903"/>
              <a:gd name="connsiteX72" fmla="*/ 3381948 w 10020924"/>
              <a:gd name="connsiteY72" fmla="*/ 1270566 h 2041903"/>
              <a:gd name="connsiteX73" fmla="*/ 3400240 w 10020924"/>
              <a:gd name="connsiteY73" fmla="*/ 1281756 h 2041903"/>
              <a:gd name="connsiteX74" fmla="*/ 3406134 w 10020924"/>
              <a:gd name="connsiteY74" fmla="*/ 1255736 h 2041903"/>
              <a:gd name="connsiteX75" fmla="*/ 3402657 w 10020924"/>
              <a:gd name="connsiteY75" fmla="*/ 1123946 h 2041903"/>
              <a:gd name="connsiteX76" fmla="*/ 3402657 w 10020924"/>
              <a:gd name="connsiteY76" fmla="*/ 463522 h 2041903"/>
              <a:gd name="connsiteX77" fmla="*/ 3639813 w 10020924"/>
              <a:gd name="connsiteY77" fmla="*/ 463522 h 2041903"/>
              <a:gd name="connsiteX78" fmla="*/ 3639813 w 10020924"/>
              <a:gd name="connsiteY78" fmla="*/ 1255333 h 2041903"/>
              <a:gd name="connsiteX79" fmla="*/ 3425426 w 10020924"/>
              <a:gd name="connsiteY79" fmla="*/ 1534727 h 2041903"/>
              <a:gd name="connsiteX80" fmla="*/ 3219125 w 10020924"/>
              <a:gd name="connsiteY80" fmla="*/ 1413949 h 2041903"/>
              <a:gd name="connsiteX81" fmla="*/ 2853165 w 10020924"/>
              <a:gd name="connsiteY81" fmla="*/ 716135 h 2041903"/>
              <a:gd name="connsiteX82" fmla="*/ 2834887 w 10020924"/>
              <a:gd name="connsiteY82" fmla="*/ 704930 h 2041903"/>
              <a:gd name="connsiteX83" fmla="*/ 2829009 w 10020924"/>
              <a:gd name="connsiteY83" fmla="*/ 730980 h 2041903"/>
              <a:gd name="connsiteX84" fmla="*/ 2832590 w 10020924"/>
              <a:gd name="connsiteY84" fmla="*/ 862725 h 2041903"/>
              <a:gd name="connsiteX85" fmla="*/ 2832590 w 10020924"/>
              <a:gd name="connsiteY85" fmla="*/ 1523194 h 2041903"/>
              <a:gd name="connsiteX86" fmla="*/ 2595360 w 10020924"/>
              <a:gd name="connsiteY86" fmla="*/ 1523194 h 2041903"/>
              <a:gd name="connsiteX87" fmla="*/ 2595360 w 10020924"/>
              <a:gd name="connsiteY87" fmla="*/ 731368 h 2041903"/>
              <a:gd name="connsiteX88" fmla="*/ 2809822 w 10020924"/>
              <a:gd name="connsiteY88" fmla="*/ 452019 h 2041903"/>
              <a:gd name="connsiteX89" fmla="*/ 1079247 w 10020924"/>
              <a:gd name="connsiteY89" fmla="*/ 330967 h 2041903"/>
              <a:gd name="connsiteX90" fmla="*/ 952084 w 10020924"/>
              <a:gd name="connsiteY90" fmla="*/ 465588 h 2041903"/>
              <a:gd name="connsiteX91" fmla="*/ 887125 w 10020924"/>
              <a:gd name="connsiteY91" fmla="*/ 684091 h 2041903"/>
              <a:gd name="connsiteX92" fmla="*/ 940315 w 10020924"/>
              <a:gd name="connsiteY92" fmla="*/ 833769 h 2041903"/>
              <a:gd name="connsiteX93" fmla="*/ 1079206 w 10020924"/>
              <a:gd name="connsiteY93" fmla="*/ 894946 h 2041903"/>
              <a:gd name="connsiteX94" fmla="*/ 1218097 w 10020924"/>
              <a:gd name="connsiteY94" fmla="*/ 833769 h 2041903"/>
              <a:gd name="connsiteX95" fmla="*/ 1271286 w 10020924"/>
              <a:gd name="connsiteY95" fmla="*/ 684091 h 2041903"/>
              <a:gd name="connsiteX96" fmla="*/ 1206328 w 10020924"/>
              <a:gd name="connsiteY96" fmla="*/ 465588 h 2041903"/>
              <a:gd name="connsiteX97" fmla="*/ 1079247 w 10020924"/>
              <a:gd name="connsiteY97" fmla="*/ 330967 h 2041903"/>
              <a:gd name="connsiteX98" fmla="*/ 805966 w 10020924"/>
              <a:gd name="connsiteY98" fmla="*/ 263259 h 2041903"/>
              <a:gd name="connsiteX99" fmla="*/ 446364 w 10020924"/>
              <a:gd name="connsiteY99" fmla="*/ 449558 h 2041903"/>
              <a:gd name="connsiteX100" fmla="*/ 316290 w 10020924"/>
              <a:gd name="connsiteY100" fmla="*/ 671430 h 2041903"/>
              <a:gd name="connsiteX101" fmla="*/ 265280 w 10020924"/>
              <a:gd name="connsiteY101" fmla="*/ 958605 h 2041903"/>
              <a:gd name="connsiteX102" fmla="*/ 329833 w 10020924"/>
              <a:gd name="connsiteY102" fmla="*/ 1280240 h 2041903"/>
              <a:gd name="connsiteX103" fmla="*/ 505249 w 10020924"/>
              <a:gd name="connsiteY103" fmla="*/ 1539802 h 2041903"/>
              <a:gd name="connsiteX104" fmla="*/ 764163 w 10020924"/>
              <a:gd name="connsiteY104" fmla="*/ 1713204 h 2041903"/>
              <a:gd name="connsiteX105" fmla="*/ 1079208 w 10020924"/>
              <a:gd name="connsiteY105" fmla="*/ 1776358 h 2041903"/>
              <a:gd name="connsiteX106" fmla="*/ 1394254 w 10020924"/>
              <a:gd name="connsiteY106" fmla="*/ 1713204 h 2041903"/>
              <a:gd name="connsiteX107" fmla="*/ 1653167 w 10020924"/>
              <a:gd name="connsiteY107" fmla="*/ 1539802 h 2041903"/>
              <a:gd name="connsiteX108" fmla="*/ 1828584 w 10020924"/>
              <a:gd name="connsiteY108" fmla="*/ 1280240 h 2041903"/>
              <a:gd name="connsiteX109" fmla="*/ 1893137 w 10020924"/>
              <a:gd name="connsiteY109" fmla="*/ 958605 h 2041903"/>
              <a:gd name="connsiteX110" fmla="*/ 1843297 w 10020924"/>
              <a:gd name="connsiteY110" fmla="*/ 674433 h 2041903"/>
              <a:gd name="connsiteX111" fmla="*/ 1715171 w 10020924"/>
              <a:gd name="connsiteY111" fmla="*/ 452650 h 2041903"/>
              <a:gd name="connsiteX112" fmla="*/ 1352451 w 10020924"/>
              <a:gd name="connsiteY112" fmla="*/ 263259 h 2041903"/>
              <a:gd name="connsiteX113" fmla="*/ 1489332 w 10020924"/>
              <a:gd name="connsiteY113" fmla="*/ 469668 h 2041903"/>
              <a:gd name="connsiteX114" fmla="*/ 1533501 w 10020924"/>
              <a:gd name="connsiteY114" fmla="*/ 697463 h 2041903"/>
              <a:gd name="connsiteX115" fmla="*/ 1395669 w 10020924"/>
              <a:gd name="connsiteY115" fmla="*/ 1031243 h 2041903"/>
              <a:gd name="connsiteX116" fmla="*/ 1079208 w 10020924"/>
              <a:gd name="connsiteY116" fmla="*/ 1160853 h 2041903"/>
              <a:gd name="connsiteX117" fmla="*/ 762748 w 10020924"/>
              <a:gd name="connsiteY117" fmla="*/ 1031243 h 2041903"/>
              <a:gd name="connsiteX118" fmla="*/ 624916 w 10020924"/>
              <a:gd name="connsiteY118" fmla="*/ 697463 h 2041903"/>
              <a:gd name="connsiteX119" fmla="*/ 673201 w 10020924"/>
              <a:gd name="connsiteY119" fmla="*/ 463015 h 2041903"/>
              <a:gd name="connsiteX120" fmla="*/ 805966 w 10020924"/>
              <a:gd name="connsiteY120" fmla="*/ 263259 h 2041903"/>
              <a:gd name="connsiteX121" fmla="*/ 817834 w 10020924"/>
              <a:gd name="connsiteY121" fmla="*/ 0 h 2041903"/>
              <a:gd name="connsiteX122" fmla="*/ 963091 w 10020924"/>
              <a:gd name="connsiteY122" fmla="*/ 14770 h 2041903"/>
              <a:gd name="connsiteX123" fmla="*/ 1079167 w 10020924"/>
              <a:gd name="connsiteY123" fmla="*/ 48893 h 2041903"/>
              <a:gd name="connsiteX124" fmla="*/ 1194646 w 10020924"/>
              <a:gd name="connsiteY124" fmla="*/ 14436 h 2041903"/>
              <a:gd name="connsiteX125" fmla="*/ 1340583 w 10020924"/>
              <a:gd name="connsiteY125" fmla="*/ 0 h 2041903"/>
              <a:gd name="connsiteX126" fmla="*/ 1649693 w 10020924"/>
              <a:gd name="connsiteY126" fmla="*/ 72213 h 2041903"/>
              <a:gd name="connsiteX127" fmla="*/ 1910677 w 10020924"/>
              <a:gd name="connsiteY127" fmla="*/ 272891 h 2041903"/>
              <a:gd name="connsiteX128" fmla="*/ 2091072 w 10020924"/>
              <a:gd name="connsiteY128" fmla="*/ 578096 h 2041903"/>
              <a:gd name="connsiteX129" fmla="*/ 2158417 w 10020924"/>
              <a:gd name="connsiteY129" fmla="*/ 963886 h 2041903"/>
              <a:gd name="connsiteX130" fmla="*/ 2071704 w 10020924"/>
              <a:gd name="connsiteY130" fmla="*/ 1388805 h 2041903"/>
              <a:gd name="connsiteX131" fmla="*/ 1837251 w 10020924"/>
              <a:gd name="connsiteY131" fmla="*/ 1730875 h 2041903"/>
              <a:gd name="connsiteX132" fmla="*/ 1493585 w 10020924"/>
              <a:gd name="connsiteY132" fmla="*/ 1958956 h 2041903"/>
              <a:gd name="connsiteX133" fmla="*/ 1079208 w 10020924"/>
              <a:gd name="connsiteY133" fmla="*/ 2041903 h 2041903"/>
              <a:gd name="connsiteX134" fmla="*/ 664832 w 10020924"/>
              <a:gd name="connsiteY134" fmla="*/ 1958956 h 2041903"/>
              <a:gd name="connsiteX135" fmla="*/ 321166 w 10020924"/>
              <a:gd name="connsiteY135" fmla="*/ 1730875 h 2041903"/>
              <a:gd name="connsiteX136" fmla="*/ 86713 w 10020924"/>
              <a:gd name="connsiteY136" fmla="*/ 1388805 h 2041903"/>
              <a:gd name="connsiteX137" fmla="*/ 0 w 10020924"/>
              <a:gd name="connsiteY137" fmla="*/ 963886 h 2041903"/>
              <a:gd name="connsiteX138" fmla="*/ 67345 w 10020924"/>
              <a:gd name="connsiteY138" fmla="*/ 578096 h 2041903"/>
              <a:gd name="connsiteX139" fmla="*/ 247740 w 10020924"/>
              <a:gd name="connsiteY139" fmla="*/ 272891 h 2041903"/>
              <a:gd name="connsiteX140" fmla="*/ 508723 w 10020924"/>
              <a:gd name="connsiteY140" fmla="*/ 72213 h 2041903"/>
              <a:gd name="connsiteX141" fmla="*/ 817834 w 10020924"/>
              <a:gd name="connsiteY141" fmla="*/ 0 h 204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0020924" h="2041903">
                <a:moveTo>
                  <a:pt x="9329240" y="1080290"/>
                </a:moveTo>
                <a:cubicBezTo>
                  <a:pt x="9292358" y="1080290"/>
                  <a:pt x="9251983" y="1096116"/>
                  <a:pt x="9251983" y="1187029"/>
                </a:cubicBezTo>
                <a:cubicBezTo>
                  <a:pt x="9251983" y="1277880"/>
                  <a:pt x="9292801" y="1296468"/>
                  <a:pt x="9329240" y="1296468"/>
                </a:cubicBezTo>
                <a:lnTo>
                  <a:pt x="9782722" y="1296468"/>
                </a:lnTo>
                <a:lnTo>
                  <a:pt x="9782722" y="1080290"/>
                </a:lnTo>
                <a:close/>
                <a:moveTo>
                  <a:pt x="7331825" y="1080290"/>
                </a:moveTo>
                <a:cubicBezTo>
                  <a:pt x="7294927" y="1080290"/>
                  <a:pt x="7254583" y="1096116"/>
                  <a:pt x="7254583" y="1187029"/>
                </a:cubicBezTo>
                <a:cubicBezTo>
                  <a:pt x="7254583" y="1277880"/>
                  <a:pt x="7295379" y="1296468"/>
                  <a:pt x="7331825" y="1296468"/>
                </a:cubicBezTo>
                <a:lnTo>
                  <a:pt x="7785307" y="1296468"/>
                </a:lnTo>
                <a:lnTo>
                  <a:pt x="7785307" y="1080290"/>
                </a:lnTo>
                <a:close/>
                <a:moveTo>
                  <a:pt x="6171264" y="689323"/>
                </a:moveTo>
                <a:lnTo>
                  <a:pt x="6171264" y="1297318"/>
                </a:lnTo>
                <a:lnTo>
                  <a:pt x="6558679" y="1297318"/>
                </a:lnTo>
                <a:cubicBezTo>
                  <a:pt x="6645146" y="1297318"/>
                  <a:pt x="6679368" y="1257837"/>
                  <a:pt x="6679368" y="1156413"/>
                </a:cubicBezTo>
                <a:lnTo>
                  <a:pt x="6679368" y="830244"/>
                </a:lnTo>
                <a:cubicBezTo>
                  <a:pt x="6679368" y="728827"/>
                  <a:pt x="6645146" y="689323"/>
                  <a:pt x="6558679" y="689323"/>
                </a:cubicBezTo>
                <a:close/>
                <a:moveTo>
                  <a:pt x="9072763" y="463851"/>
                </a:moveTo>
                <a:lnTo>
                  <a:pt x="9678449" y="463851"/>
                </a:lnTo>
                <a:cubicBezTo>
                  <a:pt x="9932730" y="463851"/>
                  <a:pt x="10020924" y="559816"/>
                  <a:pt x="10020924" y="826574"/>
                </a:cubicBezTo>
                <a:lnTo>
                  <a:pt x="10020924" y="1522671"/>
                </a:lnTo>
                <a:lnTo>
                  <a:pt x="9304207" y="1522671"/>
                </a:lnTo>
                <a:cubicBezTo>
                  <a:pt x="9111641" y="1522671"/>
                  <a:pt x="9015771" y="1435849"/>
                  <a:pt x="9015771" y="1219793"/>
                </a:cubicBezTo>
                <a:lnTo>
                  <a:pt x="9015771" y="1169781"/>
                </a:lnTo>
                <a:cubicBezTo>
                  <a:pt x="9015771" y="959714"/>
                  <a:pt x="9108248" y="866738"/>
                  <a:pt x="9294061" y="866738"/>
                </a:cubicBezTo>
                <a:lnTo>
                  <a:pt x="9782829" y="866738"/>
                </a:lnTo>
                <a:cubicBezTo>
                  <a:pt x="9782829" y="858122"/>
                  <a:pt x="9782707" y="829861"/>
                  <a:pt x="9782707" y="829349"/>
                </a:cubicBezTo>
                <a:cubicBezTo>
                  <a:pt x="9782707" y="727955"/>
                  <a:pt x="9749047" y="688428"/>
                  <a:pt x="9662481" y="688428"/>
                </a:cubicBezTo>
                <a:lnTo>
                  <a:pt x="9072763" y="688428"/>
                </a:lnTo>
                <a:close/>
                <a:moveTo>
                  <a:pt x="8071817" y="463851"/>
                </a:moveTo>
                <a:lnTo>
                  <a:pt x="8991911" y="463851"/>
                </a:lnTo>
                <a:lnTo>
                  <a:pt x="8991911" y="686668"/>
                </a:lnTo>
                <a:lnTo>
                  <a:pt x="8652240" y="686668"/>
                </a:lnTo>
                <a:lnTo>
                  <a:pt x="8652240" y="1522955"/>
                </a:lnTo>
                <a:lnTo>
                  <a:pt x="8411534" y="1522955"/>
                </a:lnTo>
                <a:lnTo>
                  <a:pt x="8411534" y="686668"/>
                </a:lnTo>
                <a:lnTo>
                  <a:pt x="8071817" y="686668"/>
                </a:lnTo>
                <a:close/>
                <a:moveTo>
                  <a:pt x="7075333" y="463851"/>
                </a:moveTo>
                <a:lnTo>
                  <a:pt x="7681075" y="463851"/>
                </a:lnTo>
                <a:cubicBezTo>
                  <a:pt x="7935303" y="463851"/>
                  <a:pt x="8023424" y="559816"/>
                  <a:pt x="8023417" y="826574"/>
                </a:cubicBezTo>
                <a:lnTo>
                  <a:pt x="8023417" y="1522671"/>
                </a:lnTo>
                <a:lnTo>
                  <a:pt x="7306759" y="1522671"/>
                </a:lnTo>
                <a:cubicBezTo>
                  <a:pt x="7114170" y="1522671"/>
                  <a:pt x="7018293" y="1435849"/>
                  <a:pt x="7018293" y="1219793"/>
                </a:cubicBezTo>
                <a:lnTo>
                  <a:pt x="7018293" y="1169781"/>
                </a:lnTo>
                <a:cubicBezTo>
                  <a:pt x="7018293" y="959714"/>
                  <a:pt x="7110792" y="866738"/>
                  <a:pt x="7296628" y="866738"/>
                </a:cubicBezTo>
                <a:lnTo>
                  <a:pt x="7785307" y="866738"/>
                </a:lnTo>
                <a:lnTo>
                  <a:pt x="7785307" y="829349"/>
                </a:lnTo>
                <a:cubicBezTo>
                  <a:pt x="7785307" y="727955"/>
                  <a:pt x="7751547" y="688428"/>
                  <a:pt x="7665080" y="688428"/>
                </a:cubicBezTo>
                <a:lnTo>
                  <a:pt x="7075333" y="688428"/>
                </a:lnTo>
                <a:close/>
                <a:moveTo>
                  <a:pt x="5930572" y="463851"/>
                </a:moveTo>
                <a:lnTo>
                  <a:pt x="6574718" y="463851"/>
                </a:lnTo>
                <a:cubicBezTo>
                  <a:pt x="6817412" y="463851"/>
                  <a:pt x="6925013" y="557409"/>
                  <a:pt x="6925013" y="834884"/>
                </a:cubicBezTo>
                <a:lnTo>
                  <a:pt x="6925013" y="1151743"/>
                </a:lnTo>
                <a:cubicBezTo>
                  <a:pt x="6925013" y="1394650"/>
                  <a:pt x="6843589" y="1522671"/>
                  <a:pt x="6585968" y="1522671"/>
                </a:cubicBezTo>
                <a:lnTo>
                  <a:pt x="5930572" y="1522671"/>
                </a:lnTo>
                <a:close/>
                <a:moveTo>
                  <a:pt x="4717895" y="463851"/>
                </a:moveTo>
                <a:lnTo>
                  <a:pt x="5638093" y="463851"/>
                </a:lnTo>
                <a:lnTo>
                  <a:pt x="5638093" y="686668"/>
                </a:lnTo>
                <a:lnTo>
                  <a:pt x="5298318" y="686668"/>
                </a:lnTo>
                <a:lnTo>
                  <a:pt x="5298318" y="1522955"/>
                </a:lnTo>
                <a:lnTo>
                  <a:pt x="5057626" y="1522955"/>
                </a:lnTo>
                <a:lnTo>
                  <a:pt x="5057626" y="686668"/>
                </a:lnTo>
                <a:lnTo>
                  <a:pt x="4717895" y="686668"/>
                </a:lnTo>
                <a:close/>
                <a:moveTo>
                  <a:pt x="3721291" y="463851"/>
                </a:moveTo>
                <a:lnTo>
                  <a:pt x="4641430" y="463851"/>
                </a:lnTo>
                <a:lnTo>
                  <a:pt x="4641430" y="686668"/>
                </a:lnTo>
                <a:lnTo>
                  <a:pt x="4301654" y="686668"/>
                </a:lnTo>
                <a:lnTo>
                  <a:pt x="4301654" y="1522955"/>
                </a:lnTo>
                <a:lnTo>
                  <a:pt x="4061067" y="1522955"/>
                </a:lnTo>
                <a:lnTo>
                  <a:pt x="4061067" y="686668"/>
                </a:lnTo>
                <a:lnTo>
                  <a:pt x="3721291" y="686668"/>
                </a:lnTo>
                <a:close/>
                <a:moveTo>
                  <a:pt x="2809822" y="452019"/>
                </a:moveTo>
                <a:cubicBezTo>
                  <a:pt x="2915562" y="452019"/>
                  <a:pt x="2970732" y="501487"/>
                  <a:pt x="3016077" y="572753"/>
                </a:cubicBezTo>
                <a:cubicBezTo>
                  <a:pt x="3055320" y="634446"/>
                  <a:pt x="3376830" y="1260842"/>
                  <a:pt x="3381948" y="1270566"/>
                </a:cubicBezTo>
                <a:cubicBezTo>
                  <a:pt x="3386677" y="1279328"/>
                  <a:pt x="3393442" y="1285729"/>
                  <a:pt x="3400240" y="1281756"/>
                </a:cubicBezTo>
                <a:cubicBezTo>
                  <a:pt x="3406237" y="1278349"/>
                  <a:pt x="3406646" y="1267378"/>
                  <a:pt x="3406134" y="1255736"/>
                </a:cubicBezTo>
                <a:cubicBezTo>
                  <a:pt x="3405492" y="1241619"/>
                  <a:pt x="3402657" y="1171378"/>
                  <a:pt x="3402657" y="1123946"/>
                </a:cubicBezTo>
                <a:lnTo>
                  <a:pt x="3402657" y="463522"/>
                </a:lnTo>
                <a:lnTo>
                  <a:pt x="3639813" y="463522"/>
                </a:lnTo>
                <a:lnTo>
                  <a:pt x="3639813" y="1255333"/>
                </a:lnTo>
                <a:cubicBezTo>
                  <a:pt x="3639813" y="1491113"/>
                  <a:pt x="3523557" y="1534727"/>
                  <a:pt x="3425426" y="1534727"/>
                </a:cubicBezTo>
                <a:cubicBezTo>
                  <a:pt x="3319670" y="1534727"/>
                  <a:pt x="3264509" y="1485221"/>
                  <a:pt x="3219125" y="1413949"/>
                </a:cubicBezTo>
                <a:cubicBezTo>
                  <a:pt x="3155813" y="1314503"/>
                  <a:pt x="2857763" y="724966"/>
                  <a:pt x="2853165" y="716135"/>
                </a:cubicBezTo>
                <a:cubicBezTo>
                  <a:pt x="2848558" y="707335"/>
                  <a:pt x="2841793" y="701034"/>
                  <a:pt x="2834887" y="704930"/>
                </a:cubicBezTo>
                <a:cubicBezTo>
                  <a:pt x="2829005" y="708344"/>
                  <a:pt x="2828497" y="719338"/>
                  <a:pt x="2829009" y="730980"/>
                </a:cubicBezTo>
                <a:cubicBezTo>
                  <a:pt x="2829628" y="745090"/>
                  <a:pt x="2832590" y="815378"/>
                  <a:pt x="2832590" y="862725"/>
                </a:cubicBezTo>
                <a:lnTo>
                  <a:pt x="2832590" y="1523194"/>
                </a:lnTo>
                <a:lnTo>
                  <a:pt x="2595360" y="1523194"/>
                </a:lnTo>
                <a:lnTo>
                  <a:pt x="2595360" y="731368"/>
                </a:lnTo>
                <a:cubicBezTo>
                  <a:pt x="2595360" y="495611"/>
                  <a:pt x="2711606" y="452019"/>
                  <a:pt x="2809822" y="452019"/>
                </a:cubicBezTo>
                <a:close/>
                <a:moveTo>
                  <a:pt x="1079247" y="330967"/>
                </a:moveTo>
                <a:cubicBezTo>
                  <a:pt x="1039101" y="354484"/>
                  <a:pt x="989740" y="403598"/>
                  <a:pt x="952084" y="465588"/>
                </a:cubicBezTo>
                <a:cubicBezTo>
                  <a:pt x="914427" y="527577"/>
                  <a:pt x="887125" y="603548"/>
                  <a:pt x="887125" y="684091"/>
                </a:cubicBezTo>
                <a:cubicBezTo>
                  <a:pt x="887125" y="743091"/>
                  <a:pt x="906578" y="795805"/>
                  <a:pt x="940315" y="833769"/>
                </a:cubicBezTo>
                <a:cubicBezTo>
                  <a:pt x="974052" y="871732"/>
                  <a:pt x="1022072" y="894946"/>
                  <a:pt x="1079206" y="894946"/>
                </a:cubicBezTo>
                <a:cubicBezTo>
                  <a:pt x="1136340" y="894946"/>
                  <a:pt x="1184360" y="871732"/>
                  <a:pt x="1218097" y="833769"/>
                </a:cubicBezTo>
                <a:cubicBezTo>
                  <a:pt x="1251833" y="795805"/>
                  <a:pt x="1271286" y="743091"/>
                  <a:pt x="1271286" y="684091"/>
                </a:cubicBezTo>
                <a:cubicBezTo>
                  <a:pt x="1271286" y="603548"/>
                  <a:pt x="1243984" y="527577"/>
                  <a:pt x="1206328" y="465588"/>
                </a:cubicBezTo>
                <a:cubicBezTo>
                  <a:pt x="1168672" y="403598"/>
                  <a:pt x="1110735" y="347874"/>
                  <a:pt x="1079247" y="330967"/>
                </a:cubicBezTo>
                <a:close/>
                <a:moveTo>
                  <a:pt x="805966" y="263259"/>
                </a:moveTo>
                <a:cubicBezTo>
                  <a:pt x="686954" y="257894"/>
                  <a:pt x="551782" y="326830"/>
                  <a:pt x="446364" y="449558"/>
                </a:cubicBezTo>
                <a:cubicBezTo>
                  <a:pt x="393654" y="510922"/>
                  <a:pt x="348383" y="585734"/>
                  <a:pt x="316290" y="671430"/>
                </a:cubicBezTo>
                <a:cubicBezTo>
                  <a:pt x="284196" y="757125"/>
                  <a:pt x="265280" y="853705"/>
                  <a:pt x="265280" y="958605"/>
                </a:cubicBezTo>
                <a:cubicBezTo>
                  <a:pt x="265280" y="1073486"/>
                  <a:pt x="288318" y="1182036"/>
                  <a:pt x="329833" y="1280240"/>
                </a:cubicBezTo>
                <a:cubicBezTo>
                  <a:pt x="371348" y="1378444"/>
                  <a:pt x="431341" y="1466303"/>
                  <a:pt x="505249" y="1539802"/>
                </a:cubicBezTo>
                <a:cubicBezTo>
                  <a:pt x="579158" y="1613301"/>
                  <a:pt x="666983" y="1672440"/>
                  <a:pt x="764163" y="1713204"/>
                </a:cubicBezTo>
                <a:cubicBezTo>
                  <a:pt x="861343" y="1753969"/>
                  <a:pt x="967878" y="1776358"/>
                  <a:pt x="1079208" y="1776358"/>
                </a:cubicBezTo>
                <a:cubicBezTo>
                  <a:pt x="1190538" y="1776358"/>
                  <a:pt x="1297074" y="1753969"/>
                  <a:pt x="1394254" y="1713204"/>
                </a:cubicBezTo>
                <a:cubicBezTo>
                  <a:pt x="1491434" y="1672440"/>
                  <a:pt x="1579259" y="1613301"/>
                  <a:pt x="1653167" y="1539802"/>
                </a:cubicBezTo>
                <a:cubicBezTo>
                  <a:pt x="1727076" y="1466303"/>
                  <a:pt x="1787068" y="1378444"/>
                  <a:pt x="1828584" y="1280240"/>
                </a:cubicBezTo>
                <a:cubicBezTo>
                  <a:pt x="1870099" y="1182036"/>
                  <a:pt x="1893137" y="1073486"/>
                  <a:pt x="1893137" y="958605"/>
                </a:cubicBezTo>
                <a:cubicBezTo>
                  <a:pt x="1893137" y="855344"/>
                  <a:pt x="1874740" y="759689"/>
                  <a:pt x="1843297" y="674433"/>
                </a:cubicBezTo>
                <a:cubicBezTo>
                  <a:pt x="1811852" y="589176"/>
                  <a:pt x="1767361" y="514318"/>
                  <a:pt x="1715171" y="452650"/>
                </a:cubicBezTo>
                <a:cubicBezTo>
                  <a:pt x="1610792" y="329313"/>
                  <a:pt x="1475621" y="258738"/>
                  <a:pt x="1352451" y="263259"/>
                </a:cubicBezTo>
                <a:cubicBezTo>
                  <a:pt x="1412945" y="322179"/>
                  <a:pt x="1458865" y="394141"/>
                  <a:pt x="1489332" y="469668"/>
                </a:cubicBezTo>
                <a:cubicBezTo>
                  <a:pt x="1519800" y="545194"/>
                  <a:pt x="1534815" y="624285"/>
                  <a:pt x="1533501" y="697463"/>
                </a:cubicBezTo>
                <a:cubicBezTo>
                  <a:pt x="1533501" y="833577"/>
                  <a:pt x="1479467" y="949424"/>
                  <a:pt x="1395669" y="1031243"/>
                </a:cubicBezTo>
                <a:cubicBezTo>
                  <a:pt x="1311871" y="1113062"/>
                  <a:pt x="1198308" y="1160853"/>
                  <a:pt x="1079208" y="1160853"/>
                </a:cubicBezTo>
                <a:cubicBezTo>
                  <a:pt x="960109" y="1160853"/>
                  <a:pt x="846546" y="1113062"/>
                  <a:pt x="762748" y="1031243"/>
                </a:cubicBezTo>
                <a:cubicBezTo>
                  <a:pt x="678950" y="949424"/>
                  <a:pt x="624916" y="833577"/>
                  <a:pt x="624916" y="697463"/>
                </a:cubicBezTo>
                <a:cubicBezTo>
                  <a:pt x="624916" y="618236"/>
                  <a:pt x="642018" y="537734"/>
                  <a:pt x="673201" y="463015"/>
                </a:cubicBezTo>
                <a:cubicBezTo>
                  <a:pt x="704383" y="388296"/>
                  <a:pt x="749646" y="319359"/>
                  <a:pt x="805966" y="263259"/>
                </a:cubicBezTo>
                <a:close/>
                <a:moveTo>
                  <a:pt x="817834" y="0"/>
                </a:moveTo>
                <a:cubicBezTo>
                  <a:pt x="866589" y="0"/>
                  <a:pt x="917272" y="5772"/>
                  <a:pt x="963091" y="14770"/>
                </a:cubicBezTo>
                <a:cubicBezTo>
                  <a:pt x="1008909" y="23768"/>
                  <a:pt x="1049865" y="35991"/>
                  <a:pt x="1079167" y="48893"/>
                </a:cubicBezTo>
                <a:cubicBezTo>
                  <a:pt x="1107617" y="35545"/>
                  <a:pt x="1148593" y="23322"/>
                  <a:pt x="1194646" y="14436"/>
                </a:cubicBezTo>
                <a:cubicBezTo>
                  <a:pt x="1240699" y="5549"/>
                  <a:pt x="1291827" y="0"/>
                  <a:pt x="1340583" y="0"/>
                </a:cubicBezTo>
                <a:cubicBezTo>
                  <a:pt x="1448034" y="0"/>
                  <a:pt x="1552874" y="25401"/>
                  <a:pt x="1649693" y="72213"/>
                </a:cubicBezTo>
                <a:cubicBezTo>
                  <a:pt x="1746513" y="119025"/>
                  <a:pt x="1835310" y="187248"/>
                  <a:pt x="1910677" y="272891"/>
                </a:cubicBezTo>
                <a:cubicBezTo>
                  <a:pt x="1986043" y="358535"/>
                  <a:pt x="2047978" y="461600"/>
                  <a:pt x="2091072" y="578096"/>
                </a:cubicBezTo>
                <a:cubicBezTo>
                  <a:pt x="2134165" y="694592"/>
                  <a:pt x="2158417" y="824518"/>
                  <a:pt x="2158417" y="963886"/>
                </a:cubicBezTo>
                <a:cubicBezTo>
                  <a:pt x="2158417" y="1115873"/>
                  <a:pt x="2127372" y="1259243"/>
                  <a:pt x="2071704" y="1388805"/>
                </a:cubicBezTo>
                <a:cubicBezTo>
                  <a:pt x="2016036" y="1518366"/>
                  <a:pt x="1935744" y="1634120"/>
                  <a:pt x="1837251" y="1730875"/>
                </a:cubicBezTo>
                <a:cubicBezTo>
                  <a:pt x="1738759" y="1827631"/>
                  <a:pt x="1622064" y="1905388"/>
                  <a:pt x="1493585" y="1958956"/>
                </a:cubicBezTo>
                <a:cubicBezTo>
                  <a:pt x="1365105" y="2012524"/>
                  <a:pt x="1224841" y="2041903"/>
                  <a:pt x="1079208" y="2041903"/>
                </a:cubicBezTo>
                <a:cubicBezTo>
                  <a:pt x="933576" y="2041903"/>
                  <a:pt x="793312" y="2012524"/>
                  <a:pt x="664832" y="1958956"/>
                </a:cubicBezTo>
                <a:cubicBezTo>
                  <a:pt x="536353" y="1905388"/>
                  <a:pt x="419658" y="1827631"/>
                  <a:pt x="321166" y="1730875"/>
                </a:cubicBezTo>
                <a:cubicBezTo>
                  <a:pt x="222673" y="1634120"/>
                  <a:pt x="142381" y="1518366"/>
                  <a:pt x="86713" y="1388805"/>
                </a:cubicBezTo>
                <a:cubicBezTo>
                  <a:pt x="31045" y="1259243"/>
                  <a:pt x="0" y="1115873"/>
                  <a:pt x="0" y="963886"/>
                </a:cubicBezTo>
                <a:cubicBezTo>
                  <a:pt x="0" y="824518"/>
                  <a:pt x="24252" y="694592"/>
                  <a:pt x="67345" y="578096"/>
                </a:cubicBezTo>
                <a:cubicBezTo>
                  <a:pt x="110439" y="461600"/>
                  <a:pt x="172374" y="358535"/>
                  <a:pt x="247740" y="272891"/>
                </a:cubicBezTo>
                <a:cubicBezTo>
                  <a:pt x="323106" y="187248"/>
                  <a:pt x="411904" y="119025"/>
                  <a:pt x="508723" y="72213"/>
                </a:cubicBezTo>
                <a:cubicBezTo>
                  <a:pt x="605542" y="25401"/>
                  <a:pt x="710382" y="0"/>
                  <a:pt x="817834" y="0"/>
                </a:cubicBezTo>
                <a:close/>
              </a:path>
            </a:pathLst>
          </a:custGeom>
          <a:solidFill>
            <a:schemeClr val="tx1"/>
          </a:solidFill>
          <a:ln w="7639"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1B05DACB-0D2A-D06C-C9CB-916F4AF921A7}"/>
              </a:ext>
            </a:extLst>
          </p:cNvPr>
          <p:cNvSpPr txBox="1"/>
          <p:nvPr userDrawn="1">
            <p:extLst>
              <p:ext uri="{1162E1C5-73C7-4A58-AE30-91384D911F3F}">
                <p184:classification xmlns:p184="http://schemas.microsoft.com/office/powerpoint/2018/4/main" val="ftr"/>
              </p:ext>
            </p:extLst>
          </p:nvPr>
        </p:nvSpPr>
        <p:spPr>
          <a:xfrm>
            <a:off x="5516563" y="6672580"/>
            <a:ext cx="1187450" cy="121920"/>
          </a:xfrm>
          <a:prstGeom prst="rect">
            <a:avLst/>
          </a:prstGeom>
        </p:spPr>
        <p:txBody>
          <a:bodyPr horzOverflow="overflow" lIns="0" tIns="0" rIns="0" bIns="0">
            <a:spAutoFit/>
          </a:bodyPr>
          <a:lstStyle/>
          <a:p>
            <a:pPr algn="l"/>
            <a:r>
              <a:rPr lang="hu-H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3476269123"/>
      </p:ext>
    </p:extLst>
  </p:cSld>
  <p:clrMap bg1="lt1" tx1="dk1" bg2="lt2" tx2="dk2" accent1="accent1" accent2="accent2" accent3="accent3" accent4="accent4" accent5="accent5" accent6="accent6" hlink="hlink" folHlink="folHlink"/>
  <p:sldLayoutIdLst>
    <p:sldLayoutId id="2147484176" r:id="rId1"/>
    <p:sldLayoutId id="2147484177" r:id="rId2"/>
  </p:sldLayoutIdLst>
  <p:hf hdr="0"/>
  <p:txStyles>
    <p:titleStyle>
      <a:lvl1pPr algn="l" defTabSz="914400" rtl="0" eaLnBrk="1" latinLnBrk="0" hangingPunct="1">
        <a:lnSpc>
          <a:spcPct val="100000"/>
        </a:lnSpc>
        <a:spcBef>
          <a:spcPct val="0"/>
        </a:spcBef>
        <a:buNone/>
        <a:defRPr sz="32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2E404D"/>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2F63F3-B10C-2D1B-456F-EE44C42631BD}"/>
              </a:ext>
            </a:extLst>
          </p:cNvPr>
          <p:cNvSpPr txBox="1"/>
          <p:nvPr userDrawn="1">
            <p:extLst>
              <p:ext uri="{1162E1C5-73C7-4A58-AE30-91384D911F3F}">
                <p184:classification xmlns:p184="http://schemas.microsoft.com/office/powerpoint/2018/4/main" val="ftr"/>
              </p:ext>
            </p:extLst>
          </p:nvPr>
        </p:nvSpPr>
        <p:spPr>
          <a:xfrm>
            <a:off x="5516563" y="6672580"/>
            <a:ext cx="1187450" cy="121920"/>
          </a:xfrm>
          <a:prstGeom prst="rect">
            <a:avLst/>
          </a:prstGeom>
        </p:spPr>
        <p:txBody>
          <a:bodyPr horzOverflow="overflow" lIns="0" tIns="0" rIns="0" bIns="0">
            <a:spAutoFit/>
          </a:bodyPr>
          <a:lstStyle/>
          <a:p>
            <a:pPr algn="l"/>
            <a:r>
              <a:rPr lang="hu-H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3145033548"/>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6ACE2E93-F0C6-496C-92F8-919FE5576385}"/>
              </a:ext>
            </a:extLst>
          </p:cNvPr>
          <p:cNvSpPr>
            <a:spLocks noGrp="1"/>
          </p:cNvSpPr>
          <p:nvPr>
            <p:ph type="dt" sz="half" idx="2"/>
          </p:nvPr>
        </p:nvSpPr>
        <p:spPr>
          <a:xfrm>
            <a:off x="381000" y="6324601"/>
            <a:ext cx="1295400" cy="304800"/>
          </a:xfrm>
          <a:prstGeom prst="rect">
            <a:avLst/>
          </a:prstGeom>
        </p:spPr>
        <p:txBody>
          <a:bodyPr vert="horz" lIns="0" tIns="0" rIns="0" bIns="0" rtlCol="0" anchor="ctr"/>
          <a:lstStyle>
            <a:lvl1pPr algn="l">
              <a:defRPr sz="1200">
                <a:solidFill>
                  <a:srgbClr val="050D24"/>
                </a:solidFill>
              </a:defRPr>
            </a:lvl1pPr>
          </a:lstStyle>
          <a:p>
            <a:r>
              <a:rPr lang="en-US" noProof="0"/>
              <a:t>January 2026</a:t>
            </a:r>
          </a:p>
        </p:txBody>
      </p:sp>
      <p:sp>
        <p:nvSpPr>
          <p:cNvPr id="5" name="Footer Placeholder 8">
            <a:extLst>
              <a:ext uri="{FF2B5EF4-FFF2-40B4-BE49-F238E27FC236}">
                <a16:creationId xmlns:a16="http://schemas.microsoft.com/office/drawing/2014/main" id="{6F6F2F78-2ADE-918C-2B29-50DDCEC82CE3}"/>
              </a:ext>
            </a:extLst>
          </p:cNvPr>
          <p:cNvSpPr>
            <a:spLocks noGrp="1"/>
          </p:cNvSpPr>
          <p:nvPr>
            <p:ph type="ftr" sz="quarter" idx="3"/>
          </p:nvPr>
        </p:nvSpPr>
        <p:spPr>
          <a:xfrm>
            <a:off x="1828800" y="6324600"/>
            <a:ext cx="4114800" cy="304800"/>
          </a:xfrm>
          <a:prstGeom prst="rect">
            <a:avLst/>
          </a:prstGeom>
        </p:spPr>
        <p:txBody>
          <a:bodyPr vert="horz" lIns="0" tIns="0" rIns="0" bIns="0" rtlCol="0" anchor="ctr"/>
          <a:lstStyle>
            <a:lvl1pPr algn="l">
              <a:defRPr sz="1200" b="0" i="0">
                <a:solidFill>
                  <a:srgbClr val="050D24"/>
                </a:solidFill>
                <a:latin typeface="Arial" panose="020B0604020202020204" pitchFamily="34" charset="0"/>
              </a:defRPr>
            </a:lvl1pPr>
          </a:lstStyle>
          <a:p>
            <a:r>
              <a:rPr lang="en-US" noProof="0"/>
              <a:t>© 2026 NTT DATA, Inc.</a:t>
            </a:r>
          </a:p>
        </p:txBody>
      </p:sp>
      <p:sp>
        <p:nvSpPr>
          <p:cNvPr id="2" name="Title Placeholder 1">
            <a:extLst>
              <a:ext uri="{FF2B5EF4-FFF2-40B4-BE49-F238E27FC236}">
                <a16:creationId xmlns:a16="http://schemas.microsoft.com/office/drawing/2014/main" id="{CC985B73-0F18-F280-6DFA-98D9E7E3C523}"/>
              </a:ext>
            </a:extLst>
          </p:cNvPr>
          <p:cNvSpPr>
            <a:spLocks noGrp="1"/>
          </p:cNvSpPr>
          <p:nvPr>
            <p:ph type="title"/>
          </p:nvPr>
        </p:nvSpPr>
        <p:spPr>
          <a:xfrm>
            <a:off x="381000" y="2438400"/>
            <a:ext cx="4953000" cy="1371600"/>
          </a:xfrm>
          <a:prstGeom prst="rect">
            <a:avLst/>
          </a:prstGeom>
        </p:spPr>
        <p:txBody>
          <a:bodyPr vert="horz" lIns="0" tIns="45720" rIns="0" bIns="45720" rtlCol="0" anchor="b">
            <a:noAutofit/>
          </a:bodyPr>
          <a:lstStyle/>
          <a:p>
            <a:r>
              <a:rPr lang="en-US" noProof="0"/>
              <a:t>Click to edit title</a:t>
            </a:r>
          </a:p>
        </p:txBody>
      </p:sp>
      <p:sp>
        <p:nvSpPr>
          <p:cNvPr id="6" name="NTT DATA Global Logo" descr="NTT DATA Global Logo">
            <a:extLst>
              <a:ext uri="{FF2B5EF4-FFF2-40B4-BE49-F238E27FC236}">
                <a16:creationId xmlns:a16="http://schemas.microsoft.com/office/drawing/2014/main" id="{9BB150AA-7E16-0669-0BE0-D2DE680F91CD}"/>
              </a:ext>
            </a:extLst>
          </p:cNvPr>
          <p:cNvSpPr/>
          <p:nvPr userDrawn="1"/>
        </p:nvSpPr>
        <p:spPr bwMode="black">
          <a:xfrm>
            <a:off x="402336" y="320040"/>
            <a:ext cx="1956816" cy="398728"/>
          </a:xfrm>
          <a:custGeom>
            <a:avLst/>
            <a:gdLst>
              <a:gd name="connsiteX0" fmla="*/ 9329240 w 10020924"/>
              <a:gd name="connsiteY0" fmla="*/ 1080290 h 2041903"/>
              <a:gd name="connsiteX1" fmla="*/ 9251983 w 10020924"/>
              <a:gd name="connsiteY1" fmla="*/ 1187029 h 2041903"/>
              <a:gd name="connsiteX2" fmla="*/ 9329240 w 10020924"/>
              <a:gd name="connsiteY2" fmla="*/ 1296468 h 2041903"/>
              <a:gd name="connsiteX3" fmla="*/ 9782722 w 10020924"/>
              <a:gd name="connsiteY3" fmla="*/ 1296468 h 2041903"/>
              <a:gd name="connsiteX4" fmla="*/ 9782722 w 10020924"/>
              <a:gd name="connsiteY4" fmla="*/ 1080290 h 2041903"/>
              <a:gd name="connsiteX5" fmla="*/ 7331825 w 10020924"/>
              <a:gd name="connsiteY5" fmla="*/ 1080290 h 2041903"/>
              <a:gd name="connsiteX6" fmla="*/ 7254583 w 10020924"/>
              <a:gd name="connsiteY6" fmla="*/ 1187029 h 2041903"/>
              <a:gd name="connsiteX7" fmla="*/ 7331825 w 10020924"/>
              <a:gd name="connsiteY7" fmla="*/ 1296468 h 2041903"/>
              <a:gd name="connsiteX8" fmla="*/ 7785307 w 10020924"/>
              <a:gd name="connsiteY8" fmla="*/ 1296468 h 2041903"/>
              <a:gd name="connsiteX9" fmla="*/ 7785307 w 10020924"/>
              <a:gd name="connsiteY9" fmla="*/ 1080290 h 2041903"/>
              <a:gd name="connsiteX10" fmla="*/ 6171264 w 10020924"/>
              <a:gd name="connsiteY10" fmla="*/ 689323 h 2041903"/>
              <a:gd name="connsiteX11" fmla="*/ 6171264 w 10020924"/>
              <a:gd name="connsiteY11" fmla="*/ 1297318 h 2041903"/>
              <a:gd name="connsiteX12" fmla="*/ 6558679 w 10020924"/>
              <a:gd name="connsiteY12" fmla="*/ 1297318 h 2041903"/>
              <a:gd name="connsiteX13" fmla="*/ 6679368 w 10020924"/>
              <a:gd name="connsiteY13" fmla="*/ 1156413 h 2041903"/>
              <a:gd name="connsiteX14" fmla="*/ 6679368 w 10020924"/>
              <a:gd name="connsiteY14" fmla="*/ 830244 h 2041903"/>
              <a:gd name="connsiteX15" fmla="*/ 6558679 w 10020924"/>
              <a:gd name="connsiteY15" fmla="*/ 689323 h 2041903"/>
              <a:gd name="connsiteX16" fmla="*/ 9072763 w 10020924"/>
              <a:gd name="connsiteY16" fmla="*/ 463851 h 2041903"/>
              <a:gd name="connsiteX17" fmla="*/ 9678449 w 10020924"/>
              <a:gd name="connsiteY17" fmla="*/ 463851 h 2041903"/>
              <a:gd name="connsiteX18" fmla="*/ 10020924 w 10020924"/>
              <a:gd name="connsiteY18" fmla="*/ 826574 h 2041903"/>
              <a:gd name="connsiteX19" fmla="*/ 10020924 w 10020924"/>
              <a:gd name="connsiteY19" fmla="*/ 1522671 h 2041903"/>
              <a:gd name="connsiteX20" fmla="*/ 9304207 w 10020924"/>
              <a:gd name="connsiteY20" fmla="*/ 1522671 h 2041903"/>
              <a:gd name="connsiteX21" fmla="*/ 9015771 w 10020924"/>
              <a:gd name="connsiteY21" fmla="*/ 1219793 h 2041903"/>
              <a:gd name="connsiteX22" fmla="*/ 9015771 w 10020924"/>
              <a:gd name="connsiteY22" fmla="*/ 1169781 h 2041903"/>
              <a:gd name="connsiteX23" fmla="*/ 9294061 w 10020924"/>
              <a:gd name="connsiteY23" fmla="*/ 866738 h 2041903"/>
              <a:gd name="connsiteX24" fmla="*/ 9782829 w 10020924"/>
              <a:gd name="connsiteY24" fmla="*/ 866738 h 2041903"/>
              <a:gd name="connsiteX25" fmla="*/ 9782707 w 10020924"/>
              <a:gd name="connsiteY25" fmla="*/ 829349 h 2041903"/>
              <a:gd name="connsiteX26" fmla="*/ 9662481 w 10020924"/>
              <a:gd name="connsiteY26" fmla="*/ 688428 h 2041903"/>
              <a:gd name="connsiteX27" fmla="*/ 9072763 w 10020924"/>
              <a:gd name="connsiteY27" fmla="*/ 688428 h 2041903"/>
              <a:gd name="connsiteX28" fmla="*/ 8071817 w 10020924"/>
              <a:gd name="connsiteY28" fmla="*/ 463851 h 2041903"/>
              <a:gd name="connsiteX29" fmla="*/ 8991911 w 10020924"/>
              <a:gd name="connsiteY29" fmla="*/ 463851 h 2041903"/>
              <a:gd name="connsiteX30" fmla="*/ 8991911 w 10020924"/>
              <a:gd name="connsiteY30" fmla="*/ 686668 h 2041903"/>
              <a:gd name="connsiteX31" fmla="*/ 8652240 w 10020924"/>
              <a:gd name="connsiteY31" fmla="*/ 686668 h 2041903"/>
              <a:gd name="connsiteX32" fmla="*/ 8652240 w 10020924"/>
              <a:gd name="connsiteY32" fmla="*/ 1522955 h 2041903"/>
              <a:gd name="connsiteX33" fmla="*/ 8411534 w 10020924"/>
              <a:gd name="connsiteY33" fmla="*/ 1522955 h 2041903"/>
              <a:gd name="connsiteX34" fmla="*/ 8411534 w 10020924"/>
              <a:gd name="connsiteY34" fmla="*/ 686668 h 2041903"/>
              <a:gd name="connsiteX35" fmla="*/ 8071817 w 10020924"/>
              <a:gd name="connsiteY35" fmla="*/ 686668 h 2041903"/>
              <a:gd name="connsiteX36" fmla="*/ 7075333 w 10020924"/>
              <a:gd name="connsiteY36" fmla="*/ 463851 h 2041903"/>
              <a:gd name="connsiteX37" fmla="*/ 7681075 w 10020924"/>
              <a:gd name="connsiteY37" fmla="*/ 463851 h 2041903"/>
              <a:gd name="connsiteX38" fmla="*/ 8023417 w 10020924"/>
              <a:gd name="connsiteY38" fmla="*/ 826574 h 2041903"/>
              <a:gd name="connsiteX39" fmla="*/ 8023417 w 10020924"/>
              <a:gd name="connsiteY39" fmla="*/ 1522671 h 2041903"/>
              <a:gd name="connsiteX40" fmla="*/ 7306759 w 10020924"/>
              <a:gd name="connsiteY40" fmla="*/ 1522671 h 2041903"/>
              <a:gd name="connsiteX41" fmla="*/ 7018293 w 10020924"/>
              <a:gd name="connsiteY41" fmla="*/ 1219793 h 2041903"/>
              <a:gd name="connsiteX42" fmla="*/ 7018293 w 10020924"/>
              <a:gd name="connsiteY42" fmla="*/ 1169781 h 2041903"/>
              <a:gd name="connsiteX43" fmla="*/ 7296628 w 10020924"/>
              <a:gd name="connsiteY43" fmla="*/ 866738 h 2041903"/>
              <a:gd name="connsiteX44" fmla="*/ 7785307 w 10020924"/>
              <a:gd name="connsiteY44" fmla="*/ 866738 h 2041903"/>
              <a:gd name="connsiteX45" fmla="*/ 7785307 w 10020924"/>
              <a:gd name="connsiteY45" fmla="*/ 829349 h 2041903"/>
              <a:gd name="connsiteX46" fmla="*/ 7665080 w 10020924"/>
              <a:gd name="connsiteY46" fmla="*/ 688428 h 2041903"/>
              <a:gd name="connsiteX47" fmla="*/ 7075333 w 10020924"/>
              <a:gd name="connsiteY47" fmla="*/ 688428 h 2041903"/>
              <a:gd name="connsiteX48" fmla="*/ 5930572 w 10020924"/>
              <a:gd name="connsiteY48" fmla="*/ 463851 h 2041903"/>
              <a:gd name="connsiteX49" fmla="*/ 6574718 w 10020924"/>
              <a:gd name="connsiteY49" fmla="*/ 463851 h 2041903"/>
              <a:gd name="connsiteX50" fmla="*/ 6925013 w 10020924"/>
              <a:gd name="connsiteY50" fmla="*/ 834884 h 2041903"/>
              <a:gd name="connsiteX51" fmla="*/ 6925013 w 10020924"/>
              <a:gd name="connsiteY51" fmla="*/ 1151743 h 2041903"/>
              <a:gd name="connsiteX52" fmla="*/ 6585968 w 10020924"/>
              <a:gd name="connsiteY52" fmla="*/ 1522671 h 2041903"/>
              <a:gd name="connsiteX53" fmla="*/ 5930572 w 10020924"/>
              <a:gd name="connsiteY53" fmla="*/ 1522671 h 2041903"/>
              <a:gd name="connsiteX54" fmla="*/ 4717895 w 10020924"/>
              <a:gd name="connsiteY54" fmla="*/ 463851 h 2041903"/>
              <a:gd name="connsiteX55" fmla="*/ 5638093 w 10020924"/>
              <a:gd name="connsiteY55" fmla="*/ 463851 h 2041903"/>
              <a:gd name="connsiteX56" fmla="*/ 5638093 w 10020924"/>
              <a:gd name="connsiteY56" fmla="*/ 686668 h 2041903"/>
              <a:gd name="connsiteX57" fmla="*/ 5298318 w 10020924"/>
              <a:gd name="connsiteY57" fmla="*/ 686668 h 2041903"/>
              <a:gd name="connsiteX58" fmla="*/ 5298318 w 10020924"/>
              <a:gd name="connsiteY58" fmla="*/ 1522955 h 2041903"/>
              <a:gd name="connsiteX59" fmla="*/ 5057626 w 10020924"/>
              <a:gd name="connsiteY59" fmla="*/ 1522955 h 2041903"/>
              <a:gd name="connsiteX60" fmla="*/ 5057626 w 10020924"/>
              <a:gd name="connsiteY60" fmla="*/ 686668 h 2041903"/>
              <a:gd name="connsiteX61" fmla="*/ 4717895 w 10020924"/>
              <a:gd name="connsiteY61" fmla="*/ 686668 h 2041903"/>
              <a:gd name="connsiteX62" fmla="*/ 3721291 w 10020924"/>
              <a:gd name="connsiteY62" fmla="*/ 463851 h 2041903"/>
              <a:gd name="connsiteX63" fmla="*/ 4641430 w 10020924"/>
              <a:gd name="connsiteY63" fmla="*/ 463851 h 2041903"/>
              <a:gd name="connsiteX64" fmla="*/ 4641430 w 10020924"/>
              <a:gd name="connsiteY64" fmla="*/ 686668 h 2041903"/>
              <a:gd name="connsiteX65" fmla="*/ 4301654 w 10020924"/>
              <a:gd name="connsiteY65" fmla="*/ 686668 h 2041903"/>
              <a:gd name="connsiteX66" fmla="*/ 4301654 w 10020924"/>
              <a:gd name="connsiteY66" fmla="*/ 1522955 h 2041903"/>
              <a:gd name="connsiteX67" fmla="*/ 4061067 w 10020924"/>
              <a:gd name="connsiteY67" fmla="*/ 1522955 h 2041903"/>
              <a:gd name="connsiteX68" fmla="*/ 4061067 w 10020924"/>
              <a:gd name="connsiteY68" fmla="*/ 686668 h 2041903"/>
              <a:gd name="connsiteX69" fmla="*/ 3721291 w 10020924"/>
              <a:gd name="connsiteY69" fmla="*/ 686668 h 2041903"/>
              <a:gd name="connsiteX70" fmla="*/ 2809822 w 10020924"/>
              <a:gd name="connsiteY70" fmla="*/ 452019 h 2041903"/>
              <a:gd name="connsiteX71" fmla="*/ 3016077 w 10020924"/>
              <a:gd name="connsiteY71" fmla="*/ 572753 h 2041903"/>
              <a:gd name="connsiteX72" fmla="*/ 3381948 w 10020924"/>
              <a:gd name="connsiteY72" fmla="*/ 1270566 h 2041903"/>
              <a:gd name="connsiteX73" fmla="*/ 3400240 w 10020924"/>
              <a:gd name="connsiteY73" fmla="*/ 1281756 h 2041903"/>
              <a:gd name="connsiteX74" fmla="*/ 3406134 w 10020924"/>
              <a:gd name="connsiteY74" fmla="*/ 1255736 h 2041903"/>
              <a:gd name="connsiteX75" fmla="*/ 3402657 w 10020924"/>
              <a:gd name="connsiteY75" fmla="*/ 1123946 h 2041903"/>
              <a:gd name="connsiteX76" fmla="*/ 3402657 w 10020924"/>
              <a:gd name="connsiteY76" fmla="*/ 463522 h 2041903"/>
              <a:gd name="connsiteX77" fmla="*/ 3639813 w 10020924"/>
              <a:gd name="connsiteY77" fmla="*/ 463522 h 2041903"/>
              <a:gd name="connsiteX78" fmla="*/ 3639813 w 10020924"/>
              <a:gd name="connsiteY78" fmla="*/ 1255333 h 2041903"/>
              <a:gd name="connsiteX79" fmla="*/ 3425426 w 10020924"/>
              <a:gd name="connsiteY79" fmla="*/ 1534727 h 2041903"/>
              <a:gd name="connsiteX80" fmla="*/ 3219125 w 10020924"/>
              <a:gd name="connsiteY80" fmla="*/ 1413949 h 2041903"/>
              <a:gd name="connsiteX81" fmla="*/ 2853165 w 10020924"/>
              <a:gd name="connsiteY81" fmla="*/ 716135 h 2041903"/>
              <a:gd name="connsiteX82" fmla="*/ 2834887 w 10020924"/>
              <a:gd name="connsiteY82" fmla="*/ 704930 h 2041903"/>
              <a:gd name="connsiteX83" fmla="*/ 2829009 w 10020924"/>
              <a:gd name="connsiteY83" fmla="*/ 730980 h 2041903"/>
              <a:gd name="connsiteX84" fmla="*/ 2832590 w 10020924"/>
              <a:gd name="connsiteY84" fmla="*/ 862725 h 2041903"/>
              <a:gd name="connsiteX85" fmla="*/ 2832590 w 10020924"/>
              <a:gd name="connsiteY85" fmla="*/ 1523194 h 2041903"/>
              <a:gd name="connsiteX86" fmla="*/ 2595360 w 10020924"/>
              <a:gd name="connsiteY86" fmla="*/ 1523194 h 2041903"/>
              <a:gd name="connsiteX87" fmla="*/ 2595360 w 10020924"/>
              <a:gd name="connsiteY87" fmla="*/ 731368 h 2041903"/>
              <a:gd name="connsiteX88" fmla="*/ 2809822 w 10020924"/>
              <a:gd name="connsiteY88" fmla="*/ 452019 h 2041903"/>
              <a:gd name="connsiteX89" fmla="*/ 1079247 w 10020924"/>
              <a:gd name="connsiteY89" fmla="*/ 330967 h 2041903"/>
              <a:gd name="connsiteX90" fmla="*/ 952084 w 10020924"/>
              <a:gd name="connsiteY90" fmla="*/ 465588 h 2041903"/>
              <a:gd name="connsiteX91" fmla="*/ 887125 w 10020924"/>
              <a:gd name="connsiteY91" fmla="*/ 684091 h 2041903"/>
              <a:gd name="connsiteX92" fmla="*/ 940315 w 10020924"/>
              <a:gd name="connsiteY92" fmla="*/ 833769 h 2041903"/>
              <a:gd name="connsiteX93" fmla="*/ 1079206 w 10020924"/>
              <a:gd name="connsiteY93" fmla="*/ 894946 h 2041903"/>
              <a:gd name="connsiteX94" fmla="*/ 1218097 w 10020924"/>
              <a:gd name="connsiteY94" fmla="*/ 833769 h 2041903"/>
              <a:gd name="connsiteX95" fmla="*/ 1271286 w 10020924"/>
              <a:gd name="connsiteY95" fmla="*/ 684091 h 2041903"/>
              <a:gd name="connsiteX96" fmla="*/ 1206328 w 10020924"/>
              <a:gd name="connsiteY96" fmla="*/ 465588 h 2041903"/>
              <a:gd name="connsiteX97" fmla="*/ 1079247 w 10020924"/>
              <a:gd name="connsiteY97" fmla="*/ 330967 h 2041903"/>
              <a:gd name="connsiteX98" fmla="*/ 805966 w 10020924"/>
              <a:gd name="connsiteY98" fmla="*/ 263259 h 2041903"/>
              <a:gd name="connsiteX99" fmla="*/ 446364 w 10020924"/>
              <a:gd name="connsiteY99" fmla="*/ 449558 h 2041903"/>
              <a:gd name="connsiteX100" fmla="*/ 316290 w 10020924"/>
              <a:gd name="connsiteY100" fmla="*/ 671430 h 2041903"/>
              <a:gd name="connsiteX101" fmla="*/ 265280 w 10020924"/>
              <a:gd name="connsiteY101" fmla="*/ 958605 h 2041903"/>
              <a:gd name="connsiteX102" fmla="*/ 329833 w 10020924"/>
              <a:gd name="connsiteY102" fmla="*/ 1280240 h 2041903"/>
              <a:gd name="connsiteX103" fmla="*/ 505249 w 10020924"/>
              <a:gd name="connsiteY103" fmla="*/ 1539802 h 2041903"/>
              <a:gd name="connsiteX104" fmla="*/ 764163 w 10020924"/>
              <a:gd name="connsiteY104" fmla="*/ 1713204 h 2041903"/>
              <a:gd name="connsiteX105" fmla="*/ 1079208 w 10020924"/>
              <a:gd name="connsiteY105" fmla="*/ 1776358 h 2041903"/>
              <a:gd name="connsiteX106" fmla="*/ 1394254 w 10020924"/>
              <a:gd name="connsiteY106" fmla="*/ 1713204 h 2041903"/>
              <a:gd name="connsiteX107" fmla="*/ 1653167 w 10020924"/>
              <a:gd name="connsiteY107" fmla="*/ 1539802 h 2041903"/>
              <a:gd name="connsiteX108" fmla="*/ 1828584 w 10020924"/>
              <a:gd name="connsiteY108" fmla="*/ 1280240 h 2041903"/>
              <a:gd name="connsiteX109" fmla="*/ 1893137 w 10020924"/>
              <a:gd name="connsiteY109" fmla="*/ 958605 h 2041903"/>
              <a:gd name="connsiteX110" fmla="*/ 1843297 w 10020924"/>
              <a:gd name="connsiteY110" fmla="*/ 674433 h 2041903"/>
              <a:gd name="connsiteX111" fmla="*/ 1715171 w 10020924"/>
              <a:gd name="connsiteY111" fmla="*/ 452650 h 2041903"/>
              <a:gd name="connsiteX112" fmla="*/ 1352451 w 10020924"/>
              <a:gd name="connsiteY112" fmla="*/ 263259 h 2041903"/>
              <a:gd name="connsiteX113" fmla="*/ 1489332 w 10020924"/>
              <a:gd name="connsiteY113" fmla="*/ 469668 h 2041903"/>
              <a:gd name="connsiteX114" fmla="*/ 1533501 w 10020924"/>
              <a:gd name="connsiteY114" fmla="*/ 697463 h 2041903"/>
              <a:gd name="connsiteX115" fmla="*/ 1395669 w 10020924"/>
              <a:gd name="connsiteY115" fmla="*/ 1031243 h 2041903"/>
              <a:gd name="connsiteX116" fmla="*/ 1079208 w 10020924"/>
              <a:gd name="connsiteY116" fmla="*/ 1160853 h 2041903"/>
              <a:gd name="connsiteX117" fmla="*/ 762748 w 10020924"/>
              <a:gd name="connsiteY117" fmla="*/ 1031243 h 2041903"/>
              <a:gd name="connsiteX118" fmla="*/ 624916 w 10020924"/>
              <a:gd name="connsiteY118" fmla="*/ 697463 h 2041903"/>
              <a:gd name="connsiteX119" fmla="*/ 673201 w 10020924"/>
              <a:gd name="connsiteY119" fmla="*/ 463015 h 2041903"/>
              <a:gd name="connsiteX120" fmla="*/ 805966 w 10020924"/>
              <a:gd name="connsiteY120" fmla="*/ 263259 h 2041903"/>
              <a:gd name="connsiteX121" fmla="*/ 817834 w 10020924"/>
              <a:gd name="connsiteY121" fmla="*/ 0 h 2041903"/>
              <a:gd name="connsiteX122" fmla="*/ 963091 w 10020924"/>
              <a:gd name="connsiteY122" fmla="*/ 14770 h 2041903"/>
              <a:gd name="connsiteX123" fmla="*/ 1079167 w 10020924"/>
              <a:gd name="connsiteY123" fmla="*/ 48893 h 2041903"/>
              <a:gd name="connsiteX124" fmla="*/ 1194646 w 10020924"/>
              <a:gd name="connsiteY124" fmla="*/ 14436 h 2041903"/>
              <a:gd name="connsiteX125" fmla="*/ 1340583 w 10020924"/>
              <a:gd name="connsiteY125" fmla="*/ 0 h 2041903"/>
              <a:gd name="connsiteX126" fmla="*/ 1649693 w 10020924"/>
              <a:gd name="connsiteY126" fmla="*/ 72213 h 2041903"/>
              <a:gd name="connsiteX127" fmla="*/ 1910677 w 10020924"/>
              <a:gd name="connsiteY127" fmla="*/ 272891 h 2041903"/>
              <a:gd name="connsiteX128" fmla="*/ 2091072 w 10020924"/>
              <a:gd name="connsiteY128" fmla="*/ 578096 h 2041903"/>
              <a:gd name="connsiteX129" fmla="*/ 2158417 w 10020924"/>
              <a:gd name="connsiteY129" fmla="*/ 963886 h 2041903"/>
              <a:gd name="connsiteX130" fmla="*/ 2071704 w 10020924"/>
              <a:gd name="connsiteY130" fmla="*/ 1388805 h 2041903"/>
              <a:gd name="connsiteX131" fmla="*/ 1837251 w 10020924"/>
              <a:gd name="connsiteY131" fmla="*/ 1730875 h 2041903"/>
              <a:gd name="connsiteX132" fmla="*/ 1493585 w 10020924"/>
              <a:gd name="connsiteY132" fmla="*/ 1958956 h 2041903"/>
              <a:gd name="connsiteX133" fmla="*/ 1079208 w 10020924"/>
              <a:gd name="connsiteY133" fmla="*/ 2041903 h 2041903"/>
              <a:gd name="connsiteX134" fmla="*/ 664832 w 10020924"/>
              <a:gd name="connsiteY134" fmla="*/ 1958956 h 2041903"/>
              <a:gd name="connsiteX135" fmla="*/ 321166 w 10020924"/>
              <a:gd name="connsiteY135" fmla="*/ 1730875 h 2041903"/>
              <a:gd name="connsiteX136" fmla="*/ 86713 w 10020924"/>
              <a:gd name="connsiteY136" fmla="*/ 1388805 h 2041903"/>
              <a:gd name="connsiteX137" fmla="*/ 0 w 10020924"/>
              <a:gd name="connsiteY137" fmla="*/ 963886 h 2041903"/>
              <a:gd name="connsiteX138" fmla="*/ 67345 w 10020924"/>
              <a:gd name="connsiteY138" fmla="*/ 578096 h 2041903"/>
              <a:gd name="connsiteX139" fmla="*/ 247740 w 10020924"/>
              <a:gd name="connsiteY139" fmla="*/ 272891 h 2041903"/>
              <a:gd name="connsiteX140" fmla="*/ 508723 w 10020924"/>
              <a:gd name="connsiteY140" fmla="*/ 72213 h 2041903"/>
              <a:gd name="connsiteX141" fmla="*/ 817834 w 10020924"/>
              <a:gd name="connsiteY141" fmla="*/ 0 h 204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0020924" h="2041903">
                <a:moveTo>
                  <a:pt x="9329240" y="1080290"/>
                </a:moveTo>
                <a:cubicBezTo>
                  <a:pt x="9292358" y="1080290"/>
                  <a:pt x="9251983" y="1096116"/>
                  <a:pt x="9251983" y="1187029"/>
                </a:cubicBezTo>
                <a:cubicBezTo>
                  <a:pt x="9251983" y="1277880"/>
                  <a:pt x="9292801" y="1296468"/>
                  <a:pt x="9329240" y="1296468"/>
                </a:cubicBezTo>
                <a:lnTo>
                  <a:pt x="9782722" y="1296468"/>
                </a:lnTo>
                <a:lnTo>
                  <a:pt x="9782722" y="1080290"/>
                </a:lnTo>
                <a:close/>
                <a:moveTo>
                  <a:pt x="7331825" y="1080290"/>
                </a:moveTo>
                <a:cubicBezTo>
                  <a:pt x="7294927" y="1080290"/>
                  <a:pt x="7254583" y="1096116"/>
                  <a:pt x="7254583" y="1187029"/>
                </a:cubicBezTo>
                <a:cubicBezTo>
                  <a:pt x="7254583" y="1277880"/>
                  <a:pt x="7295379" y="1296468"/>
                  <a:pt x="7331825" y="1296468"/>
                </a:cubicBezTo>
                <a:lnTo>
                  <a:pt x="7785307" y="1296468"/>
                </a:lnTo>
                <a:lnTo>
                  <a:pt x="7785307" y="1080290"/>
                </a:lnTo>
                <a:close/>
                <a:moveTo>
                  <a:pt x="6171264" y="689323"/>
                </a:moveTo>
                <a:lnTo>
                  <a:pt x="6171264" y="1297318"/>
                </a:lnTo>
                <a:lnTo>
                  <a:pt x="6558679" y="1297318"/>
                </a:lnTo>
                <a:cubicBezTo>
                  <a:pt x="6645146" y="1297318"/>
                  <a:pt x="6679368" y="1257837"/>
                  <a:pt x="6679368" y="1156413"/>
                </a:cubicBezTo>
                <a:lnTo>
                  <a:pt x="6679368" y="830244"/>
                </a:lnTo>
                <a:cubicBezTo>
                  <a:pt x="6679368" y="728827"/>
                  <a:pt x="6645146" y="689323"/>
                  <a:pt x="6558679" y="689323"/>
                </a:cubicBezTo>
                <a:close/>
                <a:moveTo>
                  <a:pt x="9072763" y="463851"/>
                </a:moveTo>
                <a:lnTo>
                  <a:pt x="9678449" y="463851"/>
                </a:lnTo>
                <a:cubicBezTo>
                  <a:pt x="9932730" y="463851"/>
                  <a:pt x="10020924" y="559816"/>
                  <a:pt x="10020924" y="826574"/>
                </a:cubicBezTo>
                <a:lnTo>
                  <a:pt x="10020924" y="1522671"/>
                </a:lnTo>
                <a:lnTo>
                  <a:pt x="9304207" y="1522671"/>
                </a:lnTo>
                <a:cubicBezTo>
                  <a:pt x="9111641" y="1522671"/>
                  <a:pt x="9015771" y="1435849"/>
                  <a:pt x="9015771" y="1219793"/>
                </a:cubicBezTo>
                <a:lnTo>
                  <a:pt x="9015771" y="1169781"/>
                </a:lnTo>
                <a:cubicBezTo>
                  <a:pt x="9015771" y="959714"/>
                  <a:pt x="9108248" y="866738"/>
                  <a:pt x="9294061" y="866738"/>
                </a:cubicBezTo>
                <a:lnTo>
                  <a:pt x="9782829" y="866738"/>
                </a:lnTo>
                <a:cubicBezTo>
                  <a:pt x="9782829" y="858122"/>
                  <a:pt x="9782707" y="829861"/>
                  <a:pt x="9782707" y="829349"/>
                </a:cubicBezTo>
                <a:cubicBezTo>
                  <a:pt x="9782707" y="727955"/>
                  <a:pt x="9749047" y="688428"/>
                  <a:pt x="9662481" y="688428"/>
                </a:cubicBezTo>
                <a:lnTo>
                  <a:pt x="9072763" y="688428"/>
                </a:lnTo>
                <a:close/>
                <a:moveTo>
                  <a:pt x="8071817" y="463851"/>
                </a:moveTo>
                <a:lnTo>
                  <a:pt x="8991911" y="463851"/>
                </a:lnTo>
                <a:lnTo>
                  <a:pt x="8991911" y="686668"/>
                </a:lnTo>
                <a:lnTo>
                  <a:pt x="8652240" y="686668"/>
                </a:lnTo>
                <a:lnTo>
                  <a:pt x="8652240" y="1522955"/>
                </a:lnTo>
                <a:lnTo>
                  <a:pt x="8411534" y="1522955"/>
                </a:lnTo>
                <a:lnTo>
                  <a:pt x="8411534" y="686668"/>
                </a:lnTo>
                <a:lnTo>
                  <a:pt x="8071817" y="686668"/>
                </a:lnTo>
                <a:close/>
                <a:moveTo>
                  <a:pt x="7075333" y="463851"/>
                </a:moveTo>
                <a:lnTo>
                  <a:pt x="7681075" y="463851"/>
                </a:lnTo>
                <a:cubicBezTo>
                  <a:pt x="7935303" y="463851"/>
                  <a:pt x="8023424" y="559816"/>
                  <a:pt x="8023417" y="826574"/>
                </a:cubicBezTo>
                <a:lnTo>
                  <a:pt x="8023417" y="1522671"/>
                </a:lnTo>
                <a:lnTo>
                  <a:pt x="7306759" y="1522671"/>
                </a:lnTo>
                <a:cubicBezTo>
                  <a:pt x="7114170" y="1522671"/>
                  <a:pt x="7018293" y="1435849"/>
                  <a:pt x="7018293" y="1219793"/>
                </a:cubicBezTo>
                <a:lnTo>
                  <a:pt x="7018293" y="1169781"/>
                </a:lnTo>
                <a:cubicBezTo>
                  <a:pt x="7018293" y="959714"/>
                  <a:pt x="7110792" y="866738"/>
                  <a:pt x="7296628" y="866738"/>
                </a:cubicBezTo>
                <a:lnTo>
                  <a:pt x="7785307" y="866738"/>
                </a:lnTo>
                <a:lnTo>
                  <a:pt x="7785307" y="829349"/>
                </a:lnTo>
                <a:cubicBezTo>
                  <a:pt x="7785307" y="727955"/>
                  <a:pt x="7751547" y="688428"/>
                  <a:pt x="7665080" y="688428"/>
                </a:cubicBezTo>
                <a:lnTo>
                  <a:pt x="7075333" y="688428"/>
                </a:lnTo>
                <a:close/>
                <a:moveTo>
                  <a:pt x="5930572" y="463851"/>
                </a:moveTo>
                <a:lnTo>
                  <a:pt x="6574718" y="463851"/>
                </a:lnTo>
                <a:cubicBezTo>
                  <a:pt x="6817412" y="463851"/>
                  <a:pt x="6925013" y="557409"/>
                  <a:pt x="6925013" y="834884"/>
                </a:cubicBezTo>
                <a:lnTo>
                  <a:pt x="6925013" y="1151743"/>
                </a:lnTo>
                <a:cubicBezTo>
                  <a:pt x="6925013" y="1394650"/>
                  <a:pt x="6843589" y="1522671"/>
                  <a:pt x="6585968" y="1522671"/>
                </a:cubicBezTo>
                <a:lnTo>
                  <a:pt x="5930572" y="1522671"/>
                </a:lnTo>
                <a:close/>
                <a:moveTo>
                  <a:pt x="4717895" y="463851"/>
                </a:moveTo>
                <a:lnTo>
                  <a:pt x="5638093" y="463851"/>
                </a:lnTo>
                <a:lnTo>
                  <a:pt x="5638093" y="686668"/>
                </a:lnTo>
                <a:lnTo>
                  <a:pt x="5298318" y="686668"/>
                </a:lnTo>
                <a:lnTo>
                  <a:pt x="5298318" y="1522955"/>
                </a:lnTo>
                <a:lnTo>
                  <a:pt x="5057626" y="1522955"/>
                </a:lnTo>
                <a:lnTo>
                  <a:pt x="5057626" y="686668"/>
                </a:lnTo>
                <a:lnTo>
                  <a:pt x="4717895" y="686668"/>
                </a:lnTo>
                <a:close/>
                <a:moveTo>
                  <a:pt x="3721291" y="463851"/>
                </a:moveTo>
                <a:lnTo>
                  <a:pt x="4641430" y="463851"/>
                </a:lnTo>
                <a:lnTo>
                  <a:pt x="4641430" y="686668"/>
                </a:lnTo>
                <a:lnTo>
                  <a:pt x="4301654" y="686668"/>
                </a:lnTo>
                <a:lnTo>
                  <a:pt x="4301654" y="1522955"/>
                </a:lnTo>
                <a:lnTo>
                  <a:pt x="4061067" y="1522955"/>
                </a:lnTo>
                <a:lnTo>
                  <a:pt x="4061067" y="686668"/>
                </a:lnTo>
                <a:lnTo>
                  <a:pt x="3721291" y="686668"/>
                </a:lnTo>
                <a:close/>
                <a:moveTo>
                  <a:pt x="2809822" y="452019"/>
                </a:moveTo>
                <a:cubicBezTo>
                  <a:pt x="2915562" y="452019"/>
                  <a:pt x="2970732" y="501487"/>
                  <a:pt x="3016077" y="572753"/>
                </a:cubicBezTo>
                <a:cubicBezTo>
                  <a:pt x="3055320" y="634446"/>
                  <a:pt x="3376830" y="1260842"/>
                  <a:pt x="3381948" y="1270566"/>
                </a:cubicBezTo>
                <a:cubicBezTo>
                  <a:pt x="3386677" y="1279328"/>
                  <a:pt x="3393442" y="1285729"/>
                  <a:pt x="3400240" y="1281756"/>
                </a:cubicBezTo>
                <a:cubicBezTo>
                  <a:pt x="3406237" y="1278349"/>
                  <a:pt x="3406646" y="1267378"/>
                  <a:pt x="3406134" y="1255736"/>
                </a:cubicBezTo>
                <a:cubicBezTo>
                  <a:pt x="3405492" y="1241619"/>
                  <a:pt x="3402657" y="1171378"/>
                  <a:pt x="3402657" y="1123946"/>
                </a:cubicBezTo>
                <a:lnTo>
                  <a:pt x="3402657" y="463522"/>
                </a:lnTo>
                <a:lnTo>
                  <a:pt x="3639813" y="463522"/>
                </a:lnTo>
                <a:lnTo>
                  <a:pt x="3639813" y="1255333"/>
                </a:lnTo>
                <a:cubicBezTo>
                  <a:pt x="3639813" y="1491113"/>
                  <a:pt x="3523557" y="1534727"/>
                  <a:pt x="3425426" y="1534727"/>
                </a:cubicBezTo>
                <a:cubicBezTo>
                  <a:pt x="3319670" y="1534727"/>
                  <a:pt x="3264509" y="1485221"/>
                  <a:pt x="3219125" y="1413949"/>
                </a:cubicBezTo>
                <a:cubicBezTo>
                  <a:pt x="3155813" y="1314503"/>
                  <a:pt x="2857763" y="724966"/>
                  <a:pt x="2853165" y="716135"/>
                </a:cubicBezTo>
                <a:cubicBezTo>
                  <a:pt x="2848558" y="707335"/>
                  <a:pt x="2841793" y="701034"/>
                  <a:pt x="2834887" y="704930"/>
                </a:cubicBezTo>
                <a:cubicBezTo>
                  <a:pt x="2829005" y="708344"/>
                  <a:pt x="2828497" y="719338"/>
                  <a:pt x="2829009" y="730980"/>
                </a:cubicBezTo>
                <a:cubicBezTo>
                  <a:pt x="2829628" y="745090"/>
                  <a:pt x="2832590" y="815378"/>
                  <a:pt x="2832590" y="862725"/>
                </a:cubicBezTo>
                <a:lnTo>
                  <a:pt x="2832590" y="1523194"/>
                </a:lnTo>
                <a:lnTo>
                  <a:pt x="2595360" y="1523194"/>
                </a:lnTo>
                <a:lnTo>
                  <a:pt x="2595360" y="731368"/>
                </a:lnTo>
                <a:cubicBezTo>
                  <a:pt x="2595360" y="495611"/>
                  <a:pt x="2711606" y="452019"/>
                  <a:pt x="2809822" y="452019"/>
                </a:cubicBezTo>
                <a:close/>
                <a:moveTo>
                  <a:pt x="1079247" y="330967"/>
                </a:moveTo>
                <a:cubicBezTo>
                  <a:pt x="1039101" y="354484"/>
                  <a:pt x="989740" y="403598"/>
                  <a:pt x="952084" y="465588"/>
                </a:cubicBezTo>
                <a:cubicBezTo>
                  <a:pt x="914427" y="527577"/>
                  <a:pt x="887125" y="603548"/>
                  <a:pt x="887125" y="684091"/>
                </a:cubicBezTo>
                <a:cubicBezTo>
                  <a:pt x="887125" y="743091"/>
                  <a:pt x="906578" y="795805"/>
                  <a:pt x="940315" y="833769"/>
                </a:cubicBezTo>
                <a:cubicBezTo>
                  <a:pt x="974052" y="871732"/>
                  <a:pt x="1022072" y="894946"/>
                  <a:pt x="1079206" y="894946"/>
                </a:cubicBezTo>
                <a:cubicBezTo>
                  <a:pt x="1136340" y="894946"/>
                  <a:pt x="1184360" y="871732"/>
                  <a:pt x="1218097" y="833769"/>
                </a:cubicBezTo>
                <a:cubicBezTo>
                  <a:pt x="1251833" y="795805"/>
                  <a:pt x="1271286" y="743091"/>
                  <a:pt x="1271286" y="684091"/>
                </a:cubicBezTo>
                <a:cubicBezTo>
                  <a:pt x="1271286" y="603548"/>
                  <a:pt x="1243984" y="527577"/>
                  <a:pt x="1206328" y="465588"/>
                </a:cubicBezTo>
                <a:cubicBezTo>
                  <a:pt x="1168672" y="403598"/>
                  <a:pt x="1110735" y="347874"/>
                  <a:pt x="1079247" y="330967"/>
                </a:cubicBezTo>
                <a:close/>
                <a:moveTo>
                  <a:pt x="805966" y="263259"/>
                </a:moveTo>
                <a:cubicBezTo>
                  <a:pt x="686954" y="257894"/>
                  <a:pt x="551782" y="326830"/>
                  <a:pt x="446364" y="449558"/>
                </a:cubicBezTo>
                <a:cubicBezTo>
                  <a:pt x="393654" y="510922"/>
                  <a:pt x="348383" y="585734"/>
                  <a:pt x="316290" y="671430"/>
                </a:cubicBezTo>
                <a:cubicBezTo>
                  <a:pt x="284196" y="757125"/>
                  <a:pt x="265280" y="853705"/>
                  <a:pt x="265280" y="958605"/>
                </a:cubicBezTo>
                <a:cubicBezTo>
                  <a:pt x="265280" y="1073486"/>
                  <a:pt x="288318" y="1182036"/>
                  <a:pt x="329833" y="1280240"/>
                </a:cubicBezTo>
                <a:cubicBezTo>
                  <a:pt x="371348" y="1378444"/>
                  <a:pt x="431341" y="1466303"/>
                  <a:pt x="505249" y="1539802"/>
                </a:cubicBezTo>
                <a:cubicBezTo>
                  <a:pt x="579158" y="1613301"/>
                  <a:pt x="666983" y="1672440"/>
                  <a:pt x="764163" y="1713204"/>
                </a:cubicBezTo>
                <a:cubicBezTo>
                  <a:pt x="861343" y="1753969"/>
                  <a:pt x="967878" y="1776358"/>
                  <a:pt x="1079208" y="1776358"/>
                </a:cubicBezTo>
                <a:cubicBezTo>
                  <a:pt x="1190538" y="1776358"/>
                  <a:pt x="1297074" y="1753969"/>
                  <a:pt x="1394254" y="1713204"/>
                </a:cubicBezTo>
                <a:cubicBezTo>
                  <a:pt x="1491434" y="1672440"/>
                  <a:pt x="1579259" y="1613301"/>
                  <a:pt x="1653167" y="1539802"/>
                </a:cubicBezTo>
                <a:cubicBezTo>
                  <a:pt x="1727076" y="1466303"/>
                  <a:pt x="1787068" y="1378444"/>
                  <a:pt x="1828584" y="1280240"/>
                </a:cubicBezTo>
                <a:cubicBezTo>
                  <a:pt x="1870099" y="1182036"/>
                  <a:pt x="1893137" y="1073486"/>
                  <a:pt x="1893137" y="958605"/>
                </a:cubicBezTo>
                <a:cubicBezTo>
                  <a:pt x="1893137" y="855344"/>
                  <a:pt x="1874740" y="759689"/>
                  <a:pt x="1843297" y="674433"/>
                </a:cubicBezTo>
                <a:cubicBezTo>
                  <a:pt x="1811852" y="589176"/>
                  <a:pt x="1767361" y="514318"/>
                  <a:pt x="1715171" y="452650"/>
                </a:cubicBezTo>
                <a:cubicBezTo>
                  <a:pt x="1610792" y="329313"/>
                  <a:pt x="1475621" y="258738"/>
                  <a:pt x="1352451" y="263259"/>
                </a:cubicBezTo>
                <a:cubicBezTo>
                  <a:pt x="1412945" y="322179"/>
                  <a:pt x="1458865" y="394141"/>
                  <a:pt x="1489332" y="469668"/>
                </a:cubicBezTo>
                <a:cubicBezTo>
                  <a:pt x="1519800" y="545194"/>
                  <a:pt x="1534815" y="624285"/>
                  <a:pt x="1533501" y="697463"/>
                </a:cubicBezTo>
                <a:cubicBezTo>
                  <a:pt x="1533501" y="833577"/>
                  <a:pt x="1479467" y="949424"/>
                  <a:pt x="1395669" y="1031243"/>
                </a:cubicBezTo>
                <a:cubicBezTo>
                  <a:pt x="1311871" y="1113062"/>
                  <a:pt x="1198308" y="1160853"/>
                  <a:pt x="1079208" y="1160853"/>
                </a:cubicBezTo>
                <a:cubicBezTo>
                  <a:pt x="960109" y="1160853"/>
                  <a:pt x="846546" y="1113062"/>
                  <a:pt x="762748" y="1031243"/>
                </a:cubicBezTo>
                <a:cubicBezTo>
                  <a:pt x="678950" y="949424"/>
                  <a:pt x="624916" y="833577"/>
                  <a:pt x="624916" y="697463"/>
                </a:cubicBezTo>
                <a:cubicBezTo>
                  <a:pt x="624916" y="618236"/>
                  <a:pt x="642018" y="537734"/>
                  <a:pt x="673201" y="463015"/>
                </a:cubicBezTo>
                <a:cubicBezTo>
                  <a:pt x="704383" y="388296"/>
                  <a:pt x="749646" y="319359"/>
                  <a:pt x="805966" y="263259"/>
                </a:cubicBezTo>
                <a:close/>
                <a:moveTo>
                  <a:pt x="817834" y="0"/>
                </a:moveTo>
                <a:cubicBezTo>
                  <a:pt x="866589" y="0"/>
                  <a:pt x="917272" y="5772"/>
                  <a:pt x="963091" y="14770"/>
                </a:cubicBezTo>
                <a:cubicBezTo>
                  <a:pt x="1008909" y="23768"/>
                  <a:pt x="1049865" y="35991"/>
                  <a:pt x="1079167" y="48893"/>
                </a:cubicBezTo>
                <a:cubicBezTo>
                  <a:pt x="1107617" y="35545"/>
                  <a:pt x="1148593" y="23322"/>
                  <a:pt x="1194646" y="14436"/>
                </a:cubicBezTo>
                <a:cubicBezTo>
                  <a:pt x="1240699" y="5549"/>
                  <a:pt x="1291827" y="0"/>
                  <a:pt x="1340583" y="0"/>
                </a:cubicBezTo>
                <a:cubicBezTo>
                  <a:pt x="1448034" y="0"/>
                  <a:pt x="1552874" y="25401"/>
                  <a:pt x="1649693" y="72213"/>
                </a:cubicBezTo>
                <a:cubicBezTo>
                  <a:pt x="1746513" y="119025"/>
                  <a:pt x="1835310" y="187248"/>
                  <a:pt x="1910677" y="272891"/>
                </a:cubicBezTo>
                <a:cubicBezTo>
                  <a:pt x="1986043" y="358535"/>
                  <a:pt x="2047978" y="461600"/>
                  <a:pt x="2091072" y="578096"/>
                </a:cubicBezTo>
                <a:cubicBezTo>
                  <a:pt x="2134165" y="694592"/>
                  <a:pt x="2158417" y="824518"/>
                  <a:pt x="2158417" y="963886"/>
                </a:cubicBezTo>
                <a:cubicBezTo>
                  <a:pt x="2158417" y="1115873"/>
                  <a:pt x="2127372" y="1259243"/>
                  <a:pt x="2071704" y="1388805"/>
                </a:cubicBezTo>
                <a:cubicBezTo>
                  <a:pt x="2016036" y="1518366"/>
                  <a:pt x="1935744" y="1634120"/>
                  <a:pt x="1837251" y="1730875"/>
                </a:cubicBezTo>
                <a:cubicBezTo>
                  <a:pt x="1738759" y="1827631"/>
                  <a:pt x="1622064" y="1905388"/>
                  <a:pt x="1493585" y="1958956"/>
                </a:cubicBezTo>
                <a:cubicBezTo>
                  <a:pt x="1365105" y="2012524"/>
                  <a:pt x="1224841" y="2041903"/>
                  <a:pt x="1079208" y="2041903"/>
                </a:cubicBezTo>
                <a:cubicBezTo>
                  <a:pt x="933576" y="2041903"/>
                  <a:pt x="793312" y="2012524"/>
                  <a:pt x="664832" y="1958956"/>
                </a:cubicBezTo>
                <a:cubicBezTo>
                  <a:pt x="536353" y="1905388"/>
                  <a:pt x="419658" y="1827631"/>
                  <a:pt x="321166" y="1730875"/>
                </a:cubicBezTo>
                <a:cubicBezTo>
                  <a:pt x="222673" y="1634120"/>
                  <a:pt x="142381" y="1518366"/>
                  <a:pt x="86713" y="1388805"/>
                </a:cubicBezTo>
                <a:cubicBezTo>
                  <a:pt x="31045" y="1259243"/>
                  <a:pt x="0" y="1115873"/>
                  <a:pt x="0" y="963886"/>
                </a:cubicBezTo>
                <a:cubicBezTo>
                  <a:pt x="0" y="824518"/>
                  <a:pt x="24252" y="694592"/>
                  <a:pt x="67345" y="578096"/>
                </a:cubicBezTo>
                <a:cubicBezTo>
                  <a:pt x="110439" y="461600"/>
                  <a:pt x="172374" y="358535"/>
                  <a:pt x="247740" y="272891"/>
                </a:cubicBezTo>
                <a:cubicBezTo>
                  <a:pt x="323106" y="187248"/>
                  <a:pt x="411904" y="119025"/>
                  <a:pt x="508723" y="72213"/>
                </a:cubicBezTo>
                <a:cubicBezTo>
                  <a:pt x="605542" y="25401"/>
                  <a:pt x="710382" y="0"/>
                  <a:pt x="817834" y="0"/>
                </a:cubicBezTo>
                <a:close/>
              </a:path>
            </a:pathLst>
          </a:custGeom>
          <a:solidFill>
            <a:srgbClr val="0072BC"/>
          </a:solidFill>
          <a:ln w="7639"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1219541E-A5F5-16F2-D95C-4BC0245C5DA4}"/>
              </a:ext>
            </a:extLst>
          </p:cNvPr>
          <p:cNvSpPr txBox="1"/>
          <p:nvPr userDrawn="1">
            <p:extLst>
              <p:ext uri="{1162E1C5-73C7-4A58-AE30-91384D911F3F}">
                <p184:classification xmlns:p184="http://schemas.microsoft.com/office/powerpoint/2018/4/main" val="ftr"/>
              </p:ext>
            </p:extLst>
          </p:nvPr>
        </p:nvSpPr>
        <p:spPr>
          <a:xfrm>
            <a:off x="5516563" y="6672580"/>
            <a:ext cx="1187450" cy="121920"/>
          </a:xfrm>
          <a:prstGeom prst="rect">
            <a:avLst/>
          </a:prstGeom>
        </p:spPr>
        <p:txBody>
          <a:bodyPr horzOverflow="overflow" lIns="0" tIns="0" rIns="0" bIns="0">
            <a:spAutoFit/>
          </a:bodyPr>
          <a:lstStyle/>
          <a:p>
            <a:pPr algn="l"/>
            <a:r>
              <a:rPr lang="hu-H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3658961162"/>
      </p:ext>
    </p:extLst>
  </p:cSld>
  <p:clrMap bg1="lt1" tx1="dk1" bg2="lt2" tx2="dk2" accent1="accent1" accent2="accent2" accent3="accent3" accent4="accent4" accent5="accent5" accent6="accent6" hlink="hlink" folHlink="folHlink"/>
  <p:sldLayoutIdLst>
    <p:sldLayoutId id="2147484078" r:id="rId1"/>
    <p:sldLayoutId id="2147484079" r:id="rId2"/>
  </p:sldLayoutIdLst>
  <p:hf hdr="0"/>
  <p:txStyles>
    <p:titleStyle>
      <a:lvl1pPr algn="l" defTabSz="914400" rtl="0" eaLnBrk="1" latinLnBrk="0" hangingPunct="1">
        <a:lnSpc>
          <a:spcPct val="100000"/>
        </a:lnSpc>
        <a:spcBef>
          <a:spcPct val="0"/>
        </a:spcBef>
        <a:buNone/>
        <a:defRPr lang="en-US" sz="4800" b="0" i="0" kern="1200" dirty="0">
          <a:solidFill>
            <a:schemeClr val="bg1"/>
          </a:solidFill>
          <a:latin typeface="Georgia" panose="02040502050405020303" pitchFamily="18" charset="0"/>
          <a:ea typeface="+mj-ea"/>
          <a:cs typeface="Times New Roman" panose="02020603050405020304" pitchFamily="18"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2000" b="0" i="0" kern="1200" dirty="0" smtClean="0">
          <a:solidFill>
            <a:srgbClr val="F8F8F8"/>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Date">
            <a:extLst>
              <a:ext uri="{FF2B5EF4-FFF2-40B4-BE49-F238E27FC236}">
                <a16:creationId xmlns:a16="http://schemas.microsoft.com/office/drawing/2014/main" id="{2B77F751-4A73-F5B2-46BF-FA8F83187EAD}"/>
              </a:ext>
            </a:extLst>
          </p:cNvPr>
          <p:cNvSpPr>
            <a:spLocks noGrp="1"/>
          </p:cNvSpPr>
          <p:nvPr>
            <p:ph type="dt" sz="half" idx="2"/>
          </p:nvPr>
        </p:nvSpPr>
        <p:spPr>
          <a:xfrm>
            <a:off x="381000" y="6324601"/>
            <a:ext cx="1295400" cy="304800"/>
          </a:xfrm>
          <a:prstGeom prst="rect">
            <a:avLst/>
          </a:prstGeom>
        </p:spPr>
        <p:txBody>
          <a:bodyPr vert="horz" lIns="0" tIns="0" rIns="0" bIns="0" rtlCol="0" anchor="ctr"/>
          <a:lstStyle>
            <a:lvl1pPr algn="l">
              <a:defRPr sz="1200">
                <a:solidFill>
                  <a:srgbClr val="050D24"/>
                </a:solidFill>
              </a:defRPr>
            </a:lvl1pPr>
          </a:lstStyle>
          <a:p>
            <a:r>
              <a:rPr lang="en-US" noProof="0"/>
              <a:t>January 2026</a:t>
            </a:r>
          </a:p>
        </p:txBody>
      </p:sp>
      <p:sp>
        <p:nvSpPr>
          <p:cNvPr id="2" name="Title">
            <a:extLst>
              <a:ext uri="{FF2B5EF4-FFF2-40B4-BE49-F238E27FC236}">
                <a16:creationId xmlns:a16="http://schemas.microsoft.com/office/drawing/2014/main" id="{CC985B73-0F18-F280-6DFA-98D9E7E3C523}"/>
              </a:ext>
            </a:extLst>
          </p:cNvPr>
          <p:cNvSpPr>
            <a:spLocks noGrp="1"/>
          </p:cNvSpPr>
          <p:nvPr>
            <p:ph type="title"/>
          </p:nvPr>
        </p:nvSpPr>
        <p:spPr>
          <a:xfrm>
            <a:off x="381000" y="2438400"/>
            <a:ext cx="4953000" cy="1371600"/>
          </a:xfrm>
          <a:prstGeom prst="rect">
            <a:avLst/>
          </a:prstGeom>
        </p:spPr>
        <p:txBody>
          <a:bodyPr vert="horz" lIns="0" tIns="45720" rIns="0" bIns="45720" rtlCol="0" anchor="b">
            <a:noAutofit/>
          </a:bodyPr>
          <a:lstStyle/>
          <a:p>
            <a:r>
              <a:rPr lang="en-US" noProof="0"/>
              <a:t>Click to edit title</a:t>
            </a:r>
          </a:p>
        </p:txBody>
      </p:sp>
      <p:sp>
        <p:nvSpPr>
          <p:cNvPr id="5" name="Legal">
            <a:extLst>
              <a:ext uri="{FF2B5EF4-FFF2-40B4-BE49-F238E27FC236}">
                <a16:creationId xmlns:a16="http://schemas.microsoft.com/office/drawing/2014/main" id="{169877AF-B46D-3BC5-5B99-8D6306414C44}"/>
              </a:ext>
            </a:extLst>
          </p:cNvPr>
          <p:cNvSpPr>
            <a:spLocks noGrp="1"/>
          </p:cNvSpPr>
          <p:nvPr>
            <p:ph type="ftr" sz="quarter" idx="3"/>
          </p:nvPr>
        </p:nvSpPr>
        <p:spPr>
          <a:xfrm>
            <a:off x="1828800" y="6324602"/>
            <a:ext cx="4114800" cy="304800"/>
          </a:xfrm>
          <a:prstGeom prst="rect">
            <a:avLst/>
          </a:prstGeom>
        </p:spPr>
        <p:txBody>
          <a:bodyPr vert="horz" lIns="0" tIns="0" rIns="0" bIns="0" rtlCol="0" anchor="ctr"/>
          <a:lstStyle>
            <a:lvl1pPr algn="l">
              <a:defRPr sz="1200" b="0" i="0">
                <a:solidFill>
                  <a:srgbClr val="050D24"/>
                </a:solidFill>
                <a:latin typeface="Arial" panose="020B0604020202020204" pitchFamily="34" charset="0"/>
              </a:defRPr>
            </a:lvl1pPr>
          </a:lstStyle>
          <a:p>
            <a:r>
              <a:rPr lang="en-US" noProof="0"/>
              <a:t>© 2026 NTT DATA, Inc.</a:t>
            </a:r>
          </a:p>
        </p:txBody>
      </p:sp>
      <p:sp>
        <p:nvSpPr>
          <p:cNvPr id="6" name="NTT DATA Global Logo" descr="NTT DATA Global Logo">
            <a:extLst>
              <a:ext uri="{FF2B5EF4-FFF2-40B4-BE49-F238E27FC236}">
                <a16:creationId xmlns:a16="http://schemas.microsoft.com/office/drawing/2014/main" id="{993E904F-F143-F66C-80F2-44AF6A64563C}"/>
              </a:ext>
            </a:extLst>
          </p:cNvPr>
          <p:cNvSpPr/>
          <p:nvPr userDrawn="1"/>
        </p:nvSpPr>
        <p:spPr bwMode="black">
          <a:xfrm>
            <a:off x="402336" y="320040"/>
            <a:ext cx="1956816" cy="398728"/>
          </a:xfrm>
          <a:custGeom>
            <a:avLst/>
            <a:gdLst>
              <a:gd name="connsiteX0" fmla="*/ 9329240 w 10020924"/>
              <a:gd name="connsiteY0" fmla="*/ 1080290 h 2041903"/>
              <a:gd name="connsiteX1" fmla="*/ 9251983 w 10020924"/>
              <a:gd name="connsiteY1" fmla="*/ 1187029 h 2041903"/>
              <a:gd name="connsiteX2" fmla="*/ 9329240 w 10020924"/>
              <a:gd name="connsiteY2" fmla="*/ 1296468 h 2041903"/>
              <a:gd name="connsiteX3" fmla="*/ 9782722 w 10020924"/>
              <a:gd name="connsiteY3" fmla="*/ 1296468 h 2041903"/>
              <a:gd name="connsiteX4" fmla="*/ 9782722 w 10020924"/>
              <a:gd name="connsiteY4" fmla="*/ 1080290 h 2041903"/>
              <a:gd name="connsiteX5" fmla="*/ 7331825 w 10020924"/>
              <a:gd name="connsiteY5" fmla="*/ 1080290 h 2041903"/>
              <a:gd name="connsiteX6" fmla="*/ 7254583 w 10020924"/>
              <a:gd name="connsiteY6" fmla="*/ 1187029 h 2041903"/>
              <a:gd name="connsiteX7" fmla="*/ 7331825 w 10020924"/>
              <a:gd name="connsiteY7" fmla="*/ 1296468 h 2041903"/>
              <a:gd name="connsiteX8" fmla="*/ 7785307 w 10020924"/>
              <a:gd name="connsiteY8" fmla="*/ 1296468 h 2041903"/>
              <a:gd name="connsiteX9" fmla="*/ 7785307 w 10020924"/>
              <a:gd name="connsiteY9" fmla="*/ 1080290 h 2041903"/>
              <a:gd name="connsiteX10" fmla="*/ 6171264 w 10020924"/>
              <a:gd name="connsiteY10" fmla="*/ 689323 h 2041903"/>
              <a:gd name="connsiteX11" fmla="*/ 6171264 w 10020924"/>
              <a:gd name="connsiteY11" fmla="*/ 1297318 h 2041903"/>
              <a:gd name="connsiteX12" fmla="*/ 6558679 w 10020924"/>
              <a:gd name="connsiteY12" fmla="*/ 1297318 h 2041903"/>
              <a:gd name="connsiteX13" fmla="*/ 6679368 w 10020924"/>
              <a:gd name="connsiteY13" fmla="*/ 1156413 h 2041903"/>
              <a:gd name="connsiteX14" fmla="*/ 6679368 w 10020924"/>
              <a:gd name="connsiteY14" fmla="*/ 830244 h 2041903"/>
              <a:gd name="connsiteX15" fmla="*/ 6558679 w 10020924"/>
              <a:gd name="connsiteY15" fmla="*/ 689323 h 2041903"/>
              <a:gd name="connsiteX16" fmla="*/ 9072763 w 10020924"/>
              <a:gd name="connsiteY16" fmla="*/ 463851 h 2041903"/>
              <a:gd name="connsiteX17" fmla="*/ 9678449 w 10020924"/>
              <a:gd name="connsiteY17" fmla="*/ 463851 h 2041903"/>
              <a:gd name="connsiteX18" fmla="*/ 10020924 w 10020924"/>
              <a:gd name="connsiteY18" fmla="*/ 826574 h 2041903"/>
              <a:gd name="connsiteX19" fmla="*/ 10020924 w 10020924"/>
              <a:gd name="connsiteY19" fmla="*/ 1522671 h 2041903"/>
              <a:gd name="connsiteX20" fmla="*/ 9304207 w 10020924"/>
              <a:gd name="connsiteY20" fmla="*/ 1522671 h 2041903"/>
              <a:gd name="connsiteX21" fmla="*/ 9015771 w 10020924"/>
              <a:gd name="connsiteY21" fmla="*/ 1219793 h 2041903"/>
              <a:gd name="connsiteX22" fmla="*/ 9015771 w 10020924"/>
              <a:gd name="connsiteY22" fmla="*/ 1169781 h 2041903"/>
              <a:gd name="connsiteX23" fmla="*/ 9294061 w 10020924"/>
              <a:gd name="connsiteY23" fmla="*/ 866738 h 2041903"/>
              <a:gd name="connsiteX24" fmla="*/ 9782829 w 10020924"/>
              <a:gd name="connsiteY24" fmla="*/ 866738 h 2041903"/>
              <a:gd name="connsiteX25" fmla="*/ 9782707 w 10020924"/>
              <a:gd name="connsiteY25" fmla="*/ 829349 h 2041903"/>
              <a:gd name="connsiteX26" fmla="*/ 9662481 w 10020924"/>
              <a:gd name="connsiteY26" fmla="*/ 688428 h 2041903"/>
              <a:gd name="connsiteX27" fmla="*/ 9072763 w 10020924"/>
              <a:gd name="connsiteY27" fmla="*/ 688428 h 2041903"/>
              <a:gd name="connsiteX28" fmla="*/ 8071817 w 10020924"/>
              <a:gd name="connsiteY28" fmla="*/ 463851 h 2041903"/>
              <a:gd name="connsiteX29" fmla="*/ 8991911 w 10020924"/>
              <a:gd name="connsiteY29" fmla="*/ 463851 h 2041903"/>
              <a:gd name="connsiteX30" fmla="*/ 8991911 w 10020924"/>
              <a:gd name="connsiteY30" fmla="*/ 686668 h 2041903"/>
              <a:gd name="connsiteX31" fmla="*/ 8652240 w 10020924"/>
              <a:gd name="connsiteY31" fmla="*/ 686668 h 2041903"/>
              <a:gd name="connsiteX32" fmla="*/ 8652240 w 10020924"/>
              <a:gd name="connsiteY32" fmla="*/ 1522955 h 2041903"/>
              <a:gd name="connsiteX33" fmla="*/ 8411534 w 10020924"/>
              <a:gd name="connsiteY33" fmla="*/ 1522955 h 2041903"/>
              <a:gd name="connsiteX34" fmla="*/ 8411534 w 10020924"/>
              <a:gd name="connsiteY34" fmla="*/ 686668 h 2041903"/>
              <a:gd name="connsiteX35" fmla="*/ 8071817 w 10020924"/>
              <a:gd name="connsiteY35" fmla="*/ 686668 h 2041903"/>
              <a:gd name="connsiteX36" fmla="*/ 7075333 w 10020924"/>
              <a:gd name="connsiteY36" fmla="*/ 463851 h 2041903"/>
              <a:gd name="connsiteX37" fmla="*/ 7681075 w 10020924"/>
              <a:gd name="connsiteY37" fmla="*/ 463851 h 2041903"/>
              <a:gd name="connsiteX38" fmla="*/ 8023417 w 10020924"/>
              <a:gd name="connsiteY38" fmla="*/ 826574 h 2041903"/>
              <a:gd name="connsiteX39" fmla="*/ 8023417 w 10020924"/>
              <a:gd name="connsiteY39" fmla="*/ 1522671 h 2041903"/>
              <a:gd name="connsiteX40" fmla="*/ 7306759 w 10020924"/>
              <a:gd name="connsiteY40" fmla="*/ 1522671 h 2041903"/>
              <a:gd name="connsiteX41" fmla="*/ 7018293 w 10020924"/>
              <a:gd name="connsiteY41" fmla="*/ 1219793 h 2041903"/>
              <a:gd name="connsiteX42" fmla="*/ 7018293 w 10020924"/>
              <a:gd name="connsiteY42" fmla="*/ 1169781 h 2041903"/>
              <a:gd name="connsiteX43" fmla="*/ 7296628 w 10020924"/>
              <a:gd name="connsiteY43" fmla="*/ 866738 h 2041903"/>
              <a:gd name="connsiteX44" fmla="*/ 7785307 w 10020924"/>
              <a:gd name="connsiteY44" fmla="*/ 866738 h 2041903"/>
              <a:gd name="connsiteX45" fmla="*/ 7785307 w 10020924"/>
              <a:gd name="connsiteY45" fmla="*/ 829349 h 2041903"/>
              <a:gd name="connsiteX46" fmla="*/ 7665080 w 10020924"/>
              <a:gd name="connsiteY46" fmla="*/ 688428 h 2041903"/>
              <a:gd name="connsiteX47" fmla="*/ 7075333 w 10020924"/>
              <a:gd name="connsiteY47" fmla="*/ 688428 h 2041903"/>
              <a:gd name="connsiteX48" fmla="*/ 5930572 w 10020924"/>
              <a:gd name="connsiteY48" fmla="*/ 463851 h 2041903"/>
              <a:gd name="connsiteX49" fmla="*/ 6574718 w 10020924"/>
              <a:gd name="connsiteY49" fmla="*/ 463851 h 2041903"/>
              <a:gd name="connsiteX50" fmla="*/ 6925013 w 10020924"/>
              <a:gd name="connsiteY50" fmla="*/ 834884 h 2041903"/>
              <a:gd name="connsiteX51" fmla="*/ 6925013 w 10020924"/>
              <a:gd name="connsiteY51" fmla="*/ 1151743 h 2041903"/>
              <a:gd name="connsiteX52" fmla="*/ 6585968 w 10020924"/>
              <a:gd name="connsiteY52" fmla="*/ 1522671 h 2041903"/>
              <a:gd name="connsiteX53" fmla="*/ 5930572 w 10020924"/>
              <a:gd name="connsiteY53" fmla="*/ 1522671 h 2041903"/>
              <a:gd name="connsiteX54" fmla="*/ 4717895 w 10020924"/>
              <a:gd name="connsiteY54" fmla="*/ 463851 h 2041903"/>
              <a:gd name="connsiteX55" fmla="*/ 5638093 w 10020924"/>
              <a:gd name="connsiteY55" fmla="*/ 463851 h 2041903"/>
              <a:gd name="connsiteX56" fmla="*/ 5638093 w 10020924"/>
              <a:gd name="connsiteY56" fmla="*/ 686668 h 2041903"/>
              <a:gd name="connsiteX57" fmla="*/ 5298318 w 10020924"/>
              <a:gd name="connsiteY57" fmla="*/ 686668 h 2041903"/>
              <a:gd name="connsiteX58" fmla="*/ 5298318 w 10020924"/>
              <a:gd name="connsiteY58" fmla="*/ 1522955 h 2041903"/>
              <a:gd name="connsiteX59" fmla="*/ 5057626 w 10020924"/>
              <a:gd name="connsiteY59" fmla="*/ 1522955 h 2041903"/>
              <a:gd name="connsiteX60" fmla="*/ 5057626 w 10020924"/>
              <a:gd name="connsiteY60" fmla="*/ 686668 h 2041903"/>
              <a:gd name="connsiteX61" fmla="*/ 4717895 w 10020924"/>
              <a:gd name="connsiteY61" fmla="*/ 686668 h 2041903"/>
              <a:gd name="connsiteX62" fmla="*/ 3721291 w 10020924"/>
              <a:gd name="connsiteY62" fmla="*/ 463851 h 2041903"/>
              <a:gd name="connsiteX63" fmla="*/ 4641430 w 10020924"/>
              <a:gd name="connsiteY63" fmla="*/ 463851 h 2041903"/>
              <a:gd name="connsiteX64" fmla="*/ 4641430 w 10020924"/>
              <a:gd name="connsiteY64" fmla="*/ 686668 h 2041903"/>
              <a:gd name="connsiteX65" fmla="*/ 4301654 w 10020924"/>
              <a:gd name="connsiteY65" fmla="*/ 686668 h 2041903"/>
              <a:gd name="connsiteX66" fmla="*/ 4301654 w 10020924"/>
              <a:gd name="connsiteY66" fmla="*/ 1522955 h 2041903"/>
              <a:gd name="connsiteX67" fmla="*/ 4061067 w 10020924"/>
              <a:gd name="connsiteY67" fmla="*/ 1522955 h 2041903"/>
              <a:gd name="connsiteX68" fmla="*/ 4061067 w 10020924"/>
              <a:gd name="connsiteY68" fmla="*/ 686668 h 2041903"/>
              <a:gd name="connsiteX69" fmla="*/ 3721291 w 10020924"/>
              <a:gd name="connsiteY69" fmla="*/ 686668 h 2041903"/>
              <a:gd name="connsiteX70" fmla="*/ 2809822 w 10020924"/>
              <a:gd name="connsiteY70" fmla="*/ 452019 h 2041903"/>
              <a:gd name="connsiteX71" fmla="*/ 3016077 w 10020924"/>
              <a:gd name="connsiteY71" fmla="*/ 572753 h 2041903"/>
              <a:gd name="connsiteX72" fmla="*/ 3381948 w 10020924"/>
              <a:gd name="connsiteY72" fmla="*/ 1270566 h 2041903"/>
              <a:gd name="connsiteX73" fmla="*/ 3400240 w 10020924"/>
              <a:gd name="connsiteY73" fmla="*/ 1281756 h 2041903"/>
              <a:gd name="connsiteX74" fmla="*/ 3406134 w 10020924"/>
              <a:gd name="connsiteY74" fmla="*/ 1255736 h 2041903"/>
              <a:gd name="connsiteX75" fmla="*/ 3402657 w 10020924"/>
              <a:gd name="connsiteY75" fmla="*/ 1123946 h 2041903"/>
              <a:gd name="connsiteX76" fmla="*/ 3402657 w 10020924"/>
              <a:gd name="connsiteY76" fmla="*/ 463522 h 2041903"/>
              <a:gd name="connsiteX77" fmla="*/ 3639813 w 10020924"/>
              <a:gd name="connsiteY77" fmla="*/ 463522 h 2041903"/>
              <a:gd name="connsiteX78" fmla="*/ 3639813 w 10020924"/>
              <a:gd name="connsiteY78" fmla="*/ 1255333 h 2041903"/>
              <a:gd name="connsiteX79" fmla="*/ 3425426 w 10020924"/>
              <a:gd name="connsiteY79" fmla="*/ 1534727 h 2041903"/>
              <a:gd name="connsiteX80" fmla="*/ 3219125 w 10020924"/>
              <a:gd name="connsiteY80" fmla="*/ 1413949 h 2041903"/>
              <a:gd name="connsiteX81" fmla="*/ 2853165 w 10020924"/>
              <a:gd name="connsiteY81" fmla="*/ 716135 h 2041903"/>
              <a:gd name="connsiteX82" fmla="*/ 2834887 w 10020924"/>
              <a:gd name="connsiteY82" fmla="*/ 704930 h 2041903"/>
              <a:gd name="connsiteX83" fmla="*/ 2829009 w 10020924"/>
              <a:gd name="connsiteY83" fmla="*/ 730980 h 2041903"/>
              <a:gd name="connsiteX84" fmla="*/ 2832590 w 10020924"/>
              <a:gd name="connsiteY84" fmla="*/ 862725 h 2041903"/>
              <a:gd name="connsiteX85" fmla="*/ 2832590 w 10020924"/>
              <a:gd name="connsiteY85" fmla="*/ 1523194 h 2041903"/>
              <a:gd name="connsiteX86" fmla="*/ 2595360 w 10020924"/>
              <a:gd name="connsiteY86" fmla="*/ 1523194 h 2041903"/>
              <a:gd name="connsiteX87" fmla="*/ 2595360 w 10020924"/>
              <a:gd name="connsiteY87" fmla="*/ 731368 h 2041903"/>
              <a:gd name="connsiteX88" fmla="*/ 2809822 w 10020924"/>
              <a:gd name="connsiteY88" fmla="*/ 452019 h 2041903"/>
              <a:gd name="connsiteX89" fmla="*/ 1079247 w 10020924"/>
              <a:gd name="connsiteY89" fmla="*/ 330967 h 2041903"/>
              <a:gd name="connsiteX90" fmla="*/ 952084 w 10020924"/>
              <a:gd name="connsiteY90" fmla="*/ 465588 h 2041903"/>
              <a:gd name="connsiteX91" fmla="*/ 887125 w 10020924"/>
              <a:gd name="connsiteY91" fmla="*/ 684091 h 2041903"/>
              <a:gd name="connsiteX92" fmla="*/ 940315 w 10020924"/>
              <a:gd name="connsiteY92" fmla="*/ 833769 h 2041903"/>
              <a:gd name="connsiteX93" fmla="*/ 1079206 w 10020924"/>
              <a:gd name="connsiteY93" fmla="*/ 894946 h 2041903"/>
              <a:gd name="connsiteX94" fmla="*/ 1218097 w 10020924"/>
              <a:gd name="connsiteY94" fmla="*/ 833769 h 2041903"/>
              <a:gd name="connsiteX95" fmla="*/ 1271286 w 10020924"/>
              <a:gd name="connsiteY95" fmla="*/ 684091 h 2041903"/>
              <a:gd name="connsiteX96" fmla="*/ 1206328 w 10020924"/>
              <a:gd name="connsiteY96" fmla="*/ 465588 h 2041903"/>
              <a:gd name="connsiteX97" fmla="*/ 1079247 w 10020924"/>
              <a:gd name="connsiteY97" fmla="*/ 330967 h 2041903"/>
              <a:gd name="connsiteX98" fmla="*/ 805966 w 10020924"/>
              <a:gd name="connsiteY98" fmla="*/ 263259 h 2041903"/>
              <a:gd name="connsiteX99" fmla="*/ 446364 w 10020924"/>
              <a:gd name="connsiteY99" fmla="*/ 449558 h 2041903"/>
              <a:gd name="connsiteX100" fmla="*/ 316290 w 10020924"/>
              <a:gd name="connsiteY100" fmla="*/ 671430 h 2041903"/>
              <a:gd name="connsiteX101" fmla="*/ 265280 w 10020924"/>
              <a:gd name="connsiteY101" fmla="*/ 958605 h 2041903"/>
              <a:gd name="connsiteX102" fmla="*/ 329833 w 10020924"/>
              <a:gd name="connsiteY102" fmla="*/ 1280240 h 2041903"/>
              <a:gd name="connsiteX103" fmla="*/ 505249 w 10020924"/>
              <a:gd name="connsiteY103" fmla="*/ 1539802 h 2041903"/>
              <a:gd name="connsiteX104" fmla="*/ 764163 w 10020924"/>
              <a:gd name="connsiteY104" fmla="*/ 1713204 h 2041903"/>
              <a:gd name="connsiteX105" fmla="*/ 1079208 w 10020924"/>
              <a:gd name="connsiteY105" fmla="*/ 1776358 h 2041903"/>
              <a:gd name="connsiteX106" fmla="*/ 1394254 w 10020924"/>
              <a:gd name="connsiteY106" fmla="*/ 1713204 h 2041903"/>
              <a:gd name="connsiteX107" fmla="*/ 1653167 w 10020924"/>
              <a:gd name="connsiteY107" fmla="*/ 1539802 h 2041903"/>
              <a:gd name="connsiteX108" fmla="*/ 1828584 w 10020924"/>
              <a:gd name="connsiteY108" fmla="*/ 1280240 h 2041903"/>
              <a:gd name="connsiteX109" fmla="*/ 1893137 w 10020924"/>
              <a:gd name="connsiteY109" fmla="*/ 958605 h 2041903"/>
              <a:gd name="connsiteX110" fmla="*/ 1843297 w 10020924"/>
              <a:gd name="connsiteY110" fmla="*/ 674433 h 2041903"/>
              <a:gd name="connsiteX111" fmla="*/ 1715171 w 10020924"/>
              <a:gd name="connsiteY111" fmla="*/ 452650 h 2041903"/>
              <a:gd name="connsiteX112" fmla="*/ 1352451 w 10020924"/>
              <a:gd name="connsiteY112" fmla="*/ 263259 h 2041903"/>
              <a:gd name="connsiteX113" fmla="*/ 1489332 w 10020924"/>
              <a:gd name="connsiteY113" fmla="*/ 469668 h 2041903"/>
              <a:gd name="connsiteX114" fmla="*/ 1533501 w 10020924"/>
              <a:gd name="connsiteY114" fmla="*/ 697463 h 2041903"/>
              <a:gd name="connsiteX115" fmla="*/ 1395669 w 10020924"/>
              <a:gd name="connsiteY115" fmla="*/ 1031243 h 2041903"/>
              <a:gd name="connsiteX116" fmla="*/ 1079208 w 10020924"/>
              <a:gd name="connsiteY116" fmla="*/ 1160853 h 2041903"/>
              <a:gd name="connsiteX117" fmla="*/ 762748 w 10020924"/>
              <a:gd name="connsiteY117" fmla="*/ 1031243 h 2041903"/>
              <a:gd name="connsiteX118" fmla="*/ 624916 w 10020924"/>
              <a:gd name="connsiteY118" fmla="*/ 697463 h 2041903"/>
              <a:gd name="connsiteX119" fmla="*/ 673201 w 10020924"/>
              <a:gd name="connsiteY119" fmla="*/ 463015 h 2041903"/>
              <a:gd name="connsiteX120" fmla="*/ 805966 w 10020924"/>
              <a:gd name="connsiteY120" fmla="*/ 263259 h 2041903"/>
              <a:gd name="connsiteX121" fmla="*/ 817834 w 10020924"/>
              <a:gd name="connsiteY121" fmla="*/ 0 h 2041903"/>
              <a:gd name="connsiteX122" fmla="*/ 963091 w 10020924"/>
              <a:gd name="connsiteY122" fmla="*/ 14770 h 2041903"/>
              <a:gd name="connsiteX123" fmla="*/ 1079167 w 10020924"/>
              <a:gd name="connsiteY123" fmla="*/ 48893 h 2041903"/>
              <a:gd name="connsiteX124" fmla="*/ 1194646 w 10020924"/>
              <a:gd name="connsiteY124" fmla="*/ 14436 h 2041903"/>
              <a:gd name="connsiteX125" fmla="*/ 1340583 w 10020924"/>
              <a:gd name="connsiteY125" fmla="*/ 0 h 2041903"/>
              <a:gd name="connsiteX126" fmla="*/ 1649693 w 10020924"/>
              <a:gd name="connsiteY126" fmla="*/ 72213 h 2041903"/>
              <a:gd name="connsiteX127" fmla="*/ 1910677 w 10020924"/>
              <a:gd name="connsiteY127" fmla="*/ 272891 h 2041903"/>
              <a:gd name="connsiteX128" fmla="*/ 2091072 w 10020924"/>
              <a:gd name="connsiteY128" fmla="*/ 578096 h 2041903"/>
              <a:gd name="connsiteX129" fmla="*/ 2158417 w 10020924"/>
              <a:gd name="connsiteY129" fmla="*/ 963886 h 2041903"/>
              <a:gd name="connsiteX130" fmla="*/ 2071704 w 10020924"/>
              <a:gd name="connsiteY130" fmla="*/ 1388805 h 2041903"/>
              <a:gd name="connsiteX131" fmla="*/ 1837251 w 10020924"/>
              <a:gd name="connsiteY131" fmla="*/ 1730875 h 2041903"/>
              <a:gd name="connsiteX132" fmla="*/ 1493585 w 10020924"/>
              <a:gd name="connsiteY132" fmla="*/ 1958956 h 2041903"/>
              <a:gd name="connsiteX133" fmla="*/ 1079208 w 10020924"/>
              <a:gd name="connsiteY133" fmla="*/ 2041903 h 2041903"/>
              <a:gd name="connsiteX134" fmla="*/ 664832 w 10020924"/>
              <a:gd name="connsiteY134" fmla="*/ 1958956 h 2041903"/>
              <a:gd name="connsiteX135" fmla="*/ 321166 w 10020924"/>
              <a:gd name="connsiteY135" fmla="*/ 1730875 h 2041903"/>
              <a:gd name="connsiteX136" fmla="*/ 86713 w 10020924"/>
              <a:gd name="connsiteY136" fmla="*/ 1388805 h 2041903"/>
              <a:gd name="connsiteX137" fmla="*/ 0 w 10020924"/>
              <a:gd name="connsiteY137" fmla="*/ 963886 h 2041903"/>
              <a:gd name="connsiteX138" fmla="*/ 67345 w 10020924"/>
              <a:gd name="connsiteY138" fmla="*/ 578096 h 2041903"/>
              <a:gd name="connsiteX139" fmla="*/ 247740 w 10020924"/>
              <a:gd name="connsiteY139" fmla="*/ 272891 h 2041903"/>
              <a:gd name="connsiteX140" fmla="*/ 508723 w 10020924"/>
              <a:gd name="connsiteY140" fmla="*/ 72213 h 2041903"/>
              <a:gd name="connsiteX141" fmla="*/ 817834 w 10020924"/>
              <a:gd name="connsiteY141" fmla="*/ 0 h 204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0020924" h="2041903">
                <a:moveTo>
                  <a:pt x="9329240" y="1080290"/>
                </a:moveTo>
                <a:cubicBezTo>
                  <a:pt x="9292358" y="1080290"/>
                  <a:pt x="9251983" y="1096116"/>
                  <a:pt x="9251983" y="1187029"/>
                </a:cubicBezTo>
                <a:cubicBezTo>
                  <a:pt x="9251983" y="1277880"/>
                  <a:pt x="9292801" y="1296468"/>
                  <a:pt x="9329240" y="1296468"/>
                </a:cubicBezTo>
                <a:lnTo>
                  <a:pt x="9782722" y="1296468"/>
                </a:lnTo>
                <a:lnTo>
                  <a:pt x="9782722" y="1080290"/>
                </a:lnTo>
                <a:close/>
                <a:moveTo>
                  <a:pt x="7331825" y="1080290"/>
                </a:moveTo>
                <a:cubicBezTo>
                  <a:pt x="7294927" y="1080290"/>
                  <a:pt x="7254583" y="1096116"/>
                  <a:pt x="7254583" y="1187029"/>
                </a:cubicBezTo>
                <a:cubicBezTo>
                  <a:pt x="7254583" y="1277880"/>
                  <a:pt x="7295379" y="1296468"/>
                  <a:pt x="7331825" y="1296468"/>
                </a:cubicBezTo>
                <a:lnTo>
                  <a:pt x="7785307" y="1296468"/>
                </a:lnTo>
                <a:lnTo>
                  <a:pt x="7785307" y="1080290"/>
                </a:lnTo>
                <a:close/>
                <a:moveTo>
                  <a:pt x="6171264" y="689323"/>
                </a:moveTo>
                <a:lnTo>
                  <a:pt x="6171264" y="1297318"/>
                </a:lnTo>
                <a:lnTo>
                  <a:pt x="6558679" y="1297318"/>
                </a:lnTo>
                <a:cubicBezTo>
                  <a:pt x="6645146" y="1297318"/>
                  <a:pt x="6679368" y="1257837"/>
                  <a:pt x="6679368" y="1156413"/>
                </a:cubicBezTo>
                <a:lnTo>
                  <a:pt x="6679368" y="830244"/>
                </a:lnTo>
                <a:cubicBezTo>
                  <a:pt x="6679368" y="728827"/>
                  <a:pt x="6645146" y="689323"/>
                  <a:pt x="6558679" y="689323"/>
                </a:cubicBezTo>
                <a:close/>
                <a:moveTo>
                  <a:pt x="9072763" y="463851"/>
                </a:moveTo>
                <a:lnTo>
                  <a:pt x="9678449" y="463851"/>
                </a:lnTo>
                <a:cubicBezTo>
                  <a:pt x="9932730" y="463851"/>
                  <a:pt x="10020924" y="559816"/>
                  <a:pt x="10020924" y="826574"/>
                </a:cubicBezTo>
                <a:lnTo>
                  <a:pt x="10020924" y="1522671"/>
                </a:lnTo>
                <a:lnTo>
                  <a:pt x="9304207" y="1522671"/>
                </a:lnTo>
                <a:cubicBezTo>
                  <a:pt x="9111641" y="1522671"/>
                  <a:pt x="9015771" y="1435849"/>
                  <a:pt x="9015771" y="1219793"/>
                </a:cubicBezTo>
                <a:lnTo>
                  <a:pt x="9015771" y="1169781"/>
                </a:lnTo>
                <a:cubicBezTo>
                  <a:pt x="9015771" y="959714"/>
                  <a:pt x="9108248" y="866738"/>
                  <a:pt x="9294061" y="866738"/>
                </a:cubicBezTo>
                <a:lnTo>
                  <a:pt x="9782829" y="866738"/>
                </a:lnTo>
                <a:cubicBezTo>
                  <a:pt x="9782829" y="858122"/>
                  <a:pt x="9782707" y="829861"/>
                  <a:pt x="9782707" y="829349"/>
                </a:cubicBezTo>
                <a:cubicBezTo>
                  <a:pt x="9782707" y="727955"/>
                  <a:pt x="9749047" y="688428"/>
                  <a:pt x="9662481" y="688428"/>
                </a:cubicBezTo>
                <a:lnTo>
                  <a:pt x="9072763" y="688428"/>
                </a:lnTo>
                <a:close/>
                <a:moveTo>
                  <a:pt x="8071817" y="463851"/>
                </a:moveTo>
                <a:lnTo>
                  <a:pt x="8991911" y="463851"/>
                </a:lnTo>
                <a:lnTo>
                  <a:pt x="8991911" y="686668"/>
                </a:lnTo>
                <a:lnTo>
                  <a:pt x="8652240" y="686668"/>
                </a:lnTo>
                <a:lnTo>
                  <a:pt x="8652240" y="1522955"/>
                </a:lnTo>
                <a:lnTo>
                  <a:pt x="8411534" y="1522955"/>
                </a:lnTo>
                <a:lnTo>
                  <a:pt x="8411534" y="686668"/>
                </a:lnTo>
                <a:lnTo>
                  <a:pt x="8071817" y="686668"/>
                </a:lnTo>
                <a:close/>
                <a:moveTo>
                  <a:pt x="7075333" y="463851"/>
                </a:moveTo>
                <a:lnTo>
                  <a:pt x="7681075" y="463851"/>
                </a:lnTo>
                <a:cubicBezTo>
                  <a:pt x="7935303" y="463851"/>
                  <a:pt x="8023424" y="559816"/>
                  <a:pt x="8023417" y="826574"/>
                </a:cubicBezTo>
                <a:lnTo>
                  <a:pt x="8023417" y="1522671"/>
                </a:lnTo>
                <a:lnTo>
                  <a:pt x="7306759" y="1522671"/>
                </a:lnTo>
                <a:cubicBezTo>
                  <a:pt x="7114170" y="1522671"/>
                  <a:pt x="7018293" y="1435849"/>
                  <a:pt x="7018293" y="1219793"/>
                </a:cubicBezTo>
                <a:lnTo>
                  <a:pt x="7018293" y="1169781"/>
                </a:lnTo>
                <a:cubicBezTo>
                  <a:pt x="7018293" y="959714"/>
                  <a:pt x="7110792" y="866738"/>
                  <a:pt x="7296628" y="866738"/>
                </a:cubicBezTo>
                <a:lnTo>
                  <a:pt x="7785307" y="866738"/>
                </a:lnTo>
                <a:lnTo>
                  <a:pt x="7785307" y="829349"/>
                </a:lnTo>
                <a:cubicBezTo>
                  <a:pt x="7785307" y="727955"/>
                  <a:pt x="7751547" y="688428"/>
                  <a:pt x="7665080" y="688428"/>
                </a:cubicBezTo>
                <a:lnTo>
                  <a:pt x="7075333" y="688428"/>
                </a:lnTo>
                <a:close/>
                <a:moveTo>
                  <a:pt x="5930572" y="463851"/>
                </a:moveTo>
                <a:lnTo>
                  <a:pt x="6574718" y="463851"/>
                </a:lnTo>
                <a:cubicBezTo>
                  <a:pt x="6817412" y="463851"/>
                  <a:pt x="6925013" y="557409"/>
                  <a:pt x="6925013" y="834884"/>
                </a:cubicBezTo>
                <a:lnTo>
                  <a:pt x="6925013" y="1151743"/>
                </a:lnTo>
                <a:cubicBezTo>
                  <a:pt x="6925013" y="1394650"/>
                  <a:pt x="6843589" y="1522671"/>
                  <a:pt x="6585968" y="1522671"/>
                </a:cubicBezTo>
                <a:lnTo>
                  <a:pt x="5930572" y="1522671"/>
                </a:lnTo>
                <a:close/>
                <a:moveTo>
                  <a:pt x="4717895" y="463851"/>
                </a:moveTo>
                <a:lnTo>
                  <a:pt x="5638093" y="463851"/>
                </a:lnTo>
                <a:lnTo>
                  <a:pt x="5638093" y="686668"/>
                </a:lnTo>
                <a:lnTo>
                  <a:pt x="5298318" y="686668"/>
                </a:lnTo>
                <a:lnTo>
                  <a:pt x="5298318" y="1522955"/>
                </a:lnTo>
                <a:lnTo>
                  <a:pt x="5057626" y="1522955"/>
                </a:lnTo>
                <a:lnTo>
                  <a:pt x="5057626" y="686668"/>
                </a:lnTo>
                <a:lnTo>
                  <a:pt x="4717895" y="686668"/>
                </a:lnTo>
                <a:close/>
                <a:moveTo>
                  <a:pt x="3721291" y="463851"/>
                </a:moveTo>
                <a:lnTo>
                  <a:pt x="4641430" y="463851"/>
                </a:lnTo>
                <a:lnTo>
                  <a:pt x="4641430" y="686668"/>
                </a:lnTo>
                <a:lnTo>
                  <a:pt x="4301654" y="686668"/>
                </a:lnTo>
                <a:lnTo>
                  <a:pt x="4301654" y="1522955"/>
                </a:lnTo>
                <a:lnTo>
                  <a:pt x="4061067" y="1522955"/>
                </a:lnTo>
                <a:lnTo>
                  <a:pt x="4061067" y="686668"/>
                </a:lnTo>
                <a:lnTo>
                  <a:pt x="3721291" y="686668"/>
                </a:lnTo>
                <a:close/>
                <a:moveTo>
                  <a:pt x="2809822" y="452019"/>
                </a:moveTo>
                <a:cubicBezTo>
                  <a:pt x="2915562" y="452019"/>
                  <a:pt x="2970732" y="501487"/>
                  <a:pt x="3016077" y="572753"/>
                </a:cubicBezTo>
                <a:cubicBezTo>
                  <a:pt x="3055320" y="634446"/>
                  <a:pt x="3376830" y="1260842"/>
                  <a:pt x="3381948" y="1270566"/>
                </a:cubicBezTo>
                <a:cubicBezTo>
                  <a:pt x="3386677" y="1279328"/>
                  <a:pt x="3393442" y="1285729"/>
                  <a:pt x="3400240" y="1281756"/>
                </a:cubicBezTo>
                <a:cubicBezTo>
                  <a:pt x="3406237" y="1278349"/>
                  <a:pt x="3406646" y="1267378"/>
                  <a:pt x="3406134" y="1255736"/>
                </a:cubicBezTo>
                <a:cubicBezTo>
                  <a:pt x="3405492" y="1241619"/>
                  <a:pt x="3402657" y="1171378"/>
                  <a:pt x="3402657" y="1123946"/>
                </a:cubicBezTo>
                <a:lnTo>
                  <a:pt x="3402657" y="463522"/>
                </a:lnTo>
                <a:lnTo>
                  <a:pt x="3639813" y="463522"/>
                </a:lnTo>
                <a:lnTo>
                  <a:pt x="3639813" y="1255333"/>
                </a:lnTo>
                <a:cubicBezTo>
                  <a:pt x="3639813" y="1491113"/>
                  <a:pt x="3523557" y="1534727"/>
                  <a:pt x="3425426" y="1534727"/>
                </a:cubicBezTo>
                <a:cubicBezTo>
                  <a:pt x="3319670" y="1534727"/>
                  <a:pt x="3264509" y="1485221"/>
                  <a:pt x="3219125" y="1413949"/>
                </a:cubicBezTo>
                <a:cubicBezTo>
                  <a:pt x="3155813" y="1314503"/>
                  <a:pt x="2857763" y="724966"/>
                  <a:pt x="2853165" y="716135"/>
                </a:cubicBezTo>
                <a:cubicBezTo>
                  <a:pt x="2848558" y="707335"/>
                  <a:pt x="2841793" y="701034"/>
                  <a:pt x="2834887" y="704930"/>
                </a:cubicBezTo>
                <a:cubicBezTo>
                  <a:pt x="2829005" y="708344"/>
                  <a:pt x="2828497" y="719338"/>
                  <a:pt x="2829009" y="730980"/>
                </a:cubicBezTo>
                <a:cubicBezTo>
                  <a:pt x="2829628" y="745090"/>
                  <a:pt x="2832590" y="815378"/>
                  <a:pt x="2832590" y="862725"/>
                </a:cubicBezTo>
                <a:lnTo>
                  <a:pt x="2832590" y="1523194"/>
                </a:lnTo>
                <a:lnTo>
                  <a:pt x="2595360" y="1523194"/>
                </a:lnTo>
                <a:lnTo>
                  <a:pt x="2595360" y="731368"/>
                </a:lnTo>
                <a:cubicBezTo>
                  <a:pt x="2595360" y="495611"/>
                  <a:pt x="2711606" y="452019"/>
                  <a:pt x="2809822" y="452019"/>
                </a:cubicBezTo>
                <a:close/>
                <a:moveTo>
                  <a:pt x="1079247" y="330967"/>
                </a:moveTo>
                <a:cubicBezTo>
                  <a:pt x="1039101" y="354484"/>
                  <a:pt x="989740" y="403598"/>
                  <a:pt x="952084" y="465588"/>
                </a:cubicBezTo>
                <a:cubicBezTo>
                  <a:pt x="914427" y="527577"/>
                  <a:pt x="887125" y="603548"/>
                  <a:pt x="887125" y="684091"/>
                </a:cubicBezTo>
                <a:cubicBezTo>
                  <a:pt x="887125" y="743091"/>
                  <a:pt x="906578" y="795805"/>
                  <a:pt x="940315" y="833769"/>
                </a:cubicBezTo>
                <a:cubicBezTo>
                  <a:pt x="974052" y="871732"/>
                  <a:pt x="1022072" y="894946"/>
                  <a:pt x="1079206" y="894946"/>
                </a:cubicBezTo>
                <a:cubicBezTo>
                  <a:pt x="1136340" y="894946"/>
                  <a:pt x="1184360" y="871732"/>
                  <a:pt x="1218097" y="833769"/>
                </a:cubicBezTo>
                <a:cubicBezTo>
                  <a:pt x="1251833" y="795805"/>
                  <a:pt x="1271286" y="743091"/>
                  <a:pt x="1271286" y="684091"/>
                </a:cubicBezTo>
                <a:cubicBezTo>
                  <a:pt x="1271286" y="603548"/>
                  <a:pt x="1243984" y="527577"/>
                  <a:pt x="1206328" y="465588"/>
                </a:cubicBezTo>
                <a:cubicBezTo>
                  <a:pt x="1168672" y="403598"/>
                  <a:pt x="1110735" y="347874"/>
                  <a:pt x="1079247" y="330967"/>
                </a:cubicBezTo>
                <a:close/>
                <a:moveTo>
                  <a:pt x="805966" y="263259"/>
                </a:moveTo>
                <a:cubicBezTo>
                  <a:pt x="686954" y="257894"/>
                  <a:pt x="551782" y="326830"/>
                  <a:pt x="446364" y="449558"/>
                </a:cubicBezTo>
                <a:cubicBezTo>
                  <a:pt x="393654" y="510922"/>
                  <a:pt x="348383" y="585734"/>
                  <a:pt x="316290" y="671430"/>
                </a:cubicBezTo>
                <a:cubicBezTo>
                  <a:pt x="284196" y="757125"/>
                  <a:pt x="265280" y="853705"/>
                  <a:pt x="265280" y="958605"/>
                </a:cubicBezTo>
                <a:cubicBezTo>
                  <a:pt x="265280" y="1073486"/>
                  <a:pt x="288318" y="1182036"/>
                  <a:pt x="329833" y="1280240"/>
                </a:cubicBezTo>
                <a:cubicBezTo>
                  <a:pt x="371348" y="1378444"/>
                  <a:pt x="431341" y="1466303"/>
                  <a:pt x="505249" y="1539802"/>
                </a:cubicBezTo>
                <a:cubicBezTo>
                  <a:pt x="579158" y="1613301"/>
                  <a:pt x="666983" y="1672440"/>
                  <a:pt x="764163" y="1713204"/>
                </a:cubicBezTo>
                <a:cubicBezTo>
                  <a:pt x="861343" y="1753969"/>
                  <a:pt x="967878" y="1776358"/>
                  <a:pt x="1079208" y="1776358"/>
                </a:cubicBezTo>
                <a:cubicBezTo>
                  <a:pt x="1190538" y="1776358"/>
                  <a:pt x="1297074" y="1753969"/>
                  <a:pt x="1394254" y="1713204"/>
                </a:cubicBezTo>
                <a:cubicBezTo>
                  <a:pt x="1491434" y="1672440"/>
                  <a:pt x="1579259" y="1613301"/>
                  <a:pt x="1653167" y="1539802"/>
                </a:cubicBezTo>
                <a:cubicBezTo>
                  <a:pt x="1727076" y="1466303"/>
                  <a:pt x="1787068" y="1378444"/>
                  <a:pt x="1828584" y="1280240"/>
                </a:cubicBezTo>
                <a:cubicBezTo>
                  <a:pt x="1870099" y="1182036"/>
                  <a:pt x="1893137" y="1073486"/>
                  <a:pt x="1893137" y="958605"/>
                </a:cubicBezTo>
                <a:cubicBezTo>
                  <a:pt x="1893137" y="855344"/>
                  <a:pt x="1874740" y="759689"/>
                  <a:pt x="1843297" y="674433"/>
                </a:cubicBezTo>
                <a:cubicBezTo>
                  <a:pt x="1811852" y="589176"/>
                  <a:pt x="1767361" y="514318"/>
                  <a:pt x="1715171" y="452650"/>
                </a:cubicBezTo>
                <a:cubicBezTo>
                  <a:pt x="1610792" y="329313"/>
                  <a:pt x="1475621" y="258738"/>
                  <a:pt x="1352451" y="263259"/>
                </a:cubicBezTo>
                <a:cubicBezTo>
                  <a:pt x="1412945" y="322179"/>
                  <a:pt x="1458865" y="394141"/>
                  <a:pt x="1489332" y="469668"/>
                </a:cubicBezTo>
                <a:cubicBezTo>
                  <a:pt x="1519800" y="545194"/>
                  <a:pt x="1534815" y="624285"/>
                  <a:pt x="1533501" y="697463"/>
                </a:cubicBezTo>
                <a:cubicBezTo>
                  <a:pt x="1533501" y="833577"/>
                  <a:pt x="1479467" y="949424"/>
                  <a:pt x="1395669" y="1031243"/>
                </a:cubicBezTo>
                <a:cubicBezTo>
                  <a:pt x="1311871" y="1113062"/>
                  <a:pt x="1198308" y="1160853"/>
                  <a:pt x="1079208" y="1160853"/>
                </a:cubicBezTo>
                <a:cubicBezTo>
                  <a:pt x="960109" y="1160853"/>
                  <a:pt x="846546" y="1113062"/>
                  <a:pt x="762748" y="1031243"/>
                </a:cubicBezTo>
                <a:cubicBezTo>
                  <a:pt x="678950" y="949424"/>
                  <a:pt x="624916" y="833577"/>
                  <a:pt x="624916" y="697463"/>
                </a:cubicBezTo>
                <a:cubicBezTo>
                  <a:pt x="624916" y="618236"/>
                  <a:pt x="642018" y="537734"/>
                  <a:pt x="673201" y="463015"/>
                </a:cubicBezTo>
                <a:cubicBezTo>
                  <a:pt x="704383" y="388296"/>
                  <a:pt x="749646" y="319359"/>
                  <a:pt x="805966" y="263259"/>
                </a:cubicBezTo>
                <a:close/>
                <a:moveTo>
                  <a:pt x="817834" y="0"/>
                </a:moveTo>
                <a:cubicBezTo>
                  <a:pt x="866589" y="0"/>
                  <a:pt x="917272" y="5772"/>
                  <a:pt x="963091" y="14770"/>
                </a:cubicBezTo>
                <a:cubicBezTo>
                  <a:pt x="1008909" y="23768"/>
                  <a:pt x="1049865" y="35991"/>
                  <a:pt x="1079167" y="48893"/>
                </a:cubicBezTo>
                <a:cubicBezTo>
                  <a:pt x="1107617" y="35545"/>
                  <a:pt x="1148593" y="23322"/>
                  <a:pt x="1194646" y="14436"/>
                </a:cubicBezTo>
                <a:cubicBezTo>
                  <a:pt x="1240699" y="5549"/>
                  <a:pt x="1291827" y="0"/>
                  <a:pt x="1340583" y="0"/>
                </a:cubicBezTo>
                <a:cubicBezTo>
                  <a:pt x="1448034" y="0"/>
                  <a:pt x="1552874" y="25401"/>
                  <a:pt x="1649693" y="72213"/>
                </a:cubicBezTo>
                <a:cubicBezTo>
                  <a:pt x="1746513" y="119025"/>
                  <a:pt x="1835310" y="187248"/>
                  <a:pt x="1910677" y="272891"/>
                </a:cubicBezTo>
                <a:cubicBezTo>
                  <a:pt x="1986043" y="358535"/>
                  <a:pt x="2047978" y="461600"/>
                  <a:pt x="2091072" y="578096"/>
                </a:cubicBezTo>
                <a:cubicBezTo>
                  <a:pt x="2134165" y="694592"/>
                  <a:pt x="2158417" y="824518"/>
                  <a:pt x="2158417" y="963886"/>
                </a:cubicBezTo>
                <a:cubicBezTo>
                  <a:pt x="2158417" y="1115873"/>
                  <a:pt x="2127372" y="1259243"/>
                  <a:pt x="2071704" y="1388805"/>
                </a:cubicBezTo>
                <a:cubicBezTo>
                  <a:pt x="2016036" y="1518366"/>
                  <a:pt x="1935744" y="1634120"/>
                  <a:pt x="1837251" y="1730875"/>
                </a:cubicBezTo>
                <a:cubicBezTo>
                  <a:pt x="1738759" y="1827631"/>
                  <a:pt x="1622064" y="1905388"/>
                  <a:pt x="1493585" y="1958956"/>
                </a:cubicBezTo>
                <a:cubicBezTo>
                  <a:pt x="1365105" y="2012524"/>
                  <a:pt x="1224841" y="2041903"/>
                  <a:pt x="1079208" y="2041903"/>
                </a:cubicBezTo>
                <a:cubicBezTo>
                  <a:pt x="933576" y="2041903"/>
                  <a:pt x="793312" y="2012524"/>
                  <a:pt x="664832" y="1958956"/>
                </a:cubicBezTo>
                <a:cubicBezTo>
                  <a:pt x="536353" y="1905388"/>
                  <a:pt x="419658" y="1827631"/>
                  <a:pt x="321166" y="1730875"/>
                </a:cubicBezTo>
                <a:cubicBezTo>
                  <a:pt x="222673" y="1634120"/>
                  <a:pt x="142381" y="1518366"/>
                  <a:pt x="86713" y="1388805"/>
                </a:cubicBezTo>
                <a:cubicBezTo>
                  <a:pt x="31045" y="1259243"/>
                  <a:pt x="0" y="1115873"/>
                  <a:pt x="0" y="963886"/>
                </a:cubicBezTo>
                <a:cubicBezTo>
                  <a:pt x="0" y="824518"/>
                  <a:pt x="24252" y="694592"/>
                  <a:pt x="67345" y="578096"/>
                </a:cubicBezTo>
                <a:cubicBezTo>
                  <a:pt x="110439" y="461600"/>
                  <a:pt x="172374" y="358535"/>
                  <a:pt x="247740" y="272891"/>
                </a:cubicBezTo>
                <a:cubicBezTo>
                  <a:pt x="323106" y="187248"/>
                  <a:pt x="411904" y="119025"/>
                  <a:pt x="508723" y="72213"/>
                </a:cubicBezTo>
                <a:cubicBezTo>
                  <a:pt x="605542" y="25401"/>
                  <a:pt x="710382" y="0"/>
                  <a:pt x="817834" y="0"/>
                </a:cubicBezTo>
                <a:close/>
              </a:path>
            </a:pathLst>
          </a:custGeom>
          <a:solidFill>
            <a:srgbClr val="0072BC"/>
          </a:solidFill>
          <a:ln w="7639"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6DB2313E-AD66-FF2E-53B1-652ADEF6B294}"/>
              </a:ext>
            </a:extLst>
          </p:cNvPr>
          <p:cNvSpPr txBox="1"/>
          <p:nvPr userDrawn="1">
            <p:extLst>
              <p:ext uri="{1162E1C5-73C7-4A58-AE30-91384D911F3F}">
                <p184:classification xmlns:p184="http://schemas.microsoft.com/office/powerpoint/2018/4/main" val="ftr"/>
              </p:ext>
            </p:extLst>
          </p:nvPr>
        </p:nvSpPr>
        <p:spPr>
          <a:xfrm>
            <a:off x="5516563" y="6672580"/>
            <a:ext cx="1187450" cy="121920"/>
          </a:xfrm>
          <a:prstGeom prst="rect">
            <a:avLst/>
          </a:prstGeom>
        </p:spPr>
        <p:txBody>
          <a:bodyPr horzOverflow="overflow" lIns="0" tIns="0" rIns="0" bIns="0">
            <a:spAutoFit/>
          </a:bodyPr>
          <a:lstStyle/>
          <a:p>
            <a:pPr algn="l"/>
            <a:r>
              <a:rPr lang="hu-H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1277535028"/>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Lst>
  <p:hf hdr="0"/>
  <p:txStyles>
    <p:titleStyle>
      <a:lvl1pPr algn="l" defTabSz="914400" rtl="0" eaLnBrk="1" latinLnBrk="0" hangingPunct="1">
        <a:lnSpc>
          <a:spcPct val="100000"/>
        </a:lnSpc>
        <a:spcBef>
          <a:spcPct val="0"/>
        </a:spcBef>
        <a:buNone/>
        <a:defRPr lang="en-US" sz="4800" b="0" i="0" kern="1200" dirty="0">
          <a:solidFill>
            <a:schemeClr val="bg1"/>
          </a:solidFill>
          <a:latin typeface="Georgia" panose="02040502050405020303" pitchFamily="18" charset="0"/>
          <a:ea typeface="+mj-ea"/>
          <a:cs typeface="Times New Roman" panose="02020603050405020304" pitchFamily="18"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2000" b="0" i="0" kern="1200" dirty="0" smtClean="0">
          <a:solidFill>
            <a:srgbClr val="F8F8F8"/>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DB37B6-3DF4-34BD-D5E9-52EA5E80D4A7}"/>
              </a:ext>
            </a:extLst>
          </p:cNvPr>
          <p:cNvSpPr>
            <a:spLocks noGrp="1"/>
          </p:cNvSpPr>
          <p:nvPr>
            <p:ph type="dt" sz="half" idx="2"/>
          </p:nvPr>
        </p:nvSpPr>
        <p:spPr>
          <a:xfrm>
            <a:off x="381000" y="6400800"/>
            <a:ext cx="914400" cy="304800"/>
          </a:xfrm>
          <a:prstGeom prst="rect">
            <a:avLst/>
          </a:prstGeom>
          <a:ln w="3175">
            <a:noFill/>
          </a:ln>
        </p:spPr>
        <p:txBody>
          <a:bodyPr vert="horz" lIns="0" tIns="0" rIns="0" bIns="0" rtlCol="0" anchor="ctr"/>
          <a:lstStyle>
            <a:lvl1pPr>
              <a:defRPr lang="en-US" sz="800" smtClean="0">
                <a:solidFill>
                  <a:srgbClr val="050D24"/>
                </a:solidFill>
              </a:defRPr>
            </a:lvl1pPr>
          </a:lstStyle>
          <a:p>
            <a:r>
              <a:rPr lang="en-US"/>
              <a:t>January 2026</a:t>
            </a:r>
          </a:p>
        </p:txBody>
      </p:sp>
      <p:sp>
        <p:nvSpPr>
          <p:cNvPr id="5" name="Footer Placeholder 4">
            <a:extLst>
              <a:ext uri="{FF2B5EF4-FFF2-40B4-BE49-F238E27FC236}">
                <a16:creationId xmlns:a16="http://schemas.microsoft.com/office/drawing/2014/main" id="{D93C5F86-8F5F-160E-E108-4A97EA9FE1AE}"/>
              </a:ext>
            </a:extLst>
          </p:cNvPr>
          <p:cNvSpPr>
            <a:spLocks noGrp="1"/>
          </p:cNvSpPr>
          <p:nvPr>
            <p:ph type="ftr" sz="quarter" idx="3"/>
          </p:nvPr>
        </p:nvSpPr>
        <p:spPr>
          <a:xfrm>
            <a:off x="1371600" y="6400800"/>
            <a:ext cx="4114800" cy="304800"/>
          </a:xfrm>
          <a:prstGeom prst="rect">
            <a:avLst/>
          </a:prstGeom>
          <a:ln w="3175">
            <a:noFill/>
          </a:ln>
        </p:spPr>
        <p:txBody>
          <a:bodyPr vert="horz" lIns="0" tIns="0" rIns="0" bIns="0" rtlCol="0" anchor="ctr"/>
          <a:lstStyle>
            <a:lvl1pPr>
              <a:defRPr lang="en-US" sz="800" b="0" i="0">
                <a:solidFill>
                  <a:schemeClr val="tx2"/>
                </a:solidFill>
                <a:latin typeface="Arial" panose="020B0604020202020204" pitchFamily="34" charset="0"/>
              </a:defRPr>
            </a:lvl1pPr>
          </a:lstStyle>
          <a:p>
            <a:r>
              <a:rPr lang="en-US" noProof="0"/>
              <a:t>© 2026 NTT DATA, Inc.</a:t>
            </a:r>
          </a:p>
        </p:txBody>
      </p:sp>
      <p:sp>
        <p:nvSpPr>
          <p:cNvPr id="2" name="Title Placeholder 1">
            <a:extLst>
              <a:ext uri="{FF2B5EF4-FFF2-40B4-BE49-F238E27FC236}">
                <a16:creationId xmlns:a16="http://schemas.microsoft.com/office/drawing/2014/main" id="{A64DB4C7-535B-ACE9-FD48-E216483B5812}"/>
              </a:ext>
            </a:extLst>
          </p:cNvPr>
          <p:cNvSpPr>
            <a:spLocks noGrp="1"/>
          </p:cNvSpPr>
          <p:nvPr>
            <p:ph type="title"/>
          </p:nvPr>
        </p:nvSpPr>
        <p:spPr>
          <a:xfrm>
            <a:off x="381000" y="304801"/>
            <a:ext cx="11430000" cy="533399"/>
          </a:xfrm>
          <a:prstGeom prst="rect">
            <a:avLst/>
          </a:prstGeom>
        </p:spPr>
        <p:txBody>
          <a:bodyPr vert="horz" lIns="0" tIns="45720" rIns="0" bIns="45720" rtlCol="0" anchor="t">
            <a:noAutofit/>
          </a:bodyPr>
          <a:lstStyle/>
          <a:p>
            <a:pPr lvl="0">
              <a:lnSpc>
                <a:spcPct val="100000"/>
              </a:lnSpc>
            </a:pPr>
            <a:r>
              <a:rPr lang="en-US" noProof="0"/>
              <a:t>Click to edit Master title style</a:t>
            </a:r>
          </a:p>
        </p:txBody>
      </p:sp>
      <p:sp>
        <p:nvSpPr>
          <p:cNvPr id="3" name="Text Placeholder 2">
            <a:extLst>
              <a:ext uri="{FF2B5EF4-FFF2-40B4-BE49-F238E27FC236}">
                <a16:creationId xmlns:a16="http://schemas.microsoft.com/office/drawing/2014/main" id="{2015ACC7-9813-39D4-E0E6-4E62A19476A0}"/>
              </a:ext>
            </a:extLst>
          </p:cNvPr>
          <p:cNvSpPr>
            <a:spLocks noGrp="1"/>
          </p:cNvSpPr>
          <p:nvPr>
            <p:ph type="body" idx="1"/>
          </p:nvPr>
        </p:nvSpPr>
        <p:spPr>
          <a:xfrm>
            <a:off x="381000" y="1371600"/>
            <a:ext cx="11430000" cy="487680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7" name="NTT DATA Global Logo">
            <a:extLst>
              <a:ext uri="{FF2B5EF4-FFF2-40B4-BE49-F238E27FC236}">
                <a16:creationId xmlns:a16="http://schemas.microsoft.com/office/drawing/2014/main" id="{E4A297F2-4804-B5AA-637C-78C8A88550D2}"/>
              </a:ext>
            </a:extLst>
          </p:cNvPr>
          <p:cNvSpPr/>
          <p:nvPr userDrawn="1"/>
        </p:nvSpPr>
        <p:spPr bwMode="black">
          <a:xfrm>
            <a:off x="10588752" y="6428232"/>
            <a:ext cx="1211639" cy="246888"/>
          </a:xfrm>
          <a:custGeom>
            <a:avLst/>
            <a:gdLst>
              <a:gd name="connsiteX0" fmla="*/ 9329240 w 10020924"/>
              <a:gd name="connsiteY0" fmla="*/ 1080290 h 2041903"/>
              <a:gd name="connsiteX1" fmla="*/ 9251983 w 10020924"/>
              <a:gd name="connsiteY1" fmla="*/ 1187029 h 2041903"/>
              <a:gd name="connsiteX2" fmla="*/ 9329240 w 10020924"/>
              <a:gd name="connsiteY2" fmla="*/ 1296468 h 2041903"/>
              <a:gd name="connsiteX3" fmla="*/ 9782722 w 10020924"/>
              <a:gd name="connsiteY3" fmla="*/ 1296468 h 2041903"/>
              <a:gd name="connsiteX4" fmla="*/ 9782722 w 10020924"/>
              <a:gd name="connsiteY4" fmla="*/ 1080290 h 2041903"/>
              <a:gd name="connsiteX5" fmla="*/ 7331825 w 10020924"/>
              <a:gd name="connsiteY5" fmla="*/ 1080290 h 2041903"/>
              <a:gd name="connsiteX6" fmla="*/ 7254583 w 10020924"/>
              <a:gd name="connsiteY6" fmla="*/ 1187029 h 2041903"/>
              <a:gd name="connsiteX7" fmla="*/ 7331825 w 10020924"/>
              <a:gd name="connsiteY7" fmla="*/ 1296468 h 2041903"/>
              <a:gd name="connsiteX8" fmla="*/ 7785307 w 10020924"/>
              <a:gd name="connsiteY8" fmla="*/ 1296468 h 2041903"/>
              <a:gd name="connsiteX9" fmla="*/ 7785307 w 10020924"/>
              <a:gd name="connsiteY9" fmla="*/ 1080290 h 2041903"/>
              <a:gd name="connsiteX10" fmla="*/ 6171264 w 10020924"/>
              <a:gd name="connsiteY10" fmla="*/ 689323 h 2041903"/>
              <a:gd name="connsiteX11" fmla="*/ 6171264 w 10020924"/>
              <a:gd name="connsiteY11" fmla="*/ 1297318 h 2041903"/>
              <a:gd name="connsiteX12" fmla="*/ 6558679 w 10020924"/>
              <a:gd name="connsiteY12" fmla="*/ 1297318 h 2041903"/>
              <a:gd name="connsiteX13" fmla="*/ 6679368 w 10020924"/>
              <a:gd name="connsiteY13" fmla="*/ 1156413 h 2041903"/>
              <a:gd name="connsiteX14" fmla="*/ 6679368 w 10020924"/>
              <a:gd name="connsiteY14" fmla="*/ 830244 h 2041903"/>
              <a:gd name="connsiteX15" fmla="*/ 6558679 w 10020924"/>
              <a:gd name="connsiteY15" fmla="*/ 689323 h 2041903"/>
              <a:gd name="connsiteX16" fmla="*/ 9072763 w 10020924"/>
              <a:gd name="connsiteY16" fmla="*/ 463851 h 2041903"/>
              <a:gd name="connsiteX17" fmla="*/ 9678449 w 10020924"/>
              <a:gd name="connsiteY17" fmla="*/ 463851 h 2041903"/>
              <a:gd name="connsiteX18" fmla="*/ 10020924 w 10020924"/>
              <a:gd name="connsiteY18" fmla="*/ 826574 h 2041903"/>
              <a:gd name="connsiteX19" fmla="*/ 10020924 w 10020924"/>
              <a:gd name="connsiteY19" fmla="*/ 1522671 h 2041903"/>
              <a:gd name="connsiteX20" fmla="*/ 9304207 w 10020924"/>
              <a:gd name="connsiteY20" fmla="*/ 1522671 h 2041903"/>
              <a:gd name="connsiteX21" fmla="*/ 9015771 w 10020924"/>
              <a:gd name="connsiteY21" fmla="*/ 1219793 h 2041903"/>
              <a:gd name="connsiteX22" fmla="*/ 9015771 w 10020924"/>
              <a:gd name="connsiteY22" fmla="*/ 1169781 h 2041903"/>
              <a:gd name="connsiteX23" fmla="*/ 9294061 w 10020924"/>
              <a:gd name="connsiteY23" fmla="*/ 866738 h 2041903"/>
              <a:gd name="connsiteX24" fmla="*/ 9782829 w 10020924"/>
              <a:gd name="connsiteY24" fmla="*/ 866738 h 2041903"/>
              <a:gd name="connsiteX25" fmla="*/ 9782707 w 10020924"/>
              <a:gd name="connsiteY25" fmla="*/ 829349 h 2041903"/>
              <a:gd name="connsiteX26" fmla="*/ 9662481 w 10020924"/>
              <a:gd name="connsiteY26" fmla="*/ 688428 h 2041903"/>
              <a:gd name="connsiteX27" fmla="*/ 9072763 w 10020924"/>
              <a:gd name="connsiteY27" fmla="*/ 688428 h 2041903"/>
              <a:gd name="connsiteX28" fmla="*/ 8071817 w 10020924"/>
              <a:gd name="connsiteY28" fmla="*/ 463851 h 2041903"/>
              <a:gd name="connsiteX29" fmla="*/ 8991911 w 10020924"/>
              <a:gd name="connsiteY29" fmla="*/ 463851 h 2041903"/>
              <a:gd name="connsiteX30" fmla="*/ 8991911 w 10020924"/>
              <a:gd name="connsiteY30" fmla="*/ 686668 h 2041903"/>
              <a:gd name="connsiteX31" fmla="*/ 8652240 w 10020924"/>
              <a:gd name="connsiteY31" fmla="*/ 686668 h 2041903"/>
              <a:gd name="connsiteX32" fmla="*/ 8652240 w 10020924"/>
              <a:gd name="connsiteY32" fmla="*/ 1522955 h 2041903"/>
              <a:gd name="connsiteX33" fmla="*/ 8411534 w 10020924"/>
              <a:gd name="connsiteY33" fmla="*/ 1522955 h 2041903"/>
              <a:gd name="connsiteX34" fmla="*/ 8411534 w 10020924"/>
              <a:gd name="connsiteY34" fmla="*/ 686668 h 2041903"/>
              <a:gd name="connsiteX35" fmla="*/ 8071817 w 10020924"/>
              <a:gd name="connsiteY35" fmla="*/ 686668 h 2041903"/>
              <a:gd name="connsiteX36" fmla="*/ 7075333 w 10020924"/>
              <a:gd name="connsiteY36" fmla="*/ 463851 h 2041903"/>
              <a:gd name="connsiteX37" fmla="*/ 7681075 w 10020924"/>
              <a:gd name="connsiteY37" fmla="*/ 463851 h 2041903"/>
              <a:gd name="connsiteX38" fmla="*/ 8023417 w 10020924"/>
              <a:gd name="connsiteY38" fmla="*/ 826574 h 2041903"/>
              <a:gd name="connsiteX39" fmla="*/ 8023417 w 10020924"/>
              <a:gd name="connsiteY39" fmla="*/ 1522671 h 2041903"/>
              <a:gd name="connsiteX40" fmla="*/ 7306759 w 10020924"/>
              <a:gd name="connsiteY40" fmla="*/ 1522671 h 2041903"/>
              <a:gd name="connsiteX41" fmla="*/ 7018293 w 10020924"/>
              <a:gd name="connsiteY41" fmla="*/ 1219793 h 2041903"/>
              <a:gd name="connsiteX42" fmla="*/ 7018293 w 10020924"/>
              <a:gd name="connsiteY42" fmla="*/ 1169781 h 2041903"/>
              <a:gd name="connsiteX43" fmla="*/ 7296628 w 10020924"/>
              <a:gd name="connsiteY43" fmla="*/ 866738 h 2041903"/>
              <a:gd name="connsiteX44" fmla="*/ 7785307 w 10020924"/>
              <a:gd name="connsiteY44" fmla="*/ 866738 h 2041903"/>
              <a:gd name="connsiteX45" fmla="*/ 7785307 w 10020924"/>
              <a:gd name="connsiteY45" fmla="*/ 829349 h 2041903"/>
              <a:gd name="connsiteX46" fmla="*/ 7665080 w 10020924"/>
              <a:gd name="connsiteY46" fmla="*/ 688428 h 2041903"/>
              <a:gd name="connsiteX47" fmla="*/ 7075333 w 10020924"/>
              <a:gd name="connsiteY47" fmla="*/ 688428 h 2041903"/>
              <a:gd name="connsiteX48" fmla="*/ 5930572 w 10020924"/>
              <a:gd name="connsiteY48" fmla="*/ 463851 h 2041903"/>
              <a:gd name="connsiteX49" fmla="*/ 6574718 w 10020924"/>
              <a:gd name="connsiteY49" fmla="*/ 463851 h 2041903"/>
              <a:gd name="connsiteX50" fmla="*/ 6925013 w 10020924"/>
              <a:gd name="connsiteY50" fmla="*/ 834884 h 2041903"/>
              <a:gd name="connsiteX51" fmla="*/ 6925013 w 10020924"/>
              <a:gd name="connsiteY51" fmla="*/ 1151743 h 2041903"/>
              <a:gd name="connsiteX52" fmla="*/ 6585968 w 10020924"/>
              <a:gd name="connsiteY52" fmla="*/ 1522671 h 2041903"/>
              <a:gd name="connsiteX53" fmla="*/ 5930572 w 10020924"/>
              <a:gd name="connsiteY53" fmla="*/ 1522671 h 2041903"/>
              <a:gd name="connsiteX54" fmla="*/ 4717895 w 10020924"/>
              <a:gd name="connsiteY54" fmla="*/ 463851 h 2041903"/>
              <a:gd name="connsiteX55" fmla="*/ 5638093 w 10020924"/>
              <a:gd name="connsiteY55" fmla="*/ 463851 h 2041903"/>
              <a:gd name="connsiteX56" fmla="*/ 5638093 w 10020924"/>
              <a:gd name="connsiteY56" fmla="*/ 686668 h 2041903"/>
              <a:gd name="connsiteX57" fmla="*/ 5298318 w 10020924"/>
              <a:gd name="connsiteY57" fmla="*/ 686668 h 2041903"/>
              <a:gd name="connsiteX58" fmla="*/ 5298318 w 10020924"/>
              <a:gd name="connsiteY58" fmla="*/ 1522955 h 2041903"/>
              <a:gd name="connsiteX59" fmla="*/ 5057626 w 10020924"/>
              <a:gd name="connsiteY59" fmla="*/ 1522955 h 2041903"/>
              <a:gd name="connsiteX60" fmla="*/ 5057626 w 10020924"/>
              <a:gd name="connsiteY60" fmla="*/ 686668 h 2041903"/>
              <a:gd name="connsiteX61" fmla="*/ 4717895 w 10020924"/>
              <a:gd name="connsiteY61" fmla="*/ 686668 h 2041903"/>
              <a:gd name="connsiteX62" fmla="*/ 3721291 w 10020924"/>
              <a:gd name="connsiteY62" fmla="*/ 463851 h 2041903"/>
              <a:gd name="connsiteX63" fmla="*/ 4641430 w 10020924"/>
              <a:gd name="connsiteY63" fmla="*/ 463851 h 2041903"/>
              <a:gd name="connsiteX64" fmla="*/ 4641430 w 10020924"/>
              <a:gd name="connsiteY64" fmla="*/ 686668 h 2041903"/>
              <a:gd name="connsiteX65" fmla="*/ 4301654 w 10020924"/>
              <a:gd name="connsiteY65" fmla="*/ 686668 h 2041903"/>
              <a:gd name="connsiteX66" fmla="*/ 4301654 w 10020924"/>
              <a:gd name="connsiteY66" fmla="*/ 1522955 h 2041903"/>
              <a:gd name="connsiteX67" fmla="*/ 4061067 w 10020924"/>
              <a:gd name="connsiteY67" fmla="*/ 1522955 h 2041903"/>
              <a:gd name="connsiteX68" fmla="*/ 4061067 w 10020924"/>
              <a:gd name="connsiteY68" fmla="*/ 686668 h 2041903"/>
              <a:gd name="connsiteX69" fmla="*/ 3721291 w 10020924"/>
              <a:gd name="connsiteY69" fmla="*/ 686668 h 2041903"/>
              <a:gd name="connsiteX70" fmla="*/ 2809822 w 10020924"/>
              <a:gd name="connsiteY70" fmla="*/ 452019 h 2041903"/>
              <a:gd name="connsiteX71" fmla="*/ 3016077 w 10020924"/>
              <a:gd name="connsiteY71" fmla="*/ 572753 h 2041903"/>
              <a:gd name="connsiteX72" fmla="*/ 3381948 w 10020924"/>
              <a:gd name="connsiteY72" fmla="*/ 1270566 h 2041903"/>
              <a:gd name="connsiteX73" fmla="*/ 3400240 w 10020924"/>
              <a:gd name="connsiteY73" fmla="*/ 1281756 h 2041903"/>
              <a:gd name="connsiteX74" fmla="*/ 3406134 w 10020924"/>
              <a:gd name="connsiteY74" fmla="*/ 1255736 h 2041903"/>
              <a:gd name="connsiteX75" fmla="*/ 3402657 w 10020924"/>
              <a:gd name="connsiteY75" fmla="*/ 1123946 h 2041903"/>
              <a:gd name="connsiteX76" fmla="*/ 3402657 w 10020924"/>
              <a:gd name="connsiteY76" fmla="*/ 463522 h 2041903"/>
              <a:gd name="connsiteX77" fmla="*/ 3639813 w 10020924"/>
              <a:gd name="connsiteY77" fmla="*/ 463522 h 2041903"/>
              <a:gd name="connsiteX78" fmla="*/ 3639813 w 10020924"/>
              <a:gd name="connsiteY78" fmla="*/ 1255333 h 2041903"/>
              <a:gd name="connsiteX79" fmla="*/ 3425426 w 10020924"/>
              <a:gd name="connsiteY79" fmla="*/ 1534727 h 2041903"/>
              <a:gd name="connsiteX80" fmla="*/ 3219125 w 10020924"/>
              <a:gd name="connsiteY80" fmla="*/ 1413949 h 2041903"/>
              <a:gd name="connsiteX81" fmla="*/ 2853165 w 10020924"/>
              <a:gd name="connsiteY81" fmla="*/ 716135 h 2041903"/>
              <a:gd name="connsiteX82" fmla="*/ 2834887 w 10020924"/>
              <a:gd name="connsiteY82" fmla="*/ 704930 h 2041903"/>
              <a:gd name="connsiteX83" fmla="*/ 2829009 w 10020924"/>
              <a:gd name="connsiteY83" fmla="*/ 730980 h 2041903"/>
              <a:gd name="connsiteX84" fmla="*/ 2832590 w 10020924"/>
              <a:gd name="connsiteY84" fmla="*/ 862725 h 2041903"/>
              <a:gd name="connsiteX85" fmla="*/ 2832590 w 10020924"/>
              <a:gd name="connsiteY85" fmla="*/ 1523194 h 2041903"/>
              <a:gd name="connsiteX86" fmla="*/ 2595360 w 10020924"/>
              <a:gd name="connsiteY86" fmla="*/ 1523194 h 2041903"/>
              <a:gd name="connsiteX87" fmla="*/ 2595360 w 10020924"/>
              <a:gd name="connsiteY87" fmla="*/ 731368 h 2041903"/>
              <a:gd name="connsiteX88" fmla="*/ 2809822 w 10020924"/>
              <a:gd name="connsiteY88" fmla="*/ 452019 h 2041903"/>
              <a:gd name="connsiteX89" fmla="*/ 1079247 w 10020924"/>
              <a:gd name="connsiteY89" fmla="*/ 330967 h 2041903"/>
              <a:gd name="connsiteX90" fmla="*/ 952084 w 10020924"/>
              <a:gd name="connsiteY90" fmla="*/ 465588 h 2041903"/>
              <a:gd name="connsiteX91" fmla="*/ 887125 w 10020924"/>
              <a:gd name="connsiteY91" fmla="*/ 684091 h 2041903"/>
              <a:gd name="connsiteX92" fmla="*/ 940315 w 10020924"/>
              <a:gd name="connsiteY92" fmla="*/ 833769 h 2041903"/>
              <a:gd name="connsiteX93" fmla="*/ 1079206 w 10020924"/>
              <a:gd name="connsiteY93" fmla="*/ 894946 h 2041903"/>
              <a:gd name="connsiteX94" fmla="*/ 1218097 w 10020924"/>
              <a:gd name="connsiteY94" fmla="*/ 833769 h 2041903"/>
              <a:gd name="connsiteX95" fmla="*/ 1271286 w 10020924"/>
              <a:gd name="connsiteY95" fmla="*/ 684091 h 2041903"/>
              <a:gd name="connsiteX96" fmla="*/ 1206328 w 10020924"/>
              <a:gd name="connsiteY96" fmla="*/ 465588 h 2041903"/>
              <a:gd name="connsiteX97" fmla="*/ 1079247 w 10020924"/>
              <a:gd name="connsiteY97" fmla="*/ 330967 h 2041903"/>
              <a:gd name="connsiteX98" fmla="*/ 805966 w 10020924"/>
              <a:gd name="connsiteY98" fmla="*/ 263259 h 2041903"/>
              <a:gd name="connsiteX99" fmla="*/ 446364 w 10020924"/>
              <a:gd name="connsiteY99" fmla="*/ 449558 h 2041903"/>
              <a:gd name="connsiteX100" fmla="*/ 316290 w 10020924"/>
              <a:gd name="connsiteY100" fmla="*/ 671430 h 2041903"/>
              <a:gd name="connsiteX101" fmla="*/ 265280 w 10020924"/>
              <a:gd name="connsiteY101" fmla="*/ 958605 h 2041903"/>
              <a:gd name="connsiteX102" fmla="*/ 329833 w 10020924"/>
              <a:gd name="connsiteY102" fmla="*/ 1280240 h 2041903"/>
              <a:gd name="connsiteX103" fmla="*/ 505249 w 10020924"/>
              <a:gd name="connsiteY103" fmla="*/ 1539802 h 2041903"/>
              <a:gd name="connsiteX104" fmla="*/ 764163 w 10020924"/>
              <a:gd name="connsiteY104" fmla="*/ 1713204 h 2041903"/>
              <a:gd name="connsiteX105" fmla="*/ 1079208 w 10020924"/>
              <a:gd name="connsiteY105" fmla="*/ 1776358 h 2041903"/>
              <a:gd name="connsiteX106" fmla="*/ 1394254 w 10020924"/>
              <a:gd name="connsiteY106" fmla="*/ 1713204 h 2041903"/>
              <a:gd name="connsiteX107" fmla="*/ 1653167 w 10020924"/>
              <a:gd name="connsiteY107" fmla="*/ 1539802 h 2041903"/>
              <a:gd name="connsiteX108" fmla="*/ 1828584 w 10020924"/>
              <a:gd name="connsiteY108" fmla="*/ 1280240 h 2041903"/>
              <a:gd name="connsiteX109" fmla="*/ 1893137 w 10020924"/>
              <a:gd name="connsiteY109" fmla="*/ 958605 h 2041903"/>
              <a:gd name="connsiteX110" fmla="*/ 1843297 w 10020924"/>
              <a:gd name="connsiteY110" fmla="*/ 674433 h 2041903"/>
              <a:gd name="connsiteX111" fmla="*/ 1715171 w 10020924"/>
              <a:gd name="connsiteY111" fmla="*/ 452650 h 2041903"/>
              <a:gd name="connsiteX112" fmla="*/ 1352451 w 10020924"/>
              <a:gd name="connsiteY112" fmla="*/ 263259 h 2041903"/>
              <a:gd name="connsiteX113" fmla="*/ 1489332 w 10020924"/>
              <a:gd name="connsiteY113" fmla="*/ 469668 h 2041903"/>
              <a:gd name="connsiteX114" fmla="*/ 1533501 w 10020924"/>
              <a:gd name="connsiteY114" fmla="*/ 697463 h 2041903"/>
              <a:gd name="connsiteX115" fmla="*/ 1395669 w 10020924"/>
              <a:gd name="connsiteY115" fmla="*/ 1031243 h 2041903"/>
              <a:gd name="connsiteX116" fmla="*/ 1079208 w 10020924"/>
              <a:gd name="connsiteY116" fmla="*/ 1160853 h 2041903"/>
              <a:gd name="connsiteX117" fmla="*/ 762748 w 10020924"/>
              <a:gd name="connsiteY117" fmla="*/ 1031243 h 2041903"/>
              <a:gd name="connsiteX118" fmla="*/ 624916 w 10020924"/>
              <a:gd name="connsiteY118" fmla="*/ 697463 h 2041903"/>
              <a:gd name="connsiteX119" fmla="*/ 673201 w 10020924"/>
              <a:gd name="connsiteY119" fmla="*/ 463015 h 2041903"/>
              <a:gd name="connsiteX120" fmla="*/ 805966 w 10020924"/>
              <a:gd name="connsiteY120" fmla="*/ 263259 h 2041903"/>
              <a:gd name="connsiteX121" fmla="*/ 817834 w 10020924"/>
              <a:gd name="connsiteY121" fmla="*/ 0 h 2041903"/>
              <a:gd name="connsiteX122" fmla="*/ 963091 w 10020924"/>
              <a:gd name="connsiteY122" fmla="*/ 14770 h 2041903"/>
              <a:gd name="connsiteX123" fmla="*/ 1079167 w 10020924"/>
              <a:gd name="connsiteY123" fmla="*/ 48893 h 2041903"/>
              <a:gd name="connsiteX124" fmla="*/ 1194646 w 10020924"/>
              <a:gd name="connsiteY124" fmla="*/ 14436 h 2041903"/>
              <a:gd name="connsiteX125" fmla="*/ 1340583 w 10020924"/>
              <a:gd name="connsiteY125" fmla="*/ 0 h 2041903"/>
              <a:gd name="connsiteX126" fmla="*/ 1649693 w 10020924"/>
              <a:gd name="connsiteY126" fmla="*/ 72213 h 2041903"/>
              <a:gd name="connsiteX127" fmla="*/ 1910677 w 10020924"/>
              <a:gd name="connsiteY127" fmla="*/ 272891 h 2041903"/>
              <a:gd name="connsiteX128" fmla="*/ 2091072 w 10020924"/>
              <a:gd name="connsiteY128" fmla="*/ 578096 h 2041903"/>
              <a:gd name="connsiteX129" fmla="*/ 2158417 w 10020924"/>
              <a:gd name="connsiteY129" fmla="*/ 963886 h 2041903"/>
              <a:gd name="connsiteX130" fmla="*/ 2071704 w 10020924"/>
              <a:gd name="connsiteY130" fmla="*/ 1388805 h 2041903"/>
              <a:gd name="connsiteX131" fmla="*/ 1837251 w 10020924"/>
              <a:gd name="connsiteY131" fmla="*/ 1730875 h 2041903"/>
              <a:gd name="connsiteX132" fmla="*/ 1493585 w 10020924"/>
              <a:gd name="connsiteY132" fmla="*/ 1958956 h 2041903"/>
              <a:gd name="connsiteX133" fmla="*/ 1079208 w 10020924"/>
              <a:gd name="connsiteY133" fmla="*/ 2041903 h 2041903"/>
              <a:gd name="connsiteX134" fmla="*/ 664832 w 10020924"/>
              <a:gd name="connsiteY134" fmla="*/ 1958956 h 2041903"/>
              <a:gd name="connsiteX135" fmla="*/ 321166 w 10020924"/>
              <a:gd name="connsiteY135" fmla="*/ 1730875 h 2041903"/>
              <a:gd name="connsiteX136" fmla="*/ 86713 w 10020924"/>
              <a:gd name="connsiteY136" fmla="*/ 1388805 h 2041903"/>
              <a:gd name="connsiteX137" fmla="*/ 0 w 10020924"/>
              <a:gd name="connsiteY137" fmla="*/ 963886 h 2041903"/>
              <a:gd name="connsiteX138" fmla="*/ 67345 w 10020924"/>
              <a:gd name="connsiteY138" fmla="*/ 578096 h 2041903"/>
              <a:gd name="connsiteX139" fmla="*/ 247740 w 10020924"/>
              <a:gd name="connsiteY139" fmla="*/ 272891 h 2041903"/>
              <a:gd name="connsiteX140" fmla="*/ 508723 w 10020924"/>
              <a:gd name="connsiteY140" fmla="*/ 72213 h 2041903"/>
              <a:gd name="connsiteX141" fmla="*/ 817834 w 10020924"/>
              <a:gd name="connsiteY141" fmla="*/ 0 h 204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0020924" h="2041903">
                <a:moveTo>
                  <a:pt x="9329240" y="1080290"/>
                </a:moveTo>
                <a:cubicBezTo>
                  <a:pt x="9292358" y="1080290"/>
                  <a:pt x="9251983" y="1096116"/>
                  <a:pt x="9251983" y="1187029"/>
                </a:cubicBezTo>
                <a:cubicBezTo>
                  <a:pt x="9251983" y="1277880"/>
                  <a:pt x="9292801" y="1296468"/>
                  <a:pt x="9329240" y="1296468"/>
                </a:cubicBezTo>
                <a:lnTo>
                  <a:pt x="9782722" y="1296468"/>
                </a:lnTo>
                <a:lnTo>
                  <a:pt x="9782722" y="1080290"/>
                </a:lnTo>
                <a:close/>
                <a:moveTo>
                  <a:pt x="7331825" y="1080290"/>
                </a:moveTo>
                <a:cubicBezTo>
                  <a:pt x="7294927" y="1080290"/>
                  <a:pt x="7254583" y="1096116"/>
                  <a:pt x="7254583" y="1187029"/>
                </a:cubicBezTo>
                <a:cubicBezTo>
                  <a:pt x="7254583" y="1277880"/>
                  <a:pt x="7295379" y="1296468"/>
                  <a:pt x="7331825" y="1296468"/>
                </a:cubicBezTo>
                <a:lnTo>
                  <a:pt x="7785307" y="1296468"/>
                </a:lnTo>
                <a:lnTo>
                  <a:pt x="7785307" y="1080290"/>
                </a:lnTo>
                <a:close/>
                <a:moveTo>
                  <a:pt x="6171264" y="689323"/>
                </a:moveTo>
                <a:lnTo>
                  <a:pt x="6171264" y="1297318"/>
                </a:lnTo>
                <a:lnTo>
                  <a:pt x="6558679" y="1297318"/>
                </a:lnTo>
                <a:cubicBezTo>
                  <a:pt x="6645146" y="1297318"/>
                  <a:pt x="6679368" y="1257837"/>
                  <a:pt x="6679368" y="1156413"/>
                </a:cubicBezTo>
                <a:lnTo>
                  <a:pt x="6679368" y="830244"/>
                </a:lnTo>
                <a:cubicBezTo>
                  <a:pt x="6679368" y="728827"/>
                  <a:pt x="6645146" y="689323"/>
                  <a:pt x="6558679" y="689323"/>
                </a:cubicBezTo>
                <a:close/>
                <a:moveTo>
                  <a:pt x="9072763" y="463851"/>
                </a:moveTo>
                <a:lnTo>
                  <a:pt x="9678449" y="463851"/>
                </a:lnTo>
                <a:cubicBezTo>
                  <a:pt x="9932730" y="463851"/>
                  <a:pt x="10020924" y="559816"/>
                  <a:pt x="10020924" y="826574"/>
                </a:cubicBezTo>
                <a:lnTo>
                  <a:pt x="10020924" y="1522671"/>
                </a:lnTo>
                <a:lnTo>
                  <a:pt x="9304207" y="1522671"/>
                </a:lnTo>
                <a:cubicBezTo>
                  <a:pt x="9111641" y="1522671"/>
                  <a:pt x="9015771" y="1435849"/>
                  <a:pt x="9015771" y="1219793"/>
                </a:cubicBezTo>
                <a:lnTo>
                  <a:pt x="9015771" y="1169781"/>
                </a:lnTo>
                <a:cubicBezTo>
                  <a:pt x="9015771" y="959714"/>
                  <a:pt x="9108248" y="866738"/>
                  <a:pt x="9294061" y="866738"/>
                </a:cubicBezTo>
                <a:lnTo>
                  <a:pt x="9782829" y="866738"/>
                </a:lnTo>
                <a:cubicBezTo>
                  <a:pt x="9782829" y="858122"/>
                  <a:pt x="9782707" y="829861"/>
                  <a:pt x="9782707" y="829349"/>
                </a:cubicBezTo>
                <a:cubicBezTo>
                  <a:pt x="9782707" y="727955"/>
                  <a:pt x="9749047" y="688428"/>
                  <a:pt x="9662481" y="688428"/>
                </a:cubicBezTo>
                <a:lnTo>
                  <a:pt x="9072763" y="688428"/>
                </a:lnTo>
                <a:close/>
                <a:moveTo>
                  <a:pt x="8071817" y="463851"/>
                </a:moveTo>
                <a:lnTo>
                  <a:pt x="8991911" y="463851"/>
                </a:lnTo>
                <a:lnTo>
                  <a:pt x="8991911" y="686668"/>
                </a:lnTo>
                <a:lnTo>
                  <a:pt x="8652240" y="686668"/>
                </a:lnTo>
                <a:lnTo>
                  <a:pt x="8652240" y="1522955"/>
                </a:lnTo>
                <a:lnTo>
                  <a:pt x="8411534" y="1522955"/>
                </a:lnTo>
                <a:lnTo>
                  <a:pt x="8411534" y="686668"/>
                </a:lnTo>
                <a:lnTo>
                  <a:pt x="8071817" y="686668"/>
                </a:lnTo>
                <a:close/>
                <a:moveTo>
                  <a:pt x="7075333" y="463851"/>
                </a:moveTo>
                <a:lnTo>
                  <a:pt x="7681075" y="463851"/>
                </a:lnTo>
                <a:cubicBezTo>
                  <a:pt x="7935303" y="463851"/>
                  <a:pt x="8023424" y="559816"/>
                  <a:pt x="8023417" y="826574"/>
                </a:cubicBezTo>
                <a:lnTo>
                  <a:pt x="8023417" y="1522671"/>
                </a:lnTo>
                <a:lnTo>
                  <a:pt x="7306759" y="1522671"/>
                </a:lnTo>
                <a:cubicBezTo>
                  <a:pt x="7114170" y="1522671"/>
                  <a:pt x="7018293" y="1435849"/>
                  <a:pt x="7018293" y="1219793"/>
                </a:cubicBezTo>
                <a:lnTo>
                  <a:pt x="7018293" y="1169781"/>
                </a:lnTo>
                <a:cubicBezTo>
                  <a:pt x="7018293" y="959714"/>
                  <a:pt x="7110792" y="866738"/>
                  <a:pt x="7296628" y="866738"/>
                </a:cubicBezTo>
                <a:lnTo>
                  <a:pt x="7785307" y="866738"/>
                </a:lnTo>
                <a:lnTo>
                  <a:pt x="7785307" y="829349"/>
                </a:lnTo>
                <a:cubicBezTo>
                  <a:pt x="7785307" y="727955"/>
                  <a:pt x="7751547" y="688428"/>
                  <a:pt x="7665080" y="688428"/>
                </a:cubicBezTo>
                <a:lnTo>
                  <a:pt x="7075333" y="688428"/>
                </a:lnTo>
                <a:close/>
                <a:moveTo>
                  <a:pt x="5930572" y="463851"/>
                </a:moveTo>
                <a:lnTo>
                  <a:pt x="6574718" y="463851"/>
                </a:lnTo>
                <a:cubicBezTo>
                  <a:pt x="6817412" y="463851"/>
                  <a:pt x="6925013" y="557409"/>
                  <a:pt x="6925013" y="834884"/>
                </a:cubicBezTo>
                <a:lnTo>
                  <a:pt x="6925013" y="1151743"/>
                </a:lnTo>
                <a:cubicBezTo>
                  <a:pt x="6925013" y="1394650"/>
                  <a:pt x="6843589" y="1522671"/>
                  <a:pt x="6585968" y="1522671"/>
                </a:cubicBezTo>
                <a:lnTo>
                  <a:pt x="5930572" y="1522671"/>
                </a:lnTo>
                <a:close/>
                <a:moveTo>
                  <a:pt x="4717895" y="463851"/>
                </a:moveTo>
                <a:lnTo>
                  <a:pt x="5638093" y="463851"/>
                </a:lnTo>
                <a:lnTo>
                  <a:pt x="5638093" y="686668"/>
                </a:lnTo>
                <a:lnTo>
                  <a:pt x="5298318" y="686668"/>
                </a:lnTo>
                <a:lnTo>
                  <a:pt x="5298318" y="1522955"/>
                </a:lnTo>
                <a:lnTo>
                  <a:pt x="5057626" y="1522955"/>
                </a:lnTo>
                <a:lnTo>
                  <a:pt x="5057626" y="686668"/>
                </a:lnTo>
                <a:lnTo>
                  <a:pt x="4717895" y="686668"/>
                </a:lnTo>
                <a:close/>
                <a:moveTo>
                  <a:pt x="3721291" y="463851"/>
                </a:moveTo>
                <a:lnTo>
                  <a:pt x="4641430" y="463851"/>
                </a:lnTo>
                <a:lnTo>
                  <a:pt x="4641430" y="686668"/>
                </a:lnTo>
                <a:lnTo>
                  <a:pt x="4301654" y="686668"/>
                </a:lnTo>
                <a:lnTo>
                  <a:pt x="4301654" y="1522955"/>
                </a:lnTo>
                <a:lnTo>
                  <a:pt x="4061067" y="1522955"/>
                </a:lnTo>
                <a:lnTo>
                  <a:pt x="4061067" y="686668"/>
                </a:lnTo>
                <a:lnTo>
                  <a:pt x="3721291" y="686668"/>
                </a:lnTo>
                <a:close/>
                <a:moveTo>
                  <a:pt x="2809822" y="452019"/>
                </a:moveTo>
                <a:cubicBezTo>
                  <a:pt x="2915562" y="452019"/>
                  <a:pt x="2970732" y="501487"/>
                  <a:pt x="3016077" y="572753"/>
                </a:cubicBezTo>
                <a:cubicBezTo>
                  <a:pt x="3055320" y="634446"/>
                  <a:pt x="3376830" y="1260842"/>
                  <a:pt x="3381948" y="1270566"/>
                </a:cubicBezTo>
                <a:cubicBezTo>
                  <a:pt x="3386677" y="1279328"/>
                  <a:pt x="3393442" y="1285729"/>
                  <a:pt x="3400240" y="1281756"/>
                </a:cubicBezTo>
                <a:cubicBezTo>
                  <a:pt x="3406237" y="1278349"/>
                  <a:pt x="3406646" y="1267378"/>
                  <a:pt x="3406134" y="1255736"/>
                </a:cubicBezTo>
                <a:cubicBezTo>
                  <a:pt x="3405492" y="1241619"/>
                  <a:pt x="3402657" y="1171378"/>
                  <a:pt x="3402657" y="1123946"/>
                </a:cubicBezTo>
                <a:lnTo>
                  <a:pt x="3402657" y="463522"/>
                </a:lnTo>
                <a:lnTo>
                  <a:pt x="3639813" y="463522"/>
                </a:lnTo>
                <a:lnTo>
                  <a:pt x="3639813" y="1255333"/>
                </a:lnTo>
                <a:cubicBezTo>
                  <a:pt x="3639813" y="1491113"/>
                  <a:pt x="3523557" y="1534727"/>
                  <a:pt x="3425426" y="1534727"/>
                </a:cubicBezTo>
                <a:cubicBezTo>
                  <a:pt x="3319670" y="1534727"/>
                  <a:pt x="3264509" y="1485221"/>
                  <a:pt x="3219125" y="1413949"/>
                </a:cubicBezTo>
                <a:cubicBezTo>
                  <a:pt x="3155813" y="1314503"/>
                  <a:pt x="2857763" y="724966"/>
                  <a:pt x="2853165" y="716135"/>
                </a:cubicBezTo>
                <a:cubicBezTo>
                  <a:pt x="2848558" y="707335"/>
                  <a:pt x="2841793" y="701034"/>
                  <a:pt x="2834887" y="704930"/>
                </a:cubicBezTo>
                <a:cubicBezTo>
                  <a:pt x="2829005" y="708344"/>
                  <a:pt x="2828497" y="719338"/>
                  <a:pt x="2829009" y="730980"/>
                </a:cubicBezTo>
                <a:cubicBezTo>
                  <a:pt x="2829628" y="745090"/>
                  <a:pt x="2832590" y="815378"/>
                  <a:pt x="2832590" y="862725"/>
                </a:cubicBezTo>
                <a:lnTo>
                  <a:pt x="2832590" y="1523194"/>
                </a:lnTo>
                <a:lnTo>
                  <a:pt x="2595360" y="1523194"/>
                </a:lnTo>
                <a:lnTo>
                  <a:pt x="2595360" y="731368"/>
                </a:lnTo>
                <a:cubicBezTo>
                  <a:pt x="2595360" y="495611"/>
                  <a:pt x="2711606" y="452019"/>
                  <a:pt x="2809822" y="452019"/>
                </a:cubicBezTo>
                <a:close/>
                <a:moveTo>
                  <a:pt x="1079247" y="330967"/>
                </a:moveTo>
                <a:cubicBezTo>
                  <a:pt x="1039101" y="354484"/>
                  <a:pt x="989740" y="403598"/>
                  <a:pt x="952084" y="465588"/>
                </a:cubicBezTo>
                <a:cubicBezTo>
                  <a:pt x="914427" y="527577"/>
                  <a:pt x="887125" y="603548"/>
                  <a:pt x="887125" y="684091"/>
                </a:cubicBezTo>
                <a:cubicBezTo>
                  <a:pt x="887125" y="743091"/>
                  <a:pt x="906578" y="795805"/>
                  <a:pt x="940315" y="833769"/>
                </a:cubicBezTo>
                <a:cubicBezTo>
                  <a:pt x="974052" y="871732"/>
                  <a:pt x="1022072" y="894946"/>
                  <a:pt x="1079206" y="894946"/>
                </a:cubicBezTo>
                <a:cubicBezTo>
                  <a:pt x="1136340" y="894946"/>
                  <a:pt x="1184360" y="871732"/>
                  <a:pt x="1218097" y="833769"/>
                </a:cubicBezTo>
                <a:cubicBezTo>
                  <a:pt x="1251833" y="795805"/>
                  <a:pt x="1271286" y="743091"/>
                  <a:pt x="1271286" y="684091"/>
                </a:cubicBezTo>
                <a:cubicBezTo>
                  <a:pt x="1271286" y="603548"/>
                  <a:pt x="1243984" y="527577"/>
                  <a:pt x="1206328" y="465588"/>
                </a:cubicBezTo>
                <a:cubicBezTo>
                  <a:pt x="1168672" y="403598"/>
                  <a:pt x="1110735" y="347874"/>
                  <a:pt x="1079247" y="330967"/>
                </a:cubicBezTo>
                <a:close/>
                <a:moveTo>
                  <a:pt x="805966" y="263259"/>
                </a:moveTo>
                <a:cubicBezTo>
                  <a:pt x="686954" y="257894"/>
                  <a:pt x="551782" y="326830"/>
                  <a:pt x="446364" y="449558"/>
                </a:cubicBezTo>
                <a:cubicBezTo>
                  <a:pt x="393654" y="510922"/>
                  <a:pt x="348383" y="585734"/>
                  <a:pt x="316290" y="671430"/>
                </a:cubicBezTo>
                <a:cubicBezTo>
                  <a:pt x="284196" y="757125"/>
                  <a:pt x="265280" y="853705"/>
                  <a:pt x="265280" y="958605"/>
                </a:cubicBezTo>
                <a:cubicBezTo>
                  <a:pt x="265280" y="1073486"/>
                  <a:pt x="288318" y="1182036"/>
                  <a:pt x="329833" y="1280240"/>
                </a:cubicBezTo>
                <a:cubicBezTo>
                  <a:pt x="371348" y="1378444"/>
                  <a:pt x="431341" y="1466303"/>
                  <a:pt x="505249" y="1539802"/>
                </a:cubicBezTo>
                <a:cubicBezTo>
                  <a:pt x="579158" y="1613301"/>
                  <a:pt x="666983" y="1672440"/>
                  <a:pt x="764163" y="1713204"/>
                </a:cubicBezTo>
                <a:cubicBezTo>
                  <a:pt x="861343" y="1753969"/>
                  <a:pt x="967878" y="1776358"/>
                  <a:pt x="1079208" y="1776358"/>
                </a:cubicBezTo>
                <a:cubicBezTo>
                  <a:pt x="1190538" y="1776358"/>
                  <a:pt x="1297074" y="1753969"/>
                  <a:pt x="1394254" y="1713204"/>
                </a:cubicBezTo>
                <a:cubicBezTo>
                  <a:pt x="1491434" y="1672440"/>
                  <a:pt x="1579259" y="1613301"/>
                  <a:pt x="1653167" y="1539802"/>
                </a:cubicBezTo>
                <a:cubicBezTo>
                  <a:pt x="1727076" y="1466303"/>
                  <a:pt x="1787068" y="1378444"/>
                  <a:pt x="1828584" y="1280240"/>
                </a:cubicBezTo>
                <a:cubicBezTo>
                  <a:pt x="1870099" y="1182036"/>
                  <a:pt x="1893137" y="1073486"/>
                  <a:pt x="1893137" y="958605"/>
                </a:cubicBezTo>
                <a:cubicBezTo>
                  <a:pt x="1893137" y="855344"/>
                  <a:pt x="1874740" y="759689"/>
                  <a:pt x="1843297" y="674433"/>
                </a:cubicBezTo>
                <a:cubicBezTo>
                  <a:pt x="1811852" y="589176"/>
                  <a:pt x="1767361" y="514318"/>
                  <a:pt x="1715171" y="452650"/>
                </a:cubicBezTo>
                <a:cubicBezTo>
                  <a:pt x="1610792" y="329313"/>
                  <a:pt x="1475621" y="258738"/>
                  <a:pt x="1352451" y="263259"/>
                </a:cubicBezTo>
                <a:cubicBezTo>
                  <a:pt x="1412945" y="322179"/>
                  <a:pt x="1458865" y="394141"/>
                  <a:pt x="1489332" y="469668"/>
                </a:cubicBezTo>
                <a:cubicBezTo>
                  <a:pt x="1519800" y="545194"/>
                  <a:pt x="1534815" y="624285"/>
                  <a:pt x="1533501" y="697463"/>
                </a:cubicBezTo>
                <a:cubicBezTo>
                  <a:pt x="1533501" y="833577"/>
                  <a:pt x="1479467" y="949424"/>
                  <a:pt x="1395669" y="1031243"/>
                </a:cubicBezTo>
                <a:cubicBezTo>
                  <a:pt x="1311871" y="1113062"/>
                  <a:pt x="1198308" y="1160853"/>
                  <a:pt x="1079208" y="1160853"/>
                </a:cubicBezTo>
                <a:cubicBezTo>
                  <a:pt x="960109" y="1160853"/>
                  <a:pt x="846546" y="1113062"/>
                  <a:pt x="762748" y="1031243"/>
                </a:cubicBezTo>
                <a:cubicBezTo>
                  <a:pt x="678950" y="949424"/>
                  <a:pt x="624916" y="833577"/>
                  <a:pt x="624916" y="697463"/>
                </a:cubicBezTo>
                <a:cubicBezTo>
                  <a:pt x="624916" y="618236"/>
                  <a:pt x="642018" y="537734"/>
                  <a:pt x="673201" y="463015"/>
                </a:cubicBezTo>
                <a:cubicBezTo>
                  <a:pt x="704383" y="388296"/>
                  <a:pt x="749646" y="319359"/>
                  <a:pt x="805966" y="263259"/>
                </a:cubicBezTo>
                <a:close/>
                <a:moveTo>
                  <a:pt x="817834" y="0"/>
                </a:moveTo>
                <a:cubicBezTo>
                  <a:pt x="866589" y="0"/>
                  <a:pt x="917272" y="5772"/>
                  <a:pt x="963091" y="14770"/>
                </a:cubicBezTo>
                <a:cubicBezTo>
                  <a:pt x="1008909" y="23768"/>
                  <a:pt x="1049865" y="35991"/>
                  <a:pt x="1079167" y="48893"/>
                </a:cubicBezTo>
                <a:cubicBezTo>
                  <a:pt x="1107617" y="35545"/>
                  <a:pt x="1148593" y="23322"/>
                  <a:pt x="1194646" y="14436"/>
                </a:cubicBezTo>
                <a:cubicBezTo>
                  <a:pt x="1240699" y="5549"/>
                  <a:pt x="1291827" y="0"/>
                  <a:pt x="1340583" y="0"/>
                </a:cubicBezTo>
                <a:cubicBezTo>
                  <a:pt x="1448034" y="0"/>
                  <a:pt x="1552874" y="25401"/>
                  <a:pt x="1649693" y="72213"/>
                </a:cubicBezTo>
                <a:cubicBezTo>
                  <a:pt x="1746513" y="119025"/>
                  <a:pt x="1835310" y="187248"/>
                  <a:pt x="1910677" y="272891"/>
                </a:cubicBezTo>
                <a:cubicBezTo>
                  <a:pt x="1986043" y="358535"/>
                  <a:pt x="2047978" y="461600"/>
                  <a:pt x="2091072" y="578096"/>
                </a:cubicBezTo>
                <a:cubicBezTo>
                  <a:pt x="2134165" y="694592"/>
                  <a:pt x="2158417" y="824518"/>
                  <a:pt x="2158417" y="963886"/>
                </a:cubicBezTo>
                <a:cubicBezTo>
                  <a:pt x="2158417" y="1115873"/>
                  <a:pt x="2127372" y="1259243"/>
                  <a:pt x="2071704" y="1388805"/>
                </a:cubicBezTo>
                <a:cubicBezTo>
                  <a:pt x="2016036" y="1518366"/>
                  <a:pt x="1935744" y="1634120"/>
                  <a:pt x="1837251" y="1730875"/>
                </a:cubicBezTo>
                <a:cubicBezTo>
                  <a:pt x="1738759" y="1827631"/>
                  <a:pt x="1622064" y="1905388"/>
                  <a:pt x="1493585" y="1958956"/>
                </a:cubicBezTo>
                <a:cubicBezTo>
                  <a:pt x="1365105" y="2012524"/>
                  <a:pt x="1224841" y="2041903"/>
                  <a:pt x="1079208" y="2041903"/>
                </a:cubicBezTo>
                <a:cubicBezTo>
                  <a:pt x="933576" y="2041903"/>
                  <a:pt x="793312" y="2012524"/>
                  <a:pt x="664832" y="1958956"/>
                </a:cubicBezTo>
                <a:cubicBezTo>
                  <a:pt x="536353" y="1905388"/>
                  <a:pt x="419658" y="1827631"/>
                  <a:pt x="321166" y="1730875"/>
                </a:cubicBezTo>
                <a:cubicBezTo>
                  <a:pt x="222673" y="1634120"/>
                  <a:pt x="142381" y="1518366"/>
                  <a:pt x="86713" y="1388805"/>
                </a:cubicBezTo>
                <a:cubicBezTo>
                  <a:pt x="31045" y="1259243"/>
                  <a:pt x="0" y="1115873"/>
                  <a:pt x="0" y="963886"/>
                </a:cubicBezTo>
                <a:cubicBezTo>
                  <a:pt x="0" y="824518"/>
                  <a:pt x="24252" y="694592"/>
                  <a:pt x="67345" y="578096"/>
                </a:cubicBezTo>
                <a:cubicBezTo>
                  <a:pt x="110439" y="461600"/>
                  <a:pt x="172374" y="358535"/>
                  <a:pt x="247740" y="272891"/>
                </a:cubicBezTo>
                <a:cubicBezTo>
                  <a:pt x="323106" y="187248"/>
                  <a:pt x="411904" y="119025"/>
                  <a:pt x="508723" y="72213"/>
                </a:cubicBezTo>
                <a:cubicBezTo>
                  <a:pt x="605542" y="25401"/>
                  <a:pt x="710382" y="0"/>
                  <a:pt x="817834" y="0"/>
                </a:cubicBezTo>
                <a:close/>
              </a:path>
            </a:pathLst>
          </a:custGeom>
          <a:solidFill>
            <a:srgbClr val="0072BC"/>
          </a:solidFill>
          <a:ln w="7639" cap="flat">
            <a:noFill/>
            <a:prstDash val="solid"/>
            <a:miter/>
          </a:ln>
        </p:spPr>
        <p:txBody>
          <a:bodyPr rtlCol="0" anchor="ctr"/>
          <a:lstStyle/>
          <a:p>
            <a:endParaRPr lang="en-US"/>
          </a:p>
        </p:txBody>
      </p:sp>
      <p:sp>
        <p:nvSpPr>
          <p:cNvPr id="9" name="Slide Number Placeholder 5">
            <a:extLst>
              <a:ext uri="{FF2B5EF4-FFF2-40B4-BE49-F238E27FC236}">
                <a16:creationId xmlns:a16="http://schemas.microsoft.com/office/drawing/2014/main" id="{C730919A-842B-324C-CCDA-7945A8CEB259}"/>
              </a:ext>
            </a:extLst>
          </p:cNvPr>
          <p:cNvSpPr>
            <a:spLocks noGrp="1"/>
          </p:cNvSpPr>
          <p:nvPr>
            <p:ph type="sldNum" sz="quarter" idx="4"/>
          </p:nvPr>
        </p:nvSpPr>
        <p:spPr>
          <a:xfrm>
            <a:off x="5562600" y="6400800"/>
            <a:ext cx="1066800" cy="304800"/>
          </a:xfrm>
          <a:prstGeom prst="rect">
            <a:avLst/>
          </a:prstGeom>
          <a:ln w="3175">
            <a:noFill/>
          </a:ln>
        </p:spPr>
        <p:txBody>
          <a:bodyPr anchor="ctr"/>
          <a:lstStyle>
            <a:lvl1pPr algn="ctr">
              <a:defRPr lang="en-US" sz="800" smtClean="0">
                <a:solidFill>
                  <a:schemeClr val="tx2"/>
                </a:solidFill>
              </a:defRPr>
            </a:lvl1pPr>
          </a:lstStyle>
          <a:p>
            <a:fld id="{60D39823-8059-4D49-BD26-6D32C31B8621}" type="slidenum">
              <a:rPr lang="en-US" smtClean="0"/>
              <a:pPr/>
              <a:t>‹#›</a:t>
            </a:fld>
            <a:endParaRPr lang="en-US"/>
          </a:p>
        </p:txBody>
      </p:sp>
      <p:sp>
        <p:nvSpPr>
          <p:cNvPr id="8" name="TextBox 7">
            <a:extLst>
              <a:ext uri="{FF2B5EF4-FFF2-40B4-BE49-F238E27FC236}">
                <a16:creationId xmlns:a16="http://schemas.microsoft.com/office/drawing/2014/main" id="{CF2612A1-4F51-A5BD-274F-D9C499D70DBB}"/>
              </a:ext>
            </a:extLst>
          </p:cNvPr>
          <p:cNvSpPr txBox="1"/>
          <p:nvPr userDrawn="1">
            <p:extLst>
              <p:ext uri="{1162E1C5-73C7-4A58-AE30-91384D911F3F}">
                <p184:classification xmlns:p184="http://schemas.microsoft.com/office/powerpoint/2018/4/main" val="ftr"/>
              </p:ext>
            </p:extLst>
          </p:nvPr>
        </p:nvSpPr>
        <p:spPr>
          <a:xfrm>
            <a:off x="5516563" y="6672580"/>
            <a:ext cx="1187450" cy="121920"/>
          </a:xfrm>
          <a:prstGeom prst="rect">
            <a:avLst/>
          </a:prstGeom>
        </p:spPr>
        <p:txBody>
          <a:bodyPr horzOverflow="overflow" lIns="0" tIns="0" rIns="0" bIns="0">
            <a:spAutoFit/>
          </a:bodyPr>
          <a:lstStyle/>
          <a:p>
            <a:pPr algn="l"/>
            <a:r>
              <a:rPr lang="hu-H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674052129"/>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186" r:id="rId3"/>
    <p:sldLayoutId id="2147484195" r:id="rId4"/>
    <p:sldLayoutId id="2147484196" r:id="rId5"/>
    <p:sldLayoutId id="2147484197" r:id="rId6"/>
    <p:sldLayoutId id="2147484198" r:id="rId7"/>
    <p:sldLayoutId id="2147484199" r:id="rId8"/>
  </p:sldLayoutIdLst>
  <p:hf hdr="0"/>
  <p:txStyles>
    <p:titleStyle>
      <a:lvl1pPr algn="l" defTabSz="914400" rtl="0" eaLnBrk="1" latinLnBrk="0" hangingPunct="1">
        <a:lnSpc>
          <a:spcPct val="90000"/>
        </a:lnSpc>
        <a:spcBef>
          <a:spcPct val="0"/>
        </a:spcBef>
        <a:buNone/>
        <a:defRPr lang="en-US" sz="2800" kern="1200" dirty="0">
          <a:solidFill>
            <a:schemeClr val="bg1"/>
          </a:solidFill>
          <a:latin typeface="Georgia" panose="02040502050405020303" pitchFamily="18" charset="0"/>
          <a:ea typeface="+mj-ea"/>
          <a:cs typeface="+mj-cs"/>
        </a:defRPr>
      </a:lvl1pPr>
    </p:titleStyle>
    <p:bodyStyle>
      <a:lvl1pPr marL="227013" indent="-227013"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98513"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20015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712913"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4pPr>
      <a:lvl5pPr marL="211455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DB37B6-3DF4-34BD-D5E9-52EA5E80D4A7}"/>
              </a:ext>
            </a:extLst>
          </p:cNvPr>
          <p:cNvSpPr>
            <a:spLocks noGrp="1"/>
          </p:cNvSpPr>
          <p:nvPr>
            <p:ph type="dt" sz="half" idx="2"/>
          </p:nvPr>
        </p:nvSpPr>
        <p:spPr>
          <a:xfrm>
            <a:off x="381000" y="6400800"/>
            <a:ext cx="914400" cy="304800"/>
          </a:xfrm>
          <a:prstGeom prst="rect">
            <a:avLst/>
          </a:prstGeom>
          <a:ln w="3175">
            <a:noFill/>
          </a:ln>
        </p:spPr>
        <p:txBody>
          <a:bodyPr vert="horz" lIns="0" tIns="0" rIns="0" bIns="0" rtlCol="0" anchor="ctr"/>
          <a:lstStyle>
            <a:lvl1pPr>
              <a:defRPr lang="en-US" sz="800" smtClean="0">
                <a:solidFill>
                  <a:schemeClr val="tx2"/>
                </a:solidFill>
              </a:defRPr>
            </a:lvl1pPr>
          </a:lstStyle>
          <a:p>
            <a:r>
              <a:rPr lang="en-US"/>
              <a:t>January 2026</a:t>
            </a:r>
          </a:p>
        </p:txBody>
      </p:sp>
      <p:sp>
        <p:nvSpPr>
          <p:cNvPr id="5" name="Footer Placeholder 4">
            <a:extLst>
              <a:ext uri="{FF2B5EF4-FFF2-40B4-BE49-F238E27FC236}">
                <a16:creationId xmlns:a16="http://schemas.microsoft.com/office/drawing/2014/main" id="{D93C5F86-8F5F-160E-E108-4A97EA9FE1AE}"/>
              </a:ext>
            </a:extLst>
          </p:cNvPr>
          <p:cNvSpPr>
            <a:spLocks noGrp="1"/>
          </p:cNvSpPr>
          <p:nvPr>
            <p:ph type="ftr" sz="quarter" idx="3"/>
          </p:nvPr>
        </p:nvSpPr>
        <p:spPr>
          <a:xfrm>
            <a:off x="1371600" y="6400800"/>
            <a:ext cx="4114800" cy="304800"/>
          </a:xfrm>
          <a:prstGeom prst="rect">
            <a:avLst/>
          </a:prstGeom>
          <a:ln w="3175">
            <a:noFill/>
          </a:ln>
        </p:spPr>
        <p:txBody>
          <a:bodyPr vert="horz" lIns="0" tIns="0" rIns="0" bIns="0" rtlCol="0" anchor="ctr"/>
          <a:lstStyle>
            <a:lvl1pPr>
              <a:defRPr lang="en-US" sz="800" b="0" i="0">
                <a:solidFill>
                  <a:schemeClr val="tx2"/>
                </a:solidFill>
                <a:latin typeface="Arial" panose="020B0604020202020204" pitchFamily="34" charset="0"/>
              </a:defRPr>
            </a:lvl1pPr>
          </a:lstStyle>
          <a:p>
            <a:r>
              <a:rPr lang="en-US"/>
              <a:t>© 2026 NTT DATA, Inc.</a:t>
            </a:r>
          </a:p>
        </p:txBody>
      </p:sp>
      <p:sp>
        <p:nvSpPr>
          <p:cNvPr id="2" name="Title Placeholder 1">
            <a:extLst>
              <a:ext uri="{FF2B5EF4-FFF2-40B4-BE49-F238E27FC236}">
                <a16:creationId xmlns:a16="http://schemas.microsoft.com/office/drawing/2014/main" id="{A64DB4C7-535B-ACE9-FD48-E216483B5812}"/>
              </a:ext>
            </a:extLst>
          </p:cNvPr>
          <p:cNvSpPr>
            <a:spLocks noGrp="1"/>
          </p:cNvSpPr>
          <p:nvPr>
            <p:ph type="title"/>
          </p:nvPr>
        </p:nvSpPr>
        <p:spPr>
          <a:xfrm>
            <a:off x="381000" y="304801"/>
            <a:ext cx="11430000" cy="380999"/>
          </a:xfrm>
          <a:prstGeom prst="rect">
            <a:avLst/>
          </a:prstGeom>
        </p:spPr>
        <p:txBody>
          <a:bodyPr vert="horz" lIns="0" tIns="45720" rIns="0" bIns="45720" rtlCol="0" anchor="t">
            <a:noAutofit/>
          </a:bodyPr>
          <a:lstStyle/>
          <a:p>
            <a:pPr lvl="0">
              <a:lnSpc>
                <a:spcPct val="100000"/>
              </a:lnSpc>
            </a:pPr>
            <a:r>
              <a:rPr lang="en-US"/>
              <a:t>Click to edit Master title style</a:t>
            </a:r>
          </a:p>
        </p:txBody>
      </p:sp>
      <p:sp>
        <p:nvSpPr>
          <p:cNvPr id="6" name="Slide Number Placeholder 5">
            <a:extLst>
              <a:ext uri="{FF2B5EF4-FFF2-40B4-BE49-F238E27FC236}">
                <a16:creationId xmlns:a16="http://schemas.microsoft.com/office/drawing/2014/main" id="{D89A58B4-77D9-E987-C197-DA4CB60F7037}"/>
              </a:ext>
            </a:extLst>
          </p:cNvPr>
          <p:cNvSpPr>
            <a:spLocks noGrp="1"/>
          </p:cNvSpPr>
          <p:nvPr>
            <p:ph type="sldNum" sz="quarter" idx="4"/>
          </p:nvPr>
        </p:nvSpPr>
        <p:spPr>
          <a:xfrm>
            <a:off x="5562600" y="6400800"/>
            <a:ext cx="1066800" cy="304800"/>
          </a:xfrm>
          <a:prstGeom prst="rect">
            <a:avLst/>
          </a:prstGeom>
          <a:ln w="3175">
            <a:noFill/>
          </a:ln>
        </p:spPr>
        <p:txBody>
          <a:bodyPr anchor="ctr"/>
          <a:lstStyle>
            <a:lvl1pPr algn="ctr">
              <a:defRPr lang="en-US" sz="800" smtClean="0">
                <a:solidFill>
                  <a:schemeClr val="tx2"/>
                </a:solidFill>
              </a:defRPr>
            </a:lvl1pPr>
          </a:lstStyle>
          <a:p>
            <a:fld id="{60D39823-8059-4D49-BD26-6D32C31B8621}" type="slidenum">
              <a:rPr lang="en-US" smtClean="0"/>
              <a:pPr/>
              <a:t>‹#›</a:t>
            </a:fld>
            <a:endParaRPr lang="en-US"/>
          </a:p>
        </p:txBody>
      </p:sp>
      <p:sp>
        <p:nvSpPr>
          <p:cNvPr id="7" name="NTT DATA Global Logo">
            <a:extLst>
              <a:ext uri="{FF2B5EF4-FFF2-40B4-BE49-F238E27FC236}">
                <a16:creationId xmlns:a16="http://schemas.microsoft.com/office/drawing/2014/main" id="{04FD1337-5DF6-30A3-4131-6B12D60DB5C4}"/>
              </a:ext>
            </a:extLst>
          </p:cNvPr>
          <p:cNvSpPr/>
          <p:nvPr userDrawn="1"/>
        </p:nvSpPr>
        <p:spPr bwMode="black">
          <a:xfrm>
            <a:off x="10588752" y="6428232"/>
            <a:ext cx="1211639" cy="246888"/>
          </a:xfrm>
          <a:custGeom>
            <a:avLst/>
            <a:gdLst>
              <a:gd name="connsiteX0" fmla="*/ 9329240 w 10020924"/>
              <a:gd name="connsiteY0" fmla="*/ 1080290 h 2041903"/>
              <a:gd name="connsiteX1" fmla="*/ 9251983 w 10020924"/>
              <a:gd name="connsiteY1" fmla="*/ 1187029 h 2041903"/>
              <a:gd name="connsiteX2" fmla="*/ 9329240 w 10020924"/>
              <a:gd name="connsiteY2" fmla="*/ 1296468 h 2041903"/>
              <a:gd name="connsiteX3" fmla="*/ 9782722 w 10020924"/>
              <a:gd name="connsiteY3" fmla="*/ 1296468 h 2041903"/>
              <a:gd name="connsiteX4" fmla="*/ 9782722 w 10020924"/>
              <a:gd name="connsiteY4" fmla="*/ 1080290 h 2041903"/>
              <a:gd name="connsiteX5" fmla="*/ 7331825 w 10020924"/>
              <a:gd name="connsiteY5" fmla="*/ 1080290 h 2041903"/>
              <a:gd name="connsiteX6" fmla="*/ 7254583 w 10020924"/>
              <a:gd name="connsiteY6" fmla="*/ 1187029 h 2041903"/>
              <a:gd name="connsiteX7" fmla="*/ 7331825 w 10020924"/>
              <a:gd name="connsiteY7" fmla="*/ 1296468 h 2041903"/>
              <a:gd name="connsiteX8" fmla="*/ 7785307 w 10020924"/>
              <a:gd name="connsiteY8" fmla="*/ 1296468 h 2041903"/>
              <a:gd name="connsiteX9" fmla="*/ 7785307 w 10020924"/>
              <a:gd name="connsiteY9" fmla="*/ 1080290 h 2041903"/>
              <a:gd name="connsiteX10" fmla="*/ 6171264 w 10020924"/>
              <a:gd name="connsiteY10" fmla="*/ 689323 h 2041903"/>
              <a:gd name="connsiteX11" fmla="*/ 6171264 w 10020924"/>
              <a:gd name="connsiteY11" fmla="*/ 1297318 h 2041903"/>
              <a:gd name="connsiteX12" fmla="*/ 6558679 w 10020924"/>
              <a:gd name="connsiteY12" fmla="*/ 1297318 h 2041903"/>
              <a:gd name="connsiteX13" fmla="*/ 6679368 w 10020924"/>
              <a:gd name="connsiteY13" fmla="*/ 1156413 h 2041903"/>
              <a:gd name="connsiteX14" fmla="*/ 6679368 w 10020924"/>
              <a:gd name="connsiteY14" fmla="*/ 830244 h 2041903"/>
              <a:gd name="connsiteX15" fmla="*/ 6558679 w 10020924"/>
              <a:gd name="connsiteY15" fmla="*/ 689323 h 2041903"/>
              <a:gd name="connsiteX16" fmla="*/ 9072763 w 10020924"/>
              <a:gd name="connsiteY16" fmla="*/ 463851 h 2041903"/>
              <a:gd name="connsiteX17" fmla="*/ 9678449 w 10020924"/>
              <a:gd name="connsiteY17" fmla="*/ 463851 h 2041903"/>
              <a:gd name="connsiteX18" fmla="*/ 10020924 w 10020924"/>
              <a:gd name="connsiteY18" fmla="*/ 826574 h 2041903"/>
              <a:gd name="connsiteX19" fmla="*/ 10020924 w 10020924"/>
              <a:gd name="connsiteY19" fmla="*/ 1522671 h 2041903"/>
              <a:gd name="connsiteX20" fmla="*/ 9304207 w 10020924"/>
              <a:gd name="connsiteY20" fmla="*/ 1522671 h 2041903"/>
              <a:gd name="connsiteX21" fmla="*/ 9015771 w 10020924"/>
              <a:gd name="connsiteY21" fmla="*/ 1219793 h 2041903"/>
              <a:gd name="connsiteX22" fmla="*/ 9015771 w 10020924"/>
              <a:gd name="connsiteY22" fmla="*/ 1169781 h 2041903"/>
              <a:gd name="connsiteX23" fmla="*/ 9294061 w 10020924"/>
              <a:gd name="connsiteY23" fmla="*/ 866738 h 2041903"/>
              <a:gd name="connsiteX24" fmla="*/ 9782829 w 10020924"/>
              <a:gd name="connsiteY24" fmla="*/ 866738 h 2041903"/>
              <a:gd name="connsiteX25" fmla="*/ 9782707 w 10020924"/>
              <a:gd name="connsiteY25" fmla="*/ 829349 h 2041903"/>
              <a:gd name="connsiteX26" fmla="*/ 9662481 w 10020924"/>
              <a:gd name="connsiteY26" fmla="*/ 688428 h 2041903"/>
              <a:gd name="connsiteX27" fmla="*/ 9072763 w 10020924"/>
              <a:gd name="connsiteY27" fmla="*/ 688428 h 2041903"/>
              <a:gd name="connsiteX28" fmla="*/ 8071817 w 10020924"/>
              <a:gd name="connsiteY28" fmla="*/ 463851 h 2041903"/>
              <a:gd name="connsiteX29" fmla="*/ 8991911 w 10020924"/>
              <a:gd name="connsiteY29" fmla="*/ 463851 h 2041903"/>
              <a:gd name="connsiteX30" fmla="*/ 8991911 w 10020924"/>
              <a:gd name="connsiteY30" fmla="*/ 686668 h 2041903"/>
              <a:gd name="connsiteX31" fmla="*/ 8652240 w 10020924"/>
              <a:gd name="connsiteY31" fmla="*/ 686668 h 2041903"/>
              <a:gd name="connsiteX32" fmla="*/ 8652240 w 10020924"/>
              <a:gd name="connsiteY32" fmla="*/ 1522955 h 2041903"/>
              <a:gd name="connsiteX33" fmla="*/ 8411534 w 10020924"/>
              <a:gd name="connsiteY33" fmla="*/ 1522955 h 2041903"/>
              <a:gd name="connsiteX34" fmla="*/ 8411534 w 10020924"/>
              <a:gd name="connsiteY34" fmla="*/ 686668 h 2041903"/>
              <a:gd name="connsiteX35" fmla="*/ 8071817 w 10020924"/>
              <a:gd name="connsiteY35" fmla="*/ 686668 h 2041903"/>
              <a:gd name="connsiteX36" fmla="*/ 7075333 w 10020924"/>
              <a:gd name="connsiteY36" fmla="*/ 463851 h 2041903"/>
              <a:gd name="connsiteX37" fmla="*/ 7681075 w 10020924"/>
              <a:gd name="connsiteY37" fmla="*/ 463851 h 2041903"/>
              <a:gd name="connsiteX38" fmla="*/ 8023417 w 10020924"/>
              <a:gd name="connsiteY38" fmla="*/ 826574 h 2041903"/>
              <a:gd name="connsiteX39" fmla="*/ 8023417 w 10020924"/>
              <a:gd name="connsiteY39" fmla="*/ 1522671 h 2041903"/>
              <a:gd name="connsiteX40" fmla="*/ 7306759 w 10020924"/>
              <a:gd name="connsiteY40" fmla="*/ 1522671 h 2041903"/>
              <a:gd name="connsiteX41" fmla="*/ 7018293 w 10020924"/>
              <a:gd name="connsiteY41" fmla="*/ 1219793 h 2041903"/>
              <a:gd name="connsiteX42" fmla="*/ 7018293 w 10020924"/>
              <a:gd name="connsiteY42" fmla="*/ 1169781 h 2041903"/>
              <a:gd name="connsiteX43" fmla="*/ 7296628 w 10020924"/>
              <a:gd name="connsiteY43" fmla="*/ 866738 h 2041903"/>
              <a:gd name="connsiteX44" fmla="*/ 7785307 w 10020924"/>
              <a:gd name="connsiteY44" fmla="*/ 866738 h 2041903"/>
              <a:gd name="connsiteX45" fmla="*/ 7785307 w 10020924"/>
              <a:gd name="connsiteY45" fmla="*/ 829349 h 2041903"/>
              <a:gd name="connsiteX46" fmla="*/ 7665080 w 10020924"/>
              <a:gd name="connsiteY46" fmla="*/ 688428 h 2041903"/>
              <a:gd name="connsiteX47" fmla="*/ 7075333 w 10020924"/>
              <a:gd name="connsiteY47" fmla="*/ 688428 h 2041903"/>
              <a:gd name="connsiteX48" fmla="*/ 5930572 w 10020924"/>
              <a:gd name="connsiteY48" fmla="*/ 463851 h 2041903"/>
              <a:gd name="connsiteX49" fmla="*/ 6574718 w 10020924"/>
              <a:gd name="connsiteY49" fmla="*/ 463851 h 2041903"/>
              <a:gd name="connsiteX50" fmla="*/ 6925013 w 10020924"/>
              <a:gd name="connsiteY50" fmla="*/ 834884 h 2041903"/>
              <a:gd name="connsiteX51" fmla="*/ 6925013 w 10020924"/>
              <a:gd name="connsiteY51" fmla="*/ 1151743 h 2041903"/>
              <a:gd name="connsiteX52" fmla="*/ 6585968 w 10020924"/>
              <a:gd name="connsiteY52" fmla="*/ 1522671 h 2041903"/>
              <a:gd name="connsiteX53" fmla="*/ 5930572 w 10020924"/>
              <a:gd name="connsiteY53" fmla="*/ 1522671 h 2041903"/>
              <a:gd name="connsiteX54" fmla="*/ 4717895 w 10020924"/>
              <a:gd name="connsiteY54" fmla="*/ 463851 h 2041903"/>
              <a:gd name="connsiteX55" fmla="*/ 5638093 w 10020924"/>
              <a:gd name="connsiteY55" fmla="*/ 463851 h 2041903"/>
              <a:gd name="connsiteX56" fmla="*/ 5638093 w 10020924"/>
              <a:gd name="connsiteY56" fmla="*/ 686668 h 2041903"/>
              <a:gd name="connsiteX57" fmla="*/ 5298318 w 10020924"/>
              <a:gd name="connsiteY57" fmla="*/ 686668 h 2041903"/>
              <a:gd name="connsiteX58" fmla="*/ 5298318 w 10020924"/>
              <a:gd name="connsiteY58" fmla="*/ 1522955 h 2041903"/>
              <a:gd name="connsiteX59" fmla="*/ 5057626 w 10020924"/>
              <a:gd name="connsiteY59" fmla="*/ 1522955 h 2041903"/>
              <a:gd name="connsiteX60" fmla="*/ 5057626 w 10020924"/>
              <a:gd name="connsiteY60" fmla="*/ 686668 h 2041903"/>
              <a:gd name="connsiteX61" fmla="*/ 4717895 w 10020924"/>
              <a:gd name="connsiteY61" fmla="*/ 686668 h 2041903"/>
              <a:gd name="connsiteX62" fmla="*/ 3721291 w 10020924"/>
              <a:gd name="connsiteY62" fmla="*/ 463851 h 2041903"/>
              <a:gd name="connsiteX63" fmla="*/ 4641430 w 10020924"/>
              <a:gd name="connsiteY63" fmla="*/ 463851 h 2041903"/>
              <a:gd name="connsiteX64" fmla="*/ 4641430 w 10020924"/>
              <a:gd name="connsiteY64" fmla="*/ 686668 h 2041903"/>
              <a:gd name="connsiteX65" fmla="*/ 4301654 w 10020924"/>
              <a:gd name="connsiteY65" fmla="*/ 686668 h 2041903"/>
              <a:gd name="connsiteX66" fmla="*/ 4301654 w 10020924"/>
              <a:gd name="connsiteY66" fmla="*/ 1522955 h 2041903"/>
              <a:gd name="connsiteX67" fmla="*/ 4061067 w 10020924"/>
              <a:gd name="connsiteY67" fmla="*/ 1522955 h 2041903"/>
              <a:gd name="connsiteX68" fmla="*/ 4061067 w 10020924"/>
              <a:gd name="connsiteY68" fmla="*/ 686668 h 2041903"/>
              <a:gd name="connsiteX69" fmla="*/ 3721291 w 10020924"/>
              <a:gd name="connsiteY69" fmla="*/ 686668 h 2041903"/>
              <a:gd name="connsiteX70" fmla="*/ 2809822 w 10020924"/>
              <a:gd name="connsiteY70" fmla="*/ 452019 h 2041903"/>
              <a:gd name="connsiteX71" fmla="*/ 3016077 w 10020924"/>
              <a:gd name="connsiteY71" fmla="*/ 572753 h 2041903"/>
              <a:gd name="connsiteX72" fmla="*/ 3381948 w 10020924"/>
              <a:gd name="connsiteY72" fmla="*/ 1270566 h 2041903"/>
              <a:gd name="connsiteX73" fmla="*/ 3400240 w 10020924"/>
              <a:gd name="connsiteY73" fmla="*/ 1281756 h 2041903"/>
              <a:gd name="connsiteX74" fmla="*/ 3406134 w 10020924"/>
              <a:gd name="connsiteY74" fmla="*/ 1255736 h 2041903"/>
              <a:gd name="connsiteX75" fmla="*/ 3402657 w 10020924"/>
              <a:gd name="connsiteY75" fmla="*/ 1123946 h 2041903"/>
              <a:gd name="connsiteX76" fmla="*/ 3402657 w 10020924"/>
              <a:gd name="connsiteY76" fmla="*/ 463522 h 2041903"/>
              <a:gd name="connsiteX77" fmla="*/ 3639813 w 10020924"/>
              <a:gd name="connsiteY77" fmla="*/ 463522 h 2041903"/>
              <a:gd name="connsiteX78" fmla="*/ 3639813 w 10020924"/>
              <a:gd name="connsiteY78" fmla="*/ 1255333 h 2041903"/>
              <a:gd name="connsiteX79" fmla="*/ 3425426 w 10020924"/>
              <a:gd name="connsiteY79" fmla="*/ 1534727 h 2041903"/>
              <a:gd name="connsiteX80" fmla="*/ 3219125 w 10020924"/>
              <a:gd name="connsiteY80" fmla="*/ 1413949 h 2041903"/>
              <a:gd name="connsiteX81" fmla="*/ 2853165 w 10020924"/>
              <a:gd name="connsiteY81" fmla="*/ 716135 h 2041903"/>
              <a:gd name="connsiteX82" fmla="*/ 2834887 w 10020924"/>
              <a:gd name="connsiteY82" fmla="*/ 704930 h 2041903"/>
              <a:gd name="connsiteX83" fmla="*/ 2829009 w 10020924"/>
              <a:gd name="connsiteY83" fmla="*/ 730980 h 2041903"/>
              <a:gd name="connsiteX84" fmla="*/ 2832590 w 10020924"/>
              <a:gd name="connsiteY84" fmla="*/ 862725 h 2041903"/>
              <a:gd name="connsiteX85" fmla="*/ 2832590 w 10020924"/>
              <a:gd name="connsiteY85" fmla="*/ 1523194 h 2041903"/>
              <a:gd name="connsiteX86" fmla="*/ 2595360 w 10020924"/>
              <a:gd name="connsiteY86" fmla="*/ 1523194 h 2041903"/>
              <a:gd name="connsiteX87" fmla="*/ 2595360 w 10020924"/>
              <a:gd name="connsiteY87" fmla="*/ 731368 h 2041903"/>
              <a:gd name="connsiteX88" fmla="*/ 2809822 w 10020924"/>
              <a:gd name="connsiteY88" fmla="*/ 452019 h 2041903"/>
              <a:gd name="connsiteX89" fmla="*/ 1079247 w 10020924"/>
              <a:gd name="connsiteY89" fmla="*/ 330967 h 2041903"/>
              <a:gd name="connsiteX90" fmla="*/ 952084 w 10020924"/>
              <a:gd name="connsiteY90" fmla="*/ 465588 h 2041903"/>
              <a:gd name="connsiteX91" fmla="*/ 887125 w 10020924"/>
              <a:gd name="connsiteY91" fmla="*/ 684091 h 2041903"/>
              <a:gd name="connsiteX92" fmla="*/ 940315 w 10020924"/>
              <a:gd name="connsiteY92" fmla="*/ 833769 h 2041903"/>
              <a:gd name="connsiteX93" fmla="*/ 1079206 w 10020924"/>
              <a:gd name="connsiteY93" fmla="*/ 894946 h 2041903"/>
              <a:gd name="connsiteX94" fmla="*/ 1218097 w 10020924"/>
              <a:gd name="connsiteY94" fmla="*/ 833769 h 2041903"/>
              <a:gd name="connsiteX95" fmla="*/ 1271286 w 10020924"/>
              <a:gd name="connsiteY95" fmla="*/ 684091 h 2041903"/>
              <a:gd name="connsiteX96" fmla="*/ 1206328 w 10020924"/>
              <a:gd name="connsiteY96" fmla="*/ 465588 h 2041903"/>
              <a:gd name="connsiteX97" fmla="*/ 1079247 w 10020924"/>
              <a:gd name="connsiteY97" fmla="*/ 330967 h 2041903"/>
              <a:gd name="connsiteX98" fmla="*/ 805966 w 10020924"/>
              <a:gd name="connsiteY98" fmla="*/ 263259 h 2041903"/>
              <a:gd name="connsiteX99" fmla="*/ 446364 w 10020924"/>
              <a:gd name="connsiteY99" fmla="*/ 449558 h 2041903"/>
              <a:gd name="connsiteX100" fmla="*/ 316290 w 10020924"/>
              <a:gd name="connsiteY100" fmla="*/ 671430 h 2041903"/>
              <a:gd name="connsiteX101" fmla="*/ 265280 w 10020924"/>
              <a:gd name="connsiteY101" fmla="*/ 958605 h 2041903"/>
              <a:gd name="connsiteX102" fmla="*/ 329833 w 10020924"/>
              <a:gd name="connsiteY102" fmla="*/ 1280240 h 2041903"/>
              <a:gd name="connsiteX103" fmla="*/ 505249 w 10020924"/>
              <a:gd name="connsiteY103" fmla="*/ 1539802 h 2041903"/>
              <a:gd name="connsiteX104" fmla="*/ 764163 w 10020924"/>
              <a:gd name="connsiteY104" fmla="*/ 1713204 h 2041903"/>
              <a:gd name="connsiteX105" fmla="*/ 1079208 w 10020924"/>
              <a:gd name="connsiteY105" fmla="*/ 1776358 h 2041903"/>
              <a:gd name="connsiteX106" fmla="*/ 1394254 w 10020924"/>
              <a:gd name="connsiteY106" fmla="*/ 1713204 h 2041903"/>
              <a:gd name="connsiteX107" fmla="*/ 1653167 w 10020924"/>
              <a:gd name="connsiteY107" fmla="*/ 1539802 h 2041903"/>
              <a:gd name="connsiteX108" fmla="*/ 1828584 w 10020924"/>
              <a:gd name="connsiteY108" fmla="*/ 1280240 h 2041903"/>
              <a:gd name="connsiteX109" fmla="*/ 1893137 w 10020924"/>
              <a:gd name="connsiteY109" fmla="*/ 958605 h 2041903"/>
              <a:gd name="connsiteX110" fmla="*/ 1843297 w 10020924"/>
              <a:gd name="connsiteY110" fmla="*/ 674433 h 2041903"/>
              <a:gd name="connsiteX111" fmla="*/ 1715171 w 10020924"/>
              <a:gd name="connsiteY111" fmla="*/ 452650 h 2041903"/>
              <a:gd name="connsiteX112" fmla="*/ 1352451 w 10020924"/>
              <a:gd name="connsiteY112" fmla="*/ 263259 h 2041903"/>
              <a:gd name="connsiteX113" fmla="*/ 1489332 w 10020924"/>
              <a:gd name="connsiteY113" fmla="*/ 469668 h 2041903"/>
              <a:gd name="connsiteX114" fmla="*/ 1533501 w 10020924"/>
              <a:gd name="connsiteY114" fmla="*/ 697463 h 2041903"/>
              <a:gd name="connsiteX115" fmla="*/ 1395669 w 10020924"/>
              <a:gd name="connsiteY115" fmla="*/ 1031243 h 2041903"/>
              <a:gd name="connsiteX116" fmla="*/ 1079208 w 10020924"/>
              <a:gd name="connsiteY116" fmla="*/ 1160853 h 2041903"/>
              <a:gd name="connsiteX117" fmla="*/ 762748 w 10020924"/>
              <a:gd name="connsiteY117" fmla="*/ 1031243 h 2041903"/>
              <a:gd name="connsiteX118" fmla="*/ 624916 w 10020924"/>
              <a:gd name="connsiteY118" fmla="*/ 697463 h 2041903"/>
              <a:gd name="connsiteX119" fmla="*/ 673201 w 10020924"/>
              <a:gd name="connsiteY119" fmla="*/ 463015 h 2041903"/>
              <a:gd name="connsiteX120" fmla="*/ 805966 w 10020924"/>
              <a:gd name="connsiteY120" fmla="*/ 263259 h 2041903"/>
              <a:gd name="connsiteX121" fmla="*/ 817834 w 10020924"/>
              <a:gd name="connsiteY121" fmla="*/ 0 h 2041903"/>
              <a:gd name="connsiteX122" fmla="*/ 963091 w 10020924"/>
              <a:gd name="connsiteY122" fmla="*/ 14770 h 2041903"/>
              <a:gd name="connsiteX123" fmla="*/ 1079167 w 10020924"/>
              <a:gd name="connsiteY123" fmla="*/ 48893 h 2041903"/>
              <a:gd name="connsiteX124" fmla="*/ 1194646 w 10020924"/>
              <a:gd name="connsiteY124" fmla="*/ 14436 h 2041903"/>
              <a:gd name="connsiteX125" fmla="*/ 1340583 w 10020924"/>
              <a:gd name="connsiteY125" fmla="*/ 0 h 2041903"/>
              <a:gd name="connsiteX126" fmla="*/ 1649693 w 10020924"/>
              <a:gd name="connsiteY126" fmla="*/ 72213 h 2041903"/>
              <a:gd name="connsiteX127" fmla="*/ 1910677 w 10020924"/>
              <a:gd name="connsiteY127" fmla="*/ 272891 h 2041903"/>
              <a:gd name="connsiteX128" fmla="*/ 2091072 w 10020924"/>
              <a:gd name="connsiteY128" fmla="*/ 578096 h 2041903"/>
              <a:gd name="connsiteX129" fmla="*/ 2158417 w 10020924"/>
              <a:gd name="connsiteY129" fmla="*/ 963886 h 2041903"/>
              <a:gd name="connsiteX130" fmla="*/ 2071704 w 10020924"/>
              <a:gd name="connsiteY130" fmla="*/ 1388805 h 2041903"/>
              <a:gd name="connsiteX131" fmla="*/ 1837251 w 10020924"/>
              <a:gd name="connsiteY131" fmla="*/ 1730875 h 2041903"/>
              <a:gd name="connsiteX132" fmla="*/ 1493585 w 10020924"/>
              <a:gd name="connsiteY132" fmla="*/ 1958956 h 2041903"/>
              <a:gd name="connsiteX133" fmla="*/ 1079208 w 10020924"/>
              <a:gd name="connsiteY133" fmla="*/ 2041903 h 2041903"/>
              <a:gd name="connsiteX134" fmla="*/ 664832 w 10020924"/>
              <a:gd name="connsiteY134" fmla="*/ 1958956 h 2041903"/>
              <a:gd name="connsiteX135" fmla="*/ 321166 w 10020924"/>
              <a:gd name="connsiteY135" fmla="*/ 1730875 h 2041903"/>
              <a:gd name="connsiteX136" fmla="*/ 86713 w 10020924"/>
              <a:gd name="connsiteY136" fmla="*/ 1388805 h 2041903"/>
              <a:gd name="connsiteX137" fmla="*/ 0 w 10020924"/>
              <a:gd name="connsiteY137" fmla="*/ 963886 h 2041903"/>
              <a:gd name="connsiteX138" fmla="*/ 67345 w 10020924"/>
              <a:gd name="connsiteY138" fmla="*/ 578096 h 2041903"/>
              <a:gd name="connsiteX139" fmla="*/ 247740 w 10020924"/>
              <a:gd name="connsiteY139" fmla="*/ 272891 h 2041903"/>
              <a:gd name="connsiteX140" fmla="*/ 508723 w 10020924"/>
              <a:gd name="connsiteY140" fmla="*/ 72213 h 2041903"/>
              <a:gd name="connsiteX141" fmla="*/ 817834 w 10020924"/>
              <a:gd name="connsiteY141" fmla="*/ 0 h 204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0020924" h="2041903">
                <a:moveTo>
                  <a:pt x="9329240" y="1080290"/>
                </a:moveTo>
                <a:cubicBezTo>
                  <a:pt x="9292358" y="1080290"/>
                  <a:pt x="9251983" y="1096116"/>
                  <a:pt x="9251983" y="1187029"/>
                </a:cubicBezTo>
                <a:cubicBezTo>
                  <a:pt x="9251983" y="1277880"/>
                  <a:pt x="9292801" y="1296468"/>
                  <a:pt x="9329240" y="1296468"/>
                </a:cubicBezTo>
                <a:lnTo>
                  <a:pt x="9782722" y="1296468"/>
                </a:lnTo>
                <a:lnTo>
                  <a:pt x="9782722" y="1080290"/>
                </a:lnTo>
                <a:close/>
                <a:moveTo>
                  <a:pt x="7331825" y="1080290"/>
                </a:moveTo>
                <a:cubicBezTo>
                  <a:pt x="7294927" y="1080290"/>
                  <a:pt x="7254583" y="1096116"/>
                  <a:pt x="7254583" y="1187029"/>
                </a:cubicBezTo>
                <a:cubicBezTo>
                  <a:pt x="7254583" y="1277880"/>
                  <a:pt x="7295379" y="1296468"/>
                  <a:pt x="7331825" y="1296468"/>
                </a:cubicBezTo>
                <a:lnTo>
                  <a:pt x="7785307" y="1296468"/>
                </a:lnTo>
                <a:lnTo>
                  <a:pt x="7785307" y="1080290"/>
                </a:lnTo>
                <a:close/>
                <a:moveTo>
                  <a:pt x="6171264" y="689323"/>
                </a:moveTo>
                <a:lnTo>
                  <a:pt x="6171264" y="1297318"/>
                </a:lnTo>
                <a:lnTo>
                  <a:pt x="6558679" y="1297318"/>
                </a:lnTo>
                <a:cubicBezTo>
                  <a:pt x="6645146" y="1297318"/>
                  <a:pt x="6679368" y="1257837"/>
                  <a:pt x="6679368" y="1156413"/>
                </a:cubicBezTo>
                <a:lnTo>
                  <a:pt x="6679368" y="830244"/>
                </a:lnTo>
                <a:cubicBezTo>
                  <a:pt x="6679368" y="728827"/>
                  <a:pt x="6645146" y="689323"/>
                  <a:pt x="6558679" y="689323"/>
                </a:cubicBezTo>
                <a:close/>
                <a:moveTo>
                  <a:pt x="9072763" y="463851"/>
                </a:moveTo>
                <a:lnTo>
                  <a:pt x="9678449" y="463851"/>
                </a:lnTo>
                <a:cubicBezTo>
                  <a:pt x="9932730" y="463851"/>
                  <a:pt x="10020924" y="559816"/>
                  <a:pt x="10020924" y="826574"/>
                </a:cubicBezTo>
                <a:lnTo>
                  <a:pt x="10020924" y="1522671"/>
                </a:lnTo>
                <a:lnTo>
                  <a:pt x="9304207" y="1522671"/>
                </a:lnTo>
                <a:cubicBezTo>
                  <a:pt x="9111641" y="1522671"/>
                  <a:pt x="9015771" y="1435849"/>
                  <a:pt x="9015771" y="1219793"/>
                </a:cubicBezTo>
                <a:lnTo>
                  <a:pt x="9015771" y="1169781"/>
                </a:lnTo>
                <a:cubicBezTo>
                  <a:pt x="9015771" y="959714"/>
                  <a:pt x="9108248" y="866738"/>
                  <a:pt x="9294061" y="866738"/>
                </a:cubicBezTo>
                <a:lnTo>
                  <a:pt x="9782829" y="866738"/>
                </a:lnTo>
                <a:cubicBezTo>
                  <a:pt x="9782829" y="858122"/>
                  <a:pt x="9782707" y="829861"/>
                  <a:pt x="9782707" y="829349"/>
                </a:cubicBezTo>
                <a:cubicBezTo>
                  <a:pt x="9782707" y="727955"/>
                  <a:pt x="9749047" y="688428"/>
                  <a:pt x="9662481" y="688428"/>
                </a:cubicBezTo>
                <a:lnTo>
                  <a:pt x="9072763" y="688428"/>
                </a:lnTo>
                <a:close/>
                <a:moveTo>
                  <a:pt x="8071817" y="463851"/>
                </a:moveTo>
                <a:lnTo>
                  <a:pt x="8991911" y="463851"/>
                </a:lnTo>
                <a:lnTo>
                  <a:pt x="8991911" y="686668"/>
                </a:lnTo>
                <a:lnTo>
                  <a:pt x="8652240" y="686668"/>
                </a:lnTo>
                <a:lnTo>
                  <a:pt x="8652240" y="1522955"/>
                </a:lnTo>
                <a:lnTo>
                  <a:pt x="8411534" y="1522955"/>
                </a:lnTo>
                <a:lnTo>
                  <a:pt x="8411534" y="686668"/>
                </a:lnTo>
                <a:lnTo>
                  <a:pt x="8071817" y="686668"/>
                </a:lnTo>
                <a:close/>
                <a:moveTo>
                  <a:pt x="7075333" y="463851"/>
                </a:moveTo>
                <a:lnTo>
                  <a:pt x="7681075" y="463851"/>
                </a:lnTo>
                <a:cubicBezTo>
                  <a:pt x="7935303" y="463851"/>
                  <a:pt x="8023424" y="559816"/>
                  <a:pt x="8023417" y="826574"/>
                </a:cubicBezTo>
                <a:lnTo>
                  <a:pt x="8023417" y="1522671"/>
                </a:lnTo>
                <a:lnTo>
                  <a:pt x="7306759" y="1522671"/>
                </a:lnTo>
                <a:cubicBezTo>
                  <a:pt x="7114170" y="1522671"/>
                  <a:pt x="7018293" y="1435849"/>
                  <a:pt x="7018293" y="1219793"/>
                </a:cubicBezTo>
                <a:lnTo>
                  <a:pt x="7018293" y="1169781"/>
                </a:lnTo>
                <a:cubicBezTo>
                  <a:pt x="7018293" y="959714"/>
                  <a:pt x="7110792" y="866738"/>
                  <a:pt x="7296628" y="866738"/>
                </a:cubicBezTo>
                <a:lnTo>
                  <a:pt x="7785307" y="866738"/>
                </a:lnTo>
                <a:lnTo>
                  <a:pt x="7785307" y="829349"/>
                </a:lnTo>
                <a:cubicBezTo>
                  <a:pt x="7785307" y="727955"/>
                  <a:pt x="7751547" y="688428"/>
                  <a:pt x="7665080" y="688428"/>
                </a:cubicBezTo>
                <a:lnTo>
                  <a:pt x="7075333" y="688428"/>
                </a:lnTo>
                <a:close/>
                <a:moveTo>
                  <a:pt x="5930572" y="463851"/>
                </a:moveTo>
                <a:lnTo>
                  <a:pt x="6574718" y="463851"/>
                </a:lnTo>
                <a:cubicBezTo>
                  <a:pt x="6817412" y="463851"/>
                  <a:pt x="6925013" y="557409"/>
                  <a:pt x="6925013" y="834884"/>
                </a:cubicBezTo>
                <a:lnTo>
                  <a:pt x="6925013" y="1151743"/>
                </a:lnTo>
                <a:cubicBezTo>
                  <a:pt x="6925013" y="1394650"/>
                  <a:pt x="6843589" y="1522671"/>
                  <a:pt x="6585968" y="1522671"/>
                </a:cubicBezTo>
                <a:lnTo>
                  <a:pt x="5930572" y="1522671"/>
                </a:lnTo>
                <a:close/>
                <a:moveTo>
                  <a:pt x="4717895" y="463851"/>
                </a:moveTo>
                <a:lnTo>
                  <a:pt x="5638093" y="463851"/>
                </a:lnTo>
                <a:lnTo>
                  <a:pt x="5638093" y="686668"/>
                </a:lnTo>
                <a:lnTo>
                  <a:pt x="5298318" y="686668"/>
                </a:lnTo>
                <a:lnTo>
                  <a:pt x="5298318" y="1522955"/>
                </a:lnTo>
                <a:lnTo>
                  <a:pt x="5057626" y="1522955"/>
                </a:lnTo>
                <a:lnTo>
                  <a:pt x="5057626" y="686668"/>
                </a:lnTo>
                <a:lnTo>
                  <a:pt x="4717895" y="686668"/>
                </a:lnTo>
                <a:close/>
                <a:moveTo>
                  <a:pt x="3721291" y="463851"/>
                </a:moveTo>
                <a:lnTo>
                  <a:pt x="4641430" y="463851"/>
                </a:lnTo>
                <a:lnTo>
                  <a:pt x="4641430" y="686668"/>
                </a:lnTo>
                <a:lnTo>
                  <a:pt x="4301654" y="686668"/>
                </a:lnTo>
                <a:lnTo>
                  <a:pt x="4301654" y="1522955"/>
                </a:lnTo>
                <a:lnTo>
                  <a:pt x="4061067" y="1522955"/>
                </a:lnTo>
                <a:lnTo>
                  <a:pt x="4061067" y="686668"/>
                </a:lnTo>
                <a:lnTo>
                  <a:pt x="3721291" y="686668"/>
                </a:lnTo>
                <a:close/>
                <a:moveTo>
                  <a:pt x="2809822" y="452019"/>
                </a:moveTo>
                <a:cubicBezTo>
                  <a:pt x="2915562" y="452019"/>
                  <a:pt x="2970732" y="501487"/>
                  <a:pt x="3016077" y="572753"/>
                </a:cubicBezTo>
                <a:cubicBezTo>
                  <a:pt x="3055320" y="634446"/>
                  <a:pt x="3376830" y="1260842"/>
                  <a:pt x="3381948" y="1270566"/>
                </a:cubicBezTo>
                <a:cubicBezTo>
                  <a:pt x="3386677" y="1279328"/>
                  <a:pt x="3393442" y="1285729"/>
                  <a:pt x="3400240" y="1281756"/>
                </a:cubicBezTo>
                <a:cubicBezTo>
                  <a:pt x="3406237" y="1278349"/>
                  <a:pt x="3406646" y="1267378"/>
                  <a:pt x="3406134" y="1255736"/>
                </a:cubicBezTo>
                <a:cubicBezTo>
                  <a:pt x="3405492" y="1241619"/>
                  <a:pt x="3402657" y="1171378"/>
                  <a:pt x="3402657" y="1123946"/>
                </a:cubicBezTo>
                <a:lnTo>
                  <a:pt x="3402657" y="463522"/>
                </a:lnTo>
                <a:lnTo>
                  <a:pt x="3639813" y="463522"/>
                </a:lnTo>
                <a:lnTo>
                  <a:pt x="3639813" y="1255333"/>
                </a:lnTo>
                <a:cubicBezTo>
                  <a:pt x="3639813" y="1491113"/>
                  <a:pt x="3523557" y="1534727"/>
                  <a:pt x="3425426" y="1534727"/>
                </a:cubicBezTo>
                <a:cubicBezTo>
                  <a:pt x="3319670" y="1534727"/>
                  <a:pt x="3264509" y="1485221"/>
                  <a:pt x="3219125" y="1413949"/>
                </a:cubicBezTo>
                <a:cubicBezTo>
                  <a:pt x="3155813" y="1314503"/>
                  <a:pt x="2857763" y="724966"/>
                  <a:pt x="2853165" y="716135"/>
                </a:cubicBezTo>
                <a:cubicBezTo>
                  <a:pt x="2848558" y="707335"/>
                  <a:pt x="2841793" y="701034"/>
                  <a:pt x="2834887" y="704930"/>
                </a:cubicBezTo>
                <a:cubicBezTo>
                  <a:pt x="2829005" y="708344"/>
                  <a:pt x="2828497" y="719338"/>
                  <a:pt x="2829009" y="730980"/>
                </a:cubicBezTo>
                <a:cubicBezTo>
                  <a:pt x="2829628" y="745090"/>
                  <a:pt x="2832590" y="815378"/>
                  <a:pt x="2832590" y="862725"/>
                </a:cubicBezTo>
                <a:lnTo>
                  <a:pt x="2832590" y="1523194"/>
                </a:lnTo>
                <a:lnTo>
                  <a:pt x="2595360" y="1523194"/>
                </a:lnTo>
                <a:lnTo>
                  <a:pt x="2595360" y="731368"/>
                </a:lnTo>
                <a:cubicBezTo>
                  <a:pt x="2595360" y="495611"/>
                  <a:pt x="2711606" y="452019"/>
                  <a:pt x="2809822" y="452019"/>
                </a:cubicBezTo>
                <a:close/>
                <a:moveTo>
                  <a:pt x="1079247" y="330967"/>
                </a:moveTo>
                <a:cubicBezTo>
                  <a:pt x="1039101" y="354484"/>
                  <a:pt x="989740" y="403598"/>
                  <a:pt x="952084" y="465588"/>
                </a:cubicBezTo>
                <a:cubicBezTo>
                  <a:pt x="914427" y="527577"/>
                  <a:pt x="887125" y="603548"/>
                  <a:pt x="887125" y="684091"/>
                </a:cubicBezTo>
                <a:cubicBezTo>
                  <a:pt x="887125" y="743091"/>
                  <a:pt x="906578" y="795805"/>
                  <a:pt x="940315" y="833769"/>
                </a:cubicBezTo>
                <a:cubicBezTo>
                  <a:pt x="974052" y="871732"/>
                  <a:pt x="1022072" y="894946"/>
                  <a:pt x="1079206" y="894946"/>
                </a:cubicBezTo>
                <a:cubicBezTo>
                  <a:pt x="1136340" y="894946"/>
                  <a:pt x="1184360" y="871732"/>
                  <a:pt x="1218097" y="833769"/>
                </a:cubicBezTo>
                <a:cubicBezTo>
                  <a:pt x="1251833" y="795805"/>
                  <a:pt x="1271286" y="743091"/>
                  <a:pt x="1271286" y="684091"/>
                </a:cubicBezTo>
                <a:cubicBezTo>
                  <a:pt x="1271286" y="603548"/>
                  <a:pt x="1243984" y="527577"/>
                  <a:pt x="1206328" y="465588"/>
                </a:cubicBezTo>
                <a:cubicBezTo>
                  <a:pt x="1168672" y="403598"/>
                  <a:pt x="1110735" y="347874"/>
                  <a:pt x="1079247" y="330967"/>
                </a:cubicBezTo>
                <a:close/>
                <a:moveTo>
                  <a:pt x="805966" y="263259"/>
                </a:moveTo>
                <a:cubicBezTo>
                  <a:pt x="686954" y="257894"/>
                  <a:pt x="551782" y="326830"/>
                  <a:pt x="446364" y="449558"/>
                </a:cubicBezTo>
                <a:cubicBezTo>
                  <a:pt x="393654" y="510922"/>
                  <a:pt x="348383" y="585734"/>
                  <a:pt x="316290" y="671430"/>
                </a:cubicBezTo>
                <a:cubicBezTo>
                  <a:pt x="284196" y="757125"/>
                  <a:pt x="265280" y="853705"/>
                  <a:pt x="265280" y="958605"/>
                </a:cubicBezTo>
                <a:cubicBezTo>
                  <a:pt x="265280" y="1073486"/>
                  <a:pt x="288318" y="1182036"/>
                  <a:pt x="329833" y="1280240"/>
                </a:cubicBezTo>
                <a:cubicBezTo>
                  <a:pt x="371348" y="1378444"/>
                  <a:pt x="431341" y="1466303"/>
                  <a:pt x="505249" y="1539802"/>
                </a:cubicBezTo>
                <a:cubicBezTo>
                  <a:pt x="579158" y="1613301"/>
                  <a:pt x="666983" y="1672440"/>
                  <a:pt x="764163" y="1713204"/>
                </a:cubicBezTo>
                <a:cubicBezTo>
                  <a:pt x="861343" y="1753969"/>
                  <a:pt x="967878" y="1776358"/>
                  <a:pt x="1079208" y="1776358"/>
                </a:cubicBezTo>
                <a:cubicBezTo>
                  <a:pt x="1190538" y="1776358"/>
                  <a:pt x="1297074" y="1753969"/>
                  <a:pt x="1394254" y="1713204"/>
                </a:cubicBezTo>
                <a:cubicBezTo>
                  <a:pt x="1491434" y="1672440"/>
                  <a:pt x="1579259" y="1613301"/>
                  <a:pt x="1653167" y="1539802"/>
                </a:cubicBezTo>
                <a:cubicBezTo>
                  <a:pt x="1727076" y="1466303"/>
                  <a:pt x="1787068" y="1378444"/>
                  <a:pt x="1828584" y="1280240"/>
                </a:cubicBezTo>
                <a:cubicBezTo>
                  <a:pt x="1870099" y="1182036"/>
                  <a:pt x="1893137" y="1073486"/>
                  <a:pt x="1893137" y="958605"/>
                </a:cubicBezTo>
                <a:cubicBezTo>
                  <a:pt x="1893137" y="855344"/>
                  <a:pt x="1874740" y="759689"/>
                  <a:pt x="1843297" y="674433"/>
                </a:cubicBezTo>
                <a:cubicBezTo>
                  <a:pt x="1811852" y="589176"/>
                  <a:pt x="1767361" y="514318"/>
                  <a:pt x="1715171" y="452650"/>
                </a:cubicBezTo>
                <a:cubicBezTo>
                  <a:pt x="1610792" y="329313"/>
                  <a:pt x="1475621" y="258738"/>
                  <a:pt x="1352451" y="263259"/>
                </a:cubicBezTo>
                <a:cubicBezTo>
                  <a:pt x="1412945" y="322179"/>
                  <a:pt x="1458865" y="394141"/>
                  <a:pt x="1489332" y="469668"/>
                </a:cubicBezTo>
                <a:cubicBezTo>
                  <a:pt x="1519800" y="545194"/>
                  <a:pt x="1534815" y="624285"/>
                  <a:pt x="1533501" y="697463"/>
                </a:cubicBezTo>
                <a:cubicBezTo>
                  <a:pt x="1533501" y="833577"/>
                  <a:pt x="1479467" y="949424"/>
                  <a:pt x="1395669" y="1031243"/>
                </a:cubicBezTo>
                <a:cubicBezTo>
                  <a:pt x="1311871" y="1113062"/>
                  <a:pt x="1198308" y="1160853"/>
                  <a:pt x="1079208" y="1160853"/>
                </a:cubicBezTo>
                <a:cubicBezTo>
                  <a:pt x="960109" y="1160853"/>
                  <a:pt x="846546" y="1113062"/>
                  <a:pt x="762748" y="1031243"/>
                </a:cubicBezTo>
                <a:cubicBezTo>
                  <a:pt x="678950" y="949424"/>
                  <a:pt x="624916" y="833577"/>
                  <a:pt x="624916" y="697463"/>
                </a:cubicBezTo>
                <a:cubicBezTo>
                  <a:pt x="624916" y="618236"/>
                  <a:pt x="642018" y="537734"/>
                  <a:pt x="673201" y="463015"/>
                </a:cubicBezTo>
                <a:cubicBezTo>
                  <a:pt x="704383" y="388296"/>
                  <a:pt x="749646" y="319359"/>
                  <a:pt x="805966" y="263259"/>
                </a:cubicBezTo>
                <a:close/>
                <a:moveTo>
                  <a:pt x="817834" y="0"/>
                </a:moveTo>
                <a:cubicBezTo>
                  <a:pt x="866589" y="0"/>
                  <a:pt x="917272" y="5772"/>
                  <a:pt x="963091" y="14770"/>
                </a:cubicBezTo>
                <a:cubicBezTo>
                  <a:pt x="1008909" y="23768"/>
                  <a:pt x="1049865" y="35991"/>
                  <a:pt x="1079167" y="48893"/>
                </a:cubicBezTo>
                <a:cubicBezTo>
                  <a:pt x="1107617" y="35545"/>
                  <a:pt x="1148593" y="23322"/>
                  <a:pt x="1194646" y="14436"/>
                </a:cubicBezTo>
                <a:cubicBezTo>
                  <a:pt x="1240699" y="5549"/>
                  <a:pt x="1291827" y="0"/>
                  <a:pt x="1340583" y="0"/>
                </a:cubicBezTo>
                <a:cubicBezTo>
                  <a:pt x="1448034" y="0"/>
                  <a:pt x="1552874" y="25401"/>
                  <a:pt x="1649693" y="72213"/>
                </a:cubicBezTo>
                <a:cubicBezTo>
                  <a:pt x="1746513" y="119025"/>
                  <a:pt x="1835310" y="187248"/>
                  <a:pt x="1910677" y="272891"/>
                </a:cubicBezTo>
                <a:cubicBezTo>
                  <a:pt x="1986043" y="358535"/>
                  <a:pt x="2047978" y="461600"/>
                  <a:pt x="2091072" y="578096"/>
                </a:cubicBezTo>
                <a:cubicBezTo>
                  <a:pt x="2134165" y="694592"/>
                  <a:pt x="2158417" y="824518"/>
                  <a:pt x="2158417" y="963886"/>
                </a:cubicBezTo>
                <a:cubicBezTo>
                  <a:pt x="2158417" y="1115873"/>
                  <a:pt x="2127372" y="1259243"/>
                  <a:pt x="2071704" y="1388805"/>
                </a:cubicBezTo>
                <a:cubicBezTo>
                  <a:pt x="2016036" y="1518366"/>
                  <a:pt x="1935744" y="1634120"/>
                  <a:pt x="1837251" y="1730875"/>
                </a:cubicBezTo>
                <a:cubicBezTo>
                  <a:pt x="1738759" y="1827631"/>
                  <a:pt x="1622064" y="1905388"/>
                  <a:pt x="1493585" y="1958956"/>
                </a:cubicBezTo>
                <a:cubicBezTo>
                  <a:pt x="1365105" y="2012524"/>
                  <a:pt x="1224841" y="2041903"/>
                  <a:pt x="1079208" y="2041903"/>
                </a:cubicBezTo>
                <a:cubicBezTo>
                  <a:pt x="933576" y="2041903"/>
                  <a:pt x="793312" y="2012524"/>
                  <a:pt x="664832" y="1958956"/>
                </a:cubicBezTo>
                <a:cubicBezTo>
                  <a:pt x="536353" y="1905388"/>
                  <a:pt x="419658" y="1827631"/>
                  <a:pt x="321166" y="1730875"/>
                </a:cubicBezTo>
                <a:cubicBezTo>
                  <a:pt x="222673" y="1634120"/>
                  <a:pt x="142381" y="1518366"/>
                  <a:pt x="86713" y="1388805"/>
                </a:cubicBezTo>
                <a:cubicBezTo>
                  <a:pt x="31045" y="1259243"/>
                  <a:pt x="0" y="1115873"/>
                  <a:pt x="0" y="963886"/>
                </a:cubicBezTo>
                <a:cubicBezTo>
                  <a:pt x="0" y="824518"/>
                  <a:pt x="24252" y="694592"/>
                  <a:pt x="67345" y="578096"/>
                </a:cubicBezTo>
                <a:cubicBezTo>
                  <a:pt x="110439" y="461600"/>
                  <a:pt x="172374" y="358535"/>
                  <a:pt x="247740" y="272891"/>
                </a:cubicBezTo>
                <a:cubicBezTo>
                  <a:pt x="323106" y="187248"/>
                  <a:pt x="411904" y="119025"/>
                  <a:pt x="508723" y="72213"/>
                </a:cubicBezTo>
                <a:cubicBezTo>
                  <a:pt x="605542" y="25401"/>
                  <a:pt x="710382" y="0"/>
                  <a:pt x="817834" y="0"/>
                </a:cubicBezTo>
                <a:close/>
              </a:path>
            </a:pathLst>
          </a:custGeom>
          <a:solidFill>
            <a:srgbClr val="0072BC"/>
          </a:solidFill>
          <a:ln w="7639" cap="flat">
            <a:noFill/>
            <a:prstDash val="solid"/>
            <a:miter/>
          </a:ln>
        </p:spPr>
        <p:txBody>
          <a:bodyPr rtlCol="0" anchor="ctr"/>
          <a:lstStyle/>
          <a:p>
            <a:endParaRPr lang="en-US"/>
          </a:p>
        </p:txBody>
      </p:sp>
      <p:sp>
        <p:nvSpPr>
          <p:cNvPr id="8" name="TextBox 7">
            <a:extLst>
              <a:ext uri="{FF2B5EF4-FFF2-40B4-BE49-F238E27FC236}">
                <a16:creationId xmlns:a16="http://schemas.microsoft.com/office/drawing/2014/main" id="{7425115C-E79E-5824-F994-A7272B3B21BF}"/>
              </a:ext>
            </a:extLst>
          </p:cNvPr>
          <p:cNvSpPr txBox="1"/>
          <p:nvPr userDrawn="1">
            <p:extLst>
              <p:ext uri="{1162E1C5-73C7-4A58-AE30-91384D911F3F}">
                <p184:classification xmlns:p184="http://schemas.microsoft.com/office/powerpoint/2018/4/main" val="ftr"/>
              </p:ext>
            </p:extLst>
          </p:nvPr>
        </p:nvSpPr>
        <p:spPr>
          <a:xfrm>
            <a:off x="5516563" y="6672580"/>
            <a:ext cx="1187450" cy="121920"/>
          </a:xfrm>
          <a:prstGeom prst="rect">
            <a:avLst/>
          </a:prstGeom>
        </p:spPr>
        <p:txBody>
          <a:bodyPr horzOverflow="overflow" lIns="0" tIns="0" rIns="0" bIns="0">
            <a:spAutoFit/>
          </a:bodyPr>
          <a:lstStyle/>
          <a:p>
            <a:pPr algn="l"/>
            <a:r>
              <a:rPr lang="hu-H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1038874952"/>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Lst>
  <p:hf hdr="0"/>
  <p:txStyles>
    <p:titleStyle>
      <a:lvl1pPr algn="l" defTabSz="914400" rtl="0" eaLnBrk="1" latinLnBrk="0" hangingPunct="1">
        <a:lnSpc>
          <a:spcPct val="90000"/>
        </a:lnSpc>
        <a:spcBef>
          <a:spcPct val="0"/>
        </a:spcBef>
        <a:buNone/>
        <a:defRPr lang="en-US" sz="2000" kern="1200" dirty="0">
          <a:solidFill>
            <a:schemeClr val="bg2"/>
          </a:solidFill>
          <a:latin typeface="Arial" panose="020B0604020202020204" pitchFamily="34" charset="0"/>
          <a:ea typeface="+mj-ea"/>
          <a:cs typeface="Arial" panose="020B0604020202020204" pitchFamily="34" charset="0"/>
        </a:defRPr>
      </a:lvl1pPr>
    </p:titleStyle>
    <p:bodyStyle>
      <a:lvl1pPr marL="227013" indent="-227013"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98513"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20015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712913"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4pPr>
      <a:lvl5pPr marL="211455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6" name="Date">
            <a:extLst>
              <a:ext uri="{FF2B5EF4-FFF2-40B4-BE49-F238E27FC236}">
                <a16:creationId xmlns:a16="http://schemas.microsoft.com/office/drawing/2014/main" id="{933C1A37-ACD8-D48C-2A9C-184E81D40FAD}"/>
              </a:ext>
            </a:extLst>
          </p:cNvPr>
          <p:cNvSpPr>
            <a:spLocks noGrp="1"/>
          </p:cNvSpPr>
          <p:nvPr>
            <p:ph type="dt" sz="half" idx="2"/>
          </p:nvPr>
        </p:nvSpPr>
        <p:spPr>
          <a:xfrm>
            <a:off x="381000" y="6400800"/>
            <a:ext cx="914400" cy="304393"/>
          </a:xfrm>
          <a:prstGeom prst="rect">
            <a:avLst/>
          </a:prstGeom>
          <a:ln w="3175">
            <a:noFill/>
          </a:ln>
        </p:spPr>
        <p:txBody>
          <a:bodyPr vert="horz" lIns="0" tIns="0" rIns="0" bIns="0" rtlCol="0" anchor="ctr"/>
          <a:lstStyle>
            <a:lvl1pPr algn="l">
              <a:defRPr sz="800">
                <a:solidFill>
                  <a:srgbClr val="050D24"/>
                </a:solidFill>
              </a:defRPr>
            </a:lvl1pPr>
          </a:lstStyle>
          <a:p>
            <a:r>
              <a:rPr lang="en-US" noProof="0"/>
              <a:t>January 2026</a:t>
            </a:r>
          </a:p>
        </p:txBody>
      </p:sp>
      <p:sp>
        <p:nvSpPr>
          <p:cNvPr id="17" name="Legal">
            <a:extLst>
              <a:ext uri="{FF2B5EF4-FFF2-40B4-BE49-F238E27FC236}">
                <a16:creationId xmlns:a16="http://schemas.microsoft.com/office/drawing/2014/main" id="{BDF70361-4B6B-3910-FF6C-ECC5D8C51D9D}"/>
              </a:ext>
              <a:ext uri="{C183D7F6-B498-43B3-948B-1728B52AA6E4}">
                <adec:decorative xmlns:adec="http://schemas.microsoft.com/office/drawing/2017/decorative" val="1"/>
              </a:ext>
            </a:extLst>
          </p:cNvPr>
          <p:cNvSpPr>
            <a:spLocks noGrp="1"/>
          </p:cNvSpPr>
          <p:nvPr>
            <p:ph type="ftr" sz="quarter" idx="3"/>
          </p:nvPr>
        </p:nvSpPr>
        <p:spPr>
          <a:xfrm>
            <a:off x="1371599" y="6400800"/>
            <a:ext cx="4114801" cy="304394"/>
          </a:xfrm>
          <a:prstGeom prst="rect">
            <a:avLst/>
          </a:prstGeom>
          <a:ln w="3175">
            <a:noFill/>
          </a:ln>
        </p:spPr>
        <p:txBody>
          <a:bodyPr vert="horz" lIns="0" tIns="0" rIns="0" bIns="0" rtlCol="0" anchor="ctr"/>
          <a:lstStyle>
            <a:lvl1pPr algn="l">
              <a:defRPr sz="800" b="0" i="0">
                <a:solidFill>
                  <a:srgbClr val="050D24"/>
                </a:solidFill>
                <a:latin typeface="Arial" panose="020B0604020202020204" pitchFamily="34" charset="0"/>
              </a:defRPr>
            </a:lvl1pPr>
          </a:lstStyle>
          <a:p>
            <a:r>
              <a:rPr lang="en-US" noProof="0"/>
              <a:t>© 2026 NTT DATA, Inc.</a:t>
            </a:r>
          </a:p>
        </p:txBody>
      </p:sp>
      <p:sp>
        <p:nvSpPr>
          <p:cNvPr id="2" name="Title">
            <a:extLst>
              <a:ext uri="{FF2B5EF4-FFF2-40B4-BE49-F238E27FC236}">
                <a16:creationId xmlns:a16="http://schemas.microsoft.com/office/drawing/2014/main" id="{CC985B73-0F18-F280-6DFA-98D9E7E3C523}"/>
              </a:ext>
            </a:extLst>
          </p:cNvPr>
          <p:cNvSpPr>
            <a:spLocks noGrp="1"/>
          </p:cNvSpPr>
          <p:nvPr>
            <p:ph type="title"/>
          </p:nvPr>
        </p:nvSpPr>
        <p:spPr>
          <a:xfrm>
            <a:off x="304800" y="2286000"/>
            <a:ext cx="7315200" cy="2667000"/>
          </a:xfrm>
          <a:prstGeom prst="rect">
            <a:avLst/>
          </a:prstGeom>
        </p:spPr>
        <p:txBody>
          <a:bodyPr vert="horz" lIns="0" tIns="0" rIns="0" bIns="45720" rtlCol="0" anchor="t">
            <a:noAutofit/>
          </a:bodyPr>
          <a:lstStyle/>
          <a:p>
            <a:r>
              <a:rPr lang="en-US" noProof="0"/>
              <a:t>Click to edit title</a:t>
            </a:r>
          </a:p>
        </p:txBody>
      </p:sp>
      <p:sp>
        <p:nvSpPr>
          <p:cNvPr id="3" name="Slide Number">
            <a:extLst>
              <a:ext uri="{FF2B5EF4-FFF2-40B4-BE49-F238E27FC236}">
                <a16:creationId xmlns:a16="http://schemas.microsoft.com/office/drawing/2014/main" id="{EDC08B3B-0173-8E52-C079-CC15406A8266}"/>
              </a:ext>
            </a:extLst>
          </p:cNvPr>
          <p:cNvSpPr>
            <a:spLocks noGrp="1"/>
          </p:cNvSpPr>
          <p:nvPr>
            <p:ph type="sldNum" sz="quarter" idx="4"/>
          </p:nvPr>
        </p:nvSpPr>
        <p:spPr>
          <a:xfrm>
            <a:off x="5562600" y="6400800"/>
            <a:ext cx="1066800" cy="304031"/>
          </a:xfrm>
          <a:prstGeom prst="rect">
            <a:avLst/>
          </a:prstGeom>
          <a:ln w="3175">
            <a:noFill/>
          </a:ln>
        </p:spPr>
        <p:txBody>
          <a:bodyPr lIns="0" tIns="0" rIns="0" bIns="0" anchor="ctr"/>
          <a:lstStyle>
            <a:lvl1pPr algn="ctr">
              <a:defRPr lang="en-US" sz="800" noProof="0" smtClean="0">
                <a:solidFill>
                  <a:schemeClr val="tx2"/>
                </a:solidFill>
              </a:defRPr>
            </a:lvl1pPr>
          </a:lstStyle>
          <a:p>
            <a:fld id="{58D24BC2-2B9E-4076-8133-31C4983A0EB9}" type="slidenum">
              <a:rPr lang="en-US" smtClean="0"/>
              <a:pPr/>
              <a:t>‹#›</a:t>
            </a:fld>
            <a:endParaRPr lang="en-US"/>
          </a:p>
        </p:txBody>
      </p:sp>
      <p:sp>
        <p:nvSpPr>
          <p:cNvPr id="5" name="NTT DATA Global Logo">
            <a:extLst>
              <a:ext uri="{FF2B5EF4-FFF2-40B4-BE49-F238E27FC236}">
                <a16:creationId xmlns:a16="http://schemas.microsoft.com/office/drawing/2014/main" id="{ACF67C27-B40E-34F0-C726-29EAECB10D3A}"/>
              </a:ext>
            </a:extLst>
          </p:cNvPr>
          <p:cNvSpPr/>
          <p:nvPr userDrawn="1"/>
        </p:nvSpPr>
        <p:spPr bwMode="black">
          <a:xfrm>
            <a:off x="10588752" y="6428232"/>
            <a:ext cx="1211639" cy="246888"/>
          </a:xfrm>
          <a:custGeom>
            <a:avLst/>
            <a:gdLst>
              <a:gd name="connsiteX0" fmla="*/ 9329240 w 10020924"/>
              <a:gd name="connsiteY0" fmla="*/ 1080290 h 2041903"/>
              <a:gd name="connsiteX1" fmla="*/ 9251983 w 10020924"/>
              <a:gd name="connsiteY1" fmla="*/ 1187029 h 2041903"/>
              <a:gd name="connsiteX2" fmla="*/ 9329240 w 10020924"/>
              <a:gd name="connsiteY2" fmla="*/ 1296468 h 2041903"/>
              <a:gd name="connsiteX3" fmla="*/ 9782722 w 10020924"/>
              <a:gd name="connsiteY3" fmla="*/ 1296468 h 2041903"/>
              <a:gd name="connsiteX4" fmla="*/ 9782722 w 10020924"/>
              <a:gd name="connsiteY4" fmla="*/ 1080290 h 2041903"/>
              <a:gd name="connsiteX5" fmla="*/ 7331825 w 10020924"/>
              <a:gd name="connsiteY5" fmla="*/ 1080290 h 2041903"/>
              <a:gd name="connsiteX6" fmla="*/ 7254583 w 10020924"/>
              <a:gd name="connsiteY6" fmla="*/ 1187029 h 2041903"/>
              <a:gd name="connsiteX7" fmla="*/ 7331825 w 10020924"/>
              <a:gd name="connsiteY7" fmla="*/ 1296468 h 2041903"/>
              <a:gd name="connsiteX8" fmla="*/ 7785307 w 10020924"/>
              <a:gd name="connsiteY8" fmla="*/ 1296468 h 2041903"/>
              <a:gd name="connsiteX9" fmla="*/ 7785307 w 10020924"/>
              <a:gd name="connsiteY9" fmla="*/ 1080290 h 2041903"/>
              <a:gd name="connsiteX10" fmla="*/ 6171264 w 10020924"/>
              <a:gd name="connsiteY10" fmla="*/ 689323 h 2041903"/>
              <a:gd name="connsiteX11" fmla="*/ 6171264 w 10020924"/>
              <a:gd name="connsiteY11" fmla="*/ 1297318 h 2041903"/>
              <a:gd name="connsiteX12" fmla="*/ 6558679 w 10020924"/>
              <a:gd name="connsiteY12" fmla="*/ 1297318 h 2041903"/>
              <a:gd name="connsiteX13" fmla="*/ 6679368 w 10020924"/>
              <a:gd name="connsiteY13" fmla="*/ 1156413 h 2041903"/>
              <a:gd name="connsiteX14" fmla="*/ 6679368 w 10020924"/>
              <a:gd name="connsiteY14" fmla="*/ 830244 h 2041903"/>
              <a:gd name="connsiteX15" fmla="*/ 6558679 w 10020924"/>
              <a:gd name="connsiteY15" fmla="*/ 689323 h 2041903"/>
              <a:gd name="connsiteX16" fmla="*/ 9072763 w 10020924"/>
              <a:gd name="connsiteY16" fmla="*/ 463851 h 2041903"/>
              <a:gd name="connsiteX17" fmla="*/ 9678449 w 10020924"/>
              <a:gd name="connsiteY17" fmla="*/ 463851 h 2041903"/>
              <a:gd name="connsiteX18" fmla="*/ 10020924 w 10020924"/>
              <a:gd name="connsiteY18" fmla="*/ 826574 h 2041903"/>
              <a:gd name="connsiteX19" fmla="*/ 10020924 w 10020924"/>
              <a:gd name="connsiteY19" fmla="*/ 1522671 h 2041903"/>
              <a:gd name="connsiteX20" fmla="*/ 9304207 w 10020924"/>
              <a:gd name="connsiteY20" fmla="*/ 1522671 h 2041903"/>
              <a:gd name="connsiteX21" fmla="*/ 9015771 w 10020924"/>
              <a:gd name="connsiteY21" fmla="*/ 1219793 h 2041903"/>
              <a:gd name="connsiteX22" fmla="*/ 9015771 w 10020924"/>
              <a:gd name="connsiteY22" fmla="*/ 1169781 h 2041903"/>
              <a:gd name="connsiteX23" fmla="*/ 9294061 w 10020924"/>
              <a:gd name="connsiteY23" fmla="*/ 866738 h 2041903"/>
              <a:gd name="connsiteX24" fmla="*/ 9782829 w 10020924"/>
              <a:gd name="connsiteY24" fmla="*/ 866738 h 2041903"/>
              <a:gd name="connsiteX25" fmla="*/ 9782707 w 10020924"/>
              <a:gd name="connsiteY25" fmla="*/ 829349 h 2041903"/>
              <a:gd name="connsiteX26" fmla="*/ 9662481 w 10020924"/>
              <a:gd name="connsiteY26" fmla="*/ 688428 h 2041903"/>
              <a:gd name="connsiteX27" fmla="*/ 9072763 w 10020924"/>
              <a:gd name="connsiteY27" fmla="*/ 688428 h 2041903"/>
              <a:gd name="connsiteX28" fmla="*/ 8071817 w 10020924"/>
              <a:gd name="connsiteY28" fmla="*/ 463851 h 2041903"/>
              <a:gd name="connsiteX29" fmla="*/ 8991911 w 10020924"/>
              <a:gd name="connsiteY29" fmla="*/ 463851 h 2041903"/>
              <a:gd name="connsiteX30" fmla="*/ 8991911 w 10020924"/>
              <a:gd name="connsiteY30" fmla="*/ 686668 h 2041903"/>
              <a:gd name="connsiteX31" fmla="*/ 8652240 w 10020924"/>
              <a:gd name="connsiteY31" fmla="*/ 686668 h 2041903"/>
              <a:gd name="connsiteX32" fmla="*/ 8652240 w 10020924"/>
              <a:gd name="connsiteY32" fmla="*/ 1522955 h 2041903"/>
              <a:gd name="connsiteX33" fmla="*/ 8411534 w 10020924"/>
              <a:gd name="connsiteY33" fmla="*/ 1522955 h 2041903"/>
              <a:gd name="connsiteX34" fmla="*/ 8411534 w 10020924"/>
              <a:gd name="connsiteY34" fmla="*/ 686668 h 2041903"/>
              <a:gd name="connsiteX35" fmla="*/ 8071817 w 10020924"/>
              <a:gd name="connsiteY35" fmla="*/ 686668 h 2041903"/>
              <a:gd name="connsiteX36" fmla="*/ 7075333 w 10020924"/>
              <a:gd name="connsiteY36" fmla="*/ 463851 h 2041903"/>
              <a:gd name="connsiteX37" fmla="*/ 7681075 w 10020924"/>
              <a:gd name="connsiteY37" fmla="*/ 463851 h 2041903"/>
              <a:gd name="connsiteX38" fmla="*/ 8023417 w 10020924"/>
              <a:gd name="connsiteY38" fmla="*/ 826574 h 2041903"/>
              <a:gd name="connsiteX39" fmla="*/ 8023417 w 10020924"/>
              <a:gd name="connsiteY39" fmla="*/ 1522671 h 2041903"/>
              <a:gd name="connsiteX40" fmla="*/ 7306759 w 10020924"/>
              <a:gd name="connsiteY40" fmla="*/ 1522671 h 2041903"/>
              <a:gd name="connsiteX41" fmla="*/ 7018293 w 10020924"/>
              <a:gd name="connsiteY41" fmla="*/ 1219793 h 2041903"/>
              <a:gd name="connsiteX42" fmla="*/ 7018293 w 10020924"/>
              <a:gd name="connsiteY42" fmla="*/ 1169781 h 2041903"/>
              <a:gd name="connsiteX43" fmla="*/ 7296628 w 10020924"/>
              <a:gd name="connsiteY43" fmla="*/ 866738 h 2041903"/>
              <a:gd name="connsiteX44" fmla="*/ 7785307 w 10020924"/>
              <a:gd name="connsiteY44" fmla="*/ 866738 h 2041903"/>
              <a:gd name="connsiteX45" fmla="*/ 7785307 w 10020924"/>
              <a:gd name="connsiteY45" fmla="*/ 829349 h 2041903"/>
              <a:gd name="connsiteX46" fmla="*/ 7665080 w 10020924"/>
              <a:gd name="connsiteY46" fmla="*/ 688428 h 2041903"/>
              <a:gd name="connsiteX47" fmla="*/ 7075333 w 10020924"/>
              <a:gd name="connsiteY47" fmla="*/ 688428 h 2041903"/>
              <a:gd name="connsiteX48" fmla="*/ 5930572 w 10020924"/>
              <a:gd name="connsiteY48" fmla="*/ 463851 h 2041903"/>
              <a:gd name="connsiteX49" fmla="*/ 6574718 w 10020924"/>
              <a:gd name="connsiteY49" fmla="*/ 463851 h 2041903"/>
              <a:gd name="connsiteX50" fmla="*/ 6925013 w 10020924"/>
              <a:gd name="connsiteY50" fmla="*/ 834884 h 2041903"/>
              <a:gd name="connsiteX51" fmla="*/ 6925013 w 10020924"/>
              <a:gd name="connsiteY51" fmla="*/ 1151743 h 2041903"/>
              <a:gd name="connsiteX52" fmla="*/ 6585968 w 10020924"/>
              <a:gd name="connsiteY52" fmla="*/ 1522671 h 2041903"/>
              <a:gd name="connsiteX53" fmla="*/ 5930572 w 10020924"/>
              <a:gd name="connsiteY53" fmla="*/ 1522671 h 2041903"/>
              <a:gd name="connsiteX54" fmla="*/ 4717895 w 10020924"/>
              <a:gd name="connsiteY54" fmla="*/ 463851 h 2041903"/>
              <a:gd name="connsiteX55" fmla="*/ 5638093 w 10020924"/>
              <a:gd name="connsiteY55" fmla="*/ 463851 h 2041903"/>
              <a:gd name="connsiteX56" fmla="*/ 5638093 w 10020924"/>
              <a:gd name="connsiteY56" fmla="*/ 686668 h 2041903"/>
              <a:gd name="connsiteX57" fmla="*/ 5298318 w 10020924"/>
              <a:gd name="connsiteY57" fmla="*/ 686668 h 2041903"/>
              <a:gd name="connsiteX58" fmla="*/ 5298318 w 10020924"/>
              <a:gd name="connsiteY58" fmla="*/ 1522955 h 2041903"/>
              <a:gd name="connsiteX59" fmla="*/ 5057626 w 10020924"/>
              <a:gd name="connsiteY59" fmla="*/ 1522955 h 2041903"/>
              <a:gd name="connsiteX60" fmla="*/ 5057626 w 10020924"/>
              <a:gd name="connsiteY60" fmla="*/ 686668 h 2041903"/>
              <a:gd name="connsiteX61" fmla="*/ 4717895 w 10020924"/>
              <a:gd name="connsiteY61" fmla="*/ 686668 h 2041903"/>
              <a:gd name="connsiteX62" fmla="*/ 3721291 w 10020924"/>
              <a:gd name="connsiteY62" fmla="*/ 463851 h 2041903"/>
              <a:gd name="connsiteX63" fmla="*/ 4641430 w 10020924"/>
              <a:gd name="connsiteY63" fmla="*/ 463851 h 2041903"/>
              <a:gd name="connsiteX64" fmla="*/ 4641430 w 10020924"/>
              <a:gd name="connsiteY64" fmla="*/ 686668 h 2041903"/>
              <a:gd name="connsiteX65" fmla="*/ 4301654 w 10020924"/>
              <a:gd name="connsiteY65" fmla="*/ 686668 h 2041903"/>
              <a:gd name="connsiteX66" fmla="*/ 4301654 w 10020924"/>
              <a:gd name="connsiteY66" fmla="*/ 1522955 h 2041903"/>
              <a:gd name="connsiteX67" fmla="*/ 4061067 w 10020924"/>
              <a:gd name="connsiteY67" fmla="*/ 1522955 h 2041903"/>
              <a:gd name="connsiteX68" fmla="*/ 4061067 w 10020924"/>
              <a:gd name="connsiteY68" fmla="*/ 686668 h 2041903"/>
              <a:gd name="connsiteX69" fmla="*/ 3721291 w 10020924"/>
              <a:gd name="connsiteY69" fmla="*/ 686668 h 2041903"/>
              <a:gd name="connsiteX70" fmla="*/ 2809822 w 10020924"/>
              <a:gd name="connsiteY70" fmla="*/ 452019 h 2041903"/>
              <a:gd name="connsiteX71" fmla="*/ 3016077 w 10020924"/>
              <a:gd name="connsiteY71" fmla="*/ 572753 h 2041903"/>
              <a:gd name="connsiteX72" fmla="*/ 3381948 w 10020924"/>
              <a:gd name="connsiteY72" fmla="*/ 1270566 h 2041903"/>
              <a:gd name="connsiteX73" fmla="*/ 3400240 w 10020924"/>
              <a:gd name="connsiteY73" fmla="*/ 1281756 h 2041903"/>
              <a:gd name="connsiteX74" fmla="*/ 3406134 w 10020924"/>
              <a:gd name="connsiteY74" fmla="*/ 1255736 h 2041903"/>
              <a:gd name="connsiteX75" fmla="*/ 3402657 w 10020924"/>
              <a:gd name="connsiteY75" fmla="*/ 1123946 h 2041903"/>
              <a:gd name="connsiteX76" fmla="*/ 3402657 w 10020924"/>
              <a:gd name="connsiteY76" fmla="*/ 463522 h 2041903"/>
              <a:gd name="connsiteX77" fmla="*/ 3639813 w 10020924"/>
              <a:gd name="connsiteY77" fmla="*/ 463522 h 2041903"/>
              <a:gd name="connsiteX78" fmla="*/ 3639813 w 10020924"/>
              <a:gd name="connsiteY78" fmla="*/ 1255333 h 2041903"/>
              <a:gd name="connsiteX79" fmla="*/ 3425426 w 10020924"/>
              <a:gd name="connsiteY79" fmla="*/ 1534727 h 2041903"/>
              <a:gd name="connsiteX80" fmla="*/ 3219125 w 10020924"/>
              <a:gd name="connsiteY80" fmla="*/ 1413949 h 2041903"/>
              <a:gd name="connsiteX81" fmla="*/ 2853165 w 10020924"/>
              <a:gd name="connsiteY81" fmla="*/ 716135 h 2041903"/>
              <a:gd name="connsiteX82" fmla="*/ 2834887 w 10020924"/>
              <a:gd name="connsiteY82" fmla="*/ 704930 h 2041903"/>
              <a:gd name="connsiteX83" fmla="*/ 2829009 w 10020924"/>
              <a:gd name="connsiteY83" fmla="*/ 730980 h 2041903"/>
              <a:gd name="connsiteX84" fmla="*/ 2832590 w 10020924"/>
              <a:gd name="connsiteY84" fmla="*/ 862725 h 2041903"/>
              <a:gd name="connsiteX85" fmla="*/ 2832590 w 10020924"/>
              <a:gd name="connsiteY85" fmla="*/ 1523194 h 2041903"/>
              <a:gd name="connsiteX86" fmla="*/ 2595360 w 10020924"/>
              <a:gd name="connsiteY86" fmla="*/ 1523194 h 2041903"/>
              <a:gd name="connsiteX87" fmla="*/ 2595360 w 10020924"/>
              <a:gd name="connsiteY87" fmla="*/ 731368 h 2041903"/>
              <a:gd name="connsiteX88" fmla="*/ 2809822 w 10020924"/>
              <a:gd name="connsiteY88" fmla="*/ 452019 h 2041903"/>
              <a:gd name="connsiteX89" fmla="*/ 1079247 w 10020924"/>
              <a:gd name="connsiteY89" fmla="*/ 330967 h 2041903"/>
              <a:gd name="connsiteX90" fmla="*/ 952084 w 10020924"/>
              <a:gd name="connsiteY90" fmla="*/ 465588 h 2041903"/>
              <a:gd name="connsiteX91" fmla="*/ 887125 w 10020924"/>
              <a:gd name="connsiteY91" fmla="*/ 684091 h 2041903"/>
              <a:gd name="connsiteX92" fmla="*/ 940315 w 10020924"/>
              <a:gd name="connsiteY92" fmla="*/ 833769 h 2041903"/>
              <a:gd name="connsiteX93" fmla="*/ 1079206 w 10020924"/>
              <a:gd name="connsiteY93" fmla="*/ 894946 h 2041903"/>
              <a:gd name="connsiteX94" fmla="*/ 1218097 w 10020924"/>
              <a:gd name="connsiteY94" fmla="*/ 833769 h 2041903"/>
              <a:gd name="connsiteX95" fmla="*/ 1271286 w 10020924"/>
              <a:gd name="connsiteY95" fmla="*/ 684091 h 2041903"/>
              <a:gd name="connsiteX96" fmla="*/ 1206328 w 10020924"/>
              <a:gd name="connsiteY96" fmla="*/ 465588 h 2041903"/>
              <a:gd name="connsiteX97" fmla="*/ 1079247 w 10020924"/>
              <a:gd name="connsiteY97" fmla="*/ 330967 h 2041903"/>
              <a:gd name="connsiteX98" fmla="*/ 805966 w 10020924"/>
              <a:gd name="connsiteY98" fmla="*/ 263259 h 2041903"/>
              <a:gd name="connsiteX99" fmla="*/ 446364 w 10020924"/>
              <a:gd name="connsiteY99" fmla="*/ 449558 h 2041903"/>
              <a:gd name="connsiteX100" fmla="*/ 316290 w 10020924"/>
              <a:gd name="connsiteY100" fmla="*/ 671430 h 2041903"/>
              <a:gd name="connsiteX101" fmla="*/ 265280 w 10020924"/>
              <a:gd name="connsiteY101" fmla="*/ 958605 h 2041903"/>
              <a:gd name="connsiteX102" fmla="*/ 329833 w 10020924"/>
              <a:gd name="connsiteY102" fmla="*/ 1280240 h 2041903"/>
              <a:gd name="connsiteX103" fmla="*/ 505249 w 10020924"/>
              <a:gd name="connsiteY103" fmla="*/ 1539802 h 2041903"/>
              <a:gd name="connsiteX104" fmla="*/ 764163 w 10020924"/>
              <a:gd name="connsiteY104" fmla="*/ 1713204 h 2041903"/>
              <a:gd name="connsiteX105" fmla="*/ 1079208 w 10020924"/>
              <a:gd name="connsiteY105" fmla="*/ 1776358 h 2041903"/>
              <a:gd name="connsiteX106" fmla="*/ 1394254 w 10020924"/>
              <a:gd name="connsiteY106" fmla="*/ 1713204 h 2041903"/>
              <a:gd name="connsiteX107" fmla="*/ 1653167 w 10020924"/>
              <a:gd name="connsiteY107" fmla="*/ 1539802 h 2041903"/>
              <a:gd name="connsiteX108" fmla="*/ 1828584 w 10020924"/>
              <a:gd name="connsiteY108" fmla="*/ 1280240 h 2041903"/>
              <a:gd name="connsiteX109" fmla="*/ 1893137 w 10020924"/>
              <a:gd name="connsiteY109" fmla="*/ 958605 h 2041903"/>
              <a:gd name="connsiteX110" fmla="*/ 1843297 w 10020924"/>
              <a:gd name="connsiteY110" fmla="*/ 674433 h 2041903"/>
              <a:gd name="connsiteX111" fmla="*/ 1715171 w 10020924"/>
              <a:gd name="connsiteY111" fmla="*/ 452650 h 2041903"/>
              <a:gd name="connsiteX112" fmla="*/ 1352451 w 10020924"/>
              <a:gd name="connsiteY112" fmla="*/ 263259 h 2041903"/>
              <a:gd name="connsiteX113" fmla="*/ 1489332 w 10020924"/>
              <a:gd name="connsiteY113" fmla="*/ 469668 h 2041903"/>
              <a:gd name="connsiteX114" fmla="*/ 1533501 w 10020924"/>
              <a:gd name="connsiteY114" fmla="*/ 697463 h 2041903"/>
              <a:gd name="connsiteX115" fmla="*/ 1395669 w 10020924"/>
              <a:gd name="connsiteY115" fmla="*/ 1031243 h 2041903"/>
              <a:gd name="connsiteX116" fmla="*/ 1079208 w 10020924"/>
              <a:gd name="connsiteY116" fmla="*/ 1160853 h 2041903"/>
              <a:gd name="connsiteX117" fmla="*/ 762748 w 10020924"/>
              <a:gd name="connsiteY117" fmla="*/ 1031243 h 2041903"/>
              <a:gd name="connsiteX118" fmla="*/ 624916 w 10020924"/>
              <a:gd name="connsiteY118" fmla="*/ 697463 h 2041903"/>
              <a:gd name="connsiteX119" fmla="*/ 673201 w 10020924"/>
              <a:gd name="connsiteY119" fmla="*/ 463015 h 2041903"/>
              <a:gd name="connsiteX120" fmla="*/ 805966 w 10020924"/>
              <a:gd name="connsiteY120" fmla="*/ 263259 h 2041903"/>
              <a:gd name="connsiteX121" fmla="*/ 817834 w 10020924"/>
              <a:gd name="connsiteY121" fmla="*/ 0 h 2041903"/>
              <a:gd name="connsiteX122" fmla="*/ 963091 w 10020924"/>
              <a:gd name="connsiteY122" fmla="*/ 14770 h 2041903"/>
              <a:gd name="connsiteX123" fmla="*/ 1079167 w 10020924"/>
              <a:gd name="connsiteY123" fmla="*/ 48893 h 2041903"/>
              <a:gd name="connsiteX124" fmla="*/ 1194646 w 10020924"/>
              <a:gd name="connsiteY124" fmla="*/ 14436 h 2041903"/>
              <a:gd name="connsiteX125" fmla="*/ 1340583 w 10020924"/>
              <a:gd name="connsiteY125" fmla="*/ 0 h 2041903"/>
              <a:gd name="connsiteX126" fmla="*/ 1649693 w 10020924"/>
              <a:gd name="connsiteY126" fmla="*/ 72213 h 2041903"/>
              <a:gd name="connsiteX127" fmla="*/ 1910677 w 10020924"/>
              <a:gd name="connsiteY127" fmla="*/ 272891 h 2041903"/>
              <a:gd name="connsiteX128" fmla="*/ 2091072 w 10020924"/>
              <a:gd name="connsiteY128" fmla="*/ 578096 h 2041903"/>
              <a:gd name="connsiteX129" fmla="*/ 2158417 w 10020924"/>
              <a:gd name="connsiteY129" fmla="*/ 963886 h 2041903"/>
              <a:gd name="connsiteX130" fmla="*/ 2071704 w 10020924"/>
              <a:gd name="connsiteY130" fmla="*/ 1388805 h 2041903"/>
              <a:gd name="connsiteX131" fmla="*/ 1837251 w 10020924"/>
              <a:gd name="connsiteY131" fmla="*/ 1730875 h 2041903"/>
              <a:gd name="connsiteX132" fmla="*/ 1493585 w 10020924"/>
              <a:gd name="connsiteY132" fmla="*/ 1958956 h 2041903"/>
              <a:gd name="connsiteX133" fmla="*/ 1079208 w 10020924"/>
              <a:gd name="connsiteY133" fmla="*/ 2041903 h 2041903"/>
              <a:gd name="connsiteX134" fmla="*/ 664832 w 10020924"/>
              <a:gd name="connsiteY134" fmla="*/ 1958956 h 2041903"/>
              <a:gd name="connsiteX135" fmla="*/ 321166 w 10020924"/>
              <a:gd name="connsiteY135" fmla="*/ 1730875 h 2041903"/>
              <a:gd name="connsiteX136" fmla="*/ 86713 w 10020924"/>
              <a:gd name="connsiteY136" fmla="*/ 1388805 h 2041903"/>
              <a:gd name="connsiteX137" fmla="*/ 0 w 10020924"/>
              <a:gd name="connsiteY137" fmla="*/ 963886 h 2041903"/>
              <a:gd name="connsiteX138" fmla="*/ 67345 w 10020924"/>
              <a:gd name="connsiteY138" fmla="*/ 578096 h 2041903"/>
              <a:gd name="connsiteX139" fmla="*/ 247740 w 10020924"/>
              <a:gd name="connsiteY139" fmla="*/ 272891 h 2041903"/>
              <a:gd name="connsiteX140" fmla="*/ 508723 w 10020924"/>
              <a:gd name="connsiteY140" fmla="*/ 72213 h 2041903"/>
              <a:gd name="connsiteX141" fmla="*/ 817834 w 10020924"/>
              <a:gd name="connsiteY141" fmla="*/ 0 h 204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0020924" h="2041903">
                <a:moveTo>
                  <a:pt x="9329240" y="1080290"/>
                </a:moveTo>
                <a:cubicBezTo>
                  <a:pt x="9292358" y="1080290"/>
                  <a:pt x="9251983" y="1096116"/>
                  <a:pt x="9251983" y="1187029"/>
                </a:cubicBezTo>
                <a:cubicBezTo>
                  <a:pt x="9251983" y="1277880"/>
                  <a:pt x="9292801" y="1296468"/>
                  <a:pt x="9329240" y="1296468"/>
                </a:cubicBezTo>
                <a:lnTo>
                  <a:pt x="9782722" y="1296468"/>
                </a:lnTo>
                <a:lnTo>
                  <a:pt x="9782722" y="1080290"/>
                </a:lnTo>
                <a:close/>
                <a:moveTo>
                  <a:pt x="7331825" y="1080290"/>
                </a:moveTo>
                <a:cubicBezTo>
                  <a:pt x="7294927" y="1080290"/>
                  <a:pt x="7254583" y="1096116"/>
                  <a:pt x="7254583" y="1187029"/>
                </a:cubicBezTo>
                <a:cubicBezTo>
                  <a:pt x="7254583" y="1277880"/>
                  <a:pt x="7295379" y="1296468"/>
                  <a:pt x="7331825" y="1296468"/>
                </a:cubicBezTo>
                <a:lnTo>
                  <a:pt x="7785307" y="1296468"/>
                </a:lnTo>
                <a:lnTo>
                  <a:pt x="7785307" y="1080290"/>
                </a:lnTo>
                <a:close/>
                <a:moveTo>
                  <a:pt x="6171264" y="689323"/>
                </a:moveTo>
                <a:lnTo>
                  <a:pt x="6171264" y="1297318"/>
                </a:lnTo>
                <a:lnTo>
                  <a:pt x="6558679" y="1297318"/>
                </a:lnTo>
                <a:cubicBezTo>
                  <a:pt x="6645146" y="1297318"/>
                  <a:pt x="6679368" y="1257837"/>
                  <a:pt x="6679368" y="1156413"/>
                </a:cubicBezTo>
                <a:lnTo>
                  <a:pt x="6679368" y="830244"/>
                </a:lnTo>
                <a:cubicBezTo>
                  <a:pt x="6679368" y="728827"/>
                  <a:pt x="6645146" y="689323"/>
                  <a:pt x="6558679" y="689323"/>
                </a:cubicBezTo>
                <a:close/>
                <a:moveTo>
                  <a:pt x="9072763" y="463851"/>
                </a:moveTo>
                <a:lnTo>
                  <a:pt x="9678449" y="463851"/>
                </a:lnTo>
                <a:cubicBezTo>
                  <a:pt x="9932730" y="463851"/>
                  <a:pt x="10020924" y="559816"/>
                  <a:pt x="10020924" y="826574"/>
                </a:cubicBezTo>
                <a:lnTo>
                  <a:pt x="10020924" y="1522671"/>
                </a:lnTo>
                <a:lnTo>
                  <a:pt x="9304207" y="1522671"/>
                </a:lnTo>
                <a:cubicBezTo>
                  <a:pt x="9111641" y="1522671"/>
                  <a:pt x="9015771" y="1435849"/>
                  <a:pt x="9015771" y="1219793"/>
                </a:cubicBezTo>
                <a:lnTo>
                  <a:pt x="9015771" y="1169781"/>
                </a:lnTo>
                <a:cubicBezTo>
                  <a:pt x="9015771" y="959714"/>
                  <a:pt x="9108248" y="866738"/>
                  <a:pt x="9294061" y="866738"/>
                </a:cubicBezTo>
                <a:lnTo>
                  <a:pt x="9782829" y="866738"/>
                </a:lnTo>
                <a:cubicBezTo>
                  <a:pt x="9782829" y="858122"/>
                  <a:pt x="9782707" y="829861"/>
                  <a:pt x="9782707" y="829349"/>
                </a:cubicBezTo>
                <a:cubicBezTo>
                  <a:pt x="9782707" y="727955"/>
                  <a:pt x="9749047" y="688428"/>
                  <a:pt x="9662481" y="688428"/>
                </a:cubicBezTo>
                <a:lnTo>
                  <a:pt x="9072763" y="688428"/>
                </a:lnTo>
                <a:close/>
                <a:moveTo>
                  <a:pt x="8071817" y="463851"/>
                </a:moveTo>
                <a:lnTo>
                  <a:pt x="8991911" y="463851"/>
                </a:lnTo>
                <a:lnTo>
                  <a:pt x="8991911" y="686668"/>
                </a:lnTo>
                <a:lnTo>
                  <a:pt x="8652240" y="686668"/>
                </a:lnTo>
                <a:lnTo>
                  <a:pt x="8652240" y="1522955"/>
                </a:lnTo>
                <a:lnTo>
                  <a:pt x="8411534" y="1522955"/>
                </a:lnTo>
                <a:lnTo>
                  <a:pt x="8411534" y="686668"/>
                </a:lnTo>
                <a:lnTo>
                  <a:pt x="8071817" y="686668"/>
                </a:lnTo>
                <a:close/>
                <a:moveTo>
                  <a:pt x="7075333" y="463851"/>
                </a:moveTo>
                <a:lnTo>
                  <a:pt x="7681075" y="463851"/>
                </a:lnTo>
                <a:cubicBezTo>
                  <a:pt x="7935303" y="463851"/>
                  <a:pt x="8023424" y="559816"/>
                  <a:pt x="8023417" y="826574"/>
                </a:cubicBezTo>
                <a:lnTo>
                  <a:pt x="8023417" y="1522671"/>
                </a:lnTo>
                <a:lnTo>
                  <a:pt x="7306759" y="1522671"/>
                </a:lnTo>
                <a:cubicBezTo>
                  <a:pt x="7114170" y="1522671"/>
                  <a:pt x="7018293" y="1435849"/>
                  <a:pt x="7018293" y="1219793"/>
                </a:cubicBezTo>
                <a:lnTo>
                  <a:pt x="7018293" y="1169781"/>
                </a:lnTo>
                <a:cubicBezTo>
                  <a:pt x="7018293" y="959714"/>
                  <a:pt x="7110792" y="866738"/>
                  <a:pt x="7296628" y="866738"/>
                </a:cubicBezTo>
                <a:lnTo>
                  <a:pt x="7785307" y="866738"/>
                </a:lnTo>
                <a:lnTo>
                  <a:pt x="7785307" y="829349"/>
                </a:lnTo>
                <a:cubicBezTo>
                  <a:pt x="7785307" y="727955"/>
                  <a:pt x="7751547" y="688428"/>
                  <a:pt x="7665080" y="688428"/>
                </a:cubicBezTo>
                <a:lnTo>
                  <a:pt x="7075333" y="688428"/>
                </a:lnTo>
                <a:close/>
                <a:moveTo>
                  <a:pt x="5930572" y="463851"/>
                </a:moveTo>
                <a:lnTo>
                  <a:pt x="6574718" y="463851"/>
                </a:lnTo>
                <a:cubicBezTo>
                  <a:pt x="6817412" y="463851"/>
                  <a:pt x="6925013" y="557409"/>
                  <a:pt x="6925013" y="834884"/>
                </a:cubicBezTo>
                <a:lnTo>
                  <a:pt x="6925013" y="1151743"/>
                </a:lnTo>
                <a:cubicBezTo>
                  <a:pt x="6925013" y="1394650"/>
                  <a:pt x="6843589" y="1522671"/>
                  <a:pt x="6585968" y="1522671"/>
                </a:cubicBezTo>
                <a:lnTo>
                  <a:pt x="5930572" y="1522671"/>
                </a:lnTo>
                <a:close/>
                <a:moveTo>
                  <a:pt x="4717895" y="463851"/>
                </a:moveTo>
                <a:lnTo>
                  <a:pt x="5638093" y="463851"/>
                </a:lnTo>
                <a:lnTo>
                  <a:pt x="5638093" y="686668"/>
                </a:lnTo>
                <a:lnTo>
                  <a:pt x="5298318" y="686668"/>
                </a:lnTo>
                <a:lnTo>
                  <a:pt x="5298318" y="1522955"/>
                </a:lnTo>
                <a:lnTo>
                  <a:pt x="5057626" y="1522955"/>
                </a:lnTo>
                <a:lnTo>
                  <a:pt x="5057626" y="686668"/>
                </a:lnTo>
                <a:lnTo>
                  <a:pt x="4717895" y="686668"/>
                </a:lnTo>
                <a:close/>
                <a:moveTo>
                  <a:pt x="3721291" y="463851"/>
                </a:moveTo>
                <a:lnTo>
                  <a:pt x="4641430" y="463851"/>
                </a:lnTo>
                <a:lnTo>
                  <a:pt x="4641430" y="686668"/>
                </a:lnTo>
                <a:lnTo>
                  <a:pt x="4301654" y="686668"/>
                </a:lnTo>
                <a:lnTo>
                  <a:pt x="4301654" y="1522955"/>
                </a:lnTo>
                <a:lnTo>
                  <a:pt x="4061067" y="1522955"/>
                </a:lnTo>
                <a:lnTo>
                  <a:pt x="4061067" y="686668"/>
                </a:lnTo>
                <a:lnTo>
                  <a:pt x="3721291" y="686668"/>
                </a:lnTo>
                <a:close/>
                <a:moveTo>
                  <a:pt x="2809822" y="452019"/>
                </a:moveTo>
                <a:cubicBezTo>
                  <a:pt x="2915562" y="452019"/>
                  <a:pt x="2970732" y="501487"/>
                  <a:pt x="3016077" y="572753"/>
                </a:cubicBezTo>
                <a:cubicBezTo>
                  <a:pt x="3055320" y="634446"/>
                  <a:pt x="3376830" y="1260842"/>
                  <a:pt x="3381948" y="1270566"/>
                </a:cubicBezTo>
                <a:cubicBezTo>
                  <a:pt x="3386677" y="1279328"/>
                  <a:pt x="3393442" y="1285729"/>
                  <a:pt x="3400240" y="1281756"/>
                </a:cubicBezTo>
                <a:cubicBezTo>
                  <a:pt x="3406237" y="1278349"/>
                  <a:pt x="3406646" y="1267378"/>
                  <a:pt x="3406134" y="1255736"/>
                </a:cubicBezTo>
                <a:cubicBezTo>
                  <a:pt x="3405492" y="1241619"/>
                  <a:pt x="3402657" y="1171378"/>
                  <a:pt x="3402657" y="1123946"/>
                </a:cubicBezTo>
                <a:lnTo>
                  <a:pt x="3402657" y="463522"/>
                </a:lnTo>
                <a:lnTo>
                  <a:pt x="3639813" y="463522"/>
                </a:lnTo>
                <a:lnTo>
                  <a:pt x="3639813" y="1255333"/>
                </a:lnTo>
                <a:cubicBezTo>
                  <a:pt x="3639813" y="1491113"/>
                  <a:pt x="3523557" y="1534727"/>
                  <a:pt x="3425426" y="1534727"/>
                </a:cubicBezTo>
                <a:cubicBezTo>
                  <a:pt x="3319670" y="1534727"/>
                  <a:pt x="3264509" y="1485221"/>
                  <a:pt x="3219125" y="1413949"/>
                </a:cubicBezTo>
                <a:cubicBezTo>
                  <a:pt x="3155813" y="1314503"/>
                  <a:pt x="2857763" y="724966"/>
                  <a:pt x="2853165" y="716135"/>
                </a:cubicBezTo>
                <a:cubicBezTo>
                  <a:pt x="2848558" y="707335"/>
                  <a:pt x="2841793" y="701034"/>
                  <a:pt x="2834887" y="704930"/>
                </a:cubicBezTo>
                <a:cubicBezTo>
                  <a:pt x="2829005" y="708344"/>
                  <a:pt x="2828497" y="719338"/>
                  <a:pt x="2829009" y="730980"/>
                </a:cubicBezTo>
                <a:cubicBezTo>
                  <a:pt x="2829628" y="745090"/>
                  <a:pt x="2832590" y="815378"/>
                  <a:pt x="2832590" y="862725"/>
                </a:cubicBezTo>
                <a:lnTo>
                  <a:pt x="2832590" y="1523194"/>
                </a:lnTo>
                <a:lnTo>
                  <a:pt x="2595360" y="1523194"/>
                </a:lnTo>
                <a:lnTo>
                  <a:pt x="2595360" y="731368"/>
                </a:lnTo>
                <a:cubicBezTo>
                  <a:pt x="2595360" y="495611"/>
                  <a:pt x="2711606" y="452019"/>
                  <a:pt x="2809822" y="452019"/>
                </a:cubicBezTo>
                <a:close/>
                <a:moveTo>
                  <a:pt x="1079247" y="330967"/>
                </a:moveTo>
                <a:cubicBezTo>
                  <a:pt x="1039101" y="354484"/>
                  <a:pt x="989740" y="403598"/>
                  <a:pt x="952084" y="465588"/>
                </a:cubicBezTo>
                <a:cubicBezTo>
                  <a:pt x="914427" y="527577"/>
                  <a:pt x="887125" y="603548"/>
                  <a:pt x="887125" y="684091"/>
                </a:cubicBezTo>
                <a:cubicBezTo>
                  <a:pt x="887125" y="743091"/>
                  <a:pt x="906578" y="795805"/>
                  <a:pt x="940315" y="833769"/>
                </a:cubicBezTo>
                <a:cubicBezTo>
                  <a:pt x="974052" y="871732"/>
                  <a:pt x="1022072" y="894946"/>
                  <a:pt x="1079206" y="894946"/>
                </a:cubicBezTo>
                <a:cubicBezTo>
                  <a:pt x="1136340" y="894946"/>
                  <a:pt x="1184360" y="871732"/>
                  <a:pt x="1218097" y="833769"/>
                </a:cubicBezTo>
                <a:cubicBezTo>
                  <a:pt x="1251833" y="795805"/>
                  <a:pt x="1271286" y="743091"/>
                  <a:pt x="1271286" y="684091"/>
                </a:cubicBezTo>
                <a:cubicBezTo>
                  <a:pt x="1271286" y="603548"/>
                  <a:pt x="1243984" y="527577"/>
                  <a:pt x="1206328" y="465588"/>
                </a:cubicBezTo>
                <a:cubicBezTo>
                  <a:pt x="1168672" y="403598"/>
                  <a:pt x="1110735" y="347874"/>
                  <a:pt x="1079247" y="330967"/>
                </a:cubicBezTo>
                <a:close/>
                <a:moveTo>
                  <a:pt x="805966" y="263259"/>
                </a:moveTo>
                <a:cubicBezTo>
                  <a:pt x="686954" y="257894"/>
                  <a:pt x="551782" y="326830"/>
                  <a:pt x="446364" y="449558"/>
                </a:cubicBezTo>
                <a:cubicBezTo>
                  <a:pt x="393654" y="510922"/>
                  <a:pt x="348383" y="585734"/>
                  <a:pt x="316290" y="671430"/>
                </a:cubicBezTo>
                <a:cubicBezTo>
                  <a:pt x="284196" y="757125"/>
                  <a:pt x="265280" y="853705"/>
                  <a:pt x="265280" y="958605"/>
                </a:cubicBezTo>
                <a:cubicBezTo>
                  <a:pt x="265280" y="1073486"/>
                  <a:pt x="288318" y="1182036"/>
                  <a:pt x="329833" y="1280240"/>
                </a:cubicBezTo>
                <a:cubicBezTo>
                  <a:pt x="371348" y="1378444"/>
                  <a:pt x="431341" y="1466303"/>
                  <a:pt x="505249" y="1539802"/>
                </a:cubicBezTo>
                <a:cubicBezTo>
                  <a:pt x="579158" y="1613301"/>
                  <a:pt x="666983" y="1672440"/>
                  <a:pt x="764163" y="1713204"/>
                </a:cubicBezTo>
                <a:cubicBezTo>
                  <a:pt x="861343" y="1753969"/>
                  <a:pt x="967878" y="1776358"/>
                  <a:pt x="1079208" y="1776358"/>
                </a:cubicBezTo>
                <a:cubicBezTo>
                  <a:pt x="1190538" y="1776358"/>
                  <a:pt x="1297074" y="1753969"/>
                  <a:pt x="1394254" y="1713204"/>
                </a:cubicBezTo>
                <a:cubicBezTo>
                  <a:pt x="1491434" y="1672440"/>
                  <a:pt x="1579259" y="1613301"/>
                  <a:pt x="1653167" y="1539802"/>
                </a:cubicBezTo>
                <a:cubicBezTo>
                  <a:pt x="1727076" y="1466303"/>
                  <a:pt x="1787068" y="1378444"/>
                  <a:pt x="1828584" y="1280240"/>
                </a:cubicBezTo>
                <a:cubicBezTo>
                  <a:pt x="1870099" y="1182036"/>
                  <a:pt x="1893137" y="1073486"/>
                  <a:pt x="1893137" y="958605"/>
                </a:cubicBezTo>
                <a:cubicBezTo>
                  <a:pt x="1893137" y="855344"/>
                  <a:pt x="1874740" y="759689"/>
                  <a:pt x="1843297" y="674433"/>
                </a:cubicBezTo>
                <a:cubicBezTo>
                  <a:pt x="1811852" y="589176"/>
                  <a:pt x="1767361" y="514318"/>
                  <a:pt x="1715171" y="452650"/>
                </a:cubicBezTo>
                <a:cubicBezTo>
                  <a:pt x="1610792" y="329313"/>
                  <a:pt x="1475621" y="258738"/>
                  <a:pt x="1352451" y="263259"/>
                </a:cubicBezTo>
                <a:cubicBezTo>
                  <a:pt x="1412945" y="322179"/>
                  <a:pt x="1458865" y="394141"/>
                  <a:pt x="1489332" y="469668"/>
                </a:cubicBezTo>
                <a:cubicBezTo>
                  <a:pt x="1519800" y="545194"/>
                  <a:pt x="1534815" y="624285"/>
                  <a:pt x="1533501" y="697463"/>
                </a:cubicBezTo>
                <a:cubicBezTo>
                  <a:pt x="1533501" y="833577"/>
                  <a:pt x="1479467" y="949424"/>
                  <a:pt x="1395669" y="1031243"/>
                </a:cubicBezTo>
                <a:cubicBezTo>
                  <a:pt x="1311871" y="1113062"/>
                  <a:pt x="1198308" y="1160853"/>
                  <a:pt x="1079208" y="1160853"/>
                </a:cubicBezTo>
                <a:cubicBezTo>
                  <a:pt x="960109" y="1160853"/>
                  <a:pt x="846546" y="1113062"/>
                  <a:pt x="762748" y="1031243"/>
                </a:cubicBezTo>
                <a:cubicBezTo>
                  <a:pt x="678950" y="949424"/>
                  <a:pt x="624916" y="833577"/>
                  <a:pt x="624916" y="697463"/>
                </a:cubicBezTo>
                <a:cubicBezTo>
                  <a:pt x="624916" y="618236"/>
                  <a:pt x="642018" y="537734"/>
                  <a:pt x="673201" y="463015"/>
                </a:cubicBezTo>
                <a:cubicBezTo>
                  <a:pt x="704383" y="388296"/>
                  <a:pt x="749646" y="319359"/>
                  <a:pt x="805966" y="263259"/>
                </a:cubicBezTo>
                <a:close/>
                <a:moveTo>
                  <a:pt x="817834" y="0"/>
                </a:moveTo>
                <a:cubicBezTo>
                  <a:pt x="866589" y="0"/>
                  <a:pt x="917272" y="5772"/>
                  <a:pt x="963091" y="14770"/>
                </a:cubicBezTo>
                <a:cubicBezTo>
                  <a:pt x="1008909" y="23768"/>
                  <a:pt x="1049865" y="35991"/>
                  <a:pt x="1079167" y="48893"/>
                </a:cubicBezTo>
                <a:cubicBezTo>
                  <a:pt x="1107617" y="35545"/>
                  <a:pt x="1148593" y="23322"/>
                  <a:pt x="1194646" y="14436"/>
                </a:cubicBezTo>
                <a:cubicBezTo>
                  <a:pt x="1240699" y="5549"/>
                  <a:pt x="1291827" y="0"/>
                  <a:pt x="1340583" y="0"/>
                </a:cubicBezTo>
                <a:cubicBezTo>
                  <a:pt x="1448034" y="0"/>
                  <a:pt x="1552874" y="25401"/>
                  <a:pt x="1649693" y="72213"/>
                </a:cubicBezTo>
                <a:cubicBezTo>
                  <a:pt x="1746513" y="119025"/>
                  <a:pt x="1835310" y="187248"/>
                  <a:pt x="1910677" y="272891"/>
                </a:cubicBezTo>
                <a:cubicBezTo>
                  <a:pt x="1986043" y="358535"/>
                  <a:pt x="2047978" y="461600"/>
                  <a:pt x="2091072" y="578096"/>
                </a:cubicBezTo>
                <a:cubicBezTo>
                  <a:pt x="2134165" y="694592"/>
                  <a:pt x="2158417" y="824518"/>
                  <a:pt x="2158417" y="963886"/>
                </a:cubicBezTo>
                <a:cubicBezTo>
                  <a:pt x="2158417" y="1115873"/>
                  <a:pt x="2127372" y="1259243"/>
                  <a:pt x="2071704" y="1388805"/>
                </a:cubicBezTo>
                <a:cubicBezTo>
                  <a:pt x="2016036" y="1518366"/>
                  <a:pt x="1935744" y="1634120"/>
                  <a:pt x="1837251" y="1730875"/>
                </a:cubicBezTo>
                <a:cubicBezTo>
                  <a:pt x="1738759" y="1827631"/>
                  <a:pt x="1622064" y="1905388"/>
                  <a:pt x="1493585" y="1958956"/>
                </a:cubicBezTo>
                <a:cubicBezTo>
                  <a:pt x="1365105" y="2012524"/>
                  <a:pt x="1224841" y="2041903"/>
                  <a:pt x="1079208" y="2041903"/>
                </a:cubicBezTo>
                <a:cubicBezTo>
                  <a:pt x="933576" y="2041903"/>
                  <a:pt x="793312" y="2012524"/>
                  <a:pt x="664832" y="1958956"/>
                </a:cubicBezTo>
                <a:cubicBezTo>
                  <a:pt x="536353" y="1905388"/>
                  <a:pt x="419658" y="1827631"/>
                  <a:pt x="321166" y="1730875"/>
                </a:cubicBezTo>
                <a:cubicBezTo>
                  <a:pt x="222673" y="1634120"/>
                  <a:pt x="142381" y="1518366"/>
                  <a:pt x="86713" y="1388805"/>
                </a:cubicBezTo>
                <a:cubicBezTo>
                  <a:pt x="31045" y="1259243"/>
                  <a:pt x="0" y="1115873"/>
                  <a:pt x="0" y="963886"/>
                </a:cubicBezTo>
                <a:cubicBezTo>
                  <a:pt x="0" y="824518"/>
                  <a:pt x="24252" y="694592"/>
                  <a:pt x="67345" y="578096"/>
                </a:cubicBezTo>
                <a:cubicBezTo>
                  <a:pt x="110439" y="461600"/>
                  <a:pt x="172374" y="358535"/>
                  <a:pt x="247740" y="272891"/>
                </a:cubicBezTo>
                <a:cubicBezTo>
                  <a:pt x="323106" y="187248"/>
                  <a:pt x="411904" y="119025"/>
                  <a:pt x="508723" y="72213"/>
                </a:cubicBezTo>
                <a:cubicBezTo>
                  <a:pt x="605542" y="25401"/>
                  <a:pt x="710382" y="0"/>
                  <a:pt x="817834" y="0"/>
                </a:cubicBezTo>
                <a:close/>
              </a:path>
            </a:pathLst>
          </a:custGeom>
          <a:solidFill>
            <a:srgbClr val="0072BC"/>
          </a:solidFill>
          <a:ln w="7639"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F22F45FB-5D53-50F2-AC41-3DB6DB8EFF8B}"/>
              </a:ext>
            </a:extLst>
          </p:cNvPr>
          <p:cNvSpPr txBox="1"/>
          <p:nvPr userDrawn="1">
            <p:extLst>
              <p:ext uri="{1162E1C5-73C7-4A58-AE30-91384D911F3F}">
                <p184:classification xmlns:p184="http://schemas.microsoft.com/office/powerpoint/2018/4/main" val="ftr"/>
              </p:ext>
            </p:extLst>
          </p:nvPr>
        </p:nvSpPr>
        <p:spPr>
          <a:xfrm>
            <a:off x="5516563" y="6672580"/>
            <a:ext cx="1187450" cy="121920"/>
          </a:xfrm>
          <a:prstGeom prst="rect">
            <a:avLst/>
          </a:prstGeom>
        </p:spPr>
        <p:txBody>
          <a:bodyPr horzOverflow="overflow" lIns="0" tIns="0" rIns="0" bIns="0">
            <a:spAutoFit/>
          </a:bodyPr>
          <a:lstStyle/>
          <a:p>
            <a:pPr algn="l"/>
            <a:r>
              <a:rPr lang="hu-H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2498085871"/>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Lst>
  <p:hf hdr="0"/>
  <p:txStyles>
    <p:titleStyle>
      <a:lvl1pPr algn="l" defTabSz="914400" rtl="0" eaLnBrk="1" latinLnBrk="0" hangingPunct="1">
        <a:lnSpc>
          <a:spcPct val="100000"/>
        </a:lnSpc>
        <a:spcBef>
          <a:spcPct val="0"/>
        </a:spcBef>
        <a:buNone/>
        <a:defRPr lang="en-US" sz="4800" b="0" i="0" kern="1200" dirty="0">
          <a:solidFill>
            <a:schemeClr val="bg1"/>
          </a:solidFill>
          <a:latin typeface="Georgia" panose="02040502050405020303" pitchFamily="18" charset="0"/>
          <a:ea typeface="+mj-ea"/>
          <a:cs typeface="Times New Roman" panose="02020603050405020304" pitchFamily="18"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2000" b="0" i="0" kern="1200" dirty="0" smtClean="0">
          <a:solidFill>
            <a:srgbClr val="F8F8F8"/>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Date">
            <a:extLst>
              <a:ext uri="{FF2B5EF4-FFF2-40B4-BE49-F238E27FC236}">
                <a16:creationId xmlns:a16="http://schemas.microsoft.com/office/drawing/2014/main" id="{349E4B0B-2645-B2A3-8226-132DADE9E06F}"/>
              </a:ext>
              <a:ext uri="{C183D7F6-B498-43B3-948B-1728B52AA6E4}">
                <adec:decorative xmlns:adec="http://schemas.microsoft.com/office/drawing/2017/decorative" val="1"/>
              </a:ext>
            </a:extLst>
          </p:cNvPr>
          <p:cNvSpPr>
            <a:spLocks noGrp="1"/>
          </p:cNvSpPr>
          <p:nvPr>
            <p:ph type="dt" sz="half" idx="2"/>
          </p:nvPr>
        </p:nvSpPr>
        <p:spPr>
          <a:xfrm>
            <a:off x="381000" y="6400800"/>
            <a:ext cx="914400" cy="304800"/>
          </a:xfrm>
          <a:prstGeom prst="rect">
            <a:avLst/>
          </a:prstGeom>
          <a:ln w="3175">
            <a:noFill/>
          </a:ln>
        </p:spPr>
        <p:txBody>
          <a:bodyPr vert="horz" lIns="0" tIns="0" rIns="0" bIns="0" rtlCol="0" anchor="ctr"/>
          <a:lstStyle>
            <a:lvl1pPr algn="l">
              <a:defRPr sz="800">
                <a:solidFill>
                  <a:srgbClr val="050D24"/>
                </a:solidFill>
              </a:defRPr>
            </a:lvl1pPr>
          </a:lstStyle>
          <a:p>
            <a:r>
              <a:rPr lang="en-US" noProof="0"/>
              <a:t>January 2026</a:t>
            </a:r>
          </a:p>
        </p:txBody>
      </p:sp>
      <p:sp>
        <p:nvSpPr>
          <p:cNvPr id="8" name="Legal">
            <a:extLst>
              <a:ext uri="{FF2B5EF4-FFF2-40B4-BE49-F238E27FC236}">
                <a16:creationId xmlns:a16="http://schemas.microsoft.com/office/drawing/2014/main" id="{ED1211A4-6D56-BCC0-9645-3000A06B6251}"/>
              </a:ext>
              <a:ext uri="{C183D7F6-B498-43B3-948B-1728B52AA6E4}">
                <adec:decorative xmlns:adec="http://schemas.microsoft.com/office/drawing/2017/decorative" val="1"/>
              </a:ext>
            </a:extLst>
          </p:cNvPr>
          <p:cNvSpPr>
            <a:spLocks noGrp="1"/>
          </p:cNvSpPr>
          <p:nvPr>
            <p:ph type="ftr" sz="quarter" idx="3"/>
          </p:nvPr>
        </p:nvSpPr>
        <p:spPr>
          <a:xfrm>
            <a:off x="1371599" y="6400800"/>
            <a:ext cx="4114801" cy="304800"/>
          </a:xfrm>
          <a:prstGeom prst="rect">
            <a:avLst/>
          </a:prstGeom>
          <a:ln w="3175">
            <a:noFill/>
          </a:ln>
        </p:spPr>
        <p:txBody>
          <a:bodyPr vert="horz" lIns="0" tIns="0" rIns="0" bIns="0" rtlCol="0" anchor="ctr"/>
          <a:lstStyle>
            <a:lvl1pPr algn="l">
              <a:defRPr sz="800" b="0" i="0">
                <a:solidFill>
                  <a:srgbClr val="050D24"/>
                </a:solidFill>
                <a:latin typeface="Arial" panose="020B0604020202020204" pitchFamily="34" charset="0"/>
              </a:defRPr>
            </a:lvl1pPr>
          </a:lstStyle>
          <a:p>
            <a:r>
              <a:rPr lang="en-US" noProof="0"/>
              <a:t>© 2026 NTT DATA, Inc.</a:t>
            </a:r>
          </a:p>
        </p:txBody>
      </p:sp>
      <p:sp>
        <p:nvSpPr>
          <p:cNvPr id="6" name="Slide Number">
            <a:extLst>
              <a:ext uri="{FF2B5EF4-FFF2-40B4-BE49-F238E27FC236}">
                <a16:creationId xmlns:a16="http://schemas.microsoft.com/office/drawing/2014/main" id="{6CCEEA4F-B2F9-F5FD-831B-C14426169E81}"/>
              </a:ext>
            </a:extLst>
          </p:cNvPr>
          <p:cNvSpPr>
            <a:spLocks noGrp="1"/>
          </p:cNvSpPr>
          <p:nvPr>
            <p:ph type="sldNum" sz="quarter" idx="4"/>
          </p:nvPr>
        </p:nvSpPr>
        <p:spPr>
          <a:xfrm>
            <a:off x="5562600" y="6400800"/>
            <a:ext cx="1066800" cy="304800"/>
          </a:xfrm>
          <a:prstGeom prst="rect">
            <a:avLst/>
          </a:prstGeom>
          <a:ln w="3175">
            <a:noFill/>
          </a:ln>
        </p:spPr>
        <p:txBody>
          <a:bodyPr lIns="0" tIns="0" rIns="0" bIns="0" anchor="ctr"/>
          <a:lstStyle>
            <a:lvl1pPr>
              <a:defRPr lang="en-US" sz="800" noProof="0" smtClean="0">
                <a:solidFill>
                  <a:schemeClr val="tx2"/>
                </a:solidFill>
              </a:defRPr>
            </a:lvl1pPr>
          </a:lstStyle>
          <a:p>
            <a:pPr algn="ctr"/>
            <a:fld id="{83ADEA99-682E-4231-A4C9-95AE759D37D5}" type="slidenum">
              <a:rPr lang="en-US" smtClean="0"/>
              <a:pPr algn="ctr"/>
              <a:t>‹#›</a:t>
            </a:fld>
            <a:endParaRPr lang="en-US"/>
          </a:p>
        </p:txBody>
      </p:sp>
      <p:sp>
        <p:nvSpPr>
          <p:cNvPr id="2" name="NTT DATA Global Logo">
            <a:extLst>
              <a:ext uri="{FF2B5EF4-FFF2-40B4-BE49-F238E27FC236}">
                <a16:creationId xmlns:a16="http://schemas.microsoft.com/office/drawing/2014/main" id="{BCFF8549-A65D-657A-573F-06333E7CA78B}"/>
              </a:ext>
            </a:extLst>
          </p:cNvPr>
          <p:cNvSpPr/>
          <p:nvPr userDrawn="1"/>
        </p:nvSpPr>
        <p:spPr bwMode="black">
          <a:xfrm>
            <a:off x="10588752" y="6428232"/>
            <a:ext cx="1211639" cy="246888"/>
          </a:xfrm>
          <a:custGeom>
            <a:avLst/>
            <a:gdLst>
              <a:gd name="connsiteX0" fmla="*/ 9329240 w 10020924"/>
              <a:gd name="connsiteY0" fmla="*/ 1080290 h 2041903"/>
              <a:gd name="connsiteX1" fmla="*/ 9251983 w 10020924"/>
              <a:gd name="connsiteY1" fmla="*/ 1187029 h 2041903"/>
              <a:gd name="connsiteX2" fmla="*/ 9329240 w 10020924"/>
              <a:gd name="connsiteY2" fmla="*/ 1296468 h 2041903"/>
              <a:gd name="connsiteX3" fmla="*/ 9782722 w 10020924"/>
              <a:gd name="connsiteY3" fmla="*/ 1296468 h 2041903"/>
              <a:gd name="connsiteX4" fmla="*/ 9782722 w 10020924"/>
              <a:gd name="connsiteY4" fmla="*/ 1080290 h 2041903"/>
              <a:gd name="connsiteX5" fmla="*/ 7331825 w 10020924"/>
              <a:gd name="connsiteY5" fmla="*/ 1080290 h 2041903"/>
              <a:gd name="connsiteX6" fmla="*/ 7254583 w 10020924"/>
              <a:gd name="connsiteY6" fmla="*/ 1187029 h 2041903"/>
              <a:gd name="connsiteX7" fmla="*/ 7331825 w 10020924"/>
              <a:gd name="connsiteY7" fmla="*/ 1296468 h 2041903"/>
              <a:gd name="connsiteX8" fmla="*/ 7785307 w 10020924"/>
              <a:gd name="connsiteY8" fmla="*/ 1296468 h 2041903"/>
              <a:gd name="connsiteX9" fmla="*/ 7785307 w 10020924"/>
              <a:gd name="connsiteY9" fmla="*/ 1080290 h 2041903"/>
              <a:gd name="connsiteX10" fmla="*/ 6171264 w 10020924"/>
              <a:gd name="connsiteY10" fmla="*/ 689323 h 2041903"/>
              <a:gd name="connsiteX11" fmla="*/ 6171264 w 10020924"/>
              <a:gd name="connsiteY11" fmla="*/ 1297318 h 2041903"/>
              <a:gd name="connsiteX12" fmla="*/ 6558679 w 10020924"/>
              <a:gd name="connsiteY12" fmla="*/ 1297318 h 2041903"/>
              <a:gd name="connsiteX13" fmla="*/ 6679368 w 10020924"/>
              <a:gd name="connsiteY13" fmla="*/ 1156413 h 2041903"/>
              <a:gd name="connsiteX14" fmla="*/ 6679368 w 10020924"/>
              <a:gd name="connsiteY14" fmla="*/ 830244 h 2041903"/>
              <a:gd name="connsiteX15" fmla="*/ 6558679 w 10020924"/>
              <a:gd name="connsiteY15" fmla="*/ 689323 h 2041903"/>
              <a:gd name="connsiteX16" fmla="*/ 9072763 w 10020924"/>
              <a:gd name="connsiteY16" fmla="*/ 463851 h 2041903"/>
              <a:gd name="connsiteX17" fmla="*/ 9678449 w 10020924"/>
              <a:gd name="connsiteY17" fmla="*/ 463851 h 2041903"/>
              <a:gd name="connsiteX18" fmla="*/ 10020924 w 10020924"/>
              <a:gd name="connsiteY18" fmla="*/ 826574 h 2041903"/>
              <a:gd name="connsiteX19" fmla="*/ 10020924 w 10020924"/>
              <a:gd name="connsiteY19" fmla="*/ 1522671 h 2041903"/>
              <a:gd name="connsiteX20" fmla="*/ 9304207 w 10020924"/>
              <a:gd name="connsiteY20" fmla="*/ 1522671 h 2041903"/>
              <a:gd name="connsiteX21" fmla="*/ 9015771 w 10020924"/>
              <a:gd name="connsiteY21" fmla="*/ 1219793 h 2041903"/>
              <a:gd name="connsiteX22" fmla="*/ 9015771 w 10020924"/>
              <a:gd name="connsiteY22" fmla="*/ 1169781 h 2041903"/>
              <a:gd name="connsiteX23" fmla="*/ 9294061 w 10020924"/>
              <a:gd name="connsiteY23" fmla="*/ 866738 h 2041903"/>
              <a:gd name="connsiteX24" fmla="*/ 9782829 w 10020924"/>
              <a:gd name="connsiteY24" fmla="*/ 866738 h 2041903"/>
              <a:gd name="connsiteX25" fmla="*/ 9782707 w 10020924"/>
              <a:gd name="connsiteY25" fmla="*/ 829349 h 2041903"/>
              <a:gd name="connsiteX26" fmla="*/ 9662481 w 10020924"/>
              <a:gd name="connsiteY26" fmla="*/ 688428 h 2041903"/>
              <a:gd name="connsiteX27" fmla="*/ 9072763 w 10020924"/>
              <a:gd name="connsiteY27" fmla="*/ 688428 h 2041903"/>
              <a:gd name="connsiteX28" fmla="*/ 8071817 w 10020924"/>
              <a:gd name="connsiteY28" fmla="*/ 463851 h 2041903"/>
              <a:gd name="connsiteX29" fmla="*/ 8991911 w 10020924"/>
              <a:gd name="connsiteY29" fmla="*/ 463851 h 2041903"/>
              <a:gd name="connsiteX30" fmla="*/ 8991911 w 10020924"/>
              <a:gd name="connsiteY30" fmla="*/ 686668 h 2041903"/>
              <a:gd name="connsiteX31" fmla="*/ 8652240 w 10020924"/>
              <a:gd name="connsiteY31" fmla="*/ 686668 h 2041903"/>
              <a:gd name="connsiteX32" fmla="*/ 8652240 w 10020924"/>
              <a:gd name="connsiteY32" fmla="*/ 1522955 h 2041903"/>
              <a:gd name="connsiteX33" fmla="*/ 8411534 w 10020924"/>
              <a:gd name="connsiteY33" fmla="*/ 1522955 h 2041903"/>
              <a:gd name="connsiteX34" fmla="*/ 8411534 w 10020924"/>
              <a:gd name="connsiteY34" fmla="*/ 686668 h 2041903"/>
              <a:gd name="connsiteX35" fmla="*/ 8071817 w 10020924"/>
              <a:gd name="connsiteY35" fmla="*/ 686668 h 2041903"/>
              <a:gd name="connsiteX36" fmla="*/ 7075333 w 10020924"/>
              <a:gd name="connsiteY36" fmla="*/ 463851 h 2041903"/>
              <a:gd name="connsiteX37" fmla="*/ 7681075 w 10020924"/>
              <a:gd name="connsiteY37" fmla="*/ 463851 h 2041903"/>
              <a:gd name="connsiteX38" fmla="*/ 8023417 w 10020924"/>
              <a:gd name="connsiteY38" fmla="*/ 826574 h 2041903"/>
              <a:gd name="connsiteX39" fmla="*/ 8023417 w 10020924"/>
              <a:gd name="connsiteY39" fmla="*/ 1522671 h 2041903"/>
              <a:gd name="connsiteX40" fmla="*/ 7306759 w 10020924"/>
              <a:gd name="connsiteY40" fmla="*/ 1522671 h 2041903"/>
              <a:gd name="connsiteX41" fmla="*/ 7018293 w 10020924"/>
              <a:gd name="connsiteY41" fmla="*/ 1219793 h 2041903"/>
              <a:gd name="connsiteX42" fmla="*/ 7018293 w 10020924"/>
              <a:gd name="connsiteY42" fmla="*/ 1169781 h 2041903"/>
              <a:gd name="connsiteX43" fmla="*/ 7296628 w 10020924"/>
              <a:gd name="connsiteY43" fmla="*/ 866738 h 2041903"/>
              <a:gd name="connsiteX44" fmla="*/ 7785307 w 10020924"/>
              <a:gd name="connsiteY44" fmla="*/ 866738 h 2041903"/>
              <a:gd name="connsiteX45" fmla="*/ 7785307 w 10020924"/>
              <a:gd name="connsiteY45" fmla="*/ 829349 h 2041903"/>
              <a:gd name="connsiteX46" fmla="*/ 7665080 w 10020924"/>
              <a:gd name="connsiteY46" fmla="*/ 688428 h 2041903"/>
              <a:gd name="connsiteX47" fmla="*/ 7075333 w 10020924"/>
              <a:gd name="connsiteY47" fmla="*/ 688428 h 2041903"/>
              <a:gd name="connsiteX48" fmla="*/ 5930572 w 10020924"/>
              <a:gd name="connsiteY48" fmla="*/ 463851 h 2041903"/>
              <a:gd name="connsiteX49" fmla="*/ 6574718 w 10020924"/>
              <a:gd name="connsiteY49" fmla="*/ 463851 h 2041903"/>
              <a:gd name="connsiteX50" fmla="*/ 6925013 w 10020924"/>
              <a:gd name="connsiteY50" fmla="*/ 834884 h 2041903"/>
              <a:gd name="connsiteX51" fmla="*/ 6925013 w 10020924"/>
              <a:gd name="connsiteY51" fmla="*/ 1151743 h 2041903"/>
              <a:gd name="connsiteX52" fmla="*/ 6585968 w 10020924"/>
              <a:gd name="connsiteY52" fmla="*/ 1522671 h 2041903"/>
              <a:gd name="connsiteX53" fmla="*/ 5930572 w 10020924"/>
              <a:gd name="connsiteY53" fmla="*/ 1522671 h 2041903"/>
              <a:gd name="connsiteX54" fmla="*/ 4717895 w 10020924"/>
              <a:gd name="connsiteY54" fmla="*/ 463851 h 2041903"/>
              <a:gd name="connsiteX55" fmla="*/ 5638093 w 10020924"/>
              <a:gd name="connsiteY55" fmla="*/ 463851 h 2041903"/>
              <a:gd name="connsiteX56" fmla="*/ 5638093 w 10020924"/>
              <a:gd name="connsiteY56" fmla="*/ 686668 h 2041903"/>
              <a:gd name="connsiteX57" fmla="*/ 5298318 w 10020924"/>
              <a:gd name="connsiteY57" fmla="*/ 686668 h 2041903"/>
              <a:gd name="connsiteX58" fmla="*/ 5298318 w 10020924"/>
              <a:gd name="connsiteY58" fmla="*/ 1522955 h 2041903"/>
              <a:gd name="connsiteX59" fmla="*/ 5057626 w 10020924"/>
              <a:gd name="connsiteY59" fmla="*/ 1522955 h 2041903"/>
              <a:gd name="connsiteX60" fmla="*/ 5057626 w 10020924"/>
              <a:gd name="connsiteY60" fmla="*/ 686668 h 2041903"/>
              <a:gd name="connsiteX61" fmla="*/ 4717895 w 10020924"/>
              <a:gd name="connsiteY61" fmla="*/ 686668 h 2041903"/>
              <a:gd name="connsiteX62" fmla="*/ 3721291 w 10020924"/>
              <a:gd name="connsiteY62" fmla="*/ 463851 h 2041903"/>
              <a:gd name="connsiteX63" fmla="*/ 4641430 w 10020924"/>
              <a:gd name="connsiteY63" fmla="*/ 463851 h 2041903"/>
              <a:gd name="connsiteX64" fmla="*/ 4641430 w 10020924"/>
              <a:gd name="connsiteY64" fmla="*/ 686668 h 2041903"/>
              <a:gd name="connsiteX65" fmla="*/ 4301654 w 10020924"/>
              <a:gd name="connsiteY65" fmla="*/ 686668 h 2041903"/>
              <a:gd name="connsiteX66" fmla="*/ 4301654 w 10020924"/>
              <a:gd name="connsiteY66" fmla="*/ 1522955 h 2041903"/>
              <a:gd name="connsiteX67" fmla="*/ 4061067 w 10020924"/>
              <a:gd name="connsiteY67" fmla="*/ 1522955 h 2041903"/>
              <a:gd name="connsiteX68" fmla="*/ 4061067 w 10020924"/>
              <a:gd name="connsiteY68" fmla="*/ 686668 h 2041903"/>
              <a:gd name="connsiteX69" fmla="*/ 3721291 w 10020924"/>
              <a:gd name="connsiteY69" fmla="*/ 686668 h 2041903"/>
              <a:gd name="connsiteX70" fmla="*/ 2809822 w 10020924"/>
              <a:gd name="connsiteY70" fmla="*/ 452019 h 2041903"/>
              <a:gd name="connsiteX71" fmla="*/ 3016077 w 10020924"/>
              <a:gd name="connsiteY71" fmla="*/ 572753 h 2041903"/>
              <a:gd name="connsiteX72" fmla="*/ 3381948 w 10020924"/>
              <a:gd name="connsiteY72" fmla="*/ 1270566 h 2041903"/>
              <a:gd name="connsiteX73" fmla="*/ 3400240 w 10020924"/>
              <a:gd name="connsiteY73" fmla="*/ 1281756 h 2041903"/>
              <a:gd name="connsiteX74" fmla="*/ 3406134 w 10020924"/>
              <a:gd name="connsiteY74" fmla="*/ 1255736 h 2041903"/>
              <a:gd name="connsiteX75" fmla="*/ 3402657 w 10020924"/>
              <a:gd name="connsiteY75" fmla="*/ 1123946 h 2041903"/>
              <a:gd name="connsiteX76" fmla="*/ 3402657 w 10020924"/>
              <a:gd name="connsiteY76" fmla="*/ 463522 h 2041903"/>
              <a:gd name="connsiteX77" fmla="*/ 3639813 w 10020924"/>
              <a:gd name="connsiteY77" fmla="*/ 463522 h 2041903"/>
              <a:gd name="connsiteX78" fmla="*/ 3639813 w 10020924"/>
              <a:gd name="connsiteY78" fmla="*/ 1255333 h 2041903"/>
              <a:gd name="connsiteX79" fmla="*/ 3425426 w 10020924"/>
              <a:gd name="connsiteY79" fmla="*/ 1534727 h 2041903"/>
              <a:gd name="connsiteX80" fmla="*/ 3219125 w 10020924"/>
              <a:gd name="connsiteY80" fmla="*/ 1413949 h 2041903"/>
              <a:gd name="connsiteX81" fmla="*/ 2853165 w 10020924"/>
              <a:gd name="connsiteY81" fmla="*/ 716135 h 2041903"/>
              <a:gd name="connsiteX82" fmla="*/ 2834887 w 10020924"/>
              <a:gd name="connsiteY82" fmla="*/ 704930 h 2041903"/>
              <a:gd name="connsiteX83" fmla="*/ 2829009 w 10020924"/>
              <a:gd name="connsiteY83" fmla="*/ 730980 h 2041903"/>
              <a:gd name="connsiteX84" fmla="*/ 2832590 w 10020924"/>
              <a:gd name="connsiteY84" fmla="*/ 862725 h 2041903"/>
              <a:gd name="connsiteX85" fmla="*/ 2832590 w 10020924"/>
              <a:gd name="connsiteY85" fmla="*/ 1523194 h 2041903"/>
              <a:gd name="connsiteX86" fmla="*/ 2595360 w 10020924"/>
              <a:gd name="connsiteY86" fmla="*/ 1523194 h 2041903"/>
              <a:gd name="connsiteX87" fmla="*/ 2595360 w 10020924"/>
              <a:gd name="connsiteY87" fmla="*/ 731368 h 2041903"/>
              <a:gd name="connsiteX88" fmla="*/ 2809822 w 10020924"/>
              <a:gd name="connsiteY88" fmla="*/ 452019 h 2041903"/>
              <a:gd name="connsiteX89" fmla="*/ 1079247 w 10020924"/>
              <a:gd name="connsiteY89" fmla="*/ 330967 h 2041903"/>
              <a:gd name="connsiteX90" fmla="*/ 952084 w 10020924"/>
              <a:gd name="connsiteY90" fmla="*/ 465588 h 2041903"/>
              <a:gd name="connsiteX91" fmla="*/ 887125 w 10020924"/>
              <a:gd name="connsiteY91" fmla="*/ 684091 h 2041903"/>
              <a:gd name="connsiteX92" fmla="*/ 940315 w 10020924"/>
              <a:gd name="connsiteY92" fmla="*/ 833769 h 2041903"/>
              <a:gd name="connsiteX93" fmla="*/ 1079206 w 10020924"/>
              <a:gd name="connsiteY93" fmla="*/ 894946 h 2041903"/>
              <a:gd name="connsiteX94" fmla="*/ 1218097 w 10020924"/>
              <a:gd name="connsiteY94" fmla="*/ 833769 h 2041903"/>
              <a:gd name="connsiteX95" fmla="*/ 1271286 w 10020924"/>
              <a:gd name="connsiteY95" fmla="*/ 684091 h 2041903"/>
              <a:gd name="connsiteX96" fmla="*/ 1206328 w 10020924"/>
              <a:gd name="connsiteY96" fmla="*/ 465588 h 2041903"/>
              <a:gd name="connsiteX97" fmla="*/ 1079247 w 10020924"/>
              <a:gd name="connsiteY97" fmla="*/ 330967 h 2041903"/>
              <a:gd name="connsiteX98" fmla="*/ 805966 w 10020924"/>
              <a:gd name="connsiteY98" fmla="*/ 263259 h 2041903"/>
              <a:gd name="connsiteX99" fmla="*/ 446364 w 10020924"/>
              <a:gd name="connsiteY99" fmla="*/ 449558 h 2041903"/>
              <a:gd name="connsiteX100" fmla="*/ 316290 w 10020924"/>
              <a:gd name="connsiteY100" fmla="*/ 671430 h 2041903"/>
              <a:gd name="connsiteX101" fmla="*/ 265280 w 10020924"/>
              <a:gd name="connsiteY101" fmla="*/ 958605 h 2041903"/>
              <a:gd name="connsiteX102" fmla="*/ 329833 w 10020924"/>
              <a:gd name="connsiteY102" fmla="*/ 1280240 h 2041903"/>
              <a:gd name="connsiteX103" fmla="*/ 505249 w 10020924"/>
              <a:gd name="connsiteY103" fmla="*/ 1539802 h 2041903"/>
              <a:gd name="connsiteX104" fmla="*/ 764163 w 10020924"/>
              <a:gd name="connsiteY104" fmla="*/ 1713204 h 2041903"/>
              <a:gd name="connsiteX105" fmla="*/ 1079208 w 10020924"/>
              <a:gd name="connsiteY105" fmla="*/ 1776358 h 2041903"/>
              <a:gd name="connsiteX106" fmla="*/ 1394254 w 10020924"/>
              <a:gd name="connsiteY106" fmla="*/ 1713204 h 2041903"/>
              <a:gd name="connsiteX107" fmla="*/ 1653167 w 10020924"/>
              <a:gd name="connsiteY107" fmla="*/ 1539802 h 2041903"/>
              <a:gd name="connsiteX108" fmla="*/ 1828584 w 10020924"/>
              <a:gd name="connsiteY108" fmla="*/ 1280240 h 2041903"/>
              <a:gd name="connsiteX109" fmla="*/ 1893137 w 10020924"/>
              <a:gd name="connsiteY109" fmla="*/ 958605 h 2041903"/>
              <a:gd name="connsiteX110" fmla="*/ 1843297 w 10020924"/>
              <a:gd name="connsiteY110" fmla="*/ 674433 h 2041903"/>
              <a:gd name="connsiteX111" fmla="*/ 1715171 w 10020924"/>
              <a:gd name="connsiteY111" fmla="*/ 452650 h 2041903"/>
              <a:gd name="connsiteX112" fmla="*/ 1352451 w 10020924"/>
              <a:gd name="connsiteY112" fmla="*/ 263259 h 2041903"/>
              <a:gd name="connsiteX113" fmla="*/ 1489332 w 10020924"/>
              <a:gd name="connsiteY113" fmla="*/ 469668 h 2041903"/>
              <a:gd name="connsiteX114" fmla="*/ 1533501 w 10020924"/>
              <a:gd name="connsiteY114" fmla="*/ 697463 h 2041903"/>
              <a:gd name="connsiteX115" fmla="*/ 1395669 w 10020924"/>
              <a:gd name="connsiteY115" fmla="*/ 1031243 h 2041903"/>
              <a:gd name="connsiteX116" fmla="*/ 1079208 w 10020924"/>
              <a:gd name="connsiteY116" fmla="*/ 1160853 h 2041903"/>
              <a:gd name="connsiteX117" fmla="*/ 762748 w 10020924"/>
              <a:gd name="connsiteY117" fmla="*/ 1031243 h 2041903"/>
              <a:gd name="connsiteX118" fmla="*/ 624916 w 10020924"/>
              <a:gd name="connsiteY118" fmla="*/ 697463 h 2041903"/>
              <a:gd name="connsiteX119" fmla="*/ 673201 w 10020924"/>
              <a:gd name="connsiteY119" fmla="*/ 463015 h 2041903"/>
              <a:gd name="connsiteX120" fmla="*/ 805966 w 10020924"/>
              <a:gd name="connsiteY120" fmla="*/ 263259 h 2041903"/>
              <a:gd name="connsiteX121" fmla="*/ 817834 w 10020924"/>
              <a:gd name="connsiteY121" fmla="*/ 0 h 2041903"/>
              <a:gd name="connsiteX122" fmla="*/ 963091 w 10020924"/>
              <a:gd name="connsiteY122" fmla="*/ 14770 h 2041903"/>
              <a:gd name="connsiteX123" fmla="*/ 1079167 w 10020924"/>
              <a:gd name="connsiteY123" fmla="*/ 48893 h 2041903"/>
              <a:gd name="connsiteX124" fmla="*/ 1194646 w 10020924"/>
              <a:gd name="connsiteY124" fmla="*/ 14436 h 2041903"/>
              <a:gd name="connsiteX125" fmla="*/ 1340583 w 10020924"/>
              <a:gd name="connsiteY125" fmla="*/ 0 h 2041903"/>
              <a:gd name="connsiteX126" fmla="*/ 1649693 w 10020924"/>
              <a:gd name="connsiteY126" fmla="*/ 72213 h 2041903"/>
              <a:gd name="connsiteX127" fmla="*/ 1910677 w 10020924"/>
              <a:gd name="connsiteY127" fmla="*/ 272891 h 2041903"/>
              <a:gd name="connsiteX128" fmla="*/ 2091072 w 10020924"/>
              <a:gd name="connsiteY128" fmla="*/ 578096 h 2041903"/>
              <a:gd name="connsiteX129" fmla="*/ 2158417 w 10020924"/>
              <a:gd name="connsiteY129" fmla="*/ 963886 h 2041903"/>
              <a:gd name="connsiteX130" fmla="*/ 2071704 w 10020924"/>
              <a:gd name="connsiteY130" fmla="*/ 1388805 h 2041903"/>
              <a:gd name="connsiteX131" fmla="*/ 1837251 w 10020924"/>
              <a:gd name="connsiteY131" fmla="*/ 1730875 h 2041903"/>
              <a:gd name="connsiteX132" fmla="*/ 1493585 w 10020924"/>
              <a:gd name="connsiteY132" fmla="*/ 1958956 h 2041903"/>
              <a:gd name="connsiteX133" fmla="*/ 1079208 w 10020924"/>
              <a:gd name="connsiteY133" fmla="*/ 2041903 h 2041903"/>
              <a:gd name="connsiteX134" fmla="*/ 664832 w 10020924"/>
              <a:gd name="connsiteY134" fmla="*/ 1958956 h 2041903"/>
              <a:gd name="connsiteX135" fmla="*/ 321166 w 10020924"/>
              <a:gd name="connsiteY135" fmla="*/ 1730875 h 2041903"/>
              <a:gd name="connsiteX136" fmla="*/ 86713 w 10020924"/>
              <a:gd name="connsiteY136" fmla="*/ 1388805 h 2041903"/>
              <a:gd name="connsiteX137" fmla="*/ 0 w 10020924"/>
              <a:gd name="connsiteY137" fmla="*/ 963886 h 2041903"/>
              <a:gd name="connsiteX138" fmla="*/ 67345 w 10020924"/>
              <a:gd name="connsiteY138" fmla="*/ 578096 h 2041903"/>
              <a:gd name="connsiteX139" fmla="*/ 247740 w 10020924"/>
              <a:gd name="connsiteY139" fmla="*/ 272891 h 2041903"/>
              <a:gd name="connsiteX140" fmla="*/ 508723 w 10020924"/>
              <a:gd name="connsiteY140" fmla="*/ 72213 h 2041903"/>
              <a:gd name="connsiteX141" fmla="*/ 817834 w 10020924"/>
              <a:gd name="connsiteY141" fmla="*/ 0 h 204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0020924" h="2041903">
                <a:moveTo>
                  <a:pt x="9329240" y="1080290"/>
                </a:moveTo>
                <a:cubicBezTo>
                  <a:pt x="9292358" y="1080290"/>
                  <a:pt x="9251983" y="1096116"/>
                  <a:pt x="9251983" y="1187029"/>
                </a:cubicBezTo>
                <a:cubicBezTo>
                  <a:pt x="9251983" y="1277880"/>
                  <a:pt x="9292801" y="1296468"/>
                  <a:pt x="9329240" y="1296468"/>
                </a:cubicBezTo>
                <a:lnTo>
                  <a:pt x="9782722" y="1296468"/>
                </a:lnTo>
                <a:lnTo>
                  <a:pt x="9782722" y="1080290"/>
                </a:lnTo>
                <a:close/>
                <a:moveTo>
                  <a:pt x="7331825" y="1080290"/>
                </a:moveTo>
                <a:cubicBezTo>
                  <a:pt x="7294927" y="1080290"/>
                  <a:pt x="7254583" y="1096116"/>
                  <a:pt x="7254583" y="1187029"/>
                </a:cubicBezTo>
                <a:cubicBezTo>
                  <a:pt x="7254583" y="1277880"/>
                  <a:pt x="7295379" y="1296468"/>
                  <a:pt x="7331825" y="1296468"/>
                </a:cubicBezTo>
                <a:lnTo>
                  <a:pt x="7785307" y="1296468"/>
                </a:lnTo>
                <a:lnTo>
                  <a:pt x="7785307" y="1080290"/>
                </a:lnTo>
                <a:close/>
                <a:moveTo>
                  <a:pt x="6171264" y="689323"/>
                </a:moveTo>
                <a:lnTo>
                  <a:pt x="6171264" y="1297318"/>
                </a:lnTo>
                <a:lnTo>
                  <a:pt x="6558679" y="1297318"/>
                </a:lnTo>
                <a:cubicBezTo>
                  <a:pt x="6645146" y="1297318"/>
                  <a:pt x="6679368" y="1257837"/>
                  <a:pt x="6679368" y="1156413"/>
                </a:cubicBezTo>
                <a:lnTo>
                  <a:pt x="6679368" y="830244"/>
                </a:lnTo>
                <a:cubicBezTo>
                  <a:pt x="6679368" y="728827"/>
                  <a:pt x="6645146" y="689323"/>
                  <a:pt x="6558679" y="689323"/>
                </a:cubicBezTo>
                <a:close/>
                <a:moveTo>
                  <a:pt x="9072763" y="463851"/>
                </a:moveTo>
                <a:lnTo>
                  <a:pt x="9678449" y="463851"/>
                </a:lnTo>
                <a:cubicBezTo>
                  <a:pt x="9932730" y="463851"/>
                  <a:pt x="10020924" y="559816"/>
                  <a:pt x="10020924" y="826574"/>
                </a:cubicBezTo>
                <a:lnTo>
                  <a:pt x="10020924" y="1522671"/>
                </a:lnTo>
                <a:lnTo>
                  <a:pt x="9304207" y="1522671"/>
                </a:lnTo>
                <a:cubicBezTo>
                  <a:pt x="9111641" y="1522671"/>
                  <a:pt x="9015771" y="1435849"/>
                  <a:pt x="9015771" y="1219793"/>
                </a:cubicBezTo>
                <a:lnTo>
                  <a:pt x="9015771" y="1169781"/>
                </a:lnTo>
                <a:cubicBezTo>
                  <a:pt x="9015771" y="959714"/>
                  <a:pt x="9108248" y="866738"/>
                  <a:pt x="9294061" y="866738"/>
                </a:cubicBezTo>
                <a:lnTo>
                  <a:pt x="9782829" y="866738"/>
                </a:lnTo>
                <a:cubicBezTo>
                  <a:pt x="9782829" y="858122"/>
                  <a:pt x="9782707" y="829861"/>
                  <a:pt x="9782707" y="829349"/>
                </a:cubicBezTo>
                <a:cubicBezTo>
                  <a:pt x="9782707" y="727955"/>
                  <a:pt x="9749047" y="688428"/>
                  <a:pt x="9662481" y="688428"/>
                </a:cubicBezTo>
                <a:lnTo>
                  <a:pt x="9072763" y="688428"/>
                </a:lnTo>
                <a:close/>
                <a:moveTo>
                  <a:pt x="8071817" y="463851"/>
                </a:moveTo>
                <a:lnTo>
                  <a:pt x="8991911" y="463851"/>
                </a:lnTo>
                <a:lnTo>
                  <a:pt x="8991911" y="686668"/>
                </a:lnTo>
                <a:lnTo>
                  <a:pt x="8652240" y="686668"/>
                </a:lnTo>
                <a:lnTo>
                  <a:pt x="8652240" y="1522955"/>
                </a:lnTo>
                <a:lnTo>
                  <a:pt x="8411534" y="1522955"/>
                </a:lnTo>
                <a:lnTo>
                  <a:pt x="8411534" y="686668"/>
                </a:lnTo>
                <a:lnTo>
                  <a:pt x="8071817" y="686668"/>
                </a:lnTo>
                <a:close/>
                <a:moveTo>
                  <a:pt x="7075333" y="463851"/>
                </a:moveTo>
                <a:lnTo>
                  <a:pt x="7681075" y="463851"/>
                </a:lnTo>
                <a:cubicBezTo>
                  <a:pt x="7935303" y="463851"/>
                  <a:pt x="8023424" y="559816"/>
                  <a:pt x="8023417" y="826574"/>
                </a:cubicBezTo>
                <a:lnTo>
                  <a:pt x="8023417" y="1522671"/>
                </a:lnTo>
                <a:lnTo>
                  <a:pt x="7306759" y="1522671"/>
                </a:lnTo>
                <a:cubicBezTo>
                  <a:pt x="7114170" y="1522671"/>
                  <a:pt x="7018293" y="1435849"/>
                  <a:pt x="7018293" y="1219793"/>
                </a:cubicBezTo>
                <a:lnTo>
                  <a:pt x="7018293" y="1169781"/>
                </a:lnTo>
                <a:cubicBezTo>
                  <a:pt x="7018293" y="959714"/>
                  <a:pt x="7110792" y="866738"/>
                  <a:pt x="7296628" y="866738"/>
                </a:cubicBezTo>
                <a:lnTo>
                  <a:pt x="7785307" y="866738"/>
                </a:lnTo>
                <a:lnTo>
                  <a:pt x="7785307" y="829349"/>
                </a:lnTo>
                <a:cubicBezTo>
                  <a:pt x="7785307" y="727955"/>
                  <a:pt x="7751547" y="688428"/>
                  <a:pt x="7665080" y="688428"/>
                </a:cubicBezTo>
                <a:lnTo>
                  <a:pt x="7075333" y="688428"/>
                </a:lnTo>
                <a:close/>
                <a:moveTo>
                  <a:pt x="5930572" y="463851"/>
                </a:moveTo>
                <a:lnTo>
                  <a:pt x="6574718" y="463851"/>
                </a:lnTo>
                <a:cubicBezTo>
                  <a:pt x="6817412" y="463851"/>
                  <a:pt x="6925013" y="557409"/>
                  <a:pt x="6925013" y="834884"/>
                </a:cubicBezTo>
                <a:lnTo>
                  <a:pt x="6925013" y="1151743"/>
                </a:lnTo>
                <a:cubicBezTo>
                  <a:pt x="6925013" y="1394650"/>
                  <a:pt x="6843589" y="1522671"/>
                  <a:pt x="6585968" y="1522671"/>
                </a:cubicBezTo>
                <a:lnTo>
                  <a:pt x="5930572" y="1522671"/>
                </a:lnTo>
                <a:close/>
                <a:moveTo>
                  <a:pt x="4717895" y="463851"/>
                </a:moveTo>
                <a:lnTo>
                  <a:pt x="5638093" y="463851"/>
                </a:lnTo>
                <a:lnTo>
                  <a:pt x="5638093" y="686668"/>
                </a:lnTo>
                <a:lnTo>
                  <a:pt x="5298318" y="686668"/>
                </a:lnTo>
                <a:lnTo>
                  <a:pt x="5298318" y="1522955"/>
                </a:lnTo>
                <a:lnTo>
                  <a:pt x="5057626" y="1522955"/>
                </a:lnTo>
                <a:lnTo>
                  <a:pt x="5057626" y="686668"/>
                </a:lnTo>
                <a:lnTo>
                  <a:pt x="4717895" y="686668"/>
                </a:lnTo>
                <a:close/>
                <a:moveTo>
                  <a:pt x="3721291" y="463851"/>
                </a:moveTo>
                <a:lnTo>
                  <a:pt x="4641430" y="463851"/>
                </a:lnTo>
                <a:lnTo>
                  <a:pt x="4641430" y="686668"/>
                </a:lnTo>
                <a:lnTo>
                  <a:pt x="4301654" y="686668"/>
                </a:lnTo>
                <a:lnTo>
                  <a:pt x="4301654" y="1522955"/>
                </a:lnTo>
                <a:lnTo>
                  <a:pt x="4061067" y="1522955"/>
                </a:lnTo>
                <a:lnTo>
                  <a:pt x="4061067" y="686668"/>
                </a:lnTo>
                <a:lnTo>
                  <a:pt x="3721291" y="686668"/>
                </a:lnTo>
                <a:close/>
                <a:moveTo>
                  <a:pt x="2809822" y="452019"/>
                </a:moveTo>
                <a:cubicBezTo>
                  <a:pt x="2915562" y="452019"/>
                  <a:pt x="2970732" y="501487"/>
                  <a:pt x="3016077" y="572753"/>
                </a:cubicBezTo>
                <a:cubicBezTo>
                  <a:pt x="3055320" y="634446"/>
                  <a:pt x="3376830" y="1260842"/>
                  <a:pt x="3381948" y="1270566"/>
                </a:cubicBezTo>
                <a:cubicBezTo>
                  <a:pt x="3386677" y="1279328"/>
                  <a:pt x="3393442" y="1285729"/>
                  <a:pt x="3400240" y="1281756"/>
                </a:cubicBezTo>
                <a:cubicBezTo>
                  <a:pt x="3406237" y="1278349"/>
                  <a:pt x="3406646" y="1267378"/>
                  <a:pt x="3406134" y="1255736"/>
                </a:cubicBezTo>
                <a:cubicBezTo>
                  <a:pt x="3405492" y="1241619"/>
                  <a:pt x="3402657" y="1171378"/>
                  <a:pt x="3402657" y="1123946"/>
                </a:cubicBezTo>
                <a:lnTo>
                  <a:pt x="3402657" y="463522"/>
                </a:lnTo>
                <a:lnTo>
                  <a:pt x="3639813" y="463522"/>
                </a:lnTo>
                <a:lnTo>
                  <a:pt x="3639813" y="1255333"/>
                </a:lnTo>
                <a:cubicBezTo>
                  <a:pt x="3639813" y="1491113"/>
                  <a:pt x="3523557" y="1534727"/>
                  <a:pt x="3425426" y="1534727"/>
                </a:cubicBezTo>
                <a:cubicBezTo>
                  <a:pt x="3319670" y="1534727"/>
                  <a:pt x="3264509" y="1485221"/>
                  <a:pt x="3219125" y="1413949"/>
                </a:cubicBezTo>
                <a:cubicBezTo>
                  <a:pt x="3155813" y="1314503"/>
                  <a:pt x="2857763" y="724966"/>
                  <a:pt x="2853165" y="716135"/>
                </a:cubicBezTo>
                <a:cubicBezTo>
                  <a:pt x="2848558" y="707335"/>
                  <a:pt x="2841793" y="701034"/>
                  <a:pt x="2834887" y="704930"/>
                </a:cubicBezTo>
                <a:cubicBezTo>
                  <a:pt x="2829005" y="708344"/>
                  <a:pt x="2828497" y="719338"/>
                  <a:pt x="2829009" y="730980"/>
                </a:cubicBezTo>
                <a:cubicBezTo>
                  <a:pt x="2829628" y="745090"/>
                  <a:pt x="2832590" y="815378"/>
                  <a:pt x="2832590" y="862725"/>
                </a:cubicBezTo>
                <a:lnTo>
                  <a:pt x="2832590" y="1523194"/>
                </a:lnTo>
                <a:lnTo>
                  <a:pt x="2595360" y="1523194"/>
                </a:lnTo>
                <a:lnTo>
                  <a:pt x="2595360" y="731368"/>
                </a:lnTo>
                <a:cubicBezTo>
                  <a:pt x="2595360" y="495611"/>
                  <a:pt x="2711606" y="452019"/>
                  <a:pt x="2809822" y="452019"/>
                </a:cubicBezTo>
                <a:close/>
                <a:moveTo>
                  <a:pt x="1079247" y="330967"/>
                </a:moveTo>
                <a:cubicBezTo>
                  <a:pt x="1039101" y="354484"/>
                  <a:pt x="989740" y="403598"/>
                  <a:pt x="952084" y="465588"/>
                </a:cubicBezTo>
                <a:cubicBezTo>
                  <a:pt x="914427" y="527577"/>
                  <a:pt x="887125" y="603548"/>
                  <a:pt x="887125" y="684091"/>
                </a:cubicBezTo>
                <a:cubicBezTo>
                  <a:pt x="887125" y="743091"/>
                  <a:pt x="906578" y="795805"/>
                  <a:pt x="940315" y="833769"/>
                </a:cubicBezTo>
                <a:cubicBezTo>
                  <a:pt x="974052" y="871732"/>
                  <a:pt x="1022072" y="894946"/>
                  <a:pt x="1079206" y="894946"/>
                </a:cubicBezTo>
                <a:cubicBezTo>
                  <a:pt x="1136340" y="894946"/>
                  <a:pt x="1184360" y="871732"/>
                  <a:pt x="1218097" y="833769"/>
                </a:cubicBezTo>
                <a:cubicBezTo>
                  <a:pt x="1251833" y="795805"/>
                  <a:pt x="1271286" y="743091"/>
                  <a:pt x="1271286" y="684091"/>
                </a:cubicBezTo>
                <a:cubicBezTo>
                  <a:pt x="1271286" y="603548"/>
                  <a:pt x="1243984" y="527577"/>
                  <a:pt x="1206328" y="465588"/>
                </a:cubicBezTo>
                <a:cubicBezTo>
                  <a:pt x="1168672" y="403598"/>
                  <a:pt x="1110735" y="347874"/>
                  <a:pt x="1079247" y="330967"/>
                </a:cubicBezTo>
                <a:close/>
                <a:moveTo>
                  <a:pt x="805966" y="263259"/>
                </a:moveTo>
                <a:cubicBezTo>
                  <a:pt x="686954" y="257894"/>
                  <a:pt x="551782" y="326830"/>
                  <a:pt x="446364" y="449558"/>
                </a:cubicBezTo>
                <a:cubicBezTo>
                  <a:pt x="393654" y="510922"/>
                  <a:pt x="348383" y="585734"/>
                  <a:pt x="316290" y="671430"/>
                </a:cubicBezTo>
                <a:cubicBezTo>
                  <a:pt x="284196" y="757125"/>
                  <a:pt x="265280" y="853705"/>
                  <a:pt x="265280" y="958605"/>
                </a:cubicBezTo>
                <a:cubicBezTo>
                  <a:pt x="265280" y="1073486"/>
                  <a:pt x="288318" y="1182036"/>
                  <a:pt x="329833" y="1280240"/>
                </a:cubicBezTo>
                <a:cubicBezTo>
                  <a:pt x="371348" y="1378444"/>
                  <a:pt x="431341" y="1466303"/>
                  <a:pt x="505249" y="1539802"/>
                </a:cubicBezTo>
                <a:cubicBezTo>
                  <a:pt x="579158" y="1613301"/>
                  <a:pt x="666983" y="1672440"/>
                  <a:pt x="764163" y="1713204"/>
                </a:cubicBezTo>
                <a:cubicBezTo>
                  <a:pt x="861343" y="1753969"/>
                  <a:pt x="967878" y="1776358"/>
                  <a:pt x="1079208" y="1776358"/>
                </a:cubicBezTo>
                <a:cubicBezTo>
                  <a:pt x="1190538" y="1776358"/>
                  <a:pt x="1297074" y="1753969"/>
                  <a:pt x="1394254" y="1713204"/>
                </a:cubicBezTo>
                <a:cubicBezTo>
                  <a:pt x="1491434" y="1672440"/>
                  <a:pt x="1579259" y="1613301"/>
                  <a:pt x="1653167" y="1539802"/>
                </a:cubicBezTo>
                <a:cubicBezTo>
                  <a:pt x="1727076" y="1466303"/>
                  <a:pt x="1787068" y="1378444"/>
                  <a:pt x="1828584" y="1280240"/>
                </a:cubicBezTo>
                <a:cubicBezTo>
                  <a:pt x="1870099" y="1182036"/>
                  <a:pt x="1893137" y="1073486"/>
                  <a:pt x="1893137" y="958605"/>
                </a:cubicBezTo>
                <a:cubicBezTo>
                  <a:pt x="1893137" y="855344"/>
                  <a:pt x="1874740" y="759689"/>
                  <a:pt x="1843297" y="674433"/>
                </a:cubicBezTo>
                <a:cubicBezTo>
                  <a:pt x="1811852" y="589176"/>
                  <a:pt x="1767361" y="514318"/>
                  <a:pt x="1715171" y="452650"/>
                </a:cubicBezTo>
                <a:cubicBezTo>
                  <a:pt x="1610792" y="329313"/>
                  <a:pt x="1475621" y="258738"/>
                  <a:pt x="1352451" y="263259"/>
                </a:cubicBezTo>
                <a:cubicBezTo>
                  <a:pt x="1412945" y="322179"/>
                  <a:pt x="1458865" y="394141"/>
                  <a:pt x="1489332" y="469668"/>
                </a:cubicBezTo>
                <a:cubicBezTo>
                  <a:pt x="1519800" y="545194"/>
                  <a:pt x="1534815" y="624285"/>
                  <a:pt x="1533501" y="697463"/>
                </a:cubicBezTo>
                <a:cubicBezTo>
                  <a:pt x="1533501" y="833577"/>
                  <a:pt x="1479467" y="949424"/>
                  <a:pt x="1395669" y="1031243"/>
                </a:cubicBezTo>
                <a:cubicBezTo>
                  <a:pt x="1311871" y="1113062"/>
                  <a:pt x="1198308" y="1160853"/>
                  <a:pt x="1079208" y="1160853"/>
                </a:cubicBezTo>
                <a:cubicBezTo>
                  <a:pt x="960109" y="1160853"/>
                  <a:pt x="846546" y="1113062"/>
                  <a:pt x="762748" y="1031243"/>
                </a:cubicBezTo>
                <a:cubicBezTo>
                  <a:pt x="678950" y="949424"/>
                  <a:pt x="624916" y="833577"/>
                  <a:pt x="624916" y="697463"/>
                </a:cubicBezTo>
                <a:cubicBezTo>
                  <a:pt x="624916" y="618236"/>
                  <a:pt x="642018" y="537734"/>
                  <a:pt x="673201" y="463015"/>
                </a:cubicBezTo>
                <a:cubicBezTo>
                  <a:pt x="704383" y="388296"/>
                  <a:pt x="749646" y="319359"/>
                  <a:pt x="805966" y="263259"/>
                </a:cubicBezTo>
                <a:close/>
                <a:moveTo>
                  <a:pt x="817834" y="0"/>
                </a:moveTo>
                <a:cubicBezTo>
                  <a:pt x="866589" y="0"/>
                  <a:pt x="917272" y="5772"/>
                  <a:pt x="963091" y="14770"/>
                </a:cubicBezTo>
                <a:cubicBezTo>
                  <a:pt x="1008909" y="23768"/>
                  <a:pt x="1049865" y="35991"/>
                  <a:pt x="1079167" y="48893"/>
                </a:cubicBezTo>
                <a:cubicBezTo>
                  <a:pt x="1107617" y="35545"/>
                  <a:pt x="1148593" y="23322"/>
                  <a:pt x="1194646" y="14436"/>
                </a:cubicBezTo>
                <a:cubicBezTo>
                  <a:pt x="1240699" y="5549"/>
                  <a:pt x="1291827" y="0"/>
                  <a:pt x="1340583" y="0"/>
                </a:cubicBezTo>
                <a:cubicBezTo>
                  <a:pt x="1448034" y="0"/>
                  <a:pt x="1552874" y="25401"/>
                  <a:pt x="1649693" y="72213"/>
                </a:cubicBezTo>
                <a:cubicBezTo>
                  <a:pt x="1746513" y="119025"/>
                  <a:pt x="1835310" y="187248"/>
                  <a:pt x="1910677" y="272891"/>
                </a:cubicBezTo>
                <a:cubicBezTo>
                  <a:pt x="1986043" y="358535"/>
                  <a:pt x="2047978" y="461600"/>
                  <a:pt x="2091072" y="578096"/>
                </a:cubicBezTo>
                <a:cubicBezTo>
                  <a:pt x="2134165" y="694592"/>
                  <a:pt x="2158417" y="824518"/>
                  <a:pt x="2158417" y="963886"/>
                </a:cubicBezTo>
                <a:cubicBezTo>
                  <a:pt x="2158417" y="1115873"/>
                  <a:pt x="2127372" y="1259243"/>
                  <a:pt x="2071704" y="1388805"/>
                </a:cubicBezTo>
                <a:cubicBezTo>
                  <a:pt x="2016036" y="1518366"/>
                  <a:pt x="1935744" y="1634120"/>
                  <a:pt x="1837251" y="1730875"/>
                </a:cubicBezTo>
                <a:cubicBezTo>
                  <a:pt x="1738759" y="1827631"/>
                  <a:pt x="1622064" y="1905388"/>
                  <a:pt x="1493585" y="1958956"/>
                </a:cubicBezTo>
                <a:cubicBezTo>
                  <a:pt x="1365105" y="2012524"/>
                  <a:pt x="1224841" y="2041903"/>
                  <a:pt x="1079208" y="2041903"/>
                </a:cubicBezTo>
                <a:cubicBezTo>
                  <a:pt x="933576" y="2041903"/>
                  <a:pt x="793312" y="2012524"/>
                  <a:pt x="664832" y="1958956"/>
                </a:cubicBezTo>
                <a:cubicBezTo>
                  <a:pt x="536353" y="1905388"/>
                  <a:pt x="419658" y="1827631"/>
                  <a:pt x="321166" y="1730875"/>
                </a:cubicBezTo>
                <a:cubicBezTo>
                  <a:pt x="222673" y="1634120"/>
                  <a:pt x="142381" y="1518366"/>
                  <a:pt x="86713" y="1388805"/>
                </a:cubicBezTo>
                <a:cubicBezTo>
                  <a:pt x="31045" y="1259243"/>
                  <a:pt x="0" y="1115873"/>
                  <a:pt x="0" y="963886"/>
                </a:cubicBezTo>
                <a:cubicBezTo>
                  <a:pt x="0" y="824518"/>
                  <a:pt x="24252" y="694592"/>
                  <a:pt x="67345" y="578096"/>
                </a:cubicBezTo>
                <a:cubicBezTo>
                  <a:pt x="110439" y="461600"/>
                  <a:pt x="172374" y="358535"/>
                  <a:pt x="247740" y="272891"/>
                </a:cubicBezTo>
                <a:cubicBezTo>
                  <a:pt x="323106" y="187248"/>
                  <a:pt x="411904" y="119025"/>
                  <a:pt x="508723" y="72213"/>
                </a:cubicBezTo>
                <a:cubicBezTo>
                  <a:pt x="605542" y="25401"/>
                  <a:pt x="710382" y="0"/>
                  <a:pt x="817834" y="0"/>
                </a:cubicBezTo>
                <a:close/>
              </a:path>
            </a:pathLst>
          </a:custGeom>
          <a:solidFill>
            <a:srgbClr val="0072BC"/>
          </a:solidFill>
          <a:ln w="7639"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237B9A31-857C-DF53-17AA-211AC44A144D}"/>
              </a:ext>
            </a:extLst>
          </p:cNvPr>
          <p:cNvSpPr txBox="1"/>
          <p:nvPr userDrawn="1">
            <p:extLst>
              <p:ext uri="{1162E1C5-73C7-4A58-AE30-91384D911F3F}">
                <p184:classification xmlns:p184="http://schemas.microsoft.com/office/powerpoint/2018/4/main" val="ftr"/>
              </p:ext>
            </p:extLst>
          </p:nvPr>
        </p:nvSpPr>
        <p:spPr>
          <a:xfrm>
            <a:off x="5516563" y="6672580"/>
            <a:ext cx="1187450" cy="121920"/>
          </a:xfrm>
          <a:prstGeom prst="rect">
            <a:avLst/>
          </a:prstGeom>
        </p:spPr>
        <p:txBody>
          <a:bodyPr horzOverflow="overflow" lIns="0" tIns="0" rIns="0" bIns="0">
            <a:spAutoFit/>
          </a:bodyPr>
          <a:lstStyle/>
          <a:p>
            <a:pPr algn="l"/>
            <a:r>
              <a:rPr lang="hu-H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2386717904"/>
      </p:ext>
    </p:extLst>
  </p:cSld>
  <p:clrMap bg1="lt1" tx1="dk1" bg2="lt2" tx2="dk2" accent1="accent1" accent2="accent2" accent3="accent3" accent4="accent4" accent5="accent5" accent6="accent6" hlink="hlink" folHlink="folHlink"/>
  <p:sldLayoutIdLst>
    <p:sldLayoutId id="2147484155" r:id="rId1"/>
    <p:sldLayoutId id="2147484156" r:id="rId2"/>
  </p:sldLayoutIdLst>
  <p:hf hdr="0"/>
  <p:txStyles>
    <p:titleStyle>
      <a:lvl1pPr algn="l" defTabSz="914400" rtl="0" eaLnBrk="1" latinLnBrk="0" hangingPunct="1">
        <a:lnSpc>
          <a:spcPct val="100000"/>
        </a:lnSpc>
        <a:spcBef>
          <a:spcPct val="0"/>
        </a:spcBef>
        <a:buNone/>
        <a:defRPr sz="32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2E404D"/>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Date">
            <a:extLst>
              <a:ext uri="{FF2B5EF4-FFF2-40B4-BE49-F238E27FC236}">
                <a16:creationId xmlns:a16="http://schemas.microsoft.com/office/drawing/2014/main" id="{634BA0EC-9CEF-D6D5-870B-6C584540BAA8}"/>
              </a:ext>
            </a:extLst>
          </p:cNvPr>
          <p:cNvSpPr>
            <a:spLocks noGrp="1"/>
          </p:cNvSpPr>
          <p:nvPr>
            <p:ph type="dt" sz="half" idx="2"/>
          </p:nvPr>
        </p:nvSpPr>
        <p:spPr>
          <a:xfrm>
            <a:off x="381000" y="6324601"/>
            <a:ext cx="1295400" cy="304800"/>
          </a:xfrm>
          <a:prstGeom prst="rect">
            <a:avLst/>
          </a:prstGeom>
        </p:spPr>
        <p:txBody>
          <a:bodyPr vert="horz" lIns="0" tIns="0" rIns="0" bIns="0" rtlCol="0" anchor="ctr"/>
          <a:lstStyle>
            <a:lvl1pPr algn="l">
              <a:defRPr sz="1200">
                <a:solidFill>
                  <a:schemeClr val="tx1"/>
                </a:solidFill>
              </a:defRPr>
            </a:lvl1pPr>
          </a:lstStyle>
          <a:p>
            <a:r>
              <a:rPr lang="en-US" noProof="0"/>
              <a:t>January 2026</a:t>
            </a:r>
          </a:p>
        </p:txBody>
      </p:sp>
      <p:sp>
        <p:nvSpPr>
          <p:cNvPr id="5" name="Legal">
            <a:extLst>
              <a:ext uri="{FF2B5EF4-FFF2-40B4-BE49-F238E27FC236}">
                <a16:creationId xmlns:a16="http://schemas.microsoft.com/office/drawing/2014/main" id="{E10867FC-9AA0-D55B-9EAE-A4F0F6197B79}"/>
              </a:ext>
              <a:ext uri="{C183D7F6-B498-43B3-948B-1728B52AA6E4}">
                <adec:decorative xmlns:adec="http://schemas.microsoft.com/office/drawing/2017/decorative" val="1"/>
              </a:ext>
            </a:extLst>
          </p:cNvPr>
          <p:cNvSpPr>
            <a:spLocks noGrp="1"/>
          </p:cNvSpPr>
          <p:nvPr>
            <p:ph type="ftr" sz="quarter" idx="3"/>
          </p:nvPr>
        </p:nvSpPr>
        <p:spPr>
          <a:xfrm>
            <a:off x="1828800" y="6324602"/>
            <a:ext cx="4114800" cy="304800"/>
          </a:xfrm>
          <a:prstGeom prst="rect">
            <a:avLst/>
          </a:prstGeom>
        </p:spPr>
        <p:txBody>
          <a:bodyPr vert="horz" lIns="0" tIns="0" rIns="0" bIns="0" rtlCol="0" anchor="ctr"/>
          <a:lstStyle>
            <a:lvl1pPr algn="l">
              <a:defRPr sz="1200" b="0" i="0">
                <a:solidFill>
                  <a:schemeClr val="tx1"/>
                </a:solidFill>
                <a:latin typeface="Arial" panose="020B0604020202020204" pitchFamily="34" charset="0"/>
              </a:defRPr>
            </a:lvl1pPr>
          </a:lstStyle>
          <a:p>
            <a:r>
              <a:rPr lang="en-US" noProof="0"/>
              <a:t>© 2026 NTT DATA, Inc.</a:t>
            </a:r>
          </a:p>
        </p:txBody>
      </p:sp>
      <p:sp>
        <p:nvSpPr>
          <p:cNvPr id="2" name="Title">
            <a:extLst>
              <a:ext uri="{FF2B5EF4-FFF2-40B4-BE49-F238E27FC236}">
                <a16:creationId xmlns:a16="http://schemas.microsoft.com/office/drawing/2014/main" id="{CC985B73-0F18-F280-6DFA-98D9E7E3C523}"/>
              </a:ext>
            </a:extLst>
          </p:cNvPr>
          <p:cNvSpPr>
            <a:spLocks noGrp="1"/>
          </p:cNvSpPr>
          <p:nvPr>
            <p:ph type="title"/>
          </p:nvPr>
        </p:nvSpPr>
        <p:spPr>
          <a:xfrm>
            <a:off x="381000" y="2438400"/>
            <a:ext cx="4953000" cy="1371600"/>
          </a:xfrm>
          <a:prstGeom prst="rect">
            <a:avLst/>
          </a:prstGeom>
        </p:spPr>
        <p:txBody>
          <a:bodyPr vert="horz" lIns="0" tIns="45720" rIns="0" bIns="45720" rtlCol="0" anchor="b">
            <a:noAutofit/>
          </a:bodyPr>
          <a:lstStyle/>
          <a:p>
            <a:r>
              <a:rPr lang="en-US" noProof="0"/>
              <a:t>Click to edit title</a:t>
            </a:r>
          </a:p>
        </p:txBody>
      </p:sp>
      <p:sp>
        <p:nvSpPr>
          <p:cNvPr id="6" name="NTT DATA Global Logo" descr="NTT DATA Global Logo">
            <a:extLst>
              <a:ext uri="{FF2B5EF4-FFF2-40B4-BE49-F238E27FC236}">
                <a16:creationId xmlns:a16="http://schemas.microsoft.com/office/drawing/2014/main" id="{3C36CBDA-07E1-6588-F97E-5F366DDBDF53}"/>
              </a:ext>
            </a:extLst>
          </p:cNvPr>
          <p:cNvSpPr/>
          <p:nvPr userDrawn="1"/>
        </p:nvSpPr>
        <p:spPr bwMode="black">
          <a:xfrm>
            <a:off x="402336" y="320040"/>
            <a:ext cx="1956816" cy="398728"/>
          </a:xfrm>
          <a:custGeom>
            <a:avLst/>
            <a:gdLst>
              <a:gd name="connsiteX0" fmla="*/ 9329240 w 10020924"/>
              <a:gd name="connsiteY0" fmla="*/ 1080290 h 2041903"/>
              <a:gd name="connsiteX1" fmla="*/ 9251983 w 10020924"/>
              <a:gd name="connsiteY1" fmla="*/ 1187029 h 2041903"/>
              <a:gd name="connsiteX2" fmla="*/ 9329240 w 10020924"/>
              <a:gd name="connsiteY2" fmla="*/ 1296468 h 2041903"/>
              <a:gd name="connsiteX3" fmla="*/ 9782722 w 10020924"/>
              <a:gd name="connsiteY3" fmla="*/ 1296468 h 2041903"/>
              <a:gd name="connsiteX4" fmla="*/ 9782722 w 10020924"/>
              <a:gd name="connsiteY4" fmla="*/ 1080290 h 2041903"/>
              <a:gd name="connsiteX5" fmla="*/ 7331825 w 10020924"/>
              <a:gd name="connsiteY5" fmla="*/ 1080290 h 2041903"/>
              <a:gd name="connsiteX6" fmla="*/ 7254583 w 10020924"/>
              <a:gd name="connsiteY6" fmla="*/ 1187029 h 2041903"/>
              <a:gd name="connsiteX7" fmla="*/ 7331825 w 10020924"/>
              <a:gd name="connsiteY7" fmla="*/ 1296468 h 2041903"/>
              <a:gd name="connsiteX8" fmla="*/ 7785307 w 10020924"/>
              <a:gd name="connsiteY8" fmla="*/ 1296468 h 2041903"/>
              <a:gd name="connsiteX9" fmla="*/ 7785307 w 10020924"/>
              <a:gd name="connsiteY9" fmla="*/ 1080290 h 2041903"/>
              <a:gd name="connsiteX10" fmla="*/ 6171264 w 10020924"/>
              <a:gd name="connsiteY10" fmla="*/ 689323 h 2041903"/>
              <a:gd name="connsiteX11" fmla="*/ 6171264 w 10020924"/>
              <a:gd name="connsiteY11" fmla="*/ 1297318 h 2041903"/>
              <a:gd name="connsiteX12" fmla="*/ 6558679 w 10020924"/>
              <a:gd name="connsiteY12" fmla="*/ 1297318 h 2041903"/>
              <a:gd name="connsiteX13" fmla="*/ 6679368 w 10020924"/>
              <a:gd name="connsiteY13" fmla="*/ 1156413 h 2041903"/>
              <a:gd name="connsiteX14" fmla="*/ 6679368 w 10020924"/>
              <a:gd name="connsiteY14" fmla="*/ 830244 h 2041903"/>
              <a:gd name="connsiteX15" fmla="*/ 6558679 w 10020924"/>
              <a:gd name="connsiteY15" fmla="*/ 689323 h 2041903"/>
              <a:gd name="connsiteX16" fmla="*/ 9072763 w 10020924"/>
              <a:gd name="connsiteY16" fmla="*/ 463851 h 2041903"/>
              <a:gd name="connsiteX17" fmla="*/ 9678449 w 10020924"/>
              <a:gd name="connsiteY17" fmla="*/ 463851 h 2041903"/>
              <a:gd name="connsiteX18" fmla="*/ 10020924 w 10020924"/>
              <a:gd name="connsiteY18" fmla="*/ 826574 h 2041903"/>
              <a:gd name="connsiteX19" fmla="*/ 10020924 w 10020924"/>
              <a:gd name="connsiteY19" fmla="*/ 1522671 h 2041903"/>
              <a:gd name="connsiteX20" fmla="*/ 9304207 w 10020924"/>
              <a:gd name="connsiteY20" fmla="*/ 1522671 h 2041903"/>
              <a:gd name="connsiteX21" fmla="*/ 9015771 w 10020924"/>
              <a:gd name="connsiteY21" fmla="*/ 1219793 h 2041903"/>
              <a:gd name="connsiteX22" fmla="*/ 9015771 w 10020924"/>
              <a:gd name="connsiteY22" fmla="*/ 1169781 h 2041903"/>
              <a:gd name="connsiteX23" fmla="*/ 9294061 w 10020924"/>
              <a:gd name="connsiteY23" fmla="*/ 866738 h 2041903"/>
              <a:gd name="connsiteX24" fmla="*/ 9782829 w 10020924"/>
              <a:gd name="connsiteY24" fmla="*/ 866738 h 2041903"/>
              <a:gd name="connsiteX25" fmla="*/ 9782707 w 10020924"/>
              <a:gd name="connsiteY25" fmla="*/ 829349 h 2041903"/>
              <a:gd name="connsiteX26" fmla="*/ 9662481 w 10020924"/>
              <a:gd name="connsiteY26" fmla="*/ 688428 h 2041903"/>
              <a:gd name="connsiteX27" fmla="*/ 9072763 w 10020924"/>
              <a:gd name="connsiteY27" fmla="*/ 688428 h 2041903"/>
              <a:gd name="connsiteX28" fmla="*/ 8071817 w 10020924"/>
              <a:gd name="connsiteY28" fmla="*/ 463851 h 2041903"/>
              <a:gd name="connsiteX29" fmla="*/ 8991911 w 10020924"/>
              <a:gd name="connsiteY29" fmla="*/ 463851 h 2041903"/>
              <a:gd name="connsiteX30" fmla="*/ 8991911 w 10020924"/>
              <a:gd name="connsiteY30" fmla="*/ 686668 h 2041903"/>
              <a:gd name="connsiteX31" fmla="*/ 8652240 w 10020924"/>
              <a:gd name="connsiteY31" fmla="*/ 686668 h 2041903"/>
              <a:gd name="connsiteX32" fmla="*/ 8652240 w 10020924"/>
              <a:gd name="connsiteY32" fmla="*/ 1522955 h 2041903"/>
              <a:gd name="connsiteX33" fmla="*/ 8411534 w 10020924"/>
              <a:gd name="connsiteY33" fmla="*/ 1522955 h 2041903"/>
              <a:gd name="connsiteX34" fmla="*/ 8411534 w 10020924"/>
              <a:gd name="connsiteY34" fmla="*/ 686668 h 2041903"/>
              <a:gd name="connsiteX35" fmla="*/ 8071817 w 10020924"/>
              <a:gd name="connsiteY35" fmla="*/ 686668 h 2041903"/>
              <a:gd name="connsiteX36" fmla="*/ 7075333 w 10020924"/>
              <a:gd name="connsiteY36" fmla="*/ 463851 h 2041903"/>
              <a:gd name="connsiteX37" fmla="*/ 7681075 w 10020924"/>
              <a:gd name="connsiteY37" fmla="*/ 463851 h 2041903"/>
              <a:gd name="connsiteX38" fmla="*/ 8023417 w 10020924"/>
              <a:gd name="connsiteY38" fmla="*/ 826574 h 2041903"/>
              <a:gd name="connsiteX39" fmla="*/ 8023417 w 10020924"/>
              <a:gd name="connsiteY39" fmla="*/ 1522671 h 2041903"/>
              <a:gd name="connsiteX40" fmla="*/ 7306759 w 10020924"/>
              <a:gd name="connsiteY40" fmla="*/ 1522671 h 2041903"/>
              <a:gd name="connsiteX41" fmla="*/ 7018293 w 10020924"/>
              <a:gd name="connsiteY41" fmla="*/ 1219793 h 2041903"/>
              <a:gd name="connsiteX42" fmla="*/ 7018293 w 10020924"/>
              <a:gd name="connsiteY42" fmla="*/ 1169781 h 2041903"/>
              <a:gd name="connsiteX43" fmla="*/ 7296628 w 10020924"/>
              <a:gd name="connsiteY43" fmla="*/ 866738 h 2041903"/>
              <a:gd name="connsiteX44" fmla="*/ 7785307 w 10020924"/>
              <a:gd name="connsiteY44" fmla="*/ 866738 h 2041903"/>
              <a:gd name="connsiteX45" fmla="*/ 7785307 w 10020924"/>
              <a:gd name="connsiteY45" fmla="*/ 829349 h 2041903"/>
              <a:gd name="connsiteX46" fmla="*/ 7665080 w 10020924"/>
              <a:gd name="connsiteY46" fmla="*/ 688428 h 2041903"/>
              <a:gd name="connsiteX47" fmla="*/ 7075333 w 10020924"/>
              <a:gd name="connsiteY47" fmla="*/ 688428 h 2041903"/>
              <a:gd name="connsiteX48" fmla="*/ 5930572 w 10020924"/>
              <a:gd name="connsiteY48" fmla="*/ 463851 h 2041903"/>
              <a:gd name="connsiteX49" fmla="*/ 6574718 w 10020924"/>
              <a:gd name="connsiteY49" fmla="*/ 463851 h 2041903"/>
              <a:gd name="connsiteX50" fmla="*/ 6925013 w 10020924"/>
              <a:gd name="connsiteY50" fmla="*/ 834884 h 2041903"/>
              <a:gd name="connsiteX51" fmla="*/ 6925013 w 10020924"/>
              <a:gd name="connsiteY51" fmla="*/ 1151743 h 2041903"/>
              <a:gd name="connsiteX52" fmla="*/ 6585968 w 10020924"/>
              <a:gd name="connsiteY52" fmla="*/ 1522671 h 2041903"/>
              <a:gd name="connsiteX53" fmla="*/ 5930572 w 10020924"/>
              <a:gd name="connsiteY53" fmla="*/ 1522671 h 2041903"/>
              <a:gd name="connsiteX54" fmla="*/ 4717895 w 10020924"/>
              <a:gd name="connsiteY54" fmla="*/ 463851 h 2041903"/>
              <a:gd name="connsiteX55" fmla="*/ 5638093 w 10020924"/>
              <a:gd name="connsiteY55" fmla="*/ 463851 h 2041903"/>
              <a:gd name="connsiteX56" fmla="*/ 5638093 w 10020924"/>
              <a:gd name="connsiteY56" fmla="*/ 686668 h 2041903"/>
              <a:gd name="connsiteX57" fmla="*/ 5298318 w 10020924"/>
              <a:gd name="connsiteY57" fmla="*/ 686668 h 2041903"/>
              <a:gd name="connsiteX58" fmla="*/ 5298318 w 10020924"/>
              <a:gd name="connsiteY58" fmla="*/ 1522955 h 2041903"/>
              <a:gd name="connsiteX59" fmla="*/ 5057626 w 10020924"/>
              <a:gd name="connsiteY59" fmla="*/ 1522955 h 2041903"/>
              <a:gd name="connsiteX60" fmla="*/ 5057626 w 10020924"/>
              <a:gd name="connsiteY60" fmla="*/ 686668 h 2041903"/>
              <a:gd name="connsiteX61" fmla="*/ 4717895 w 10020924"/>
              <a:gd name="connsiteY61" fmla="*/ 686668 h 2041903"/>
              <a:gd name="connsiteX62" fmla="*/ 3721291 w 10020924"/>
              <a:gd name="connsiteY62" fmla="*/ 463851 h 2041903"/>
              <a:gd name="connsiteX63" fmla="*/ 4641430 w 10020924"/>
              <a:gd name="connsiteY63" fmla="*/ 463851 h 2041903"/>
              <a:gd name="connsiteX64" fmla="*/ 4641430 w 10020924"/>
              <a:gd name="connsiteY64" fmla="*/ 686668 h 2041903"/>
              <a:gd name="connsiteX65" fmla="*/ 4301654 w 10020924"/>
              <a:gd name="connsiteY65" fmla="*/ 686668 h 2041903"/>
              <a:gd name="connsiteX66" fmla="*/ 4301654 w 10020924"/>
              <a:gd name="connsiteY66" fmla="*/ 1522955 h 2041903"/>
              <a:gd name="connsiteX67" fmla="*/ 4061067 w 10020924"/>
              <a:gd name="connsiteY67" fmla="*/ 1522955 h 2041903"/>
              <a:gd name="connsiteX68" fmla="*/ 4061067 w 10020924"/>
              <a:gd name="connsiteY68" fmla="*/ 686668 h 2041903"/>
              <a:gd name="connsiteX69" fmla="*/ 3721291 w 10020924"/>
              <a:gd name="connsiteY69" fmla="*/ 686668 h 2041903"/>
              <a:gd name="connsiteX70" fmla="*/ 2809822 w 10020924"/>
              <a:gd name="connsiteY70" fmla="*/ 452019 h 2041903"/>
              <a:gd name="connsiteX71" fmla="*/ 3016077 w 10020924"/>
              <a:gd name="connsiteY71" fmla="*/ 572753 h 2041903"/>
              <a:gd name="connsiteX72" fmla="*/ 3381948 w 10020924"/>
              <a:gd name="connsiteY72" fmla="*/ 1270566 h 2041903"/>
              <a:gd name="connsiteX73" fmla="*/ 3400240 w 10020924"/>
              <a:gd name="connsiteY73" fmla="*/ 1281756 h 2041903"/>
              <a:gd name="connsiteX74" fmla="*/ 3406134 w 10020924"/>
              <a:gd name="connsiteY74" fmla="*/ 1255736 h 2041903"/>
              <a:gd name="connsiteX75" fmla="*/ 3402657 w 10020924"/>
              <a:gd name="connsiteY75" fmla="*/ 1123946 h 2041903"/>
              <a:gd name="connsiteX76" fmla="*/ 3402657 w 10020924"/>
              <a:gd name="connsiteY76" fmla="*/ 463522 h 2041903"/>
              <a:gd name="connsiteX77" fmla="*/ 3639813 w 10020924"/>
              <a:gd name="connsiteY77" fmla="*/ 463522 h 2041903"/>
              <a:gd name="connsiteX78" fmla="*/ 3639813 w 10020924"/>
              <a:gd name="connsiteY78" fmla="*/ 1255333 h 2041903"/>
              <a:gd name="connsiteX79" fmla="*/ 3425426 w 10020924"/>
              <a:gd name="connsiteY79" fmla="*/ 1534727 h 2041903"/>
              <a:gd name="connsiteX80" fmla="*/ 3219125 w 10020924"/>
              <a:gd name="connsiteY80" fmla="*/ 1413949 h 2041903"/>
              <a:gd name="connsiteX81" fmla="*/ 2853165 w 10020924"/>
              <a:gd name="connsiteY81" fmla="*/ 716135 h 2041903"/>
              <a:gd name="connsiteX82" fmla="*/ 2834887 w 10020924"/>
              <a:gd name="connsiteY82" fmla="*/ 704930 h 2041903"/>
              <a:gd name="connsiteX83" fmla="*/ 2829009 w 10020924"/>
              <a:gd name="connsiteY83" fmla="*/ 730980 h 2041903"/>
              <a:gd name="connsiteX84" fmla="*/ 2832590 w 10020924"/>
              <a:gd name="connsiteY84" fmla="*/ 862725 h 2041903"/>
              <a:gd name="connsiteX85" fmla="*/ 2832590 w 10020924"/>
              <a:gd name="connsiteY85" fmla="*/ 1523194 h 2041903"/>
              <a:gd name="connsiteX86" fmla="*/ 2595360 w 10020924"/>
              <a:gd name="connsiteY86" fmla="*/ 1523194 h 2041903"/>
              <a:gd name="connsiteX87" fmla="*/ 2595360 w 10020924"/>
              <a:gd name="connsiteY87" fmla="*/ 731368 h 2041903"/>
              <a:gd name="connsiteX88" fmla="*/ 2809822 w 10020924"/>
              <a:gd name="connsiteY88" fmla="*/ 452019 h 2041903"/>
              <a:gd name="connsiteX89" fmla="*/ 1079247 w 10020924"/>
              <a:gd name="connsiteY89" fmla="*/ 330967 h 2041903"/>
              <a:gd name="connsiteX90" fmla="*/ 952084 w 10020924"/>
              <a:gd name="connsiteY90" fmla="*/ 465588 h 2041903"/>
              <a:gd name="connsiteX91" fmla="*/ 887125 w 10020924"/>
              <a:gd name="connsiteY91" fmla="*/ 684091 h 2041903"/>
              <a:gd name="connsiteX92" fmla="*/ 940315 w 10020924"/>
              <a:gd name="connsiteY92" fmla="*/ 833769 h 2041903"/>
              <a:gd name="connsiteX93" fmla="*/ 1079206 w 10020924"/>
              <a:gd name="connsiteY93" fmla="*/ 894946 h 2041903"/>
              <a:gd name="connsiteX94" fmla="*/ 1218097 w 10020924"/>
              <a:gd name="connsiteY94" fmla="*/ 833769 h 2041903"/>
              <a:gd name="connsiteX95" fmla="*/ 1271286 w 10020924"/>
              <a:gd name="connsiteY95" fmla="*/ 684091 h 2041903"/>
              <a:gd name="connsiteX96" fmla="*/ 1206328 w 10020924"/>
              <a:gd name="connsiteY96" fmla="*/ 465588 h 2041903"/>
              <a:gd name="connsiteX97" fmla="*/ 1079247 w 10020924"/>
              <a:gd name="connsiteY97" fmla="*/ 330967 h 2041903"/>
              <a:gd name="connsiteX98" fmla="*/ 805966 w 10020924"/>
              <a:gd name="connsiteY98" fmla="*/ 263259 h 2041903"/>
              <a:gd name="connsiteX99" fmla="*/ 446364 w 10020924"/>
              <a:gd name="connsiteY99" fmla="*/ 449558 h 2041903"/>
              <a:gd name="connsiteX100" fmla="*/ 316290 w 10020924"/>
              <a:gd name="connsiteY100" fmla="*/ 671430 h 2041903"/>
              <a:gd name="connsiteX101" fmla="*/ 265280 w 10020924"/>
              <a:gd name="connsiteY101" fmla="*/ 958605 h 2041903"/>
              <a:gd name="connsiteX102" fmla="*/ 329833 w 10020924"/>
              <a:gd name="connsiteY102" fmla="*/ 1280240 h 2041903"/>
              <a:gd name="connsiteX103" fmla="*/ 505249 w 10020924"/>
              <a:gd name="connsiteY103" fmla="*/ 1539802 h 2041903"/>
              <a:gd name="connsiteX104" fmla="*/ 764163 w 10020924"/>
              <a:gd name="connsiteY104" fmla="*/ 1713204 h 2041903"/>
              <a:gd name="connsiteX105" fmla="*/ 1079208 w 10020924"/>
              <a:gd name="connsiteY105" fmla="*/ 1776358 h 2041903"/>
              <a:gd name="connsiteX106" fmla="*/ 1394254 w 10020924"/>
              <a:gd name="connsiteY106" fmla="*/ 1713204 h 2041903"/>
              <a:gd name="connsiteX107" fmla="*/ 1653167 w 10020924"/>
              <a:gd name="connsiteY107" fmla="*/ 1539802 h 2041903"/>
              <a:gd name="connsiteX108" fmla="*/ 1828584 w 10020924"/>
              <a:gd name="connsiteY108" fmla="*/ 1280240 h 2041903"/>
              <a:gd name="connsiteX109" fmla="*/ 1893137 w 10020924"/>
              <a:gd name="connsiteY109" fmla="*/ 958605 h 2041903"/>
              <a:gd name="connsiteX110" fmla="*/ 1843297 w 10020924"/>
              <a:gd name="connsiteY110" fmla="*/ 674433 h 2041903"/>
              <a:gd name="connsiteX111" fmla="*/ 1715171 w 10020924"/>
              <a:gd name="connsiteY111" fmla="*/ 452650 h 2041903"/>
              <a:gd name="connsiteX112" fmla="*/ 1352451 w 10020924"/>
              <a:gd name="connsiteY112" fmla="*/ 263259 h 2041903"/>
              <a:gd name="connsiteX113" fmla="*/ 1489332 w 10020924"/>
              <a:gd name="connsiteY113" fmla="*/ 469668 h 2041903"/>
              <a:gd name="connsiteX114" fmla="*/ 1533501 w 10020924"/>
              <a:gd name="connsiteY114" fmla="*/ 697463 h 2041903"/>
              <a:gd name="connsiteX115" fmla="*/ 1395669 w 10020924"/>
              <a:gd name="connsiteY115" fmla="*/ 1031243 h 2041903"/>
              <a:gd name="connsiteX116" fmla="*/ 1079208 w 10020924"/>
              <a:gd name="connsiteY116" fmla="*/ 1160853 h 2041903"/>
              <a:gd name="connsiteX117" fmla="*/ 762748 w 10020924"/>
              <a:gd name="connsiteY117" fmla="*/ 1031243 h 2041903"/>
              <a:gd name="connsiteX118" fmla="*/ 624916 w 10020924"/>
              <a:gd name="connsiteY118" fmla="*/ 697463 h 2041903"/>
              <a:gd name="connsiteX119" fmla="*/ 673201 w 10020924"/>
              <a:gd name="connsiteY119" fmla="*/ 463015 h 2041903"/>
              <a:gd name="connsiteX120" fmla="*/ 805966 w 10020924"/>
              <a:gd name="connsiteY120" fmla="*/ 263259 h 2041903"/>
              <a:gd name="connsiteX121" fmla="*/ 817834 w 10020924"/>
              <a:gd name="connsiteY121" fmla="*/ 0 h 2041903"/>
              <a:gd name="connsiteX122" fmla="*/ 963091 w 10020924"/>
              <a:gd name="connsiteY122" fmla="*/ 14770 h 2041903"/>
              <a:gd name="connsiteX123" fmla="*/ 1079167 w 10020924"/>
              <a:gd name="connsiteY123" fmla="*/ 48893 h 2041903"/>
              <a:gd name="connsiteX124" fmla="*/ 1194646 w 10020924"/>
              <a:gd name="connsiteY124" fmla="*/ 14436 h 2041903"/>
              <a:gd name="connsiteX125" fmla="*/ 1340583 w 10020924"/>
              <a:gd name="connsiteY125" fmla="*/ 0 h 2041903"/>
              <a:gd name="connsiteX126" fmla="*/ 1649693 w 10020924"/>
              <a:gd name="connsiteY126" fmla="*/ 72213 h 2041903"/>
              <a:gd name="connsiteX127" fmla="*/ 1910677 w 10020924"/>
              <a:gd name="connsiteY127" fmla="*/ 272891 h 2041903"/>
              <a:gd name="connsiteX128" fmla="*/ 2091072 w 10020924"/>
              <a:gd name="connsiteY128" fmla="*/ 578096 h 2041903"/>
              <a:gd name="connsiteX129" fmla="*/ 2158417 w 10020924"/>
              <a:gd name="connsiteY129" fmla="*/ 963886 h 2041903"/>
              <a:gd name="connsiteX130" fmla="*/ 2071704 w 10020924"/>
              <a:gd name="connsiteY130" fmla="*/ 1388805 h 2041903"/>
              <a:gd name="connsiteX131" fmla="*/ 1837251 w 10020924"/>
              <a:gd name="connsiteY131" fmla="*/ 1730875 h 2041903"/>
              <a:gd name="connsiteX132" fmla="*/ 1493585 w 10020924"/>
              <a:gd name="connsiteY132" fmla="*/ 1958956 h 2041903"/>
              <a:gd name="connsiteX133" fmla="*/ 1079208 w 10020924"/>
              <a:gd name="connsiteY133" fmla="*/ 2041903 h 2041903"/>
              <a:gd name="connsiteX134" fmla="*/ 664832 w 10020924"/>
              <a:gd name="connsiteY134" fmla="*/ 1958956 h 2041903"/>
              <a:gd name="connsiteX135" fmla="*/ 321166 w 10020924"/>
              <a:gd name="connsiteY135" fmla="*/ 1730875 h 2041903"/>
              <a:gd name="connsiteX136" fmla="*/ 86713 w 10020924"/>
              <a:gd name="connsiteY136" fmla="*/ 1388805 h 2041903"/>
              <a:gd name="connsiteX137" fmla="*/ 0 w 10020924"/>
              <a:gd name="connsiteY137" fmla="*/ 963886 h 2041903"/>
              <a:gd name="connsiteX138" fmla="*/ 67345 w 10020924"/>
              <a:gd name="connsiteY138" fmla="*/ 578096 h 2041903"/>
              <a:gd name="connsiteX139" fmla="*/ 247740 w 10020924"/>
              <a:gd name="connsiteY139" fmla="*/ 272891 h 2041903"/>
              <a:gd name="connsiteX140" fmla="*/ 508723 w 10020924"/>
              <a:gd name="connsiteY140" fmla="*/ 72213 h 2041903"/>
              <a:gd name="connsiteX141" fmla="*/ 817834 w 10020924"/>
              <a:gd name="connsiteY141" fmla="*/ 0 h 204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0020924" h="2041903">
                <a:moveTo>
                  <a:pt x="9329240" y="1080290"/>
                </a:moveTo>
                <a:cubicBezTo>
                  <a:pt x="9292358" y="1080290"/>
                  <a:pt x="9251983" y="1096116"/>
                  <a:pt x="9251983" y="1187029"/>
                </a:cubicBezTo>
                <a:cubicBezTo>
                  <a:pt x="9251983" y="1277880"/>
                  <a:pt x="9292801" y="1296468"/>
                  <a:pt x="9329240" y="1296468"/>
                </a:cubicBezTo>
                <a:lnTo>
                  <a:pt x="9782722" y="1296468"/>
                </a:lnTo>
                <a:lnTo>
                  <a:pt x="9782722" y="1080290"/>
                </a:lnTo>
                <a:close/>
                <a:moveTo>
                  <a:pt x="7331825" y="1080290"/>
                </a:moveTo>
                <a:cubicBezTo>
                  <a:pt x="7294927" y="1080290"/>
                  <a:pt x="7254583" y="1096116"/>
                  <a:pt x="7254583" y="1187029"/>
                </a:cubicBezTo>
                <a:cubicBezTo>
                  <a:pt x="7254583" y="1277880"/>
                  <a:pt x="7295379" y="1296468"/>
                  <a:pt x="7331825" y="1296468"/>
                </a:cubicBezTo>
                <a:lnTo>
                  <a:pt x="7785307" y="1296468"/>
                </a:lnTo>
                <a:lnTo>
                  <a:pt x="7785307" y="1080290"/>
                </a:lnTo>
                <a:close/>
                <a:moveTo>
                  <a:pt x="6171264" y="689323"/>
                </a:moveTo>
                <a:lnTo>
                  <a:pt x="6171264" y="1297318"/>
                </a:lnTo>
                <a:lnTo>
                  <a:pt x="6558679" y="1297318"/>
                </a:lnTo>
                <a:cubicBezTo>
                  <a:pt x="6645146" y="1297318"/>
                  <a:pt x="6679368" y="1257837"/>
                  <a:pt x="6679368" y="1156413"/>
                </a:cubicBezTo>
                <a:lnTo>
                  <a:pt x="6679368" y="830244"/>
                </a:lnTo>
                <a:cubicBezTo>
                  <a:pt x="6679368" y="728827"/>
                  <a:pt x="6645146" y="689323"/>
                  <a:pt x="6558679" y="689323"/>
                </a:cubicBezTo>
                <a:close/>
                <a:moveTo>
                  <a:pt x="9072763" y="463851"/>
                </a:moveTo>
                <a:lnTo>
                  <a:pt x="9678449" y="463851"/>
                </a:lnTo>
                <a:cubicBezTo>
                  <a:pt x="9932730" y="463851"/>
                  <a:pt x="10020924" y="559816"/>
                  <a:pt x="10020924" y="826574"/>
                </a:cubicBezTo>
                <a:lnTo>
                  <a:pt x="10020924" y="1522671"/>
                </a:lnTo>
                <a:lnTo>
                  <a:pt x="9304207" y="1522671"/>
                </a:lnTo>
                <a:cubicBezTo>
                  <a:pt x="9111641" y="1522671"/>
                  <a:pt x="9015771" y="1435849"/>
                  <a:pt x="9015771" y="1219793"/>
                </a:cubicBezTo>
                <a:lnTo>
                  <a:pt x="9015771" y="1169781"/>
                </a:lnTo>
                <a:cubicBezTo>
                  <a:pt x="9015771" y="959714"/>
                  <a:pt x="9108248" y="866738"/>
                  <a:pt x="9294061" y="866738"/>
                </a:cubicBezTo>
                <a:lnTo>
                  <a:pt x="9782829" y="866738"/>
                </a:lnTo>
                <a:cubicBezTo>
                  <a:pt x="9782829" y="858122"/>
                  <a:pt x="9782707" y="829861"/>
                  <a:pt x="9782707" y="829349"/>
                </a:cubicBezTo>
                <a:cubicBezTo>
                  <a:pt x="9782707" y="727955"/>
                  <a:pt x="9749047" y="688428"/>
                  <a:pt x="9662481" y="688428"/>
                </a:cubicBezTo>
                <a:lnTo>
                  <a:pt x="9072763" y="688428"/>
                </a:lnTo>
                <a:close/>
                <a:moveTo>
                  <a:pt x="8071817" y="463851"/>
                </a:moveTo>
                <a:lnTo>
                  <a:pt x="8991911" y="463851"/>
                </a:lnTo>
                <a:lnTo>
                  <a:pt x="8991911" y="686668"/>
                </a:lnTo>
                <a:lnTo>
                  <a:pt x="8652240" y="686668"/>
                </a:lnTo>
                <a:lnTo>
                  <a:pt x="8652240" y="1522955"/>
                </a:lnTo>
                <a:lnTo>
                  <a:pt x="8411534" y="1522955"/>
                </a:lnTo>
                <a:lnTo>
                  <a:pt x="8411534" y="686668"/>
                </a:lnTo>
                <a:lnTo>
                  <a:pt x="8071817" y="686668"/>
                </a:lnTo>
                <a:close/>
                <a:moveTo>
                  <a:pt x="7075333" y="463851"/>
                </a:moveTo>
                <a:lnTo>
                  <a:pt x="7681075" y="463851"/>
                </a:lnTo>
                <a:cubicBezTo>
                  <a:pt x="7935303" y="463851"/>
                  <a:pt x="8023424" y="559816"/>
                  <a:pt x="8023417" y="826574"/>
                </a:cubicBezTo>
                <a:lnTo>
                  <a:pt x="8023417" y="1522671"/>
                </a:lnTo>
                <a:lnTo>
                  <a:pt x="7306759" y="1522671"/>
                </a:lnTo>
                <a:cubicBezTo>
                  <a:pt x="7114170" y="1522671"/>
                  <a:pt x="7018293" y="1435849"/>
                  <a:pt x="7018293" y="1219793"/>
                </a:cubicBezTo>
                <a:lnTo>
                  <a:pt x="7018293" y="1169781"/>
                </a:lnTo>
                <a:cubicBezTo>
                  <a:pt x="7018293" y="959714"/>
                  <a:pt x="7110792" y="866738"/>
                  <a:pt x="7296628" y="866738"/>
                </a:cubicBezTo>
                <a:lnTo>
                  <a:pt x="7785307" y="866738"/>
                </a:lnTo>
                <a:lnTo>
                  <a:pt x="7785307" y="829349"/>
                </a:lnTo>
                <a:cubicBezTo>
                  <a:pt x="7785307" y="727955"/>
                  <a:pt x="7751547" y="688428"/>
                  <a:pt x="7665080" y="688428"/>
                </a:cubicBezTo>
                <a:lnTo>
                  <a:pt x="7075333" y="688428"/>
                </a:lnTo>
                <a:close/>
                <a:moveTo>
                  <a:pt x="5930572" y="463851"/>
                </a:moveTo>
                <a:lnTo>
                  <a:pt x="6574718" y="463851"/>
                </a:lnTo>
                <a:cubicBezTo>
                  <a:pt x="6817412" y="463851"/>
                  <a:pt x="6925013" y="557409"/>
                  <a:pt x="6925013" y="834884"/>
                </a:cubicBezTo>
                <a:lnTo>
                  <a:pt x="6925013" y="1151743"/>
                </a:lnTo>
                <a:cubicBezTo>
                  <a:pt x="6925013" y="1394650"/>
                  <a:pt x="6843589" y="1522671"/>
                  <a:pt x="6585968" y="1522671"/>
                </a:cubicBezTo>
                <a:lnTo>
                  <a:pt x="5930572" y="1522671"/>
                </a:lnTo>
                <a:close/>
                <a:moveTo>
                  <a:pt x="4717895" y="463851"/>
                </a:moveTo>
                <a:lnTo>
                  <a:pt x="5638093" y="463851"/>
                </a:lnTo>
                <a:lnTo>
                  <a:pt x="5638093" y="686668"/>
                </a:lnTo>
                <a:lnTo>
                  <a:pt x="5298318" y="686668"/>
                </a:lnTo>
                <a:lnTo>
                  <a:pt x="5298318" y="1522955"/>
                </a:lnTo>
                <a:lnTo>
                  <a:pt x="5057626" y="1522955"/>
                </a:lnTo>
                <a:lnTo>
                  <a:pt x="5057626" y="686668"/>
                </a:lnTo>
                <a:lnTo>
                  <a:pt x="4717895" y="686668"/>
                </a:lnTo>
                <a:close/>
                <a:moveTo>
                  <a:pt x="3721291" y="463851"/>
                </a:moveTo>
                <a:lnTo>
                  <a:pt x="4641430" y="463851"/>
                </a:lnTo>
                <a:lnTo>
                  <a:pt x="4641430" y="686668"/>
                </a:lnTo>
                <a:lnTo>
                  <a:pt x="4301654" y="686668"/>
                </a:lnTo>
                <a:lnTo>
                  <a:pt x="4301654" y="1522955"/>
                </a:lnTo>
                <a:lnTo>
                  <a:pt x="4061067" y="1522955"/>
                </a:lnTo>
                <a:lnTo>
                  <a:pt x="4061067" y="686668"/>
                </a:lnTo>
                <a:lnTo>
                  <a:pt x="3721291" y="686668"/>
                </a:lnTo>
                <a:close/>
                <a:moveTo>
                  <a:pt x="2809822" y="452019"/>
                </a:moveTo>
                <a:cubicBezTo>
                  <a:pt x="2915562" y="452019"/>
                  <a:pt x="2970732" y="501487"/>
                  <a:pt x="3016077" y="572753"/>
                </a:cubicBezTo>
                <a:cubicBezTo>
                  <a:pt x="3055320" y="634446"/>
                  <a:pt x="3376830" y="1260842"/>
                  <a:pt x="3381948" y="1270566"/>
                </a:cubicBezTo>
                <a:cubicBezTo>
                  <a:pt x="3386677" y="1279328"/>
                  <a:pt x="3393442" y="1285729"/>
                  <a:pt x="3400240" y="1281756"/>
                </a:cubicBezTo>
                <a:cubicBezTo>
                  <a:pt x="3406237" y="1278349"/>
                  <a:pt x="3406646" y="1267378"/>
                  <a:pt x="3406134" y="1255736"/>
                </a:cubicBezTo>
                <a:cubicBezTo>
                  <a:pt x="3405492" y="1241619"/>
                  <a:pt x="3402657" y="1171378"/>
                  <a:pt x="3402657" y="1123946"/>
                </a:cubicBezTo>
                <a:lnTo>
                  <a:pt x="3402657" y="463522"/>
                </a:lnTo>
                <a:lnTo>
                  <a:pt x="3639813" y="463522"/>
                </a:lnTo>
                <a:lnTo>
                  <a:pt x="3639813" y="1255333"/>
                </a:lnTo>
                <a:cubicBezTo>
                  <a:pt x="3639813" y="1491113"/>
                  <a:pt x="3523557" y="1534727"/>
                  <a:pt x="3425426" y="1534727"/>
                </a:cubicBezTo>
                <a:cubicBezTo>
                  <a:pt x="3319670" y="1534727"/>
                  <a:pt x="3264509" y="1485221"/>
                  <a:pt x="3219125" y="1413949"/>
                </a:cubicBezTo>
                <a:cubicBezTo>
                  <a:pt x="3155813" y="1314503"/>
                  <a:pt x="2857763" y="724966"/>
                  <a:pt x="2853165" y="716135"/>
                </a:cubicBezTo>
                <a:cubicBezTo>
                  <a:pt x="2848558" y="707335"/>
                  <a:pt x="2841793" y="701034"/>
                  <a:pt x="2834887" y="704930"/>
                </a:cubicBezTo>
                <a:cubicBezTo>
                  <a:pt x="2829005" y="708344"/>
                  <a:pt x="2828497" y="719338"/>
                  <a:pt x="2829009" y="730980"/>
                </a:cubicBezTo>
                <a:cubicBezTo>
                  <a:pt x="2829628" y="745090"/>
                  <a:pt x="2832590" y="815378"/>
                  <a:pt x="2832590" y="862725"/>
                </a:cubicBezTo>
                <a:lnTo>
                  <a:pt x="2832590" y="1523194"/>
                </a:lnTo>
                <a:lnTo>
                  <a:pt x="2595360" y="1523194"/>
                </a:lnTo>
                <a:lnTo>
                  <a:pt x="2595360" y="731368"/>
                </a:lnTo>
                <a:cubicBezTo>
                  <a:pt x="2595360" y="495611"/>
                  <a:pt x="2711606" y="452019"/>
                  <a:pt x="2809822" y="452019"/>
                </a:cubicBezTo>
                <a:close/>
                <a:moveTo>
                  <a:pt x="1079247" y="330967"/>
                </a:moveTo>
                <a:cubicBezTo>
                  <a:pt x="1039101" y="354484"/>
                  <a:pt x="989740" y="403598"/>
                  <a:pt x="952084" y="465588"/>
                </a:cubicBezTo>
                <a:cubicBezTo>
                  <a:pt x="914427" y="527577"/>
                  <a:pt x="887125" y="603548"/>
                  <a:pt x="887125" y="684091"/>
                </a:cubicBezTo>
                <a:cubicBezTo>
                  <a:pt x="887125" y="743091"/>
                  <a:pt x="906578" y="795805"/>
                  <a:pt x="940315" y="833769"/>
                </a:cubicBezTo>
                <a:cubicBezTo>
                  <a:pt x="974052" y="871732"/>
                  <a:pt x="1022072" y="894946"/>
                  <a:pt x="1079206" y="894946"/>
                </a:cubicBezTo>
                <a:cubicBezTo>
                  <a:pt x="1136340" y="894946"/>
                  <a:pt x="1184360" y="871732"/>
                  <a:pt x="1218097" y="833769"/>
                </a:cubicBezTo>
                <a:cubicBezTo>
                  <a:pt x="1251833" y="795805"/>
                  <a:pt x="1271286" y="743091"/>
                  <a:pt x="1271286" y="684091"/>
                </a:cubicBezTo>
                <a:cubicBezTo>
                  <a:pt x="1271286" y="603548"/>
                  <a:pt x="1243984" y="527577"/>
                  <a:pt x="1206328" y="465588"/>
                </a:cubicBezTo>
                <a:cubicBezTo>
                  <a:pt x="1168672" y="403598"/>
                  <a:pt x="1110735" y="347874"/>
                  <a:pt x="1079247" y="330967"/>
                </a:cubicBezTo>
                <a:close/>
                <a:moveTo>
                  <a:pt x="805966" y="263259"/>
                </a:moveTo>
                <a:cubicBezTo>
                  <a:pt x="686954" y="257894"/>
                  <a:pt x="551782" y="326830"/>
                  <a:pt x="446364" y="449558"/>
                </a:cubicBezTo>
                <a:cubicBezTo>
                  <a:pt x="393654" y="510922"/>
                  <a:pt x="348383" y="585734"/>
                  <a:pt x="316290" y="671430"/>
                </a:cubicBezTo>
                <a:cubicBezTo>
                  <a:pt x="284196" y="757125"/>
                  <a:pt x="265280" y="853705"/>
                  <a:pt x="265280" y="958605"/>
                </a:cubicBezTo>
                <a:cubicBezTo>
                  <a:pt x="265280" y="1073486"/>
                  <a:pt x="288318" y="1182036"/>
                  <a:pt x="329833" y="1280240"/>
                </a:cubicBezTo>
                <a:cubicBezTo>
                  <a:pt x="371348" y="1378444"/>
                  <a:pt x="431341" y="1466303"/>
                  <a:pt x="505249" y="1539802"/>
                </a:cubicBezTo>
                <a:cubicBezTo>
                  <a:pt x="579158" y="1613301"/>
                  <a:pt x="666983" y="1672440"/>
                  <a:pt x="764163" y="1713204"/>
                </a:cubicBezTo>
                <a:cubicBezTo>
                  <a:pt x="861343" y="1753969"/>
                  <a:pt x="967878" y="1776358"/>
                  <a:pt x="1079208" y="1776358"/>
                </a:cubicBezTo>
                <a:cubicBezTo>
                  <a:pt x="1190538" y="1776358"/>
                  <a:pt x="1297074" y="1753969"/>
                  <a:pt x="1394254" y="1713204"/>
                </a:cubicBezTo>
                <a:cubicBezTo>
                  <a:pt x="1491434" y="1672440"/>
                  <a:pt x="1579259" y="1613301"/>
                  <a:pt x="1653167" y="1539802"/>
                </a:cubicBezTo>
                <a:cubicBezTo>
                  <a:pt x="1727076" y="1466303"/>
                  <a:pt x="1787068" y="1378444"/>
                  <a:pt x="1828584" y="1280240"/>
                </a:cubicBezTo>
                <a:cubicBezTo>
                  <a:pt x="1870099" y="1182036"/>
                  <a:pt x="1893137" y="1073486"/>
                  <a:pt x="1893137" y="958605"/>
                </a:cubicBezTo>
                <a:cubicBezTo>
                  <a:pt x="1893137" y="855344"/>
                  <a:pt x="1874740" y="759689"/>
                  <a:pt x="1843297" y="674433"/>
                </a:cubicBezTo>
                <a:cubicBezTo>
                  <a:pt x="1811852" y="589176"/>
                  <a:pt x="1767361" y="514318"/>
                  <a:pt x="1715171" y="452650"/>
                </a:cubicBezTo>
                <a:cubicBezTo>
                  <a:pt x="1610792" y="329313"/>
                  <a:pt x="1475621" y="258738"/>
                  <a:pt x="1352451" y="263259"/>
                </a:cubicBezTo>
                <a:cubicBezTo>
                  <a:pt x="1412945" y="322179"/>
                  <a:pt x="1458865" y="394141"/>
                  <a:pt x="1489332" y="469668"/>
                </a:cubicBezTo>
                <a:cubicBezTo>
                  <a:pt x="1519800" y="545194"/>
                  <a:pt x="1534815" y="624285"/>
                  <a:pt x="1533501" y="697463"/>
                </a:cubicBezTo>
                <a:cubicBezTo>
                  <a:pt x="1533501" y="833577"/>
                  <a:pt x="1479467" y="949424"/>
                  <a:pt x="1395669" y="1031243"/>
                </a:cubicBezTo>
                <a:cubicBezTo>
                  <a:pt x="1311871" y="1113062"/>
                  <a:pt x="1198308" y="1160853"/>
                  <a:pt x="1079208" y="1160853"/>
                </a:cubicBezTo>
                <a:cubicBezTo>
                  <a:pt x="960109" y="1160853"/>
                  <a:pt x="846546" y="1113062"/>
                  <a:pt x="762748" y="1031243"/>
                </a:cubicBezTo>
                <a:cubicBezTo>
                  <a:pt x="678950" y="949424"/>
                  <a:pt x="624916" y="833577"/>
                  <a:pt x="624916" y="697463"/>
                </a:cubicBezTo>
                <a:cubicBezTo>
                  <a:pt x="624916" y="618236"/>
                  <a:pt x="642018" y="537734"/>
                  <a:pt x="673201" y="463015"/>
                </a:cubicBezTo>
                <a:cubicBezTo>
                  <a:pt x="704383" y="388296"/>
                  <a:pt x="749646" y="319359"/>
                  <a:pt x="805966" y="263259"/>
                </a:cubicBezTo>
                <a:close/>
                <a:moveTo>
                  <a:pt x="817834" y="0"/>
                </a:moveTo>
                <a:cubicBezTo>
                  <a:pt x="866589" y="0"/>
                  <a:pt x="917272" y="5772"/>
                  <a:pt x="963091" y="14770"/>
                </a:cubicBezTo>
                <a:cubicBezTo>
                  <a:pt x="1008909" y="23768"/>
                  <a:pt x="1049865" y="35991"/>
                  <a:pt x="1079167" y="48893"/>
                </a:cubicBezTo>
                <a:cubicBezTo>
                  <a:pt x="1107617" y="35545"/>
                  <a:pt x="1148593" y="23322"/>
                  <a:pt x="1194646" y="14436"/>
                </a:cubicBezTo>
                <a:cubicBezTo>
                  <a:pt x="1240699" y="5549"/>
                  <a:pt x="1291827" y="0"/>
                  <a:pt x="1340583" y="0"/>
                </a:cubicBezTo>
                <a:cubicBezTo>
                  <a:pt x="1448034" y="0"/>
                  <a:pt x="1552874" y="25401"/>
                  <a:pt x="1649693" y="72213"/>
                </a:cubicBezTo>
                <a:cubicBezTo>
                  <a:pt x="1746513" y="119025"/>
                  <a:pt x="1835310" y="187248"/>
                  <a:pt x="1910677" y="272891"/>
                </a:cubicBezTo>
                <a:cubicBezTo>
                  <a:pt x="1986043" y="358535"/>
                  <a:pt x="2047978" y="461600"/>
                  <a:pt x="2091072" y="578096"/>
                </a:cubicBezTo>
                <a:cubicBezTo>
                  <a:pt x="2134165" y="694592"/>
                  <a:pt x="2158417" y="824518"/>
                  <a:pt x="2158417" y="963886"/>
                </a:cubicBezTo>
                <a:cubicBezTo>
                  <a:pt x="2158417" y="1115873"/>
                  <a:pt x="2127372" y="1259243"/>
                  <a:pt x="2071704" y="1388805"/>
                </a:cubicBezTo>
                <a:cubicBezTo>
                  <a:pt x="2016036" y="1518366"/>
                  <a:pt x="1935744" y="1634120"/>
                  <a:pt x="1837251" y="1730875"/>
                </a:cubicBezTo>
                <a:cubicBezTo>
                  <a:pt x="1738759" y="1827631"/>
                  <a:pt x="1622064" y="1905388"/>
                  <a:pt x="1493585" y="1958956"/>
                </a:cubicBezTo>
                <a:cubicBezTo>
                  <a:pt x="1365105" y="2012524"/>
                  <a:pt x="1224841" y="2041903"/>
                  <a:pt x="1079208" y="2041903"/>
                </a:cubicBezTo>
                <a:cubicBezTo>
                  <a:pt x="933576" y="2041903"/>
                  <a:pt x="793312" y="2012524"/>
                  <a:pt x="664832" y="1958956"/>
                </a:cubicBezTo>
                <a:cubicBezTo>
                  <a:pt x="536353" y="1905388"/>
                  <a:pt x="419658" y="1827631"/>
                  <a:pt x="321166" y="1730875"/>
                </a:cubicBezTo>
                <a:cubicBezTo>
                  <a:pt x="222673" y="1634120"/>
                  <a:pt x="142381" y="1518366"/>
                  <a:pt x="86713" y="1388805"/>
                </a:cubicBezTo>
                <a:cubicBezTo>
                  <a:pt x="31045" y="1259243"/>
                  <a:pt x="0" y="1115873"/>
                  <a:pt x="0" y="963886"/>
                </a:cubicBezTo>
                <a:cubicBezTo>
                  <a:pt x="0" y="824518"/>
                  <a:pt x="24252" y="694592"/>
                  <a:pt x="67345" y="578096"/>
                </a:cubicBezTo>
                <a:cubicBezTo>
                  <a:pt x="110439" y="461600"/>
                  <a:pt x="172374" y="358535"/>
                  <a:pt x="247740" y="272891"/>
                </a:cubicBezTo>
                <a:cubicBezTo>
                  <a:pt x="323106" y="187248"/>
                  <a:pt x="411904" y="119025"/>
                  <a:pt x="508723" y="72213"/>
                </a:cubicBezTo>
                <a:cubicBezTo>
                  <a:pt x="605542" y="25401"/>
                  <a:pt x="710382" y="0"/>
                  <a:pt x="817834" y="0"/>
                </a:cubicBezTo>
                <a:close/>
              </a:path>
            </a:pathLst>
          </a:custGeom>
          <a:solidFill>
            <a:schemeClr val="tx1"/>
          </a:solidFill>
          <a:ln w="7639"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853635FB-2E01-176A-9B53-ED59AF5D3864}"/>
              </a:ext>
            </a:extLst>
          </p:cNvPr>
          <p:cNvSpPr txBox="1"/>
          <p:nvPr userDrawn="1">
            <p:extLst>
              <p:ext uri="{1162E1C5-73C7-4A58-AE30-91384D911F3F}">
                <p184:classification xmlns:p184="http://schemas.microsoft.com/office/powerpoint/2018/4/main" val="ftr"/>
              </p:ext>
            </p:extLst>
          </p:nvPr>
        </p:nvSpPr>
        <p:spPr>
          <a:xfrm>
            <a:off x="5516563" y="6672580"/>
            <a:ext cx="1187450" cy="121920"/>
          </a:xfrm>
          <a:prstGeom prst="rect">
            <a:avLst/>
          </a:prstGeom>
        </p:spPr>
        <p:txBody>
          <a:bodyPr horzOverflow="overflow" lIns="0" tIns="0" rIns="0" bIns="0">
            <a:spAutoFit/>
          </a:bodyPr>
          <a:lstStyle/>
          <a:p>
            <a:pPr algn="l"/>
            <a:r>
              <a:rPr lang="hu-H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2821624554"/>
      </p:ext>
    </p:extLst>
  </p:cSld>
  <p:clrMap bg1="lt1" tx1="dk1" bg2="lt2" tx2="dk2" accent1="accent1" accent2="accent2" accent3="accent3" accent4="accent4" accent5="accent5" accent6="accent6" hlink="hlink" folHlink="folHlink"/>
  <p:sldLayoutIdLst>
    <p:sldLayoutId id="2147484049" r:id="rId1"/>
    <p:sldLayoutId id="2147484050" r:id="rId2"/>
  </p:sldLayoutIdLst>
  <p:hf hdr="0"/>
  <p:txStyles>
    <p:titleStyle>
      <a:lvl1pPr algn="l" defTabSz="914400" rtl="0" eaLnBrk="1" latinLnBrk="0" hangingPunct="1">
        <a:lnSpc>
          <a:spcPct val="100000"/>
        </a:lnSpc>
        <a:spcBef>
          <a:spcPct val="0"/>
        </a:spcBef>
        <a:buNone/>
        <a:defRPr lang="en-US" sz="4800" b="0" i="0" kern="1200" dirty="0">
          <a:solidFill>
            <a:srgbClr val="F8F8F8"/>
          </a:solidFill>
          <a:latin typeface="Georgia" panose="02040502050405020303" pitchFamily="18" charset="0"/>
          <a:ea typeface="+mj-ea"/>
          <a:cs typeface="Times New Roman" panose="02020603050405020304" pitchFamily="18"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2000" b="0" i="0" kern="1200" dirty="0" smtClean="0">
          <a:solidFill>
            <a:srgbClr val="F8F8F8"/>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Date">
            <a:extLst>
              <a:ext uri="{FF2B5EF4-FFF2-40B4-BE49-F238E27FC236}">
                <a16:creationId xmlns:a16="http://schemas.microsoft.com/office/drawing/2014/main" id="{1186516B-39F7-0349-EBD6-2E8D804DAB96}"/>
              </a:ext>
            </a:extLst>
          </p:cNvPr>
          <p:cNvSpPr>
            <a:spLocks noGrp="1"/>
          </p:cNvSpPr>
          <p:nvPr>
            <p:ph type="dt" sz="half" idx="2"/>
          </p:nvPr>
        </p:nvSpPr>
        <p:spPr>
          <a:xfrm>
            <a:off x="381000" y="6324601"/>
            <a:ext cx="1295400" cy="304800"/>
          </a:xfrm>
          <a:prstGeom prst="rect">
            <a:avLst/>
          </a:prstGeom>
        </p:spPr>
        <p:txBody>
          <a:bodyPr vert="horz" lIns="0" tIns="0" rIns="0" bIns="0" rtlCol="0" anchor="ctr"/>
          <a:lstStyle>
            <a:lvl1pPr algn="l">
              <a:defRPr sz="1200">
                <a:solidFill>
                  <a:srgbClr val="F8F8F8"/>
                </a:solidFill>
              </a:defRPr>
            </a:lvl1pPr>
          </a:lstStyle>
          <a:p>
            <a:r>
              <a:rPr lang="en-US" noProof="0"/>
              <a:t>January 2026</a:t>
            </a:r>
          </a:p>
        </p:txBody>
      </p:sp>
      <p:sp>
        <p:nvSpPr>
          <p:cNvPr id="7" name="Legal">
            <a:extLst>
              <a:ext uri="{FF2B5EF4-FFF2-40B4-BE49-F238E27FC236}">
                <a16:creationId xmlns:a16="http://schemas.microsoft.com/office/drawing/2014/main" id="{AFA71394-3F9A-5F92-B57D-92D1ABAED628}"/>
              </a:ext>
            </a:extLst>
          </p:cNvPr>
          <p:cNvSpPr>
            <a:spLocks noGrp="1"/>
          </p:cNvSpPr>
          <p:nvPr>
            <p:ph type="ftr" sz="quarter" idx="3"/>
          </p:nvPr>
        </p:nvSpPr>
        <p:spPr>
          <a:xfrm>
            <a:off x="1828800" y="6324602"/>
            <a:ext cx="4114800" cy="304800"/>
          </a:xfrm>
          <a:prstGeom prst="rect">
            <a:avLst/>
          </a:prstGeom>
        </p:spPr>
        <p:txBody>
          <a:bodyPr vert="horz" lIns="0" tIns="0" rIns="0" bIns="0" rtlCol="0" anchor="ctr"/>
          <a:lstStyle>
            <a:lvl1pPr algn="l">
              <a:defRPr sz="1200" b="0" i="0">
                <a:solidFill>
                  <a:schemeClr val="tx1">
                    <a:tint val="75000"/>
                  </a:schemeClr>
                </a:solidFill>
                <a:latin typeface="Arial" panose="020B0604020202020204" pitchFamily="34" charset="0"/>
              </a:defRPr>
            </a:lvl1pPr>
          </a:lstStyle>
          <a:p>
            <a:r>
              <a:rPr lang="en-US" noProof="0"/>
              <a:t>© 2026 NTT DATA, Inc.</a:t>
            </a:r>
          </a:p>
        </p:txBody>
      </p:sp>
      <p:sp>
        <p:nvSpPr>
          <p:cNvPr id="2" name="Title">
            <a:extLst>
              <a:ext uri="{FF2B5EF4-FFF2-40B4-BE49-F238E27FC236}">
                <a16:creationId xmlns:a16="http://schemas.microsoft.com/office/drawing/2014/main" id="{CC985B73-0F18-F280-6DFA-98D9E7E3C523}"/>
              </a:ext>
            </a:extLst>
          </p:cNvPr>
          <p:cNvSpPr>
            <a:spLocks noGrp="1"/>
          </p:cNvSpPr>
          <p:nvPr>
            <p:ph type="title"/>
          </p:nvPr>
        </p:nvSpPr>
        <p:spPr>
          <a:xfrm>
            <a:off x="381000" y="2438400"/>
            <a:ext cx="4953000" cy="1371600"/>
          </a:xfrm>
          <a:prstGeom prst="rect">
            <a:avLst/>
          </a:prstGeom>
        </p:spPr>
        <p:txBody>
          <a:bodyPr vert="horz" lIns="0" tIns="45720" rIns="0" bIns="45720" rtlCol="0" anchor="b">
            <a:noAutofit/>
          </a:bodyPr>
          <a:lstStyle/>
          <a:p>
            <a:r>
              <a:rPr lang="en-US" noProof="0"/>
              <a:t>Click to edit title</a:t>
            </a:r>
          </a:p>
        </p:txBody>
      </p:sp>
      <p:sp>
        <p:nvSpPr>
          <p:cNvPr id="4" name="NTT DATA Global Logo" descr="NTT DATA Global Logo">
            <a:extLst>
              <a:ext uri="{FF2B5EF4-FFF2-40B4-BE49-F238E27FC236}">
                <a16:creationId xmlns:a16="http://schemas.microsoft.com/office/drawing/2014/main" id="{18254DDE-CB0C-92D7-A6B5-768C00414CCB}"/>
              </a:ext>
            </a:extLst>
          </p:cNvPr>
          <p:cNvSpPr/>
          <p:nvPr userDrawn="1"/>
        </p:nvSpPr>
        <p:spPr bwMode="black">
          <a:xfrm>
            <a:off x="402336" y="320040"/>
            <a:ext cx="1956816" cy="398728"/>
          </a:xfrm>
          <a:custGeom>
            <a:avLst/>
            <a:gdLst>
              <a:gd name="connsiteX0" fmla="*/ 9329240 w 10020924"/>
              <a:gd name="connsiteY0" fmla="*/ 1080290 h 2041903"/>
              <a:gd name="connsiteX1" fmla="*/ 9251983 w 10020924"/>
              <a:gd name="connsiteY1" fmla="*/ 1187029 h 2041903"/>
              <a:gd name="connsiteX2" fmla="*/ 9329240 w 10020924"/>
              <a:gd name="connsiteY2" fmla="*/ 1296468 h 2041903"/>
              <a:gd name="connsiteX3" fmla="*/ 9782722 w 10020924"/>
              <a:gd name="connsiteY3" fmla="*/ 1296468 h 2041903"/>
              <a:gd name="connsiteX4" fmla="*/ 9782722 w 10020924"/>
              <a:gd name="connsiteY4" fmla="*/ 1080290 h 2041903"/>
              <a:gd name="connsiteX5" fmla="*/ 7331825 w 10020924"/>
              <a:gd name="connsiteY5" fmla="*/ 1080290 h 2041903"/>
              <a:gd name="connsiteX6" fmla="*/ 7254583 w 10020924"/>
              <a:gd name="connsiteY6" fmla="*/ 1187029 h 2041903"/>
              <a:gd name="connsiteX7" fmla="*/ 7331825 w 10020924"/>
              <a:gd name="connsiteY7" fmla="*/ 1296468 h 2041903"/>
              <a:gd name="connsiteX8" fmla="*/ 7785307 w 10020924"/>
              <a:gd name="connsiteY8" fmla="*/ 1296468 h 2041903"/>
              <a:gd name="connsiteX9" fmla="*/ 7785307 w 10020924"/>
              <a:gd name="connsiteY9" fmla="*/ 1080290 h 2041903"/>
              <a:gd name="connsiteX10" fmla="*/ 6171264 w 10020924"/>
              <a:gd name="connsiteY10" fmla="*/ 689323 h 2041903"/>
              <a:gd name="connsiteX11" fmla="*/ 6171264 w 10020924"/>
              <a:gd name="connsiteY11" fmla="*/ 1297318 h 2041903"/>
              <a:gd name="connsiteX12" fmla="*/ 6558679 w 10020924"/>
              <a:gd name="connsiteY12" fmla="*/ 1297318 h 2041903"/>
              <a:gd name="connsiteX13" fmla="*/ 6679368 w 10020924"/>
              <a:gd name="connsiteY13" fmla="*/ 1156413 h 2041903"/>
              <a:gd name="connsiteX14" fmla="*/ 6679368 w 10020924"/>
              <a:gd name="connsiteY14" fmla="*/ 830244 h 2041903"/>
              <a:gd name="connsiteX15" fmla="*/ 6558679 w 10020924"/>
              <a:gd name="connsiteY15" fmla="*/ 689323 h 2041903"/>
              <a:gd name="connsiteX16" fmla="*/ 9072763 w 10020924"/>
              <a:gd name="connsiteY16" fmla="*/ 463851 h 2041903"/>
              <a:gd name="connsiteX17" fmla="*/ 9678449 w 10020924"/>
              <a:gd name="connsiteY17" fmla="*/ 463851 h 2041903"/>
              <a:gd name="connsiteX18" fmla="*/ 10020924 w 10020924"/>
              <a:gd name="connsiteY18" fmla="*/ 826574 h 2041903"/>
              <a:gd name="connsiteX19" fmla="*/ 10020924 w 10020924"/>
              <a:gd name="connsiteY19" fmla="*/ 1522671 h 2041903"/>
              <a:gd name="connsiteX20" fmla="*/ 9304207 w 10020924"/>
              <a:gd name="connsiteY20" fmla="*/ 1522671 h 2041903"/>
              <a:gd name="connsiteX21" fmla="*/ 9015771 w 10020924"/>
              <a:gd name="connsiteY21" fmla="*/ 1219793 h 2041903"/>
              <a:gd name="connsiteX22" fmla="*/ 9015771 w 10020924"/>
              <a:gd name="connsiteY22" fmla="*/ 1169781 h 2041903"/>
              <a:gd name="connsiteX23" fmla="*/ 9294061 w 10020924"/>
              <a:gd name="connsiteY23" fmla="*/ 866738 h 2041903"/>
              <a:gd name="connsiteX24" fmla="*/ 9782829 w 10020924"/>
              <a:gd name="connsiteY24" fmla="*/ 866738 h 2041903"/>
              <a:gd name="connsiteX25" fmla="*/ 9782707 w 10020924"/>
              <a:gd name="connsiteY25" fmla="*/ 829349 h 2041903"/>
              <a:gd name="connsiteX26" fmla="*/ 9662481 w 10020924"/>
              <a:gd name="connsiteY26" fmla="*/ 688428 h 2041903"/>
              <a:gd name="connsiteX27" fmla="*/ 9072763 w 10020924"/>
              <a:gd name="connsiteY27" fmla="*/ 688428 h 2041903"/>
              <a:gd name="connsiteX28" fmla="*/ 8071817 w 10020924"/>
              <a:gd name="connsiteY28" fmla="*/ 463851 h 2041903"/>
              <a:gd name="connsiteX29" fmla="*/ 8991911 w 10020924"/>
              <a:gd name="connsiteY29" fmla="*/ 463851 h 2041903"/>
              <a:gd name="connsiteX30" fmla="*/ 8991911 w 10020924"/>
              <a:gd name="connsiteY30" fmla="*/ 686668 h 2041903"/>
              <a:gd name="connsiteX31" fmla="*/ 8652240 w 10020924"/>
              <a:gd name="connsiteY31" fmla="*/ 686668 h 2041903"/>
              <a:gd name="connsiteX32" fmla="*/ 8652240 w 10020924"/>
              <a:gd name="connsiteY32" fmla="*/ 1522955 h 2041903"/>
              <a:gd name="connsiteX33" fmla="*/ 8411534 w 10020924"/>
              <a:gd name="connsiteY33" fmla="*/ 1522955 h 2041903"/>
              <a:gd name="connsiteX34" fmla="*/ 8411534 w 10020924"/>
              <a:gd name="connsiteY34" fmla="*/ 686668 h 2041903"/>
              <a:gd name="connsiteX35" fmla="*/ 8071817 w 10020924"/>
              <a:gd name="connsiteY35" fmla="*/ 686668 h 2041903"/>
              <a:gd name="connsiteX36" fmla="*/ 7075333 w 10020924"/>
              <a:gd name="connsiteY36" fmla="*/ 463851 h 2041903"/>
              <a:gd name="connsiteX37" fmla="*/ 7681075 w 10020924"/>
              <a:gd name="connsiteY37" fmla="*/ 463851 h 2041903"/>
              <a:gd name="connsiteX38" fmla="*/ 8023417 w 10020924"/>
              <a:gd name="connsiteY38" fmla="*/ 826574 h 2041903"/>
              <a:gd name="connsiteX39" fmla="*/ 8023417 w 10020924"/>
              <a:gd name="connsiteY39" fmla="*/ 1522671 h 2041903"/>
              <a:gd name="connsiteX40" fmla="*/ 7306759 w 10020924"/>
              <a:gd name="connsiteY40" fmla="*/ 1522671 h 2041903"/>
              <a:gd name="connsiteX41" fmla="*/ 7018293 w 10020924"/>
              <a:gd name="connsiteY41" fmla="*/ 1219793 h 2041903"/>
              <a:gd name="connsiteX42" fmla="*/ 7018293 w 10020924"/>
              <a:gd name="connsiteY42" fmla="*/ 1169781 h 2041903"/>
              <a:gd name="connsiteX43" fmla="*/ 7296628 w 10020924"/>
              <a:gd name="connsiteY43" fmla="*/ 866738 h 2041903"/>
              <a:gd name="connsiteX44" fmla="*/ 7785307 w 10020924"/>
              <a:gd name="connsiteY44" fmla="*/ 866738 h 2041903"/>
              <a:gd name="connsiteX45" fmla="*/ 7785307 w 10020924"/>
              <a:gd name="connsiteY45" fmla="*/ 829349 h 2041903"/>
              <a:gd name="connsiteX46" fmla="*/ 7665080 w 10020924"/>
              <a:gd name="connsiteY46" fmla="*/ 688428 h 2041903"/>
              <a:gd name="connsiteX47" fmla="*/ 7075333 w 10020924"/>
              <a:gd name="connsiteY47" fmla="*/ 688428 h 2041903"/>
              <a:gd name="connsiteX48" fmla="*/ 5930572 w 10020924"/>
              <a:gd name="connsiteY48" fmla="*/ 463851 h 2041903"/>
              <a:gd name="connsiteX49" fmla="*/ 6574718 w 10020924"/>
              <a:gd name="connsiteY49" fmla="*/ 463851 h 2041903"/>
              <a:gd name="connsiteX50" fmla="*/ 6925013 w 10020924"/>
              <a:gd name="connsiteY50" fmla="*/ 834884 h 2041903"/>
              <a:gd name="connsiteX51" fmla="*/ 6925013 w 10020924"/>
              <a:gd name="connsiteY51" fmla="*/ 1151743 h 2041903"/>
              <a:gd name="connsiteX52" fmla="*/ 6585968 w 10020924"/>
              <a:gd name="connsiteY52" fmla="*/ 1522671 h 2041903"/>
              <a:gd name="connsiteX53" fmla="*/ 5930572 w 10020924"/>
              <a:gd name="connsiteY53" fmla="*/ 1522671 h 2041903"/>
              <a:gd name="connsiteX54" fmla="*/ 4717895 w 10020924"/>
              <a:gd name="connsiteY54" fmla="*/ 463851 h 2041903"/>
              <a:gd name="connsiteX55" fmla="*/ 5638093 w 10020924"/>
              <a:gd name="connsiteY55" fmla="*/ 463851 h 2041903"/>
              <a:gd name="connsiteX56" fmla="*/ 5638093 w 10020924"/>
              <a:gd name="connsiteY56" fmla="*/ 686668 h 2041903"/>
              <a:gd name="connsiteX57" fmla="*/ 5298318 w 10020924"/>
              <a:gd name="connsiteY57" fmla="*/ 686668 h 2041903"/>
              <a:gd name="connsiteX58" fmla="*/ 5298318 w 10020924"/>
              <a:gd name="connsiteY58" fmla="*/ 1522955 h 2041903"/>
              <a:gd name="connsiteX59" fmla="*/ 5057626 w 10020924"/>
              <a:gd name="connsiteY59" fmla="*/ 1522955 h 2041903"/>
              <a:gd name="connsiteX60" fmla="*/ 5057626 w 10020924"/>
              <a:gd name="connsiteY60" fmla="*/ 686668 h 2041903"/>
              <a:gd name="connsiteX61" fmla="*/ 4717895 w 10020924"/>
              <a:gd name="connsiteY61" fmla="*/ 686668 h 2041903"/>
              <a:gd name="connsiteX62" fmla="*/ 3721291 w 10020924"/>
              <a:gd name="connsiteY62" fmla="*/ 463851 h 2041903"/>
              <a:gd name="connsiteX63" fmla="*/ 4641430 w 10020924"/>
              <a:gd name="connsiteY63" fmla="*/ 463851 h 2041903"/>
              <a:gd name="connsiteX64" fmla="*/ 4641430 w 10020924"/>
              <a:gd name="connsiteY64" fmla="*/ 686668 h 2041903"/>
              <a:gd name="connsiteX65" fmla="*/ 4301654 w 10020924"/>
              <a:gd name="connsiteY65" fmla="*/ 686668 h 2041903"/>
              <a:gd name="connsiteX66" fmla="*/ 4301654 w 10020924"/>
              <a:gd name="connsiteY66" fmla="*/ 1522955 h 2041903"/>
              <a:gd name="connsiteX67" fmla="*/ 4061067 w 10020924"/>
              <a:gd name="connsiteY67" fmla="*/ 1522955 h 2041903"/>
              <a:gd name="connsiteX68" fmla="*/ 4061067 w 10020924"/>
              <a:gd name="connsiteY68" fmla="*/ 686668 h 2041903"/>
              <a:gd name="connsiteX69" fmla="*/ 3721291 w 10020924"/>
              <a:gd name="connsiteY69" fmla="*/ 686668 h 2041903"/>
              <a:gd name="connsiteX70" fmla="*/ 2809822 w 10020924"/>
              <a:gd name="connsiteY70" fmla="*/ 452019 h 2041903"/>
              <a:gd name="connsiteX71" fmla="*/ 3016077 w 10020924"/>
              <a:gd name="connsiteY71" fmla="*/ 572753 h 2041903"/>
              <a:gd name="connsiteX72" fmla="*/ 3381948 w 10020924"/>
              <a:gd name="connsiteY72" fmla="*/ 1270566 h 2041903"/>
              <a:gd name="connsiteX73" fmla="*/ 3400240 w 10020924"/>
              <a:gd name="connsiteY73" fmla="*/ 1281756 h 2041903"/>
              <a:gd name="connsiteX74" fmla="*/ 3406134 w 10020924"/>
              <a:gd name="connsiteY74" fmla="*/ 1255736 h 2041903"/>
              <a:gd name="connsiteX75" fmla="*/ 3402657 w 10020924"/>
              <a:gd name="connsiteY75" fmla="*/ 1123946 h 2041903"/>
              <a:gd name="connsiteX76" fmla="*/ 3402657 w 10020924"/>
              <a:gd name="connsiteY76" fmla="*/ 463522 h 2041903"/>
              <a:gd name="connsiteX77" fmla="*/ 3639813 w 10020924"/>
              <a:gd name="connsiteY77" fmla="*/ 463522 h 2041903"/>
              <a:gd name="connsiteX78" fmla="*/ 3639813 w 10020924"/>
              <a:gd name="connsiteY78" fmla="*/ 1255333 h 2041903"/>
              <a:gd name="connsiteX79" fmla="*/ 3425426 w 10020924"/>
              <a:gd name="connsiteY79" fmla="*/ 1534727 h 2041903"/>
              <a:gd name="connsiteX80" fmla="*/ 3219125 w 10020924"/>
              <a:gd name="connsiteY80" fmla="*/ 1413949 h 2041903"/>
              <a:gd name="connsiteX81" fmla="*/ 2853165 w 10020924"/>
              <a:gd name="connsiteY81" fmla="*/ 716135 h 2041903"/>
              <a:gd name="connsiteX82" fmla="*/ 2834887 w 10020924"/>
              <a:gd name="connsiteY82" fmla="*/ 704930 h 2041903"/>
              <a:gd name="connsiteX83" fmla="*/ 2829009 w 10020924"/>
              <a:gd name="connsiteY83" fmla="*/ 730980 h 2041903"/>
              <a:gd name="connsiteX84" fmla="*/ 2832590 w 10020924"/>
              <a:gd name="connsiteY84" fmla="*/ 862725 h 2041903"/>
              <a:gd name="connsiteX85" fmla="*/ 2832590 w 10020924"/>
              <a:gd name="connsiteY85" fmla="*/ 1523194 h 2041903"/>
              <a:gd name="connsiteX86" fmla="*/ 2595360 w 10020924"/>
              <a:gd name="connsiteY86" fmla="*/ 1523194 h 2041903"/>
              <a:gd name="connsiteX87" fmla="*/ 2595360 w 10020924"/>
              <a:gd name="connsiteY87" fmla="*/ 731368 h 2041903"/>
              <a:gd name="connsiteX88" fmla="*/ 2809822 w 10020924"/>
              <a:gd name="connsiteY88" fmla="*/ 452019 h 2041903"/>
              <a:gd name="connsiteX89" fmla="*/ 1079247 w 10020924"/>
              <a:gd name="connsiteY89" fmla="*/ 330967 h 2041903"/>
              <a:gd name="connsiteX90" fmla="*/ 952084 w 10020924"/>
              <a:gd name="connsiteY90" fmla="*/ 465588 h 2041903"/>
              <a:gd name="connsiteX91" fmla="*/ 887125 w 10020924"/>
              <a:gd name="connsiteY91" fmla="*/ 684091 h 2041903"/>
              <a:gd name="connsiteX92" fmla="*/ 940315 w 10020924"/>
              <a:gd name="connsiteY92" fmla="*/ 833769 h 2041903"/>
              <a:gd name="connsiteX93" fmla="*/ 1079206 w 10020924"/>
              <a:gd name="connsiteY93" fmla="*/ 894946 h 2041903"/>
              <a:gd name="connsiteX94" fmla="*/ 1218097 w 10020924"/>
              <a:gd name="connsiteY94" fmla="*/ 833769 h 2041903"/>
              <a:gd name="connsiteX95" fmla="*/ 1271286 w 10020924"/>
              <a:gd name="connsiteY95" fmla="*/ 684091 h 2041903"/>
              <a:gd name="connsiteX96" fmla="*/ 1206328 w 10020924"/>
              <a:gd name="connsiteY96" fmla="*/ 465588 h 2041903"/>
              <a:gd name="connsiteX97" fmla="*/ 1079247 w 10020924"/>
              <a:gd name="connsiteY97" fmla="*/ 330967 h 2041903"/>
              <a:gd name="connsiteX98" fmla="*/ 805966 w 10020924"/>
              <a:gd name="connsiteY98" fmla="*/ 263259 h 2041903"/>
              <a:gd name="connsiteX99" fmla="*/ 446364 w 10020924"/>
              <a:gd name="connsiteY99" fmla="*/ 449558 h 2041903"/>
              <a:gd name="connsiteX100" fmla="*/ 316290 w 10020924"/>
              <a:gd name="connsiteY100" fmla="*/ 671430 h 2041903"/>
              <a:gd name="connsiteX101" fmla="*/ 265280 w 10020924"/>
              <a:gd name="connsiteY101" fmla="*/ 958605 h 2041903"/>
              <a:gd name="connsiteX102" fmla="*/ 329833 w 10020924"/>
              <a:gd name="connsiteY102" fmla="*/ 1280240 h 2041903"/>
              <a:gd name="connsiteX103" fmla="*/ 505249 w 10020924"/>
              <a:gd name="connsiteY103" fmla="*/ 1539802 h 2041903"/>
              <a:gd name="connsiteX104" fmla="*/ 764163 w 10020924"/>
              <a:gd name="connsiteY104" fmla="*/ 1713204 h 2041903"/>
              <a:gd name="connsiteX105" fmla="*/ 1079208 w 10020924"/>
              <a:gd name="connsiteY105" fmla="*/ 1776358 h 2041903"/>
              <a:gd name="connsiteX106" fmla="*/ 1394254 w 10020924"/>
              <a:gd name="connsiteY106" fmla="*/ 1713204 h 2041903"/>
              <a:gd name="connsiteX107" fmla="*/ 1653167 w 10020924"/>
              <a:gd name="connsiteY107" fmla="*/ 1539802 h 2041903"/>
              <a:gd name="connsiteX108" fmla="*/ 1828584 w 10020924"/>
              <a:gd name="connsiteY108" fmla="*/ 1280240 h 2041903"/>
              <a:gd name="connsiteX109" fmla="*/ 1893137 w 10020924"/>
              <a:gd name="connsiteY109" fmla="*/ 958605 h 2041903"/>
              <a:gd name="connsiteX110" fmla="*/ 1843297 w 10020924"/>
              <a:gd name="connsiteY110" fmla="*/ 674433 h 2041903"/>
              <a:gd name="connsiteX111" fmla="*/ 1715171 w 10020924"/>
              <a:gd name="connsiteY111" fmla="*/ 452650 h 2041903"/>
              <a:gd name="connsiteX112" fmla="*/ 1352451 w 10020924"/>
              <a:gd name="connsiteY112" fmla="*/ 263259 h 2041903"/>
              <a:gd name="connsiteX113" fmla="*/ 1489332 w 10020924"/>
              <a:gd name="connsiteY113" fmla="*/ 469668 h 2041903"/>
              <a:gd name="connsiteX114" fmla="*/ 1533501 w 10020924"/>
              <a:gd name="connsiteY114" fmla="*/ 697463 h 2041903"/>
              <a:gd name="connsiteX115" fmla="*/ 1395669 w 10020924"/>
              <a:gd name="connsiteY115" fmla="*/ 1031243 h 2041903"/>
              <a:gd name="connsiteX116" fmla="*/ 1079208 w 10020924"/>
              <a:gd name="connsiteY116" fmla="*/ 1160853 h 2041903"/>
              <a:gd name="connsiteX117" fmla="*/ 762748 w 10020924"/>
              <a:gd name="connsiteY117" fmla="*/ 1031243 h 2041903"/>
              <a:gd name="connsiteX118" fmla="*/ 624916 w 10020924"/>
              <a:gd name="connsiteY118" fmla="*/ 697463 h 2041903"/>
              <a:gd name="connsiteX119" fmla="*/ 673201 w 10020924"/>
              <a:gd name="connsiteY119" fmla="*/ 463015 h 2041903"/>
              <a:gd name="connsiteX120" fmla="*/ 805966 w 10020924"/>
              <a:gd name="connsiteY120" fmla="*/ 263259 h 2041903"/>
              <a:gd name="connsiteX121" fmla="*/ 817834 w 10020924"/>
              <a:gd name="connsiteY121" fmla="*/ 0 h 2041903"/>
              <a:gd name="connsiteX122" fmla="*/ 963091 w 10020924"/>
              <a:gd name="connsiteY122" fmla="*/ 14770 h 2041903"/>
              <a:gd name="connsiteX123" fmla="*/ 1079167 w 10020924"/>
              <a:gd name="connsiteY123" fmla="*/ 48893 h 2041903"/>
              <a:gd name="connsiteX124" fmla="*/ 1194646 w 10020924"/>
              <a:gd name="connsiteY124" fmla="*/ 14436 h 2041903"/>
              <a:gd name="connsiteX125" fmla="*/ 1340583 w 10020924"/>
              <a:gd name="connsiteY125" fmla="*/ 0 h 2041903"/>
              <a:gd name="connsiteX126" fmla="*/ 1649693 w 10020924"/>
              <a:gd name="connsiteY126" fmla="*/ 72213 h 2041903"/>
              <a:gd name="connsiteX127" fmla="*/ 1910677 w 10020924"/>
              <a:gd name="connsiteY127" fmla="*/ 272891 h 2041903"/>
              <a:gd name="connsiteX128" fmla="*/ 2091072 w 10020924"/>
              <a:gd name="connsiteY128" fmla="*/ 578096 h 2041903"/>
              <a:gd name="connsiteX129" fmla="*/ 2158417 w 10020924"/>
              <a:gd name="connsiteY129" fmla="*/ 963886 h 2041903"/>
              <a:gd name="connsiteX130" fmla="*/ 2071704 w 10020924"/>
              <a:gd name="connsiteY130" fmla="*/ 1388805 h 2041903"/>
              <a:gd name="connsiteX131" fmla="*/ 1837251 w 10020924"/>
              <a:gd name="connsiteY131" fmla="*/ 1730875 h 2041903"/>
              <a:gd name="connsiteX132" fmla="*/ 1493585 w 10020924"/>
              <a:gd name="connsiteY132" fmla="*/ 1958956 h 2041903"/>
              <a:gd name="connsiteX133" fmla="*/ 1079208 w 10020924"/>
              <a:gd name="connsiteY133" fmla="*/ 2041903 h 2041903"/>
              <a:gd name="connsiteX134" fmla="*/ 664832 w 10020924"/>
              <a:gd name="connsiteY134" fmla="*/ 1958956 h 2041903"/>
              <a:gd name="connsiteX135" fmla="*/ 321166 w 10020924"/>
              <a:gd name="connsiteY135" fmla="*/ 1730875 h 2041903"/>
              <a:gd name="connsiteX136" fmla="*/ 86713 w 10020924"/>
              <a:gd name="connsiteY136" fmla="*/ 1388805 h 2041903"/>
              <a:gd name="connsiteX137" fmla="*/ 0 w 10020924"/>
              <a:gd name="connsiteY137" fmla="*/ 963886 h 2041903"/>
              <a:gd name="connsiteX138" fmla="*/ 67345 w 10020924"/>
              <a:gd name="connsiteY138" fmla="*/ 578096 h 2041903"/>
              <a:gd name="connsiteX139" fmla="*/ 247740 w 10020924"/>
              <a:gd name="connsiteY139" fmla="*/ 272891 h 2041903"/>
              <a:gd name="connsiteX140" fmla="*/ 508723 w 10020924"/>
              <a:gd name="connsiteY140" fmla="*/ 72213 h 2041903"/>
              <a:gd name="connsiteX141" fmla="*/ 817834 w 10020924"/>
              <a:gd name="connsiteY141" fmla="*/ 0 h 204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0020924" h="2041903">
                <a:moveTo>
                  <a:pt x="9329240" y="1080290"/>
                </a:moveTo>
                <a:cubicBezTo>
                  <a:pt x="9292358" y="1080290"/>
                  <a:pt x="9251983" y="1096116"/>
                  <a:pt x="9251983" y="1187029"/>
                </a:cubicBezTo>
                <a:cubicBezTo>
                  <a:pt x="9251983" y="1277880"/>
                  <a:pt x="9292801" y="1296468"/>
                  <a:pt x="9329240" y="1296468"/>
                </a:cubicBezTo>
                <a:lnTo>
                  <a:pt x="9782722" y="1296468"/>
                </a:lnTo>
                <a:lnTo>
                  <a:pt x="9782722" y="1080290"/>
                </a:lnTo>
                <a:close/>
                <a:moveTo>
                  <a:pt x="7331825" y="1080290"/>
                </a:moveTo>
                <a:cubicBezTo>
                  <a:pt x="7294927" y="1080290"/>
                  <a:pt x="7254583" y="1096116"/>
                  <a:pt x="7254583" y="1187029"/>
                </a:cubicBezTo>
                <a:cubicBezTo>
                  <a:pt x="7254583" y="1277880"/>
                  <a:pt x="7295379" y="1296468"/>
                  <a:pt x="7331825" y="1296468"/>
                </a:cubicBezTo>
                <a:lnTo>
                  <a:pt x="7785307" y="1296468"/>
                </a:lnTo>
                <a:lnTo>
                  <a:pt x="7785307" y="1080290"/>
                </a:lnTo>
                <a:close/>
                <a:moveTo>
                  <a:pt x="6171264" y="689323"/>
                </a:moveTo>
                <a:lnTo>
                  <a:pt x="6171264" y="1297318"/>
                </a:lnTo>
                <a:lnTo>
                  <a:pt x="6558679" y="1297318"/>
                </a:lnTo>
                <a:cubicBezTo>
                  <a:pt x="6645146" y="1297318"/>
                  <a:pt x="6679368" y="1257837"/>
                  <a:pt x="6679368" y="1156413"/>
                </a:cubicBezTo>
                <a:lnTo>
                  <a:pt x="6679368" y="830244"/>
                </a:lnTo>
                <a:cubicBezTo>
                  <a:pt x="6679368" y="728827"/>
                  <a:pt x="6645146" y="689323"/>
                  <a:pt x="6558679" y="689323"/>
                </a:cubicBezTo>
                <a:close/>
                <a:moveTo>
                  <a:pt x="9072763" y="463851"/>
                </a:moveTo>
                <a:lnTo>
                  <a:pt x="9678449" y="463851"/>
                </a:lnTo>
                <a:cubicBezTo>
                  <a:pt x="9932730" y="463851"/>
                  <a:pt x="10020924" y="559816"/>
                  <a:pt x="10020924" y="826574"/>
                </a:cubicBezTo>
                <a:lnTo>
                  <a:pt x="10020924" y="1522671"/>
                </a:lnTo>
                <a:lnTo>
                  <a:pt x="9304207" y="1522671"/>
                </a:lnTo>
                <a:cubicBezTo>
                  <a:pt x="9111641" y="1522671"/>
                  <a:pt x="9015771" y="1435849"/>
                  <a:pt x="9015771" y="1219793"/>
                </a:cubicBezTo>
                <a:lnTo>
                  <a:pt x="9015771" y="1169781"/>
                </a:lnTo>
                <a:cubicBezTo>
                  <a:pt x="9015771" y="959714"/>
                  <a:pt x="9108248" y="866738"/>
                  <a:pt x="9294061" y="866738"/>
                </a:cubicBezTo>
                <a:lnTo>
                  <a:pt x="9782829" y="866738"/>
                </a:lnTo>
                <a:cubicBezTo>
                  <a:pt x="9782829" y="858122"/>
                  <a:pt x="9782707" y="829861"/>
                  <a:pt x="9782707" y="829349"/>
                </a:cubicBezTo>
                <a:cubicBezTo>
                  <a:pt x="9782707" y="727955"/>
                  <a:pt x="9749047" y="688428"/>
                  <a:pt x="9662481" y="688428"/>
                </a:cubicBezTo>
                <a:lnTo>
                  <a:pt x="9072763" y="688428"/>
                </a:lnTo>
                <a:close/>
                <a:moveTo>
                  <a:pt x="8071817" y="463851"/>
                </a:moveTo>
                <a:lnTo>
                  <a:pt x="8991911" y="463851"/>
                </a:lnTo>
                <a:lnTo>
                  <a:pt x="8991911" y="686668"/>
                </a:lnTo>
                <a:lnTo>
                  <a:pt x="8652240" y="686668"/>
                </a:lnTo>
                <a:lnTo>
                  <a:pt x="8652240" y="1522955"/>
                </a:lnTo>
                <a:lnTo>
                  <a:pt x="8411534" y="1522955"/>
                </a:lnTo>
                <a:lnTo>
                  <a:pt x="8411534" y="686668"/>
                </a:lnTo>
                <a:lnTo>
                  <a:pt x="8071817" y="686668"/>
                </a:lnTo>
                <a:close/>
                <a:moveTo>
                  <a:pt x="7075333" y="463851"/>
                </a:moveTo>
                <a:lnTo>
                  <a:pt x="7681075" y="463851"/>
                </a:lnTo>
                <a:cubicBezTo>
                  <a:pt x="7935303" y="463851"/>
                  <a:pt x="8023424" y="559816"/>
                  <a:pt x="8023417" y="826574"/>
                </a:cubicBezTo>
                <a:lnTo>
                  <a:pt x="8023417" y="1522671"/>
                </a:lnTo>
                <a:lnTo>
                  <a:pt x="7306759" y="1522671"/>
                </a:lnTo>
                <a:cubicBezTo>
                  <a:pt x="7114170" y="1522671"/>
                  <a:pt x="7018293" y="1435849"/>
                  <a:pt x="7018293" y="1219793"/>
                </a:cubicBezTo>
                <a:lnTo>
                  <a:pt x="7018293" y="1169781"/>
                </a:lnTo>
                <a:cubicBezTo>
                  <a:pt x="7018293" y="959714"/>
                  <a:pt x="7110792" y="866738"/>
                  <a:pt x="7296628" y="866738"/>
                </a:cubicBezTo>
                <a:lnTo>
                  <a:pt x="7785307" y="866738"/>
                </a:lnTo>
                <a:lnTo>
                  <a:pt x="7785307" y="829349"/>
                </a:lnTo>
                <a:cubicBezTo>
                  <a:pt x="7785307" y="727955"/>
                  <a:pt x="7751547" y="688428"/>
                  <a:pt x="7665080" y="688428"/>
                </a:cubicBezTo>
                <a:lnTo>
                  <a:pt x="7075333" y="688428"/>
                </a:lnTo>
                <a:close/>
                <a:moveTo>
                  <a:pt x="5930572" y="463851"/>
                </a:moveTo>
                <a:lnTo>
                  <a:pt x="6574718" y="463851"/>
                </a:lnTo>
                <a:cubicBezTo>
                  <a:pt x="6817412" y="463851"/>
                  <a:pt x="6925013" y="557409"/>
                  <a:pt x="6925013" y="834884"/>
                </a:cubicBezTo>
                <a:lnTo>
                  <a:pt x="6925013" y="1151743"/>
                </a:lnTo>
                <a:cubicBezTo>
                  <a:pt x="6925013" y="1394650"/>
                  <a:pt x="6843589" y="1522671"/>
                  <a:pt x="6585968" y="1522671"/>
                </a:cubicBezTo>
                <a:lnTo>
                  <a:pt x="5930572" y="1522671"/>
                </a:lnTo>
                <a:close/>
                <a:moveTo>
                  <a:pt x="4717895" y="463851"/>
                </a:moveTo>
                <a:lnTo>
                  <a:pt x="5638093" y="463851"/>
                </a:lnTo>
                <a:lnTo>
                  <a:pt x="5638093" y="686668"/>
                </a:lnTo>
                <a:lnTo>
                  <a:pt x="5298318" y="686668"/>
                </a:lnTo>
                <a:lnTo>
                  <a:pt x="5298318" y="1522955"/>
                </a:lnTo>
                <a:lnTo>
                  <a:pt x="5057626" y="1522955"/>
                </a:lnTo>
                <a:lnTo>
                  <a:pt x="5057626" y="686668"/>
                </a:lnTo>
                <a:lnTo>
                  <a:pt x="4717895" y="686668"/>
                </a:lnTo>
                <a:close/>
                <a:moveTo>
                  <a:pt x="3721291" y="463851"/>
                </a:moveTo>
                <a:lnTo>
                  <a:pt x="4641430" y="463851"/>
                </a:lnTo>
                <a:lnTo>
                  <a:pt x="4641430" y="686668"/>
                </a:lnTo>
                <a:lnTo>
                  <a:pt x="4301654" y="686668"/>
                </a:lnTo>
                <a:lnTo>
                  <a:pt x="4301654" y="1522955"/>
                </a:lnTo>
                <a:lnTo>
                  <a:pt x="4061067" y="1522955"/>
                </a:lnTo>
                <a:lnTo>
                  <a:pt x="4061067" y="686668"/>
                </a:lnTo>
                <a:lnTo>
                  <a:pt x="3721291" y="686668"/>
                </a:lnTo>
                <a:close/>
                <a:moveTo>
                  <a:pt x="2809822" y="452019"/>
                </a:moveTo>
                <a:cubicBezTo>
                  <a:pt x="2915562" y="452019"/>
                  <a:pt x="2970732" y="501487"/>
                  <a:pt x="3016077" y="572753"/>
                </a:cubicBezTo>
                <a:cubicBezTo>
                  <a:pt x="3055320" y="634446"/>
                  <a:pt x="3376830" y="1260842"/>
                  <a:pt x="3381948" y="1270566"/>
                </a:cubicBezTo>
                <a:cubicBezTo>
                  <a:pt x="3386677" y="1279328"/>
                  <a:pt x="3393442" y="1285729"/>
                  <a:pt x="3400240" y="1281756"/>
                </a:cubicBezTo>
                <a:cubicBezTo>
                  <a:pt x="3406237" y="1278349"/>
                  <a:pt x="3406646" y="1267378"/>
                  <a:pt x="3406134" y="1255736"/>
                </a:cubicBezTo>
                <a:cubicBezTo>
                  <a:pt x="3405492" y="1241619"/>
                  <a:pt x="3402657" y="1171378"/>
                  <a:pt x="3402657" y="1123946"/>
                </a:cubicBezTo>
                <a:lnTo>
                  <a:pt x="3402657" y="463522"/>
                </a:lnTo>
                <a:lnTo>
                  <a:pt x="3639813" y="463522"/>
                </a:lnTo>
                <a:lnTo>
                  <a:pt x="3639813" y="1255333"/>
                </a:lnTo>
                <a:cubicBezTo>
                  <a:pt x="3639813" y="1491113"/>
                  <a:pt x="3523557" y="1534727"/>
                  <a:pt x="3425426" y="1534727"/>
                </a:cubicBezTo>
                <a:cubicBezTo>
                  <a:pt x="3319670" y="1534727"/>
                  <a:pt x="3264509" y="1485221"/>
                  <a:pt x="3219125" y="1413949"/>
                </a:cubicBezTo>
                <a:cubicBezTo>
                  <a:pt x="3155813" y="1314503"/>
                  <a:pt x="2857763" y="724966"/>
                  <a:pt x="2853165" y="716135"/>
                </a:cubicBezTo>
                <a:cubicBezTo>
                  <a:pt x="2848558" y="707335"/>
                  <a:pt x="2841793" y="701034"/>
                  <a:pt x="2834887" y="704930"/>
                </a:cubicBezTo>
                <a:cubicBezTo>
                  <a:pt x="2829005" y="708344"/>
                  <a:pt x="2828497" y="719338"/>
                  <a:pt x="2829009" y="730980"/>
                </a:cubicBezTo>
                <a:cubicBezTo>
                  <a:pt x="2829628" y="745090"/>
                  <a:pt x="2832590" y="815378"/>
                  <a:pt x="2832590" y="862725"/>
                </a:cubicBezTo>
                <a:lnTo>
                  <a:pt x="2832590" y="1523194"/>
                </a:lnTo>
                <a:lnTo>
                  <a:pt x="2595360" y="1523194"/>
                </a:lnTo>
                <a:lnTo>
                  <a:pt x="2595360" y="731368"/>
                </a:lnTo>
                <a:cubicBezTo>
                  <a:pt x="2595360" y="495611"/>
                  <a:pt x="2711606" y="452019"/>
                  <a:pt x="2809822" y="452019"/>
                </a:cubicBezTo>
                <a:close/>
                <a:moveTo>
                  <a:pt x="1079247" y="330967"/>
                </a:moveTo>
                <a:cubicBezTo>
                  <a:pt x="1039101" y="354484"/>
                  <a:pt x="989740" y="403598"/>
                  <a:pt x="952084" y="465588"/>
                </a:cubicBezTo>
                <a:cubicBezTo>
                  <a:pt x="914427" y="527577"/>
                  <a:pt x="887125" y="603548"/>
                  <a:pt x="887125" y="684091"/>
                </a:cubicBezTo>
                <a:cubicBezTo>
                  <a:pt x="887125" y="743091"/>
                  <a:pt x="906578" y="795805"/>
                  <a:pt x="940315" y="833769"/>
                </a:cubicBezTo>
                <a:cubicBezTo>
                  <a:pt x="974052" y="871732"/>
                  <a:pt x="1022072" y="894946"/>
                  <a:pt x="1079206" y="894946"/>
                </a:cubicBezTo>
                <a:cubicBezTo>
                  <a:pt x="1136340" y="894946"/>
                  <a:pt x="1184360" y="871732"/>
                  <a:pt x="1218097" y="833769"/>
                </a:cubicBezTo>
                <a:cubicBezTo>
                  <a:pt x="1251833" y="795805"/>
                  <a:pt x="1271286" y="743091"/>
                  <a:pt x="1271286" y="684091"/>
                </a:cubicBezTo>
                <a:cubicBezTo>
                  <a:pt x="1271286" y="603548"/>
                  <a:pt x="1243984" y="527577"/>
                  <a:pt x="1206328" y="465588"/>
                </a:cubicBezTo>
                <a:cubicBezTo>
                  <a:pt x="1168672" y="403598"/>
                  <a:pt x="1110735" y="347874"/>
                  <a:pt x="1079247" y="330967"/>
                </a:cubicBezTo>
                <a:close/>
                <a:moveTo>
                  <a:pt x="805966" y="263259"/>
                </a:moveTo>
                <a:cubicBezTo>
                  <a:pt x="686954" y="257894"/>
                  <a:pt x="551782" y="326830"/>
                  <a:pt x="446364" y="449558"/>
                </a:cubicBezTo>
                <a:cubicBezTo>
                  <a:pt x="393654" y="510922"/>
                  <a:pt x="348383" y="585734"/>
                  <a:pt x="316290" y="671430"/>
                </a:cubicBezTo>
                <a:cubicBezTo>
                  <a:pt x="284196" y="757125"/>
                  <a:pt x="265280" y="853705"/>
                  <a:pt x="265280" y="958605"/>
                </a:cubicBezTo>
                <a:cubicBezTo>
                  <a:pt x="265280" y="1073486"/>
                  <a:pt x="288318" y="1182036"/>
                  <a:pt x="329833" y="1280240"/>
                </a:cubicBezTo>
                <a:cubicBezTo>
                  <a:pt x="371348" y="1378444"/>
                  <a:pt x="431341" y="1466303"/>
                  <a:pt x="505249" y="1539802"/>
                </a:cubicBezTo>
                <a:cubicBezTo>
                  <a:pt x="579158" y="1613301"/>
                  <a:pt x="666983" y="1672440"/>
                  <a:pt x="764163" y="1713204"/>
                </a:cubicBezTo>
                <a:cubicBezTo>
                  <a:pt x="861343" y="1753969"/>
                  <a:pt x="967878" y="1776358"/>
                  <a:pt x="1079208" y="1776358"/>
                </a:cubicBezTo>
                <a:cubicBezTo>
                  <a:pt x="1190538" y="1776358"/>
                  <a:pt x="1297074" y="1753969"/>
                  <a:pt x="1394254" y="1713204"/>
                </a:cubicBezTo>
                <a:cubicBezTo>
                  <a:pt x="1491434" y="1672440"/>
                  <a:pt x="1579259" y="1613301"/>
                  <a:pt x="1653167" y="1539802"/>
                </a:cubicBezTo>
                <a:cubicBezTo>
                  <a:pt x="1727076" y="1466303"/>
                  <a:pt x="1787068" y="1378444"/>
                  <a:pt x="1828584" y="1280240"/>
                </a:cubicBezTo>
                <a:cubicBezTo>
                  <a:pt x="1870099" y="1182036"/>
                  <a:pt x="1893137" y="1073486"/>
                  <a:pt x="1893137" y="958605"/>
                </a:cubicBezTo>
                <a:cubicBezTo>
                  <a:pt x="1893137" y="855344"/>
                  <a:pt x="1874740" y="759689"/>
                  <a:pt x="1843297" y="674433"/>
                </a:cubicBezTo>
                <a:cubicBezTo>
                  <a:pt x="1811852" y="589176"/>
                  <a:pt x="1767361" y="514318"/>
                  <a:pt x="1715171" y="452650"/>
                </a:cubicBezTo>
                <a:cubicBezTo>
                  <a:pt x="1610792" y="329313"/>
                  <a:pt x="1475621" y="258738"/>
                  <a:pt x="1352451" y="263259"/>
                </a:cubicBezTo>
                <a:cubicBezTo>
                  <a:pt x="1412945" y="322179"/>
                  <a:pt x="1458865" y="394141"/>
                  <a:pt x="1489332" y="469668"/>
                </a:cubicBezTo>
                <a:cubicBezTo>
                  <a:pt x="1519800" y="545194"/>
                  <a:pt x="1534815" y="624285"/>
                  <a:pt x="1533501" y="697463"/>
                </a:cubicBezTo>
                <a:cubicBezTo>
                  <a:pt x="1533501" y="833577"/>
                  <a:pt x="1479467" y="949424"/>
                  <a:pt x="1395669" y="1031243"/>
                </a:cubicBezTo>
                <a:cubicBezTo>
                  <a:pt x="1311871" y="1113062"/>
                  <a:pt x="1198308" y="1160853"/>
                  <a:pt x="1079208" y="1160853"/>
                </a:cubicBezTo>
                <a:cubicBezTo>
                  <a:pt x="960109" y="1160853"/>
                  <a:pt x="846546" y="1113062"/>
                  <a:pt x="762748" y="1031243"/>
                </a:cubicBezTo>
                <a:cubicBezTo>
                  <a:pt x="678950" y="949424"/>
                  <a:pt x="624916" y="833577"/>
                  <a:pt x="624916" y="697463"/>
                </a:cubicBezTo>
                <a:cubicBezTo>
                  <a:pt x="624916" y="618236"/>
                  <a:pt x="642018" y="537734"/>
                  <a:pt x="673201" y="463015"/>
                </a:cubicBezTo>
                <a:cubicBezTo>
                  <a:pt x="704383" y="388296"/>
                  <a:pt x="749646" y="319359"/>
                  <a:pt x="805966" y="263259"/>
                </a:cubicBezTo>
                <a:close/>
                <a:moveTo>
                  <a:pt x="817834" y="0"/>
                </a:moveTo>
                <a:cubicBezTo>
                  <a:pt x="866589" y="0"/>
                  <a:pt x="917272" y="5772"/>
                  <a:pt x="963091" y="14770"/>
                </a:cubicBezTo>
                <a:cubicBezTo>
                  <a:pt x="1008909" y="23768"/>
                  <a:pt x="1049865" y="35991"/>
                  <a:pt x="1079167" y="48893"/>
                </a:cubicBezTo>
                <a:cubicBezTo>
                  <a:pt x="1107617" y="35545"/>
                  <a:pt x="1148593" y="23322"/>
                  <a:pt x="1194646" y="14436"/>
                </a:cubicBezTo>
                <a:cubicBezTo>
                  <a:pt x="1240699" y="5549"/>
                  <a:pt x="1291827" y="0"/>
                  <a:pt x="1340583" y="0"/>
                </a:cubicBezTo>
                <a:cubicBezTo>
                  <a:pt x="1448034" y="0"/>
                  <a:pt x="1552874" y="25401"/>
                  <a:pt x="1649693" y="72213"/>
                </a:cubicBezTo>
                <a:cubicBezTo>
                  <a:pt x="1746513" y="119025"/>
                  <a:pt x="1835310" y="187248"/>
                  <a:pt x="1910677" y="272891"/>
                </a:cubicBezTo>
                <a:cubicBezTo>
                  <a:pt x="1986043" y="358535"/>
                  <a:pt x="2047978" y="461600"/>
                  <a:pt x="2091072" y="578096"/>
                </a:cubicBezTo>
                <a:cubicBezTo>
                  <a:pt x="2134165" y="694592"/>
                  <a:pt x="2158417" y="824518"/>
                  <a:pt x="2158417" y="963886"/>
                </a:cubicBezTo>
                <a:cubicBezTo>
                  <a:pt x="2158417" y="1115873"/>
                  <a:pt x="2127372" y="1259243"/>
                  <a:pt x="2071704" y="1388805"/>
                </a:cubicBezTo>
                <a:cubicBezTo>
                  <a:pt x="2016036" y="1518366"/>
                  <a:pt x="1935744" y="1634120"/>
                  <a:pt x="1837251" y="1730875"/>
                </a:cubicBezTo>
                <a:cubicBezTo>
                  <a:pt x="1738759" y="1827631"/>
                  <a:pt x="1622064" y="1905388"/>
                  <a:pt x="1493585" y="1958956"/>
                </a:cubicBezTo>
                <a:cubicBezTo>
                  <a:pt x="1365105" y="2012524"/>
                  <a:pt x="1224841" y="2041903"/>
                  <a:pt x="1079208" y="2041903"/>
                </a:cubicBezTo>
                <a:cubicBezTo>
                  <a:pt x="933576" y="2041903"/>
                  <a:pt x="793312" y="2012524"/>
                  <a:pt x="664832" y="1958956"/>
                </a:cubicBezTo>
                <a:cubicBezTo>
                  <a:pt x="536353" y="1905388"/>
                  <a:pt x="419658" y="1827631"/>
                  <a:pt x="321166" y="1730875"/>
                </a:cubicBezTo>
                <a:cubicBezTo>
                  <a:pt x="222673" y="1634120"/>
                  <a:pt x="142381" y="1518366"/>
                  <a:pt x="86713" y="1388805"/>
                </a:cubicBezTo>
                <a:cubicBezTo>
                  <a:pt x="31045" y="1259243"/>
                  <a:pt x="0" y="1115873"/>
                  <a:pt x="0" y="963886"/>
                </a:cubicBezTo>
                <a:cubicBezTo>
                  <a:pt x="0" y="824518"/>
                  <a:pt x="24252" y="694592"/>
                  <a:pt x="67345" y="578096"/>
                </a:cubicBezTo>
                <a:cubicBezTo>
                  <a:pt x="110439" y="461600"/>
                  <a:pt x="172374" y="358535"/>
                  <a:pt x="247740" y="272891"/>
                </a:cubicBezTo>
                <a:cubicBezTo>
                  <a:pt x="323106" y="187248"/>
                  <a:pt x="411904" y="119025"/>
                  <a:pt x="508723" y="72213"/>
                </a:cubicBezTo>
                <a:cubicBezTo>
                  <a:pt x="605542" y="25401"/>
                  <a:pt x="710382" y="0"/>
                  <a:pt x="817834" y="0"/>
                </a:cubicBezTo>
                <a:close/>
              </a:path>
            </a:pathLst>
          </a:custGeom>
          <a:solidFill>
            <a:schemeClr val="tx1"/>
          </a:solidFill>
          <a:ln w="7639"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DD8C43EA-57F4-2020-B200-C297D03991A5}"/>
              </a:ext>
            </a:extLst>
          </p:cNvPr>
          <p:cNvSpPr txBox="1"/>
          <p:nvPr userDrawn="1">
            <p:extLst>
              <p:ext uri="{1162E1C5-73C7-4A58-AE30-91384D911F3F}">
                <p184:classification xmlns:p184="http://schemas.microsoft.com/office/powerpoint/2018/4/main" val="ftr"/>
              </p:ext>
            </p:extLst>
          </p:nvPr>
        </p:nvSpPr>
        <p:spPr>
          <a:xfrm>
            <a:off x="5516563" y="6672580"/>
            <a:ext cx="1187450" cy="121920"/>
          </a:xfrm>
          <a:prstGeom prst="rect">
            <a:avLst/>
          </a:prstGeom>
        </p:spPr>
        <p:txBody>
          <a:bodyPr horzOverflow="overflow" lIns="0" tIns="0" rIns="0" bIns="0">
            <a:spAutoFit/>
          </a:bodyPr>
          <a:lstStyle/>
          <a:p>
            <a:pPr algn="l"/>
            <a:r>
              <a:rPr lang="hu-HU" sz="800">
                <a:solidFill>
                  <a:srgbClr val="2E404D">
                    <a:alpha val="50000"/>
                  </a:srgbClr>
                </a:solidFill>
                <a:latin typeface="Arial" panose="020B0604020202020204" pitchFamily="34" charset="0"/>
                <a:cs typeface="Arial" panose="020B0604020202020204" pitchFamily="34" charset="0"/>
              </a:rPr>
              <a:t>Sensitivity Label: General</a:t>
            </a:r>
          </a:p>
        </p:txBody>
      </p:sp>
    </p:spTree>
    <p:extLst>
      <p:ext uri="{BB962C8B-B14F-4D97-AF65-F5344CB8AC3E}">
        <p14:creationId xmlns:p14="http://schemas.microsoft.com/office/powerpoint/2010/main" val="737475152"/>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Lst>
  <p:hf hdr="0"/>
  <p:txStyles>
    <p:titleStyle>
      <a:lvl1pPr algn="l" defTabSz="914400" rtl="0" eaLnBrk="1" latinLnBrk="0" hangingPunct="1">
        <a:lnSpc>
          <a:spcPct val="100000"/>
        </a:lnSpc>
        <a:spcBef>
          <a:spcPct val="0"/>
        </a:spcBef>
        <a:buNone/>
        <a:defRPr lang="en-US" sz="5400" b="0" i="0" kern="1200" dirty="0">
          <a:solidFill>
            <a:srgbClr val="F8F8F8"/>
          </a:solidFill>
          <a:latin typeface="Georgia" panose="02040502050405020303" pitchFamily="18" charset="0"/>
          <a:ea typeface="+mj-ea"/>
          <a:cs typeface="Times New Roman" panose="02020603050405020304" pitchFamily="18"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2000" b="0" i="0" kern="1200" dirty="0" smtClean="0">
          <a:solidFill>
            <a:srgbClr val="F8F8F8"/>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slideLayout" Target="../slideLayouts/slideLayout10.xml"/><Relationship Id="rId5" Type="http://schemas.openxmlformats.org/officeDocument/2006/relationships/image" Target="../media/image18.svg"/><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007/978-3-030-83098-4"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hyperlink" Target="https://doi.org/10.48550/arXiv.2511.09124" TargetMode="External"/><Relationship Id="rId4" Type="http://schemas.openxmlformats.org/officeDocument/2006/relationships/hyperlink" Target="https://doi.org/10.48550/arXiv.2307.00523"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5.svg"/><Relationship Id="rId1" Type="http://schemas.openxmlformats.org/officeDocument/2006/relationships/slideLayout" Target="../slideLayouts/slideLayout10.xml"/><Relationship Id="rId5" Type="http://schemas.openxmlformats.org/officeDocument/2006/relationships/image" Target="../media/image22.sv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top500.org/" TargetMode="Externa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ver Photo" descr="A group of tall buildings">
            <a:extLst>
              <a:ext uri="{FF2B5EF4-FFF2-40B4-BE49-F238E27FC236}">
                <a16:creationId xmlns:a16="http://schemas.microsoft.com/office/drawing/2014/main" id="{D1784304-20CA-2595-A2CF-CFD02E4EF6F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81" b="81"/>
          <a:stretch/>
        </p:blipFill>
        <p:spPr/>
      </p:pic>
      <p:sp>
        <p:nvSpPr>
          <p:cNvPr id="3" name="Text Placeholder 2">
            <a:extLst>
              <a:ext uri="{FF2B5EF4-FFF2-40B4-BE49-F238E27FC236}">
                <a16:creationId xmlns:a16="http://schemas.microsoft.com/office/drawing/2014/main" id="{DC991235-C283-783D-AF49-E845205D0452}"/>
              </a:ext>
            </a:extLst>
          </p:cNvPr>
          <p:cNvSpPr>
            <a:spLocks noGrp="1"/>
          </p:cNvSpPr>
          <p:nvPr>
            <p:ph type="body" sz="quarter" idx="16"/>
          </p:nvPr>
        </p:nvSpPr>
        <p:spPr/>
        <p:txBody>
          <a:bodyPr/>
          <a:lstStyle/>
          <a:p>
            <a:endParaRPr lang="en-US" dirty="0"/>
          </a:p>
        </p:txBody>
      </p:sp>
      <p:sp>
        <p:nvSpPr>
          <p:cNvPr id="4" name="Text Placeholder 3">
            <a:extLst>
              <a:ext uri="{FF2B5EF4-FFF2-40B4-BE49-F238E27FC236}">
                <a16:creationId xmlns:a16="http://schemas.microsoft.com/office/drawing/2014/main" id="{BE4E82A2-356B-1BC2-C482-7770727F7BEC}"/>
              </a:ext>
            </a:extLst>
          </p:cNvPr>
          <p:cNvSpPr>
            <a:spLocks noGrp="1"/>
          </p:cNvSpPr>
          <p:nvPr>
            <p:ph type="body" sz="quarter" idx="17"/>
          </p:nvPr>
        </p:nvSpPr>
        <p:spPr/>
        <p:txBody>
          <a:bodyPr/>
          <a:lstStyle/>
          <a:p>
            <a:endParaRPr lang="en-US" dirty="0"/>
          </a:p>
        </p:txBody>
      </p:sp>
      <p:sp>
        <p:nvSpPr>
          <p:cNvPr id="8" name="Legal">
            <a:extLst>
              <a:ext uri="{FF2B5EF4-FFF2-40B4-BE49-F238E27FC236}">
                <a16:creationId xmlns:a16="http://schemas.microsoft.com/office/drawing/2014/main" id="{31759756-E6FE-4FFA-8F5E-B04C401C5225}"/>
              </a:ext>
            </a:extLst>
          </p:cNvPr>
          <p:cNvSpPr>
            <a:spLocks noGrp="1"/>
          </p:cNvSpPr>
          <p:nvPr>
            <p:ph type="ftr" sz="quarter" idx="19"/>
          </p:nvPr>
        </p:nvSpPr>
        <p:spPr/>
        <p:txBody>
          <a:bodyPr/>
          <a:lstStyle/>
          <a:p>
            <a:r>
              <a:rPr lang="en-CA" dirty="0"/>
              <a:t>© 2026 NTT DATA, Inc.</a:t>
            </a:r>
          </a:p>
        </p:txBody>
      </p:sp>
      <p:sp>
        <p:nvSpPr>
          <p:cNvPr id="2" name="Text Placeholder 1">
            <a:extLst>
              <a:ext uri="{FF2B5EF4-FFF2-40B4-BE49-F238E27FC236}">
                <a16:creationId xmlns:a16="http://schemas.microsoft.com/office/drawing/2014/main" id="{CCD07AD3-DD8E-6F8A-4838-E3B5AAB6E91D}"/>
              </a:ext>
            </a:extLst>
          </p:cNvPr>
          <p:cNvSpPr>
            <a:spLocks noGrp="1"/>
          </p:cNvSpPr>
          <p:nvPr>
            <p:ph type="body" sz="quarter" idx="15"/>
          </p:nvPr>
        </p:nvSpPr>
        <p:spPr/>
        <p:txBody>
          <a:bodyPr/>
          <a:lstStyle/>
          <a:p>
            <a:endParaRPr lang="en-US" dirty="0"/>
          </a:p>
        </p:txBody>
      </p:sp>
      <p:sp>
        <p:nvSpPr>
          <p:cNvPr id="10" name="SubTitle">
            <a:extLst>
              <a:ext uri="{FF2B5EF4-FFF2-40B4-BE49-F238E27FC236}">
                <a16:creationId xmlns:a16="http://schemas.microsoft.com/office/drawing/2014/main" id="{ABDF3ACB-BC28-B46B-FF4A-2BDF0F808353}"/>
              </a:ext>
            </a:extLst>
          </p:cNvPr>
          <p:cNvSpPr>
            <a:spLocks noGrp="1"/>
          </p:cNvSpPr>
          <p:nvPr>
            <p:ph type="body" sz="quarter" idx="11"/>
          </p:nvPr>
        </p:nvSpPr>
        <p:spPr>
          <a:xfrm>
            <a:off x="381000" y="3967947"/>
            <a:ext cx="4800600" cy="533400"/>
          </a:xfrm>
        </p:spPr>
        <p:txBody>
          <a:bodyPr/>
          <a:lstStyle/>
          <a:p>
            <a:r>
              <a:rPr lang="en-US" dirty="0"/>
              <a:t>Attila Csaba Marosi</a:t>
            </a:r>
          </a:p>
          <a:p>
            <a:r>
              <a:rPr lang="en-US" dirty="0"/>
              <a:t>NTT DATA</a:t>
            </a:r>
          </a:p>
        </p:txBody>
      </p:sp>
      <p:sp>
        <p:nvSpPr>
          <p:cNvPr id="9" name="MainTitle">
            <a:extLst>
              <a:ext uri="{FF2B5EF4-FFF2-40B4-BE49-F238E27FC236}">
                <a16:creationId xmlns:a16="http://schemas.microsoft.com/office/drawing/2014/main" id="{E13429DD-7708-C4B2-04F6-88B9AC61643D}"/>
              </a:ext>
            </a:extLst>
          </p:cNvPr>
          <p:cNvSpPr>
            <a:spLocks noGrp="1"/>
          </p:cNvSpPr>
          <p:nvPr>
            <p:ph type="title"/>
          </p:nvPr>
        </p:nvSpPr>
        <p:spPr>
          <a:xfrm>
            <a:off x="391783" y="2438400"/>
            <a:ext cx="9605711" cy="1371600"/>
          </a:xfrm>
        </p:spPr>
        <p:txBody>
          <a:bodyPr/>
          <a:lstStyle/>
          <a:p>
            <a:r>
              <a:rPr lang="en-US" sz="4400" dirty="0">
                <a:latin typeface="Georgia"/>
                <a:cs typeface="Times New Roman"/>
              </a:rPr>
              <a:t>AI from a High-Performance Computing Perspective: CPUs, </a:t>
            </a:r>
            <a:r>
              <a:rPr lang="en-US" sz="4400">
                <a:latin typeface="Georgia"/>
                <a:cs typeface="Times New Roman"/>
              </a:rPr>
              <a:t>GPUs, and the Quantum </a:t>
            </a:r>
            <a:r>
              <a:rPr lang="en-US" sz="4400">
                <a:latin typeface="Georgia"/>
              </a:rPr>
              <a:t>Convergence</a:t>
            </a:r>
            <a:endParaRPr lang="en-US" sz="4400" dirty="0"/>
          </a:p>
        </p:txBody>
      </p:sp>
      <p:sp>
        <p:nvSpPr>
          <p:cNvPr id="6" name="Date">
            <a:extLst>
              <a:ext uri="{FF2B5EF4-FFF2-40B4-BE49-F238E27FC236}">
                <a16:creationId xmlns:a16="http://schemas.microsoft.com/office/drawing/2014/main" id="{79A31618-4D55-BB3C-679F-DDBB4B7DED3A}"/>
              </a:ext>
            </a:extLst>
          </p:cNvPr>
          <p:cNvSpPr txBox="1">
            <a:spLocks/>
          </p:cNvSpPr>
          <p:nvPr/>
        </p:nvSpPr>
        <p:spPr>
          <a:xfrm>
            <a:off x="5281448" y="6324601"/>
            <a:ext cx="3255579"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GPU Day 2026 — May 28-29, 2026, Budapest</a:t>
            </a:r>
          </a:p>
        </p:txBody>
      </p:sp>
    </p:spTree>
    <p:extLst>
      <p:ext uri="{BB962C8B-B14F-4D97-AF65-F5344CB8AC3E}">
        <p14:creationId xmlns:p14="http://schemas.microsoft.com/office/powerpoint/2010/main" val="969055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65196-7228-D8FB-6C12-4F84B401D8A0}"/>
              </a:ext>
            </a:extLst>
          </p:cNvPr>
          <p:cNvSpPr>
            <a:spLocks noGrp="1"/>
          </p:cNvSpPr>
          <p:nvPr>
            <p:ph type="title"/>
          </p:nvPr>
        </p:nvSpPr>
        <p:spPr/>
        <p:txBody>
          <a:bodyPr/>
          <a:lstStyle/>
          <a:p>
            <a:r>
              <a:rPr lang="en-US" dirty="0"/>
              <a:t>Possible Architectures</a:t>
            </a:r>
            <a:endParaRPr lang="hu-HU" dirty="0"/>
          </a:p>
        </p:txBody>
      </p:sp>
      <p:sp>
        <p:nvSpPr>
          <p:cNvPr id="4" name="Footer Placeholder 3">
            <a:extLst>
              <a:ext uri="{FF2B5EF4-FFF2-40B4-BE49-F238E27FC236}">
                <a16:creationId xmlns:a16="http://schemas.microsoft.com/office/drawing/2014/main" id="{70DB9961-327D-C426-51BF-9C3FFD4EAEE6}"/>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057AF62C-1553-637C-7F5E-C226B3835C17}"/>
              </a:ext>
            </a:extLst>
          </p:cNvPr>
          <p:cNvSpPr>
            <a:spLocks noGrp="1"/>
          </p:cNvSpPr>
          <p:nvPr>
            <p:ph type="sldNum" sz="quarter" idx="12"/>
          </p:nvPr>
        </p:nvSpPr>
        <p:spPr/>
        <p:txBody>
          <a:bodyPr/>
          <a:lstStyle/>
          <a:p>
            <a:pPr algn="ctr"/>
            <a:fld id="{60D39823-8059-4D49-BD26-6D32C31B8621}" type="slidenum">
              <a:rPr lang="en-US" smtClean="0"/>
              <a:pPr algn="ctr"/>
              <a:t>10</a:t>
            </a:fld>
            <a:endParaRPr lang="en-US"/>
          </a:p>
        </p:txBody>
      </p:sp>
      <p:pic>
        <p:nvPicPr>
          <p:cNvPr id="8" name="Picture 7">
            <a:extLst>
              <a:ext uri="{FF2B5EF4-FFF2-40B4-BE49-F238E27FC236}">
                <a16:creationId xmlns:a16="http://schemas.microsoft.com/office/drawing/2014/main" id="{0F9A72CB-5CE4-9D5D-E463-9029E99471FD}"/>
              </a:ext>
            </a:extLst>
          </p:cNvPr>
          <p:cNvPicPr>
            <a:picLocks noChangeAspect="1"/>
          </p:cNvPicPr>
          <p:nvPr/>
        </p:nvPicPr>
        <p:blipFill>
          <a:blip r:embed="rId3"/>
          <a:stretch>
            <a:fillRect/>
          </a:stretch>
        </p:blipFill>
        <p:spPr>
          <a:xfrm>
            <a:off x="381000" y="967296"/>
            <a:ext cx="4983852" cy="4650829"/>
          </a:xfrm>
          <a:prstGeom prst="rect">
            <a:avLst/>
          </a:prstGeom>
        </p:spPr>
      </p:pic>
      <p:pic>
        <p:nvPicPr>
          <p:cNvPr id="10" name="Picture 9">
            <a:extLst>
              <a:ext uri="{FF2B5EF4-FFF2-40B4-BE49-F238E27FC236}">
                <a16:creationId xmlns:a16="http://schemas.microsoft.com/office/drawing/2014/main" id="{84171F44-BBB3-32E8-B2B7-7737E00DC892}"/>
              </a:ext>
            </a:extLst>
          </p:cNvPr>
          <p:cNvPicPr>
            <a:picLocks noChangeAspect="1"/>
          </p:cNvPicPr>
          <p:nvPr/>
        </p:nvPicPr>
        <p:blipFill>
          <a:blip r:embed="rId4"/>
          <a:stretch>
            <a:fillRect/>
          </a:stretch>
        </p:blipFill>
        <p:spPr>
          <a:xfrm>
            <a:off x="6314225" y="889264"/>
            <a:ext cx="5557243" cy="4779925"/>
          </a:xfrm>
          <a:prstGeom prst="rect">
            <a:avLst/>
          </a:prstGeom>
        </p:spPr>
      </p:pic>
      <p:cxnSp>
        <p:nvCxnSpPr>
          <p:cNvPr id="12" name="Straight Connector 11">
            <a:extLst>
              <a:ext uri="{FF2B5EF4-FFF2-40B4-BE49-F238E27FC236}">
                <a16:creationId xmlns:a16="http://schemas.microsoft.com/office/drawing/2014/main" id="{FC886EE9-E119-B8D2-D97A-FB9D3035DA58}"/>
              </a:ext>
            </a:extLst>
          </p:cNvPr>
          <p:cNvCxnSpPr>
            <a:cxnSpLocks/>
          </p:cNvCxnSpPr>
          <p:nvPr/>
        </p:nvCxnSpPr>
        <p:spPr>
          <a:xfrm>
            <a:off x="5880538" y="644103"/>
            <a:ext cx="0" cy="5756697"/>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DD3200A-2BB2-85A6-07FF-EA121012C79D}"/>
              </a:ext>
            </a:extLst>
          </p:cNvPr>
          <p:cNvSpPr txBox="1"/>
          <p:nvPr/>
        </p:nvSpPr>
        <p:spPr>
          <a:xfrm>
            <a:off x="6248401" y="5791454"/>
            <a:ext cx="5845531" cy="507831"/>
          </a:xfrm>
          <a:prstGeom prst="rect">
            <a:avLst/>
          </a:prstGeom>
          <a:noFill/>
        </p:spPr>
        <p:txBody>
          <a:bodyPr wrap="square">
            <a:spAutoFit/>
          </a:bodyPr>
          <a:lstStyle/>
          <a:p>
            <a:r>
              <a:rPr lang="hu-HU" sz="900" dirty="0" err="1">
                <a:solidFill>
                  <a:schemeClr val="bg1"/>
                </a:solidFill>
              </a:rPr>
              <a:t>Mantha</a:t>
            </a:r>
            <a:r>
              <a:rPr lang="hu-HU" sz="900" dirty="0">
                <a:solidFill>
                  <a:schemeClr val="bg1"/>
                </a:solidFill>
              </a:rPr>
              <a:t>, </a:t>
            </a:r>
            <a:r>
              <a:rPr lang="hu-HU" sz="900" dirty="0" err="1">
                <a:solidFill>
                  <a:schemeClr val="bg1"/>
                </a:solidFill>
              </a:rPr>
              <a:t>Pradeep</a:t>
            </a:r>
            <a:r>
              <a:rPr lang="hu-HU" sz="900" dirty="0">
                <a:solidFill>
                  <a:schemeClr val="bg1"/>
                </a:solidFill>
              </a:rPr>
              <a:t>, </a:t>
            </a:r>
            <a:r>
              <a:rPr lang="hu-HU" sz="900" dirty="0" err="1">
                <a:solidFill>
                  <a:schemeClr val="bg1"/>
                </a:solidFill>
              </a:rPr>
              <a:t>Florian</a:t>
            </a:r>
            <a:r>
              <a:rPr lang="hu-HU" sz="900" dirty="0">
                <a:solidFill>
                  <a:schemeClr val="bg1"/>
                </a:solidFill>
              </a:rPr>
              <a:t> J. </a:t>
            </a:r>
            <a:r>
              <a:rPr lang="hu-HU" sz="900" dirty="0" err="1">
                <a:solidFill>
                  <a:schemeClr val="bg1"/>
                </a:solidFill>
              </a:rPr>
              <a:t>Kiwit</a:t>
            </a:r>
            <a:r>
              <a:rPr lang="hu-HU" sz="900" dirty="0">
                <a:solidFill>
                  <a:schemeClr val="bg1"/>
                </a:solidFill>
              </a:rPr>
              <a:t>, </a:t>
            </a:r>
            <a:r>
              <a:rPr lang="hu-HU" sz="900" dirty="0" err="1">
                <a:solidFill>
                  <a:schemeClr val="bg1"/>
                </a:solidFill>
              </a:rPr>
              <a:t>Nishant</a:t>
            </a:r>
            <a:r>
              <a:rPr lang="hu-HU" sz="900" dirty="0">
                <a:solidFill>
                  <a:schemeClr val="bg1"/>
                </a:solidFill>
              </a:rPr>
              <a:t> </a:t>
            </a:r>
            <a:r>
              <a:rPr lang="hu-HU" sz="900" dirty="0" err="1">
                <a:solidFill>
                  <a:schemeClr val="bg1"/>
                </a:solidFill>
              </a:rPr>
              <a:t>Saurabh</a:t>
            </a:r>
            <a:r>
              <a:rPr lang="hu-HU" sz="900" dirty="0">
                <a:solidFill>
                  <a:schemeClr val="bg1"/>
                </a:solidFill>
              </a:rPr>
              <a:t>, </a:t>
            </a:r>
            <a:r>
              <a:rPr lang="hu-HU" sz="900" dirty="0" err="1">
                <a:solidFill>
                  <a:schemeClr val="bg1"/>
                </a:solidFill>
              </a:rPr>
              <a:t>Shantenu</a:t>
            </a:r>
            <a:r>
              <a:rPr lang="hu-HU" sz="900" dirty="0">
                <a:solidFill>
                  <a:schemeClr val="bg1"/>
                </a:solidFill>
              </a:rPr>
              <a:t> </a:t>
            </a:r>
            <a:r>
              <a:rPr lang="hu-HU" sz="900" dirty="0" err="1">
                <a:solidFill>
                  <a:schemeClr val="bg1"/>
                </a:solidFill>
              </a:rPr>
              <a:t>Jha</a:t>
            </a:r>
            <a:r>
              <a:rPr lang="hu-HU" sz="900" dirty="0">
                <a:solidFill>
                  <a:schemeClr val="bg1"/>
                </a:solidFill>
              </a:rPr>
              <a:t>, and </a:t>
            </a:r>
            <a:r>
              <a:rPr lang="hu-HU" sz="900" dirty="0" err="1">
                <a:solidFill>
                  <a:schemeClr val="bg1"/>
                </a:solidFill>
              </a:rPr>
              <a:t>Andre</a:t>
            </a:r>
            <a:r>
              <a:rPr lang="hu-HU" sz="900" dirty="0">
                <a:solidFill>
                  <a:schemeClr val="bg1"/>
                </a:solidFill>
              </a:rPr>
              <a:t> </a:t>
            </a:r>
            <a:r>
              <a:rPr lang="hu-HU" sz="900" dirty="0" err="1">
                <a:solidFill>
                  <a:schemeClr val="bg1"/>
                </a:solidFill>
              </a:rPr>
              <a:t>Luckow</a:t>
            </a:r>
            <a:r>
              <a:rPr lang="hu-HU" sz="900" dirty="0">
                <a:solidFill>
                  <a:schemeClr val="bg1"/>
                </a:solidFill>
              </a:rPr>
              <a:t>. “Pilot-</a:t>
            </a:r>
            <a:r>
              <a:rPr lang="hu-HU" sz="900" dirty="0" err="1">
                <a:solidFill>
                  <a:schemeClr val="bg1"/>
                </a:solidFill>
              </a:rPr>
              <a:t>Quantum</a:t>
            </a:r>
            <a:r>
              <a:rPr lang="hu-HU" sz="900" dirty="0">
                <a:solidFill>
                  <a:schemeClr val="bg1"/>
                </a:solidFill>
              </a:rPr>
              <a:t>: A </a:t>
            </a:r>
            <a:r>
              <a:rPr lang="hu-HU" sz="900" dirty="0" err="1">
                <a:solidFill>
                  <a:schemeClr val="bg1"/>
                </a:solidFill>
              </a:rPr>
              <a:t>Quantum</a:t>
            </a:r>
            <a:r>
              <a:rPr lang="hu-HU" sz="900" dirty="0">
                <a:solidFill>
                  <a:schemeClr val="bg1"/>
                </a:solidFill>
              </a:rPr>
              <a:t>-HPC </a:t>
            </a:r>
            <a:r>
              <a:rPr lang="hu-HU" sz="900" dirty="0" err="1">
                <a:solidFill>
                  <a:schemeClr val="bg1"/>
                </a:solidFill>
              </a:rPr>
              <a:t>Middleware</a:t>
            </a:r>
            <a:r>
              <a:rPr lang="hu-HU" sz="900" dirty="0">
                <a:solidFill>
                  <a:schemeClr val="bg1"/>
                </a:solidFill>
              </a:rPr>
              <a:t> </a:t>
            </a:r>
            <a:r>
              <a:rPr lang="hu-HU" sz="900" dirty="0" err="1">
                <a:solidFill>
                  <a:schemeClr val="bg1"/>
                </a:solidFill>
              </a:rPr>
              <a:t>for</a:t>
            </a:r>
            <a:r>
              <a:rPr lang="hu-HU" sz="900" dirty="0">
                <a:solidFill>
                  <a:schemeClr val="bg1"/>
                </a:solidFill>
              </a:rPr>
              <a:t> </a:t>
            </a:r>
            <a:r>
              <a:rPr lang="hu-HU" sz="900" dirty="0" err="1">
                <a:solidFill>
                  <a:schemeClr val="bg1"/>
                </a:solidFill>
              </a:rPr>
              <a:t>Resource</a:t>
            </a:r>
            <a:r>
              <a:rPr lang="hu-HU" sz="900" dirty="0">
                <a:solidFill>
                  <a:schemeClr val="bg1"/>
                </a:solidFill>
              </a:rPr>
              <a:t>, </a:t>
            </a:r>
            <a:r>
              <a:rPr lang="hu-HU" sz="900" dirty="0" err="1">
                <a:solidFill>
                  <a:schemeClr val="bg1"/>
                </a:solidFill>
              </a:rPr>
              <a:t>Workload</a:t>
            </a:r>
            <a:r>
              <a:rPr lang="hu-HU" sz="900" dirty="0">
                <a:solidFill>
                  <a:schemeClr val="bg1"/>
                </a:solidFill>
              </a:rPr>
              <a:t> and </a:t>
            </a:r>
            <a:r>
              <a:rPr lang="hu-HU" sz="900" dirty="0" err="1">
                <a:solidFill>
                  <a:schemeClr val="bg1"/>
                </a:solidFill>
              </a:rPr>
              <a:t>Task</a:t>
            </a:r>
            <a:r>
              <a:rPr lang="hu-HU" sz="900" dirty="0">
                <a:solidFill>
                  <a:schemeClr val="bg1"/>
                </a:solidFill>
              </a:rPr>
              <a:t> Management.” arXiv:2412.18519. </a:t>
            </a:r>
            <a:r>
              <a:rPr lang="hu-HU" sz="900" dirty="0" err="1">
                <a:solidFill>
                  <a:schemeClr val="bg1"/>
                </a:solidFill>
              </a:rPr>
              <a:t>Preprint</a:t>
            </a:r>
            <a:r>
              <a:rPr lang="hu-HU" sz="900" dirty="0">
                <a:solidFill>
                  <a:schemeClr val="bg1"/>
                </a:solidFill>
              </a:rPr>
              <a:t>, </a:t>
            </a:r>
            <a:r>
              <a:rPr lang="hu-HU" sz="900" dirty="0" err="1">
                <a:solidFill>
                  <a:schemeClr val="bg1"/>
                </a:solidFill>
              </a:rPr>
              <a:t>arXiv</a:t>
            </a:r>
            <a:r>
              <a:rPr lang="hu-HU" sz="900" dirty="0">
                <a:solidFill>
                  <a:schemeClr val="bg1"/>
                </a:solidFill>
              </a:rPr>
              <a:t>, May 28, 2025. https://doi.org/10.48550/arXiv.2412.18519.</a:t>
            </a:r>
          </a:p>
        </p:txBody>
      </p:sp>
      <p:sp>
        <p:nvSpPr>
          <p:cNvPr id="15" name="Date">
            <a:extLst>
              <a:ext uri="{FF2B5EF4-FFF2-40B4-BE49-F238E27FC236}">
                <a16:creationId xmlns:a16="http://schemas.microsoft.com/office/drawing/2014/main" id="{2B1A7B8C-A914-23C5-B915-F66DBF5CFB58}"/>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sp>
        <p:nvSpPr>
          <p:cNvPr id="16" name="Rectangle 15">
            <a:extLst>
              <a:ext uri="{FF2B5EF4-FFF2-40B4-BE49-F238E27FC236}">
                <a16:creationId xmlns:a16="http://schemas.microsoft.com/office/drawing/2014/main" id="{0042A51E-1731-89C4-5E2E-F51A835E77D9}"/>
              </a:ext>
            </a:extLst>
          </p:cNvPr>
          <p:cNvSpPr/>
          <p:nvPr/>
        </p:nvSpPr>
        <p:spPr>
          <a:xfrm>
            <a:off x="6248401" y="4746929"/>
            <a:ext cx="5623059" cy="922260"/>
          </a:xfrm>
          <a:prstGeom prst="rect">
            <a:avLst/>
          </a:prstGeom>
          <a:solidFill>
            <a:schemeClr val="tx1">
              <a:alpha val="54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dirty="0" err="1"/>
          </a:p>
        </p:txBody>
      </p:sp>
    </p:spTree>
    <p:extLst>
      <p:ext uri="{BB962C8B-B14F-4D97-AF65-F5344CB8AC3E}">
        <p14:creationId xmlns:p14="http://schemas.microsoft.com/office/powerpoint/2010/main" val="590796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B1F99-B9AE-8053-44AC-D9B9414728A9}"/>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3E73214B-28B8-5207-7C90-929B264DBA34}"/>
              </a:ext>
            </a:extLst>
          </p:cNvPr>
          <p:cNvSpPr>
            <a:spLocks noGrp="1"/>
          </p:cNvSpPr>
          <p:nvPr>
            <p:ph type="title"/>
          </p:nvPr>
        </p:nvSpPr>
        <p:spPr>
          <a:xfrm>
            <a:off x="381000" y="304801"/>
            <a:ext cx="5972092" cy="533399"/>
          </a:xfrm>
        </p:spPr>
        <p:txBody>
          <a:bodyPr/>
          <a:lstStyle/>
          <a:p>
            <a:r>
              <a:rPr lang="en-US" dirty="0"/>
              <a:t>AI-for-Quantum or Quantum-for-AI?</a:t>
            </a:r>
          </a:p>
        </p:txBody>
      </p:sp>
      <p:sp>
        <p:nvSpPr>
          <p:cNvPr id="4" name="Footer Placeholder 3">
            <a:extLst>
              <a:ext uri="{FF2B5EF4-FFF2-40B4-BE49-F238E27FC236}">
                <a16:creationId xmlns:a16="http://schemas.microsoft.com/office/drawing/2014/main" id="{295440CB-1A0F-21B6-0EAA-10C8BC1FA078}"/>
              </a:ext>
            </a:extLst>
          </p:cNvPr>
          <p:cNvSpPr>
            <a:spLocks noGrp="1"/>
          </p:cNvSpPr>
          <p:nvPr>
            <p:ph type="ftr" sz="quarter" idx="11"/>
          </p:nvPr>
        </p:nvSpPr>
        <p:spPr>
          <a:xfrm>
            <a:off x="1371600" y="6400800"/>
            <a:ext cx="4114800" cy="304800"/>
          </a:xfrm>
        </p:spPr>
        <p:txBody>
          <a:bodyPr/>
          <a:lstStyle/>
          <a:p>
            <a:r>
              <a:rPr lang="en-US"/>
              <a:t>© 2026 NTT DATA, Inc.</a:t>
            </a:r>
          </a:p>
        </p:txBody>
      </p:sp>
      <p:sp>
        <p:nvSpPr>
          <p:cNvPr id="5" name="Slide Number Placeholder 4">
            <a:extLst>
              <a:ext uri="{FF2B5EF4-FFF2-40B4-BE49-F238E27FC236}">
                <a16:creationId xmlns:a16="http://schemas.microsoft.com/office/drawing/2014/main" id="{5311FB25-D7F6-FE0F-14CB-EEC3CE0D6408}"/>
              </a:ext>
            </a:extLst>
          </p:cNvPr>
          <p:cNvSpPr>
            <a:spLocks noGrp="1"/>
          </p:cNvSpPr>
          <p:nvPr>
            <p:ph type="sldNum" sz="quarter" idx="12"/>
          </p:nvPr>
        </p:nvSpPr>
        <p:spPr>
          <a:xfrm>
            <a:off x="5562600" y="6400800"/>
            <a:ext cx="1066800" cy="304800"/>
          </a:xfrm>
        </p:spPr>
        <p:txBody>
          <a:bodyPr/>
          <a:lstStyle/>
          <a:p>
            <a:fld id="{60D39823-8059-4D49-BD26-6D32C31B8621}" type="slidenum">
              <a:rPr lang="en-US" smtClean="0"/>
              <a:pPr/>
              <a:t>11</a:t>
            </a:fld>
            <a:endParaRPr lang="en-US"/>
          </a:p>
        </p:txBody>
      </p:sp>
      <p:sp>
        <p:nvSpPr>
          <p:cNvPr id="6" name="Date">
            <a:extLst>
              <a:ext uri="{FF2B5EF4-FFF2-40B4-BE49-F238E27FC236}">
                <a16:creationId xmlns:a16="http://schemas.microsoft.com/office/drawing/2014/main" id="{16A3310D-906A-7518-68AE-A849E1306521}"/>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pic>
        <p:nvPicPr>
          <p:cNvPr id="9" name="Picture 8">
            <a:extLst>
              <a:ext uri="{FF2B5EF4-FFF2-40B4-BE49-F238E27FC236}">
                <a16:creationId xmlns:a16="http://schemas.microsoft.com/office/drawing/2014/main" id="{8FABA618-E9B3-33F8-0EB3-9FDF22902F43}"/>
              </a:ext>
            </a:extLst>
          </p:cNvPr>
          <p:cNvPicPr>
            <a:picLocks noChangeAspect="1"/>
          </p:cNvPicPr>
          <p:nvPr/>
        </p:nvPicPr>
        <p:blipFill>
          <a:blip r:embed="rId3"/>
          <a:srcRect l="9780" r="9502" b="12221"/>
          <a:stretch>
            <a:fillRect/>
          </a:stretch>
        </p:blipFill>
        <p:spPr>
          <a:xfrm>
            <a:off x="6629400" y="3494664"/>
            <a:ext cx="5149018" cy="2519407"/>
          </a:xfrm>
          <a:prstGeom prst="rect">
            <a:avLst/>
          </a:prstGeom>
          <a:ln>
            <a:solidFill>
              <a:schemeClr val="tx1">
                <a:lumMod val="95000"/>
              </a:schemeClr>
            </a:solidFill>
          </a:ln>
        </p:spPr>
      </p:pic>
      <p:sp>
        <p:nvSpPr>
          <p:cNvPr id="11" name="TextBox 10">
            <a:extLst>
              <a:ext uri="{FF2B5EF4-FFF2-40B4-BE49-F238E27FC236}">
                <a16:creationId xmlns:a16="http://schemas.microsoft.com/office/drawing/2014/main" id="{4D03F205-3DF9-DDB6-2A76-087119419B56}"/>
              </a:ext>
            </a:extLst>
          </p:cNvPr>
          <p:cNvSpPr txBox="1"/>
          <p:nvPr/>
        </p:nvSpPr>
        <p:spPr>
          <a:xfrm>
            <a:off x="6485611" y="6033052"/>
            <a:ext cx="5409472" cy="338554"/>
          </a:xfrm>
          <a:prstGeom prst="rect">
            <a:avLst/>
          </a:prstGeom>
          <a:noFill/>
        </p:spPr>
        <p:txBody>
          <a:bodyPr wrap="square">
            <a:spAutoFit/>
          </a:bodyPr>
          <a:lstStyle/>
          <a:p>
            <a:pPr algn="ctr"/>
            <a:r>
              <a:rPr lang="hu-HU" sz="800" dirty="0" err="1">
                <a:solidFill>
                  <a:schemeClr val="bg1"/>
                </a:solidFill>
              </a:rPr>
              <a:t>Acampora</a:t>
            </a:r>
            <a:r>
              <a:rPr lang="hu-HU" sz="800" dirty="0">
                <a:solidFill>
                  <a:schemeClr val="bg1"/>
                </a:solidFill>
              </a:rPr>
              <a:t>, Giovanni, Andris </a:t>
            </a:r>
            <a:r>
              <a:rPr lang="hu-HU" sz="800" dirty="0" err="1">
                <a:solidFill>
                  <a:schemeClr val="bg1"/>
                </a:solidFill>
              </a:rPr>
              <a:t>Ambainis</a:t>
            </a:r>
            <a:r>
              <a:rPr lang="hu-HU" sz="800" dirty="0">
                <a:solidFill>
                  <a:schemeClr val="bg1"/>
                </a:solidFill>
              </a:rPr>
              <a:t>, </a:t>
            </a:r>
            <a:r>
              <a:rPr lang="hu-HU" sz="800" dirty="0" err="1">
                <a:solidFill>
                  <a:schemeClr val="bg1"/>
                </a:solidFill>
              </a:rPr>
              <a:t>Natalia</a:t>
            </a:r>
            <a:r>
              <a:rPr lang="hu-HU" sz="800" dirty="0">
                <a:solidFill>
                  <a:schemeClr val="bg1"/>
                </a:solidFill>
              </a:rPr>
              <a:t> </a:t>
            </a:r>
            <a:r>
              <a:rPr lang="hu-HU" sz="800" dirty="0" err="1">
                <a:solidFill>
                  <a:schemeClr val="bg1"/>
                </a:solidFill>
              </a:rPr>
              <a:t>Ares</a:t>
            </a:r>
            <a:r>
              <a:rPr lang="hu-HU" sz="800" dirty="0">
                <a:solidFill>
                  <a:schemeClr val="bg1"/>
                </a:solidFill>
              </a:rPr>
              <a:t>, </a:t>
            </a:r>
            <a:r>
              <a:rPr lang="hu-HU" sz="800" dirty="0" err="1">
                <a:solidFill>
                  <a:schemeClr val="bg1"/>
                </a:solidFill>
              </a:rPr>
              <a:t>et</a:t>
            </a:r>
            <a:r>
              <a:rPr lang="hu-HU" sz="800" dirty="0">
                <a:solidFill>
                  <a:schemeClr val="bg1"/>
                </a:solidFill>
              </a:rPr>
              <a:t> </a:t>
            </a:r>
            <a:r>
              <a:rPr lang="hu-HU" sz="800" dirty="0" err="1">
                <a:solidFill>
                  <a:schemeClr val="bg1"/>
                </a:solidFill>
              </a:rPr>
              <a:t>al</a:t>
            </a:r>
            <a:r>
              <a:rPr lang="hu-HU" sz="800" dirty="0">
                <a:solidFill>
                  <a:schemeClr val="bg1"/>
                </a:solidFill>
              </a:rPr>
              <a:t>. “</a:t>
            </a:r>
            <a:r>
              <a:rPr lang="hu-HU" sz="800" dirty="0" err="1">
                <a:solidFill>
                  <a:schemeClr val="bg1"/>
                </a:solidFill>
              </a:rPr>
              <a:t>Quantum</a:t>
            </a:r>
            <a:r>
              <a:rPr lang="hu-HU" sz="800" dirty="0">
                <a:solidFill>
                  <a:schemeClr val="bg1"/>
                </a:solidFill>
              </a:rPr>
              <a:t> </a:t>
            </a:r>
            <a:r>
              <a:rPr lang="hu-HU" sz="800" dirty="0" err="1">
                <a:solidFill>
                  <a:schemeClr val="bg1"/>
                </a:solidFill>
              </a:rPr>
              <a:t>Computing</a:t>
            </a:r>
            <a:r>
              <a:rPr lang="hu-HU" sz="800" dirty="0">
                <a:solidFill>
                  <a:schemeClr val="bg1"/>
                </a:solidFill>
              </a:rPr>
              <a:t> and </a:t>
            </a:r>
            <a:r>
              <a:rPr lang="hu-HU" sz="800" dirty="0" err="1">
                <a:solidFill>
                  <a:schemeClr val="bg1"/>
                </a:solidFill>
              </a:rPr>
              <a:t>Artificial</a:t>
            </a:r>
            <a:r>
              <a:rPr lang="hu-HU" sz="800" dirty="0">
                <a:solidFill>
                  <a:schemeClr val="bg1"/>
                </a:solidFill>
              </a:rPr>
              <a:t> </a:t>
            </a:r>
            <a:r>
              <a:rPr lang="hu-HU" sz="800" dirty="0" err="1">
                <a:solidFill>
                  <a:schemeClr val="bg1"/>
                </a:solidFill>
              </a:rPr>
              <a:t>Intelligence</a:t>
            </a:r>
            <a:r>
              <a:rPr lang="hu-HU" sz="800" dirty="0">
                <a:solidFill>
                  <a:schemeClr val="bg1"/>
                </a:solidFill>
              </a:rPr>
              <a:t>: Status and </a:t>
            </a:r>
            <a:r>
              <a:rPr lang="hu-HU" sz="800" dirty="0" err="1">
                <a:solidFill>
                  <a:schemeClr val="bg1"/>
                </a:solidFill>
              </a:rPr>
              <a:t>Perspectives</a:t>
            </a:r>
            <a:r>
              <a:rPr lang="hu-HU" sz="800" dirty="0">
                <a:solidFill>
                  <a:schemeClr val="bg1"/>
                </a:solidFill>
              </a:rPr>
              <a:t>.” Version 3. </a:t>
            </a:r>
            <a:r>
              <a:rPr lang="hu-HU" sz="800" dirty="0" err="1">
                <a:solidFill>
                  <a:schemeClr val="bg1"/>
                </a:solidFill>
              </a:rPr>
              <a:t>Preprint</a:t>
            </a:r>
            <a:r>
              <a:rPr lang="hu-HU" sz="800" dirty="0">
                <a:solidFill>
                  <a:schemeClr val="bg1"/>
                </a:solidFill>
              </a:rPr>
              <a:t>, </a:t>
            </a:r>
            <a:r>
              <a:rPr lang="hu-HU" sz="800" dirty="0" err="1">
                <a:solidFill>
                  <a:schemeClr val="bg1"/>
                </a:solidFill>
              </a:rPr>
              <a:t>arXiv</a:t>
            </a:r>
            <a:r>
              <a:rPr lang="hu-HU" sz="800" dirty="0">
                <a:solidFill>
                  <a:schemeClr val="bg1"/>
                </a:solidFill>
              </a:rPr>
              <a:t>, 2025. https://doi.org/10.48550/ARXIV.2505.23860.</a:t>
            </a:r>
          </a:p>
        </p:txBody>
      </p:sp>
      <p:sp>
        <p:nvSpPr>
          <p:cNvPr id="14" name="Content Placeholder 5">
            <a:extLst>
              <a:ext uri="{FF2B5EF4-FFF2-40B4-BE49-F238E27FC236}">
                <a16:creationId xmlns:a16="http://schemas.microsoft.com/office/drawing/2014/main" id="{DECA9283-9781-B3D6-89AB-3099CF80D2AD}"/>
              </a:ext>
            </a:extLst>
          </p:cNvPr>
          <p:cNvSpPr>
            <a:spLocks noGrp="1"/>
          </p:cNvSpPr>
          <p:nvPr>
            <p:ph sz="quarter" idx="13"/>
          </p:nvPr>
        </p:nvSpPr>
        <p:spPr>
          <a:xfrm>
            <a:off x="381000" y="1741251"/>
            <a:ext cx="5647841" cy="2313314"/>
          </a:xfrm>
        </p:spPr>
        <p:txBody>
          <a:bodyPr/>
          <a:lstStyle/>
          <a:p>
            <a:pPr marL="0" indent="0">
              <a:buNone/>
            </a:pPr>
            <a:r>
              <a:rPr lang="en-US" b="1" dirty="0"/>
              <a:t>Quantum-for-AI:</a:t>
            </a:r>
            <a:r>
              <a:rPr lang="en-US" i="1" dirty="0"/>
              <a:t> Utilizing quantum computing to accelerate AI tasks like optimization and data processing beyond classical computational limits.</a:t>
            </a:r>
          </a:p>
          <a:p>
            <a:endParaRPr lang="hu-HU" sz="1400" i="1" dirty="0"/>
          </a:p>
        </p:txBody>
      </p:sp>
      <p:pic>
        <p:nvPicPr>
          <p:cNvPr id="15" name="Picture 14">
            <a:extLst>
              <a:ext uri="{FF2B5EF4-FFF2-40B4-BE49-F238E27FC236}">
                <a16:creationId xmlns:a16="http://schemas.microsoft.com/office/drawing/2014/main" id="{C31617CB-F9F9-FF50-E7C3-3DFB9411B0CA}"/>
              </a:ext>
            </a:extLst>
          </p:cNvPr>
          <p:cNvPicPr>
            <a:picLocks noChangeAspect="1"/>
          </p:cNvPicPr>
          <p:nvPr/>
        </p:nvPicPr>
        <p:blipFill>
          <a:blip r:embed="rId4"/>
          <a:srcRect l="10483" t="4139" r="5211" b="16221"/>
          <a:stretch>
            <a:fillRect/>
          </a:stretch>
        </p:blipFill>
        <p:spPr>
          <a:xfrm>
            <a:off x="6629400" y="143193"/>
            <a:ext cx="3444487" cy="3220144"/>
          </a:xfrm>
          <a:prstGeom prst="rect">
            <a:avLst/>
          </a:prstGeom>
          <a:ln>
            <a:solidFill>
              <a:schemeClr val="tx1">
                <a:lumMod val="95000"/>
              </a:schemeClr>
            </a:solidFill>
          </a:ln>
        </p:spPr>
      </p:pic>
      <p:sp>
        <p:nvSpPr>
          <p:cNvPr id="17" name="Content Placeholder 5">
            <a:extLst>
              <a:ext uri="{FF2B5EF4-FFF2-40B4-BE49-F238E27FC236}">
                <a16:creationId xmlns:a16="http://schemas.microsoft.com/office/drawing/2014/main" id="{AD5615C0-D9E2-BDDC-B092-DFA8E3650E22}"/>
              </a:ext>
            </a:extLst>
          </p:cNvPr>
          <p:cNvSpPr txBox="1">
            <a:spLocks/>
          </p:cNvSpPr>
          <p:nvPr/>
        </p:nvSpPr>
        <p:spPr>
          <a:xfrm>
            <a:off x="326755" y="4111310"/>
            <a:ext cx="5702085" cy="1615353"/>
          </a:xfrm>
          <a:prstGeom prst="rect">
            <a:avLst/>
          </a:prstGeom>
        </p:spPr>
        <p:txBody>
          <a:bodyPr vert="horz" lIns="0" tIns="45720" rIns="0" bIns="45720" rtlCol="0">
            <a:noAutofit/>
          </a:bodyPr>
          <a:lstStyle>
            <a:lvl1pPr marL="227013" indent="-227013"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98513"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20015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712913"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4pPr>
            <a:lvl5pPr marL="211455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noProof="1"/>
              <a:t>AI-for-Quantum: </a:t>
            </a:r>
            <a:r>
              <a:rPr lang="en-US" i="1" noProof="1"/>
              <a:t>Applying classical machine learning to optimize quantum hardware design, control, error correction, and numerical simulations.</a:t>
            </a:r>
          </a:p>
        </p:txBody>
      </p:sp>
    </p:spTree>
    <p:extLst>
      <p:ext uri="{BB962C8B-B14F-4D97-AF65-F5344CB8AC3E}">
        <p14:creationId xmlns:p14="http://schemas.microsoft.com/office/powerpoint/2010/main" val="1479474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85F44-A7E3-A058-1019-1927AC2CD63E}"/>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144F3E66-EFE7-3417-4D21-3A15A295DC34}"/>
              </a:ext>
            </a:extLst>
          </p:cNvPr>
          <p:cNvSpPr>
            <a:spLocks noGrp="1"/>
          </p:cNvSpPr>
          <p:nvPr>
            <p:ph type="title"/>
          </p:nvPr>
        </p:nvSpPr>
        <p:spPr>
          <a:xfrm>
            <a:off x="381000" y="304801"/>
            <a:ext cx="5972092" cy="533399"/>
          </a:xfrm>
        </p:spPr>
        <p:txBody>
          <a:bodyPr/>
          <a:lstStyle/>
          <a:p>
            <a:r>
              <a:rPr lang="en-US" dirty="0"/>
              <a:t>AI-for-Quantum</a:t>
            </a:r>
          </a:p>
        </p:txBody>
      </p:sp>
      <p:sp>
        <p:nvSpPr>
          <p:cNvPr id="4" name="Footer Placeholder 3">
            <a:extLst>
              <a:ext uri="{FF2B5EF4-FFF2-40B4-BE49-F238E27FC236}">
                <a16:creationId xmlns:a16="http://schemas.microsoft.com/office/drawing/2014/main" id="{6F7CCD74-50D9-5E67-27AC-08943F2165CD}"/>
              </a:ext>
            </a:extLst>
          </p:cNvPr>
          <p:cNvSpPr>
            <a:spLocks noGrp="1"/>
          </p:cNvSpPr>
          <p:nvPr>
            <p:ph type="ftr" sz="quarter" idx="11"/>
          </p:nvPr>
        </p:nvSpPr>
        <p:spPr>
          <a:xfrm>
            <a:off x="1371600" y="6400800"/>
            <a:ext cx="4114800" cy="304800"/>
          </a:xfrm>
        </p:spPr>
        <p:txBody>
          <a:bodyPr/>
          <a:lstStyle/>
          <a:p>
            <a:r>
              <a:rPr lang="en-US" dirty="0"/>
              <a:t>© 2026 NTT DATA, Inc.</a:t>
            </a:r>
          </a:p>
        </p:txBody>
      </p:sp>
      <p:sp>
        <p:nvSpPr>
          <p:cNvPr id="5" name="Slide Number Placeholder 4">
            <a:extLst>
              <a:ext uri="{FF2B5EF4-FFF2-40B4-BE49-F238E27FC236}">
                <a16:creationId xmlns:a16="http://schemas.microsoft.com/office/drawing/2014/main" id="{E2C3A2D2-1ECB-43FD-8E7B-0570D8A63AC3}"/>
              </a:ext>
            </a:extLst>
          </p:cNvPr>
          <p:cNvSpPr>
            <a:spLocks noGrp="1"/>
          </p:cNvSpPr>
          <p:nvPr>
            <p:ph type="sldNum" sz="quarter" idx="12"/>
          </p:nvPr>
        </p:nvSpPr>
        <p:spPr>
          <a:xfrm>
            <a:off x="5562600" y="6400800"/>
            <a:ext cx="1066800" cy="304800"/>
          </a:xfrm>
        </p:spPr>
        <p:txBody>
          <a:bodyPr/>
          <a:lstStyle/>
          <a:p>
            <a:fld id="{60D39823-8059-4D49-BD26-6D32C31B8621}" type="slidenum">
              <a:rPr lang="en-US" smtClean="0"/>
              <a:pPr/>
              <a:t>12</a:t>
            </a:fld>
            <a:endParaRPr lang="en-US"/>
          </a:p>
        </p:txBody>
      </p:sp>
      <p:sp>
        <p:nvSpPr>
          <p:cNvPr id="6" name="Date">
            <a:extLst>
              <a:ext uri="{FF2B5EF4-FFF2-40B4-BE49-F238E27FC236}">
                <a16:creationId xmlns:a16="http://schemas.microsoft.com/office/drawing/2014/main" id="{C99CBE8C-81C3-4504-19AF-D58982AEEBBF}"/>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pic>
        <p:nvPicPr>
          <p:cNvPr id="9" name="Picture 8">
            <a:extLst>
              <a:ext uri="{FF2B5EF4-FFF2-40B4-BE49-F238E27FC236}">
                <a16:creationId xmlns:a16="http://schemas.microsoft.com/office/drawing/2014/main" id="{A20C13C0-FCC5-0F2D-F89C-214F3080A710}"/>
              </a:ext>
            </a:extLst>
          </p:cNvPr>
          <p:cNvPicPr>
            <a:picLocks noChangeAspect="1"/>
          </p:cNvPicPr>
          <p:nvPr/>
        </p:nvPicPr>
        <p:blipFill>
          <a:blip r:embed="rId3"/>
          <a:srcRect l="9780" r="9502" b="12221"/>
          <a:stretch>
            <a:fillRect/>
          </a:stretch>
        </p:blipFill>
        <p:spPr>
          <a:xfrm>
            <a:off x="5938061" y="1472864"/>
            <a:ext cx="6178384" cy="2989160"/>
          </a:xfrm>
          <a:prstGeom prst="rect">
            <a:avLst/>
          </a:prstGeom>
          <a:ln>
            <a:solidFill>
              <a:schemeClr val="tx1">
                <a:lumMod val="95000"/>
              </a:schemeClr>
            </a:solidFill>
          </a:ln>
        </p:spPr>
      </p:pic>
      <p:sp>
        <p:nvSpPr>
          <p:cNvPr id="11" name="TextBox 10">
            <a:extLst>
              <a:ext uri="{FF2B5EF4-FFF2-40B4-BE49-F238E27FC236}">
                <a16:creationId xmlns:a16="http://schemas.microsoft.com/office/drawing/2014/main" id="{001982CA-6034-1CF9-5E6A-9F7EC62148EA}"/>
              </a:ext>
            </a:extLst>
          </p:cNvPr>
          <p:cNvSpPr txBox="1"/>
          <p:nvPr/>
        </p:nvSpPr>
        <p:spPr>
          <a:xfrm>
            <a:off x="6379186" y="4581421"/>
            <a:ext cx="5409472" cy="338554"/>
          </a:xfrm>
          <a:prstGeom prst="rect">
            <a:avLst/>
          </a:prstGeom>
          <a:noFill/>
        </p:spPr>
        <p:txBody>
          <a:bodyPr wrap="square">
            <a:spAutoFit/>
          </a:bodyPr>
          <a:lstStyle/>
          <a:p>
            <a:pPr algn="ctr"/>
            <a:r>
              <a:rPr lang="hu-HU" sz="800" dirty="0" err="1">
                <a:solidFill>
                  <a:schemeClr val="bg1"/>
                </a:solidFill>
              </a:rPr>
              <a:t>Acampora</a:t>
            </a:r>
            <a:r>
              <a:rPr lang="hu-HU" sz="800" dirty="0">
                <a:solidFill>
                  <a:schemeClr val="bg1"/>
                </a:solidFill>
              </a:rPr>
              <a:t>, Giovanni, Andris </a:t>
            </a:r>
            <a:r>
              <a:rPr lang="hu-HU" sz="800" dirty="0" err="1">
                <a:solidFill>
                  <a:schemeClr val="bg1"/>
                </a:solidFill>
              </a:rPr>
              <a:t>Ambainis</a:t>
            </a:r>
            <a:r>
              <a:rPr lang="hu-HU" sz="800" dirty="0">
                <a:solidFill>
                  <a:schemeClr val="bg1"/>
                </a:solidFill>
              </a:rPr>
              <a:t>, </a:t>
            </a:r>
            <a:r>
              <a:rPr lang="hu-HU" sz="800" dirty="0" err="1">
                <a:solidFill>
                  <a:schemeClr val="bg1"/>
                </a:solidFill>
              </a:rPr>
              <a:t>Natalia</a:t>
            </a:r>
            <a:r>
              <a:rPr lang="hu-HU" sz="800" dirty="0">
                <a:solidFill>
                  <a:schemeClr val="bg1"/>
                </a:solidFill>
              </a:rPr>
              <a:t> </a:t>
            </a:r>
            <a:r>
              <a:rPr lang="hu-HU" sz="800" dirty="0" err="1">
                <a:solidFill>
                  <a:schemeClr val="bg1"/>
                </a:solidFill>
              </a:rPr>
              <a:t>Ares</a:t>
            </a:r>
            <a:r>
              <a:rPr lang="hu-HU" sz="800" dirty="0">
                <a:solidFill>
                  <a:schemeClr val="bg1"/>
                </a:solidFill>
              </a:rPr>
              <a:t>, </a:t>
            </a:r>
            <a:r>
              <a:rPr lang="hu-HU" sz="800" dirty="0" err="1">
                <a:solidFill>
                  <a:schemeClr val="bg1"/>
                </a:solidFill>
              </a:rPr>
              <a:t>et</a:t>
            </a:r>
            <a:r>
              <a:rPr lang="hu-HU" sz="800" dirty="0">
                <a:solidFill>
                  <a:schemeClr val="bg1"/>
                </a:solidFill>
              </a:rPr>
              <a:t> </a:t>
            </a:r>
            <a:r>
              <a:rPr lang="hu-HU" sz="800" dirty="0" err="1">
                <a:solidFill>
                  <a:schemeClr val="bg1"/>
                </a:solidFill>
              </a:rPr>
              <a:t>al</a:t>
            </a:r>
            <a:r>
              <a:rPr lang="hu-HU" sz="800" dirty="0">
                <a:solidFill>
                  <a:schemeClr val="bg1"/>
                </a:solidFill>
              </a:rPr>
              <a:t>. “</a:t>
            </a:r>
            <a:r>
              <a:rPr lang="hu-HU" sz="800" dirty="0" err="1">
                <a:solidFill>
                  <a:schemeClr val="bg1"/>
                </a:solidFill>
              </a:rPr>
              <a:t>Quantum</a:t>
            </a:r>
            <a:r>
              <a:rPr lang="hu-HU" sz="800" dirty="0">
                <a:solidFill>
                  <a:schemeClr val="bg1"/>
                </a:solidFill>
              </a:rPr>
              <a:t> </a:t>
            </a:r>
            <a:r>
              <a:rPr lang="hu-HU" sz="800" dirty="0" err="1">
                <a:solidFill>
                  <a:schemeClr val="bg1"/>
                </a:solidFill>
              </a:rPr>
              <a:t>Computing</a:t>
            </a:r>
            <a:r>
              <a:rPr lang="hu-HU" sz="800" dirty="0">
                <a:solidFill>
                  <a:schemeClr val="bg1"/>
                </a:solidFill>
              </a:rPr>
              <a:t> and </a:t>
            </a:r>
            <a:r>
              <a:rPr lang="hu-HU" sz="800" dirty="0" err="1">
                <a:solidFill>
                  <a:schemeClr val="bg1"/>
                </a:solidFill>
              </a:rPr>
              <a:t>Artificial</a:t>
            </a:r>
            <a:r>
              <a:rPr lang="hu-HU" sz="800" dirty="0">
                <a:solidFill>
                  <a:schemeClr val="bg1"/>
                </a:solidFill>
              </a:rPr>
              <a:t> </a:t>
            </a:r>
            <a:r>
              <a:rPr lang="hu-HU" sz="800" dirty="0" err="1">
                <a:solidFill>
                  <a:schemeClr val="bg1"/>
                </a:solidFill>
              </a:rPr>
              <a:t>Intelligence</a:t>
            </a:r>
            <a:r>
              <a:rPr lang="hu-HU" sz="800" dirty="0">
                <a:solidFill>
                  <a:schemeClr val="bg1"/>
                </a:solidFill>
              </a:rPr>
              <a:t>: Status and </a:t>
            </a:r>
            <a:r>
              <a:rPr lang="hu-HU" sz="800" dirty="0" err="1">
                <a:solidFill>
                  <a:schemeClr val="bg1"/>
                </a:solidFill>
              </a:rPr>
              <a:t>Perspectives</a:t>
            </a:r>
            <a:r>
              <a:rPr lang="hu-HU" sz="800" dirty="0">
                <a:solidFill>
                  <a:schemeClr val="bg1"/>
                </a:solidFill>
              </a:rPr>
              <a:t>.” Version 3. </a:t>
            </a:r>
            <a:r>
              <a:rPr lang="hu-HU" sz="800" dirty="0" err="1">
                <a:solidFill>
                  <a:schemeClr val="bg1"/>
                </a:solidFill>
              </a:rPr>
              <a:t>Preprint</a:t>
            </a:r>
            <a:r>
              <a:rPr lang="hu-HU" sz="800" dirty="0">
                <a:solidFill>
                  <a:schemeClr val="bg1"/>
                </a:solidFill>
              </a:rPr>
              <a:t>, </a:t>
            </a:r>
            <a:r>
              <a:rPr lang="hu-HU" sz="800" dirty="0" err="1">
                <a:solidFill>
                  <a:schemeClr val="bg1"/>
                </a:solidFill>
              </a:rPr>
              <a:t>arXiv</a:t>
            </a:r>
            <a:r>
              <a:rPr lang="hu-HU" sz="800" dirty="0">
                <a:solidFill>
                  <a:schemeClr val="bg1"/>
                </a:solidFill>
              </a:rPr>
              <a:t>, 2025. https://doi.org/10.48550/ARXIV.2505.23860.</a:t>
            </a:r>
          </a:p>
        </p:txBody>
      </p:sp>
      <p:sp>
        <p:nvSpPr>
          <p:cNvPr id="17" name="Content Placeholder 5">
            <a:extLst>
              <a:ext uri="{FF2B5EF4-FFF2-40B4-BE49-F238E27FC236}">
                <a16:creationId xmlns:a16="http://schemas.microsoft.com/office/drawing/2014/main" id="{8893E972-02DE-0D04-B716-F6928E3CA1C5}"/>
              </a:ext>
            </a:extLst>
          </p:cNvPr>
          <p:cNvSpPr txBox="1">
            <a:spLocks/>
          </p:cNvSpPr>
          <p:nvPr/>
        </p:nvSpPr>
        <p:spPr>
          <a:xfrm>
            <a:off x="405860" y="1348653"/>
            <a:ext cx="5323213" cy="4283661"/>
          </a:xfrm>
          <a:prstGeom prst="rect">
            <a:avLst/>
          </a:prstGeom>
        </p:spPr>
        <p:txBody>
          <a:bodyPr vert="horz" lIns="0" tIns="45720" rIns="0" bIns="45720" rtlCol="0" anchor="t">
            <a:noAutofit/>
          </a:bodyPr>
          <a:lstStyle>
            <a:lvl1pPr marL="227013" indent="-227013"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98513"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20015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712913"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4pPr>
            <a:lvl5pPr marL="211455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b="1" noProof="1"/>
              <a:t>AI-for-Quantum: </a:t>
            </a:r>
            <a:r>
              <a:rPr lang="en-US" i="1" noProof="1"/>
              <a:t>Applying classical machine learning to optimize quantum hardware design, control, error correction, and numerical simulations.</a:t>
            </a:r>
          </a:p>
          <a:p>
            <a:pPr marL="226695" indent="-226695"/>
            <a:r>
              <a:rPr lang="en-US" sz="1600" b="1" noProof="1"/>
              <a:t>Hardware &amp; Algorithm Discovery:</a:t>
            </a:r>
            <a:r>
              <a:rPr lang="en-US" sz="1600" noProof="1"/>
              <a:t> Automates experimental design, circuit compilation, and the creation of new error-correction codes.</a:t>
            </a:r>
          </a:p>
          <a:p>
            <a:pPr marL="226695" indent="-226695"/>
            <a:r>
              <a:rPr lang="en-US" sz="1600" b="1" noProof="1"/>
              <a:t>Automated Control &amp; Calibration</a:t>
            </a:r>
            <a:r>
              <a:rPr lang="en-US" sz="1600" noProof="1"/>
              <a:t>: Applies reinforcement learning to precisely tune quantum devices and optimize real-time gate operations.</a:t>
            </a:r>
          </a:p>
          <a:p>
            <a:pPr marL="226695" indent="-226695"/>
            <a:r>
              <a:rPr lang="en-US" sz="1600" b="1" noProof="1"/>
              <a:t>Analysis of Quantum Data</a:t>
            </a:r>
            <a:r>
              <a:rPr lang="en-US" sz="1600" noProof="1"/>
              <a:t>: Utilizes ML for quantum state and process tomography, extracting relevant physical features from high-dimensional or noisy experimental data, and performing quantum error mitigation through AI-driven post-processing.</a:t>
            </a:r>
          </a:p>
          <a:p>
            <a:pPr marL="0" indent="0">
              <a:spcAft>
                <a:spcPts val="600"/>
              </a:spcAft>
              <a:buNone/>
            </a:pPr>
            <a:endParaRPr lang="en-US" sz="1400" noProof="1"/>
          </a:p>
        </p:txBody>
      </p:sp>
    </p:spTree>
    <p:extLst>
      <p:ext uri="{BB962C8B-B14F-4D97-AF65-F5344CB8AC3E}">
        <p14:creationId xmlns:p14="http://schemas.microsoft.com/office/powerpoint/2010/main" val="1781144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83186-C9D6-E654-6FBE-296AB0699343}"/>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846646F0-8D48-015B-E5F4-040D004F5075}"/>
              </a:ext>
            </a:extLst>
          </p:cNvPr>
          <p:cNvSpPr>
            <a:spLocks noGrp="1"/>
          </p:cNvSpPr>
          <p:nvPr>
            <p:ph type="title"/>
          </p:nvPr>
        </p:nvSpPr>
        <p:spPr>
          <a:xfrm>
            <a:off x="381000" y="304801"/>
            <a:ext cx="5972092" cy="533399"/>
          </a:xfrm>
        </p:spPr>
        <p:txBody>
          <a:bodyPr/>
          <a:lstStyle/>
          <a:p>
            <a:r>
              <a:rPr lang="en-US" dirty="0"/>
              <a:t>Quantum-for-AI (Quantum AI)</a:t>
            </a:r>
          </a:p>
        </p:txBody>
      </p:sp>
      <p:sp>
        <p:nvSpPr>
          <p:cNvPr id="4" name="Footer Placeholder 3">
            <a:extLst>
              <a:ext uri="{FF2B5EF4-FFF2-40B4-BE49-F238E27FC236}">
                <a16:creationId xmlns:a16="http://schemas.microsoft.com/office/drawing/2014/main" id="{D0652717-16CF-9E3F-E630-DD3A0999DE82}"/>
              </a:ext>
            </a:extLst>
          </p:cNvPr>
          <p:cNvSpPr>
            <a:spLocks noGrp="1"/>
          </p:cNvSpPr>
          <p:nvPr>
            <p:ph type="ftr" sz="quarter" idx="11"/>
          </p:nvPr>
        </p:nvSpPr>
        <p:spPr>
          <a:xfrm>
            <a:off x="1371600" y="6400800"/>
            <a:ext cx="4114800" cy="304800"/>
          </a:xfrm>
        </p:spPr>
        <p:txBody>
          <a:bodyPr/>
          <a:lstStyle/>
          <a:p>
            <a:r>
              <a:rPr lang="en-US"/>
              <a:t>© 2026 NTT DATA, Inc.</a:t>
            </a:r>
          </a:p>
        </p:txBody>
      </p:sp>
      <p:sp>
        <p:nvSpPr>
          <p:cNvPr id="5" name="Slide Number Placeholder 4">
            <a:extLst>
              <a:ext uri="{FF2B5EF4-FFF2-40B4-BE49-F238E27FC236}">
                <a16:creationId xmlns:a16="http://schemas.microsoft.com/office/drawing/2014/main" id="{C989D26C-7D16-64D2-4B47-A9C3132401CD}"/>
              </a:ext>
            </a:extLst>
          </p:cNvPr>
          <p:cNvSpPr>
            <a:spLocks noGrp="1"/>
          </p:cNvSpPr>
          <p:nvPr>
            <p:ph type="sldNum" sz="quarter" idx="12"/>
          </p:nvPr>
        </p:nvSpPr>
        <p:spPr>
          <a:xfrm>
            <a:off x="5562600" y="6400800"/>
            <a:ext cx="1066800" cy="304800"/>
          </a:xfrm>
        </p:spPr>
        <p:txBody>
          <a:bodyPr/>
          <a:lstStyle/>
          <a:p>
            <a:fld id="{60D39823-8059-4D49-BD26-6D32C31B8621}" type="slidenum">
              <a:rPr lang="en-US" smtClean="0"/>
              <a:pPr/>
              <a:t>13</a:t>
            </a:fld>
            <a:endParaRPr lang="en-US"/>
          </a:p>
        </p:txBody>
      </p:sp>
      <p:sp>
        <p:nvSpPr>
          <p:cNvPr id="6" name="Date">
            <a:extLst>
              <a:ext uri="{FF2B5EF4-FFF2-40B4-BE49-F238E27FC236}">
                <a16:creationId xmlns:a16="http://schemas.microsoft.com/office/drawing/2014/main" id="{8FC08A30-5EB0-47F9-2C88-E54445204D6D}"/>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sp>
        <p:nvSpPr>
          <p:cNvPr id="14" name="Content Placeholder 5">
            <a:extLst>
              <a:ext uri="{FF2B5EF4-FFF2-40B4-BE49-F238E27FC236}">
                <a16:creationId xmlns:a16="http://schemas.microsoft.com/office/drawing/2014/main" id="{4D626C40-DBDA-B080-85D4-01F9194636A6}"/>
              </a:ext>
            </a:extLst>
          </p:cNvPr>
          <p:cNvSpPr>
            <a:spLocks noGrp="1"/>
          </p:cNvSpPr>
          <p:nvPr>
            <p:ph sz="quarter" idx="13"/>
          </p:nvPr>
        </p:nvSpPr>
        <p:spPr>
          <a:xfrm>
            <a:off x="381000" y="921460"/>
            <a:ext cx="6104611" cy="4805203"/>
          </a:xfrm>
        </p:spPr>
        <p:txBody>
          <a:bodyPr/>
          <a:lstStyle/>
          <a:p>
            <a:pPr marL="0" indent="0">
              <a:spcAft>
                <a:spcPts val="1800"/>
              </a:spcAft>
              <a:buNone/>
            </a:pPr>
            <a:r>
              <a:rPr lang="en-US" b="1" dirty="0"/>
              <a:t>Quantum-for-AI:</a:t>
            </a:r>
            <a:r>
              <a:rPr lang="en-US" i="1" dirty="0"/>
              <a:t> Utilizing quantum computing to accelerate AI tasks like optimization and data processing beyond classical computational limits.</a:t>
            </a:r>
          </a:p>
          <a:p>
            <a:r>
              <a:rPr lang="en-US" sz="1600" b="1" dirty="0"/>
              <a:t>Quantum Machine Learning (Supervised &amp; Unsupervised</a:t>
            </a:r>
            <a:r>
              <a:rPr lang="en-US" sz="1600" dirty="0"/>
              <a:t>): For example, enhances classification, regression, and clustering tasks by using quantum algorithms to accelerate training.</a:t>
            </a:r>
            <a:endParaRPr lang="en-US" sz="1600" b="1" dirty="0"/>
          </a:p>
          <a:p>
            <a:r>
              <a:rPr lang="en-US" sz="1600" b="1" dirty="0"/>
              <a:t>Quantum Reasoning and NLP: </a:t>
            </a:r>
            <a:r>
              <a:rPr lang="en-US" sz="1600" dirty="0"/>
              <a:t>Uses quantum parallelism and entanglement to speed up logical inference and represent complex semantic relationships in natural language processing</a:t>
            </a:r>
            <a:endParaRPr lang="en-US" sz="1600" b="1" dirty="0"/>
          </a:p>
          <a:p>
            <a:r>
              <a:rPr lang="en-US" sz="1600" b="1" dirty="0"/>
              <a:t>Quantum Multi-Agent Systems (QMAS):</a:t>
            </a:r>
            <a:r>
              <a:rPr lang="en-US" sz="1600" dirty="0"/>
              <a:t> Improves coordination and resource allocation among multiple autonomous agents through quantum-supported negotiation and coalition protocols</a:t>
            </a:r>
          </a:p>
          <a:p>
            <a:r>
              <a:rPr lang="en-US" sz="1600" b="1" dirty="0"/>
              <a:t>Quantum Optimization and Planning</a:t>
            </a:r>
            <a:r>
              <a:rPr lang="en-US" sz="1600" dirty="0"/>
              <a:t>: Addresses combinatorial problems and industrial scheduling by exploring massive search spaces more effectively than classical solvers.</a:t>
            </a:r>
          </a:p>
          <a:p>
            <a:pPr marL="0" indent="0">
              <a:buNone/>
            </a:pPr>
            <a:endParaRPr lang="hu-HU" sz="1400" i="1" dirty="0"/>
          </a:p>
        </p:txBody>
      </p:sp>
      <p:sp>
        <p:nvSpPr>
          <p:cNvPr id="17" name="Content Placeholder 5">
            <a:extLst>
              <a:ext uri="{FF2B5EF4-FFF2-40B4-BE49-F238E27FC236}">
                <a16:creationId xmlns:a16="http://schemas.microsoft.com/office/drawing/2014/main" id="{C288D57F-E732-47C3-507E-7B4B3ACA6E9D}"/>
              </a:ext>
            </a:extLst>
          </p:cNvPr>
          <p:cNvSpPr txBox="1">
            <a:spLocks/>
          </p:cNvSpPr>
          <p:nvPr/>
        </p:nvSpPr>
        <p:spPr>
          <a:xfrm>
            <a:off x="326755" y="4111310"/>
            <a:ext cx="5702085" cy="1615353"/>
          </a:xfrm>
          <a:prstGeom prst="rect">
            <a:avLst/>
          </a:prstGeom>
        </p:spPr>
        <p:txBody>
          <a:bodyPr vert="horz" lIns="0" tIns="45720" rIns="0" bIns="45720" rtlCol="0">
            <a:noAutofit/>
          </a:bodyPr>
          <a:lstStyle>
            <a:lvl1pPr marL="227013" indent="-227013"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98513"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20015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712913"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4pPr>
            <a:lvl5pPr marL="211455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noProof="1"/>
          </a:p>
        </p:txBody>
      </p:sp>
      <p:pic>
        <p:nvPicPr>
          <p:cNvPr id="8" name="Picture 7" descr="A diagram of a machine learning process&#10;&#10;AI-generated content may be incorrect.">
            <a:extLst>
              <a:ext uri="{FF2B5EF4-FFF2-40B4-BE49-F238E27FC236}">
                <a16:creationId xmlns:a16="http://schemas.microsoft.com/office/drawing/2014/main" id="{86F573FA-2CE8-25DA-C35F-1F7095177B35}"/>
              </a:ext>
            </a:extLst>
          </p:cNvPr>
          <p:cNvPicPr>
            <a:picLocks noChangeAspect="1"/>
          </p:cNvPicPr>
          <p:nvPr/>
        </p:nvPicPr>
        <p:blipFill>
          <a:blip r:embed="rId3"/>
          <a:srcRect l="10483" t="4139" r="5211" b="16221"/>
          <a:stretch>
            <a:fillRect/>
          </a:stretch>
        </p:blipFill>
        <p:spPr>
          <a:xfrm>
            <a:off x="7106605" y="737310"/>
            <a:ext cx="4703678" cy="4394972"/>
          </a:xfrm>
          <a:prstGeom prst="rect">
            <a:avLst/>
          </a:prstGeom>
          <a:ln>
            <a:solidFill>
              <a:schemeClr val="tx1">
                <a:lumMod val="95000"/>
              </a:schemeClr>
            </a:solidFill>
          </a:ln>
        </p:spPr>
      </p:pic>
      <p:sp>
        <p:nvSpPr>
          <p:cNvPr id="10" name="TextBox 9">
            <a:extLst>
              <a:ext uri="{FF2B5EF4-FFF2-40B4-BE49-F238E27FC236}">
                <a16:creationId xmlns:a16="http://schemas.microsoft.com/office/drawing/2014/main" id="{A601F187-B80D-8FD1-EF63-24E3A230B624}"/>
              </a:ext>
            </a:extLst>
          </p:cNvPr>
          <p:cNvSpPr txBox="1"/>
          <p:nvPr/>
        </p:nvSpPr>
        <p:spPr>
          <a:xfrm>
            <a:off x="7391823" y="5233598"/>
            <a:ext cx="4282237" cy="461665"/>
          </a:xfrm>
          <a:prstGeom prst="rect">
            <a:avLst/>
          </a:prstGeom>
          <a:noFill/>
        </p:spPr>
        <p:txBody>
          <a:bodyPr wrap="square">
            <a:spAutoFit/>
          </a:bodyPr>
          <a:lstStyle/>
          <a:p>
            <a:pPr algn="ctr"/>
            <a:r>
              <a:rPr lang="hu-HU" sz="800" dirty="0" err="1">
                <a:solidFill>
                  <a:schemeClr val="bg1"/>
                </a:solidFill>
              </a:rPr>
              <a:t>Acampora</a:t>
            </a:r>
            <a:r>
              <a:rPr lang="hu-HU" sz="800" dirty="0">
                <a:solidFill>
                  <a:schemeClr val="bg1"/>
                </a:solidFill>
              </a:rPr>
              <a:t>, Giovanni, Andris </a:t>
            </a:r>
            <a:r>
              <a:rPr lang="hu-HU" sz="800" dirty="0" err="1">
                <a:solidFill>
                  <a:schemeClr val="bg1"/>
                </a:solidFill>
              </a:rPr>
              <a:t>Ambainis</a:t>
            </a:r>
            <a:r>
              <a:rPr lang="hu-HU" sz="800" dirty="0">
                <a:solidFill>
                  <a:schemeClr val="bg1"/>
                </a:solidFill>
              </a:rPr>
              <a:t>, </a:t>
            </a:r>
            <a:r>
              <a:rPr lang="hu-HU" sz="800" dirty="0" err="1">
                <a:solidFill>
                  <a:schemeClr val="bg1"/>
                </a:solidFill>
              </a:rPr>
              <a:t>Natalia</a:t>
            </a:r>
            <a:r>
              <a:rPr lang="hu-HU" sz="800" dirty="0">
                <a:solidFill>
                  <a:schemeClr val="bg1"/>
                </a:solidFill>
              </a:rPr>
              <a:t> </a:t>
            </a:r>
            <a:r>
              <a:rPr lang="hu-HU" sz="800" dirty="0" err="1">
                <a:solidFill>
                  <a:schemeClr val="bg1"/>
                </a:solidFill>
              </a:rPr>
              <a:t>Ares</a:t>
            </a:r>
            <a:r>
              <a:rPr lang="hu-HU" sz="800" dirty="0">
                <a:solidFill>
                  <a:schemeClr val="bg1"/>
                </a:solidFill>
              </a:rPr>
              <a:t>, </a:t>
            </a:r>
            <a:r>
              <a:rPr lang="hu-HU" sz="800" dirty="0" err="1">
                <a:solidFill>
                  <a:schemeClr val="bg1"/>
                </a:solidFill>
              </a:rPr>
              <a:t>et</a:t>
            </a:r>
            <a:r>
              <a:rPr lang="hu-HU" sz="800" dirty="0">
                <a:solidFill>
                  <a:schemeClr val="bg1"/>
                </a:solidFill>
              </a:rPr>
              <a:t> </a:t>
            </a:r>
            <a:r>
              <a:rPr lang="hu-HU" sz="800" dirty="0" err="1">
                <a:solidFill>
                  <a:schemeClr val="bg1"/>
                </a:solidFill>
              </a:rPr>
              <a:t>al</a:t>
            </a:r>
            <a:r>
              <a:rPr lang="hu-HU" sz="800" dirty="0">
                <a:solidFill>
                  <a:schemeClr val="bg1"/>
                </a:solidFill>
              </a:rPr>
              <a:t>. “</a:t>
            </a:r>
            <a:r>
              <a:rPr lang="hu-HU" sz="800" dirty="0" err="1">
                <a:solidFill>
                  <a:schemeClr val="bg1"/>
                </a:solidFill>
              </a:rPr>
              <a:t>Quantum</a:t>
            </a:r>
            <a:r>
              <a:rPr lang="hu-HU" sz="800" dirty="0">
                <a:solidFill>
                  <a:schemeClr val="bg1"/>
                </a:solidFill>
              </a:rPr>
              <a:t> </a:t>
            </a:r>
            <a:r>
              <a:rPr lang="hu-HU" sz="800" dirty="0" err="1">
                <a:solidFill>
                  <a:schemeClr val="bg1"/>
                </a:solidFill>
              </a:rPr>
              <a:t>Computing</a:t>
            </a:r>
            <a:r>
              <a:rPr lang="hu-HU" sz="800" dirty="0">
                <a:solidFill>
                  <a:schemeClr val="bg1"/>
                </a:solidFill>
              </a:rPr>
              <a:t> and </a:t>
            </a:r>
            <a:r>
              <a:rPr lang="hu-HU" sz="800" dirty="0" err="1">
                <a:solidFill>
                  <a:schemeClr val="bg1"/>
                </a:solidFill>
              </a:rPr>
              <a:t>Artificial</a:t>
            </a:r>
            <a:r>
              <a:rPr lang="hu-HU" sz="800" dirty="0">
                <a:solidFill>
                  <a:schemeClr val="bg1"/>
                </a:solidFill>
              </a:rPr>
              <a:t> </a:t>
            </a:r>
            <a:r>
              <a:rPr lang="hu-HU" sz="800" dirty="0" err="1">
                <a:solidFill>
                  <a:schemeClr val="bg1"/>
                </a:solidFill>
              </a:rPr>
              <a:t>Intelligence</a:t>
            </a:r>
            <a:r>
              <a:rPr lang="hu-HU" sz="800" dirty="0">
                <a:solidFill>
                  <a:schemeClr val="bg1"/>
                </a:solidFill>
              </a:rPr>
              <a:t>: Status and </a:t>
            </a:r>
            <a:r>
              <a:rPr lang="hu-HU" sz="800" dirty="0" err="1">
                <a:solidFill>
                  <a:schemeClr val="bg1"/>
                </a:solidFill>
              </a:rPr>
              <a:t>Perspectives</a:t>
            </a:r>
            <a:r>
              <a:rPr lang="hu-HU" sz="800" dirty="0">
                <a:solidFill>
                  <a:schemeClr val="bg1"/>
                </a:solidFill>
              </a:rPr>
              <a:t>.” Version 3. </a:t>
            </a:r>
            <a:r>
              <a:rPr lang="hu-HU" sz="800" dirty="0" err="1">
                <a:solidFill>
                  <a:schemeClr val="bg1"/>
                </a:solidFill>
              </a:rPr>
              <a:t>Preprint</a:t>
            </a:r>
            <a:r>
              <a:rPr lang="hu-HU" sz="800" dirty="0">
                <a:solidFill>
                  <a:schemeClr val="bg1"/>
                </a:solidFill>
              </a:rPr>
              <a:t>, </a:t>
            </a:r>
            <a:r>
              <a:rPr lang="hu-HU" sz="800" dirty="0" err="1">
                <a:solidFill>
                  <a:schemeClr val="bg1"/>
                </a:solidFill>
              </a:rPr>
              <a:t>arXiv</a:t>
            </a:r>
            <a:r>
              <a:rPr lang="hu-HU" sz="800" dirty="0">
                <a:solidFill>
                  <a:schemeClr val="bg1"/>
                </a:solidFill>
              </a:rPr>
              <a:t>, 2025. https://doi.org/10.48550/ARXIV.2505.23860.</a:t>
            </a:r>
          </a:p>
        </p:txBody>
      </p:sp>
    </p:spTree>
    <p:extLst>
      <p:ext uri="{BB962C8B-B14F-4D97-AF65-F5344CB8AC3E}">
        <p14:creationId xmlns:p14="http://schemas.microsoft.com/office/powerpoint/2010/main" val="71072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F49CF-6E6E-3FB4-1E2D-21EFE9A3AFD3}"/>
              </a:ext>
            </a:extLst>
          </p:cNvPr>
          <p:cNvSpPr>
            <a:spLocks noGrp="1"/>
          </p:cNvSpPr>
          <p:nvPr>
            <p:ph type="title"/>
          </p:nvPr>
        </p:nvSpPr>
        <p:spPr/>
        <p:txBody>
          <a:bodyPr/>
          <a:lstStyle/>
          <a:p>
            <a:r>
              <a:rPr lang="en-US" dirty="0"/>
              <a:t>Quantum Machine Learning</a:t>
            </a:r>
            <a:endParaRPr lang="hu-HU" dirty="0"/>
          </a:p>
        </p:txBody>
      </p:sp>
      <p:sp>
        <p:nvSpPr>
          <p:cNvPr id="4" name="Footer Placeholder 3">
            <a:extLst>
              <a:ext uri="{FF2B5EF4-FFF2-40B4-BE49-F238E27FC236}">
                <a16:creationId xmlns:a16="http://schemas.microsoft.com/office/drawing/2014/main" id="{750D2B72-0B83-4F6F-17E3-960F5DB07032}"/>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1CBF4151-901E-B686-EB36-557C330E145A}"/>
              </a:ext>
            </a:extLst>
          </p:cNvPr>
          <p:cNvSpPr>
            <a:spLocks noGrp="1"/>
          </p:cNvSpPr>
          <p:nvPr>
            <p:ph type="sldNum" sz="quarter" idx="12"/>
          </p:nvPr>
        </p:nvSpPr>
        <p:spPr/>
        <p:txBody>
          <a:bodyPr/>
          <a:lstStyle/>
          <a:p>
            <a:pPr algn="ctr"/>
            <a:fld id="{60D39823-8059-4D49-BD26-6D32C31B8621}" type="slidenum">
              <a:rPr lang="en-US" smtClean="0"/>
              <a:pPr algn="ctr"/>
              <a:t>14</a:t>
            </a:fld>
            <a:endParaRPr lang="en-US"/>
          </a:p>
        </p:txBody>
      </p:sp>
      <p:sp>
        <p:nvSpPr>
          <p:cNvPr id="6" name="Content Placeholder 5">
            <a:extLst>
              <a:ext uri="{FF2B5EF4-FFF2-40B4-BE49-F238E27FC236}">
                <a16:creationId xmlns:a16="http://schemas.microsoft.com/office/drawing/2014/main" id="{90DD2767-8CEB-CAC4-E7C6-807183DB78A3}"/>
              </a:ext>
            </a:extLst>
          </p:cNvPr>
          <p:cNvSpPr>
            <a:spLocks noGrp="1"/>
          </p:cNvSpPr>
          <p:nvPr>
            <p:ph sz="quarter" idx="13"/>
          </p:nvPr>
        </p:nvSpPr>
        <p:spPr>
          <a:xfrm>
            <a:off x="381000" y="1371600"/>
            <a:ext cx="6437586" cy="4876800"/>
          </a:xfrm>
        </p:spPr>
        <p:txBody>
          <a:bodyPr vert="horz" lIns="0" tIns="45720" rIns="0" bIns="45720" rtlCol="0" anchor="t">
            <a:noAutofit/>
          </a:bodyPr>
          <a:lstStyle/>
          <a:p>
            <a:pPr marL="0" indent="0">
              <a:buNone/>
            </a:pPr>
            <a:r>
              <a:rPr lang="en-US" dirty="0"/>
              <a:t>Combine concepts from </a:t>
            </a:r>
            <a:r>
              <a:rPr lang="en-US" b="1" dirty="0"/>
              <a:t>machine learning</a:t>
            </a:r>
            <a:r>
              <a:rPr lang="en-US" dirty="0"/>
              <a:t> and </a:t>
            </a:r>
            <a:r>
              <a:rPr lang="en-US" b="1" dirty="0"/>
              <a:t>quantum computing</a:t>
            </a:r>
            <a:r>
              <a:rPr lang="en-US" dirty="0"/>
              <a:t>.</a:t>
            </a:r>
          </a:p>
          <a:p>
            <a:pPr marL="0" indent="0">
              <a:buNone/>
            </a:pPr>
            <a:endParaRPr lang="en-US" dirty="0"/>
          </a:p>
          <a:p>
            <a:pPr marL="457200" indent="-457200">
              <a:buFont typeface="+mj-lt"/>
              <a:buAutoNum type="arabicPeriod"/>
            </a:pPr>
            <a:r>
              <a:rPr lang="en-US" i="1" dirty="0"/>
              <a:t>Learn patterns and relations from given training data.</a:t>
            </a:r>
          </a:p>
          <a:p>
            <a:pPr marL="457200" indent="-457200">
              <a:buFont typeface="+mj-lt"/>
              <a:buAutoNum type="arabicPeriod"/>
            </a:pPr>
            <a:r>
              <a:rPr lang="en-US" i="1" dirty="0">
                <a:latin typeface="Arial"/>
                <a:cs typeface="Arial"/>
              </a:rPr>
              <a:t>Use quantum mechanical resources to solve computational </a:t>
            </a:r>
            <a:r>
              <a:rPr lang="en-US" i="1">
                <a:latin typeface="Arial"/>
                <a:cs typeface="Arial"/>
              </a:rPr>
              <a:t>problems - potentially more efficiently or accurately </a:t>
            </a:r>
            <a:r>
              <a:rPr lang="en-US" i="1" dirty="0">
                <a:latin typeface="Arial"/>
                <a:cs typeface="Arial"/>
              </a:rPr>
              <a:t>than </a:t>
            </a:r>
            <a:r>
              <a:rPr lang="en-US" i="1">
                <a:latin typeface="Arial"/>
                <a:cs typeface="Arial"/>
              </a:rPr>
              <a:t>classical computers.</a:t>
            </a:r>
          </a:p>
          <a:p>
            <a:pPr marL="457200" indent="-457200">
              <a:buFont typeface="+mj-lt"/>
              <a:buAutoNum type="arabicPeriod"/>
            </a:pPr>
            <a:endParaRPr lang="hu-HU" dirty="0"/>
          </a:p>
        </p:txBody>
      </p:sp>
      <p:sp>
        <p:nvSpPr>
          <p:cNvPr id="7" name="Date">
            <a:extLst>
              <a:ext uri="{FF2B5EF4-FFF2-40B4-BE49-F238E27FC236}">
                <a16:creationId xmlns:a16="http://schemas.microsoft.com/office/drawing/2014/main" id="{0288F01F-83B9-49C1-44CB-22E81D2625F2}"/>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pic>
        <p:nvPicPr>
          <p:cNvPr id="8" name="Picture 7">
            <a:extLst>
              <a:ext uri="{FF2B5EF4-FFF2-40B4-BE49-F238E27FC236}">
                <a16:creationId xmlns:a16="http://schemas.microsoft.com/office/drawing/2014/main" id="{15896FB1-5F32-A192-B0FC-EE9D66CA2B6D}"/>
              </a:ext>
            </a:extLst>
          </p:cNvPr>
          <p:cNvPicPr>
            <a:picLocks noChangeAspect="1"/>
          </p:cNvPicPr>
          <p:nvPr/>
        </p:nvPicPr>
        <p:blipFill>
          <a:blip r:embed="rId2"/>
          <a:srcRect l="10483" t="4139" r="5211" b="16221"/>
          <a:stretch>
            <a:fillRect/>
          </a:stretch>
        </p:blipFill>
        <p:spPr>
          <a:xfrm>
            <a:off x="7106605" y="737310"/>
            <a:ext cx="4703678" cy="4394972"/>
          </a:xfrm>
          <a:prstGeom prst="rect">
            <a:avLst/>
          </a:prstGeom>
          <a:ln>
            <a:solidFill>
              <a:schemeClr val="tx1">
                <a:lumMod val="95000"/>
              </a:schemeClr>
            </a:solidFill>
          </a:ln>
        </p:spPr>
      </p:pic>
      <p:sp>
        <p:nvSpPr>
          <p:cNvPr id="9" name="TextBox 8">
            <a:extLst>
              <a:ext uri="{FF2B5EF4-FFF2-40B4-BE49-F238E27FC236}">
                <a16:creationId xmlns:a16="http://schemas.microsoft.com/office/drawing/2014/main" id="{136606CC-EF97-763C-D09D-68CAA5688127}"/>
              </a:ext>
            </a:extLst>
          </p:cNvPr>
          <p:cNvSpPr txBox="1"/>
          <p:nvPr/>
        </p:nvSpPr>
        <p:spPr>
          <a:xfrm>
            <a:off x="7391823" y="5233598"/>
            <a:ext cx="4282237" cy="461665"/>
          </a:xfrm>
          <a:prstGeom prst="rect">
            <a:avLst/>
          </a:prstGeom>
          <a:noFill/>
        </p:spPr>
        <p:txBody>
          <a:bodyPr wrap="square">
            <a:spAutoFit/>
          </a:bodyPr>
          <a:lstStyle/>
          <a:p>
            <a:pPr algn="ctr"/>
            <a:r>
              <a:rPr lang="hu-HU" sz="800" dirty="0" err="1">
                <a:solidFill>
                  <a:schemeClr val="bg1"/>
                </a:solidFill>
              </a:rPr>
              <a:t>Acampora</a:t>
            </a:r>
            <a:r>
              <a:rPr lang="hu-HU" sz="800" dirty="0">
                <a:solidFill>
                  <a:schemeClr val="bg1"/>
                </a:solidFill>
              </a:rPr>
              <a:t>, Giovanni, Andris </a:t>
            </a:r>
            <a:r>
              <a:rPr lang="hu-HU" sz="800" dirty="0" err="1">
                <a:solidFill>
                  <a:schemeClr val="bg1"/>
                </a:solidFill>
              </a:rPr>
              <a:t>Ambainis</a:t>
            </a:r>
            <a:r>
              <a:rPr lang="hu-HU" sz="800" dirty="0">
                <a:solidFill>
                  <a:schemeClr val="bg1"/>
                </a:solidFill>
              </a:rPr>
              <a:t>, </a:t>
            </a:r>
            <a:r>
              <a:rPr lang="hu-HU" sz="800" dirty="0" err="1">
                <a:solidFill>
                  <a:schemeClr val="bg1"/>
                </a:solidFill>
              </a:rPr>
              <a:t>Natalia</a:t>
            </a:r>
            <a:r>
              <a:rPr lang="hu-HU" sz="800" dirty="0">
                <a:solidFill>
                  <a:schemeClr val="bg1"/>
                </a:solidFill>
              </a:rPr>
              <a:t> </a:t>
            </a:r>
            <a:r>
              <a:rPr lang="hu-HU" sz="800" dirty="0" err="1">
                <a:solidFill>
                  <a:schemeClr val="bg1"/>
                </a:solidFill>
              </a:rPr>
              <a:t>Ares</a:t>
            </a:r>
            <a:r>
              <a:rPr lang="hu-HU" sz="800" dirty="0">
                <a:solidFill>
                  <a:schemeClr val="bg1"/>
                </a:solidFill>
              </a:rPr>
              <a:t>, </a:t>
            </a:r>
            <a:r>
              <a:rPr lang="hu-HU" sz="800" dirty="0" err="1">
                <a:solidFill>
                  <a:schemeClr val="bg1"/>
                </a:solidFill>
              </a:rPr>
              <a:t>et</a:t>
            </a:r>
            <a:r>
              <a:rPr lang="hu-HU" sz="800" dirty="0">
                <a:solidFill>
                  <a:schemeClr val="bg1"/>
                </a:solidFill>
              </a:rPr>
              <a:t> </a:t>
            </a:r>
            <a:r>
              <a:rPr lang="hu-HU" sz="800" dirty="0" err="1">
                <a:solidFill>
                  <a:schemeClr val="bg1"/>
                </a:solidFill>
              </a:rPr>
              <a:t>al</a:t>
            </a:r>
            <a:r>
              <a:rPr lang="hu-HU" sz="800" dirty="0">
                <a:solidFill>
                  <a:schemeClr val="bg1"/>
                </a:solidFill>
              </a:rPr>
              <a:t>. “</a:t>
            </a:r>
            <a:r>
              <a:rPr lang="hu-HU" sz="800" dirty="0" err="1">
                <a:solidFill>
                  <a:schemeClr val="bg1"/>
                </a:solidFill>
              </a:rPr>
              <a:t>Quantum</a:t>
            </a:r>
            <a:r>
              <a:rPr lang="hu-HU" sz="800" dirty="0">
                <a:solidFill>
                  <a:schemeClr val="bg1"/>
                </a:solidFill>
              </a:rPr>
              <a:t> </a:t>
            </a:r>
            <a:r>
              <a:rPr lang="hu-HU" sz="800" dirty="0" err="1">
                <a:solidFill>
                  <a:schemeClr val="bg1"/>
                </a:solidFill>
              </a:rPr>
              <a:t>Computing</a:t>
            </a:r>
            <a:r>
              <a:rPr lang="hu-HU" sz="800" dirty="0">
                <a:solidFill>
                  <a:schemeClr val="bg1"/>
                </a:solidFill>
              </a:rPr>
              <a:t> and </a:t>
            </a:r>
            <a:r>
              <a:rPr lang="hu-HU" sz="800" dirty="0" err="1">
                <a:solidFill>
                  <a:schemeClr val="bg1"/>
                </a:solidFill>
              </a:rPr>
              <a:t>Artificial</a:t>
            </a:r>
            <a:r>
              <a:rPr lang="hu-HU" sz="800" dirty="0">
                <a:solidFill>
                  <a:schemeClr val="bg1"/>
                </a:solidFill>
              </a:rPr>
              <a:t> </a:t>
            </a:r>
            <a:r>
              <a:rPr lang="hu-HU" sz="800" dirty="0" err="1">
                <a:solidFill>
                  <a:schemeClr val="bg1"/>
                </a:solidFill>
              </a:rPr>
              <a:t>Intelligence</a:t>
            </a:r>
            <a:r>
              <a:rPr lang="hu-HU" sz="800" dirty="0">
                <a:solidFill>
                  <a:schemeClr val="bg1"/>
                </a:solidFill>
              </a:rPr>
              <a:t>: Status and </a:t>
            </a:r>
            <a:r>
              <a:rPr lang="hu-HU" sz="800" dirty="0" err="1">
                <a:solidFill>
                  <a:schemeClr val="bg1"/>
                </a:solidFill>
              </a:rPr>
              <a:t>Perspectives</a:t>
            </a:r>
            <a:r>
              <a:rPr lang="hu-HU" sz="800" dirty="0">
                <a:solidFill>
                  <a:schemeClr val="bg1"/>
                </a:solidFill>
              </a:rPr>
              <a:t>.” Version 3. </a:t>
            </a:r>
            <a:r>
              <a:rPr lang="hu-HU" sz="800" dirty="0" err="1">
                <a:solidFill>
                  <a:schemeClr val="bg1"/>
                </a:solidFill>
              </a:rPr>
              <a:t>Preprint</a:t>
            </a:r>
            <a:r>
              <a:rPr lang="hu-HU" sz="800" dirty="0">
                <a:solidFill>
                  <a:schemeClr val="bg1"/>
                </a:solidFill>
              </a:rPr>
              <a:t>, </a:t>
            </a:r>
            <a:r>
              <a:rPr lang="hu-HU" sz="800" dirty="0" err="1">
                <a:solidFill>
                  <a:schemeClr val="bg1"/>
                </a:solidFill>
              </a:rPr>
              <a:t>arXiv</a:t>
            </a:r>
            <a:r>
              <a:rPr lang="hu-HU" sz="800" dirty="0">
                <a:solidFill>
                  <a:schemeClr val="bg1"/>
                </a:solidFill>
              </a:rPr>
              <a:t>, 2025. https://doi.org/10.48550/ARXIV.2505.23860.</a:t>
            </a:r>
          </a:p>
        </p:txBody>
      </p:sp>
      <p:sp>
        <p:nvSpPr>
          <p:cNvPr id="10" name="Rectangle 9">
            <a:extLst>
              <a:ext uri="{FF2B5EF4-FFF2-40B4-BE49-F238E27FC236}">
                <a16:creationId xmlns:a16="http://schemas.microsoft.com/office/drawing/2014/main" id="{622E3AD7-1C42-C46C-5EAD-104BB31F2EBC}"/>
              </a:ext>
            </a:extLst>
          </p:cNvPr>
          <p:cNvSpPr/>
          <p:nvPr/>
        </p:nvSpPr>
        <p:spPr>
          <a:xfrm>
            <a:off x="9534098" y="1155663"/>
            <a:ext cx="1358050" cy="1175804"/>
          </a:xfrm>
          <a:prstGeom prst="rect">
            <a:avLst/>
          </a:prstGeom>
          <a:noFill/>
          <a:ln w="38100">
            <a:solidFill>
              <a:srgbClr val="E42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ln w="38100">
                <a:solidFill>
                  <a:srgbClr val="FF0000"/>
                </a:solidFill>
              </a:ln>
            </a:endParaRPr>
          </a:p>
        </p:txBody>
      </p:sp>
    </p:spTree>
    <p:extLst>
      <p:ext uri="{BB962C8B-B14F-4D97-AF65-F5344CB8AC3E}">
        <p14:creationId xmlns:p14="http://schemas.microsoft.com/office/powerpoint/2010/main" val="3201038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517E2-59AA-C8DF-3A08-FB2D126A9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DCDD21-CE95-1BF6-64FA-E1CC4E989DD0}"/>
              </a:ext>
            </a:extLst>
          </p:cNvPr>
          <p:cNvSpPr>
            <a:spLocks noGrp="1"/>
          </p:cNvSpPr>
          <p:nvPr>
            <p:ph type="title"/>
          </p:nvPr>
        </p:nvSpPr>
        <p:spPr/>
        <p:txBody>
          <a:bodyPr/>
          <a:lstStyle/>
          <a:p>
            <a:r>
              <a:rPr lang="en-US" dirty="0"/>
              <a:t>Quantum </a:t>
            </a:r>
            <a:br>
              <a:rPr lang="en-US" dirty="0"/>
            </a:br>
            <a:r>
              <a:rPr lang="en-US" dirty="0"/>
              <a:t>Machine </a:t>
            </a:r>
            <a:br>
              <a:rPr lang="en-US" dirty="0"/>
            </a:br>
            <a:r>
              <a:rPr lang="en-US" dirty="0"/>
              <a:t>Learning</a:t>
            </a:r>
            <a:endParaRPr lang="hu-HU" dirty="0"/>
          </a:p>
        </p:txBody>
      </p:sp>
      <p:sp>
        <p:nvSpPr>
          <p:cNvPr id="4" name="Footer Placeholder 3">
            <a:extLst>
              <a:ext uri="{FF2B5EF4-FFF2-40B4-BE49-F238E27FC236}">
                <a16:creationId xmlns:a16="http://schemas.microsoft.com/office/drawing/2014/main" id="{505A1976-9255-8496-C7F4-701FCBC1CEB0}"/>
              </a:ext>
            </a:extLst>
          </p:cNvPr>
          <p:cNvSpPr>
            <a:spLocks noGrp="1"/>
          </p:cNvSpPr>
          <p:nvPr>
            <p:ph type="ftr" sz="quarter" idx="11"/>
          </p:nvPr>
        </p:nvSpPr>
        <p:spPr/>
        <p:txBody>
          <a:bodyPr/>
          <a:lstStyle/>
          <a:p>
            <a:r>
              <a:rPr lang="en-US" dirty="0"/>
              <a:t>© 2026 NTT DATA, Inc.</a:t>
            </a:r>
          </a:p>
        </p:txBody>
      </p:sp>
      <p:sp>
        <p:nvSpPr>
          <p:cNvPr id="5" name="Slide Number Placeholder 4">
            <a:extLst>
              <a:ext uri="{FF2B5EF4-FFF2-40B4-BE49-F238E27FC236}">
                <a16:creationId xmlns:a16="http://schemas.microsoft.com/office/drawing/2014/main" id="{F3BF0DDE-E62A-146C-2B3D-B3F054E5BC21}"/>
              </a:ext>
            </a:extLst>
          </p:cNvPr>
          <p:cNvSpPr>
            <a:spLocks noGrp="1"/>
          </p:cNvSpPr>
          <p:nvPr>
            <p:ph type="sldNum" sz="quarter" idx="12"/>
          </p:nvPr>
        </p:nvSpPr>
        <p:spPr/>
        <p:txBody>
          <a:bodyPr/>
          <a:lstStyle/>
          <a:p>
            <a:pPr algn="ctr"/>
            <a:fld id="{60D39823-8059-4D49-BD26-6D32C31B8621}" type="slidenum">
              <a:rPr lang="en-US" smtClean="0"/>
              <a:pPr algn="ctr"/>
              <a:t>15</a:t>
            </a:fld>
            <a:endParaRPr lang="en-US" dirty="0"/>
          </a:p>
        </p:txBody>
      </p:sp>
      <p:sp>
        <p:nvSpPr>
          <p:cNvPr id="13" name="Date">
            <a:extLst>
              <a:ext uri="{FF2B5EF4-FFF2-40B4-BE49-F238E27FC236}">
                <a16:creationId xmlns:a16="http://schemas.microsoft.com/office/drawing/2014/main" id="{3E196D70-DD52-BF95-0822-F5B2C6E4A031}"/>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pic>
        <p:nvPicPr>
          <p:cNvPr id="7" name="Picture 2">
            <a:extLst>
              <a:ext uri="{FF2B5EF4-FFF2-40B4-BE49-F238E27FC236}">
                <a16:creationId xmlns:a16="http://schemas.microsoft.com/office/drawing/2014/main" id="{B41C7074-3E07-C691-147E-004B1C8485B3}"/>
              </a:ext>
            </a:extLst>
          </p:cNvPr>
          <p:cNvPicPr>
            <a:picLocks noChangeAspect="1"/>
          </p:cNvPicPr>
          <p:nvPr/>
        </p:nvPicPr>
        <p:blipFill>
          <a:blip r:embed="rId2"/>
          <a:srcRect l="10463" t="31018" r="17163" b="4090"/>
          <a:stretch>
            <a:fillRect/>
          </a:stretch>
        </p:blipFill>
        <p:spPr>
          <a:xfrm>
            <a:off x="2787246" y="312859"/>
            <a:ext cx="7898835" cy="3944509"/>
          </a:xfrm>
          <a:prstGeom prst="rect">
            <a:avLst/>
          </a:prstGeom>
          <a:ln>
            <a:solidFill>
              <a:schemeClr val="tx1">
                <a:lumMod val="95000"/>
              </a:schemeClr>
            </a:solidFill>
          </a:ln>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FF8446C0-E719-486E-A960-2E97376B4968}"/>
              </a:ext>
            </a:extLst>
          </p:cNvPr>
          <p:cNvGrpSpPr/>
          <p:nvPr/>
        </p:nvGrpSpPr>
        <p:grpSpPr>
          <a:xfrm>
            <a:off x="3520054" y="4584696"/>
            <a:ext cx="2042546" cy="1363785"/>
            <a:chOff x="1418861" y="4603532"/>
            <a:chExt cx="2042546" cy="1363785"/>
          </a:xfrm>
        </p:grpSpPr>
        <p:sp>
          <p:nvSpPr>
            <p:cNvPr id="29" name="Rectangle 28">
              <a:extLst>
                <a:ext uri="{FF2B5EF4-FFF2-40B4-BE49-F238E27FC236}">
                  <a16:creationId xmlns:a16="http://schemas.microsoft.com/office/drawing/2014/main" id="{12529347-F2B8-5C13-2C32-D4135B549F86}"/>
                </a:ext>
              </a:extLst>
            </p:cNvPr>
            <p:cNvSpPr/>
            <p:nvPr/>
          </p:nvSpPr>
          <p:spPr>
            <a:xfrm>
              <a:off x="1418861" y="4603532"/>
              <a:ext cx="2042546" cy="1363785"/>
            </a:xfrm>
            <a:prstGeom prst="rect">
              <a:avLst/>
            </a:prstGeom>
            <a:solidFill>
              <a:sysClr val="window" lastClr="FFFFFF"/>
            </a:solidFill>
            <a:ln w="12700" cap="flat" cmpd="sng" algn="ctr">
              <a:solidFill>
                <a:srgbClr val="5B9BD5">
                  <a:shade val="1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cs typeface="Arial"/>
              </a:endParaRPr>
            </a:p>
          </p:txBody>
        </p:sp>
        <p:pic>
          <p:nvPicPr>
            <p:cNvPr id="30" name="Picture 29">
              <a:extLst>
                <a:ext uri="{FF2B5EF4-FFF2-40B4-BE49-F238E27FC236}">
                  <a16:creationId xmlns:a16="http://schemas.microsoft.com/office/drawing/2014/main" id="{2E9F9CE5-0FF4-D9BC-B907-410FF5CF9067}"/>
                </a:ext>
              </a:extLst>
            </p:cNvPr>
            <p:cNvPicPr>
              <a:picLocks noChangeAspect="1"/>
            </p:cNvPicPr>
            <p:nvPr/>
          </p:nvPicPr>
          <p:blipFill>
            <a:blip r:embed="rId3"/>
            <a:stretch>
              <a:fillRect/>
            </a:stretch>
          </p:blipFill>
          <p:spPr>
            <a:xfrm>
              <a:off x="1919452" y="5165027"/>
              <a:ext cx="1041363" cy="791780"/>
            </a:xfrm>
            <a:prstGeom prst="rect">
              <a:avLst/>
            </a:prstGeom>
          </p:spPr>
        </p:pic>
        <p:sp>
          <p:nvSpPr>
            <p:cNvPr id="31" name="TextBox 30">
              <a:extLst>
                <a:ext uri="{FF2B5EF4-FFF2-40B4-BE49-F238E27FC236}">
                  <a16:creationId xmlns:a16="http://schemas.microsoft.com/office/drawing/2014/main" id="{4005B0C9-AFBC-B31D-3A8A-E9E6764A91B9}"/>
                </a:ext>
              </a:extLst>
            </p:cNvPr>
            <p:cNvSpPr txBox="1"/>
            <p:nvPr/>
          </p:nvSpPr>
          <p:spPr>
            <a:xfrm>
              <a:off x="1452528" y="4637911"/>
              <a:ext cx="1975221"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u-HU" sz="1600" b="1" i="0" u="none" strike="noStrike" kern="0" cap="none" spc="0" normalizeH="0" baseline="0" noProof="1">
                  <a:ln>
                    <a:noFill/>
                  </a:ln>
                  <a:solidFill>
                    <a:prstClr val="black"/>
                  </a:solidFill>
                  <a:effectLst/>
                  <a:uLnTx/>
                  <a:uFillTx/>
                  <a:latin typeface="Open Sans"/>
                  <a:cs typeface="Arial"/>
                </a:rPr>
                <a:t>Quantum Neural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hu-HU" sz="1600" b="1" i="0" u="none" strike="noStrike" kern="0" cap="none" spc="0" normalizeH="0" baseline="0" noProof="1">
                  <a:ln>
                    <a:noFill/>
                  </a:ln>
                  <a:solidFill>
                    <a:prstClr val="black"/>
                  </a:solidFill>
                  <a:effectLst/>
                  <a:uLnTx/>
                  <a:uFillTx/>
                  <a:latin typeface="Open Sans"/>
                  <a:cs typeface="Arial"/>
                </a:rPr>
                <a:t>Networks (QNN)</a:t>
              </a:r>
            </a:p>
          </p:txBody>
        </p:sp>
      </p:grpSp>
      <p:grpSp>
        <p:nvGrpSpPr>
          <p:cNvPr id="32" name="Group 31">
            <a:extLst>
              <a:ext uri="{FF2B5EF4-FFF2-40B4-BE49-F238E27FC236}">
                <a16:creationId xmlns:a16="http://schemas.microsoft.com/office/drawing/2014/main" id="{A8709044-3896-A62C-79A6-15A9543C65B6}"/>
              </a:ext>
            </a:extLst>
          </p:cNvPr>
          <p:cNvGrpSpPr/>
          <p:nvPr/>
        </p:nvGrpSpPr>
        <p:grpSpPr>
          <a:xfrm>
            <a:off x="5785033" y="4584696"/>
            <a:ext cx="2042546" cy="1363785"/>
            <a:chOff x="3683840" y="4603532"/>
            <a:chExt cx="2042546" cy="1363785"/>
          </a:xfrm>
        </p:grpSpPr>
        <p:sp>
          <p:nvSpPr>
            <p:cNvPr id="33" name="Rectangle 32">
              <a:extLst>
                <a:ext uri="{FF2B5EF4-FFF2-40B4-BE49-F238E27FC236}">
                  <a16:creationId xmlns:a16="http://schemas.microsoft.com/office/drawing/2014/main" id="{7C071BDD-A928-86EF-E24B-8B1DB01A96FB}"/>
                </a:ext>
              </a:extLst>
            </p:cNvPr>
            <p:cNvSpPr/>
            <p:nvPr/>
          </p:nvSpPr>
          <p:spPr>
            <a:xfrm>
              <a:off x="3683840" y="4603532"/>
              <a:ext cx="2042546" cy="1363785"/>
            </a:xfrm>
            <a:prstGeom prst="rect">
              <a:avLst/>
            </a:prstGeom>
            <a:solidFill>
              <a:sysClr val="window" lastClr="FFFFFF"/>
            </a:solidFill>
            <a:ln w="12700" cap="flat" cmpd="sng" algn="ctr">
              <a:solidFill>
                <a:srgbClr val="5B9BD5">
                  <a:shade val="1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cs typeface="Arial"/>
              </a:endParaRPr>
            </a:p>
          </p:txBody>
        </p:sp>
        <p:sp>
          <p:nvSpPr>
            <p:cNvPr id="34" name="TextBox 33">
              <a:extLst>
                <a:ext uri="{FF2B5EF4-FFF2-40B4-BE49-F238E27FC236}">
                  <a16:creationId xmlns:a16="http://schemas.microsoft.com/office/drawing/2014/main" id="{3366AF28-E432-6979-FBDE-1563F71BB890}"/>
                </a:ext>
              </a:extLst>
            </p:cNvPr>
            <p:cNvSpPr txBox="1"/>
            <p:nvPr/>
          </p:nvSpPr>
          <p:spPr>
            <a:xfrm>
              <a:off x="3914676" y="4637911"/>
              <a:ext cx="1580882"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u-HU" sz="1600" b="1" i="0" u="none" strike="noStrike" kern="0" cap="none" spc="0" normalizeH="0" baseline="0" noProof="1">
                  <a:ln>
                    <a:noFill/>
                  </a:ln>
                  <a:solidFill>
                    <a:prstClr val="black"/>
                  </a:solidFill>
                  <a:effectLst/>
                  <a:uLnTx/>
                  <a:uFillTx/>
                  <a:latin typeface="Open Sans"/>
                  <a:cs typeface="Arial"/>
                </a:rPr>
                <a:t>Hybrid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hu-HU" sz="1600" b="1" i="0" u="none" strike="noStrike" kern="0" cap="none" spc="0" normalizeH="0" baseline="0" noProof="1">
                  <a:ln>
                    <a:noFill/>
                  </a:ln>
                  <a:solidFill>
                    <a:prstClr val="black"/>
                  </a:solidFill>
                  <a:effectLst/>
                  <a:uLnTx/>
                  <a:uFillTx/>
                  <a:latin typeface="Open Sans"/>
                  <a:cs typeface="Arial"/>
                </a:rPr>
                <a:t>Architectures</a:t>
              </a:r>
            </a:p>
          </p:txBody>
        </p:sp>
        <p:pic>
          <p:nvPicPr>
            <p:cNvPr id="35" name="Picture 34">
              <a:extLst>
                <a:ext uri="{FF2B5EF4-FFF2-40B4-BE49-F238E27FC236}">
                  <a16:creationId xmlns:a16="http://schemas.microsoft.com/office/drawing/2014/main" id="{7D436191-2CB0-0E6F-AEB2-711F387E573D}"/>
                </a:ext>
              </a:extLst>
            </p:cNvPr>
            <p:cNvPicPr>
              <a:picLocks noChangeAspect="1"/>
            </p:cNvPicPr>
            <p:nvPr/>
          </p:nvPicPr>
          <p:blipFill>
            <a:blip r:embed="rId4"/>
            <a:stretch>
              <a:fillRect/>
            </a:stretch>
          </p:blipFill>
          <p:spPr>
            <a:xfrm>
              <a:off x="4053036" y="5222686"/>
              <a:ext cx="1147175" cy="728498"/>
            </a:xfrm>
            <a:prstGeom prst="rect">
              <a:avLst/>
            </a:prstGeom>
          </p:spPr>
        </p:pic>
      </p:grpSp>
      <p:grpSp>
        <p:nvGrpSpPr>
          <p:cNvPr id="36" name="Group 35">
            <a:extLst>
              <a:ext uri="{FF2B5EF4-FFF2-40B4-BE49-F238E27FC236}">
                <a16:creationId xmlns:a16="http://schemas.microsoft.com/office/drawing/2014/main" id="{73EE7D49-909B-3219-C1A5-43188910935F}"/>
              </a:ext>
            </a:extLst>
          </p:cNvPr>
          <p:cNvGrpSpPr/>
          <p:nvPr/>
        </p:nvGrpSpPr>
        <p:grpSpPr>
          <a:xfrm>
            <a:off x="910966" y="4583241"/>
            <a:ext cx="2371162" cy="1692165"/>
            <a:chOff x="8608078" y="4602077"/>
            <a:chExt cx="2371162" cy="1692165"/>
          </a:xfrm>
        </p:grpSpPr>
        <p:sp>
          <p:nvSpPr>
            <p:cNvPr id="37" name="Rectangle 36">
              <a:extLst>
                <a:ext uri="{FF2B5EF4-FFF2-40B4-BE49-F238E27FC236}">
                  <a16:creationId xmlns:a16="http://schemas.microsoft.com/office/drawing/2014/main" id="{97E5D7DA-7FF5-0549-7600-5E4BDD94B6D0}"/>
                </a:ext>
              </a:extLst>
            </p:cNvPr>
            <p:cNvSpPr/>
            <p:nvPr/>
          </p:nvSpPr>
          <p:spPr>
            <a:xfrm>
              <a:off x="8608078" y="4602077"/>
              <a:ext cx="2371162" cy="1692165"/>
            </a:xfrm>
            <a:prstGeom prst="rect">
              <a:avLst/>
            </a:prstGeom>
            <a:solidFill>
              <a:sysClr val="window" lastClr="FFFFFF"/>
            </a:solidFill>
            <a:ln w="12700" cap="flat" cmpd="sng" algn="ctr">
              <a:solidFill>
                <a:srgbClr val="5B9BD5">
                  <a:shade val="1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cs typeface="Arial"/>
              </a:endParaRPr>
            </a:p>
          </p:txBody>
        </p:sp>
        <p:sp>
          <p:nvSpPr>
            <p:cNvPr id="38" name="TextBox 37">
              <a:extLst>
                <a:ext uri="{FF2B5EF4-FFF2-40B4-BE49-F238E27FC236}">
                  <a16:creationId xmlns:a16="http://schemas.microsoft.com/office/drawing/2014/main" id="{ECEA08EE-30AA-C977-BC2C-C782BCE81384}"/>
                </a:ext>
              </a:extLst>
            </p:cNvPr>
            <p:cNvSpPr txBox="1"/>
            <p:nvPr/>
          </p:nvSpPr>
          <p:spPr>
            <a:xfrm>
              <a:off x="8726461" y="4636456"/>
              <a:ext cx="2090636"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u-HU" sz="1600" b="1" i="0" u="none" strike="noStrike" kern="0" cap="none" spc="0" normalizeH="0" baseline="0" noProof="1">
                  <a:ln>
                    <a:noFill/>
                  </a:ln>
                  <a:solidFill>
                    <a:prstClr val="black"/>
                  </a:solidFill>
                  <a:effectLst/>
                  <a:uLnTx/>
                  <a:uFillTx/>
                  <a:latin typeface="Open Sans"/>
                  <a:cs typeface="Arial"/>
                </a:rPr>
                <a:t>Quantum Support </a:t>
              </a:r>
              <a:br>
                <a:rPr kumimoji="0" lang="hu-HU" sz="1600" b="1" i="0" u="none" strike="noStrike" kern="0" cap="none" spc="0" normalizeH="0" baseline="0" noProof="1">
                  <a:ln>
                    <a:noFill/>
                  </a:ln>
                  <a:solidFill>
                    <a:prstClr val="black"/>
                  </a:solidFill>
                  <a:effectLst/>
                  <a:uLnTx/>
                  <a:uFillTx/>
                  <a:latin typeface="Open Sans"/>
                  <a:cs typeface="Arial"/>
                </a:rPr>
              </a:br>
              <a:r>
                <a:rPr kumimoji="0" lang="hu-HU" sz="1600" b="1" i="0" u="none" strike="noStrike" kern="0" cap="none" spc="0" normalizeH="0" baseline="0" noProof="1">
                  <a:ln>
                    <a:noFill/>
                  </a:ln>
                  <a:solidFill>
                    <a:prstClr val="black"/>
                  </a:solidFill>
                  <a:effectLst/>
                  <a:uLnTx/>
                  <a:uFillTx/>
                  <a:latin typeface="Open Sans"/>
                  <a:cs typeface="Arial"/>
                </a:rPr>
                <a:t>Vector Machines </a:t>
              </a:r>
              <a:br>
                <a:rPr kumimoji="0" lang="hu-HU" sz="1600" b="1" i="0" u="none" strike="noStrike" kern="0" cap="none" spc="0" normalizeH="0" baseline="0" noProof="1">
                  <a:ln>
                    <a:noFill/>
                  </a:ln>
                  <a:solidFill>
                    <a:prstClr val="black"/>
                  </a:solidFill>
                  <a:effectLst/>
                  <a:uLnTx/>
                  <a:uFillTx/>
                  <a:latin typeface="Open Sans"/>
                  <a:cs typeface="Arial"/>
                </a:rPr>
              </a:br>
              <a:r>
                <a:rPr kumimoji="0" lang="hu-HU" sz="1600" b="1" i="0" u="none" strike="noStrike" kern="0" cap="none" spc="0" normalizeH="0" baseline="0" noProof="1">
                  <a:ln>
                    <a:noFill/>
                  </a:ln>
                  <a:solidFill>
                    <a:prstClr val="black"/>
                  </a:solidFill>
                  <a:effectLst/>
                  <a:uLnTx/>
                  <a:uFillTx/>
                  <a:latin typeface="Open Sans"/>
                  <a:cs typeface="Arial"/>
                </a:rPr>
                <a:t>(SVMs)</a:t>
              </a:r>
            </a:p>
          </p:txBody>
        </p:sp>
        <p:pic>
          <p:nvPicPr>
            <p:cNvPr id="39" name="Picture 38">
              <a:extLst>
                <a:ext uri="{FF2B5EF4-FFF2-40B4-BE49-F238E27FC236}">
                  <a16:creationId xmlns:a16="http://schemas.microsoft.com/office/drawing/2014/main" id="{F5ACD4E4-1ACB-1C30-FC9C-DD8B9AD9AA92}"/>
                </a:ext>
              </a:extLst>
            </p:cNvPr>
            <p:cNvPicPr>
              <a:picLocks noChangeAspect="1"/>
            </p:cNvPicPr>
            <p:nvPr/>
          </p:nvPicPr>
          <p:blipFill>
            <a:blip r:embed="rId5"/>
            <a:stretch>
              <a:fillRect/>
            </a:stretch>
          </p:blipFill>
          <p:spPr>
            <a:xfrm>
              <a:off x="9319581" y="5373209"/>
              <a:ext cx="799816" cy="769054"/>
            </a:xfrm>
            <a:prstGeom prst="rect">
              <a:avLst/>
            </a:prstGeom>
          </p:spPr>
        </p:pic>
      </p:grpSp>
      <p:grpSp>
        <p:nvGrpSpPr>
          <p:cNvPr id="40" name="Group 39">
            <a:extLst>
              <a:ext uri="{FF2B5EF4-FFF2-40B4-BE49-F238E27FC236}">
                <a16:creationId xmlns:a16="http://schemas.microsoft.com/office/drawing/2014/main" id="{FD815432-65DD-46C5-4D80-FD3C8078D1E9}"/>
              </a:ext>
            </a:extLst>
          </p:cNvPr>
          <p:cNvGrpSpPr/>
          <p:nvPr/>
        </p:nvGrpSpPr>
        <p:grpSpPr>
          <a:xfrm>
            <a:off x="8071900" y="4584696"/>
            <a:ext cx="2371162" cy="1690710"/>
            <a:chOff x="8872467" y="4059229"/>
            <a:chExt cx="2371162" cy="1690710"/>
          </a:xfrm>
        </p:grpSpPr>
        <p:sp>
          <p:nvSpPr>
            <p:cNvPr id="41" name="Rectangle 40">
              <a:extLst>
                <a:ext uri="{FF2B5EF4-FFF2-40B4-BE49-F238E27FC236}">
                  <a16:creationId xmlns:a16="http://schemas.microsoft.com/office/drawing/2014/main" id="{D5C22EDF-265F-E2A8-4C58-6969193640F7}"/>
                </a:ext>
              </a:extLst>
            </p:cNvPr>
            <p:cNvSpPr/>
            <p:nvPr/>
          </p:nvSpPr>
          <p:spPr>
            <a:xfrm>
              <a:off x="8872467" y="4059229"/>
              <a:ext cx="2371162" cy="1690710"/>
            </a:xfrm>
            <a:prstGeom prst="rect">
              <a:avLst/>
            </a:prstGeom>
            <a:solidFill>
              <a:sysClr val="window" lastClr="FFFFFF"/>
            </a:solidFill>
            <a:ln w="1270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C0C0C0"/>
                </a:highlight>
                <a:uLnTx/>
                <a:uFillTx/>
                <a:latin typeface="Open Sans"/>
                <a:cs typeface="Arial"/>
              </a:endParaRPr>
            </a:p>
          </p:txBody>
        </p:sp>
        <p:sp>
          <p:nvSpPr>
            <p:cNvPr id="42" name="TextBox 41">
              <a:extLst>
                <a:ext uri="{FF2B5EF4-FFF2-40B4-BE49-F238E27FC236}">
                  <a16:creationId xmlns:a16="http://schemas.microsoft.com/office/drawing/2014/main" id="{660C91F3-201A-72CA-ACA0-E18916E2A7FD}"/>
                </a:ext>
              </a:extLst>
            </p:cNvPr>
            <p:cNvSpPr txBox="1"/>
            <p:nvPr/>
          </p:nvSpPr>
          <p:spPr>
            <a:xfrm>
              <a:off x="8897256" y="4092153"/>
              <a:ext cx="2346373" cy="830997"/>
            </a:xfrm>
            <a:prstGeom prst="rect">
              <a:avLst/>
            </a:prstGeom>
            <a:noFill/>
          </p:spPr>
          <p:txBody>
            <a:bodyPr wrap="square" rtlCol="0">
              <a:spAutoFit/>
            </a:bodyPr>
            <a:lstStyle/>
            <a:p>
              <a:pPr algn="ctr"/>
              <a:r>
                <a:rPr lang="hu-HU" sz="1600" b="1" kern="0" noProof="1">
                  <a:solidFill>
                    <a:prstClr val="black"/>
                  </a:solidFill>
                  <a:latin typeface="Open Sans"/>
                  <a:cs typeface="Arial"/>
                </a:rPr>
                <a:t>Quantum Generative </a:t>
              </a:r>
            </a:p>
            <a:p>
              <a:pPr algn="ctr"/>
              <a:r>
                <a:rPr lang="hu-HU" sz="1600" b="1" kern="0" noProof="1">
                  <a:solidFill>
                    <a:prstClr val="black"/>
                  </a:solidFill>
                  <a:latin typeface="Open Sans"/>
                  <a:cs typeface="Arial"/>
                </a:rPr>
                <a:t>Adversarial Network (QGAN)</a:t>
              </a:r>
            </a:p>
          </p:txBody>
        </p:sp>
        <p:pic>
          <p:nvPicPr>
            <p:cNvPr id="43" name="Picture 42">
              <a:extLst>
                <a:ext uri="{FF2B5EF4-FFF2-40B4-BE49-F238E27FC236}">
                  <a16:creationId xmlns:a16="http://schemas.microsoft.com/office/drawing/2014/main" id="{046B26D1-8EB9-5832-0917-DC336F171F02}"/>
                </a:ext>
              </a:extLst>
            </p:cNvPr>
            <p:cNvPicPr>
              <a:picLocks noChangeAspect="1"/>
            </p:cNvPicPr>
            <p:nvPr/>
          </p:nvPicPr>
          <p:blipFill>
            <a:blip r:embed="rId6"/>
            <a:stretch>
              <a:fillRect/>
            </a:stretch>
          </p:blipFill>
          <p:spPr>
            <a:xfrm>
              <a:off x="9522341" y="4944170"/>
              <a:ext cx="969141" cy="707894"/>
            </a:xfrm>
            <a:prstGeom prst="rect">
              <a:avLst/>
            </a:prstGeom>
          </p:spPr>
        </p:pic>
      </p:grpSp>
      <p:sp>
        <p:nvSpPr>
          <p:cNvPr id="44" name="Rectangle 43">
            <a:extLst>
              <a:ext uri="{FF2B5EF4-FFF2-40B4-BE49-F238E27FC236}">
                <a16:creationId xmlns:a16="http://schemas.microsoft.com/office/drawing/2014/main" id="{26471BEB-E535-C6EC-1457-6AFD3184093E}"/>
              </a:ext>
            </a:extLst>
          </p:cNvPr>
          <p:cNvSpPr/>
          <p:nvPr/>
        </p:nvSpPr>
        <p:spPr>
          <a:xfrm>
            <a:off x="10650651" y="4583241"/>
            <a:ext cx="1160349" cy="901531"/>
          </a:xfrm>
          <a:prstGeom prst="rect">
            <a:avLst/>
          </a:prstGeom>
          <a:solidFill>
            <a:sysClr val="window" lastClr="FFFFFF"/>
          </a:solidFill>
          <a:ln w="12700" cap="flat" cmpd="sng" algn="ctr">
            <a:solidFill>
              <a:srgbClr val="5B9BD5">
                <a:shade val="1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Open Sans"/>
                <a:cs typeface="Arial"/>
              </a:rPr>
              <a:t>…</a:t>
            </a:r>
          </a:p>
        </p:txBody>
      </p:sp>
    </p:spTree>
    <p:extLst>
      <p:ext uri="{BB962C8B-B14F-4D97-AF65-F5344CB8AC3E}">
        <p14:creationId xmlns:p14="http://schemas.microsoft.com/office/powerpoint/2010/main" val="2619588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57221-F53E-CF6F-9E81-7E75A68AA3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CD5EF6-3EE5-1584-F4AB-EC6B1CD27B47}"/>
              </a:ext>
            </a:extLst>
          </p:cNvPr>
          <p:cNvSpPr>
            <a:spLocks noGrp="1"/>
          </p:cNvSpPr>
          <p:nvPr>
            <p:ph type="title"/>
          </p:nvPr>
        </p:nvSpPr>
        <p:spPr/>
        <p:txBody>
          <a:bodyPr/>
          <a:lstStyle/>
          <a:p>
            <a:r>
              <a:rPr lang="en-US" dirty="0"/>
              <a:t>Quantum Support Vector Machines</a:t>
            </a:r>
            <a:endParaRPr lang="hu-HU" dirty="0"/>
          </a:p>
        </p:txBody>
      </p:sp>
      <p:sp>
        <p:nvSpPr>
          <p:cNvPr id="3" name="Date Placeholder 2">
            <a:extLst>
              <a:ext uri="{FF2B5EF4-FFF2-40B4-BE49-F238E27FC236}">
                <a16:creationId xmlns:a16="http://schemas.microsoft.com/office/drawing/2014/main" id="{EDC049FF-5EFE-9E01-6A9E-8B7F58299B7A}"/>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1C6D271C-8F37-C69B-15C3-5A73766FCD59}"/>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7BF28B85-4394-F036-8D20-02A49C4D12C9}"/>
              </a:ext>
            </a:extLst>
          </p:cNvPr>
          <p:cNvSpPr>
            <a:spLocks noGrp="1"/>
          </p:cNvSpPr>
          <p:nvPr>
            <p:ph type="sldNum" sz="quarter" idx="12"/>
          </p:nvPr>
        </p:nvSpPr>
        <p:spPr/>
        <p:txBody>
          <a:bodyPr/>
          <a:lstStyle/>
          <a:p>
            <a:pPr algn="ctr"/>
            <a:fld id="{60D39823-8059-4D49-BD26-6D32C31B8621}" type="slidenum">
              <a:rPr lang="en-US" smtClean="0"/>
              <a:pPr algn="ctr"/>
              <a:t>16</a:t>
            </a:fld>
            <a:endParaRPr lang="en-US"/>
          </a:p>
        </p:txBody>
      </p:sp>
      <p:sp>
        <p:nvSpPr>
          <p:cNvPr id="6" name="Content Placeholder 5">
            <a:extLst>
              <a:ext uri="{FF2B5EF4-FFF2-40B4-BE49-F238E27FC236}">
                <a16:creationId xmlns:a16="http://schemas.microsoft.com/office/drawing/2014/main" id="{6EBAF627-45D1-F39F-1077-406C88D33CC8}"/>
              </a:ext>
            </a:extLst>
          </p:cNvPr>
          <p:cNvSpPr>
            <a:spLocks noGrp="1"/>
          </p:cNvSpPr>
          <p:nvPr>
            <p:ph sz="quarter" idx="13"/>
          </p:nvPr>
        </p:nvSpPr>
        <p:spPr>
          <a:xfrm>
            <a:off x="381000" y="1371600"/>
            <a:ext cx="6437586" cy="4876800"/>
          </a:xfrm>
        </p:spPr>
        <p:txBody>
          <a:bodyPr/>
          <a:lstStyle/>
          <a:p>
            <a:pPr marL="514350" indent="-285750"/>
            <a:r>
              <a:rPr lang="en-US" sz="1800" b="1" dirty="0"/>
              <a:t>Supervised learning algorithm</a:t>
            </a:r>
            <a:r>
              <a:rPr lang="en-US" sz="1800" dirty="0"/>
              <a:t> used primarily for classification and regression tasks.</a:t>
            </a:r>
          </a:p>
          <a:p>
            <a:pPr marL="514350" indent="-285750"/>
            <a:r>
              <a:rPr lang="en-US" sz="1800" b="1" dirty="0"/>
              <a:t>Finds the optimal hyperplane</a:t>
            </a:r>
            <a:r>
              <a:rPr lang="en-US" sz="1800" dirty="0"/>
              <a:t> that best separates data points of different classes.</a:t>
            </a:r>
          </a:p>
          <a:p>
            <a:pPr marL="514350" indent="-285750"/>
            <a:r>
              <a:rPr lang="en-US" sz="1800" b="1" dirty="0"/>
              <a:t>Maximizes the margin</a:t>
            </a:r>
            <a:r>
              <a:rPr lang="en-US" sz="1800" dirty="0"/>
              <a:t> between support vectors — the points closest to the decision boundary.</a:t>
            </a:r>
          </a:p>
          <a:p>
            <a:pPr marL="514350" indent="-285750">
              <a:lnSpc>
                <a:spcPct val="100000"/>
              </a:lnSpc>
            </a:pPr>
            <a:r>
              <a:rPr lang="en-US" sz="1800" dirty="0"/>
              <a:t>Classical data is mapped into quantum states via a quantum circuit, producing what is known as a </a:t>
            </a:r>
            <a:r>
              <a:rPr lang="en-US" sz="1800" b="1" dirty="0"/>
              <a:t>quantum kernel function</a:t>
            </a:r>
            <a:r>
              <a:rPr lang="en-US" sz="1800" dirty="0"/>
              <a:t>.</a:t>
            </a:r>
          </a:p>
          <a:p>
            <a:pPr marL="514350" indent="-285750">
              <a:lnSpc>
                <a:spcPct val="100000"/>
              </a:lnSpc>
            </a:pPr>
            <a:r>
              <a:rPr lang="en-US" sz="1800" b="1" dirty="0"/>
              <a:t>QSVM is a hybrid algorithm</a:t>
            </a:r>
            <a:r>
              <a:rPr lang="en-US" sz="1800" dirty="0"/>
              <a:t>, not purely quantum:</a:t>
            </a:r>
          </a:p>
          <a:p>
            <a:pPr marL="971550" lvl="1">
              <a:lnSpc>
                <a:spcPct val="100000"/>
              </a:lnSpc>
              <a:buFont typeface="Arial" panose="020B0604020202020204" pitchFamily="34" charset="0"/>
              <a:buChar char="•"/>
            </a:pPr>
            <a:r>
              <a:rPr lang="en-US" sz="1800" dirty="0"/>
              <a:t>The quantum computer evaluates the inner product of the kernel function.</a:t>
            </a:r>
          </a:p>
          <a:p>
            <a:pPr marL="971550" lvl="1">
              <a:lnSpc>
                <a:spcPct val="100000"/>
              </a:lnSpc>
              <a:buFont typeface="Arial" panose="020B0604020202020204" pitchFamily="34" charset="0"/>
              <a:buChar char="•"/>
            </a:pPr>
            <a:r>
              <a:rPr lang="en-US" sz="1800" dirty="0"/>
              <a:t>Mathematical optimization still runs on a classical computer.</a:t>
            </a:r>
          </a:p>
        </p:txBody>
      </p:sp>
      <p:sp>
        <p:nvSpPr>
          <p:cNvPr id="7" name="Date">
            <a:extLst>
              <a:ext uri="{FF2B5EF4-FFF2-40B4-BE49-F238E27FC236}">
                <a16:creationId xmlns:a16="http://schemas.microsoft.com/office/drawing/2014/main" id="{F0C094DF-3A99-77E8-F57F-D5968606A438}"/>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pic>
        <p:nvPicPr>
          <p:cNvPr id="11" name="Picture 10">
            <a:extLst>
              <a:ext uri="{FF2B5EF4-FFF2-40B4-BE49-F238E27FC236}">
                <a16:creationId xmlns:a16="http://schemas.microsoft.com/office/drawing/2014/main" id="{057ADA3D-B262-3113-CA3C-5D051A0081F4}"/>
              </a:ext>
            </a:extLst>
          </p:cNvPr>
          <p:cNvPicPr>
            <a:picLocks noChangeAspect="1"/>
          </p:cNvPicPr>
          <p:nvPr/>
        </p:nvPicPr>
        <p:blipFill>
          <a:blip r:embed="rId2"/>
          <a:stretch>
            <a:fillRect/>
          </a:stretch>
        </p:blipFill>
        <p:spPr>
          <a:xfrm>
            <a:off x="7120977" y="1247361"/>
            <a:ext cx="4869136" cy="386816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8" name="Date">
            <a:extLst>
              <a:ext uri="{FF2B5EF4-FFF2-40B4-BE49-F238E27FC236}">
                <a16:creationId xmlns:a16="http://schemas.microsoft.com/office/drawing/2014/main" id="{148D4B69-794A-B018-CF70-6D6C2412FB48}"/>
              </a:ext>
            </a:extLst>
          </p:cNvPr>
          <p:cNvSpPr txBox="1">
            <a:spLocks/>
          </p:cNvSpPr>
          <p:nvPr/>
        </p:nvSpPr>
        <p:spPr>
          <a:xfrm>
            <a:off x="7885387" y="65532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spTree>
    <p:extLst>
      <p:ext uri="{BB962C8B-B14F-4D97-AF65-F5344CB8AC3E}">
        <p14:creationId xmlns:p14="http://schemas.microsoft.com/office/powerpoint/2010/main" val="1943523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FB7F-4584-D651-266D-2C57237E4E11}"/>
              </a:ext>
            </a:extLst>
          </p:cNvPr>
          <p:cNvSpPr>
            <a:spLocks noGrp="1"/>
          </p:cNvSpPr>
          <p:nvPr>
            <p:ph type="title"/>
          </p:nvPr>
        </p:nvSpPr>
        <p:spPr/>
        <p:txBody>
          <a:bodyPr/>
          <a:lstStyle/>
          <a:p>
            <a:r>
              <a:rPr lang="en-US" dirty="0">
                <a:latin typeface="Georgia"/>
              </a:rPr>
              <a:t>Quantum Neural Networks (QNN)</a:t>
            </a:r>
            <a:endParaRPr lang="en-US" dirty="0"/>
          </a:p>
        </p:txBody>
      </p:sp>
      <p:sp>
        <p:nvSpPr>
          <p:cNvPr id="3" name="Date Placeholder 2">
            <a:extLst>
              <a:ext uri="{FF2B5EF4-FFF2-40B4-BE49-F238E27FC236}">
                <a16:creationId xmlns:a16="http://schemas.microsoft.com/office/drawing/2014/main" id="{34572772-A3DC-481F-56F9-B18B4B6C2EC2}"/>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68AC3A8C-70E2-FA8C-074A-D70CE4E9BDB2}"/>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0D5F9343-C90D-AAF1-B28A-E2B378F0E8C1}"/>
              </a:ext>
            </a:extLst>
          </p:cNvPr>
          <p:cNvSpPr>
            <a:spLocks noGrp="1"/>
          </p:cNvSpPr>
          <p:nvPr>
            <p:ph type="sldNum" sz="quarter" idx="12"/>
          </p:nvPr>
        </p:nvSpPr>
        <p:spPr/>
        <p:txBody>
          <a:bodyPr/>
          <a:lstStyle/>
          <a:p>
            <a:pPr algn="ctr"/>
            <a:fld id="{60D39823-8059-4D49-BD26-6D32C31B8621}" type="slidenum">
              <a:rPr lang="en-US" smtClean="0"/>
              <a:pPr algn="ctr"/>
              <a:t>17</a:t>
            </a:fld>
            <a:endParaRPr lang="en-US"/>
          </a:p>
        </p:txBody>
      </p:sp>
      <p:sp>
        <p:nvSpPr>
          <p:cNvPr id="6" name="Content Placeholder 5">
            <a:extLst>
              <a:ext uri="{FF2B5EF4-FFF2-40B4-BE49-F238E27FC236}">
                <a16:creationId xmlns:a16="http://schemas.microsoft.com/office/drawing/2014/main" id="{611662BE-2356-1BBF-555D-425DBD56781C}"/>
              </a:ext>
            </a:extLst>
          </p:cNvPr>
          <p:cNvSpPr>
            <a:spLocks noGrp="1"/>
          </p:cNvSpPr>
          <p:nvPr>
            <p:ph sz="quarter" idx="13"/>
          </p:nvPr>
        </p:nvSpPr>
        <p:spPr>
          <a:xfrm>
            <a:off x="889000" y="4646043"/>
            <a:ext cx="10807700" cy="1375914"/>
          </a:xfrm>
        </p:spPr>
        <p:txBody>
          <a:bodyPr vert="horz" lIns="0" tIns="45720" rIns="0" bIns="45720" rtlCol="0" anchor="t">
            <a:noAutofit/>
          </a:bodyPr>
          <a:lstStyle/>
          <a:p>
            <a:pPr marL="0" indent="0">
              <a:buNone/>
            </a:pPr>
            <a:r>
              <a:rPr lang="en-US" dirty="0">
                <a:latin typeface="Arial"/>
                <a:cs typeface="Arial"/>
              </a:rPr>
              <a:t>QNNs are CQ models — they have purely classical input and output with intermediate quantum processing.</a:t>
            </a:r>
            <a:endParaRPr lang="en-US" dirty="0"/>
          </a:p>
        </p:txBody>
      </p:sp>
      <p:pic>
        <p:nvPicPr>
          <p:cNvPr id="9" name="Picture 8" descr="A diagram of a process&#10;&#10;AI-generated content may be incorrect.">
            <a:extLst>
              <a:ext uri="{FF2B5EF4-FFF2-40B4-BE49-F238E27FC236}">
                <a16:creationId xmlns:a16="http://schemas.microsoft.com/office/drawing/2014/main" id="{A6F1DFBB-7517-2710-7FE0-990794E84021}"/>
              </a:ext>
            </a:extLst>
          </p:cNvPr>
          <p:cNvPicPr>
            <a:picLocks noChangeAspect="1"/>
          </p:cNvPicPr>
          <p:nvPr/>
        </p:nvPicPr>
        <p:blipFill>
          <a:blip r:embed="rId3"/>
          <a:srcRect l="5478" t="24661" r="1906" b="31005"/>
          <a:stretch>
            <a:fillRect/>
          </a:stretch>
        </p:blipFill>
        <p:spPr>
          <a:xfrm>
            <a:off x="1889166" y="1714179"/>
            <a:ext cx="8632665" cy="2302217"/>
          </a:xfrm>
          <a:prstGeom prst="rect">
            <a:avLst/>
          </a:prstGeom>
          <a:ln>
            <a:solidFill>
              <a:schemeClr val="tx2">
                <a:lumMod val="20000"/>
                <a:lumOff val="80000"/>
              </a:schemeClr>
            </a:solidFill>
          </a:ln>
        </p:spPr>
      </p:pic>
      <p:sp>
        <p:nvSpPr>
          <p:cNvPr id="7" name="Date">
            <a:extLst>
              <a:ext uri="{FF2B5EF4-FFF2-40B4-BE49-F238E27FC236}">
                <a16:creationId xmlns:a16="http://schemas.microsoft.com/office/drawing/2014/main" id="{1026DF59-4414-AB77-A661-8651648ABCBB}"/>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spTree>
    <p:extLst>
      <p:ext uri="{BB962C8B-B14F-4D97-AF65-F5344CB8AC3E}">
        <p14:creationId xmlns:p14="http://schemas.microsoft.com/office/powerpoint/2010/main" val="4063487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A809-DE3C-2241-A5CA-0FF9A21E736D}"/>
              </a:ext>
            </a:extLst>
          </p:cNvPr>
          <p:cNvSpPr>
            <a:spLocks noGrp="1"/>
          </p:cNvSpPr>
          <p:nvPr>
            <p:ph type="title"/>
          </p:nvPr>
        </p:nvSpPr>
        <p:spPr/>
        <p:txBody>
          <a:bodyPr/>
          <a:lstStyle/>
          <a:p>
            <a:r>
              <a:rPr lang="en-US" dirty="0"/>
              <a:t>The Three Pillars of QNN Architecture</a:t>
            </a:r>
          </a:p>
        </p:txBody>
      </p:sp>
      <p:sp>
        <p:nvSpPr>
          <p:cNvPr id="4" name="Footer Placeholder 3">
            <a:extLst>
              <a:ext uri="{FF2B5EF4-FFF2-40B4-BE49-F238E27FC236}">
                <a16:creationId xmlns:a16="http://schemas.microsoft.com/office/drawing/2014/main" id="{B0844490-6957-61E5-5090-A3ECDDF0562B}"/>
              </a:ext>
            </a:extLst>
          </p:cNvPr>
          <p:cNvSpPr>
            <a:spLocks noGrp="1"/>
          </p:cNvSpPr>
          <p:nvPr>
            <p:ph type="ftr" sz="quarter" idx="11"/>
          </p:nvPr>
        </p:nvSpPr>
        <p:spPr/>
        <p:txBody>
          <a:bodyPr/>
          <a:lstStyle/>
          <a:p>
            <a:r>
              <a:rPr lang="en-US" dirty="0"/>
              <a:t>© 2026 NTT DATA, Inc.</a:t>
            </a:r>
          </a:p>
        </p:txBody>
      </p:sp>
      <p:sp>
        <p:nvSpPr>
          <p:cNvPr id="5" name="Slide Number Placeholder 4">
            <a:extLst>
              <a:ext uri="{FF2B5EF4-FFF2-40B4-BE49-F238E27FC236}">
                <a16:creationId xmlns:a16="http://schemas.microsoft.com/office/drawing/2014/main" id="{9811959A-51EF-B913-26D7-AF74C27AF9D9}"/>
              </a:ext>
            </a:extLst>
          </p:cNvPr>
          <p:cNvSpPr>
            <a:spLocks noGrp="1"/>
          </p:cNvSpPr>
          <p:nvPr>
            <p:ph type="sldNum" sz="quarter" idx="12"/>
          </p:nvPr>
        </p:nvSpPr>
        <p:spPr/>
        <p:txBody>
          <a:bodyPr/>
          <a:lstStyle/>
          <a:p>
            <a:pPr algn="ctr"/>
            <a:fld id="{60D39823-8059-4D49-BD26-6D32C31B8621}" type="slidenum">
              <a:rPr lang="en-US" smtClean="0"/>
              <a:pPr algn="ctr"/>
              <a:t>18</a:t>
            </a:fld>
            <a:endParaRPr lang="en-US"/>
          </a:p>
        </p:txBody>
      </p:sp>
      <p:sp>
        <p:nvSpPr>
          <p:cNvPr id="7" name="Date">
            <a:extLst>
              <a:ext uri="{FF2B5EF4-FFF2-40B4-BE49-F238E27FC236}">
                <a16:creationId xmlns:a16="http://schemas.microsoft.com/office/drawing/2014/main" id="{CD1E9F77-33F8-AC38-71AE-BA55AFFB73A9}"/>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grpSp>
        <p:nvGrpSpPr>
          <p:cNvPr id="10" name="Group 9">
            <a:extLst>
              <a:ext uri="{FF2B5EF4-FFF2-40B4-BE49-F238E27FC236}">
                <a16:creationId xmlns:a16="http://schemas.microsoft.com/office/drawing/2014/main" id="{39A2F09B-6BB9-4A69-D942-8FF0FC110F56}"/>
              </a:ext>
            </a:extLst>
          </p:cNvPr>
          <p:cNvGrpSpPr/>
          <p:nvPr/>
        </p:nvGrpSpPr>
        <p:grpSpPr>
          <a:xfrm>
            <a:off x="2029363" y="1753559"/>
            <a:ext cx="8417833" cy="3350643"/>
            <a:chOff x="1371600" y="1473200"/>
            <a:chExt cx="9535672" cy="3886200"/>
          </a:xfrm>
        </p:grpSpPr>
        <p:pic>
          <p:nvPicPr>
            <p:cNvPr id="8" name="Picture 2">
              <a:extLst>
                <a:ext uri="{FF2B5EF4-FFF2-40B4-BE49-F238E27FC236}">
                  <a16:creationId xmlns:a16="http://schemas.microsoft.com/office/drawing/2014/main" id="{FE25DA3D-2EDF-C7F5-3724-47533E24CA79}"/>
                </a:ext>
              </a:extLst>
            </p:cNvPr>
            <p:cNvPicPr>
              <a:picLocks noChangeAspect="1"/>
            </p:cNvPicPr>
            <p:nvPr/>
          </p:nvPicPr>
          <p:blipFill>
            <a:blip r:embed="rId2"/>
            <a:srcRect t="25885" b="5113"/>
            <a:stretch>
              <a:fillRect/>
            </a:stretch>
          </p:blipFill>
          <p:spPr>
            <a:xfrm>
              <a:off x="1371600" y="1473200"/>
              <a:ext cx="9535672" cy="3670300"/>
            </a:xfrm>
            <a:prstGeom prst="rect">
              <a:avLst/>
            </a:prstGeom>
          </p:spPr>
        </p:pic>
        <p:sp>
          <p:nvSpPr>
            <p:cNvPr id="9" name="Rectangle 8">
              <a:extLst>
                <a:ext uri="{FF2B5EF4-FFF2-40B4-BE49-F238E27FC236}">
                  <a16:creationId xmlns:a16="http://schemas.microsoft.com/office/drawing/2014/main" id="{CD538E25-A3CA-7B3C-A016-23C50830AB47}"/>
                </a:ext>
              </a:extLst>
            </p:cNvPr>
            <p:cNvSpPr/>
            <p:nvPr/>
          </p:nvSpPr>
          <p:spPr>
            <a:xfrm>
              <a:off x="10198100" y="4749800"/>
              <a:ext cx="558800" cy="609600"/>
            </a:xfrm>
            <a:prstGeom prst="rect">
              <a:avLst/>
            </a:prstGeom>
            <a:solidFill>
              <a:schemeClr val="tx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spTree>
    <p:extLst>
      <p:ext uri="{BB962C8B-B14F-4D97-AF65-F5344CB8AC3E}">
        <p14:creationId xmlns:p14="http://schemas.microsoft.com/office/powerpoint/2010/main" val="3728237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9F1D2-3027-BE60-FD66-9DA2BEC18BE9}"/>
              </a:ext>
            </a:extLst>
          </p:cNvPr>
          <p:cNvSpPr>
            <a:spLocks noGrp="1"/>
          </p:cNvSpPr>
          <p:nvPr>
            <p:ph type="title"/>
          </p:nvPr>
        </p:nvSpPr>
        <p:spPr/>
        <p:txBody>
          <a:bodyPr/>
          <a:lstStyle/>
          <a:p>
            <a:r>
              <a:rPr lang="en-US" dirty="0"/>
              <a:t>QNN: Data Loading (Step 1)</a:t>
            </a:r>
          </a:p>
        </p:txBody>
      </p:sp>
      <p:sp>
        <p:nvSpPr>
          <p:cNvPr id="3" name="Date Placeholder 2">
            <a:extLst>
              <a:ext uri="{FF2B5EF4-FFF2-40B4-BE49-F238E27FC236}">
                <a16:creationId xmlns:a16="http://schemas.microsoft.com/office/drawing/2014/main" id="{6A1CDBC7-CED4-1739-D63F-CBCC47C21083}"/>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530F45A1-6C88-696D-8B8D-100DA388DE6C}"/>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44C5E71B-23A1-13E1-A809-B450E909C2BB}"/>
              </a:ext>
            </a:extLst>
          </p:cNvPr>
          <p:cNvSpPr>
            <a:spLocks noGrp="1"/>
          </p:cNvSpPr>
          <p:nvPr>
            <p:ph type="sldNum" sz="quarter" idx="12"/>
          </p:nvPr>
        </p:nvSpPr>
        <p:spPr/>
        <p:txBody>
          <a:bodyPr/>
          <a:lstStyle/>
          <a:p>
            <a:pPr algn="ctr"/>
            <a:fld id="{60D39823-8059-4D49-BD26-6D32C31B8621}" type="slidenum">
              <a:rPr lang="en-US" smtClean="0"/>
              <a:pPr algn="ctr"/>
              <a:t>19</a:t>
            </a:fld>
            <a:endParaRPr lang="en-US"/>
          </a:p>
        </p:txBody>
      </p:sp>
      <p:pic>
        <p:nvPicPr>
          <p:cNvPr id="7" name="Picture 2">
            <a:extLst>
              <a:ext uri="{FF2B5EF4-FFF2-40B4-BE49-F238E27FC236}">
                <a16:creationId xmlns:a16="http://schemas.microsoft.com/office/drawing/2014/main" id="{6396C358-BEFF-7E88-CB81-864FF80CDA7D}"/>
              </a:ext>
            </a:extLst>
          </p:cNvPr>
          <p:cNvPicPr>
            <a:picLocks noChangeAspect="1"/>
          </p:cNvPicPr>
          <p:nvPr/>
        </p:nvPicPr>
        <p:blipFill>
          <a:blip r:embed="rId2"/>
          <a:srcRect t="23564" b="7061"/>
          <a:stretch>
            <a:fillRect/>
          </a:stretch>
        </p:blipFill>
        <p:spPr>
          <a:xfrm>
            <a:off x="1267124" y="1563537"/>
            <a:ext cx="9111217" cy="3534914"/>
          </a:xfrm>
          <a:prstGeom prst="rect">
            <a:avLst/>
          </a:prstGeom>
        </p:spPr>
      </p:pic>
    </p:spTree>
    <p:extLst>
      <p:ext uri="{BB962C8B-B14F-4D97-AF65-F5344CB8AC3E}">
        <p14:creationId xmlns:p14="http://schemas.microsoft.com/office/powerpoint/2010/main" val="961874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DAC2FA5-07FC-4D54-C4C8-02A9CCF79318}"/>
              </a:ext>
            </a:extLst>
          </p:cNvPr>
          <p:cNvSpPr>
            <a:spLocks noGrp="1"/>
          </p:cNvSpPr>
          <p:nvPr>
            <p:ph type="title"/>
          </p:nvPr>
        </p:nvSpPr>
        <p:spPr/>
        <p:txBody>
          <a:bodyPr/>
          <a:lstStyle/>
          <a:p>
            <a:r>
              <a:rPr lang="en-US" dirty="0"/>
              <a:t>NTT DATA — Global at a glance</a:t>
            </a:r>
          </a:p>
        </p:txBody>
      </p:sp>
      <p:sp>
        <p:nvSpPr>
          <p:cNvPr id="8" name="Content Placeholder 7">
            <a:extLst>
              <a:ext uri="{FF2B5EF4-FFF2-40B4-BE49-F238E27FC236}">
                <a16:creationId xmlns:a16="http://schemas.microsoft.com/office/drawing/2014/main" id="{C9654A3E-8943-0A99-813B-C68B246C7088}"/>
              </a:ext>
            </a:extLst>
          </p:cNvPr>
          <p:cNvSpPr>
            <a:spLocks noGrp="1"/>
          </p:cNvSpPr>
          <p:nvPr>
            <p:ph sz="quarter" idx="13"/>
          </p:nvPr>
        </p:nvSpPr>
        <p:spPr>
          <a:xfrm>
            <a:off x="381000" y="990600"/>
            <a:ext cx="11430000" cy="889000"/>
          </a:xfrm>
        </p:spPr>
        <p:txBody>
          <a:bodyPr/>
          <a:lstStyle/>
          <a:p>
            <a:pPr marL="0" indent="0">
              <a:buNone/>
            </a:pPr>
            <a:r>
              <a:rPr lang="en-US" sz="1800" dirty="0"/>
              <a:t>Global telecommunications and IT services provider, headquartered in Tokyo, Japan. NTT DATA delivers infrastructure, cloud and AI services across regulated industries worldwide.</a:t>
            </a:r>
          </a:p>
        </p:txBody>
      </p:sp>
      <p:sp>
        <p:nvSpPr>
          <p:cNvPr id="2" name="Slide Number Placeholder 1">
            <a:extLst>
              <a:ext uri="{FF2B5EF4-FFF2-40B4-BE49-F238E27FC236}">
                <a16:creationId xmlns:a16="http://schemas.microsoft.com/office/drawing/2014/main" id="{ED7A8F2D-82A2-7AB9-6437-3B7A42909769}"/>
              </a:ext>
            </a:extLst>
          </p:cNvPr>
          <p:cNvSpPr>
            <a:spLocks noGrp="1"/>
          </p:cNvSpPr>
          <p:nvPr>
            <p:ph type="sldNum" sz="quarter" idx="12"/>
          </p:nvPr>
        </p:nvSpPr>
        <p:spPr/>
        <p:txBody>
          <a:bodyPr/>
          <a:lstStyle/>
          <a:p>
            <a:pPr algn="ctr"/>
            <a:fld id="{60D39823-8059-4D49-BD26-6D32C31B8621}" type="slidenum">
              <a:rPr lang="en-US" noProof="0" smtClean="0"/>
              <a:pPr algn="ctr"/>
              <a:t>2</a:t>
            </a:fld>
            <a:endParaRPr lang="en-US" noProof="0" dirty="0"/>
          </a:p>
        </p:txBody>
      </p:sp>
      <p:sp>
        <p:nvSpPr>
          <p:cNvPr id="6" name="Date">
            <a:extLst>
              <a:ext uri="{FF2B5EF4-FFF2-40B4-BE49-F238E27FC236}">
                <a16:creationId xmlns:a16="http://schemas.microsoft.com/office/drawing/2014/main" id="{F84D748A-2DA0-9161-E467-4A9ABCFBBAB6}"/>
              </a:ext>
            </a:extLst>
          </p:cNvPr>
          <p:cNvSpPr txBox="1">
            <a:spLocks/>
          </p:cNvSpPr>
          <p:nvPr/>
        </p:nvSpPr>
        <p:spPr>
          <a:xfrm>
            <a:off x="7732987" y="6409313"/>
            <a:ext cx="2513514" cy="296287"/>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sp>
        <p:nvSpPr>
          <p:cNvPr id="3" name="Stat_0">
            <a:extLst>
              <a:ext uri="{FF2B5EF4-FFF2-40B4-BE49-F238E27FC236}">
                <a16:creationId xmlns:a16="http://schemas.microsoft.com/office/drawing/2014/main" id="{73D77B67-72D2-FA4E-A818-01AEE4A4B668}"/>
              </a:ext>
            </a:extLst>
          </p:cNvPr>
          <p:cNvSpPr/>
          <p:nvPr/>
        </p:nvSpPr>
        <p:spPr>
          <a:xfrm>
            <a:off x="495300" y="2032000"/>
            <a:ext cx="2667000" cy="889000"/>
          </a:xfrm>
          <a:prstGeom prst="roundRect">
            <a:avLst/>
          </a:prstGeom>
          <a:solidFill>
            <a:srgbClr val="0072BC"/>
          </a:solidFill>
          <a:ln w="9525"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endParaRPr lang="en-US" dirty="0" err="1"/>
          </a:p>
        </p:txBody>
      </p:sp>
      <p:sp>
        <p:nvSpPr>
          <p:cNvPr id="4" name="TextBox 3">
            <a:extLst>
              <a:ext uri="{FF2B5EF4-FFF2-40B4-BE49-F238E27FC236}">
                <a16:creationId xmlns:a16="http://schemas.microsoft.com/office/drawing/2014/main" id="{DE773D3E-467F-2944-A72B-8CD0DFEDCF7C}"/>
              </a:ext>
            </a:extLst>
          </p:cNvPr>
          <p:cNvSpPr txBox="1"/>
          <p:nvPr/>
        </p:nvSpPr>
        <p:spPr>
          <a:xfrm>
            <a:off x="647700" y="2108200"/>
            <a:ext cx="2362200" cy="457200"/>
          </a:xfrm>
          <a:prstGeom prst="rect">
            <a:avLst/>
          </a:prstGeom>
          <a:noFill/>
        </p:spPr>
        <p:txBody>
          <a:bodyPr vertOverflow="overflow" vert="horz" wrap="none" rtlCol="0" anchor="ctr" anchorCtr="0">
            <a:noAutofit/>
          </a:bodyPr>
          <a:lstStyle/>
          <a:p>
            <a:pPr algn="ctr"/>
            <a:r>
              <a:rPr lang="en-US" sz="2600" b="1">
                <a:solidFill>
                  <a:srgbClr val="FFFFFF"/>
                </a:solidFill>
              </a:rPr>
              <a:t>80+</a:t>
            </a:r>
            <a:endParaRPr lang="en-US" sz="2600" b="1" dirty="0" err="1">
              <a:solidFill>
                <a:srgbClr val="FFFFFF"/>
              </a:solidFill>
            </a:endParaRPr>
          </a:p>
        </p:txBody>
      </p:sp>
      <p:sp>
        <p:nvSpPr>
          <p:cNvPr id="5" name="TextBox 4">
            <a:extLst>
              <a:ext uri="{FF2B5EF4-FFF2-40B4-BE49-F238E27FC236}">
                <a16:creationId xmlns:a16="http://schemas.microsoft.com/office/drawing/2014/main" id="{0DDD9A09-1A59-574E-98FD-A20EFF3E5322}"/>
              </a:ext>
            </a:extLst>
          </p:cNvPr>
          <p:cNvSpPr txBox="1"/>
          <p:nvPr/>
        </p:nvSpPr>
        <p:spPr>
          <a:xfrm>
            <a:off x="647700" y="2540000"/>
            <a:ext cx="2362200" cy="304800"/>
          </a:xfrm>
          <a:prstGeom prst="rect">
            <a:avLst/>
          </a:prstGeom>
          <a:noFill/>
        </p:spPr>
        <p:txBody>
          <a:bodyPr vertOverflow="overflow" vert="horz" wrap="none" rtlCol="0" anchor="ctr" anchorCtr="0">
            <a:noAutofit/>
          </a:bodyPr>
          <a:lstStyle/>
          <a:p>
            <a:pPr algn="ctr"/>
            <a:r>
              <a:rPr lang="en-US" sz="1400">
                <a:solidFill>
                  <a:srgbClr val="FFFFFF"/>
                </a:solidFill>
              </a:rPr>
              <a:t>Countries</a:t>
            </a:r>
            <a:endParaRPr lang="en-US" sz="1400" dirty="0" err="1">
              <a:solidFill>
                <a:srgbClr val="FFFFFF"/>
              </a:solidFill>
            </a:endParaRPr>
          </a:p>
        </p:txBody>
      </p:sp>
      <p:sp>
        <p:nvSpPr>
          <p:cNvPr id="7" name="Stat_1">
            <a:extLst>
              <a:ext uri="{FF2B5EF4-FFF2-40B4-BE49-F238E27FC236}">
                <a16:creationId xmlns:a16="http://schemas.microsoft.com/office/drawing/2014/main" id="{9DBD848C-1B26-654A-8406-AD6C30AA56EE}"/>
              </a:ext>
            </a:extLst>
          </p:cNvPr>
          <p:cNvSpPr/>
          <p:nvPr/>
        </p:nvSpPr>
        <p:spPr>
          <a:xfrm>
            <a:off x="3340100" y="2032000"/>
            <a:ext cx="2667000" cy="889000"/>
          </a:xfrm>
          <a:prstGeom prst="roundRect">
            <a:avLst/>
          </a:prstGeom>
          <a:solidFill>
            <a:srgbClr val="0072BC"/>
          </a:solidFill>
          <a:ln w="9525"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endParaRPr lang="en-US" dirty="0" err="1"/>
          </a:p>
        </p:txBody>
      </p:sp>
      <p:sp>
        <p:nvSpPr>
          <p:cNvPr id="9" name="TextBox 8">
            <a:extLst>
              <a:ext uri="{FF2B5EF4-FFF2-40B4-BE49-F238E27FC236}">
                <a16:creationId xmlns:a16="http://schemas.microsoft.com/office/drawing/2014/main" id="{C0634368-55E2-8043-96B5-AB301994FF47}"/>
              </a:ext>
            </a:extLst>
          </p:cNvPr>
          <p:cNvSpPr txBox="1"/>
          <p:nvPr/>
        </p:nvSpPr>
        <p:spPr>
          <a:xfrm>
            <a:off x="3492500" y="2108200"/>
            <a:ext cx="2362200" cy="457200"/>
          </a:xfrm>
          <a:prstGeom prst="rect">
            <a:avLst/>
          </a:prstGeom>
          <a:noFill/>
        </p:spPr>
        <p:txBody>
          <a:bodyPr vertOverflow="overflow" vert="horz" wrap="none" rtlCol="0" anchor="ctr" anchorCtr="0">
            <a:noAutofit/>
          </a:bodyPr>
          <a:lstStyle/>
          <a:p>
            <a:pPr algn="ctr"/>
            <a:r>
              <a:rPr lang="en-US" sz="2600" b="1">
                <a:solidFill>
                  <a:srgbClr val="FFFFFF"/>
                </a:solidFill>
              </a:rPr>
              <a:t>~198K</a:t>
            </a:r>
            <a:endParaRPr lang="en-US" sz="2600" b="1" dirty="0" err="1">
              <a:solidFill>
                <a:srgbClr val="FFFFFF"/>
              </a:solidFill>
            </a:endParaRPr>
          </a:p>
        </p:txBody>
      </p:sp>
      <p:sp>
        <p:nvSpPr>
          <p:cNvPr id="10" name="TextBox 9">
            <a:extLst>
              <a:ext uri="{FF2B5EF4-FFF2-40B4-BE49-F238E27FC236}">
                <a16:creationId xmlns:a16="http://schemas.microsoft.com/office/drawing/2014/main" id="{BD153264-38DF-5745-9521-DCE06D2EF4FD}"/>
              </a:ext>
            </a:extLst>
          </p:cNvPr>
          <p:cNvSpPr txBox="1"/>
          <p:nvPr/>
        </p:nvSpPr>
        <p:spPr>
          <a:xfrm>
            <a:off x="3492500" y="2540000"/>
            <a:ext cx="2362200" cy="304800"/>
          </a:xfrm>
          <a:prstGeom prst="rect">
            <a:avLst/>
          </a:prstGeom>
          <a:noFill/>
        </p:spPr>
        <p:txBody>
          <a:bodyPr vertOverflow="overflow" vert="horz" wrap="none" rtlCol="0" anchor="ctr" anchorCtr="0">
            <a:noAutofit/>
          </a:bodyPr>
          <a:lstStyle/>
          <a:p>
            <a:pPr algn="ctr"/>
            <a:r>
              <a:rPr lang="en-US" sz="1400">
                <a:solidFill>
                  <a:srgbClr val="FFFFFF"/>
                </a:solidFill>
              </a:rPr>
              <a:t>Employees</a:t>
            </a:r>
            <a:endParaRPr lang="en-US" sz="1400" dirty="0" err="1">
              <a:solidFill>
                <a:srgbClr val="FFFFFF"/>
              </a:solidFill>
            </a:endParaRPr>
          </a:p>
        </p:txBody>
      </p:sp>
      <p:sp>
        <p:nvSpPr>
          <p:cNvPr id="11" name="Stat_2">
            <a:extLst>
              <a:ext uri="{FF2B5EF4-FFF2-40B4-BE49-F238E27FC236}">
                <a16:creationId xmlns:a16="http://schemas.microsoft.com/office/drawing/2014/main" id="{0A55E178-CBC9-B64A-9C55-5DC676B0AFF9}"/>
              </a:ext>
            </a:extLst>
          </p:cNvPr>
          <p:cNvSpPr/>
          <p:nvPr/>
        </p:nvSpPr>
        <p:spPr>
          <a:xfrm>
            <a:off x="6184900" y="2032000"/>
            <a:ext cx="2667000" cy="889000"/>
          </a:xfrm>
          <a:prstGeom prst="roundRect">
            <a:avLst/>
          </a:prstGeom>
          <a:solidFill>
            <a:srgbClr val="0072BC"/>
          </a:solidFill>
          <a:ln w="9525"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endParaRPr lang="en-US" dirty="0" err="1"/>
          </a:p>
        </p:txBody>
      </p:sp>
      <p:sp>
        <p:nvSpPr>
          <p:cNvPr id="12" name="TextBox 11">
            <a:extLst>
              <a:ext uri="{FF2B5EF4-FFF2-40B4-BE49-F238E27FC236}">
                <a16:creationId xmlns:a16="http://schemas.microsoft.com/office/drawing/2014/main" id="{7D429AE1-B954-504F-A7D8-84AE3B7953E4}"/>
              </a:ext>
            </a:extLst>
          </p:cNvPr>
          <p:cNvSpPr txBox="1"/>
          <p:nvPr/>
        </p:nvSpPr>
        <p:spPr>
          <a:xfrm>
            <a:off x="6337300" y="2108200"/>
            <a:ext cx="2362200" cy="457200"/>
          </a:xfrm>
          <a:prstGeom prst="rect">
            <a:avLst/>
          </a:prstGeom>
          <a:noFill/>
        </p:spPr>
        <p:txBody>
          <a:bodyPr vertOverflow="overflow" vert="horz" wrap="none" rtlCol="0" anchor="ctr" anchorCtr="0">
            <a:noAutofit/>
          </a:bodyPr>
          <a:lstStyle/>
          <a:p>
            <a:pPr algn="ctr">
              <a:buNone/>
            </a:pPr>
            <a:r>
              <a:rPr lang="en-US" sz="2600" b="1" dirty="0">
                <a:solidFill>
                  <a:srgbClr val="FFFFFF"/>
                </a:solidFill>
              </a:rPr>
              <a:t>Tokyo</a:t>
            </a:r>
          </a:p>
        </p:txBody>
      </p:sp>
      <p:sp>
        <p:nvSpPr>
          <p:cNvPr id="13" name="TextBox 12">
            <a:extLst>
              <a:ext uri="{FF2B5EF4-FFF2-40B4-BE49-F238E27FC236}">
                <a16:creationId xmlns:a16="http://schemas.microsoft.com/office/drawing/2014/main" id="{5A1DACC7-AF83-5946-99B7-F34020336E5F}"/>
              </a:ext>
            </a:extLst>
          </p:cNvPr>
          <p:cNvSpPr txBox="1"/>
          <p:nvPr/>
        </p:nvSpPr>
        <p:spPr>
          <a:xfrm>
            <a:off x="6337300" y="2540000"/>
            <a:ext cx="2362200" cy="304800"/>
          </a:xfrm>
          <a:prstGeom prst="rect">
            <a:avLst/>
          </a:prstGeom>
          <a:noFill/>
        </p:spPr>
        <p:txBody>
          <a:bodyPr vertOverflow="overflow" vert="horz" wrap="none" rtlCol="0" anchor="ctr" anchorCtr="0">
            <a:noAutofit/>
          </a:bodyPr>
          <a:lstStyle/>
          <a:p>
            <a:pPr algn="ctr">
              <a:buNone/>
            </a:pPr>
            <a:r>
              <a:rPr lang="en-US" sz="1400" dirty="0">
                <a:solidFill>
                  <a:srgbClr val="FFFFFF"/>
                </a:solidFill>
              </a:rPr>
              <a:t>Global HQ</a:t>
            </a:r>
          </a:p>
        </p:txBody>
      </p:sp>
      <p:sp>
        <p:nvSpPr>
          <p:cNvPr id="14" name="Stat_3">
            <a:extLst>
              <a:ext uri="{FF2B5EF4-FFF2-40B4-BE49-F238E27FC236}">
                <a16:creationId xmlns:a16="http://schemas.microsoft.com/office/drawing/2014/main" id="{29E11160-9598-DB46-B015-DFA60E2907AB}"/>
              </a:ext>
            </a:extLst>
          </p:cNvPr>
          <p:cNvSpPr/>
          <p:nvPr/>
        </p:nvSpPr>
        <p:spPr>
          <a:xfrm>
            <a:off x="9029700" y="2032000"/>
            <a:ext cx="2667000" cy="889000"/>
          </a:xfrm>
          <a:prstGeom prst="roundRect">
            <a:avLst/>
          </a:prstGeom>
          <a:solidFill>
            <a:srgbClr val="0072BC"/>
          </a:solidFill>
          <a:ln w="9525"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endParaRPr lang="en-US" dirty="0" err="1"/>
          </a:p>
        </p:txBody>
      </p:sp>
      <p:sp>
        <p:nvSpPr>
          <p:cNvPr id="15" name="TextBox 14">
            <a:extLst>
              <a:ext uri="{FF2B5EF4-FFF2-40B4-BE49-F238E27FC236}">
                <a16:creationId xmlns:a16="http://schemas.microsoft.com/office/drawing/2014/main" id="{08E5ACAC-45C3-494A-AD20-D82A7D450FCB}"/>
              </a:ext>
            </a:extLst>
          </p:cNvPr>
          <p:cNvSpPr txBox="1"/>
          <p:nvPr/>
        </p:nvSpPr>
        <p:spPr>
          <a:xfrm>
            <a:off x="9182100" y="2108200"/>
            <a:ext cx="2362200" cy="457200"/>
          </a:xfrm>
          <a:prstGeom prst="rect">
            <a:avLst/>
          </a:prstGeom>
          <a:noFill/>
        </p:spPr>
        <p:txBody>
          <a:bodyPr vertOverflow="overflow" vert="horz" wrap="none" rtlCol="0" anchor="ctr" anchorCtr="0">
            <a:noAutofit/>
          </a:bodyPr>
          <a:lstStyle/>
          <a:p>
            <a:pPr algn="ctr">
              <a:buNone/>
            </a:pPr>
            <a:r>
              <a:rPr lang="en-US" sz="2600" b="1" dirty="0">
                <a:solidFill>
                  <a:srgbClr val="FFFFFF"/>
                </a:solidFill>
              </a:rPr>
              <a:t>IT &amp; Telecom</a:t>
            </a:r>
          </a:p>
        </p:txBody>
      </p:sp>
      <p:sp>
        <p:nvSpPr>
          <p:cNvPr id="17" name="TextBox 16">
            <a:extLst>
              <a:ext uri="{FF2B5EF4-FFF2-40B4-BE49-F238E27FC236}">
                <a16:creationId xmlns:a16="http://schemas.microsoft.com/office/drawing/2014/main" id="{A7513029-8F7D-CB43-98CD-5C94BCCEF4CB}"/>
              </a:ext>
            </a:extLst>
          </p:cNvPr>
          <p:cNvSpPr txBox="1"/>
          <p:nvPr/>
        </p:nvSpPr>
        <p:spPr>
          <a:xfrm>
            <a:off x="9182100" y="2540000"/>
            <a:ext cx="2362200" cy="304800"/>
          </a:xfrm>
          <a:prstGeom prst="rect">
            <a:avLst/>
          </a:prstGeom>
          <a:noFill/>
        </p:spPr>
        <p:txBody>
          <a:bodyPr vertOverflow="overflow" vert="horz" wrap="none" rtlCol="0" anchor="ctr" anchorCtr="0">
            <a:noAutofit/>
          </a:bodyPr>
          <a:lstStyle/>
          <a:p>
            <a:pPr algn="ctr">
              <a:buNone/>
            </a:pPr>
            <a:r>
              <a:rPr lang="en-US" sz="1400" dirty="0">
                <a:solidFill>
                  <a:srgbClr val="FFFFFF"/>
                </a:solidFill>
              </a:rPr>
              <a:t>Services focus</a:t>
            </a:r>
          </a:p>
        </p:txBody>
      </p:sp>
      <p:sp>
        <p:nvSpPr>
          <p:cNvPr id="18" name="TextBox 17">
            <a:extLst>
              <a:ext uri="{FF2B5EF4-FFF2-40B4-BE49-F238E27FC236}">
                <a16:creationId xmlns:a16="http://schemas.microsoft.com/office/drawing/2014/main" id="{5A8986E2-4A6F-824C-8B43-19EE352354B4}"/>
              </a:ext>
            </a:extLst>
          </p:cNvPr>
          <p:cNvSpPr txBox="1"/>
          <p:nvPr/>
        </p:nvSpPr>
        <p:spPr>
          <a:xfrm>
            <a:off x="381000" y="3200400"/>
            <a:ext cx="11430000" cy="355600"/>
          </a:xfrm>
          <a:prstGeom prst="rect">
            <a:avLst/>
          </a:prstGeom>
          <a:noFill/>
        </p:spPr>
        <p:txBody>
          <a:bodyPr vertOverflow="overflow" vert="horz" wrap="square" rtlCol="0" anchor="ctr" anchorCtr="0">
            <a:noAutofit/>
          </a:bodyPr>
          <a:lstStyle/>
          <a:p>
            <a:pPr algn="l"/>
            <a:r>
              <a:rPr lang="en-US" b="1">
                <a:solidFill>
                  <a:srgbClr val="070F26"/>
                </a:solidFill>
              </a:rPr>
              <a:t>Key strategic priorities</a:t>
            </a:r>
            <a:endParaRPr lang="en-US" b="1" dirty="0" err="1">
              <a:solidFill>
                <a:srgbClr val="070F26"/>
              </a:solidFill>
            </a:endParaRPr>
          </a:p>
        </p:txBody>
      </p:sp>
      <p:sp>
        <p:nvSpPr>
          <p:cNvPr id="19" name="PriorityCard_0">
            <a:extLst>
              <a:ext uri="{FF2B5EF4-FFF2-40B4-BE49-F238E27FC236}">
                <a16:creationId xmlns:a16="http://schemas.microsoft.com/office/drawing/2014/main" id="{A3954944-1634-9948-B93C-5637A7D38EF3}"/>
              </a:ext>
            </a:extLst>
          </p:cNvPr>
          <p:cNvSpPr/>
          <p:nvPr/>
        </p:nvSpPr>
        <p:spPr>
          <a:xfrm>
            <a:off x="495300" y="3746500"/>
            <a:ext cx="2667000" cy="2476500"/>
          </a:xfrm>
          <a:prstGeom prst="roundRect">
            <a:avLst/>
          </a:prstGeom>
          <a:solidFill>
            <a:srgbClr val="F4F7FA"/>
          </a:solidFill>
          <a:ln w="9525" cap="flat" cmpd="sng" algn="ctr">
            <a:solidFill>
              <a:srgbClr val="D6DEE6"/>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endParaRPr lang="en-US" dirty="0" err="1"/>
          </a:p>
        </p:txBody>
      </p:sp>
      <p:sp>
        <p:nvSpPr>
          <p:cNvPr id="20" name="TextBox 19">
            <a:extLst>
              <a:ext uri="{FF2B5EF4-FFF2-40B4-BE49-F238E27FC236}">
                <a16:creationId xmlns:a16="http://schemas.microsoft.com/office/drawing/2014/main" id="{C1BFC61D-320D-1C46-9C00-0D01755F3BAA}"/>
              </a:ext>
            </a:extLst>
          </p:cNvPr>
          <p:cNvSpPr txBox="1"/>
          <p:nvPr/>
        </p:nvSpPr>
        <p:spPr>
          <a:xfrm>
            <a:off x="673100" y="5080000"/>
            <a:ext cx="2311400" cy="381000"/>
          </a:xfrm>
          <a:prstGeom prst="rect">
            <a:avLst/>
          </a:prstGeom>
          <a:noFill/>
        </p:spPr>
        <p:txBody>
          <a:bodyPr vertOverflow="overflow" vert="horz" wrap="square" rtlCol="0" anchor="ctr" anchorCtr="0">
            <a:noAutofit/>
          </a:bodyPr>
          <a:lstStyle/>
          <a:p>
            <a:pPr algn="ctr"/>
            <a:r>
              <a:rPr lang="en-US" sz="1500" b="1" dirty="0">
                <a:solidFill>
                  <a:srgbClr val="070F26"/>
                </a:solidFill>
              </a:rPr>
              <a:t>Data center growth</a:t>
            </a:r>
          </a:p>
        </p:txBody>
      </p:sp>
      <p:sp>
        <p:nvSpPr>
          <p:cNvPr id="21" name="TextBox 20">
            <a:extLst>
              <a:ext uri="{FF2B5EF4-FFF2-40B4-BE49-F238E27FC236}">
                <a16:creationId xmlns:a16="http://schemas.microsoft.com/office/drawing/2014/main" id="{6DC2F68E-7CF3-E04F-92D1-E828151ECF9E}"/>
              </a:ext>
            </a:extLst>
          </p:cNvPr>
          <p:cNvSpPr txBox="1"/>
          <p:nvPr/>
        </p:nvSpPr>
        <p:spPr>
          <a:xfrm>
            <a:off x="673100" y="5499100"/>
            <a:ext cx="2311400" cy="609600"/>
          </a:xfrm>
          <a:prstGeom prst="rect">
            <a:avLst/>
          </a:prstGeom>
          <a:noFill/>
        </p:spPr>
        <p:txBody>
          <a:bodyPr vertOverflow="overflow" vert="horz" wrap="square" rtlCol="0" anchor="t" anchorCtr="0">
            <a:noAutofit/>
          </a:bodyPr>
          <a:lstStyle/>
          <a:p>
            <a:pPr algn="ctr"/>
            <a:r>
              <a:rPr lang="en-US" sz="1200" dirty="0">
                <a:solidFill>
                  <a:srgbClr val="2E404D"/>
                </a:solidFill>
              </a:rPr>
              <a:t>Hyperscale expansion across key regions</a:t>
            </a:r>
          </a:p>
        </p:txBody>
      </p:sp>
      <p:sp>
        <p:nvSpPr>
          <p:cNvPr id="22" name="PriorityCard_1">
            <a:extLst>
              <a:ext uri="{FF2B5EF4-FFF2-40B4-BE49-F238E27FC236}">
                <a16:creationId xmlns:a16="http://schemas.microsoft.com/office/drawing/2014/main" id="{568496DB-9351-FB49-AD41-3FF4FA1E4FDF}"/>
              </a:ext>
            </a:extLst>
          </p:cNvPr>
          <p:cNvSpPr/>
          <p:nvPr/>
        </p:nvSpPr>
        <p:spPr>
          <a:xfrm>
            <a:off x="3340100" y="3746500"/>
            <a:ext cx="2667000" cy="2476500"/>
          </a:xfrm>
          <a:prstGeom prst="roundRect">
            <a:avLst/>
          </a:prstGeom>
          <a:solidFill>
            <a:srgbClr val="F4F7FA"/>
          </a:solidFill>
          <a:ln w="9525" cap="flat" cmpd="sng" algn="ctr">
            <a:solidFill>
              <a:srgbClr val="D6DEE6"/>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endParaRPr lang="en-US" dirty="0" err="1"/>
          </a:p>
        </p:txBody>
      </p:sp>
      <p:sp>
        <p:nvSpPr>
          <p:cNvPr id="23" name="TextBox 22">
            <a:extLst>
              <a:ext uri="{FF2B5EF4-FFF2-40B4-BE49-F238E27FC236}">
                <a16:creationId xmlns:a16="http://schemas.microsoft.com/office/drawing/2014/main" id="{1FFBD96A-E403-A046-9BE6-1513F8273C67}"/>
              </a:ext>
            </a:extLst>
          </p:cNvPr>
          <p:cNvSpPr txBox="1"/>
          <p:nvPr/>
        </p:nvSpPr>
        <p:spPr>
          <a:xfrm>
            <a:off x="3517900" y="5080000"/>
            <a:ext cx="2311400" cy="381000"/>
          </a:xfrm>
          <a:prstGeom prst="rect">
            <a:avLst/>
          </a:prstGeom>
          <a:noFill/>
        </p:spPr>
        <p:txBody>
          <a:bodyPr vertOverflow="overflow" vert="horz" wrap="square" rtlCol="0" anchor="ctr" anchorCtr="0">
            <a:noAutofit/>
          </a:bodyPr>
          <a:lstStyle/>
          <a:p>
            <a:pPr algn="ctr"/>
            <a:r>
              <a:rPr lang="en-US" sz="1500" b="1">
                <a:solidFill>
                  <a:srgbClr val="070F26"/>
                </a:solidFill>
              </a:rPr>
              <a:t>AI &amp; IoT integration</a:t>
            </a:r>
            <a:endParaRPr lang="en-US" sz="1500" b="1" dirty="0" err="1">
              <a:solidFill>
                <a:srgbClr val="070F26"/>
              </a:solidFill>
            </a:endParaRPr>
          </a:p>
        </p:txBody>
      </p:sp>
      <p:sp>
        <p:nvSpPr>
          <p:cNvPr id="24" name="TextBox 23">
            <a:extLst>
              <a:ext uri="{FF2B5EF4-FFF2-40B4-BE49-F238E27FC236}">
                <a16:creationId xmlns:a16="http://schemas.microsoft.com/office/drawing/2014/main" id="{449BD240-C7DC-7846-A387-6BF42C8D6C8F}"/>
              </a:ext>
            </a:extLst>
          </p:cNvPr>
          <p:cNvSpPr txBox="1"/>
          <p:nvPr/>
        </p:nvSpPr>
        <p:spPr>
          <a:xfrm>
            <a:off x="3517900" y="5499100"/>
            <a:ext cx="2311400" cy="609600"/>
          </a:xfrm>
          <a:prstGeom prst="rect">
            <a:avLst/>
          </a:prstGeom>
          <a:noFill/>
        </p:spPr>
        <p:txBody>
          <a:bodyPr vertOverflow="overflow" vert="horz" wrap="square" rtlCol="0" anchor="t" anchorCtr="0">
            <a:noAutofit/>
          </a:bodyPr>
          <a:lstStyle/>
          <a:p>
            <a:pPr algn="ctr"/>
            <a:r>
              <a:rPr lang="en-US" sz="1200">
                <a:solidFill>
                  <a:srgbClr val="2E404D"/>
                </a:solidFill>
              </a:rPr>
              <a:t>Embedded intelligence across services</a:t>
            </a:r>
            <a:endParaRPr lang="en-US" sz="1200" dirty="0" err="1">
              <a:solidFill>
                <a:srgbClr val="2E404D"/>
              </a:solidFill>
            </a:endParaRPr>
          </a:p>
        </p:txBody>
      </p:sp>
      <p:sp>
        <p:nvSpPr>
          <p:cNvPr id="25" name="PriorityCard_2">
            <a:extLst>
              <a:ext uri="{FF2B5EF4-FFF2-40B4-BE49-F238E27FC236}">
                <a16:creationId xmlns:a16="http://schemas.microsoft.com/office/drawing/2014/main" id="{1AA5C52A-FA75-874F-9977-966260412AEE}"/>
              </a:ext>
            </a:extLst>
          </p:cNvPr>
          <p:cNvSpPr/>
          <p:nvPr/>
        </p:nvSpPr>
        <p:spPr>
          <a:xfrm>
            <a:off x="6184900" y="3746500"/>
            <a:ext cx="2667000" cy="2476500"/>
          </a:xfrm>
          <a:prstGeom prst="roundRect">
            <a:avLst/>
          </a:prstGeom>
          <a:solidFill>
            <a:srgbClr val="F4F7FA"/>
          </a:solidFill>
          <a:ln w="9525" cap="flat" cmpd="sng" algn="ctr">
            <a:solidFill>
              <a:srgbClr val="D6DEE6"/>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endParaRPr lang="en-US" dirty="0" err="1"/>
          </a:p>
        </p:txBody>
      </p:sp>
      <p:sp>
        <p:nvSpPr>
          <p:cNvPr id="26" name="TextBox 25">
            <a:extLst>
              <a:ext uri="{FF2B5EF4-FFF2-40B4-BE49-F238E27FC236}">
                <a16:creationId xmlns:a16="http://schemas.microsoft.com/office/drawing/2014/main" id="{C329C89D-F80A-F040-852D-1274A74D5E02}"/>
              </a:ext>
            </a:extLst>
          </p:cNvPr>
          <p:cNvSpPr txBox="1"/>
          <p:nvPr/>
        </p:nvSpPr>
        <p:spPr>
          <a:xfrm>
            <a:off x="6362700" y="5080000"/>
            <a:ext cx="2311400" cy="381000"/>
          </a:xfrm>
          <a:prstGeom prst="rect">
            <a:avLst/>
          </a:prstGeom>
          <a:noFill/>
        </p:spPr>
        <p:txBody>
          <a:bodyPr vertOverflow="overflow" vert="horz" wrap="square" rtlCol="0" anchor="ctr" anchorCtr="0">
            <a:noAutofit/>
          </a:bodyPr>
          <a:lstStyle/>
          <a:p>
            <a:pPr algn="ctr"/>
            <a:r>
              <a:rPr lang="en-US" sz="1500" b="1" dirty="0">
                <a:solidFill>
                  <a:srgbClr val="070F26"/>
                </a:solidFill>
              </a:rPr>
              <a:t>Sustainability</a:t>
            </a:r>
          </a:p>
        </p:txBody>
      </p:sp>
      <p:sp>
        <p:nvSpPr>
          <p:cNvPr id="27" name="TextBox 26">
            <a:extLst>
              <a:ext uri="{FF2B5EF4-FFF2-40B4-BE49-F238E27FC236}">
                <a16:creationId xmlns:a16="http://schemas.microsoft.com/office/drawing/2014/main" id="{2F6A1938-9F1C-FC4B-9F6A-8524108C8C0B}"/>
              </a:ext>
            </a:extLst>
          </p:cNvPr>
          <p:cNvSpPr txBox="1"/>
          <p:nvPr/>
        </p:nvSpPr>
        <p:spPr>
          <a:xfrm>
            <a:off x="6362700" y="5499100"/>
            <a:ext cx="2311400" cy="609600"/>
          </a:xfrm>
          <a:prstGeom prst="rect">
            <a:avLst/>
          </a:prstGeom>
          <a:noFill/>
        </p:spPr>
        <p:txBody>
          <a:bodyPr vertOverflow="overflow" vert="horz" wrap="square" rtlCol="0" anchor="t" anchorCtr="0">
            <a:noAutofit/>
          </a:bodyPr>
          <a:lstStyle/>
          <a:p>
            <a:pPr algn="ctr"/>
            <a:r>
              <a:rPr lang="en-US" sz="1200">
                <a:solidFill>
                  <a:srgbClr val="2E404D"/>
                </a:solidFill>
              </a:rPr>
              <a:t>Carbon neutrality goals and green operations</a:t>
            </a:r>
            <a:endParaRPr lang="en-US" sz="1200" dirty="0" err="1">
              <a:solidFill>
                <a:srgbClr val="2E404D"/>
              </a:solidFill>
            </a:endParaRPr>
          </a:p>
        </p:txBody>
      </p:sp>
      <p:sp>
        <p:nvSpPr>
          <p:cNvPr id="28" name="PriorityCard_3">
            <a:extLst>
              <a:ext uri="{FF2B5EF4-FFF2-40B4-BE49-F238E27FC236}">
                <a16:creationId xmlns:a16="http://schemas.microsoft.com/office/drawing/2014/main" id="{5331A94C-724E-8C40-8847-B8883BBBBC5A}"/>
              </a:ext>
            </a:extLst>
          </p:cNvPr>
          <p:cNvSpPr/>
          <p:nvPr/>
        </p:nvSpPr>
        <p:spPr>
          <a:xfrm>
            <a:off x="9029700" y="3746500"/>
            <a:ext cx="2667000" cy="2476500"/>
          </a:xfrm>
          <a:prstGeom prst="roundRect">
            <a:avLst/>
          </a:prstGeom>
          <a:solidFill>
            <a:srgbClr val="F4F7FA"/>
          </a:solidFill>
          <a:ln w="9525" cap="flat" cmpd="sng" algn="ctr">
            <a:solidFill>
              <a:srgbClr val="D6DEE6"/>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endParaRPr lang="en-US" dirty="0" err="1"/>
          </a:p>
        </p:txBody>
      </p:sp>
      <p:sp>
        <p:nvSpPr>
          <p:cNvPr id="29" name="TextBox 28">
            <a:extLst>
              <a:ext uri="{FF2B5EF4-FFF2-40B4-BE49-F238E27FC236}">
                <a16:creationId xmlns:a16="http://schemas.microsoft.com/office/drawing/2014/main" id="{A65AC10E-DCF0-614D-945B-ACD4E85F82ED}"/>
              </a:ext>
            </a:extLst>
          </p:cNvPr>
          <p:cNvSpPr txBox="1"/>
          <p:nvPr/>
        </p:nvSpPr>
        <p:spPr>
          <a:xfrm>
            <a:off x="9207500" y="5080000"/>
            <a:ext cx="2489200" cy="381000"/>
          </a:xfrm>
          <a:prstGeom prst="rect">
            <a:avLst/>
          </a:prstGeom>
          <a:noFill/>
        </p:spPr>
        <p:txBody>
          <a:bodyPr vertOverflow="overflow" vert="horz" wrap="square" rtlCol="0" anchor="ctr" anchorCtr="0">
            <a:noAutofit/>
          </a:bodyPr>
          <a:lstStyle/>
          <a:p>
            <a:pPr algn="ctr"/>
            <a:r>
              <a:rPr lang="en-US" sz="1500" b="1" dirty="0">
                <a:solidFill>
                  <a:srgbClr val="070F26"/>
                </a:solidFill>
              </a:rPr>
              <a:t>5G &amp; next-gen networks</a:t>
            </a:r>
          </a:p>
        </p:txBody>
      </p:sp>
      <p:sp>
        <p:nvSpPr>
          <p:cNvPr id="30" name="TextBox 29">
            <a:extLst>
              <a:ext uri="{FF2B5EF4-FFF2-40B4-BE49-F238E27FC236}">
                <a16:creationId xmlns:a16="http://schemas.microsoft.com/office/drawing/2014/main" id="{00F17EF4-3DEA-FA46-A908-DC4294E7A474}"/>
              </a:ext>
            </a:extLst>
          </p:cNvPr>
          <p:cNvSpPr txBox="1"/>
          <p:nvPr/>
        </p:nvSpPr>
        <p:spPr>
          <a:xfrm>
            <a:off x="9207500" y="5499100"/>
            <a:ext cx="2311400" cy="609600"/>
          </a:xfrm>
          <a:prstGeom prst="rect">
            <a:avLst/>
          </a:prstGeom>
          <a:noFill/>
        </p:spPr>
        <p:txBody>
          <a:bodyPr vertOverflow="overflow" vert="horz" wrap="square" rtlCol="0" anchor="t" anchorCtr="0">
            <a:noAutofit/>
          </a:bodyPr>
          <a:lstStyle/>
          <a:p>
            <a:pPr algn="ctr"/>
            <a:r>
              <a:rPr lang="en-US" sz="1200">
                <a:solidFill>
                  <a:srgbClr val="2E404D"/>
                </a:solidFill>
              </a:rPr>
              <a:t>Advanced connectivity infrastructure</a:t>
            </a:r>
            <a:endParaRPr lang="en-US" sz="1200" dirty="0" err="1">
              <a:solidFill>
                <a:srgbClr val="2E404D"/>
              </a:solidFill>
            </a:endParaRPr>
          </a:p>
        </p:txBody>
      </p:sp>
      <p:pic>
        <p:nvPicPr>
          <p:cNvPr id="31" name="Graphic 31"/>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447800" y="4064000"/>
            <a:ext cx="762000" cy="762000"/>
          </a:xfrm>
          <a:prstGeom prst="rect">
            <a:avLst/>
          </a:prstGeom>
        </p:spPr>
      </p:pic>
      <p:pic>
        <p:nvPicPr>
          <p:cNvPr id="32" name="Graphic 32"/>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92600" y="4064000"/>
            <a:ext cx="762000" cy="762000"/>
          </a:xfrm>
          <a:prstGeom prst="rect">
            <a:avLst/>
          </a:prstGeom>
        </p:spPr>
      </p:pic>
      <p:pic>
        <p:nvPicPr>
          <p:cNvPr id="33" name="Graphic 33"/>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137400" y="4064000"/>
            <a:ext cx="762000" cy="762000"/>
          </a:xfrm>
          <a:prstGeom prst="rect">
            <a:avLst/>
          </a:prstGeom>
        </p:spPr>
      </p:pic>
      <p:pic>
        <p:nvPicPr>
          <p:cNvPr id="34" name="Graphic 34"/>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982200" y="4064000"/>
            <a:ext cx="762000" cy="762000"/>
          </a:xfrm>
          <a:prstGeom prst="rect">
            <a:avLst/>
          </a:prstGeom>
        </p:spPr>
      </p:pic>
    </p:spTree>
    <p:extLst>
      <p:ext uri="{BB962C8B-B14F-4D97-AF65-F5344CB8AC3E}">
        <p14:creationId xmlns:p14="http://schemas.microsoft.com/office/powerpoint/2010/main" val="819753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26AFE-425E-1FFD-4FB8-624FA0C945B4}"/>
              </a:ext>
            </a:extLst>
          </p:cNvPr>
          <p:cNvSpPr>
            <a:spLocks noGrp="1"/>
          </p:cNvSpPr>
          <p:nvPr>
            <p:ph type="title"/>
          </p:nvPr>
        </p:nvSpPr>
        <p:spPr/>
        <p:txBody>
          <a:bodyPr/>
          <a:lstStyle/>
          <a:p>
            <a:r>
              <a:rPr lang="en-US" dirty="0"/>
              <a:t>QNN: The Processing Engine (Variational Forms, Step 2)</a:t>
            </a:r>
          </a:p>
        </p:txBody>
      </p:sp>
      <p:sp>
        <p:nvSpPr>
          <p:cNvPr id="3" name="Date Placeholder 2">
            <a:extLst>
              <a:ext uri="{FF2B5EF4-FFF2-40B4-BE49-F238E27FC236}">
                <a16:creationId xmlns:a16="http://schemas.microsoft.com/office/drawing/2014/main" id="{52B68D16-BCEA-FC58-CF7D-DFCCEA77C032}"/>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0165927A-C1BD-8E8D-A53B-915C0DA853EF}"/>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94ABD426-0CCC-11CD-F9F9-4474EF626CBE}"/>
              </a:ext>
            </a:extLst>
          </p:cNvPr>
          <p:cNvSpPr>
            <a:spLocks noGrp="1"/>
          </p:cNvSpPr>
          <p:nvPr>
            <p:ph type="sldNum" sz="quarter" idx="12"/>
          </p:nvPr>
        </p:nvSpPr>
        <p:spPr/>
        <p:txBody>
          <a:bodyPr/>
          <a:lstStyle/>
          <a:p>
            <a:pPr algn="ctr"/>
            <a:fld id="{60D39823-8059-4D49-BD26-6D32C31B8621}" type="slidenum">
              <a:rPr lang="en-US" smtClean="0"/>
              <a:pPr algn="ctr"/>
              <a:t>20</a:t>
            </a:fld>
            <a:endParaRPr lang="en-US"/>
          </a:p>
        </p:txBody>
      </p:sp>
      <mc:AlternateContent xmlns:mc="http://schemas.openxmlformats.org/markup-compatibility/2006" xmlns:a14="http://schemas.microsoft.com/office/drawing/2010/main">
        <mc:Choice Requires="a14">
          <p:sp>
            <p:nvSpPr>
              <p:cNvPr id="7" name="Text Placeholder 2">
                <a:extLst>
                  <a:ext uri="{FF2B5EF4-FFF2-40B4-BE49-F238E27FC236}">
                    <a16:creationId xmlns:a16="http://schemas.microsoft.com/office/drawing/2014/main" id="{3BB65123-E81D-C951-3D8E-F2F1C45C5490}"/>
                  </a:ext>
                </a:extLst>
              </p:cNvPr>
              <p:cNvSpPr txBox="1">
                <a:spLocks/>
              </p:cNvSpPr>
              <p:nvPr/>
            </p:nvSpPr>
            <p:spPr>
              <a:xfrm>
                <a:off x="346842" y="1191602"/>
                <a:ext cx="10058400" cy="1128480"/>
              </a:xfrm>
              <a:prstGeom prst="rect">
                <a:avLst/>
              </a:prstGeom>
            </p:spPr>
            <p:txBody>
              <a:bodyPr/>
              <a:lstStyle>
                <a:lvl1pPr marL="227013" indent="-227013"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98513"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20015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712913"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4pPr>
                <a:lvl5pPr marL="211455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0">
                  <a:lnSpc>
                    <a:spcPct val="100000"/>
                  </a:lnSpc>
                  <a:buNone/>
                </a:pPr>
                <a:r>
                  <a:rPr lang="en-US" noProof="1">
                    <a:solidFill>
                      <a:schemeClr val="tx2"/>
                    </a:solidFill>
                  </a:rPr>
                  <a:t>Instead of classical weights, we apply quantum circuits (</a:t>
                </a:r>
                <a:r>
                  <a:rPr lang="en-US" b="1" noProof="1">
                    <a:solidFill>
                      <a:schemeClr val="tx2"/>
                    </a:solidFill>
                  </a:rPr>
                  <a:t>ansatz</a:t>
                </a:r>
                <a:r>
                  <a:rPr lang="en-US" noProof="1">
                    <a:solidFill>
                      <a:schemeClr val="tx2"/>
                    </a:solidFill>
                  </a:rPr>
                  <a:t>) that depend on trainable parameters (</a:t>
                </a:r>
                <a14:m>
                  <m:oMath xmlns:m="http://schemas.openxmlformats.org/officeDocument/2006/math">
                    <m:r>
                      <a:rPr lang="en-US" i="1" noProof="1">
                        <a:solidFill>
                          <a:schemeClr val="tx2"/>
                        </a:solidFill>
                        <a:latin typeface="Cambria Math" panose="02040503050406030204" pitchFamily="18" charset="0"/>
                        <a:ea typeface="Cambria Math" panose="02040503050406030204" pitchFamily="18" charset="0"/>
                      </a:rPr>
                      <m:t>𝜃</m:t>
                    </m:r>
                  </m:oMath>
                </a14:m>
                <a:r>
                  <a:rPr lang="en-US" noProof="1">
                    <a:solidFill>
                      <a:schemeClr val="tx2"/>
                    </a:solidFill>
                  </a:rPr>
                  <a:t>). The </a:t>
                </a:r>
                <a14:m>
                  <m:oMath xmlns:m="http://schemas.openxmlformats.org/officeDocument/2006/math">
                    <m:r>
                      <a:rPr lang="en-US" i="1" noProof="1">
                        <a:solidFill>
                          <a:schemeClr val="tx2"/>
                        </a:solidFill>
                        <a:latin typeface="Cambria Math" panose="02040503050406030204" pitchFamily="18" charset="0"/>
                        <a:ea typeface="Cambria Math" panose="02040503050406030204" pitchFamily="18" charset="0"/>
                      </a:rPr>
                      <m:t>𝜃</m:t>
                    </m:r>
                  </m:oMath>
                </a14:m>
                <a:r>
                  <a:rPr lang="en-US" noProof="1">
                    <a:solidFill>
                      <a:schemeClr val="tx2"/>
                    </a:solidFill>
                  </a:rPr>
                  <a:t> parameters are updated as the model is trained.</a:t>
                </a:r>
              </a:p>
            </p:txBody>
          </p:sp>
        </mc:Choice>
        <mc:Fallback xmlns="">
          <p:sp>
            <p:nvSpPr>
              <p:cNvPr id="7" name="Text Placeholder 2">
                <a:extLst>
                  <a:ext uri="{FF2B5EF4-FFF2-40B4-BE49-F238E27FC236}">
                    <a16:creationId xmlns:a16="http://schemas.microsoft.com/office/drawing/2014/main" id="{3BB65123-E81D-C951-3D8E-F2F1C45C5490}"/>
                  </a:ext>
                </a:extLst>
              </p:cNvPr>
              <p:cNvSpPr txBox="1">
                <a:spLocks noRot="1" noChangeAspect="1" noMove="1" noResize="1" noEditPoints="1" noAdjustHandles="1" noChangeArrowheads="1" noChangeShapeType="1" noTextEdit="1"/>
              </p:cNvSpPr>
              <p:nvPr/>
            </p:nvSpPr>
            <p:spPr>
              <a:xfrm>
                <a:off x="346842" y="1191602"/>
                <a:ext cx="10058400" cy="1128480"/>
              </a:xfrm>
              <a:prstGeom prst="rect">
                <a:avLst/>
              </a:prstGeom>
              <a:blipFill>
                <a:blip r:embed="rId2"/>
                <a:stretch>
                  <a:fillRect t="-2222"/>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8C0788BE-A13F-747E-9CCB-28E500FD502D}"/>
              </a:ext>
            </a:extLst>
          </p:cNvPr>
          <p:cNvPicPr>
            <a:picLocks noChangeAspect="1"/>
          </p:cNvPicPr>
          <p:nvPr/>
        </p:nvPicPr>
        <p:blipFill>
          <a:blip r:embed="rId3"/>
          <a:stretch>
            <a:fillRect/>
          </a:stretch>
        </p:blipFill>
        <p:spPr>
          <a:xfrm>
            <a:off x="2435230" y="2008673"/>
            <a:ext cx="6796023" cy="3167638"/>
          </a:xfrm>
          <a:prstGeom prst="rect">
            <a:avLst/>
          </a:prstGeom>
        </p:spPr>
      </p:pic>
      <p:sp>
        <p:nvSpPr>
          <p:cNvPr id="9" name="Text Placeholder 2">
            <a:extLst>
              <a:ext uri="{FF2B5EF4-FFF2-40B4-BE49-F238E27FC236}">
                <a16:creationId xmlns:a16="http://schemas.microsoft.com/office/drawing/2014/main" id="{B0B5011F-D0FF-862C-AC25-5976CD0297A7}"/>
              </a:ext>
            </a:extLst>
          </p:cNvPr>
          <p:cNvSpPr txBox="1">
            <a:spLocks/>
          </p:cNvSpPr>
          <p:nvPr/>
        </p:nvSpPr>
        <p:spPr bwMode="auto">
          <a:xfrm>
            <a:off x="1021338" y="5322370"/>
            <a:ext cx="4475299" cy="1128480"/>
          </a:xfrm>
          <a:prstGeom prst="rect">
            <a:avLst/>
          </a:prstGeom>
          <a:noFill/>
          <a:ln>
            <a:noFill/>
          </a:ln>
        </p:spPr>
        <p:txBody>
          <a:bodyPr spcFirstLastPara="1" vert="horz" wrap="square" lIns="0" tIns="0" rIns="0" bIns="0" rtlCol="0" anchor="t" anchorCtr="0">
            <a:noAutofit/>
          </a:bodyPr>
          <a:lstStyle>
            <a:lvl1pPr marL="457200" lvl="0" indent="-228600" algn="just" defTabSz="914400">
              <a:lnSpc>
                <a:spcPct val="150000"/>
              </a:lnSpc>
              <a:spcBef>
                <a:spcPts val="0"/>
              </a:spcBef>
              <a:spcAft>
                <a:spcPts val="0"/>
              </a:spcAft>
              <a:buClr>
                <a:schemeClr val="dk1"/>
              </a:buClr>
              <a:buSzPts val="1500"/>
              <a:buFont typeface="Arial"/>
              <a:buNone/>
              <a:defRPr sz="1500" u="none">
                <a:solidFill>
                  <a:schemeClr val="dk1"/>
                </a:solidFill>
                <a:latin typeface="+mn-lt"/>
                <a:ea typeface="+mn-ea"/>
                <a:cs typeface="+mn-cs"/>
              </a:defRPr>
            </a:lvl1pPr>
            <a:lvl2pPr marL="914400" lvl="1" indent="-228600" algn="l" defTabSz="914400">
              <a:lnSpc>
                <a:spcPct val="90000"/>
              </a:lnSpc>
              <a:spcBef>
                <a:spcPts val="500"/>
              </a:spcBef>
              <a:spcAft>
                <a:spcPts val="0"/>
              </a:spcAft>
              <a:buClr>
                <a:schemeClr val="dk1"/>
              </a:buClr>
              <a:buSzPts val="1400"/>
              <a:buFont typeface="Arial"/>
              <a:buNone/>
              <a:defRPr sz="1400">
                <a:solidFill>
                  <a:schemeClr val="tx1"/>
                </a:solidFill>
                <a:latin typeface="+mn-lt"/>
                <a:ea typeface="+mn-ea"/>
                <a:cs typeface="+mn-cs"/>
              </a:defRPr>
            </a:lvl2pPr>
            <a:lvl3pPr marL="1371600" lvl="2" indent="-228600" algn="l" defTabSz="914400">
              <a:lnSpc>
                <a:spcPct val="90000"/>
              </a:lnSpc>
              <a:spcBef>
                <a:spcPts val="500"/>
              </a:spcBef>
              <a:spcAft>
                <a:spcPts val="0"/>
              </a:spcAft>
              <a:buClr>
                <a:schemeClr val="dk1"/>
              </a:buClr>
              <a:buSzPts val="1200"/>
              <a:buFont typeface="Arial"/>
              <a:buNone/>
              <a:defRPr sz="1200">
                <a:solidFill>
                  <a:schemeClr val="tx1"/>
                </a:solidFill>
                <a:latin typeface="+mn-lt"/>
                <a:ea typeface="+mn-ea"/>
                <a:cs typeface="+mn-cs"/>
              </a:defRPr>
            </a:lvl3pPr>
            <a:lvl4pPr marL="1828800" lvl="3" indent="-228600" algn="l" defTabSz="914400">
              <a:lnSpc>
                <a:spcPct val="90000"/>
              </a:lnSpc>
              <a:spcBef>
                <a:spcPts val="500"/>
              </a:spcBef>
              <a:spcAft>
                <a:spcPts val="0"/>
              </a:spcAft>
              <a:buClr>
                <a:schemeClr val="dk1"/>
              </a:buClr>
              <a:buSzPts val="1000"/>
              <a:buFont typeface="Arial"/>
              <a:buNone/>
              <a:defRPr sz="1000">
                <a:solidFill>
                  <a:schemeClr val="tx1"/>
                </a:solidFill>
                <a:latin typeface="+mn-lt"/>
                <a:ea typeface="+mn-ea"/>
                <a:cs typeface="+mn-cs"/>
              </a:defRPr>
            </a:lvl4pPr>
            <a:lvl5pPr marL="2286000" lvl="4" indent="-228600" algn="l" defTabSz="914400">
              <a:lnSpc>
                <a:spcPct val="90000"/>
              </a:lnSpc>
              <a:spcBef>
                <a:spcPts val="500"/>
              </a:spcBef>
              <a:spcAft>
                <a:spcPts val="0"/>
              </a:spcAft>
              <a:buClr>
                <a:schemeClr val="dk1"/>
              </a:buClr>
              <a:buSzPts val="1000"/>
              <a:buFont typeface="Arial"/>
              <a:buNone/>
              <a:defRPr sz="1000">
                <a:solidFill>
                  <a:schemeClr val="tx1"/>
                </a:solidFill>
                <a:latin typeface="+mn-lt"/>
                <a:ea typeface="+mn-ea"/>
                <a:cs typeface="+mn-cs"/>
              </a:defRPr>
            </a:lvl5pPr>
            <a:lvl6pPr marL="2743200" lvl="5" indent="-228600" algn="l" defTabSz="914400">
              <a:lnSpc>
                <a:spcPct val="90000"/>
              </a:lnSpc>
              <a:spcBef>
                <a:spcPts val="500"/>
              </a:spcBef>
              <a:spcAft>
                <a:spcPts val="0"/>
              </a:spcAft>
              <a:buClr>
                <a:schemeClr val="dk1"/>
              </a:buClr>
              <a:buSzPts val="1000"/>
              <a:buFont typeface="Arial"/>
              <a:buNone/>
              <a:defRPr sz="1000">
                <a:solidFill>
                  <a:schemeClr val="tx1"/>
                </a:solidFill>
                <a:latin typeface="+mn-lt"/>
                <a:ea typeface="+mn-ea"/>
                <a:cs typeface="+mn-cs"/>
              </a:defRPr>
            </a:lvl6pPr>
            <a:lvl7pPr marL="3200400" lvl="6" indent="-228600" algn="l" defTabSz="914400">
              <a:lnSpc>
                <a:spcPct val="90000"/>
              </a:lnSpc>
              <a:spcBef>
                <a:spcPts val="500"/>
              </a:spcBef>
              <a:spcAft>
                <a:spcPts val="0"/>
              </a:spcAft>
              <a:buClr>
                <a:schemeClr val="dk1"/>
              </a:buClr>
              <a:buSzPts val="1000"/>
              <a:buFont typeface="Arial"/>
              <a:buNone/>
              <a:defRPr sz="1000">
                <a:solidFill>
                  <a:schemeClr val="tx1"/>
                </a:solidFill>
                <a:latin typeface="+mn-lt"/>
                <a:ea typeface="+mn-ea"/>
                <a:cs typeface="+mn-cs"/>
              </a:defRPr>
            </a:lvl7pPr>
            <a:lvl8pPr marL="3657600" lvl="7" indent="-228600" algn="l" defTabSz="914400">
              <a:lnSpc>
                <a:spcPct val="90000"/>
              </a:lnSpc>
              <a:spcBef>
                <a:spcPts val="500"/>
              </a:spcBef>
              <a:spcAft>
                <a:spcPts val="0"/>
              </a:spcAft>
              <a:buClr>
                <a:schemeClr val="dk1"/>
              </a:buClr>
              <a:buSzPts val="1000"/>
              <a:buFont typeface="Arial"/>
              <a:buNone/>
              <a:defRPr sz="1000">
                <a:solidFill>
                  <a:schemeClr val="tx1"/>
                </a:solidFill>
                <a:latin typeface="+mn-lt"/>
                <a:ea typeface="+mn-ea"/>
                <a:cs typeface="+mn-cs"/>
              </a:defRPr>
            </a:lvl8pPr>
            <a:lvl9pPr marL="4114800" lvl="8" indent="-228600" algn="l" defTabSz="914400">
              <a:lnSpc>
                <a:spcPct val="90000"/>
              </a:lnSpc>
              <a:spcBef>
                <a:spcPts val="500"/>
              </a:spcBef>
              <a:spcAft>
                <a:spcPts val="0"/>
              </a:spcAft>
              <a:buClr>
                <a:schemeClr val="dk1"/>
              </a:buClr>
              <a:buSzPts val="1000"/>
              <a:buFont typeface="Arial"/>
              <a:buNone/>
              <a:defRPr sz="1000">
                <a:solidFill>
                  <a:schemeClr val="tx1"/>
                </a:solidFill>
                <a:latin typeface="+mn-lt"/>
                <a:ea typeface="+mn-ea"/>
                <a:cs typeface="+mn-cs"/>
              </a:defRPr>
            </a:lvl9pPr>
          </a:lstStyle>
          <a:p>
            <a:pPr marL="228600" indent="0" algn="l">
              <a:lnSpc>
                <a:spcPct val="100000"/>
              </a:lnSpc>
              <a:spcAft>
                <a:spcPts val="1200"/>
              </a:spcAft>
            </a:pPr>
            <a:r>
              <a:rPr lang="en-US" sz="2000" b="1" noProof="1">
                <a:solidFill>
                  <a:schemeClr val="tx2"/>
                </a:solidFill>
              </a:rPr>
              <a:t>Rotation gates</a:t>
            </a:r>
            <a:r>
              <a:rPr lang="en-US" sz="2000" noProof="1">
                <a:solidFill>
                  <a:schemeClr val="tx2"/>
                </a:solidFill>
              </a:rPr>
              <a:t>: adjust the state of individual qubits using independent parameters.</a:t>
            </a:r>
          </a:p>
        </p:txBody>
      </p:sp>
      <p:sp>
        <p:nvSpPr>
          <p:cNvPr id="6" name="TextBox 5">
            <a:extLst>
              <a:ext uri="{FF2B5EF4-FFF2-40B4-BE49-F238E27FC236}">
                <a16:creationId xmlns:a16="http://schemas.microsoft.com/office/drawing/2014/main" id="{11A4976C-422A-A7A4-67A3-87A19D9BDEAA}"/>
              </a:ext>
            </a:extLst>
          </p:cNvPr>
          <p:cNvSpPr txBox="1"/>
          <p:nvPr/>
        </p:nvSpPr>
        <p:spPr>
          <a:xfrm>
            <a:off x="6502138" y="5322370"/>
            <a:ext cx="3722517" cy="523220"/>
          </a:xfrm>
          <a:prstGeom prst="rect">
            <a:avLst/>
          </a:prstGeom>
          <a:noFill/>
        </p:spPr>
        <p:txBody>
          <a:bodyPr wrap="square" rtlCol="0">
            <a:spAutoFit/>
          </a:bodyPr>
          <a:lstStyle/>
          <a:p>
            <a:r>
              <a:rPr lang="en-US" sz="1400" i="1" dirty="0">
                <a:solidFill>
                  <a:schemeClr val="tx2"/>
                </a:solidFill>
              </a:rPr>
              <a:t>Two-local variational form on four qubits and two repetitions.</a:t>
            </a:r>
          </a:p>
        </p:txBody>
      </p:sp>
    </p:spTree>
    <p:extLst>
      <p:ext uri="{BB962C8B-B14F-4D97-AF65-F5344CB8AC3E}">
        <p14:creationId xmlns:p14="http://schemas.microsoft.com/office/powerpoint/2010/main" val="2982276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9554C-8882-AABF-219A-351FA9B4CB38}"/>
              </a:ext>
            </a:extLst>
          </p:cNvPr>
          <p:cNvSpPr>
            <a:spLocks noGrp="1"/>
          </p:cNvSpPr>
          <p:nvPr>
            <p:ph type="title"/>
          </p:nvPr>
        </p:nvSpPr>
        <p:spPr/>
        <p:txBody>
          <a:bodyPr/>
          <a:lstStyle/>
          <a:p>
            <a:r>
              <a:rPr lang="en-US" dirty="0"/>
              <a:t>QNN: Extracting the Classical Output (Step 3)</a:t>
            </a:r>
          </a:p>
        </p:txBody>
      </p:sp>
      <p:sp>
        <p:nvSpPr>
          <p:cNvPr id="3" name="Date Placeholder 2">
            <a:extLst>
              <a:ext uri="{FF2B5EF4-FFF2-40B4-BE49-F238E27FC236}">
                <a16:creationId xmlns:a16="http://schemas.microsoft.com/office/drawing/2014/main" id="{D91D925F-D16A-D63B-4362-A2C5D141324D}"/>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0FE8273D-3C6E-262A-CB9E-4F05BB0BF45F}"/>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C574DF36-7556-868F-C86B-AAFA377C99B2}"/>
              </a:ext>
            </a:extLst>
          </p:cNvPr>
          <p:cNvSpPr>
            <a:spLocks noGrp="1"/>
          </p:cNvSpPr>
          <p:nvPr>
            <p:ph type="sldNum" sz="quarter" idx="12"/>
          </p:nvPr>
        </p:nvSpPr>
        <p:spPr/>
        <p:txBody>
          <a:bodyPr/>
          <a:lstStyle/>
          <a:p>
            <a:pPr algn="ctr"/>
            <a:fld id="{60D39823-8059-4D49-BD26-6D32C31B8621}" type="slidenum">
              <a:rPr lang="en-US" smtClean="0"/>
              <a:pPr algn="ctr"/>
              <a:t>21</a:t>
            </a:fld>
            <a:endParaRPr lang="en-US"/>
          </a:p>
        </p:txBody>
      </p:sp>
      <p:pic>
        <p:nvPicPr>
          <p:cNvPr id="7" name="Picture 2">
            <a:extLst>
              <a:ext uri="{FF2B5EF4-FFF2-40B4-BE49-F238E27FC236}">
                <a16:creationId xmlns:a16="http://schemas.microsoft.com/office/drawing/2014/main" id="{F423C8EA-9E49-381D-9A8D-D9774491F62C}"/>
              </a:ext>
            </a:extLst>
          </p:cNvPr>
          <p:cNvPicPr>
            <a:picLocks noChangeAspect="1"/>
          </p:cNvPicPr>
          <p:nvPr/>
        </p:nvPicPr>
        <p:blipFill>
          <a:blip r:embed="rId3"/>
          <a:srcRect t="31081" b="12229"/>
          <a:stretch>
            <a:fillRect/>
          </a:stretch>
        </p:blipFill>
        <p:spPr>
          <a:xfrm>
            <a:off x="381000" y="1203780"/>
            <a:ext cx="11245070" cy="3556000"/>
          </a:xfrm>
          <a:prstGeom prst="rect">
            <a:avLst/>
          </a:prstGeom>
        </p:spPr>
      </p:pic>
      <p:sp>
        <p:nvSpPr>
          <p:cNvPr id="8" name="Text Placeholder 2">
            <a:extLst>
              <a:ext uri="{FF2B5EF4-FFF2-40B4-BE49-F238E27FC236}">
                <a16:creationId xmlns:a16="http://schemas.microsoft.com/office/drawing/2014/main" id="{5BCC5DA9-DFD5-E8A8-AF46-CE4D7F503F24}"/>
              </a:ext>
            </a:extLst>
          </p:cNvPr>
          <p:cNvSpPr txBox="1">
            <a:spLocks/>
          </p:cNvSpPr>
          <p:nvPr/>
        </p:nvSpPr>
        <p:spPr>
          <a:xfrm>
            <a:off x="1781878" y="5125360"/>
            <a:ext cx="8332745" cy="1128480"/>
          </a:xfrm>
          <a:prstGeom prst="rect">
            <a:avLst/>
          </a:prstGeom>
        </p:spPr>
        <p:txBody>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indent="0">
              <a:lnSpc>
                <a:spcPct val="100000"/>
              </a:lnSpc>
              <a:spcAft>
                <a:spcPts val="1200"/>
              </a:spcAft>
              <a:buFont typeface="Arial"/>
              <a:buNone/>
            </a:pPr>
            <a:r>
              <a:rPr lang="en-US" sz="2000" kern="0" noProof="1">
                <a:solidFill>
                  <a:prstClr val="black"/>
                </a:solidFill>
                <a:latin typeface="Open Sans"/>
                <a:cs typeface="Arial"/>
              </a:rPr>
              <a:t>We need to extract a classical numerical value from the transformed quantum state by measuring an observable quantity (Hermitian operator).</a:t>
            </a:r>
          </a:p>
        </p:txBody>
      </p:sp>
    </p:spTree>
    <p:extLst>
      <p:ext uri="{BB962C8B-B14F-4D97-AF65-F5344CB8AC3E}">
        <p14:creationId xmlns:p14="http://schemas.microsoft.com/office/powerpoint/2010/main" val="2988760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2150-0E57-CB6F-1AE5-012514663BAC}"/>
              </a:ext>
            </a:extLst>
          </p:cNvPr>
          <p:cNvSpPr>
            <a:spLocks noGrp="1"/>
          </p:cNvSpPr>
          <p:nvPr>
            <p:ph type="title"/>
          </p:nvPr>
        </p:nvSpPr>
        <p:spPr/>
        <p:txBody>
          <a:bodyPr/>
          <a:lstStyle/>
          <a:p>
            <a:r>
              <a:rPr lang="en-US">
                <a:latin typeface="Georgia"/>
              </a:rPr>
              <a:t>Hybrid Neural Networks</a:t>
            </a:r>
            <a:endParaRPr lang="en-US"/>
          </a:p>
        </p:txBody>
      </p:sp>
      <p:sp>
        <p:nvSpPr>
          <p:cNvPr id="4" name="Footer Placeholder 3">
            <a:extLst>
              <a:ext uri="{FF2B5EF4-FFF2-40B4-BE49-F238E27FC236}">
                <a16:creationId xmlns:a16="http://schemas.microsoft.com/office/drawing/2014/main" id="{AEB98550-D9B1-106B-68FC-CD89646C59B4}"/>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25651755-7C6F-A559-28BD-E0292F9DA5D6}"/>
              </a:ext>
            </a:extLst>
          </p:cNvPr>
          <p:cNvSpPr>
            <a:spLocks noGrp="1"/>
          </p:cNvSpPr>
          <p:nvPr>
            <p:ph type="sldNum" sz="quarter" idx="12"/>
          </p:nvPr>
        </p:nvSpPr>
        <p:spPr/>
        <p:txBody>
          <a:bodyPr/>
          <a:lstStyle/>
          <a:p>
            <a:pPr algn="ctr"/>
            <a:fld id="{60D39823-8059-4D49-BD26-6D32C31B8621}" type="slidenum">
              <a:rPr lang="en-US" smtClean="0"/>
              <a:pPr algn="ctr"/>
              <a:t>22</a:t>
            </a:fld>
            <a:endParaRPr lang="en-US"/>
          </a:p>
        </p:txBody>
      </p:sp>
      <p:sp>
        <p:nvSpPr>
          <p:cNvPr id="18" name="Rectangle 17">
            <a:extLst>
              <a:ext uri="{FF2B5EF4-FFF2-40B4-BE49-F238E27FC236}">
                <a16:creationId xmlns:a16="http://schemas.microsoft.com/office/drawing/2014/main" id="{EC361678-1261-7AF8-F93C-C8354240DEED}"/>
              </a:ext>
            </a:extLst>
          </p:cNvPr>
          <p:cNvSpPr/>
          <p:nvPr/>
        </p:nvSpPr>
        <p:spPr>
          <a:xfrm>
            <a:off x="629483" y="1610686"/>
            <a:ext cx="2604300" cy="2421466"/>
          </a:xfrm>
          <a:prstGeom prst="rect">
            <a:avLst/>
          </a:prstGeom>
          <a:solidFill>
            <a:srgbClr val="5B9BD5">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Open Sans"/>
              <a:cs typeface="Arial"/>
            </a:endParaRPr>
          </a:p>
        </p:txBody>
      </p:sp>
      <p:sp>
        <p:nvSpPr>
          <p:cNvPr id="19" name="TextBox 18">
            <a:extLst>
              <a:ext uri="{FF2B5EF4-FFF2-40B4-BE49-F238E27FC236}">
                <a16:creationId xmlns:a16="http://schemas.microsoft.com/office/drawing/2014/main" id="{62F9BFC6-5B94-4069-B8A2-DCB03C4E3E82}"/>
              </a:ext>
            </a:extLst>
          </p:cNvPr>
          <p:cNvSpPr txBox="1"/>
          <p:nvPr/>
        </p:nvSpPr>
        <p:spPr>
          <a:xfrm>
            <a:off x="1313000" y="1858224"/>
            <a:ext cx="1282722" cy="707886"/>
          </a:xfrm>
          <a:prstGeom prst="rect">
            <a:avLst/>
          </a:prstGeom>
          <a:noFill/>
        </p:spPr>
        <p:txBody>
          <a:bodyPr wrap="none" rtlCol="0">
            <a:spAutoFit/>
          </a:bodyPr>
          <a:lstStyle/>
          <a:p>
            <a:pPr algn="ctr"/>
            <a:r>
              <a:rPr lang="en-US" sz="2000" b="1" kern="0" noProof="1">
                <a:solidFill>
                  <a:prstClr val="black"/>
                </a:solidFill>
                <a:latin typeface="Open Sans"/>
                <a:cs typeface="Arial"/>
              </a:rPr>
              <a:t>Classical</a:t>
            </a:r>
            <a:br>
              <a:rPr lang="en-US" sz="2000" b="1" kern="0" noProof="1">
                <a:solidFill>
                  <a:prstClr val="black"/>
                </a:solidFill>
                <a:latin typeface="Open Sans"/>
                <a:cs typeface="Arial"/>
              </a:rPr>
            </a:br>
            <a:r>
              <a:rPr lang="en-US" sz="2000" b="1" kern="0" noProof="1">
                <a:solidFill>
                  <a:prstClr val="black"/>
                </a:solidFill>
                <a:latin typeface="Open Sans"/>
                <a:cs typeface="Arial"/>
              </a:rPr>
              <a:t>Input</a:t>
            </a:r>
          </a:p>
        </p:txBody>
      </p:sp>
      <p:sp>
        <p:nvSpPr>
          <p:cNvPr id="20" name="TextBox 19">
            <a:extLst>
              <a:ext uri="{FF2B5EF4-FFF2-40B4-BE49-F238E27FC236}">
                <a16:creationId xmlns:a16="http://schemas.microsoft.com/office/drawing/2014/main" id="{EDCB38CA-AAC2-002B-7E9B-2471297C95CF}"/>
              </a:ext>
            </a:extLst>
          </p:cNvPr>
          <p:cNvSpPr txBox="1"/>
          <p:nvPr/>
        </p:nvSpPr>
        <p:spPr>
          <a:xfrm>
            <a:off x="611686" y="2912783"/>
            <a:ext cx="2685351" cy="646331"/>
          </a:xfrm>
          <a:prstGeom prst="rect">
            <a:avLst/>
          </a:prstGeom>
          <a:noFill/>
        </p:spPr>
        <p:txBody>
          <a:bodyPr wrap="none" rtlCol="0">
            <a:spAutoFit/>
          </a:bodyPr>
          <a:lstStyle/>
          <a:p>
            <a:pPr algn="ctr"/>
            <a:r>
              <a:rPr lang="en-US" kern="0" noProof="1">
                <a:solidFill>
                  <a:prstClr val="black"/>
                </a:solidFill>
                <a:latin typeface="Open Sans"/>
                <a:cs typeface="Arial"/>
              </a:rPr>
              <a:t>Classical layers process</a:t>
            </a:r>
            <a:br>
              <a:rPr lang="en-US" kern="0" noProof="1">
                <a:solidFill>
                  <a:prstClr val="black"/>
                </a:solidFill>
                <a:latin typeface="Open Sans"/>
                <a:cs typeface="Arial"/>
              </a:rPr>
            </a:br>
            <a:r>
              <a:rPr lang="en-US" kern="0" noProof="1">
                <a:solidFill>
                  <a:prstClr val="black"/>
                </a:solidFill>
                <a:latin typeface="Open Sans"/>
                <a:cs typeface="Arial"/>
              </a:rPr>
              <a:t>the input data.</a:t>
            </a:r>
          </a:p>
        </p:txBody>
      </p:sp>
      <p:sp>
        <p:nvSpPr>
          <p:cNvPr id="21" name="Rectangle 20">
            <a:extLst>
              <a:ext uri="{FF2B5EF4-FFF2-40B4-BE49-F238E27FC236}">
                <a16:creationId xmlns:a16="http://schemas.microsoft.com/office/drawing/2014/main" id="{00BB972F-AAF3-7EBF-0A09-C690F8A4A61C}"/>
              </a:ext>
            </a:extLst>
          </p:cNvPr>
          <p:cNvSpPr/>
          <p:nvPr/>
        </p:nvSpPr>
        <p:spPr>
          <a:xfrm>
            <a:off x="4742852" y="1610686"/>
            <a:ext cx="2744662" cy="2421466"/>
          </a:xfrm>
          <a:prstGeom prst="rect">
            <a:avLst/>
          </a:prstGeom>
          <a:solidFill>
            <a:srgbClr val="ED7D31">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Open Sans"/>
              <a:cs typeface="Arial"/>
            </a:endParaRPr>
          </a:p>
        </p:txBody>
      </p:sp>
      <p:sp>
        <p:nvSpPr>
          <p:cNvPr id="22" name="TextBox 21">
            <a:extLst>
              <a:ext uri="{FF2B5EF4-FFF2-40B4-BE49-F238E27FC236}">
                <a16:creationId xmlns:a16="http://schemas.microsoft.com/office/drawing/2014/main" id="{96A7250E-D69B-C4EE-501F-8416C1F20475}"/>
              </a:ext>
            </a:extLst>
          </p:cNvPr>
          <p:cNvSpPr txBox="1"/>
          <p:nvPr/>
        </p:nvSpPr>
        <p:spPr>
          <a:xfrm>
            <a:off x="4938252" y="1858224"/>
            <a:ext cx="2193229" cy="400110"/>
          </a:xfrm>
          <a:prstGeom prst="rect">
            <a:avLst/>
          </a:prstGeom>
          <a:noFill/>
        </p:spPr>
        <p:txBody>
          <a:bodyPr wrap="none" rtlCol="0">
            <a:spAutoFit/>
          </a:bodyPr>
          <a:lstStyle/>
          <a:p>
            <a:pPr algn="ctr"/>
            <a:r>
              <a:rPr lang="en-US" sz="2000" b="1" kern="0" noProof="1">
                <a:solidFill>
                  <a:prstClr val="black"/>
                </a:solidFill>
                <a:latin typeface="Open Sans"/>
                <a:cs typeface="Arial"/>
              </a:rPr>
              <a:t>Quantum Layer</a:t>
            </a:r>
          </a:p>
        </p:txBody>
      </p:sp>
      <p:sp>
        <p:nvSpPr>
          <p:cNvPr id="23" name="TextBox 22">
            <a:extLst>
              <a:ext uri="{FF2B5EF4-FFF2-40B4-BE49-F238E27FC236}">
                <a16:creationId xmlns:a16="http://schemas.microsoft.com/office/drawing/2014/main" id="{1D70FBDE-FBB4-A112-8EAD-91975309A873}"/>
              </a:ext>
            </a:extLst>
          </p:cNvPr>
          <p:cNvSpPr txBox="1"/>
          <p:nvPr/>
        </p:nvSpPr>
        <p:spPr>
          <a:xfrm>
            <a:off x="4815620" y="2814834"/>
            <a:ext cx="2438488" cy="1200329"/>
          </a:xfrm>
          <a:prstGeom prst="rect">
            <a:avLst/>
          </a:prstGeom>
          <a:noFill/>
        </p:spPr>
        <p:txBody>
          <a:bodyPr wrap="none" rtlCol="0">
            <a:spAutoFit/>
          </a:bodyPr>
          <a:lstStyle/>
          <a:p>
            <a:pPr algn="ctr"/>
            <a:r>
              <a:rPr lang="en-US" kern="0" noProof="1">
                <a:solidFill>
                  <a:prstClr val="black"/>
                </a:solidFill>
                <a:latin typeface="Open Sans"/>
                <a:cs typeface="Arial"/>
              </a:rPr>
              <a:t>A parameterized </a:t>
            </a:r>
            <a:br>
              <a:rPr lang="en-US" kern="0" noProof="1">
                <a:solidFill>
                  <a:prstClr val="black"/>
                </a:solidFill>
                <a:latin typeface="Open Sans"/>
                <a:cs typeface="Arial"/>
              </a:rPr>
            </a:br>
            <a:r>
              <a:rPr lang="en-US" kern="0" noProof="1">
                <a:solidFill>
                  <a:prstClr val="black"/>
                </a:solidFill>
                <a:latin typeface="Open Sans"/>
                <a:cs typeface="Arial"/>
              </a:rPr>
              <a:t>quantum circuit that </a:t>
            </a:r>
            <a:br>
              <a:rPr lang="en-US" kern="0" noProof="1">
                <a:solidFill>
                  <a:prstClr val="black"/>
                </a:solidFill>
                <a:latin typeface="Open Sans"/>
                <a:cs typeface="Arial"/>
              </a:rPr>
            </a:br>
            <a:r>
              <a:rPr lang="en-US" kern="0" noProof="1">
                <a:solidFill>
                  <a:prstClr val="black"/>
                </a:solidFill>
                <a:latin typeface="Open Sans"/>
                <a:cs typeface="Arial"/>
              </a:rPr>
              <a:t>behaves as</a:t>
            </a:r>
            <a:br>
              <a:rPr lang="en-US" kern="0" noProof="1">
                <a:solidFill>
                  <a:prstClr val="black"/>
                </a:solidFill>
                <a:latin typeface="Open Sans"/>
                <a:cs typeface="Arial"/>
              </a:rPr>
            </a:br>
            <a:r>
              <a:rPr lang="en-US" kern="0" noProof="1">
                <a:solidFill>
                  <a:prstClr val="black"/>
                </a:solidFill>
                <a:latin typeface="Open Sans"/>
                <a:cs typeface="Arial"/>
              </a:rPr>
              <a:t>a classical layer.</a:t>
            </a:r>
          </a:p>
        </p:txBody>
      </p:sp>
      <p:sp>
        <p:nvSpPr>
          <p:cNvPr id="24" name="Rectangle 23">
            <a:extLst>
              <a:ext uri="{FF2B5EF4-FFF2-40B4-BE49-F238E27FC236}">
                <a16:creationId xmlns:a16="http://schemas.microsoft.com/office/drawing/2014/main" id="{520718DA-E163-917A-E114-D7D7180A4FF1}"/>
              </a:ext>
            </a:extLst>
          </p:cNvPr>
          <p:cNvSpPr/>
          <p:nvPr/>
        </p:nvSpPr>
        <p:spPr>
          <a:xfrm>
            <a:off x="8820873" y="1610686"/>
            <a:ext cx="2488537" cy="2421466"/>
          </a:xfrm>
          <a:prstGeom prst="rect">
            <a:avLst/>
          </a:prstGeom>
          <a:solidFill>
            <a:srgbClr val="5B9BD5">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Open Sans"/>
              <a:cs typeface="Arial"/>
            </a:endParaRPr>
          </a:p>
        </p:txBody>
      </p:sp>
      <p:sp>
        <p:nvSpPr>
          <p:cNvPr id="25" name="TextBox 24">
            <a:extLst>
              <a:ext uri="{FF2B5EF4-FFF2-40B4-BE49-F238E27FC236}">
                <a16:creationId xmlns:a16="http://schemas.microsoft.com/office/drawing/2014/main" id="{B151FEC9-9134-012E-663B-94EBACF35648}"/>
              </a:ext>
            </a:extLst>
          </p:cNvPr>
          <p:cNvSpPr txBox="1"/>
          <p:nvPr/>
        </p:nvSpPr>
        <p:spPr>
          <a:xfrm>
            <a:off x="9462423" y="1858224"/>
            <a:ext cx="1282722" cy="707886"/>
          </a:xfrm>
          <a:prstGeom prst="rect">
            <a:avLst/>
          </a:prstGeom>
          <a:noFill/>
        </p:spPr>
        <p:txBody>
          <a:bodyPr wrap="none" rtlCol="0">
            <a:spAutoFit/>
          </a:bodyPr>
          <a:lstStyle/>
          <a:p>
            <a:pPr algn="ctr"/>
            <a:r>
              <a:rPr lang="en-US" sz="2000" b="1" kern="0" noProof="1">
                <a:solidFill>
                  <a:prstClr val="black"/>
                </a:solidFill>
                <a:latin typeface="Open Sans"/>
                <a:cs typeface="Arial"/>
              </a:rPr>
              <a:t>Classical</a:t>
            </a:r>
            <a:br>
              <a:rPr lang="en-US" sz="2000" b="1" kern="0" noProof="1">
                <a:solidFill>
                  <a:prstClr val="black"/>
                </a:solidFill>
                <a:latin typeface="Open Sans"/>
                <a:cs typeface="Arial"/>
              </a:rPr>
            </a:br>
            <a:r>
              <a:rPr lang="en-US" sz="2000" b="1" kern="0" noProof="1">
                <a:solidFill>
                  <a:prstClr val="black"/>
                </a:solidFill>
                <a:latin typeface="Open Sans"/>
                <a:cs typeface="Arial"/>
              </a:rPr>
              <a:t>Output</a:t>
            </a:r>
          </a:p>
        </p:txBody>
      </p:sp>
      <p:sp>
        <p:nvSpPr>
          <p:cNvPr id="26" name="TextBox 25">
            <a:extLst>
              <a:ext uri="{FF2B5EF4-FFF2-40B4-BE49-F238E27FC236}">
                <a16:creationId xmlns:a16="http://schemas.microsoft.com/office/drawing/2014/main" id="{32A0BC4A-6178-332C-3C07-C1928BD1F062}"/>
              </a:ext>
            </a:extLst>
          </p:cNvPr>
          <p:cNvSpPr txBox="1"/>
          <p:nvPr/>
        </p:nvSpPr>
        <p:spPr>
          <a:xfrm>
            <a:off x="8917407" y="2912783"/>
            <a:ext cx="2372764" cy="923330"/>
          </a:xfrm>
          <a:prstGeom prst="rect">
            <a:avLst/>
          </a:prstGeom>
          <a:noFill/>
        </p:spPr>
        <p:txBody>
          <a:bodyPr wrap="none" rtlCol="0">
            <a:spAutoFit/>
          </a:bodyPr>
          <a:lstStyle/>
          <a:p>
            <a:pPr algn="ctr"/>
            <a:r>
              <a:rPr lang="en-US" kern="0" noProof="1">
                <a:solidFill>
                  <a:prstClr val="black"/>
                </a:solidFill>
                <a:latin typeface="Open Sans"/>
                <a:cs typeface="Arial"/>
              </a:rPr>
              <a:t>Classical processing </a:t>
            </a:r>
            <a:br>
              <a:rPr lang="en-US" kern="0" noProof="1">
                <a:solidFill>
                  <a:prstClr val="black"/>
                </a:solidFill>
                <a:latin typeface="Open Sans"/>
                <a:cs typeface="Arial"/>
              </a:rPr>
            </a:br>
            <a:r>
              <a:rPr lang="en-US" kern="0" noProof="1">
                <a:solidFill>
                  <a:prstClr val="black"/>
                </a:solidFill>
                <a:latin typeface="Open Sans"/>
                <a:cs typeface="Arial"/>
              </a:rPr>
              <a:t>of the quantum </a:t>
            </a:r>
            <a:br>
              <a:rPr lang="en-US" kern="0" noProof="1">
                <a:solidFill>
                  <a:prstClr val="black"/>
                </a:solidFill>
                <a:latin typeface="Open Sans"/>
                <a:cs typeface="Arial"/>
              </a:rPr>
            </a:br>
            <a:r>
              <a:rPr lang="en-US" kern="0" noProof="1">
                <a:solidFill>
                  <a:prstClr val="black"/>
                </a:solidFill>
                <a:latin typeface="Open Sans"/>
                <a:cs typeface="Arial"/>
              </a:rPr>
              <a:t>layer's output.</a:t>
            </a:r>
          </a:p>
        </p:txBody>
      </p:sp>
      <p:sp>
        <p:nvSpPr>
          <p:cNvPr id="27" name="Right Arrow 26">
            <a:extLst>
              <a:ext uri="{FF2B5EF4-FFF2-40B4-BE49-F238E27FC236}">
                <a16:creationId xmlns:a16="http://schemas.microsoft.com/office/drawing/2014/main" id="{C5754330-DBE7-469F-1A3C-3E04EA4D1362}"/>
              </a:ext>
            </a:extLst>
          </p:cNvPr>
          <p:cNvSpPr/>
          <p:nvPr/>
        </p:nvSpPr>
        <p:spPr>
          <a:xfrm>
            <a:off x="3544852" y="2558519"/>
            <a:ext cx="1015068" cy="512630"/>
          </a:xfrm>
          <a:prstGeom prst="rightArrow">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cs typeface="Arial"/>
            </a:endParaRPr>
          </a:p>
        </p:txBody>
      </p:sp>
      <p:sp>
        <p:nvSpPr>
          <p:cNvPr id="28" name="Right Arrow 27">
            <a:extLst>
              <a:ext uri="{FF2B5EF4-FFF2-40B4-BE49-F238E27FC236}">
                <a16:creationId xmlns:a16="http://schemas.microsoft.com/office/drawing/2014/main" id="{25BEA63C-870A-487F-975F-707EB99DC288}"/>
              </a:ext>
            </a:extLst>
          </p:cNvPr>
          <p:cNvSpPr/>
          <p:nvPr/>
        </p:nvSpPr>
        <p:spPr>
          <a:xfrm>
            <a:off x="7699048" y="2596597"/>
            <a:ext cx="1015068" cy="512630"/>
          </a:xfrm>
          <a:prstGeom prst="rightArrow">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cs typeface="Arial"/>
            </a:endParaRPr>
          </a:p>
        </p:txBody>
      </p:sp>
      <p:sp>
        <p:nvSpPr>
          <p:cNvPr id="30" name="Text Placeholder 2">
            <a:extLst>
              <a:ext uri="{FF2B5EF4-FFF2-40B4-BE49-F238E27FC236}">
                <a16:creationId xmlns:a16="http://schemas.microsoft.com/office/drawing/2014/main" id="{A99FBCE7-D5C6-545D-BD11-DE2EECF68D1B}"/>
              </a:ext>
            </a:extLst>
          </p:cNvPr>
          <p:cNvSpPr txBox="1">
            <a:spLocks/>
          </p:cNvSpPr>
          <p:nvPr/>
        </p:nvSpPr>
        <p:spPr>
          <a:xfrm>
            <a:off x="1839955" y="5100020"/>
            <a:ext cx="8332745" cy="823004"/>
          </a:xfrm>
          <a:prstGeom prst="rect">
            <a:avLst/>
          </a:prstGeom>
        </p:spPr>
        <p:txBody>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indent="0">
              <a:lnSpc>
                <a:spcPct val="100000"/>
              </a:lnSpc>
              <a:spcAft>
                <a:spcPts val="1200"/>
              </a:spcAft>
              <a:buFont typeface="Arial"/>
              <a:buNone/>
            </a:pPr>
            <a:r>
              <a:rPr lang="en-US" sz="2000" kern="0" noProof="1">
                <a:solidFill>
                  <a:prstClr val="black"/>
                </a:solidFill>
                <a:latin typeface="Open Sans"/>
                <a:cs typeface="Arial"/>
              </a:rPr>
              <a:t>The full hybrid architecture is trained end-to-end as a single unit.</a:t>
            </a:r>
          </a:p>
        </p:txBody>
      </p:sp>
    </p:spTree>
    <p:extLst>
      <p:ext uri="{BB962C8B-B14F-4D97-AF65-F5344CB8AC3E}">
        <p14:creationId xmlns:p14="http://schemas.microsoft.com/office/powerpoint/2010/main" val="962056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41CBE-205F-2ABA-E3DE-53FDD0302C3B}"/>
              </a:ext>
            </a:extLst>
          </p:cNvPr>
          <p:cNvSpPr>
            <a:spLocks noGrp="1"/>
          </p:cNvSpPr>
          <p:nvPr>
            <p:ph type="title"/>
          </p:nvPr>
        </p:nvSpPr>
        <p:spPr/>
        <p:txBody>
          <a:bodyPr/>
          <a:lstStyle/>
          <a:p>
            <a:r>
              <a:rPr lang="en-US" dirty="0"/>
              <a:t>Quantum Machine Learning – Speedup</a:t>
            </a:r>
          </a:p>
        </p:txBody>
      </p:sp>
      <p:sp>
        <p:nvSpPr>
          <p:cNvPr id="3" name="Date Placeholder 2">
            <a:extLst>
              <a:ext uri="{FF2B5EF4-FFF2-40B4-BE49-F238E27FC236}">
                <a16:creationId xmlns:a16="http://schemas.microsoft.com/office/drawing/2014/main" id="{1FA05E0D-62DB-A46A-A9DE-07A1396E30FA}"/>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8656056A-576C-390B-AF73-B191B640DF99}"/>
              </a:ext>
            </a:extLst>
          </p:cNvPr>
          <p:cNvSpPr>
            <a:spLocks noGrp="1"/>
          </p:cNvSpPr>
          <p:nvPr>
            <p:ph type="ftr" sz="quarter" idx="11"/>
          </p:nvPr>
        </p:nvSpPr>
        <p:spPr/>
        <p:txBody>
          <a:bodyPr/>
          <a:lstStyle/>
          <a:p>
            <a:r>
              <a:rPr lang="en-US" dirty="0"/>
              <a:t>© 2026 NTT DATA, Inc.</a:t>
            </a:r>
          </a:p>
        </p:txBody>
      </p:sp>
      <p:sp>
        <p:nvSpPr>
          <p:cNvPr id="5" name="Slide Number Placeholder 4">
            <a:extLst>
              <a:ext uri="{FF2B5EF4-FFF2-40B4-BE49-F238E27FC236}">
                <a16:creationId xmlns:a16="http://schemas.microsoft.com/office/drawing/2014/main" id="{3200C2AC-7FBF-13EA-3683-326D83BC0ACF}"/>
              </a:ext>
            </a:extLst>
          </p:cNvPr>
          <p:cNvSpPr>
            <a:spLocks noGrp="1"/>
          </p:cNvSpPr>
          <p:nvPr>
            <p:ph type="sldNum" sz="quarter" idx="12"/>
          </p:nvPr>
        </p:nvSpPr>
        <p:spPr/>
        <p:txBody>
          <a:bodyPr/>
          <a:lstStyle/>
          <a:p>
            <a:pPr algn="ctr"/>
            <a:fld id="{60D39823-8059-4D49-BD26-6D32C31B8621}" type="slidenum">
              <a:rPr lang="en-US" smtClean="0"/>
              <a:pPr algn="ctr"/>
              <a:t>23</a:t>
            </a:fld>
            <a:endParaRPr lang="en-US"/>
          </a:p>
        </p:txBody>
      </p:sp>
      <p:sp>
        <p:nvSpPr>
          <p:cNvPr id="6" name="Content Placeholder 5">
            <a:extLst>
              <a:ext uri="{FF2B5EF4-FFF2-40B4-BE49-F238E27FC236}">
                <a16:creationId xmlns:a16="http://schemas.microsoft.com/office/drawing/2014/main" id="{DB23FD29-BD1D-9E36-B1D1-D71476BFF820}"/>
              </a:ext>
            </a:extLst>
          </p:cNvPr>
          <p:cNvSpPr>
            <a:spLocks noGrp="1"/>
          </p:cNvSpPr>
          <p:nvPr>
            <p:ph sz="quarter" idx="13"/>
          </p:nvPr>
        </p:nvSpPr>
        <p:spPr>
          <a:xfrm>
            <a:off x="381001" y="1371600"/>
            <a:ext cx="7000702" cy="4876800"/>
          </a:xfrm>
        </p:spPr>
        <p:txBody>
          <a:bodyPr/>
          <a:lstStyle/>
          <a:p>
            <a:pPr marL="342900" indent="-342900">
              <a:lnSpc>
                <a:spcPct val="100000"/>
              </a:lnSpc>
              <a:buFont typeface="+mj-lt"/>
              <a:buAutoNum type="arabicPeriod"/>
            </a:pPr>
            <a:r>
              <a:rPr lang="en-US" dirty="0"/>
              <a:t>Rigorous analysis of a quantum speedup</a:t>
            </a:r>
            <a:r>
              <a:rPr lang="en-US" b="1" dirty="0"/>
              <a:t> for supervised learning </a:t>
            </a:r>
            <a:r>
              <a:rPr lang="en-US" dirty="0"/>
              <a:t>[1].</a:t>
            </a:r>
          </a:p>
          <a:p>
            <a:pPr marL="342900" indent="-342900">
              <a:lnSpc>
                <a:spcPct val="100000"/>
              </a:lnSpc>
              <a:buFont typeface="+mj-lt"/>
              <a:buAutoNum type="arabicPeriod"/>
            </a:pPr>
            <a:r>
              <a:rPr lang="en-US" dirty="0"/>
              <a:t>Unsupervised case of </a:t>
            </a:r>
            <a:r>
              <a:rPr lang="en-US" b="1" dirty="0"/>
              <a:t>training generative models, quantum speedups </a:t>
            </a:r>
            <a:r>
              <a:rPr lang="en-US" dirty="0"/>
              <a:t>for carefully crafted learning tasks have likewise been established [2,3].</a:t>
            </a:r>
          </a:p>
          <a:p>
            <a:endParaRPr lang="en-US" dirty="0"/>
          </a:p>
          <a:p>
            <a:endParaRPr lang="en-US" dirty="0"/>
          </a:p>
          <a:p>
            <a:endParaRPr lang="en-US" dirty="0"/>
          </a:p>
          <a:p>
            <a:endParaRPr lang="en-US" dirty="0"/>
          </a:p>
          <a:p>
            <a:pPr marL="0" indent="0">
              <a:lnSpc>
                <a:spcPct val="100000"/>
              </a:lnSpc>
              <a:spcAft>
                <a:spcPts val="600"/>
              </a:spcAft>
              <a:buNone/>
            </a:pPr>
            <a:r>
              <a:rPr lang="en-US" sz="1200" dirty="0"/>
              <a:t>[1] Liu, Y., Arunachalam, S., Temme, K.: A rigorous and robust quantum speed-up in supervised machine learning (2020). </a:t>
            </a:r>
            <a:r>
              <a:rPr lang="en-US" sz="1200" dirty="0" err="1"/>
              <a:t>arXiv</a:t>
            </a:r>
            <a:r>
              <a:rPr lang="en-US" sz="1200" dirty="0"/>
              <a:t> preprint arXiv:2010.02174</a:t>
            </a:r>
          </a:p>
          <a:p>
            <a:pPr marL="0" indent="0">
              <a:lnSpc>
                <a:spcPct val="100000"/>
              </a:lnSpc>
              <a:spcAft>
                <a:spcPts val="600"/>
              </a:spcAft>
              <a:buNone/>
            </a:pPr>
            <a:r>
              <a:rPr lang="en-US" sz="1200" dirty="0"/>
              <a:t>[2] Gao, X., Zhang, Z.Y., Duan, L.M.: A quantum machine learning algorithm based on generative models. Sci. Adv. 4(12), eaat9004 (2018)</a:t>
            </a:r>
          </a:p>
          <a:p>
            <a:pPr marL="0" indent="0">
              <a:lnSpc>
                <a:spcPct val="100000"/>
              </a:lnSpc>
              <a:spcAft>
                <a:spcPts val="600"/>
              </a:spcAft>
              <a:buNone/>
            </a:pPr>
            <a:r>
              <a:rPr lang="en-US" sz="1200" dirty="0"/>
              <a:t>[3] </a:t>
            </a:r>
            <a:r>
              <a:rPr lang="en-US" sz="1200" dirty="0" err="1"/>
              <a:t>Sweke</a:t>
            </a:r>
            <a:r>
              <a:rPr lang="en-US" sz="1200" dirty="0"/>
              <a:t>, R., Seifert, J.P., </a:t>
            </a:r>
            <a:r>
              <a:rPr lang="en-US" sz="1200" dirty="0" err="1"/>
              <a:t>Hangleiter</a:t>
            </a:r>
            <a:r>
              <a:rPr lang="en-US" sz="1200" dirty="0"/>
              <a:t>, D., Eisert, J.: On the quantum versus classical learnability of discrete distributions. Quantum 5, 417 (2021)</a:t>
            </a:r>
          </a:p>
          <a:p>
            <a:endParaRPr lang="en-US" sz="1600" dirty="0"/>
          </a:p>
        </p:txBody>
      </p:sp>
      <p:pic>
        <p:nvPicPr>
          <p:cNvPr id="7" name="Picture 2">
            <a:extLst>
              <a:ext uri="{FF2B5EF4-FFF2-40B4-BE49-F238E27FC236}">
                <a16:creationId xmlns:a16="http://schemas.microsoft.com/office/drawing/2014/main" id="{E7FAA53D-874D-3791-A455-EFB1BD5BB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7335" y="973612"/>
            <a:ext cx="3681002" cy="49080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6B7177C2-D2F0-2B6D-04C1-EA7DDA032BF8}"/>
              </a:ext>
            </a:extLst>
          </p:cNvPr>
          <p:cNvCxnSpPr/>
          <p:nvPr/>
        </p:nvCxnSpPr>
        <p:spPr>
          <a:xfrm>
            <a:off x="7639565" y="838200"/>
            <a:ext cx="0" cy="5277014"/>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284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82153-DDB5-76F2-A357-17F9FF95B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FA043F-27EA-D53E-FAB9-20A1B84885C8}"/>
              </a:ext>
            </a:extLst>
          </p:cNvPr>
          <p:cNvSpPr>
            <a:spLocks noGrp="1"/>
          </p:cNvSpPr>
          <p:nvPr>
            <p:ph type="title"/>
          </p:nvPr>
        </p:nvSpPr>
        <p:spPr/>
        <p:txBody>
          <a:bodyPr/>
          <a:lstStyle/>
          <a:p>
            <a:r>
              <a:rPr lang="en-US" dirty="0"/>
              <a:t>Outlook of Quantum Machine Learning – I.</a:t>
            </a:r>
            <a:endParaRPr lang="hu-HU" dirty="0"/>
          </a:p>
        </p:txBody>
      </p:sp>
      <p:sp>
        <p:nvSpPr>
          <p:cNvPr id="4" name="Footer Placeholder 3">
            <a:extLst>
              <a:ext uri="{FF2B5EF4-FFF2-40B4-BE49-F238E27FC236}">
                <a16:creationId xmlns:a16="http://schemas.microsoft.com/office/drawing/2014/main" id="{A312E9D3-EA35-F7B6-5B7A-A56DB7E08728}"/>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2F4AE719-B72D-7518-979B-723501F25A29}"/>
              </a:ext>
            </a:extLst>
          </p:cNvPr>
          <p:cNvSpPr>
            <a:spLocks noGrp="1"/>
          </p:cNvSpPr>
          <p:nvPr>
            <p:ph type="sldNum" sz="quarter" idx="12"/>
          </p:nvPr>
        </p:nvSpPr>
        <p:spPr/>
        <p:txBody>
          <a:bodyPr/>
          <a:lstStyle/>
          <a:p>
            <a:pPr algn="ctr"/>
            <a:fld id="{60D39823-8059-4D49-BD26-6D32C31B8621}" type="slidenum">
              <a:rPr lang="en-US" smtClean="0"/>
              <a:pPr algn="ctr"/>
              <a:t>24</a:t>
            </a:fld>
            <a:endParaRPr lang="en-US"/>
          </a:p>
        </p:txBody>
      </p:sp>
      <p:sp>
        <p:nvSpPr>
          <p:cNvPr id="7" name="Date">
            <a:extLst>
              <a:ext uri="{FF2B5EF4-FFF2-40B4-BE49-F238E27FC236}">
                <a16:creationId xmlns:a16="http://schemas.microsoft.com/office/drawing/2014/main" id="{DC393EFF-D043-68E0-D1CA-85DF91C7652A}"/>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pic>
        <p:nvPicPr>
          <p:cNvPr id="6" name="Picture 2">
            <a:extLst>
              <a:ext uri="{FF2B5EF4-FFF2-40B4-BE49-F238E27FC236}">
                <a16:creationId xmlns:a16="http://schemas.microsoft.com/office/drawing/2014/main" id="{8F91B158-E2E7-5FAD-E19C-7108B77083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542" t="15395" r="26000" b="12349"/>
          <a:stretch>
            <a:fillRect/>
          </a:stretch>
        </p:blipFill>
        <p:spPr bwMode="auto">
          <a:xfrm>
            <a:off x="7564779" y="984450"/>
            <a:ext cx="4383177" cy="46948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614E710C-168B-2D2D-034D-2553B9A44FB0}"/>
              </a:ext>
            </a:extLst>
          </p:cNvPr>
          <p:cNvCxnSpPr/>
          <p:nvPr/>
        </p:nvCxnSpPr>
        <p:spPr>
          <a:xfrm>
            <a:off x="7252779" y="838200"/>
            <a:ext cx="0" cy="5277014"/>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5">
            <a:extLst>
              <a:ext uri="{FF2B5EF4-FFF2-40B4-BE49-F238E27FC236}">
                <a16:creationId xmlns:a16="http://schemas.microsoft.com/office/drawing/2014/main" id="{734CFA3D-483B-FA34-796B-59FBACE0BB09}"/>
              </a:ext>
            </a:extLst>
          </p:cNvPr>
          <p:cNvSpPr>
            <a:spLocks noGrp="1"/>
          </p:cNvSpPr>
          <p:nvPr>
            <p:ph sz="quarter" idx="13"/>
          </p:nvPr>
        </p:nvSpPr>
        <p:spPr>
          <a:xfrm>
            <a:off x="381000" y="1371600"/>
            <a:ext cx="6437586" cy="4876800"/>
          </a:xfrm>
        </p:spPr>
        <p:txBody>
          <a:bodyPr/>
          <a:lstStyle/>
          <a:p>
            <a:pPr marL="457200" indent="-457200">
              <a:lnSpc>
                <a:spcPct val="100000"/>
              </a:lnSpc>
              <a:spcAft>
                <a:spcPts val="1800"/>
              </a:spcAft>
              <a:buFont typeface="+mj-lt"/>
              <a:buAutoNum type="arabicPeriod"/>
            </a:pPr>
            <a:r>
              <a:rPr lang="en-US" b="1" dirty="0"/>
              <a:t>Still very early days.</a:t>
            </a:r>
            <a:br>
              <a:rPr lang="en-US" b="1" dirty="0"/>
            </a:br>
            <a:r>
              <a:rPr lang="en-US" sz="1600" dirty="0"/>
              <a:t>A young field — researchers are still discovering what works and what doesn't.</a:t>
            </a:r>
          </a:p>
          <a:p>
            <a:pPr marL="457200" indent="-457200">
              <a:lnSpc>
                <a:spcPct val="100000"/>
              </a:lnSpc>
              <a:spcAft>
                <a:spcPts val="1800"/>
              </a:spcAft>
              <a:buFont typeface="+mj-lt"/>
              <a:buAutoNum type="arabicPeriod"/>
            </a:pPr>
            <a:r>
              <a:rPr lang="en-US" b="1" dirty="0"/>
              <a:t>The big question: can it actually do better?</a:t>
            </a:r>
            <a:br>
              <a:rPr lang="en-US" b="1" dirty="0"/>
            </a:br>
            <a:r>
              <a:rPr lang="en-US" sz="1600" dirty="0"/>
              <a:t>The aim is to show that quantum methods can outperform today's already powerful classical AI — but no clear practical advantage has been demonstrated yet.</a:t>
            </a:r>
          </a:p>
          <a:p>
            <a:pPr marL="457200" indent="-457200">
              <a:lnSpc>
                <a:spcPct val="100000"/>
              </a:lnSpc>
              <a:spcAft>
                <a:spcPts val="1800"/>
              </a:spcAft>
              <a:buFont typeface="+mj-lt"/>
              <a:buAutoNum type="arabicPeriod"/>
            </a:pPr>
            <a:r>
              <a:rPr lang="en-US" b="1" dirty="0"/>
              <a:t>Machine learning is a particularly hard domain.</a:t>
            </a:r>
            <a:br>
              <a:rPr lang="en-US" b="1" dirty="0"/>
            </a:br>
            <a:r>
              <a:rPr lang="en-US" sz="1600" dirty="0"/>
              <a:t>Unlike well-defined problems (e.g. shortest path), ML builds models that recognize patterns in messy real-world data — which makes any quantum advantage harder to prove.</a:t>
            </a:r>
          </a:p>
          <a:p>
            <a:pPr marL="457200" indent="-457200">
              <a:lnSpc>
                <a:spcPct val="100000"/>
              </a:lnSpc>
              <a:spcAft>
                <a:spcPts val="1800"/>
              </a:spcAft>
              <a:buFont typeface="+mj-lt"/>
              <a:buAutoNum type="arabicPeriod"/>
            </a:pPr>
            <a:r>
              <a:rPr lang="en-US" b="1" dirty="0"/>
              <a:t>Strong open-source tools are accelerating progress.</a:t>
            </a:r>
            <a:br>
              <a:rPr lang="en-US" b="1" dirty="0"/>
            </a:br>
            <a:r>
              <a:rPr lang="en-US" sz="1600" dirty="0"/>
              <a:t>Platforms like PennyLane and TensorFlow Quantum make it easy to prototype and simulate new ideas.</a:t>
            </a:r>
          </a:p>
        </p:txBody>
      </p:sp>
    </p:spTree>
    <p:extLst>
      <p:ext uri="{BB962C8B-B14F-4D97-AF65-F5344CB8AC3E}">
        <p14:creationId xmlns:p14="http://schemas.microsoft.com/office/powerpoint/2010/main" val="4070165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44434-AB61-C19E-C380-AA70F58E3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77BE22-6708-6668-2597-874356875A1C}"/>
              </a:ext>
            </a:extLst>
          </p:cNvPr>
          <p:cNvSpPr>
            <a:spLocks noGrp="1"/>
          </p:cNvSpPr>
          <p:nvPr>
            <p:ph type="title"/>
          </p:nvPr>
        </p:nvSpPr>
        <p:spPr/>
        <p:txBody>
          <a:bodyPr/>
          <a:lstStyle/>
          <a:p>
            <a:r>
              <a:rPr lang="en-US" dirty="0"/>
              <a:t>Outlook of Quantum Machine Learning – II.</a:t>
            </a:r>
            <a:endParaRPr lang="hu-HU" dirty="0"/>
          </a:p>
        </p:txBody>
      </p:sp>
      <p:sp>
        <p:nvSpPr>
          <p:cNvPr id="4" name="Footer Placeholder 3">
            <a:extLst>
              <a:ext uri="{FF2B5EF4-FFF2-40B4-BE49-F238E27FC236}">
                <a16:creationId xmlns:a16="http://schemas.microsoft.com/office/drawing/2014/main" id="{0B5AF27B-0840-6C21-E5FB-E052ABE0F235}"/>
              </a:ext>
            </a:extLst>
          </p:cNvPr>
          <p:cNvSpPr>
            <a:spLocks noGrp="1"/>
          </p:cNvSpPr>
          <p:nvPr>
            <p:ph type="ftr" sz="quarter" idx="11"/>
          </p:nvPr>
        </p:nvSpPr>
        <p:spPr/>
        <p:txBody>
          <a:bodyPr/>
          <a:lstStyle/>
          <a:p>
            <a:r>
              <a:rPr lang="en-US" dirty="0"/>
              <a:t>© 2026 NTT DATA, Inc.</a:t>
            </a:r>
          </a:p>
        </p:txBody>
      </p:sp>
      <p:sp>
        <p:nvSpPr>
          <p:cNvPr id="5" name="Slide Number Placeholder 4">
            <a:extLst>
              <a:ext uri="{FF2B5EF4-FFF2-40B4-BE49-F238E27FC236}">
                <a16:creationId xmlns:a16="http://schemas.microsoft.com/office/drawing/2014/main" id="{2894BCD9-BD3E-5495-A95C-8BFBC611CD55}"/>
              </a:ext>
            </a:extLst>
          </p:cNvPr>
          <p:cNvSpPr>
            <a:spLocks noGrp="1"/>
          </p:cNvSpPr>
          <p:nvPr>
            <p:ph type="sldNum" sz="quarter" idx="12"/>
          </p:nvPr>
        </p:nvSpPr>
        <p:spPr/>
        <p:txBody>
          <a:bodyPr/>
          <a:lstStyle/>
          <a:p>
            <a:pPr algn="ctr"/>
            <a:fld id="{60D39823-8059-4D49-BD26-6D32C31B8621}" type="slidenum">
              <a:rPr lang="en-US" smtClean="0"/>
              <a:pPr algn="ctr"/>
              <a:t>25</a:t>
            </a:fld>
            <a:endParaRPr lang="en-US"/>
          </a:p>
        </p:txBody>
      </p:sp>
      <p:sp>
        <p:nvSpPr>
          <p:cNvPr id="7" name="Date">
            <a:extLst>
              <a:ext uri="{FF2B5EF4-FFF2-40B4-BE49-F238E27FC236}">
                <a16:creationId xmlns:a16="http://schemas.microsoft.com/office/drawing/2014/main" id="{FA9E87CF-029E-D8BF-75EA-9B19BB0BBADE}"/>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pic>
        <p:nvPicPr>
          <p:cNvPr id="6" name="Picture 2">
            <a:extLst>
              <a:ext uri="{FF2B5EF4-FFF2-40B4-BE49-F238E27FC236}">
                <a16:creationId xmlns:a16="http://schemas.microsoft.com/office/drawing/2014/main" id="{2EE7D073-6E00-17F4-11CD-9DF95AE17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023" r="22023"/>
          <a:stretch/>
        </p:blipFill>
        <p:spPr bwMode="auto">
          <a:xfrm>
            <a:off x="7585539" y="1206577"/>
            <a:ext cx="4409497" cy="44448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FA6D7EA3-9E06-161B-B58F-B669A45FEAE8}"/>
              </a:ext>
            </a:extLst>
          </p:cNvPr>
          <p:cNvCxnSpPr/>
          <p:nvPr/>
        </p:nvCxnSpPr>
        <p:spPr>
          <a:xfrm>
            <a:off x="7242947" y="838200"/>
            <a:ext cx="0" cy="5277014"/>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5">
            <a:extLst>
              <a:ext uri="{FF2B5EF4-FFF2-40B4-BE49-F238E27FC236}">
                <a16:creationId xmlns:a16="http://schemas.microsoft.com/office/drawing/2014/main" id="{E682E84E-264A-3D50-F012-781D40EF0941}"/>
              </a:ext>
            </a:extLst>
          </p:cNvPr>
          <p:cNvSpPr>
            <a:spLocks noGrp="1"/>
          </p:cNvSpPr>
          <p:nvPr>
            <p:ph sz="quarter" idx="13"/>
          </p:nvPr>
        </p:nvSpPr>
        <p:spPr>
          <a:xfrm>
            <a:off x="381000" y="1371600"/>
            <a:ext cx="6437586" cy="4876800"/>
          </a:xfrm>
        </p:spPr>
        <p:txBody>
          <a:bodyPr vert="horz" lIns="0" tIns="45720" rIns="0" bIns="45720" rtlCol="0" anchor="t">
            <a:noAutofit/>
          </a:bodyPr>
          <a:lstStyle/>
          <a:p>
            <a:pPr marL="457200" indent="-457200">
              <a:lnSpc>
                <a:spcPct val="100000"/>
              </a:lnSpc>
              <a:spcAft>
                <a:spcPts val="0"/>
              </a:spcAft>
              <a:buFont typeface="+mj-lt"/>
              <a:buAutoNum type="arabicPeriod" startAt="5"/>
            </a:pPr>
            <a:r>
              <a:rPr lang="en-US" b="1" dirty="0"/>
              <a:t>The focus is shifting from "faster" to "smarter."</a:t>
            </a:r>
          </a:p>
          <a:p>
            <a:pPr marL="914400" lvl="1" indent="-457200">
              <a:lnSpc>
                <a:spcPct val="100000"/>
              </a:lnSpc>
              <a:spcAft>
                <a:spcPts val="0"/>
              </a:spcAft>
              <a:buFont typeface="Arial" panose="020B0604020202020204" pitchFamily="34" charset="0"/>
              <a:buChar char="•"/>
            </a:pPr>
            <a:r>
              <a:rPr lang="en-US" sz="1600" dirty="0"/>
              <a:t>Early research concentrated on speeding up existing algorithms.</a:t>
            </a:r>
          </a:p>
          <a:p>
            <a:pPr marL="914400" lvl="1" indent="-457200">
              <a:lnSpc>
                <a:spcPct val="100000"/>
              </a:lnSpc>
              <a:spcAft>
                <a:spcPts val="1800"/>
              </a:spcAft>
              <a:buFont typeface="Arial" panose="020B0604020202020204" pitchFamily="34" charset="0"/>
              <a:buChar char="•"/>
            </a:pPr>
            <a:r>
              <a:rPr lang="en-US" sz="1600" dirty="0">
                <a:latin typeface="Arial"/>
                <a:cs typeface="Arial"/>
              </a:rPr>
              <a:t>The question now is </a:t>
            </a:r>
            <a:r>
              <a:rPr lang="en-US" sz="1600" i="1" dirty="0">
                <a:latin typeface="Arial"/>
                <a:cs typeface="Arial"/>
              </a:rPr>
              <a:t>what quantum models can actually learn, and how.</a:t>
            </a:r>
            <a:endParaRPr lang="en-US" sz="1600" dirty="0">
              <a:latin typeface="Arial"/>
              <a:cs typeface="Arial"/>
            </a:endParaRPr>
          </a:p>
          <a:p>
            <a:pPr marL="457200" indent="-457200">
              <a:lnSpc>
                <a:spcPct val="100000"/>
              </a:lnSpc>
              <a:spcAft>
                <a:spcPts val="0"/>
              </a:spcAft>
              <a:buFont typeface="+mj-lt"/>
              <a:buAutoNum type="arabicPeriod" startAt="5"/>
            </a:pPr>
            <a:r>
              <a:rPr lang="en-US" b="1" dirty="0"/>
              <a:t>The best model architecture is still unknown.</a:t>
            </a:r>
          </a:p>
          <a:p>
            <a:pPr marL="914400" lvl="1" indent="-457200">
              <a:lnSpc>
                <a:spcPct val="100000"/>
              </a:lnSpc>
              <a:spcAft>
                <a:spcPts val="0"/>
              </a:spcAft>
              <a:buFont typeface="Arial" panose="020B0604020202020204" pitchFamily="34" charset="0"/>
              <a:buChar char="•"/>
            </a:pPr>
            <a:r>
              <a:rPr lang="en-US" sz="1600" dirty="0"/>
              <a:t>Classical AI has proven structures.</a:t>
            </a:r>
          </a:p>
          <a:p>
            <a:pPr marL="914400" lvl="1" indent="-457200">
              <a:lnSpc>
                <a:spcPct val="100000"/>
              </a:lnSpc>
              <a:spcAft>
                <a:spcPts val="1800"/>
              </a:spcAft>
              <a:buFont typeface="Arial" panose="020B0604020202020204" pitchFamily="34" charset="0"/>
              <a:buChar char="•"/>
            </a:pPr>
            <a:r>
              <a:rPr lang="en-US" sz="1600" dirty="0"/>
              <a:t>Quantum ML is </a:t>
            </a:r>
            <a:r>
              <a:rPr lang="en-US" sz="1600" i="1" dirty="0"/>
              <a:t>still searching for the foundational model type</a:t>
            </a:r>
            <a:r>
              <a:rPr lang="en-US" sz="1600" dirty="0"/>
              <a:t> that fits learning tasks naturally.</a:t>
            </a:r>
          </a:p>
          <a:p>
            <a:pPr marL="457200" indent="-457200">
              <a:lnSpc>
                <a:spcPct val="100000"/>
              </a:lnSpc>
              <a:spcAft>
                <a:spcPts val="0"/>
              </a:spcAft>
              <a:buFont typeface="+mj-lt"/>
              <a:buAutoNum type="arabicPeriod" startAt="7"/>
            </a:pPr>
            <a:r>
              <a:rPr lang="en-US" b="1" dirty="0">
                <a:latin typeface="Arial"/>
                <a:cs typeface="Arial"/>
              </a:rPr>
              <a:t>The impact will likely be in specialized problems.</a:t>
            </a:r>
          </a:p>
          <a:p>
            <a:pPr marL="457200" lvl="1" indent="0">
              <a:lnSpc>
                <a:spcPct val="100000"/>
              </a:lnSpc>
              <a:spcAft>
                <a:spcPts val="0"/>
              </a:spcAft>
              <a:buNone/>
            </a:pPr>
            <a:r>
              <a:rPr lang="en-US" sz="1600" dirty="0">
                <a:latin typeface="Arial"/>
                <a:cs typeface="Arial"/>
              </a:rPr>
              <a:t>Quantum computers won't replace classical ones — they'll be useful in </a:t>
            </a:r>
            <a:r>
              <a:rPr lang="en-US" sz="1600" i="1" dirty="0">
                <a:latin typeface="Arial"/>
                <a:cs typeface="Arial"/>
              </a:rPr>
              <a:t>specific domains</a:t>
            </a:r>
            <a:r>
              <a:rPr lang="en-US" sz="1600" dirty="0">
                <a:latin typeface="Arial"/>
                <a:cs typeface="Arial"/>
              </a:rPr>
              <a:t> such as complex network analysis, medical imaging, and physics simulation.</a:t>
            </a:r>
          </a:p>
        </p:txBody>
      </p:sp>
    </p:spTree>
    <p:extLst>
      <p:ext uri="{BB962C8B-B14F-4D97-AF65-F5344CB8AC3E}">
        <p14:creationId xmlns:p14="http://schemas.microsoft.com/office/powerpoint/2010/main" val="3860994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4E45E-ED65-F0BC-60CB-8C7A722D45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82405-5816-F8A5-919E-69273FEB5C6B}"/>
              </a:ext>
            </a:extLst>
          </p:cNvPr>
          <p:cNvSpPr>
            <a:spLocks noGrp="1"/>
          </p:cNvSpPr>
          <p:nvPr>
            <p:ph type="title"/>
          </p:nvPr>
        </p:nvSpPr>
        <p:spPr/>
        <p:txBody>
          <a:bodyPr/>
          <a:lstStyle/>
          <a:p>
            <a:r>
              <a:rPr lang="en-US" dirty="0"/>
              <a:t>Outlook of Quantum Machine Learning – III.</a:t>
            </a:r>
            <a:endParaRPr lang="hu-HU" dirty="0"/>
          </a:p>
        </p:txBody>
      </p:sp>
      <p:sp>
        <p:nvSpPr>
          <p:cNvPr id="4" name="Footer Placeholder 3">
            <a:extLst>
              <a:ext uri="{FF2B5EF4-FFF2-40B4-BE49-F238E27FC236}">
                <a16:creationId xmlns:a16="http://schemas.microsoft.com/office/drawing/2014/main" id="{8FCAB5D0-1A9B-D185-3668-AEC0D1EFA570}"/>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50C83FFE-ACDB-5B1B-10B4-AF6783F7C34D}"/>
              </a:ext>
            </a:extLst>
          </p:cNvPr>
          <p:cNvSpPr>
            <a:spLocks noGrp="1"/>
          </p:cNvSpPr>
          <p:nvPr>
            <p:ph type="sldNum" sz="quarter" idx="12"/>
          </p:nvPr>
        </p:nvSpPr>
        <p:spPr/>
        <p:txBody>
          <a:bodyPr/>
          <a:lstStyle/>
          <a:p>
            <a:pPr algn="ctr"/>
            <a:fld id="{60D39823-8059-4D49-BD26-6D32C31B8621}" type="slidenum">
              <a:rPr lang="en-US" smtClean="0"/>
              <a:pPr algn="ctr"/>
              <a:t>26</a:t>
            </a:fld>
            <a:endParaRPr lang="en-US"/>
          </a:p>
        </p:txBody>
      </p:sp>
      <p:sp>
        <p:nvSpPr>
          <p:cNvPr id="7" name="Date">
            <a:extLst>
              <a:ext uri="{FF2B5EF4-FFF2-40B4-BE49-F238E27FC236}">
                <a16:creationId xmlns:a16="http://schemas.microsoft.com/office/drawing/2014/main" id="{45695151-D480-4E90-2182-60E8FCEACA3F}"/>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pic>
        <p:nvPicPr>
          <p:cNvPr id="6" name="Picture 2">
            <a:extLst>
              <a:ext uri="{FF2B5EF4-FFF2-40B4-BE49-F238E27FC236}">
                <a16:creationId xmlns:a16="http://schemas.microsoft.com/office/drawing/2014/main" id="{49350589-1623-7B63-275F-AFA77B8382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292" r="26527" b="12265"/>
          <a:stretch>
            <a:fillRect/>
          </a:stretch>
        </p:blipFill>
        <p:spPr bwMode="auto">
          <a:xfrm>
            <a:off x="7835321" y="976272"/>
            <a:ext cx="4235747" cy="47450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12D80FC9-E5B8-CF8E-3449-F0D8583A466E}"/>
              </a:ext>
            </a:extLst>
          </p:cNvPr>
          <p:cNvCxnSpPr/>
          <p:nvPr/>
        </p:nvCxnSpPr>
        <p:spPr>
          <a:xfrm>
            <a:off x="7449424" y="842049"/>
            <a:ext cx="0" cy="5277014"/>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3BFA0007-8CED-5BF5-6F79-5CB5F6F9C8B6}"/>
              </a:ext>
            </a:extLst>
          </p:cNvPr>
          <p:cNvSpPr txBox="1">
            <a:spLocks/>
          </p:cNvSpPr>
          <p:nvPr/>
        </p:nvSpPr>
        <p:spPr bwMode="auto">
          <a:xfrm>
            <a:off x="226032" y="1561672"/>
            <a:ext cx="7131113" cy="4444845"/>
          </a:xfrm>
          <a:prstGeom prst="rect">
            <a:avLst/>
          </a:prstGeom>
        </p:spPr>
        <p:txBody>
          <a:bodyPr vert="horz" lIns="0" tIns="0" rIns="0" bIns="0" rtlCol="0">
            <a:noAutofit/>
          </a:bodyPr>
          <a:lstStyle>
            <a:lvl1pPr marL="0" indent="0" algn="just" defTabSz="914400">
              <a:lnSpc>
                <a:spcPct val="150000"/>
              </a:lnSpc>
              <a:spcBef>
                <a:spcPts val="0"/>
              </a:spcBef>
              <a:buFont typeface="Arial"/>
              <a:buNone/>
              <a:defRPr sz="1500" u="none" spc="0">
                <a:solidFill>
                  <a:schemeClr val="tx1"/>
                </a:solidFill>
                <a:latin typeface="+mn-lt"/>
                <a:ea typeface="+mn-ea"/>
                <a:cs typeface="+mn-cs"/>
              </a:defRPr>
            </a:lvl1pPr>
            <a:lvl2pPr marL="457200" indent="0" algn="l" defTabSz="914400">
              <a:lnSpc>
                <a:spcPct val="90000"/>
              </a:lnSpc>
              <a:spcBef>
                <a:spcPts val="500"/>
              </a:spcBef>
              <a:buFont typeface="Arial"/>
              <a:buNone/>
              <a:defRPr sz="1400">
                <a:solidFill>
                  <a:schemeClr val="tx1"/>
                </a:solidFill>
                <a:latin typeface="+mn-lt"/>
                <a:ea typeface="+mn-ea"/>
                <a:cs typeface="+mn-cs"/>
              </a:defRPr>
            </a:lvl2pPr>
            <a:lvl3pPr marL="914400" indent="0" algn="l" defTabSz="914400">
              <a:lnSpc>
                <a:spcPct val="90000"/>
              </a:lnSpc>
              <a:spcBef>
                <a:spcPts val="500"/>
              </a:spcBef>
              <a:buFont typeface="Arial"/>
              <a:buNone/>
              <a:defRPr sz="1200">
                <a:solidFill>
                  <a:schemeClr val="tx1"/>
                </a:solidFill>
                <a:latin typeface="+mn-lt"/>
                <a:ea typeface="+mn-ea"/>
                <a:cs typeface="+mn-cs"/>
              </a:defRPr>
            </a:lvl3pPr>
            <a:lvl4pPr marL="1371600" indent="0" algn="l" defTabSz="914400">
              <a:lnSpc>
                <a:spcPct val="90000"/>
              </a:lnSpc>
              <a:spcBef>
                <a:spcPts val="500"/>
              </a:spcBef>
              <a:buFont typeface="Arial"/>
              <a:buNone/>
              <a:defRPr sz="1000">
                <a:solidFill>
                  <a:schemeClr val="tx1"/>
                </a:solidFill>
                <a:latin typeface="+mn-lt"/>
                <a:ea typeface="+mn-ea"/>
                <a:cs typeface="+mn-cs"/>
              </a:defRPr>
            </a:lvl4pPr>
            <a:lvl5pPr marL="1828800" indent="0" algn="l" defTabSz="914400">
              <a:lnSpc>
                <a:spcPct val="90000"/>
              </a:lnSpc>
              <a:spcBef>
                <a:spcPts val="500"/>
              </a:spcBef>
              <a:buFont typeface="Arial"/>
              <a:buNone/>
              <a:defRPr sz="1000">
                <a:solidFill>
                  <a:schemeClr val="tx1"/>
                </a:solidFill>
                <a:latin typeface="+mn-lt"/>
                <a:ea typeface="+mn-ea"/>
                <a:cs typeface="+mn-cs"/>
              </a:defRPr>
            </a:lvl5pPr>
            <a:lvl6pPr marL="2286000" indent="0" algn="l" defTabSz="914400">
              <a:lnSpc>
                <a:spcPct val="90000"/>
              </a:lnSpc>
              <a:spcBef>
                <a:spcPts val="500"/>
              </a:spcBef>
              <a:buFont typeface="Arial"/>
              <a:buNone/>
              <a:defRPr sz="1000">
                <a:solidFill>
                  <a:schemeClr val="tx1"/>
                </a:solidFill>
                <a:latin typeface="+mn-lt"/>
                <a:ea typeface="+mn-ea"/>
                <a:cs typeface="+mn-cs"/>
              </a:defRPr>
            </a:lvl6pPr>
            <a:lvl7pPr marL="2743200" indent="0" algn="l" defTabSz="914400">
              <a:lnSpc>
                <a:spcPct val="90000"/>
              </a:lnSpc>
              <a:spcBef>
                <a:spcPts val="500"/>
              </a:spcBef>
              <a:buFont typeface="Arial"/>
              <a:buNone/>
              <a:defRPr sz="1000">
                <a:solidFill>
                  <a:schemeClr val="tx1"/>
                </a:solidFill>
                <a:latin typeface="+mn-lt"/>
                <a:ea typeface="+mn-ea"/>
                <a:cs typeface="+mn-cs"/>
              </a:defRPr>
            </a:lvl7pPr>
            <a:lvl8pPr marL="3200400" indent="0" algn="l" defTabSz="914400">
              <a:lnSpc>
                <a:spcPct val="90000"/>
              </a:lnSpc>
              <a:spcBef>
                <a:spcPts val="500"/>
              </a:spcBef>
              <a:buFont typeface="Arial"/>
              <a:buNone/>
              <a:defRPr sz="1000">
                <a:solidFill>
                  <a:schemeClr val="tx1"/>
                </a:solidFill>
                <a:latin typeface="+mn-lt"/>
                <a:ea typeface="+mn-ea"/>
                <a:cs typeface="+mn-cs"/>
              </a:defRPr>
            </a:lvl8pPr>
            <a:lvl9pPr marL="3657600" indent="0" algn="l" defTabSz="914400">
              <a:lnSpc>
                <a:spcPct val="90000"/>
              </a:lnSpc>
              <a:spcBef>
                <a:spcPts val="500"/>
              </a:spcBef>
              <a:buFont typeface="Arial"/>
              <a:buNone/>
              <a:defRPr sz="1000">
                <a:solidFill>
                  <a:schemeClr val="tx1"/>
                </a:solidFill>
                <a:latin typeface="+mn-lt"/>
                <a:ea typeface="+mn-ea"/>
                <a:cs typeface="+mn-cs"/>
              </a:defRPr>
            </a:lvl9pPr>
          </a:lstStyle>
          <a:p>
            <a:pPr marL="457200" indent="-457200" algn="l">
              <a:lnSpc>
                <a:spcPct val="100000"/>
              </a:lnSpc>
              <a:spcAft>
                <a:spcPts val="1800"/>
              </a:spcAft>
              <a:buFont typeface="+mj-lt"/>
              <a:buAutoNum type="arabicPeriod" startAt="8"/>
            </a:pPr>
            <a:r>
              <a:rPr lang="en-US" sz="2000" b="1" dirty="0">
                <a:solidFill>
                  <a:schemeClr val="tx2"/>
                </a:solidFill>
              </a:rPr>
              <a:t>There may not be a single "killer app."</a:t>
            </a:r>
            <a:br>
              <a:rPr lang="en-US" sz="2000" b="1" dirty="0">
                <a:solidFill>
                  <a:schemeClr val="tx2"/>
                </a:solidFill>
              </a:rPr>
            </a:br>
            <a:r>
              <a:rPr lang="en-US" sz="1600" dirty="0">
                <a:solidFill>
                  <a:schemeClr val="tx2"/>
                </a:solidFill>
              </a:rPr>
              <a:t>Rather than one breakthrough application, quantum ML is more likely to serve as a specialized accelerator within targeted domains.</a:t>
            </a:r>
          </a:p>
          <a:p>
            <a:pPr marL="457200" indent="-457200" algn="l">
              <a:lnSpc>
                <a:spcPct val="100000"/>
              </a:lnSpc>
              <a:spcAft>
                <a:spcPts val="1800"/>
              </a:spcAft>
              <a:buFont typeface="+mj-lt"/>
              <a:buAutoNum type="arabicPeriod" startAt="8"/>
            </a:pPr>
            <a:r>
              <a:rPr lang="en-US" sz="2000" b="1" dirty="0">
                <a:solidFill>
                  <a:schemeClr val="tx2"/>
                </a:solidFill>
              </a:rPr>
              <a:t>Business value is still uncertain.</a:t>
            </a:r>
            <a:br>
              <a:rPr lang="en-US" sz="2000" b="1" dirty="0">
                <a:solidFill>
                  <a:schemeClr val="tx2"/>
                </a:solidFill>
              </a:rPr>
            </a:br>
            <a:r>
              <a:rPr lang="en-US" sz="1600" dirty="0">
                <a:solidFill>
                  <a:schemeClr val="tx2"/>
                </a:solidFill>
              </a:rPr>
              <a:t>Classical AI is already extremely powerful, so it's not yet clear when or how quantum ML will deliver a real commercial advantage.</a:t>
            </a:r>
          </a:p>
          <a:p>
            <a:pPr marL="457200" indent="-457200" algn="l">
              <a:lnSpc>
                <a:spcPct val="100000"/>
              </a:lnSpc>
              <a:spcAft>
                <a:spcPts val="1800"/>
              </a:spcAft>
              <a:buFont typeface="+mj-lt"/>
              <a:buAutoNum type="arabicPeriod" startAt="8"/>
            </a:pPr>
            <a:r>
              <a:rPr lang="en-US" sz="2000" b="1" dirty="0">
                <a:solidFill>
                  <a:schemeClr val="tx2"/>
                </a:solidFill>
              </a:rPr>
              <a:t>At heart, it's a deep scientific question.</a:t>
            </a:r>
            <a:br>
              <a:rPr lang="en-US" sz="2000" b="1" dirty="0">
                <a:solidFill>
                  <a:schemeClr val="tx2"/>
                </a:solidFill>
              </a:rPr>
            </a:br>
            <a:r>
              <a:rPr lang="en-US" sz="1600" dirty="0">
                <a:solidFill>
                  <a:schemeClr val="tx2"/>
                </a:solidFill>
              </a:rPr>
              <a:t>Quantum ML asks what "learning" really means when information is processed under the laws of quantum physics — a fascinating research frontier in its own right.</a:t>
            </a:r>
          </a:p>
        </p:txBody>
      </p:sp>
    </p:spTree>
    <p:extLst>
      <p:ext uri="{BB962C8B-B14F-4D97-AF65-F5344CB8AC3E}">
        <p14:creationId xmlns:p14="http://schemas.microsoft.com/office/powerpoint/2010/main" val="1656198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D8CB8-487F-8831-77B9-5DE147CC3C4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61DA13A-DA7F-CA6F-0BFF-2270A31006AF}"/>
              </a:ext>
            </a:extLst>
          </p:cNvPr>
          <p:cNvPicPr>
            <a:picLocks noChangeAspect="1"/>
          </p:cNvPicPr>
          <p:nvPr/>
        </p:nvPicPr>
        <p:blipFill>
          <a:blip r:embed="rId3"/>
          <a:stretch>
            <a:fillRect/>
          </a:stretch>
        </p:blipFill>
        <p:spPr>
          <a:xfrm>
            <a:off x="4852212" y="2713703"/>
            <a:ext cx="7347466" cy="2166738"/>
          </a:xfrm>
          <a:prstGeom prst="rect">
            <a:avLst/>
          </a:prstGeom>
          <a:ln>
            <a:solidFill>
              <a:schemeClr val="tx1">
                <a:lumMod val="95000"/>
              </a:schemeClr>
            </a:solidFill>
          </a:ln>
        </p:spPr>
      </p:pic>
      <p:sp>
        <p:nvSpPr>
          <p:cNvPr id="16" name="Title 15">
            <a:extLst>
              <a:ext uri="{FF2B5EF4-FFF2-40B4-BE49-F238E27FC236}">
                <a16:creationId xmlns:a16="http://schemas.microsoft.com/office/drawing/2014/main" id="{6CF5C9D9-20C9-A2CE-D7CA-1B1C86BEC92F}"/>
              </a:ext>
            </a:extLst>
          </p:cNvPr>
          <p:cNvSpPr>
            <a:spLocks noGrp="1"/>
          </p:cNvSpPr>
          <p:nvPr>
            <p:ph type="title"/>
          </p:nvPr>
        </p:nvSpPr>
        <p:spPr/>
        <p:txBody>
          <a:bodyPr/>
          <a:lstStyle/>
          <a:p>
            <a:r>
              <a:rPr lang="en-US" dirty="0"/>
              <a:t>Classical Throughput vs. Quantum Gates</a:t>
            </a:r>
          </a:p>
        </p:txBody>
      </p:sp>
      <p:sp>
        <p:nvSpPr>
          <p:cNvPr id="4" name="Footer Placeholder 3">
            <a:extLst>
              <a:ext uri="{FF2B5EF4-FFF2-40B4-BE49-F238E27FC236}">
                <a16:creationId xmlns:a16="http://schemas.microsoft.com/office/drawing/2014/main" id="{DD40057E-23EE-B10A-2D53-96174DAAA1D0}"/>
              </a:ext>
            </a:extLst>
          </p:cNvPr>
          <p:cNvSpPr>
            <a:spLocks noGrp="1"/>
          </p:cNvSpPr>
          <p:nvPr>
            <p:ph type="ftr" sz="quarter" idx="11"/>
          </p:nvPr>
        </p:nvSpPr>
        <p:spPr>
          <a:xfrm>
            <a:off x="1371600" y="6400800"/>
            <a:ext cx="4114800" cy="304800"/>
          </a:xfrm>
        </p:spPr>
        <p:txBody>
          <a:bodyPr/>
          <a:lstStyle/>
          <a:p>
            <a:r>
              <a:rPr lang="en-US"/>
              <a:t>© 2026 NTT DATA, Inc.</a:t>
            </a:r>
          </a:p>
        </p:txBody>
      </p:sp>
      <p:sp>
        <p:nvSpPr>
          <p:cNvPr id="5" name="Slide Number Placeholder 4">
            <a:extLst>
              <a:ext uri="{FF2B5EF4-FFF2-40B4-BE49-F238E27FC236}">
                <a16:creationId xmlns:a16="http://schemas.microsoft.com/office/drawing/2014/main" id="{D4CD004C-2650-A6B6-1735-1085FDDD2290}"/>
              </a:ext>
            </a:extLst>
          </p:cNvPr>
          <p:cNvSpPr>
            <a:spLocks noGrp="1"/>
          </p:cNvSpPr>
          <p:nvPr>
            <p:ph type="sldNum" sz="quarter" idx="12"/>
          </p:nvPr>
        </p:nvSpPr>
        <p:spPr>
          <a:xfrm>
            <a:off x="5562600" y="6400800"/>
            <a:ext cx="1066800" cy="304800"/>
          </a:xfrm>
        </p:spPr>
        <p:txBody>
          <a:bodyPr/>
          <a:lstStyle/>
          <a:p>
            <a:fld id="{60D39823-8059-4D49-BD26-6D32C31B8621}" type="slidenum">
              <a:rPr lang="en-US" smtClean="0"/>
              <a:pPr/>
              <a:t>27</a:t>
            </a:fld>
            <a:endParaRPr lang="en-US"/>
          </a:p>
        </p:txBody>
      </p:sp>
      <p:sp>
        <p:nvSpPr>
          <p:cNvPr id="8" name="Content Placeholder 7">
            <a:extLst>
              <a:ext uri="{FF2B5EF4-FFF2-40B4-BE49-F238E27FC236}">
                <a16:creationId xmlns:a16="http://schemas.microsoft.com/office/drawing/2014/main" id="{CFAAA474-B912-B6C5-5476-8FA8A2DEFA9E}"/>
              </a:ext>
            </a:extLst>
          </p:cNvPr>
          <p:cNvSpPr>
            <a:spLocks noGrp="1"/>
          </p:cNvSpPr>
          <p:nvPr>
            <p:ph sz="quarter" idx="13"/>
          </p:nvPr>
        </p:nvSpPr>
        <p:spPr>
          <a:xfrm>
            <a:off x="287347" y="1727164"/>
            <a:ext cx="4601548" cy="4188022"/>
          </a:xfrm>
        </p:spPr>
        <p:txBody>
          <a:bodyPr vert="horz" lIns="0" tIns="45720" rIns="0" bIns="45720" rtlCol="0" anchor="t">
            <a:noAutofit/>
          </a:bodyPr>
          <a:lstStyle/>
          <a:p>
            <a:pPr marL="226695" indent="-226695">
              <a:spcAft>
                <a:spcPts val="600"/>
              </a:spcAft>
            </a:pPr>
            <a:r>
              <a:rPr lang="en-US" sz="1600" dirty="0"/>
              <a:t>The continued evolution of classical heuristics and accelerated simulation means the bar for "advantage" is a rapidly moving target.</a:t>
            </a:r>
            <a:endParaRPr lang="en-US"/>
          </a:p>
          <a:p>
            <a:pPr marL="226695" indent="-226695">
              <a:spcAft>
                <a:spcPts val="600"/>
              </a:spcAft>
            </a:pPr>
            <a:r>
              <a:rPr lang="en-US" sz="1600" dirty="0">
                <a:latin typeface="Arial"/>
                <a:cs typeface="Arial"/>
              </a:rPr>
              <a:t>Classical chips operate with cycle times around </a:t>
            </a:r>
            <a:r>
              <a:rPr lang="en-US" sz="1600" dirty="0">
                <a:latin typeface="Consolas"/>
                <a:cs typeface="Arial"/>
              </a:rPr>
              <a:t>0.7ns</a:t>
            </a:r>
            <a:r>
              <a:rPr lang="en-US" sz="1600" dirty="0">
                <a:latin typeface="Arial"/>
                <a:cs typeface="Arial"/>
              </a:rPr>
              <a:t>, while logical gate times for future error-corrected quantum computers are optimistically estimated at </a:t>
            </a:r>
            <a:r>
              <a:rPr lang="en-US" sz="1600" dirty="0">
                <a:latin typeface="Consolas"/>
                <a:cs typeface="Arial"/>
              </a:rPr>
              <a:t>10µs</a:t>
            </a:r>
            <a:r>
              <a:rPr lang="en-US" sz="1600" dirty="0">
                <a:latin typeface="Arial"/>
                <a:cs typeface="Arial"/>
              </a:rPr>
              <a:t>.</a:t>
            </a:r>
          </a:p>
          <a:p>
            <a:pPr marL="226695" indent="-226695">
              <a:spcAft>
                <a:spcPts val="600"/>
              </a:spcAft>
            </a:pPr>
            <a:r>
              <a:rPr lang="en-US" sz="1600" dirty="0">
                <a:latin typeface="Arial"/>
                <a:cs typeface="Arial"/>
              </a:rPr>
              <a:t>Because of this gap, </a:t>
            </a:r>
            <a:r>
              <a:rPr lang="en-US" sz="1600" b="1" dirty="0">
                <a:latin typeface="Arial"/>
                <a:cs typeface="Arial"/>
              </a:rPr>
              <a:t>classical systems are the engines for high-throughput, data-intensive tasks.</a:t>
            </a:r>
          </a:p>
          <a:p>
            <a:pPr marL="226695" indent="-226695">
              <a:spcAft>
                <a:spcPts val="600"/>
              </a:spcAft>
            </a:pPr>
            <a:r>
              <a:rPr lang="en-US" sz="1600" dirty="0"/>
              <a:t>Quantum processors are fundamentally better suited for "big compute" on small data sets rather than high-volume data processing.</a:t>
            </a:r>
          </a:p>
          <a:p>
            <a:pPr marL="226695" indent="-226695">
              <a:spcAft>
                <a:spcPts val="600"/>
              </a:spcAft>
            </a:pPr>
            <a:r>
              <a:rPr lang="en-US" sz="1600" dirty="0">
                <a:latin typeface="Arial"/>
                <a:cs typeface="Arial"/>
              </a:rPr>
              <a:t>Quantum Random Access Memory (</a:t>
            </a:r>
            <a:r>
              <a:rPr lang="en-US" sz="1600" dirty="0" err="1">
                <a:latin typeface="Arial"/>
                <a:cs typeface="Arial"/>
              </a:rPr>
              <a:t>qRAM</a:t>
            </a:r>
            <a:r>
              <a:rPr lang="en-US" sz="1600" dirty="0">
                <a:latin typeface="Arial"/>
                <a:cs typeface="Arial"/>
              </a:rPr>
              <a:t>) is an essential but currently under-resourced enabling technology for data-intensive quantum machine learning.</a:t>
            </a:r>
            <a:endParaRPr lang="en-US" sz="1600" dirty="0">
              <a:solidFill>
                <a:srgbClr val="FFFFFF"/>
              </a:solidFill>
              <a:latin typeface="Arial"/>
              <a:cs typeface="Arial"/>
            </a:endParaRPr>
          </a:p>
          <a:p>
            <a:pPr marL="226695" indent="-226695">
              <a:spcAft>
                <a:spcPts val="600"/>
              </a:spcAft>
            </a:pPr>
            <a:r>
              <a:rPr lang="en-US" sz="1600" dirty="0"/>
              <a:t>Practical utility requires that the quantum computer be "verifiable," so that its output can be efficiently checked by classical or other quantum systems.</a:t>
            </a:r>
          </a:p>
        </p:txBody>
      </p:sp>
      <p:sp>
        <p:nvSpPr>
          <p:cNvPr id="2" name="TextBox 1">
            <a:extLst>
              <a:ext uri="{FF2B5EF4-FFF2-40B4-BE49-F238E27FC236}">
                <a16:creationId xmlns:a16="http://schemas.microsoft.com/office/drawing/2014/main" id="{E55F6188-2CD4-74D3-FA56-2F8D1AF12FBD}"/>
              </a:ext>
            </a:extLst>
          </p:cNvPr>
          <p:cNvSpPr txBox="1"/>
          <p:nvPr/>
        </p:nvSpPr>
        <p:spPr>
          <a:xfrm>
            <a:off x="270642" y="1029757"/>
            <a:ext cx="11616557" cy="646331"/>
          </a:xfrm>
          <a:prstGeom prst="rect">
            <a:avLst/>
          </a:prstGeom>
          <a:noFill/>
        </p:spPr>
        <p:txBody>
          <a:bodyPr wrap="square" rtlCol="0">
            <a:spAutoFit/>
          </a:bodyPr>
          <a:lstStyle/>
          <a:p>
            <a:pPr>
              <a:lnSpc>
                <a:spcPct val="90000"/>
              </a:lnSpc>
              <a:spcAft>
                <a:spcPts val="1200"/>
              </a:spcAft>
            </a:pPr>
            <a:r>
              <a:rPr lang="en-US" sz="2000" i="1" dirty="0">
                <a:solidFill>
                  <a:schemeClr val="tx2"/>
                </a:solidFill>
                <a:latin typeface="Arial" panose="020B0604020202020204" pitchFamily="34" charset="0"/>
                <a:cs typeface="Arial" panose="020B0604020202020204" pitchFamily="34" charset="0"/>
              </a:rPr>
              <a:t>A fundamental performance gap exists between classical parallel processors and projected quantum hardware, necessitating a clear understanding of where each excels.</a:t>
            </a:r>
          </a:p>
        </p:txBody>
      </p:sp>
      <p:sp>
        <p:nvSpPr>
          <p:cNvPr id="6" name="Date">
            <a:extLst>
              <a:ext uri="{FF2B5EF4-FFF2-40B4-BE49-F238E27FC236}">
                <a16:creationId xmlns:a16="http://schemas.microsoft.com/office/drawing/2014/main" id="{967A0AE0-856A-CF9F-95AC-67BA4873CFAA}"/>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sp>
        <p:nvSpPr>
          <p:cNvPr id="11" name="TextBox 10">
            <a:extLst>
              <a:ext uri="{FF2B5EF4-FFF2-40B4-BE49-F238E27FC236}">
                <a16:creationId xmlns:a16="http://schemas.microsoft.com/office/drawing/2014/main" id="{DEE19FC6-1C00-023E-DC9C-A8344159BEDD}"/>
              </a:ext>
            </a:extLst>
          </p:cNvPr>
          <p:cNvSpPr txBox="1"/>
          <p:nvPr/>
        </p:nvSpPr>
        <p:spPr>
          <a:xfrm>
            <a:off x="6521998" y="5057227"/>
            <a:ext cx="4684330" cy="507831"/>
          </a:xfrm>
          <a:prstGeom prst="rect">
            <a:avLst/>
          </a:prstGeom>
          <a:noFill/>
        </p:spPr>
        <p:txBody>
          <a:bodyPr wrap="square">
            <a:spAutoFit/>
          </a:bodyPr>
          <a:lstStyle/>
          <a:p>
            <a:r>
              <a:rPr lang="hu-HU" sz="900" dirty="0" err="1">
                <a:solidFill>
                  <a:schemeClr val="bg1"/>
                </a:solidFill>
              </a:rPr>
              <a:t>Hoefler</a:t>
            </a:r>
            <a:r>
              <a:rPr lang="hu-HU" sz="900" dirty="0">
                <a:solidFill>
                  <a:schemeClr val="bg1"/>
                </a:solidFill>
              </a:rPr>
              <a:t>, </a:t>
            </a:r>
            <a:r>
              <a:rPr lang="hu-HU" sz="900" dirty="0" err="1">
                <a:solidFill>
                  <a:schemeClr val="bg1"/>
                </a:solidFill>
              </a:rPr>
              <a:t>Torsten</a:t>
            </a:r>
            <a:r>
              <a:rPr lang="hu-HU" sz="900" dirty="0">
                <a:solidFill>
                  <a:schemeClr val="bg1"/>
                </a:solidFill>
              </a:rPr>
              <a:t>, Thomas </a:t>
            </a:r>
            <a:r>
              <a:rPr lang="hu-HU" sz="900" dirty="0" err="1">
                <a:solidFill>
                  <a:schemeClr val="bg1"/>
                </a:solidFill>
              </a:rPr>
              <a:t>Haener</a:t>
            </a:r>
            <a:r>
              <a:rPr lang="hu-HU" sz="900" dirty="0">
                <a:solidFill>
                  <a:schemeClr val="bg1"/>
                </a:solidFill>
              </a:rPr>
              <a:t>, and Matthias </a:t>
            </a:r>
            <a:r>
              <a:rPr lang="hu-HU" sz="900" dirty="0" err="1">
                <a:solidFill>
                  <a:schemeClr val="bg1"/>
                </a:solidFill>
              </a:rPr>
              <a:t>Troyer</a:t>
            </a:r>
            <a:r>
              <a:rPr lang="hu-HU" sz="900" dirty="0">
                <a:solidFill>
                  <a:schemeClr val="bg1"/>
                </a:solidFill>
              </a:rPr>
              <a:t>. “</a:t>
            </a:r>
            <a:r>
              <a:rPr lang="hu-HU" sz="900" dirty="0" err="1">
                <a:solidFill>
                  <a:schemeClr val="bg1"/>
                </a:solidFill>
              </a:rPr>
              <a:t>Disentangling</a:t>
            </a:r>
            <a:r>
              <a:rPr lang="hu-HU" sz="900" dirty="0">
                <a:solidFill>
                  <a:schemeClr val="bg1"/>
                </a:solidFill>
              </a:rPr>
              <a:t> </a:t>
            </a:r>
            <a:r>
              <a:rPr lang="hu-HU" sz="900" dirty="0" err="1">
                <a:solidFill>
                  <a:schemeClr val="bg1"/>
                </a:solidFill>
              </a:rPr>
              <a:t>Hype</a:t>
            </a:r>
            <a:r>
              <a:rPr lang="hu-HU" sz="900" dirty="0">
                <a:solidFill>
                  <a:schemeClr val="bg1"/>
                </a:solidFill>
              </a:rPr>
              <a:t> </a:t>
            </a:r>
            <a:r>
              <a:rPr lang="hu-HU" sz="900" dirty="0" err="1">
                <a:solidFill>
                  <a:schemeClr val="bg1"/>
                </a:solidFill>
              </a:rPr>
              <a:t>from</a:t>
            </a:r>
            <a:r>
              <a:rPr lang="hu-HU" sz="900" dirty="0">
                <a:solidFill>
                  <a:schemeClr val="bg1"/>
                </a:solidFill>
              </a:rPr>
              <a:t> </a:t>
            </a:r>
            <a:r>
              <a:rPr lang="hu-HU" sz="900" dirty="0" err="1">
                <a:solidFill>
                  <a:schemeClr val="bg1"/>
                </a:solidFill>
              </a:rPr>
              <a:t>Practicality</a:t>
            </a:r>
            <a:r>
              <a:rPr lang="hu-HU" sz="900" dirty="0">
                <a:solidFill>
                  <a:schemeClr val="bg1"/>
                </a:solidFill>
              </a:rPr>
              <a:t>: </a:t>
            </a:r>
            <a:r>
              <a:rPr lang="hu-HU" sz="900" dirty="0" err="1">
                <a:solidFill>
                  <a:schemeClr val="bg1"/>
                </a:solidFill>
              </a:rPr>
              <a:t>On</a:t>
            </a:r>
            <a:r>
              <a:rPr lang="hu-HU" sz="900" dirty="0">
                <a:solidFill>
                  <a:schemeClr val="bg1"/>
                </a:solidFill>
              </a:rPr>
              <a:t> </a:t>
            </a:r>
            <a:r>
              <a:rPr lang="hu-HU" sz="900" dirty="0" err="1">
                <a:solidFill>
                  <a:schemeClr val="bg1"/>
                </a:solidFill>
              </a:rPr>
              <a:t>Realistically</a:t>
            </a:r>
            <a:r>
              <a:rPr lang="hu-HU" sz="900" dirty="0">
                <a:solidFill>
                  <a:schemeClr val="bg1"/>
                </a:solidFill>
              </a:rPr>
              <a:t> </a:t>
            </a:r>
            <a:r>
              <a:rPr lang="hu-HU" sz="900" dirty="0" err="1">
                <a:solidFill>
                  <a:schemeClr val="bg1"/>
                </a:solidFill>
              </a:rPr>
              <a:t>Achieving</a:t>
            </a:r>
            <a:r>
              <a:rPr lang="hu-HU" sz="900" dirty="0">
                <a:solidFill>
                  <a:schemeClr val="bg1"/>
                </a:solidFill>
              </a:rPr>
              <a:t> </a:t>
            </a:r>
            <a:r>
              <a:rPr lang="hu-HU" sz="900" dirty="0" err="1">
                <a:solidFill>
                  <a:schemeClr val="bg1"/>
                </a:solidFill>
              </a:rPr>
              <a:t>Quantum</a:t>
            </a:r>
            <a:r>
              <a:rPr lang="hu-HU" sz="900" dirty="0">
                <a:solidFill>
                  <a:schemeClr val="bg1"/>
                </a:solidFill>
              </a:rPr>
              <a:t> </a:t>
            </a:r>
            <a:r>
              <a:rPr lang="hu-HU" sz="900" dirty="0" err="1">
                <a:solidFill>
                  <a:schemeClr val="bg1"/>
                </a:solidFill>
              </a:rPr>
              <a:t>Advantage</a:t>
            </a:r>
            <a:r>
              <a:rPr lang="hu-HU" sz="900" dirty="0">
                <a:solidFill>
                  <a:schemeClr val="bg1"/>
                </a:solidFill>
              </a:rPr>
              <a:t>.” arXiv:2307.00523. </a:t>
            </a:r>
            <a:r>
              <a:rPr lang="hu-HU" sz="900" dirty="0" err="1">
                <a:solidFill>
                  <a:schemeClr val="bg1"/>
                </a:solidFill>
              </a:rPr>
              <a:t>Preprint</a:t>
            </a:r>
            <a:r>
              <a:rPr lang="hu-HU" sz="900" dirty="0">
                <a:solidFill>
                  <a:schemeClr val="bg1"/>
                </a:solidFill>
              </a:rPr>
              <a:t>, </a:t>
            </a:r>
            <a:r>
              <a:rPr lang="hu-HU" sz="900" dirty="0" err="1">
                <a:solidFill>
                  <a:schemeClr val="bg1"/>
                </a:solidFill>
              </a:rPr>
              <a:t>arXiv</a:t>
            </a:r>
            <a:r>
              <a:rPr lang="hu-HU" sz="900" dirty="0">
                <a:solidFill>
                  <a:schemeClr val="bg1"/>
                </a:solidFill>
              </a:rPr>
              <a:t>, </a:t>
            </a:r>
            <a:r>
              <a:rPr lang="hu-HU" sz="900" dirty="0" err="1">
                <a:solidFill>
                  <a:schemeClr val="bg1"/>
                </a:solidFill>
              </a:rPr>
              <a:t>July</a:t>
            </a:r>
            <a:r>
              <a:rPr lang="hu-HU" sz="900" dirty="0">
                <a:solidFill>
                  <a:schemeClr val="bg1"/>
                </a:solidFill>
              </a:rPr>
              <a:t> 2, 2023. https://doi.org/10.48550/arXiv.2307.00523.</a:t>
            </a:r>
          </a:p>
        </p:txBody>
      </p:sp>
      <p:sp>
        <p:nvSpPr>
          <p:cNvPr id="12" name="Rectangle 11">
            <a:extLst>
              <a:ext uri="{FF2B5EF4-FFF2-40B4-BE49-F238E27FC236}">
                <a16:creationId xmlns:a16="http://schemas.microsoft.com/office/drawing/2014/main" id="{C4B96977-B154-DEFB-C235-310AA0C57702}"/>
              </a:ext>
            </a:extLst>
          </p:cNvPr>
          <p:cNvSpPr/>
          <p:nvPr/>
        </p:nvSpPr>
        <p:spPr>
          <a:xfrm>
            <a:off x="4955422" y="4018191"/>
            <a:ext cx="7167038" cy="828516"/>
          </a:xfrm>
          <a:prstGeom prst="rect">
            <a:avLst/>
          </a:prstGeom>
          <a:solidFill>
            <a:schemeClr val="tx1">
              <a:alpha val="54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dirty="0" err="1"/>
          </a:p>
        </p:txBody>
      </p:sp>
    </p:spTree>
    <p:extLst>
      <p:ext uri="{BB962C8B-B14F-4D97-AF65-F5344CB8AC3E}">
        <p14:creationId xmlns:p14="http://schemas.microsoft.com/office/powerpoint/2010/main" val="903931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4464E-C5BA-5443-031A-DCC33237691D}"/>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D36AE167-7A7D-A345-93DC-6FB3C81DBA87}"/>
              </a:ext>
            </a:extLst>
          </p:cNvPr>
          <p:cNvSpPr>
            <a:spLocks noGrp="1"/>
          </p:cNvSpPr>
          <p:nvPr>
            <p:ph type="title"/>
          </p:nvPr>
        </p:nvSpPr>
        <p:spPr/>
        <p:txBody>
          <a:bodyPr/>
          <a:lstStyle/>
          <a:p>
            <a:r>
              <a:rPr lang="en-US" dirty="0"/>
              <a:t>Defining Practical Advantage: Beyond Quadratic Speedups</a:t>
            </a:r>
          </a:p>
        </p:txBody>
      </p:sp>
      <p:sp>
        <p:nvSpPr>
          <p:cNvPr id="4" name="Footer Placeholder 3">
            <a:extLst>
              <a:ext uri="{FF2B5EF4-FFF2-40B4-BE49-F238E27FC236}">
                <a16:creationId xmlns:a16="http://schemas.microsoft.com/office/drawing/2014/main" id="{D8722637-8BBF-3817-6EBC-8E7B1A0991E8}"/>
              </a:ext>
            </a:extLst>
          </p:cNvPr>
          <p:cNvSpPr>
            <a:spLocks noGrp="1"/>
          </p:cNvSpPr>
          <p:nvPr>
            <p:ph type="ftr" sz="quarter" idx="11"/>
          </p:nvPr>
        </p:nvSpPr>
        <p:spPr>
          <a:xfrm>
            <a:off x="1371600" y="6400800"/>
            <a:ext cx="4114800" cy="304800"/>
          </a:xfrm>
        </p:spPr>
        <p:txBody>
          <a:bodyPr/>
          <a:lstStyle/>
          <a:p>
            <a:r>
              <a:rPr lang="en-US" dirty="0"/>
              <a:t>© 2026 NTT DATA, Inc.</a:t>
            </a:r>
          </a:p>
        </p:txBody>
      </p:sp>
      <p:sp>
        <p:nvSpPr>
          <p:cNvPr id="5" name="Slide Number Placeholder 4">
            <a:extLst>
              <a:ext uri="{FF2B5EF4-FFF2-40B4-BE49-F238E27FC236}">
                <a16:creationId xmlns:a16="http://schemas.microsoft.com/office/drawing/2014/main" id="{FC3A255D-3E22-171A-86D0-5B3EACD81ADD}"/>
              </a:ext>
            </a:extLst>
          </p:cNvPr>
          <p:cNvSpPr>
            <a:spLocks noGrp="1"/>
          </p:cNvSpPr>
          <p:nvPr>
            <p:ph type="sldNum" sz="quarter" idx="12"/>
          </p:nvPr>
        </p:nvSpPr>
        <p:spPr>
          <a:xfrm>
            <a:off x="5562600" y="6400800"/>
            <a:ext cx="1066800" cy="304800"/>
          </a:xfrm>
        </p:spPr>
        <p:txBody>
          <a:bodyPr/>
          <a:lstStyle/>
          <a:p>
            <a:fld id="{60D39823-8059-4D49-BD26-6D32C31B8621}" type="slidenum">
              <a:rPr lang="en-US" smtClean="0"/>
              <a:pPr/>
              <a:t>28</a:t>
            </a:fld>
            <a:endParaRPr lang="en-US"/>
          </a:p>
        </p:txBody>
      </p:sp>
      <p:sp>
        <p:nvSpPr>
          <p:cNvPr id="8" name="Content Placeholder 7">
            <a:extLst>
              <a:ext uri="{FF2B5EF4-FFF2-40B4-BE49-F238E27FC236}">
                <a16:creationId xmlns:a16="http://schemas.microsoft.com/office/drawing/2014/main" id="{8B7487CF-FB6C-4C0F-C615-87223141B617}"/>
              </a:ext>
            </a:extLst>
          </p:cNvPr>
          <p:cNvSpPr>
            <a:spLocks noGrp="1"/>
          </p:cNvSpPr>
          <p:nvPr>
            <p:ph sz="quarter" idx="13"/>
          </p:nvPr>
        </p:nvSpPr>
        <p:spPr>
          <a:xfrm>
            <a:off x="381000" y="1867645"/>
            <a:ext cx="5799083" cy="4188022"/>
          </a:xfrm>
        </p:spPr>
        <p:txBody>
          <a:bodyPr/>
          <a:lstStyle/>
          <a:p>
            <a:r>
              <a:rPr lang="en-US" sz="1800" dirty="0"/>
              <a:t>Quadratic speedups (e.g., Grover’s algorithm) are generally insufficient to achieve a practical crossover point within reasonable timeframes (e.g., two weeks).</a:t>
            </a:r>
          </a:p>
          <a:p>
            <a:r>
              <a:rPr lang="en-US" sz="1800" dirty="0"/>
              <a:t>A quantum algorithm providing only quadratic speedup would require a problem size so large that even one floating-point operation would take months to show an advantage.</a:t>
            </a:r>
          </a:p>
          <a:p>
            <a:r>
              <a:rPr lang="en-US" sz="1800" dirty="0"/>
              <a:t>Practical quantum advantage likely requires </a:t>
            </a:r>
            <a:r>
              <a:rPr lang="en-US" sz="1800" b="1" dirty="0"/>
              <a:t>super-quadratic (cubic, quartic) or exponential speedups</a:t>
            </a:r>
            <a:r>
              <a:rPr lang="en-US" sz="1800" dirty="0"/>
              <a:t>.</a:t>
            </a:r>
          </a:p>
          <a:p>
            <a:r>
              <a:rPr lang="en-US" sz="1800" dirty="0"/>
              <a:t>Identifying "data-hard" problem instances that are classically intractable on average is a critical bottleneck in current research.</a:t>
            </a:r>
          </a:p>
          <a:p>
            <a:r>
              <a:rPr lang="en-US" sz="1800" dirty="0"/>
              <a:t>Asymptotic scaling is less important for industrial utility than performance on specific, finite problem instances, such as chemical active spaces.</a:t>
            </a:r>
          </a:p>
        </p:txBody>
      </p:sp>
      <p:sp>
        <p:nvSpPr>
          <p:cNvPr id="2" name="TextBox 1">
            <a:extLst>
              <a:ext uri="{FF2B5EF4-FFF2-40B4-BE49-F238E27FC236}">
                <a16:creationId xmlns:a16="http://schemas.microsoft.com/office/drawing/2014/main" id="{C8646397-3783-9FCE-DACC-95C223F6B9EB}"/>
              </a:ext>
            </a:extLst>
          </p:cNvPr>
          <p:cNvSpPr txBox="1"/>
          <p:nvPr/>
        </p:nvSpPr>
        <p:spPr>
          <a:xfrm>
            <a:off x="270642" y="1029757"/>
            <a:ext cx="11616557" cy="646331"/>
          </a:xfrm>
          <a:prstGeom prst="rect">
            <a:avLst/>
          </a:prstGeom>
          <a:noFill/>
        </p:spPr>
        <p:txBody>
          <a:bodyPr wrap="square" rtlCol="0">
            <a:spAutoFit/>
          </a:bodyPr>
          <a:lstStyle/>
          <a:p>
            <a:pPr>
              <a:lnSpc>
                <a:spcPct val="90000"/>
              </a:lnSpc>
              <a:spcAft>
                <a:spcPts val="1200"/>
              </a:spcAft>
            </a:pPr>
            <a:r>
              <a:rPr lang="en-US" sz="2000" i="1" dirty="0">
                <a:solidFill>
                  <a:schemeClr val="tx2"/>
                </a:solidFill>
                <a:latin typeface="Arial" panose="020B0604020202020204" pitchFamily="34" charset="0"/>
                <a:cs typeface="Arial" panose="020B0604020202020204" pitchFamily="34" charset="0"/>
              </a:rPr>
              <a:t>To overcome the massive throughput lead of modern parallel hardware, quantum algorithms must provide super-quadratic speedups to be commercially viable.</a:t>
            </a:r>
          </a:p>
        </p:txBody>
      </p:sp>
      <p:sp>
        <p:nvSpPr>
          <p:cNvPr id="6" name="Date">
            <a:extLst>
              <a:ext uri="{FF2B5EF4-FFF2-40B4-BE49-F238E27FC236}">
                <a16:creationId xmlns:a16="http://schemas.microsoft.com/office/drawing/2014/main" id="{179B8F3C-47CE-1E94-0D48-BCEBA85B1180}"/>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sp>
        <p:nvSpPr>
          <p:cNvPr id="7" name="TextBox 6">
            <a:extLst>
              <a:ext uri="{FF2B5EF4-FFF2-40B4-BE49-F238E27FC236}">
                <a16:creationId xmlns:a16="http://schemas.microsoft.com/office/drawing/2014/main" id="{846A4D5B-C983-CC03-89DA-F848F62D862F}"/>
              </a:ext>
            </a:extLst>
          </p:cNvPr>
          <p:cNvSpPr txBox="1"/>
          <p:nvPr/>
        </p:nvSpPr>
        <p:spPr>
          <a:xfrm>
            <a:off x="6934200" y="5919315"/>
            <a:ext cx="4684330" cy="507831"/>
          </a:xfrm>
          <a:prstGeom prst="rect">
            <a:avLst/>
          </a:prstGeom>
          <a:noFill/>
        </p:spPr>
        <p:txBody>
          <a:bodyPr wrap="square">
            <a:spAutoFit/>
          </a:bodyPr>
          <a:lstStyle/>
          <a:p>
            <a:r>
              <a:rPr lang="hu-HU" sz="900" dirty="0" err="1">
                <a:solidFill>
                  <a:schemeClr val="bg1"/>
                </a:solidFill>
              </a:rPr>
              <a:t>Hoefler</a:t>
            </a:r>
            <a:r>
              <a:rPr lang="hu-HU" sz="900" dirty="0">
                <a:solidFill>
                  <a:schemeClr val="bg1"/>
                </a:solidFill>
              </a:rPr>
              <a:t>, </a:t>
            </a:r>
            <a:r>
              <a:rPr lang="hu-HU" sz="900" dirty="0" err="1">
                <a:solidFill>
                  <a:schemeClr val="bg1"/>
                </a:solidFill>
              </a:rPr>
              <a:t>Torsten</a:t>
            </a:r>
            <a:r>
              <a:rPr lang="hu-HU" sz="900" dirty="0">
                <a:solidFill>
                  <a:schemeClr val="bg1"/>
                </a:solidFill>
              </a:rPr>
              <a:t>, Thomas </a:t>
            </a:r>
            <a:r>
              <a:rPr lang="hu-HU" sz="900" dirty="0" err="1">
                <a:solidFill>
                  <a:schemeClr val="bg1"/>
                </a:solidFill>
              </a:rPr>
              <a:t>Haener</a:t>
            </a:r>
            <a:r>
              <a:rPr lang="hu-HU" sz="900" dirty="0">
                <a:solidFill>
                  <a:schemeClr val="bg1"/>
                </a:solidFill>
              </a:rPr>
              <a:t>, and Matthias </a:t>
            </a:r>
            <a:r>
              <a:rPr lang="hu-HU" sz="900" dirty="0" err="1">
                <a:solidFill>
                  <a:schemeClr val="bg1"/>
                </a:solidFill>
              </a:rPr>
              <a:t>Troyer</a:t>
            </a:r>
            <a:r>
              <a:rPr lang="hu-HU" sz="900" dirty="0">
                <a:solidFill>
                  <a:schemeClr val="bg1"/>
                </a:solidFill>
              </a:rPr>
              <a:t>. “</a:t>
            </a:r>
            <a:r>
              <a:rPr lang="hu-HU" sz="900" dirty="0" err="1">
                <a:solidFill>
                  <a:schemeClr val="bg1"/>
                </a:solidFill>
              </a:rPr>
              <a:t>Disentangling</a:t>
            </a:r>
            <a:r>
              <a:rPr lang="hu-HU" sz="900" dirty="0">
                <a:solidFill>
                  <a:schemeClr val="bg1"/>
                </a:solidFill>
              </a:rPr>
              <a:t> </a:t>
            </a:r>
            <a:r>
              <a:rPr lang="hu-HU" sz="900" dirty="0" err="1">
                <a:solidFill>
                  <a:schemeClr val="bg1"/>
                </a:solidFill>
              </a:rPr>
              <a:t>Hype</a:t>
            </a:r>
            <a:r>
              <a:rPr lang="hu-HU" sz="900" dirty="0">
                <a:solidFill>
                  <a:schemeClr val="bg1"/>
                </a:solidFill>
              </a:rPr>
              <a:t> </a:t>
            </a:r>
            <a:r>
              <a:rPr lang="hu-HU" sz="900" dirty="0" err="1">
                <a:solidFill>
                  <a:schemeClr val="bg1"/>
                </a:solidFill>
              </a:rPr>
              <a:t>from</a:t>
            </a:r>
            <a:r>
              <a:rPr lang="hu-HU" sz="900" dirty="0">
                <a:solidFill>
                  <a:schemeClr val="bg1"/>
                </a:solidFill>
              </a:rPr>
              <a:t> </a:t>
            </a:r>
            <a:r>
              <a:rPr lang="hu-HU" sz="900" dirty="0" err="1">
                <a:solidFill>
                  <a:schemeClr val="bg1"/>
                </a:solidFill>
              </a:rPr>
              <a:t>Practicality</a:t>
            </a:r>
            <a:r>
              <a:rPr lang="hu-HU" sz="900" dirty="0">
                <a:solidFill>
                  <a:schemeClr val="bg1"/>
                </a:solidFill>
              </a:rPr>
              <a:t>: </a:t>
            </a:r>
            <a:r>
              <a:rPr lang="hu-HU" sz="900" dirty="0" err="1">
                <a:solidFill>
                  <a:schemeClr val="bg1"/>
                </a:solidFill>
              </a:rPr>
              <a:t>On</a:t>
            </a:r>
            <a:r>
              <a:rPr lang="hu-HU" sz="900" dirty="0">
                <a:solidFill>
                  <a:schemeClr val="bg1"/>
                </a:solidFill>
              </a:rPr>
              <a:t> </a:t>
            </a:r>
            <a:r>
              <a:rPr lang="hu-HU" sz="900" dirty="0" err="1">
                <a:solidFill>
                  <a:schemeClr val="bg1"/>
                </a:solidFill>
              </a:rPr>
              <a:t>Realistically</a:t>
            </a:r>
            <a:r>
              <a:rPr lang="hu-HU" sz="900" dirty="0">
                <a:solidFill>
                  <a:schemeClr val="bg1"/>
                </a:solidFill>
              </a:rPr>
              <a:t> </a:t>
            </a:r>
            <a:r>
              <a:rPr lang="hu-HU" sz="900" dirty="0" err="1">
                <a:solidFill>
                  <a:schemeClr val="bg1"/>
                </a:solidFill>
              </a:rPr>
              <a:t>Achieving</a:t>
            </a:r>
            <a:r>
              <a:rPr lang="hu-HU" sz="900" dirty="0">
                <a:solidFill>
                  <a:schemeClr val="bg1"/>
                </a:solidFill>
              </a:rPr>
              <a:t> </a:t>
            </a:r>
            <a:r>
              <a:rPr lang="hu-HU" sz="900" dirty="0" err="1">
                <a:solidFill>
                  <a:schemeClr val="bg1"/>
                </a:solidFill>
              </a:rPr>
              <a:t>Quantum</a:t>
            </a:r>
            <a:r>
              <a:rPr lang="hu-HU" sz="900" dirty="0">
                <a:solidFill>
                  <a:schemeClr val="bg1"/>
                </a:solidFill>
              </a:rPr>
              <a:t> </a:t>
            </a:r>
            <a:r>
              <a:rPr lang="hu-HU" sz="900" dirty="0" err="1">
                <a:solidFill>
                  <a:schemeClr val="bg1"/>
                </a:solidFill>
              </a:rPr>
              <a:t>Advantage</a:t>
            </a:r>
            <a:r>
              <a:rPr lang="hu-HU" sz="900" dirty="0">
                <a:solidFill>
                  <a:schemeClr val="bg1"/>
                </a:solidFill>
              </a:rPr>
              <a:t>.” arXiv:2307.00523. </a:t>
            </a:r>
            <a:r>
              <a:rPr lang="hu-HU" sz="900" dirty="0" err="1">
                <a:solidFill>
                  <a:schemeClr val="bg1"/>
                </a:solidFill>
              </a:rPr>
              <a:t>Preprint</a:t>
            </a:r>
            <a:r>
              <a:rPr lang="hu-HU" sz="900" dirty="0">
                <a:solidFill>
                  <a:schemeClr val="bg1"/>
                </a:solidFill>
              </a:rPr>
              <a:t>, </a:t>
            </a:r>
            <a:r>
              <a:rPr lang="hu-HU" sz="900" dirty="0" err="1">
                <a:solidFill>
                  <a:schemeClr val="bg1"/>
                </a:solidFill>
              </a:rPr>
              <a:t>arXiv</a:t>
            </a:r>
            <a:r>
              <a:rPr lang="hu-HU" sz="900" dirty="0">
                <a:solidFill>
                  <a:schemeClr val="bg1"/>
                </a:solidFill>
              </a:rPr>
              <a:t>, </a:t>
            </a:r>
            <a:r>
              <a:rPr lang="hu-HU" sz="900" dirty="0" err="1">
                <a:solidFill>
                  <a:schemeClr val="bg1"/>
                </a:solidFill>
              </a:rPr>
              <a:t>July</a:t>
            </a:r>
            <a:r>
              <a:rPr lang="hu-HU" sz="900" dirty="0">
                <a:solidFill>
                  <a:schemeClr val="bg1"/>
                </a:solidFill>
              </a:rPr>
              <a:t> 2, 2023. https://doi.org/10.48550/arXiv.2307.00523.</a:t>
            </a:r>
          </a:p>
        </p:txBody>
      </p:sp>
      <p:pic>
        <p:nvPicPr>
          <p:cNvPr id="10" name="Picture 9">
            <a:extLst>
              <a:ext uri="{FF2B5EF4-FFF2-40B4-BE49-F238E27FC236}">
                <a16:creationId xmlns:a16="http://schemas.microsoft.com/office/drawing/2014/main" id="{90125953-DE18-3FA9-022D-034E46B3EAF1}"/>
              </a:ext>
            </a:extLst>
          </p:cNvPr>
          <p:cNvPicPr>
            <a:picLocks noChangeAspect="1"/>
          </p:cNvPicPr>
          <p:nvPr/>
        </p:nvPicPr>
        <p:blipFill>
          <a:blip r:embed="rId3"/>
          <a:stretch>
            <a:fillRect/>
          </a:stretch>
        </p:blipFill>
        <p:spPr>
          <a:xfrm>
            <a:off x="7200901" y="1662925"/>
            <a:ext cx="4409089" cy="2237947"/>
          </a:xfrm>
          <a:prstGeom prst="rect">
            <a:avLst/>
          </a:prstGeom>
          <a:ln>
            <a:solidFill>
              <a:schemeClr val="tx1">
                <a:lumMod val="95000"/>
              </a:schemeClr>
            </a:solidFill>
          </a:ln>
        </p:spPr>
      </p:pic>
      <p:pic>
        <p:nvPicPr>
          <p:cNvPr id="12" name="Picture 11">
            <a:extLst>
              <a:ext uri="{FF2B5EF4-FFF2-40B4-BE49-F238E27FC236}">
                <a16:creationId xmlns:a16="http://schemas.microsoft.com/office/drawing/2014/main" id="{23EAF397-C026-FB6B-787A-B0C324782828}"/>
              </a:ext>
            </a:extLst>
          </p:cNvPr>
          <p:cNvPicPr>
            <a:picLocks noChangeAspect="1"/>
          </p:cNvPicPr>
          <p:nvPr/>
        </p:nvPicPr>
        <p:blipFill>
          <a:blip r:embed="rId4"/>
          <a:stretch>
            <a:fillRect/>
          </a:stretch>
        </p:blipFill>
        <p:spPr>
          <a:xfrm>
            <a:off x="6397821" y="3779096"/>
            <a:ext cx="5489378" cy="2153795"/>
          </a:xfrm>
          <a:prstGeom prst="rect">
            <a:avLst/>
          </a:prstGeom>
          <a:ln>
            <a:solidFill>
              <a:schemeClr val="tx1">
                <a:lumMod val="95000"/>
              </a:schemeClr>
            </a:solidFill>
          </a:ln>
        </p:spPr>
      </p:pic>
      <p:sp>
        <p:nvSpPr>
          <p:cNvPr id="13" name="Rectangle 12">
            <a:extLst>
              <a:ext uri="{FF2B5EF4-FFF2-40B4-BE49-F238E27FC236}">
                <a16:creationId xmlns:a16="http://schemas.microsoft.com/office/drawing/2014/main" id="{F238CA9A-2872-CC27-82C7-FB426A49481A}"/>
              </a:ext>
            </a:extLst>
          </p:cNvPr>
          <p:cNvSpPr/>
          <p:nvPr/>
        </p:nvSpPr>
        <p:spPr>
          <a:xfrm>
            <a:off x="6476283" y="4673522"/>
            <a:ext cx="5334718" cy="1154720"/>
          </a:xfrm>
          <a:prstGeom prst="rect">
            <a:avLst/>
          </a:prstGeom>
          <a:solidFill>
            <a:schemeClr val="tx1">
              <a:alpha val="54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dirty="0" err="1"/>
          </a:p>
        </p:txBody>
      </p:sp>
    </p:spTree>
    <p:extLst>
      <p:ext uri="{BB962C8B-B14F-4D97-AF65-F5344CB8AC3E}">
        <p14:creationId xmlns:p14="http://schemas.microsoft.com/office/powerpoint/2010/main" val="2118698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869E1-604B-5983-6288-A962251D87E8}"/>
              </a:ext>
            </a:extLst>
          </p:cNvPr>
          <p:cNvSpPr>
            <a:spLocks noGrp="1"/>
          </p:cNvSpPr>
          <p:nvPr>
            <p:ph type="title"/>
          </p:nvPr>
        </p:nvSpPr>
        <p:spPr/>
        <p:txBody>
          <a:bodyPr/>
          <a:lstStyle/>
          <a:p>
            <a:r>
              <a:rPr lang="en-US" dirty="0"/>
              <a:t>Summary</a:t>
            </a:r>
          </a:p>
        </p:txBody>
      </p:sp>
      <p:sp>
        <p:nvSpPr>
          <p:cNvPr id="3" name="Date Placeholder 2">
            <a:extLst>
              <a:ext uri="{FF2B5EF4-FFF2-40B4-BE49-F238E27FC236}">
                <a16:creationId xmlns:a16="http://schemas.microsoft.com/office/drawing/2014/main" id="{B330EF81-75A4-10A7-9BF8-09D49F1BB800}"/>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0FAAB8C7-6E28-D25D-A5B6-06EBB4E44E83}"/>
              </a:ext>
            </a:extLst>
          </p:cNvPr>
          <p:cNvSpPr>
            <a:spLocks noGrp="1"/>
          </p:cNvSpPr>
          <p:nvPr>
            <p:ph type="ftr" sz="quarter" idx="11"/>
          </p:nvPr>
        </p:nvSpPr>
        <p:spPr/>
        <p:txBody>
          <a:bodyPr/>
          <a:lstStyle/>
          <a:p>
            <a:r>
              <a:rPr lang="en-US" dirty="0"/>
              <a:t>© 2026 NTT DATA, Inc.</a:t>
            </a:r>
          </a:p>
        </p:txBody>
      </p:sp>
      <p:sp>
        <p:nvSpPr>
          <p:cNvPr id="5" name="Slide Number Placeholder 4">
            <a:extLst>
              <a:ext uri="{FF2B5EF4-FFF2-40B4-BE49-F238E27FC236}">
                <a16:creationId xmlns:a16="http://schemas.microsoft.com/office/drawing/2014/main" id="{7DA5FE12-6C7A-7DED-9CCD-D60FD9AEDDC4}"/>
              </a:ext>
            </a:extLst>
          </p:cNvPr>
          <p:cNvSpPr>
            <a:spLocks noGrp="1"/>
          </p:cNvSpPr>
          <p:nvPr>
            <p:ph type="sldNum" sz="quarter" idx="12"/>
          </p:nvPr>
        </p:nvSpPr>
        <p:spPr/>
        <p:txBody>
          <a:bodyPr/>
          <a:lstStyle/>
          <a:p>
            <a:pPr algn="ctr"/>
            <a:fld id="{60D39823-8059-4D49-BD26-6D32C31B8621}" type="slidenum">
              <a:rPr lang="en-US" smtClean="0"/>
              <a:pPr algn="ctr"/>
              <a:t>29</a:t>
            </a:fld>
            <a:endParaRPr lang="en-US"/>
          </a:p>
        </p:txBody>
      </p:sp>
      <p:sp>
        <p:nvSpPr>
          <p:cNvPr id="6" name="Content Placeholder 5">
            <a:extLst>
              <a:ext uri="{FF2B5EF4-FFF2-40B4-BE49-F238E27FC236}">
                <a16:creationId xmlns:a16="http://schemas.microsoft.com/office/drawing/2014/main" id="{AAE94E12-D20C-6235-3986-A571452E8AF1}"/>
              </a:ext>
            </a:extLst>
          </p:cNvPr>
          <p:cNvSpPr>
            <a:spLocks noGrp="1"/>
          </p:cNvSpPr>
          <p:nvPr>
            <p:ph sz="quarter" idx="13"/>
          </p:nvPr>
        </p:nvSpPr>
        <p:spPr>
          <a:xfrm>
            <a:off x="381000" y="957943"/>
            <a:ext cx="11430000" cy="5290457"/>
          </a:xfrm>
        </p:spPr>
        <p:txBody>
          <a:bodyPr/>
          <a:lstStyle/>
          <a:p>
            <a:pPr marL="457200" indent="-457200">
              <a:lnSpc>
                <a:spcPct val="100000"/>
              </a:lnSpc>
              <a:spcAft>
                <a:spcPts val="600"/>
              </a:spcAft>
              <a:buFont typeface="+mj-lt"/>
              <a:buAutoNum type="arabicPeriod"/>
            </a:pPr>
            <a:r>
              <a:rPr lang="en-US" b="1" dirty="0"/>
              <a:t>HPC: AI, and quantum are converging into one platform.</a:t>
            </a:r>
          </a:p>
          <a:p>
            <a:pPr marL="914400" lvl="1" indent="-457200">
              <a:lnSpc>
                <a:spcPct val="100000"/>
              </a:lnSpc>
              <a:spcAft>
                <a:spcPts val="900"/>
              </a:spcAft>
              <a:buFont typeface="Arial" panose="020B0604020202020204" pitchFamily="34" charset="0"/>
              <a:buChar char="•"/>
            </a:pPr>
            <a:r>
              <a:rPr lang="en-US" sz="1600" dirty="0"/>
              <a:t>EuroHPC and the AI Factories network are positioning Europe to offer CPUs, GPUs, and QPUs through a single sovereign infrastructure.</a:t>
            </a:r>
          </a:p>
          <a:p>
            <a:pPr marL="457200" indent="-457200">
              <a:lnSpc>
                <a:spcPct val="100000"/>
              </a:lnSpc>
              <a:spcAft>
                <a:spcPts val="600"/>
              </a:spcAft>
              <a:buFont typeface="+mj-lt"/>
              <a:buAutoNum type="arabicPeriod"/>
            </a:pPr>
            <a:r>
              <a:rPr lang="en-US" b="1" dirty="0"/>
              <a:t>Quantum and AI reinforce each other in two directions.</a:t>
            </a:r>
          </a:p>
          <a:p>
            <a:pPr marL="914400" lvl="1" indent="-457200">
              <a:lnSpc>
                <a:spcPct val="100000"/>
              </a:lnSpc>
              <a:spcAft>
                <a:spcPts val="300"/>
              </a:spcAft>
              <a:buFont typeface="Arial" panose="020B0604020202020204" pitchFamily="34" charset="0"/>
              <a:buChar char="•"/>
            </a:pPr>
            <a:r>
              <a:rPr lang="en-US" sz="1600" b="1" dirty="0"/>
              <a:t>Quantum-for-AI </a:t>
            </a:r>
            <a:r>
              <a:rPr lang="en-US" sz="1600" dirty="0"/>
              <a:t>uses quantum computing to accelerate AI tasks such as optimization and data processing beyond classical computational limits.</a:t>
            </a:r>
          </a:p>
          <a:p>
            <a:pPr marL="914400" lvl="1" indent="-457200">
              <a:lnSpc>
                <a:spcPct val="100000"/>
              </a:lnSpc>
              <a:spcAft>
                <a:spcPts val="900"/>
              </a:spcAft>
              <a:buFont typeface="Arial" panose="020B0604020202020204" pitchFamily="34" charset="0"/>
              <a:buChar char="•"/>
            </a:pPr>
            <a:r>
              <a:rPr lang="en-US" sz="1600" b="1" dirty="0"/>
              <a:t>AI-for-Quantum</a:t>
            </a:r>
            <a:r>
              <a:rPr lang="en-US" sz="1600" dirty="0"/>
              <a:t> applies classical machine learning to optimize quantum hardware design, control, error correction, and numerical simulations.</a:t>
            </a:r>
          </a:p>
          <a:p>
            <a:pPr marL="457200" indent="-457200">
              <a:lnSpc>
                <a:spcPct val="100000"/>
              </a:lnSpc>
              <a:spcAft>
                <a:spcPts val="600"/>
              </a:spcAft>
              <a:buFont typeface="+mj-lt"/>
              <a:buAutoNum type="arabicPeriod"/>
            </a:pPr>
            <a:r>
              <a:rPr lang="en-US" b="1" dirty="0"/>
              <a:t>Hybrid architectures are the practical path forward.</a:t>
            </a:r>
          </a:p>
          <a:p>
            <a:pPr marL="914400" lvl="1" indent="-457200">
              <a:lnSpc>
                <a:spcPct val="100000"/>
              </a:lnSpc>
              <a:spcAft>
                <a:spcPts val="900"/>
              </a:spcAft>
              <a:buFont typeface="Arial" panose="020B0604020202020204" pitchFamily="34" charset="0"/>
              <a:buChar char="•"/>
            </a:pPr>
            <a:r>
              <a:rPr lang="en-US" sz="1600" dirty="0"/>
              <a:t>For example, classical layers handle data preparation and output, while parameterized quantum circuits act as trainable components inside the same end-to-end model.</a:t>
            </a:r>
          </a:p>
          <a:p>
            <a:pPr marL="457200" indent="-457200">
              <a:lnSpc>
                <a:spcPct val="100000"/>
              </a:lnSpc>
              <a:spcAft>
                <a:spcPts val="600"/>
              </a:spcAft>
              <a:buFont typeface="+mj-lt"/>
              <a:buAutoNum type="arabicPeriod"/>
            </a:pPr>
            <a:r>
              <a:rPr lang="en-US" b="1" dirty="0"/>
              <a:t>Convergence still has open challenges.</a:t>
            </a:r>
          </a:p>
          <a:p>
            <a:pPr marL="914400" lvl="1" indent="-457200">
              <a:lnSpc>
                <a:spcPct val="100000"/>
              </a:lnSpc>
              <a:spcAft>
                <a:spcPts val="900"/>
              </a:spcAft>
              <a:buFont typeface="Arial" panose="020B0604020202020204" pitchFamily="34" charset="0"/>
              <a:buChar char="•"/>
            </a:pPr>
            <a:r>
              <a:rPr lang="en-US" sz="1600" dirty="0"/>
              <a:t>Unified hardware integration, a common software stack across classical and quantum, and orchestration of hybrid algorithms remain active areas of work.</a:t>
            </a:r>
          </a:p>
          <a:p>
            <a:pPr marL="457200" indent="-457200">
              <a:lnSpc>
                <a:spcPct val="100000"/>
              </a:lnSpc>
              <a:spcAft>
                <a:spcPts val="600"/>
              </a:spcAft>
              <a:buFont typeface="+mj-lt"/>
              <a:buAutoNum type="arabicPeriod"/>
            </a:pPr>
            <a:r>
              <a:rPr lang="en-US" b="1" dirty="0"/>
              <a:t>Value will come from specialized, domain-specific use cases.</a:t>
            </a:r>
          </a:p>
          <a:p>
            <a:pPr marL="914400" lvl="1" indent="-457200">
              <a:lnSpc>
                <a:spcPct val="100000"/>
              </a:lnSpc>
              <a:spcAft>
                <a:spcPts val="0"/>
              </a:spcAft>
              <a:buFont typeface="Arial" panose="020B0604020202020204" pitchFamily="34" charset="0"/>
              <a:buChar char="•"/>
            </a:pPr>
            <a:r>
              <a:rPr lang="en-US" sz="1600" dirty="0"/>
              <a:t>Quantum will complement classical computing in targeted domains, not replace it.</a:t>
            </a:r>
          </a:p>
        </p:txBody>
      </p:sp>
    </p:spTree>
    <p:extLst>
      <p:ext uri="{BB962C8B-B14F-4D97-AF65-F5344CB8AC3E}">
        <p14:creationId xmlns:p14="http://schemas.microsoft.com/office/powerpoint/2010/main" val="272906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36497-92EA-9483-8BB8-67B32DD70F1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70D300-9FC2-88EB-CAF4-BC144F6C970A}"/>
              </a:ext>
            </a:extLst>
          </p:cNvPr>
          <p:cNvSpPr>
            <a:spLocks noGrp="1"/>
          </p:cNvSpPr>
          <p:nvPr>
            <p:ph type="sldNum" sz="quarter" idx="12"/>
          </p:nvPr>
        </p:nvSpPr>
        <p:spPr/>
        <p:txBody>
          <a:bodyPr/>
          <a:lstStyle/>
          <a:p>
            <a:pPr algn="ctr"/>
            <a:fld id="{60D39823-8059-4D49-BD26-6D32C31B8621}" type="slidenum">
              <a:rPr lang="en-US" noProof="0" smtClean="0"/>
              <a:pPr algn="ctr"/>
              <a:t>3</a:t>
            </a:fld>
            <a:endParaRPr lang="en-US" noProof="0" dirty="0"/>
          </a:p>
        </p:txBody>
      </p:sp>
      <p:pic>
        <p:nvPicPr>
          <p:cNvPr id="9" name="Picture 8">
            <a:extLst>
              <a:ext uri="{FF2B5EF4-FFF2-40B4-BE49-F238E27FC236}">
                <a16:creationId xmlns:a16="http://schemas.microsoft.com/office/drawing/2014/main" id="{D90110C2-D3B5-E563-0FF2-8DD703C84628}"/>
              </a:ext>
            </a:extLst>
          </p:cNvPr>
          <p:cNvPicPr>
            <a:picLocks noChangeAspect="1"/>
          </p:cNvPicPr>
          <p:nvPr/>
        </p:nvPicPr>
        <p:blipFill>
          <a:blip r:embed="rId2"/>
          <a:stretch>
            <a:fillRect/>
          </a:stretch>
        </p:blipFill>
        <p:spPr>
          <a:xfrm>
            <a:off x="0" y="838201"/>
            <a:ext cx="12192000" cy="5349551"/>
          </a:xfrm>
          <a:prstGeom prst="rect">
            <a:avLst/>
          </a:prstGeom>
        </p:spPr>
      </p:pic>
      <p:sp>
        <p:nvSpPr>
          <p:cNvPr id="6" name="Title 5">
            <a:extLst>
              <a:ext uri="{FF2B5EF4-FFF2-40B4-BE49-F238E27FC236}">
                <a16:creationId xmlns:a16="http://schemas.microsoft.com/office/drawing/2014/main" id="{CA107AD5-D02D-DBB0-4E3A-47591881E6A3}"/>
              </a:ext>
            </a:extLst>
          </p:cNvPr>
          <p:cNvSpPr>
            <a:spLocks noGrp="1"/>
          </p:cNvSpPr>
          <p:nvPr>
            <p:ph type="title"/>
          </p:nvPr>
        </p:nvSpPr>
        <p:spPr/>
        <p:txBody>
          <a:bodyPr/>
          <a:lstStyle/>
          <a:p>
            <a:r>
              <a:rPr lang="en-US" dirty="0"/>
              <a:t>Our technology stack and partner ecosystem</a:t>
            </a:r>
          </a:p>
        </p:txBody>
      </p:sp>
      <p:sp>
        <p:nvSpPr>
          <p:cNvPr id="7" name="Date">
            <a:extLst>
              <a:ext uri="{FF2B5EF4-FFF2-40B4-BE49-F238E27FC236}">
                <a16:creationId xmlns:a16="http://schemas.microsoft.com/office/drawing/2014/main" id="{1E386B35-8753-98E9-6199-EFCAA67BB2D1}"/>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spTree>
    <p:extLst>
      <p:ext uri="{BB962C8B-B14F-4D97-AF65-F5344CB8AC3E}">
        <p14:creationId xmlns:p14="http://schemas.microsoft.com/office/powerpoint/2010/main" val="3747783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A69F0-F8D2-0EC6-66D1-06F88BE97747}"/>
              </a:ext>
            </a:extLst>
          </p:cNvPr>
          <p:cNvSpPr>
            <a:spLocks noGrp="1"/>
          </p:cNvSpPr>
          <p:nvPr>
            <p:ph type="title"/>
          </p:nvPr>
        </p:nvSpPr>
        <p:spPr/>
        <p:txBody>
          <a:bodyPr/>
          <a:lstStyle/>
          <a:p>
            <a:r>
              <a:rPr lang="en-US" dirty="0"/>
              <a:t>References</a:t>
            </a:r>
          </a:p>
        </p:txBody>
      </p:sp>
      <p:sp>
        <p:nvSpPr>
          <p:cNvPr id="3" name="Date Placeholder 2">
            <a:extLst>
              <a:ext uri="{FF2B5EF4-FFF2-40B4-BE49-F238E27FC236}">
                <a16:creationId xmlns:a16="http://schemas.microsoft.com/office/drawing/2014/main" id="{B8F01FE8-2D89-6FF6-85F1-5139873C7DE3}"/>
              </a:ext>
            </a:extLst>
          </p:cNvPr>
          <p:cNvSpPr>
            <a:spLocks noGrp="1"/>
          </p:cNvSpPr>
          <p:nvPr>
            <p:ph type="dt" sz="half" idx="10"/>
          </p:nvPr>
        </p:nvSpPr>
        <p:spPr/>
        <p:txBody>
          <a:bodyPr/>
          <a:lstStyle/>
          <a:p>
            <a:r>
              <a:rPr lang="en-US"/>
              <a:t>January 2026</a:t>
            </a:r>
          </a:p>
        </p:txBody>
      </p:sp>
      <p:sp>
        <p:nvSpPr>
          <p:cNvPr id="4" name="Footer Placeholder 3">
            <a:extLst>
              <a:ext uri="{FF2B5EF4-FFF2-40B4-BE49-F238E27FC236}">
                <a16:creationId xmlns:a16="http://schemas.microsoft.com/office/drawing/2014/main" id="{01FA4557-4C7F-53BC-4735-CEC7DF742A55}"/>
              </a:ext>
            </a:extLst>
          </p:cNvPr>
          <p:cNvSpPr>
            <a:spLocks noGrp="1"/>
          </p:cNvSpPr>
          <p:nvPr>
            <p:ph type="ftr" sz="quarter" idx="11"/>
          </p:nvPr>
        </p:nvSpPr>
        <p:spPr/>
        <p:txBody>
          <a:bodyPr/>
          <a:lstStyle/>
          <a:p>
            <a:r>
              <a:rPr lang="en-US" dirty="0"/>
              <a:t>© 2026 NTT DATA, Inc.</a:t>
            </a:r>
          </a:p>
        </p:txBody>
      </p:sp>
      <p:sp>
        <p:nvSpPr>
          <p:cNvPr id="5" name="Slide Number Placeholder 4">
            <a:extLst>
              <a:ext uri="{FF2B5EF4-FFF2-40B4-BE49-F238E27FC236}">
                <a16:creationId xmlns:a16="http://schemas.microsoft.com/office/drawing/2014/main" id="{936FBF7A-5A5C-A8A7-28B3-8CACB63F0E63}"/>
              </a:ext>
            </a:extLst>
          </p:cNvPr>
          <p:cNvSpPr>
            <a:spLocks noGrp="1"/>
          </p:cNvSpPr>
          <p:nvPr>
            <p:ph type="sldNum" sz="quarter" idx="12"/>
          </p:nvPr>
        </p:nvSpPr>
        <p:spPr/>
        <p:txBody>
          <a:bodyPr/>
          <a:lstStyle/>
          <a:p>
            <a:pPr algn="ctr"/>
            <a:fld id="{60D39823-8059-4D49-BD26-6D32C31B8621}" type="slidenum">
              <a:rPr lang="en-US" smtClean="0"/>
              <a:pPr algn="ctr"/>
              <a:t>30</a:t>
            </a:fld>
            <a:endParaRPr lang="en-US"/>
          </a:p>
        </p:txBody>
      </p:sp>
      <p:sp>
        <p:nvSpPr>
          <p:cNvPr id="6" name="Content Placeholder 5">
            <a:extLst>
              <a:ext uri="{FF2B5EF4-FFF2-40B4-BE49-F238E27FC236}">
                <a16:creationId xmlns:a16="http://schemas.microsoft.com/office/drawing/2014/main" id="{FA1A8BDA-3688-2DC2-3A61-891929D13841}"/>
              </a:ext>
            </a:extLst>
          </p:cNvPr>
          <p:cNvSpPr>
            <a:spLocks noGrp="1"/>
          </p:cNvSpPr>
          <p:nvPr>
            <p:ph sz="quarter" idx="13"/>
          </p:nvPr>
        </p:nvSpPr>
        <p:spPr/>
        <p:txBody>
          <a:bodyPr/>
          <a:lstStyle/>
          <a:p>
            <a:pPr marL="342900" indent="-342900">
              <a:lnSpc>
                <a:spcPct val="100000"/>
              </a:lnSpc>
              <a:spcBef>
                <a:spcPts val="300"/>
              </a:spcBef>
              <a:spcAft>
                <a:spcPts val="600"/>
              </a:spcAft>
              <a:buFont typeface="+mj-lt"/>
              <a:buAutoNum type="arabicPeriod"/>
            </a:pPr>
            <a:r>
              <a:rPr lang="en-US" sz="1600" dirty="0"/>
              <a:t>M. A. Nielsen and I. L. Chuang. Quantum Computation and Quantum Information. Cambridge University Press, 2010.</a:t>
            </a:r>
          </a:p>
          <a:p>
            <a:pPr marL="342900" indent="-342900">
              <a:lnSpc>
                <a:spcPct val="100000"/>
              </a:lnSpc>
              <a:spcBef>
                <a:spcPts val="300"/>
              </a:spcBef>
              <a:spcAft>
                <a:spcPts val="600"/>
              </a:spcAft>
              <a:buFont typeface="+mj-lt"/>
              <a:buAutoNum type="arabicPeriod"/>
            </a:pPr>
            <a:r>
              <a:rPr lang="en-US" sz="1600" dirty="0"/>
              <a:t>S. Aaronson and A. Arkhipov. The computational complexity of linear optics. 2011.</a:t>
            </a:r>
          </a:p>
          <a:p>
            <a:pPr marL="342900" indent="-342900">
              <a:lnSpc>
                <a:spcPct val="100000"/>
              </a:lnSpc>
              <a:spcBef>
                <a:spcPts val="300"/>
              </a:spcBef>
              <a:spcAft>
                <a:spcPts val="600"/>
              </a:spcAft>
              <a:buFont typeface="+mj-lt"/>
              <a:buAutoNum type="arabicPeriod"/>
            </a:pPr>
            <a:r>
              <a:rPr lang="en-US" sz="1600" dirty="0"/>
              <a:t>D. Shepherd and M. J. Bremner. Temporally unstructured quantum computation. 2009.</a:t>
            </a:r>
          </a:p>
          <a:p>
            <a:pPr marL="342900" indent="-342900">
              <a:lnSpc>
                <a:spcPct val="100000"/>
              </a:lnSpc>
              <a:spcBef>
                <a:spcPts val="300"/>
              </a:spcBef>
              <a:spcAft>
                <a:spcPts val="600"/>
              </a:spcAft>
              <a:buFont typeface="+mj-lt"/>
              <a:buAutoNum type="arabicPeriod"/>
            </a:pPr>
            <a:r>
              <a:rPr lang="en-US" sz="1600" dirty="0"/>
              <a:t>V. Havlíček, et al. Supervised learning with quantum-enhanced feature spaces. 2019.</a:t>
            </a:r>
          </a:p>
          <a:p>
            <a:pPr marL="342900" indent="-342900">
              <a:lnSpc>
                <a:spcPct val="100000"/>
              </a:lnSpc>
              <a:spcBef>
                <a:spcPts val="300"/>
              </a:spcBef>
              <a:spcAft>
                <a:spcPts val="600"/>
              </a:spcAft>
              <a:buFont typeface="+mj-lt"/>
              <a:buAutoNum type="arabicPeriod"/>
            </a:pPr>
            <a:r>
              <a:rPr lang="en-US" sz="1600" i="1" dirty="0"/>
              <a:t>S. Aaronson. Read the fine print. 2015.</a:t>
            </a:r>
          </a:p>
          <a:p>
            <a:pPr marL="342900" indent="-342900">
              <a:lnSpc>
                <a:spcPct val="100000"/>
              </a:lnSpc>
              <a:spcBef>
                <a:spcPts val="300"/>
              </a:spcBef>
              <a:spcAft>
                <a:spcPts val="600"/>
              </a:spcAft>
              <a:buFont typeface="+mj-lt"/>
              <a:buAutoNum type="arabicPeriod"/>
            </a:pPr>
            <a:r>
              <a:rPr lang="en-US" sz="1600" dirty="0"/>
              <a:t>J. McClean, et al. Barren plateaus in quantum neural network training landscapes. 2018.</a:t>
            </a:r>
          </a:p>
          <a:p>
            <a:pPr marL="342900" indent="-342900">
              <a:lnSpc>
                <a:spcPct val="100000"/>
              </a:lnSpc>
              <a:spcBef>
                <a:spcPts val="300"/>
              </a:spcBef>
              <a:spcAft>
                <a:spcPts val="600"/>
              </a:spcAft>
              <a:buFont typeface="+mj-lt"/>
              <a:buAutoNum type="arabicPeriod"/>
            </a:pPr>
            <a:r>
              <a:rPr lang="en-US" sz="1600" dirty="0"/>
              <a:t>Schuld, Maria, and Francesco </a:t>
            </a:r>
            <a:r>
              <a:rPr lang="en-US" sz="1600" dirty="0" err="1"/>
              <a:t>Petruccione</a:t>
            </a:r>
            <a:r>
              <a:rPr lang="en-US" sz="1600" dirty="0"/>
              <a:t>. </a:t>
            </a:r>
            <a:r>
              <a:rPr lang="en-US" sz="1600" i="1" dirty="0"/>
              <a:t>Machine Learning with Quantum Computers</a:t>
            </a:r>
            <a:r>
              <a:rPr lang="en-US" sz="1600" dirty="0"/>
              <a:t>. Quantum Science and Technology. Springer International Publishing, 2021. </a:t>
            </a:r>
            <a:r>
              <a:rPr lang="en-US" sz="1600" dirty="0">
                <a:hlinkClick r:id="rId3"/>
              </a:rPr>
              <a:t>https://doi.org/10.1007/978-3-030-83098-4</a:t>
            </a:r>
            <a:r>
              <a:rPr lang="en-US" sz="1600" dirty="0"/>
              <a:t>.</a:t>
            </a:r>
          </a:p>
          <a:p>
            <a:pPr marL="342900" indent="-342900">
              <a:lnSpc>
                <a:spcPct val="100000"/>
              </a:lnSpc>
              <a:spcBef>
                <a:spcPts val="300"/>
              </a:spcBef>
              <a:spcAft>
                <a:spcPts val="600"/>
              </a:spcAft>
              <a:buFont typeface="+mj-lt"/>
              <a:buAutoNum type="arabicPeriod"/>
            </a:pPr>
            <a:r>
              <a:rPr lang="en-US" sz="1600" dirty="0"/>
              <a:t>Alvarez, Elias Fernandez-</a:t>
            </a:r>
            <a:r>
              <a:rPr lang="en-US" sz="1600" dirty="0" err="1"/>
              <a:t>Combarro</a:t>
            </a:r>
            <a:r>
              <a:rPr lang="en-US" sz="1600" dirty="0"/>
              <a:t>, and Samuel Gonzalez Castillo. </a:t>
            </a:r>
            <a:r>
              <a:rPr lang="en-US" sz="1600" i="1" dirty="0"/>
              <a:t>PRACTICAL GUIDE TO QUANTUM MACHINE LEARNING AND QUANTUM OPTIMISATION Hands-on Approach to Modern Quantum Algorithms</a:t>
            </a:r>
            <a:r>
              <a:rPr lang="en-US" sz="1600" dirty="0"/>
              <a:t>. First edition. PACKT PUBLISHING LIMITED, 2023.</a:t>
            </a:r>
          </a:p>
          <a:p>
            <a:pPr marL="342900" indent="-342900">
              <a:lnSpc>
                <a:spcPct val="100000"/>
              </a:lnSpc>
              <a:spcBef>
                <a:spcPts val="300"/>
              </a:spcBef>
              <a:spcAft>
                <a:spcPts val="600"/>
              </a:spcAft>
              <a:buFont typeface="+mj-lt"/>
              <a:buAutoNum type="arabicPeriod"/>
            </a:pPr>
            <a:r>
              <a:rPr lang="en-US" sz="1600" dirty="0"/>
              <a:t>Hoefler, Torsten, Thomas Haener, and Matthias Troyer. “Disentangling Hype from Practicality: On Realistically Achieving Quantum Advantage.” arXiv:2307.00523. Preprint, </a:t>
            </a:r>
            <a:r>
              <a:rPr lang="en-US" sz="1600" dirty="0" err="1"/>
              <a:t>arXiv</a:t>
            </a:r>
            <a:r>
              <a:rPr lang="en-US" sz="1600" dirty="0"/>
              <a:t>, July 2, 2023. </a:t>
            </a:r>
            <a:r>
              <a:rPr lang="en-US" sz="1600" dirty="0">
                <a:hlinkClick r:id="rId4"/>
              </a:rPr>
              <a:t>https://doi.org/10.48550/arXiv.2307.00523</a:t>
            </a:r>
            <a:r>
              <a:rPr lang="en-US" sz="1600" dirty="0"/>
              <a:t>.</a:t>
            </a:r>
          </a:p>
          <a:p>
            <a:pPr marL="342900" indent="-342900">
              <a:lnSpc>
                <a:spcPct val="100000"/>
              </a:lnSpc>
              <a:spcBef>
                <a:spcPts val="300"/>
              </a:spcBef>
              <a:spcAft>
                <a:spcPts val="600"/>
              </a:spcAft>
              <a:buFont typeface="+mj-lt"/>
              <a:buAutoNum type="arabicPeriod"/>
            </a:pPr>
            <a:r>
              <a:rPr lang="en-US" sz="1600" dirty="0" err="1"/>
              <a:t>Babbush</a:t>
            </a:r>
            <a:r>
              <a:rPr lang="en-US" sz="1600" dirty="0"/>
              <a:t>, Ryan, Robbie King, Sergio </a:t>
            </a:r>
            <a:r>
              <a:rPr lang="en-US" sz="1600" dirty="0" err="1"/>
              <a:t>Boixo</a:t>
            </a:r>
            <a:r>
              <a:rPr lang="en-US" sz="1600" dirty="0"/>
              <a:t>, et al. “The Grand Challenge of Quantum Applications.” arXiv:2511.09124. Preprint, </a:t>
            </a:r>
            <a:r>
              <a:rPr lang="en-US" sz="1600" dirty="0" err="1"/>
              <a:t>arXiv</a:t>
            </a:r>
            <a:r>
              <a:rPr lang="en-US" sz="1600" dirty="0"/>
              <a:t>, December 4, 2025. </a:t>
            </a:r>
            <a:r>
              <a:rPr lang="en-US" sz="1600" dirty="0">
                <a:hlinkClick r:id="rId5"/>
              </a:rPr>
              <a:t>https://doi.org/10.48550/arXiv.2511.09124</a:t>
            </a:r>
            <a:r>
              <a:rPr lang="en-US" sz="1600" dirty="0"/>
              <a:t>.</a:t>
            </a:r>
          </a:p>
          <a:p>
            <a:pPr marL="0" indent="0">
              <a:spcBef>
                <a:spcPts val="300"/>
              </a:spcBef>
              <a:spcAft>
                <a:spcPts val="600"/>
              </a:spcAft>
              <a:buNone/>
            </a:pPr>
            <a:endParaRPr lang="en-US" sz="1600" dirty="0"/>
          </a:p>
        </p:txBody>
      </p:sp>
    </p:spTree>
    <p:extLst>
      <p:ext uri="{BB962C8B-B14F-4D97-AF65-F5344CB8AC3E}">
        <p14:creationId xmlns:p14="http://schemas.microsoft.com/office/powerpoint/2010/main" val="2122840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34E210-2294-196D-FA83-CD55588E7F0E}"/>
              </a:ext>
            </a:extLst>
          </p:cNvPr>
          <p:cNvSpPr txBox="1"/>
          <p:nvPr/>
        </p:nvSpPr>
        <p:spPr>
          <a:xfrm>
            <a:off x="4821381" y="4721630"/>
            <a:ext cx="3075709" cy="914400"/>
          </a:xfrm>
          <a:prstGeom prst="rect">
            <a:avLst/>
          </a:prstGeom>
          <a:noFill/>
        </p:spPr>
        <p:txBody>
          <a:bodyPr wrap="none" rtlCol="0">
            <a:noAutofit/>
          </a:bodyPr>
          <a:lstStyle/>
          <a:p>
            <a:pPr algn="l"/>
            <a:r>
              <a:rPr lang="en-US" sz="4000" b="1" dirty="0"/>
              <a:t>Thank You!</a:t>
            </a:r>
          </a:p>
        </p:txBody>
      </p:sp>
    </p:spTree>
    <p:extLst>
      <p:ext uri="{BB962C8B-B14F-4D97-AF65-F5344CB8AC3E}">
        <p14:creationId xmlns:p14="http://schemas.microsoft.com/office/powerpoint/2010/main" val="872841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DAC2FA5-07FC-4D54-C4C8-02A9CCF79318}"/>
              </a:ext>
            </a:extLst>
          </p:cNvPr>
          <p:cNvSpPr>
            <a:spLocks noGrp="1"/>
          </p:cNvSpPr>
          <p:nvPr>
            <p:ph type="title"/>
          </p:nvPr>
        </p:nvSpPr>
        <p:spPr/>
        <p:txBody>
          <a:bodyPr/>
          <a:lstStyle/>
          <a:p>
            <a:r>
              <a:rPr lang="en-US">
                <a:latin typeface="Georgia"/>
              </a:rPr>
              <a:t>NTT Hungary</a:t>
            </a:r>
          </a:p>
        </p:txBody>
      </p:sp>
      <p:sp>
        <p:nvSpPr>
          <p:cNvPr id="8" name="Content Placeholder 7">
            <a:extLst>
              <a:ext uri="{FF2B5EF4-FFF2-40B4-BE49-F238E27FC236}">
                <a16:creationId xmlns:a16="http://schemas.microsoft.com/office/drawing/2014/main" id="{C9654A3E-8943-0A99-813B-C68B246C7088}"/>
              </a:ext>
            </a:extLst>
          </p:cNvPr>
          <p:cNvSpPr>
            <a:spLocks noGrp="1"/>
          </p:cNvSpPr>
          <p:nvPr>
            <p:ph sz="quarter" idx="13"/>
          </p:nvPr>
        </p:nvSpPr>
        <p:spPr>
          <a:xfrm>
            <a:off x="381000" y="990600"/>
            <a:ext cx="11430000" cy="889000"/>
          </a:xfrm>
        </p:spPr>
        <p:txBody>
          <a:bodyPr vert="horz" lIns="0" tIns="45720" rIns="0" bIns="45720" rtlCol="0" anchor="t">
            <a:noAutofit/>
          </a:bodyPr>
          <a:lstStyle/>
          <a:p>
            <a:pPr marL="226695" indent="-226695">
              <a:buNone/>
            </a:pPr>
            <a:r>
              <a:rPr lang="en-US" sz="1800">
                <a:solidFill>
                  <a:srgbClr val="2E404D"/>
                </a:solidFill>
                <a:latin typeface="Arial"/>
                <a:cs typeface="Arial"/>
              </a:rPr>
              <a:t>Hungarian subsidiary delivering enterprise technology services since 2001, backed by NTT DATA's global capabilities and partner ecosystem.</a:t>
            </a:r>
          </a:p>
        </p:txBody>
      </p:sp>
      <p:sp>
        <p:nvSpPr>
          <p:cNvPr id="2" name="Slide Number Placeholder 1">
            <a:extLst>
              <a:ext uri="{FF2B5EF4-FFF2-40B4-BE49-F238E27FC236}">
                <a16:creationId xmlns:a16="http://schemas.microsoft.com/office/drawing/2014/main" id="{ED7A8F2D-82A2-7AB9-6437-3B7A42909769}"/>
              </a:ext>
            </a:extLst>
          </p:cNvPr>
          <p:cNvSpPr>
            <a:spLocks noGrp="1"/>
          </p:cNvSpPr>
          <p:nvPr>
            <p:ph type="sldNum" sz="quarter" idx="12"/>
          </p:nvPr>
        </p:nvSpPr>
        <p:spPr/>
        <p:txBody>
          <a:bodyPr/>
          <a:lstStyle/>
          <a:p>
            <a:pPr algn="ctr"/>
            <a:fld id="{60D39823-8059-4D49-BD26-6D32C31B8621}" type="slidenum">
              <a:rPr lang="en-US" noProof="0" smtClean="0"/>
              <a:pPr algn="ctr"/>
              <a:t>4</a:t>
            </a:fld>
            <a:endParaRPr lang="en-US" noProof="0" dirty="0"/>
          </a:p>
        </p:txBody>
      </p:sp>
      <p:sp>
        <p:nvSpPr>
          <p:cNvPr id="6" name="Date">
            <a:extLst>
              <a:ext uri="{FF2B5EF4-FFF2-40B4-BE49-F238E27FC236}">
                <a16:creationId xmlns:a16="http://schemas.microsoft.com/office/drawing/2014/main" id="{F84D748A-2DA0-9161-E467-4A9ABCFBBAB6}"/>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sp>
        <p:nvSpPr>
          <p:cNvPr id="3" name="Stat_0">
            <a:extLst>
              <a:ext uri="{FF2B5EF4-FFF2-40B4-BE49-F238E27FC236}">
                <a16:creationId xmlns:a16="http://schemas.microsoft.com/office/drawing/2014/main" id="{73D77B67-72D2-FA4E-A818-01AEE4A4B668}"/>
              </a:ext>
            </a:extLst>
          </p:cNvPr>
          <p:cNvSpPr/>
          <p:nvPr/>
        </p:nvSpPr>
        <p:spPr>
          <a:xfrm>
            <a:off x="495300" y="2032000"/>
            <a:ext cx="2667000" cy="889000"/>
          </a:xfrm>
          <a:prstGeom prst="roundRect">
            <a:avLst/>
          </a:prstGeom>
          <a:solidFill>
            <a:srgbClr val="0072BC"/>
          </a:solidFill>
          <a:ln w="9525"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endParaRPr lang="en-US" dirty="0" err="1"/>
          </a:p>
        </p:txBody>
      </p:sp>
      <p:sp>
        <p:nvSpPr>
          <p:cNvPr id="4" name="TextBox 3">
            <a:extLst>
              <a:ext uri="{FF2B5EF4-FFF2-40B4-BE49-F238E27FC236}">
                <a16:creationId xmlns:a16="http://schemas.microsoft.com/office/drawing/2014/main" id="{DE773D3E-467F-2944-A72B-8CD0DFEDCF7C}"/>
              </a:ext>
            </a:extLst>
          </p:cNvPr>
          <p:cNvSpPr txBox="1"/>
          <p:nvPr/>
        </p:nvSpPr>
        <p:spPr>
          <a:xfrm>
            <a:off x="647700" y="2108200"/>
            <a:ext cx="2362200" cy="457200"/>
          </a:xfrm>
          <a:prstGeom prst="rect">
            <a:avLst/>
          </a:prstGeom>
          <a:noFill/>
        </p:spPr>
        <p:txBody>
          <a:bodyPr vertOverflow="overflow" vert="horz" wrap="none" rtlCol="0" anchor="ctr" anchorCtr="0">
            <a:noAutofit/>
          </a:bodyPr>
          <a:lstStyle/>
          <a:p>
            <a:pPr algn="ctr">
              <a:buNone/>
            </a:pPr>
            <a:r>
              <a:rPr lang="en-US" sz="2600" b="1" dirty="0">
                <a:solidFill>
                  <a:srgbClr val="FFFFFF"/>
                </a:solidFill>
              </a:rPr>
              <a:t>2001</a:t>
            </a:r>
          </a:p>
        </p:txBody>
      </p:sp>
      <p:sp>
        <p:nvSpPr>
          <p:cNvPr id="5" name="TextBox 4">
            <a:extLst>
              <a:ext uri="{FF2B5EF4-FFF2-40B4-BE49-F238E27FC236}">
                <a16:creationId xmlns:a16="http://schemas.microsoft.com/office/drawing/2014/main" id="{0DDD9A09-1A59-574E-98FD-A20EFF3E5322}"/>
              </a:ext>
            </a:extLst>
          </p:cNvPr>
          <p:cNvSpPr txBox="1"/>
          <p:nvPr/>
        </p:nvSpPr>
        <p:spPr>
          <a:xfrm>
            <a:off x="647700" y="2540000"/>
            <a:ext cx="2362200" cy="304800"/>
          </a:xfrm>
          <a:prstGeom prst="rect">
            <a:avLst/>
          </a:prstGeom>
          <a:noFill/>
        </p:spPr>
        <p:txBody>
          <a:bodyPr vertOverflow="overflow" vert="horz" wrap="none" rtlCol="0" anchor="ctr" anchorCtr="0">
            <a:noAutofit/>
          </a:bodyPr>
          <a:lstStyle/>
          <a:p>
            <a:pPr algn="ctr">
              <a:buNone/>
            </a:pPr>
            <a:r>
              <a:rPr lang="en-US" sz="1400" dirty="0">
                <a:solidFill>
                  <a:srgbClr val="FFFFFF"/>
                </a:solidFill>
              </a:rPr>
              <a:t>Established</a:t>
            </a:r>
          </a:p>
        </p:txBody>
      </p:sp>
      <p:sp>
        <p:nvSpPr>
          <p:cNvPr id="7" name="Stat_1">
            <a:extLst>
              <a:ext uri="{FF2B5EF4-FFF2-40B4-BE49-F238E27FC236}">
                <a16:creationId xmlns:a16="http://schemas.microsoft.com/office/drawing/2014/main" id="{9DBD848C-1B26-654A-8406-AD6C30AA56EE}"/>
              </a:ext>
            </a:extLst>
          </p:cNvPr>
          <p:cNvSpPr/>
          <p:nvPr/>
        </p:nvSpPr>
        <p:spPr>
          <a:xfrm>
            <a:off x="3340100" y="2032000"/>
            <a:ext cx="2667000" cy="889000"/>
          </a:xfrm>
          <a:prstGeom prst="roundRect">
            <a:avLst/>
          </a:prstGeom>
          <a:solidFill>
            <a:srgbClr val="0072BC"/>
          </a:solidFill>
          <a:ln w="9525"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endParaRPr lang="en-US" dirty="0" err="1"/>
          </a:p>
        </p:txBody>
      </p:sp>
      <p:sp>
        <p:nvSpPr>
          <p:cNvPr id="9" name="TextBox 8">
            <a:extLst>
              <a:ext uri="{FF2B5EF4-FFF2-40B4-BE49-F238E27FC236}">
                <a16:creationId xmlns:a16="http://schemas.microsoft.com/office/drawing/2014/main" id="{C0634368-55E2-8043-96B5-AB301994FF47}"/>
              </a:ext>
            </a:extLst>
          </p:cNvPr>
          <p:cNvSpPr txBox="1"/>
          <p:nvPr/>
        </p:nvSpPr>
        <p:spPr>
          <a:xfrm>
            <a:off x="3492500" y="2108200"/>
            <a:ext cx="2362200" cy="457200"/>
          </a:xfrm>
          <a:prstGeom prst="rect">
            <a:avLst/>
          </a:prstGeom>
          <a:noFill/>
        </p:spPr>
        <p:txBody>
          <a:bodyPr vertOverflow="overflow" vert="horz" wrap="none" rtlCol="0" anchor="ctr" anchorCtr="0">
            <a:noAutofit/>
          </a:bodyPr>
          <a:lstStyle/>
          <a:p>
            <a:pPr algn="ctr">
              <a:buNone/>
            </a:pPr>
            <a:r>
              <a:rPr lang="en-US" sz="2600" b="1" dirty="0">
                <a:solidFill>
                  <a:srgbClr val="FFFFFF"/>
                </a:solidFill>
              </a:rPr>
              <a:t>180+</a:t>
            </a:r>
          </a:p>
        </p:txBody>
      </p:sp>
      <p:sp>
        <p:nvSpPr>
          <p:cNvPr id="10" name="TextBox 9">
            <a:extLst>
              <a:ext uri="{FF2B5EF4-FFF2-40B4-BE49-F238E27FC236}">
                <a16:creationId xmlns:a16="http://schemas.microsoft.com/office/drawing/2014/main" id="{BD153264-38DF-5745-9521-DCE06D2EF4FD}"/>
              </a:ext>
            </a:extLst>
          </p:cNvPr>
          <p:cNvSpPr txBox="1"/>
          <p:nvPr/>
        </p:nvSpPr>
        <p:spPr>
          <a:xfrm>
            <a:off x="3492500" y="2540000"/>
            <a:ext cx="2362200" cy="304800"/>
          </a:xfrm>
          <a:prstGeom prst="rect">
            <a:avLst/>
          </a:prstGeom>
          <a:noFill/>
        </p:spPr>
        <p:txBody>
          <a:bodyPr vertOverflow="overflow" vert="horz" wrap="none" rtlCol="0" anchor="ctr" anchorCtr="0">
            <a:noAutofit/>
          </a:bodyPr>
          <a:lstStyle/>
          <a:p>
            <a:pPr algn="ctr">
              <a:buNone/>
            </a:pPr>
            <a:r>
              <a:rPr lang="en-US" sz="1400" dirty="0">
                <a:solidFill>
                  <a:srgbClr val="FFFFFF"/>
                </a:solidFill>
              </a:rPr>
              <a:t>Employees</a:t>
            </a:r>
          </a:p>
        </p:txBody>
      </p:sp>
      <p:sp>
        <p:nvSpPr>
          <p:cNvPr id="11" name="Stat_2">
            <a:extLst>
              <a:ext uri="{FF2B5EF4-FFF2-40B4-BE49-F238E27FC236}">
                <a16:creationId xmlns:a16="http://schemas.microsoft.com/office/drawing/2014/main" id="{0A55E178-CBC9-B64A-9C55-5DC676B0AFF9}"/>
              </a:ext>
            </a:extLst>
          </p:cNvPr>
          <p:cNvSpPr/>
          <p:nvPr/>
        </p:nvSpPr>
        <p:spPr>
          <a:xfrm>
            <a:off x="6184900" y="2032000"/>
            <a:ext cx="2667000" cy="889000"/>
          </a:xfrm>
          <a:prstGeom prst="roundRect">
            <a:avLst/>
          </a:prstGeom>
          <a:solidFill>
            <a:srgbClr val="0072BC"/>
          </a:solidFill>
          <a:ln w="9525"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endParaRPr lang="en-US" dirty="0" err="1"/>
          </a:p>
        </p:txBody>
      </p:sp>
      <p:sp>
        <p:nvSpPr>
          <p:cNvPr id="12" name="TextBox 11">
            <a:extLst>
              <a:ext uri="{FF2B5EF4-FFF2-40B4-BE49-F238E27FC236}">
                <a16:creationId xmlns:a16="http://schemas.microsoft.com/office/drawing/2014/main" id="{7D429AE1-B954-504F-A7D8-84AE3B7953E4}"/>
              </a:ext>
            </a:extLst>
          </p:cNvPr>
          <p:cNvSpPr txBox="1"/>
          <p:nvPr/>
        </p:nvSpPr>
        <p:spPr>
          <a:xfrm>
            <a:off x="6337300" y="2108200"/>
            <a:ext cx="2362200" cy="457200"/>
          </a:xfrm>
          <a:prstGeom prst="rect">
            <a:avLst/>
          </a:prstGeom>
          <a:noFill/>
        </p:spPr>
        <p:txBody>
          <a:bodyPr vertOverflow="overflow" vert="horz" wrap="none" rtlCol="0" anchor="ctr" anchorCtr="0">
            <a:noAutofit/>
          </a:bodyPr>
          <a:lstStyle/>
          <a:p>
            <a:pPr algn="ctr">
              <a:buNone/>
            </a:pPr>
            <a:r>
              <a:rPr lang="en-US" sz="2600" b="1" dirty="0">
                <a:solidFill>
                  <a:srgbClr val="FFFFFF"/>
                </a:solidFill>
              </a:rPr>
              <a:t>Budapest</a:t>
            </a:r>
          </a:p>
        </p:txBody>
      </p:sp>
      <p:sp>
        <p:nvSpPr>
          <p:cNvPr id="13" name="TextBox 12">
            <a:extLst>
              <a:ext uri="{FF2B5EF4-FFF2-40B4-BE49-F238E27FC236}">
                <a16:creationId xmlns:a16="http://schemas.microsoft.com/office/drawing/2014/main" id="{5A1DACC7-AF83-5946-99B7-F34020336E5F}"/>
              </a:ext>
            </a:extLst>
          </p:cNvPr>
          <p:cNvSpPr txBox="1"/>
          <p:nvPr/>
        </p:nvSpPr>
        <p:spPr>
          <a:xfrm>
            <a:off x="6337300" y="2540000"/>
            <a:ext cx="2362200" cy="304800"/>
          </a:xfrm>
          <a:prstGeom prst="rect">
            <a:avLst/>
          </a:prstGeom>
          <a:noFill/>
        </p:spPr>
        <p:txBody>
          <a:bodyPr vertOverflow="overflow" vert="horz" wrap="none" rtlCol="0" anchor="ctr" anchorCtr="0">
            <a:noAutofit/>
          </a:bodyPr>
          <a:lstStyle/>
          <a:p>
            <a:pPr algn="ctr">
              <a:buNone/>
            </a:pPr>
            <a:r>
              <a:rPr lang="en-US" sz="1400" dirty="0">
                <a:solidFill>
                  <a:srgbClr val="FFFFFF"/>
                </a:solidFill>
              </a:rPr>
              <a:t>Local office</a:t>
            </a:r>
          </a:p>
        </p:txBody>
      </p:sp>
      <p:sp>
        <p:nvSpPr>
          <p:cNvPr id="14" name="Stat_3">
            <a:extLst>
              <a:ext uri="{FF2B5EF4-FFF2-40B4-BE49-F238E27FC236}">
                <a16:creationId xmlns:a16="http://schemas.microsoft.com/office/drawing/2014/main" id="{29E11160-9598-DB46-B015-DFA60E2907AB}"/>
              </a:ext>
            </a:extLst>
          </p:cNvPr>
          <p:cNvSpPr/>
          <p:nvPr/>
        </p:nvSpPr>
        <p:spPr>
          <a:xfrm>
            <a:off x="9029700" y="2032000"/>
            <a:ext cx="2667000" cy="889000"/>
          </a:xfrm>
          <a:prstGeom prst="roundRect">
            <a:avLst/>
          </a:prstGeom>
          <a:solidFill>
            <a:srgbClr val="0072BC"/>
          </a:solidFill>
          <a:ln w="9525"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endParaRPr lang="en-US" dirty="0" err="1"/>
          </a:p>
        </p:txBody>
      </p:sp>
      <p:sp>
        <p:nvSpPr>
          <p:cNvPr id="15" name="TextBox 14">
            <a:extLst>
              <a:ext uri="{FF2B5EF4-FFF2-40B4-BE49-F238E27FC236}">
                <a16:creationId xmlns:a16="http://schemas.microsoft.com/office/drawing/2014/main" id="{08E5ACAC-45C3-494A-AD20-D82A7D450FCB}"/>
              </a:ext>
            </a:extLst>
          </p:cNvPr>
          <p:cNvSpPr txBox="1"/>
          <p:nvPr/>
        </p:nvSpPr>
        <p:spPr>
          <a:xfrm>
            <a:off x="9182100" y="2108200"/>
            <a:ext cx="2362200" cy="457200"/>
          </a:xfrm>
          <a:prstGeom prst="rect">
            <a:avLst/>
          </a:prstGeom>
          <a:noFill/>
        </p:spPr>
        <p:txBody>
          <a:bodyPr vertOverflow="overflow" vert="horz" wrap="none" rtlCol="0" anchor="ctr" anchorCtr="0">
            <a:noAutofit/>
          </a:bodyPr>
          <a:lstStyle/>
          <a:p>
            <a:pPr algn="ctr">
              <a:buNone/>
            </a:pPr>
            <a:r>
              <a:rPr lang="en-US" sz="2600" b="1" dirty="0">
                <a:solidFill>
                  <a:srgbClr val="FFFFFF"/>
                </a:solidFill>
              </a:rPr>
              <a:t>ISO 27001</a:t>
            </a:r>
          </a:p>
        </p:txBody>
      </p:sp>
      <p:sp>
        <p:nvSpPr>
          <p:cNvPr id="17" name="TextBox 16">
            <a:extLst>
              <a:ext uri="{FF2B5EF4-FFF2-40B4-BE49-F238E27FC236}">
                <a16:creationId xmlns:a16="http://schemas.microsoft.com/office/drawing/2014/main" id="{A7513029-8F7D-CB43-98CD-5C94BCCEF4CB}"/>
              </a:ext>
            </a:extLst>
          </p:cNvPr>
          <p:cNvSpPr txBox="1"/>
          <p:nvPr/>
        </p:nvSpPr>
        <p:spPr>
          <a:xfrm>
            <a:off x="9182100" y="2540000"/>
            <a:ext cx="2362200" cy="304800"/>
          </a:xfrm>
          <a:prstGeom prst="rect">
            <a:avLst/>
          </a:prstGeom>
          <a:noFill/>
        </p:spPr>
        <p:txBody>
          <a:bodyPr vertOverflow="overflow" vert="horz" wrap="none" rtlCol="0" anchor="ctr" anchorCtr="0">
            <a:noAutofit/>
          </a:bodyPr>
          <a:lstStyle/>
          <a:p>
            <a:pPr algn="ctr">
              <a:buNone/>
            </a:pPr>
            <a:r>
              <a:rPr lang="en-US" sz="1400" dirty="0">
                <a:solidFill>
                  <a:srgbClr val="FFFFFF"/>
                </a:solidFill>
              </a:rPr>
              <a:t>Certified</a:t>
            </a:r>
          </a:p>
        </p:txBody>
      </p:sp>
      <p:sp>
        <p:nvSpPr>
          <p:cNvPr id="18" name="TextBox 17">
            <a:extLst>
              <a:ext uri="{FF2B5EF4-FFF2-40B4-BE49-F238E27FC236}">
                <a16:creationId xmlns:a16="http://schemas.microsoft.com/office/drawing/2014/main" id="{5A8986E2-4A6F-824C-8B43-19EE352354B4}"/>
              </a:ext>
            </a:extLst>
          </p:cNvPr>
          <p:cNvSpPr txBox="1"/>
          <p:nvPr/>
        </p:nvSpPr>
        <p:spPr>
          <a:xfrm>
            <a:off x="381000" y="3200400"/>
            <a:ext cx="11430000" cy="355600"/>
          </a:xfrm>
          <a:prstGeom prst="rect">
            <a:avLst/>
          </a:prstGeom>
          <a:noFill/>
        </p:spPr>
        <p:txBody>
          <a:bodyPr vertOverflow="overflow" vert="horz" wrap="square" lIns="91440" tIns="45720" rIns="91440" bIns="45720" rtlCol="0" anchor="ctr" anchorCtr="0">
            <a:noAutofit/>
          </a:bodyPr>
          <a:lstStyle/>
          <a:p>
            <a:pPr algn="l">
              <a:buNone/>
            </a:pPr>
            <a:r>
              <a:rPr lang="en-US" b="1" dirty="0">
                <a:solidFill>
                  <a:srgbClr val="2E404D"/>
                </a:solidFill>
              </a:rPr>
              <a:t>Core services delivered locally</a:t>
            </a:r>
            <a:endParaRPr lang="en-US" b="1">
              <a:solidFill>
                <a:srgbClr val="2E404D"/>
              </a:solidFill>
              <a:cs typeface="Arial"/>
            </a:endParaRPr>
          </a:p>
        </p:txBody>
      </p:sp>
      <p:sp>
        <p:nvSpPr>
          <p:cNvPr id="19" name="PriorityCard_0">
            <a:extLst>
              <a:ext uri="{FF2B5EF4-FFF2-40B4-BE49-F238E27FC236}">
                <a16:creationId xmlns:a16="http://schemas.microsoft.com/office/drawing/2014/main" id="{A3954944-1634-9948-B93C-5637A7D38EF3}"/>
              </a:ext>
            </a:extLst>
          </p:cNvPr>
          <p:cNvSpPr/>
          <p:nvPr/>
        </p:nvSpPr>
        <p:spPr>
          <a:xfrm>
            <a:off x="495300" y="3746500"/>
            <a:ext cx="2667000" cy="2476500"/>
          </a:xfrm>
          <a:prstGeom prst="roundRect">
            <a:avLst/>
          </a:prstGeom>
          <a:solidFill>
            <a:srgbClr val="F4F7FA"/>
          </a:solidFill>
          <a:ln w="9525" cap="flat" cmpd="sng" algn="ctr">
            <a:solidFill>
              <a:srgbClr val="D6DEE6"/>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endParaRPr lang="en-US" dirty="0" err="1"/>
          </a:p>
        </p:txBody>
      </p:sp>
      <p:sp>
        <p:nvSpPr>
          <p:cNvPr id="20" name="TextBox 19">
            <a:extLst>
              <a:ext uri="{FF2B5EF4-FFF2-40B4-BE49-F238E27FC236}">
                <a16:creationId xmlns:a16="http://schemas.microsoft.com/office/drawing/2014/main" id="{C1BFC61D-320D-1C46-9C00-0D01755F3BAA}"/>
              </a:ext>
            </a:extLst>
          </p:cNvPr>
          <p:cNvSpPr txBox="1"/>
          <p:nvPr/>
        </p:nvSpPr>
        <p:spPr>
          <a:xfrm>
            <a:off x="673100" y="5080000"/>
            <a:ext cx="2311400" cy="381000"/>
          </a:xfrm>
          <a:prstGeom prst="rect">
            <a:avLst/>
          </a:prstGeom>
          <a:noFill/>
        </p:spPr>
        <p:txBody>
          <a:bodyPr vertOverflow="overflow" vert="horz" wrap="square" rtlCol="0" anchor="ctr" anchorCtr="0">
            <a:noAutofit/>
          </a:bodyPr>
          <a:lstStyle/>
          <a:p>
            <a:pPr algn="ctr">
              <a:buNone/>
            </a:pPr>
            <a:r>
              <a:rPr lang="en-US" sz="1500" b="1" dirty="0">
                <a:solidFill>
                  <a:srgbClr val="070F26"/>
                </a:solidFill>
              </a:rPr>
              <a:t>Data centers &amp; networks</a:t>
            </a:r>
          </a:p>
        </p:txBody>
      </p:sp>
      <p:sp>
        <p:nvSpPr>
          <p:cNvPr id="21" name="TextBox 20">
            <a:extLst>
              <a:ext uri="{FF2B5EF4-FFF2-40B4-BE49-F238E27FC236}">
                <a16:creationId xmlns:a16="http://schemas.microsoft.com/office/drawing/2014/main" id="{6DC2F68E-7CF3-E04F-92D1-E828151ECF9E}"/>
              </a:ext>
            </a:extLst>
          </p:cNvPr>
          <p:cNvSpPr txBox="1"/>
          <p:nvPr/>
        </p:nvSpPr>
        <p:spPr>
          <a:xfrm>
            <a:off x="673100" y="5499100"/>
            <a:ext cx="2311400" cy="609600"/>
          </a:xfrm>
          <a:prstGeom prst="rect">
            <a:avLst/>
          </a:prstGeom>
          <a:noFill/>
        </p:spPr>
        <p:txBody>
          <a:bodyPr vertOverflow="overflow" vert="horz" wrap="square" rtlCol="0" anchor="t" anchorCtr="0">
            <a:noAutofit/>
          </a:bodyPr>
          <a:lstStyle/>
          <a:p>
            <a:pPr algn="ctr">
              <a:buNone/>
            </a:pPr>
            <a:r>
              <a:rPr lang="en-US" sz="1200" dirty="0">
                <a:solidFill>
                  <a:srgbClr val="2E404D"/>
                </a:solidFill>
              </a:rPr>
              <a:t>Enterprise data center and network infrastructure</a:t>
            </a:r>
          </a:p>
        </p:txBody>
      </p:sp>
      <p:sp>
        <p:nvSpPr>
          <p:cNvPr id="22" name="PriorityCard_1">
            <a:extLst>
              <a:ext uri="{FF2B5EF4-FFF2-40B4-BE49-F238E27FC236}">
                <a16:creationId xmlns:a16="http://schemas.microsoft.com/office/drawing/2014/main" id="{568496DB-9351-FB49-AD41-3FF4FA1E4FDF}"/>
              </a:ext>
            </a:extLst>
          </p:cNvPr>
          <p:cNvSpPr/>
          <p:nvPr/>
        </p:nvSpPr>
        <p:spPr>
          <a:xfrm>
            <a:off x="3340100" y="3746500"/>
            <a:ext cx="2667000" cy="2476500"/>
          </a:xfrm>
          <a:prstGeom prst="roundRect">
            <a:avLst/>
          </a:prstGeom>
          <a:solidFill>
            <a:srgbClr val="F4F7FA"/>
          </a:solidFill>
          <a:ln w="9525" cap="flat" cmpd="sng" algn="ctr">
            <a:solidFill>
              <a:srgbClr val="D6DEE6"/>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endParaRPr lang="en-US" dirty="0" err="1"/>
          </a:p>
        </p:txBody>
      </p:sp>
      <p:sp>
        <p:nvSpPr>
          <p:cNvPr id="23" name="TextBox 22">
            <a:extLst>
              <a:ext uri="{FF2B5EF4-FFF2-40B4-BE49-F238E27FC236}">
                <a16:creationId xmlns:a16="http://schemas.microsoft.com/office/drawing/2014/main" id="{1FFBD96A-E403-A046-9BE6-1513F8273C67}"/>
              </a:ext>
            </a:extLst>
          </p:cNvPr>
          <p:cNvSpPr txBox="1"/>
          <p:nvPr/>
        </p:nvSpPr>
        <p:spPr>
          <a:xfrm>
            <a:off x="3517900" y="5080000"/>
            <a:ext cx="2311400" cy="381000"/>
          </a:xfrm>
          <a:prstGeom prst="rect">
            <a:avLst/>
          </a:prstGeom>
          <a:noFill/>
        </p:spPr>
        <p:txBody>
          <a:bodyPr vertOverflow="overflow" vert="horz" wrap="square" rtlCol="0" anchor="ctr" anchorCtr="0">
            <a:noAutofit/>
          </a:bodyPr>
          <a:lstStyle/>
          <a:p>
            <a:pPr algn="ctr">
              <a:buNone/>
            </a:pPr>
            <a:r>
              <a:rPr lang="en-US" sz="1500" b="1" dirty="0">
                <a:solidFill>
                  <a:srgbClr val="070F26"/>
                </a:solidFill>
              </a:rPr>
              <a:t>Cloud &amp; infrastructure</a:t>
            </a:r>
          </a:p>
        </p:txBody>
      </p:sp>
      <p:sp>
        <p:nvSpPr>
          <p:cNvPr id="24" name="TextBox 23">
            <a:extLst>
              <a:ext uri="{FF2B5EF4-FFF2-40B4-BE49-F238E27FC236}">
                <a16:creationId xmlns:a16="http://schemas.microsoft.com/office/drawing/2014/main" id="{449BD240-C7DC-7846-A387-6BF42C8D6C8F}"/>
              </a:ext>
            </a:extLst>
          </p:cNvPr>
          <p:cNvSpPr txBox="1"/>
          <p:nvPr/>
        </p:nvSpPr>
        <p:spPr>
          <a:xfrm>
            <a:off x="3517900" y="5499100"/>
            <a:ext cx="2311400" cy="609600"/>
          </a:xfrm>
          <a:prstGeom prst="rect">
            <a:avLst/>
          </a:prstGeom>
          <a:noFill/>
        </p:spPr>
        <p:txBody>
          <a:bodyPr vertOverflow="overflow" vert="horz" wrap="square" rtlCol="0" anchor="t" anchorCtr="0">
            <a:noAutofit/>
          </a:bodyPr>
          <a:lstStyle/>
          <a:p>
            <a:pPr algn="ctr">
              <a:buNone/>
            </a:pPr>
            <a:r>
              <a:rPr lang="en-US" sz="1200" dirty="0">
                <a:solidFill>
                  <a:srgbClr val="2E404D"/>
                </a:solidFill>
              </a:rPr>
              <a:t>Hybrid cloud, server, and storage solutions</a:t>
            </a:r>
          </a:p>
        </p:txBody>
      </p:sp>
      <p:sp>
        <p:nvSpPr>
          <p:cNvPr id="25" name="PriorityCard_2">
            <a:extLst>
              <a:ext uri="{FF2B5EF4-FFF2-40B4-BE49-F238E27FC236}">
                <a16:creationId xmlns:a16="http://schemas.microsoft.com/office/drawing/2014/main" id="{1AA5C52A-FA75-874F-9977-966260412AEE}"/>
              </a:ext>
            </a:extLst>
          </p:cNvPr>
          <p:cNvSpPr/>
          <p:nvPr/>
        </p:nvSpPr>
        <p:spPr>
          <a:xfrm>
            <a:off x="6184900" y="3746500"/>
            <a:ext cx="2667000" cy="2476500"/>
          </a:xfrm>
          <a:prstGeom prst="roundRect">
            <a:avLst/>
          </a:prstGeom>
          <a:solidFill>
            <a:srgbClr val="F4F7FA"/>
          </a:solidFill>
          <a:ln w="9525" cap="flat" cmpd="sng" algn="ctr">
            <a:solidFill>
              <a:srgbClr val="D6DEE6"/>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endParaRPr lang="en-US" dirty="0" err="1"/>
          </a:p>
        </p:txBody>
      </p:sp>
      <p:sp>
        <p:nvSpPr>
          <p:cNvPr id="26" name="TextBox 25">
            <a:extLst>
              <a:ext uri="{FF2B5EF4-FFF2-40B4-BE49-F238E27FC236}">
                <a16:creationId xmlns:a16="http://schemas.microsoft.com/office/drawing/2014/main" id="{C329C89D-F80A-F040-852D-1274A74D5E02}"/>
              </a:ext>
            </a:extLst>
          </p:cNvPr>
          <p:cNvSpPr txBox="1"/>
          <p:nvPr/>
        </p:nvSpPr>
        <p:spPr>
          <a:xfrm>
            <a:off x="6362700" y="5080000"/>
            <a:ext cx="2311400" cy="381000"/>
          </a:xfrm>
          <a:prstGeom prst="rect">
            <a:avLst/>
          </a:prstGeom>
          <a:noFill/>
        </p:spPr>
        <p:txBody>
          <a:bodyPr vertOverflow="overflow" vert="horz" wrap="square" rtlCol="0" anchor="ctr" anchorCtr="0">
            <a:noAutofit/>
          </a:bodyPr>
          <a:lstStyle/>
          <a:p>
            <a:pPr algn="ctr">
              <a:buNone/>
            </a:pPr>
            <a:r>
              <a:rPr lang="en-US" sz="1500" b="1" dirty="0">
                <a:solidFill>
                  <a:srgbClr val="070F26"/>
                </a:solidFill>
              </a:rPr>
              <a:t>AI, GenAI &amp; AIOps</a:t>
            </a:r>
          </a:p>
        </p:txBody>
      </p:sp>
      <p:sp>
        <p:nvSpPr>
          <p:cNvPr id="27" name="TextBox 26">
            <a:extLst>
              <a:ext uri="{FF2B5EF4-FFF2-40B4-BE49-F238E27FC236}">
                <a16:creationId xmlns:a16="http://schemas.microsoft.com/office/drawing/2014/main" id="{2F6A1938-9F1C-FC4B-9F6A-8524108C8C0B}"/>
              </a:ext>
            </a:extLst>
          </p:cNvPr>
          <p:cNvSpPr txBox="1"/>
          <p:nvPr/>
        </p:nvSpPr>
        <p:spPr>
          <a:xfrm>
            <a:off x="6362700" y="5499100"/>
            <a:ext cx="2311400" cy="609600"/>
          </a:xfrm>
          <a:prstGeom prst="rect">
            <a:avLst/>
          </a:prstGeom>
          <a:noFill/>
        </p:spPr>
        <p:txBody>
          <a:bodyPr vertOverflow="overflow" vert="horz" wrap="square" rtlCol="0" anchor="t" anchorCtr="0">
            <a:noAutofit/>
          </a:bodyPr>
          <a:lstStyle/>
          <a:p>
            <a:pPr algn="ctr">
              <a:buNone/>
            </a:pPr>
            <a:r>
              <a:rPr lang="en-US" sz="1200" dirty="0">
                <a:solidFill>
                  <a:srgbClr val="2E404D"/>
                </a:solidFill>
              </a:rPr>
              <a:t>Generative AI solutions and AI-driven IT operations</a:t>
            </a:r>
          </a:p>
        </p:txBody>
      </p:sp>
      <p:sp>
        <p:nvSpPr>
          <p:cNvPr id="28" name="PriorityCard_3">
            <a:extLst>
              <a:ext uri="{FF2B5EF4-FFF2-40B4-BE49-F238E27FC236}">
                <a16:creationId xmlns:a16="http://schemas.microsoft.com/office/drawing/2014/main" id="{5331A94C-724E-8C40-8847-B8883BBBBC5A}"/>
              </a:ext>
            </a:extLst>
          </p:cNvPr>
          <p:cNvSpPr/>
          <p:nvPr/>
        </p:nvSpPr>
        <p:spPr>
          <a:xfrm>
            <a:off x="9029700" y="3746500"/>
            <a:ext cx="2667000" cy="2476500"/>
          </a:xfrm>
          <a:prstGeom prst="roundRect">
            <a:avLst/>
          </a:prstGeom>
          <a:solidFill>
            <a:srgbClr val="F4F7FA"/>
          </a:solidFill>
          <a:ln w="9525" cap="flat" cmpd="sng" algn="ctr">
            <a:solidFill>
              <a:srgbClr val="D6DEE6"/>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ctr"/>
            <a:endParaRPr lang="en-US" dirty="0" err="1"/>
          </a:p>
        </p:txBody>
      </p:sp>
      <p:sp>
        <p:nvSpPr>
          <p:cNvPr id="29" name="TextBox 28">
            <a:extLst>
              <a:ext uri="{FF2B5EF4-FFF2-40B4-BE49-F238E27FC236}">
                <a16:creationId xmlns:a16="http://schemas.microsoft.com/office/drawing/2014/main" id="{A65AC10E-DCF0-614D-945B-ACD4E85F82ED}"/>
              </a:ext>
            </a:extLst>
          </p:cNvPr>
          <p:cNvSpPr txBox="1"/>
          <p:nvPr/>
        </p:nvSpPr>
        <p:spPr>
          <a:xfrm>
            <a:off x="9207500" y="5080000"/>
            <a:ext cx="2311400" cy="381000"/>
          </a:xfrm>
          <a:prstGeom prst="rect">
            <a:avLst/>
          </a:prstGeom>
          <a:noFill/>
        </p:spPr>
        <p:txBody>
          <a:bodyPr vertOverflow="overflow" vert="horz" wrap="square" rtlCol="0" anchor="ctr" anchorCtr="0">
            <a:noAutofit/>
          </a:bodyPr>
          <a:lstStyle/>
          <a:p>
            <a:pPr algn="ctr">
              <a:buNone/>
            </a:pPr>
            <a:r>
              <a:rPr lang="en-US" sz="1500" b="1" dirty="0">
                <a:solidFill>
                  <a:srgbClr val="070F26"/>
                </a:solidFill>
              </a:rPr>
              <a:t>Cybersecurity</a:t>
            </a:r>
          </a:p>
        </p:txBody>
      </p:sp>
      <p:sp>
        <p:nvSpPr>
          <p:cNvPr id="30" name="TextBox 29">
            <a:extLst>
              <a:ext uri="{FF2B5EF4-FFF2-40B4-BE49-F238E27FC236}">
                <a16:creationId xmlns:a16="http://schemas.microsoft.com/office/drawing/2014/main" id="{00F17EF4-3DEA-FA46-A908-DC4294E7A474}"/>
              </a:ext>
            </a:extLst>
          </p:cNvPr>
          <p:cNvSpPr txBox="1"/>
          <p:nvPr/>
        </p:nvSpPr>
        <p:spPr>
          <a:xfrm>
            <a:off x="9207500" y="5499100"/>
            <a:ext cx="2311400" cy="609600"/>
          </a:xfrm>
          <a:prstGeom prst="rect">
            <a:avLst/>
          </a:prstGeom>
          <a:noFill/>
        </p:spPr>
        <p:txBody>
          <a:bodyPr vertOverflow="overflow" vert="horz" wrap="square" rtlCol="0" anchor="t" anchorCtr="0">
            <a:noAutofit/>
          </a:bodyPr>
          <a:lstStyle/>
          <a:p>
            <a:pPr algn="ctr">
              <a:buNone/>
            </a:pPr>
            <a:r>
              <a:rPr lang="en-US" sz="1200" dirty="0">
                <a:solidFill>
                  <a:srgbClr val="2E404D"/>
                </a:solidFill>
              </a:rPr>
              <a:t>Security advisory, monitoring, and response</a:t>
            </a:r>
          </a:p>
        </p:txBody>
      </p:sp>
      <p:pic>
        <p:nvPicPr>
          <p:cNvPr id="31" name="Graphic 31" descr="Server icon"/>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447800" y="4064000"/>
            <a:ext cx="762000" cy="762000"/>
          </a:xfrm>
          <a:prstGeom prst="rect">
            <a:avLst/>
          </a:prstGeom>
        </p:spPr>
      </p:pic>
      <p:pic>
        <p:nvPicPr>
          <p:cNvPr id="32" name="Graphic 32" descr="Cloud icon"/>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92600" y="4064000"/>
            <a:ext cx="762000" cy="762000"/>
          </a:xfrm>
          <a:prstGeom prst="rect">
            <a:avLst/>
          </a:prstGeom>
        </p:spPr>
      </p:pic>
      <p:pic>
        <p:nvPicPr>
          <p:cNvPr id="34" name="Graphic 34" descr="Shield icon"/>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982200" y="4064000"/>
            <a:ext cx="762000" cy="762000"/>
          </a:xfrm>
          <a:prstGeom prst="rect">
            <a:avLst/>
          </a:prstGeom>
        </p:spPr>
      </p:pic>
      <p:pic>
        <p:nvPicPr>
          <p:cNvPr id="35" name="Graphic 35" descr="AI icon"/>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37400" y="4064000"/>
            <a:ext cx="762000" cy="762000"/>
          </a:xfrm>
          <a:prstGeom prst="rect">
            <a:avLst/>
          </a:prstGeom>
        </p:spPr>
      </p:pic>
    </p:spTree>
    <p:extLst>
      <p:ext uri="{BB962C8B-B14F-4D97-AF65-F5344CB8AC3E}">
        <p14:creationId xmlns:p14="http://schemas.microsoft.com/office/powerpoint/2010/main" val="4125701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E87D4-964C-6F43-A9F1-900DAFCB18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D88E4E-3D0F-B83E-599E-3107FF05CF3B}"/>
              </a:ext>
            </a:extLst>
          </p:cNvPr>
          <p:cNvSpPr>
            <a:spLocks noGrp="1"/>
          </p:cNvSpPr>
          <p:nvPr>
            <p:ph type="title"/>
          </p:nvPr>
        </p:nvSpPr>
        <p:spPr>
          <a:xfrm>
            <a:off x="381000" y="304801"/>
            <a:ext cx="7897238" cy="533399"/>
          </a:xfrm>
        </p:spPr>
        <p:txBody>
          <a:bodyPr/>
          <a:lstStyle/>
          <a:p>
            <a:r>
              <a:rPr lang="en-US">
                <a:latin typeface="Georgia"/>
              </a:rPr>
              <a:t>Supercomputers – High Performance Computing</a:t>
            </a:r>
            <a:endParaRPr lang="hu-HU">
              <a:latin typeface="Georgia"/>
            </a:endParaRPr>
          </a:p>
        </p:txBody>
      </p:sp>
      <p:sp>
        <p:nvSpPr>
          <p:cNvPr id="4" name="Footer Placeholder 3">
            <a:extLst>
              <a:ext uri="{FF2B5EF4-FFF2-40B4-BE49-F238E27FC236}">
                <a16:creationId xmlns:a16="http://schemas.microsoft.com/office/drawing/2014/main" id="{832FB834-4530-AB09-A859-65E9D719ACDD}"/>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33EEA86E-CD39-B52B-0857-EA749D29F1B1}"/>
              </a:ext>
            </a:extLst>
          </p:cNvPr>
          <p:cNvSpPr>
            <a:spLocks noGrp="1"/>
          </p:cNvSpPr>
          <p:nvPr>
            <p:ph type="sldNum" sz="quarter" idx="12"/>
          </p:nvPr>
        </p:nvSpPr>
        <p:spPr/>
        <p:txBody>
          <a:bodyPr/>
          <a:lstStyle/>
          <a:p>
            <a:pPr algn="ctr"/>
            <a:fld id="{60D39823-8059-4D49-BD26-6D32C31B8621}" type="slidenum">
              <a:rPr lang="en-US" smtClean="0"/>
              <a:pPr algn="ctr"/>
              <a:t>5</a:t>
            </a:fld>
            <a:endParaRPr lang="en-US"/>
          </a:p>
        </p:txBody>
      </p:sp>
      <p:sp>
        <p:nvSpPr>
          <p:cNvPr id="6" name="Content Placeholder 5">
            <a:extLst>
              <a:ext uri="{FF2B5EF4-FFF2-40B4-BE49-F238E27FC236}">
                <a16:creationId xmlns:a16="http://schemas.microsoft.com/office/drawing/2014/main" id="{176065E9-0085-6551-46DF-14648FDF7662}"/>
              </a:ext>
            </a:extLst>
          </p:cNvPr>
          <p:cNvSpPr>
            <a:spLocks noGrp="1"/>
          </p:cNvSpPr>
          <p:nvPr>
            <p:ph sz="quarter" idx="13"/>
          </p:nvPr>
        </p:nvSpPr>
        <p:spPr>
          <a:xfrm>
            <a:off x="380998" y="963039"/>
            <a:ext cx="7449767" cy="5285362"/>
          </a:xfrm>
        </p:spPr>
        <p:txBody>
          <a:bodyPr vert="horz" lIns="0" tIns="45720" rIns="0" bIns="45720" rtlCol="0" anchor="t">
            <a:noAutofit/>
          </a:bodyPr>
          <a:lstStyle/>
          <a:p>
            <a:pPr marL="0" indent="0">
              <a:lnSpc>
                <a:spcPct val="100000"/>
              </a:lnSpc>
              <a:spcAft>
                <a:spcPts val="400"/>
              </a:spcAft>
              <a:buNone/>
            </a:pPr>
            <a:r>
              <a:rPr lang="en-US" sz="1600" b="1" dirty="0">
                <a:latin typeface="Arial"/>
                <a:cs typeface="Arial"/>
              </a:rPr>
              <a:t>Definition:</a:t>
            </a:r>
            <a:r>
              <a:rPr lang="en-US" sz="1600" i="1" dirty="0">
                <a:latin typeface="Arial"/>
                <a:cs typeface="Arial"/>
              </a:rPr>
              <a:t> A computer system that can solve complex computational tasks far faster than average for the current technology level — within a timeframe that makes the result relevant.</a:t>
            </a:r>
          </a:p>
          <a:p>
            <a:pPr marL="0" indent="0">
              <a:lnSpc>
                <a:spcPct val="100000"/>
              </a:lnSpc>
              <a:spcBef>
                <a:spcPts val="600"/>
              </a:spcBef>
              <a:spcAft>
                <a:spcPts val="200"/>
              </a:spcAft>
              <a:buNone/>
            </a:pPr>
            <a:r>
              <a:rPr lang="en-US" sz="1600" b="1" dirty="0"/>
              <a:t>Typical building blocks</a:t>
            </a:r>
          </a:p>
          <a:p>
            <a:pPr marL="285750" indent="-285750">
              <a:lnSpc>
                <a:spcPct val="100000"/>
              </a:lnSpc>
              <a:spcAft>
                <a:spcPts val="0"/>
              </a:spcAft>
              <a:buFont typeface="Arial"/>
              <a:buChar char="•"/>
            </a:pPr>
            <a:r>
              <a:rPr lang="en-US" sz="1600" dirty="0"/>
              <a:t>Classical components: CPU, GPU, memory, interconnect, storage, network</a:t>
            </a:r>
          </a:p>
          <a:p>
            <a:pPr marL="285750" indent="-285750">
              <a:lnSpc>
                <a:spcPct val="100000"/>
              </a:lnSpc>
              <a:spcAft>
                <a:spcPts val="0"/>
              </a:spcAft>
              <a:buFont typeface="Arial"/>
              <a:buChar char="•"/>
            </a:pPr>
            <a:r>
              <a:rPr lang="en-US" sz="1600" dirty="0"/>
              <a:t>Massively parallel architecture, UNIX/Linux OS</a:t>
            </a:r>
          </a:p>
          <a:p>
            <a:pPr marL="285750" indent="-285750">
              <a:lnSpc>
                <a:spcPct val="100000"/>
              </a:lnSpc>
              <a:spcAft>
                <a:spcPts val="0"/>
              </a:spcAft>
              <a:buFont typeface="Arial"/>
              <a:buChar char="•"/>
            </a:pPr>
            <a:r>
              <a:rPr lang="en-US" sz="1600" dirty="0"/>
              <a:t>Batch processing with a job scheduler</a:t>
            </a:r>
          </a:p>
          <a:p>
            <a:pPr marL="285750" indent="-285750">
              <a:lnSpc>
                <a:spcPct val="100000"/>
              </a:lnSpc>
              <a:spcAft>
                <a:spcPts val="0"/>
              </a:spcAft>
              <a:buFont typeface="Arial"/>
              <a:buChar char="•"/>
            </a:pPr>
            <a:r>
              <a:rPr lang="en-US" sz="1600" dirty="0"/>
              <a:t>Parallel programming environments — MPI, OpenMP</a:t>
            </a:r>
          </a:p>
          <a:p>
            <a:pPr marL="0" indent="0">
              <a:lnSpc>
                <a:spcPct val="100000"/>
              </a:lnSpc>
              <a:spcBef>
                <a:spcPts val="600"/>
              </a:spcBef>
              <a:spcAft>
                <a:spcPts val="200"/>
              </a:spcAft>
              <a:buNone/>
            </a:pPr>
            <a:r>
              <a:rPr lang="en-US" sz="1600" b="1" dirty="0"/>
              <a:t>Core use cases</a:t>
            </a:r>
          </a:p>
          <a:p>
            <a:pPr marL="285750" indent="-285750">
              <a:lnSpc>
                <a:spcPct val="100000"/>
              </a:lnSpc>
              <a:spcAft>
                <a:spcPts val="0"/>
              </a:spcAft>
              <a:buFont typeface="Arial"/>
              <a:buChar char="•"/>
            </a:pPr>
            <a:r>
              <a:rPr lang="en-US" sz="1600" dirty="0"/>
              <a:t>Simulation and modeling</a:t>
            </a:r>
          </a:p>
          <a:p>
            <a:pPr marL="285750" indent="-285750">
              <a:lnSpc>
                <a:spcPct val="100000"/>
              </a:lnSpc>
              <a:spcAft>
                <a:spcPts val="0"/>
              </a:spcAft>
              <a:buFont typeface="Arial"/>
              <a:buChar char="•"/>
            </a:pPr>
            <a:r>
              <a:rPr lang="en-US" sz="1600" dirty="0"/>
              <a:t>Big-data analytics</a:t>
            </a:r>
          </a:p>
          <a:p>
            <a:pPr marL="285750" indent="-285750">
              <a:lnSpc>
                <a:spcPct val="100000"/>
              </a:lnSpc>
              <a:spcAft>
                <a:spcPts val="0"/>
              </a:spcAft>
              <a:buFont typeface="Arial"/>
              <a:buChar char="•"/>
            </a:pPr>
            <a:r>
              <a:rPr lang="en-US" sz="1600" dirty="0"/>
              <a:t>AI (training and inference)</a:t>
            </a:r>
          </a:p>
          <a:p>
            <a:pPr marL="0" indent="0">
              <a:lnSpc>
                <a:spcPct val="100000"/>
              </a:lnSpc>
              <a:spcBef>
                <a:spcPts val="600"/>
              </a:spcBef>
              <a:spcAft>
                <a:spcPts val="200"/>
              </a:spcAft>
              <a:buNone/>
            </a:pPr>
            <a:r>
              <a:rPr lang="en-US" sz="1600" b="1" dirty="0"/>
              <a:t>A short history</a:t>
            </a:r>
            <a:endParaRPr lang="en-US" sz="1600" b="1"/>
          </a:p>
          <a:p>
            <a:pPr marL="285750" indent="-285750">
              <a:lnSpc>
                <a:spcPct val="100000"/>
              </a:lnSpc>
              <a:spcAft>
                <a:spcPts val="0"/>
              </a:spcAft>
              <a:buFont typeface="Arial"/>
              <a:buChar char="•"/>
            </a:pPr>
            <a:r>
              <a:rPr lang="en-US" sz="1600" dirty="0">
                <a:latin typeface="Arial"/>
                <a:cs typeface="Arial"/>
              </a:rPr>
              <a:t>Cray-1 (1976) → commodity clusters (1990s) → </a:t>
            </a:r>
            <a:r>
              <a:rPr lang="en-US" sz="1600" dirty="0" err="1">
                <a:latin typeface="Arial"/>
                <a:cs typeface="Arial"/>
              </a:rPr>
              <a:t>petascale</a:t>
            </a:r>
            <a:r>
              <a:rPr lang="en-US" sz="1600" dirty="0">
                <a:latin typeface="Arial"/>
                <a:cs typeface="Arial"/>
              </a:rPr>
              <a:t> (2008) → exascale (Frontier, 2022)</a:t>
            </a:r>
          </a:p>
          <a:p>
            <a:pPr marL="285750" indent="-285750">
              <a:lnSpc>
                <a:spcPct val="100000"/>
              </a:lnSpc>
              <a:spcAft>
                <a:spcPts val="0"/>
              </a:spcAft>
              <a:buFont typeface="Arial"/>
              <a:buChar char="•"/>
            </a:pPr>
            <a:r>
              <a:rPr lang="en-US" sz="1600" dirty="0">
                <a:latin typeface="Arial"/>
                <a:cs typeface="Arial"/>
              </a:rPr>
              <a:t>GPUs and AI accelerators now dominate — paving the way for AI-first supercomputers: the </a:t>
            </a:r>
            <a:r>
              <a:rPr lang="en-US" sz="1600" dirty="0" err="1">
                <a:latin typeface="Arial"/>
                <a:cs typeface="Arial"/>
              </a:rPr>
              <a:t>EuroHPC</a:t>
            </a:r>
            <a:r>
              <a:rPr lang="en-US" sz="1600" dirty="0">
                <a:latin typeface="Arial"/>
                <a:cs typeface="Arial"/>
              </a:rPr>
              <a:t> AI Factories</a:t>
            </a:r>
            <a:br>
              <a:rPr lang="en-US" sz="1600" dirty="0"/>
            </a:br>
            <a:endParaRPr lang="en-US" sz="1600" dirty="0"/>
          </a:p>
          <a:p>
            <a:pPr marL="0" indent="0">
              <a:lnSpc>
                <a:spcPct val="100000"/>
              </a:lnSpc>
              <a:spcBef>
                <a:spcPts val="300"/>
              </a:spcBef>
              <a:spcAft>
                <a:spcPts val="0"/>
              </a:spcAft>
              <a:buNone/>
            </a:pPr>
            <a:r>
              <a:rPr lang="en-US" sz="1600" dirty="0"/>
              <a:t>TOP500 list: </a:t>
            </a:r>
            <a:r>
              <a:rPr lang="en-US" sz="1600" dirty="0">
                <a:hlinkClick r:id="rId2"/>
              </a:rPr>
              <a:t>http://top500.org</a:t>
            </a:r>
          </a:p>
        </p:txBody>
      </p:sp>
      <p:pic>
        <p:nvPicPr>
          <p:cNvPr id="8" name="Kép 6">
            <a:extLst>
              <a:ext uri="{FF2B5EF4-FFF2-40B4-BE49-F238E27FC236}">
                <a16:creationId xmlns:a16="http://schemas.microsoft.com/office/drawing/2014/main" id="{8D2293FE-A466-F1DA-7E31-8EE8F507E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3346" y="3897312"/>
            <a:ext cx="3583841" cy="2464576"/>
          </a:xfrm>
          <a:prstGeom prst="rect">
            <a:avLst/>
          </a:prstGeom>
        </p:spPr>
      </p:pic>
      <p:pic>
        <p:nvPicPr>
          <p:cNvPr id="9" name="Kép 5">
            <a:extLst>
              <a:ext uri="{FF2B5EF4-FFF2-40B4-BE49-F238E27FC236}">
                <a16:creationId xmlns:a16="http://schemas.microsoft.com/office/drawing/2014/main" id="{C0A848C3-E213-8116-71C1-F6C0FCC00B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3346" y="304801"/>
            <a:ext cx="3583841" cy="3500881"/>
          </a:xfrm>
          <a:prstGeom prst="rect">
            <a:avLst/>
          </a:prstGeom>
        </p:spPr>
      </p:pic>
    </p:spTree>
    <p:extLst>
      <p:ext uri="{BB962C8B-B14F-4D97-AF65-F5344CB8AC3E}">
        <p14:creationId xmlns:p14="http://schemas.microsoft.com/office/powerpoint/2010/main" val="50064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98436-E9C3-2B9F-F994-1D8972CC00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EC2A44-3575-C046-59A0-2A51DEAF74E4}"/>
              </a:ext>
            </a:extLst>
          </p:cNvPr>
          <p:cNvSpPr>
            <a:spLocks noGrp="1"/>
          </p:cNvSpPr>
          <p:nvPr>
            <p:ph type="title"/>
          </p:nvPr>
        </p:nvSpPr>
        <p:spPr/>
        <p:txBody>
          <a:bodyPr/>
          <a:lstStyle/>
          <a:p>
            <a:r>
              <a:rPr lang="en-US" dirty="0"/>
              <a:t>AI Factories</a:t>
            </a:r>
            <a:endParaRPr lang="hu-HU" dirty="0"/>
          </a:p>
        </p:txBody>
      </p:sp>
      <p:sp>
        <p:nvSpPr>
          <p:cNvPr id="4" name="Footer Placeholder 3">
            <a:extLst>
              <a:ext uri="{FF2B5EF4-FFF2-40B4-BE49-F238E27FC236}">
                <a16:creationId xmlns:a16="http://schemas.microsoft.com/office/drawing/2014/main" id="{66A3A0A8-AD43-931C-2E5A-312B94AC0BD5}"/>
              </a:ext>
            </a:extLst>
          </p:cNvPr>
          <p:cNvSpPr>
            <a:spLocks noGrp="1"/>
          </p:cNvSpPr>
          <p:nvPr>
            <p:ph type="ftr" sz="quarter" idx="11"/>
          </p:nvPr>
        </p:nvSpPr>
        <p:spPr/>
        <p:txBody>
          <a:bodyPr/>
          <a:lstStyle/>
          <a:p>
            <a:r>
              <a:rPr lang="en-US" dirty="0"/>
              <a:t>© 2026 NTT DATA, Inc.</a:t>
            </a:r>
          </a:p>
        </p:txBody>
      </p:sp>
      <p:sp>
        <p:nvSpPr>
          <p:cNvPr id="5" name="Slide Number Placeholder 4">
            <a:extLst>
              <a:ext uri="{FF2B5EF4-FFF2-40B4-BE49-F238E27FC236}">
                <a16:creationId xmlns:a16="http://schemas.microsoft.com/office/drawing/2014/main" id="{ED7D2243-8832-2C81-3881-1940ADC8DBF9}"/>
              </a:ext>
            </a:extLst>
          </p:cNvPr>
          <p:cNvSpPr>
            <a:spLocks noGrp="1"/>
          </p:cNvSpPr>
          <p:nvPr>
            <p:ph type="sldNum" sz="quarter" idx="12"/>
          </p:nvPr>
        </p:nvSpPr>
        <p:spPr/>
        <p:txBody>
          <a:bodyPr/>
          <a:lstStyle/>
          <a:p>
            <a:pPr algn="ctr"/>
            <a:fld id="{60D39823-8059-4D49-BD26-6D32C31B8621}" type="slidenum">
              <a:rPr lang="en-US" smtClean="0"/>
              <a:pPr algn="ctr"/>
              <a:t>6</a:t>
            </a:fld>
            <a:endParaRPr lang="en-US"/>
          </a:p>
        </p:txBody>
      </p:sp>
      <p:sp>
        <p:nvSpPr>
          <p:cNvPr id="6" name="Content Placeholder 5">
            <a:extLst>
              <a:ext uri="{FF2B5EF4-FFF2-40B4-BE49-F238E27FC236}">
                <a16:creationId xmlns:a16="http://schemas.microsoft.com/office/drawing/2014/main" id="{BD9CFC1F-20BE-C395-DF2A-681D0278BE85}"/>
              </a:ext>
            </a:extLst>
          </p:cNvPr>
          <p:cNvSpPr>
            <a:spLocks noGrp="1"/>
          </p:cNvSpPr>
          <p:nvPr>
            <p:ph sz="quarter" idx="13"/>
          </p:nvPr>
        </p:nvSpPr>
        <p:spPr>
          <a:xfrm>
            <a:off x="381000" y="1133209"/>
            <a:ext cx="6059130" cy="4876800"/>
          </a:xfrm>
        </p:spPr>
        <p:txBody>
          <a:bodyPr vert="horz" lIns="0" tIns="45720" rIns="0" bIns="45720" rtlCol="0" anchor="t">
            <a:noAutofit/>
          </a:bodyPr>
          <a:lstStyle/>
          <a:p>
            <a:pPr marL="285750" indent="-285750">
              <a:buFont typeface="Arial"/>
              <a:buChar char="•"/>
            </a:pPr>
            <a:r>
              <a:rPr lang="en-US" dirty="0"/>
              <a:t>EU-backed network of </a:t>
            </a:r>
            <a:r>
              <a:rPr lang="en-US" b="1" dirty="0"/>
              <a:t>high-performance computing hubs</a:t>
            </a:r>
            <a:r>
              <a:rPr lang="en-US" dirty="0"/>
              <a:t> giving European startups, researchers, and industry sovereign access to AI supercomputing</a:t>
            </a:r>
          </a:p>
          <a:p>
            <a:pPr marL="285750" indent="-285750">
              <a:buFont typeface="Arial"/>
              <a:buChar char="•"/>
            </a:pPr>
            <a:r>
              <a:rPr lang="en-US" b="1" dirty="0">
                <a:latin typeface="Arial"/>
                <a:cs typeface="Arial"/>
              </a:rPr>
              <a:t>19 AI Factories and 13 AI Factory Antennas </a:t>
            </a:r>
            <a:r>
              <a:rPr lang="en-US" dirty="0">
                <a:latin typeface="Arial"/>
                <a:cs typeface="Arial"/>
              </a:rPr>
              <a:t>spanning the EU, anchored on AI-</a:t>
            </a:r>
            <a:r>
              <a:rPr lang="en-US" dirty="0" err="1">
                <a:latin typeface="Arial"/>
                <a:cs typeface="Arial"/>
              </a:rPr>
              <a:t>optimised</a:t>
            </a:r>
            <a:r>
              <a:rPr lang="en-US" dirty="0">
                <a:latin typeface="Arial"/>
                <a:cs typeface="Arial"/>
              </a:rPr>
              <a:t> supercomputers (LUMI, Leonardo, </a:t>
            </a:r>
            <a:r>
              <a:rPr lang="en-US" dirty="0" err="1">
                <a:latin typeface="Arial"/>
                <a:cs typeface="Arial"/>
              </a:rPr>
              <a:t>MareNostrum</a:t>
            </a:r>
            <a:r>
              <a:rPr lang="en-US" dirty="0">
                <a:latin typeface="Arial"/>
                <a:cs typeface="Arial"/>
              </a:rPr>
              <a:t>, and others)</a:t>
            </a:r>
          </a:p>
          <a:p>
            <a:pPr marL="285750" indent="-285750">
              <a:buFont typeface="Arial"/>
              <a:buChar char="•"/>
            </a:pPr>
            <a:r>
              <a:rPr lang="en-US" b="1" dirty="0"/>
              <a:t>3 AI access modes </a:t>
            </a:r>
            <a:r>
              <a:rPr lang="en-US" dirty="0"/>
              <a:t>tailored to users, with 40+ key industrial sectors covered across the network</a:t>
            </a:r>
          </a:p>
          <a:p>
            <a:pPr marL="285750" indent="-285750">
              <a:buFont typeface="Arial"/>
              <a:buChar char="•"/>
            </a:pPr>
            <a:r>
              <a:rPr lang="en-US" dirty="0">
                <a:latin typeface="Arial"/>
                <a:cs typeface="Arial"/>
              </a:rPr>
              <a:t>Provide </a:t>
            </a:r>
            <a:r>
              <a:rPr lang="en-US" b="1" dirty="0">
                <a:latin typeface="Arial"/>
                <a:cs typeface="Arial"/>
              </a:rPr>
              <a:t>GPU clusters, data infrastructure, and expert support</a:t>
            </a:r>
            <a:r>
              <a:rPr lang="en-US" dirty="0">
                <a:latin typeface="Arial"/>
                <a:cs typeface="Arial"/>
              </a:rPr>
              <a:t> to develop, train, and deploy trustworthy AI solutions</a:t>
            </a:r>
          </a:p>
          <a:p>
            <a:pPr marL="285750" indent="-285750">
              <a:buFont typeface="Arial"/>
              <a:buChar char="•"/>
            </a:pPr>
            <a:r>
              <a:rPr lang="en-US" dirty="0"/>
              <a:t>Built around European SMEs, public-sector users, and strategic sectors</a:t>
            </a:r>
          </a:p>
          <a:p>
            <a:pPr marL="285750" indent="-285750">
              <a:buFont typeface="Arial"/>
              <a:buChar char="•"/>
            </a:pPr>
            <a:r>
              <a:rPr lang="en-US" dirty="0"/>
              <a:t>Coordinated by </a:t>
            </a:r>
            <a:r>
              <a:rPr lang="en-US" b="1" dirty="0" err="1"/>
              <a:t>EuroHPC</a:t>
            </a:r>
            <a:r>
              <a:rPr lang="en-US" b="1" dirty="0"/>
              <a:t> JU</a:t>
            </a:r>
            <a:endParaRPr lang="en-US" dirty="0"/>
          </a:p>
        </p:txBody>
      </p:sp>
      <p:pic>
        <p:nvPicPr>
          <p:cNvPr id="7" name="Picture 6" descr="map">
            <a:extLst>
              <a:ext uri="{FF2B5EF4-FFF2-40B4-BE49-F238E27FC236}">
                <a16:creationId xmlns:a16="http://schemas.microsoft.com/office/drawing/2014/main" id="{76E435EE-8C42-FC4F-026F-78235C7F8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1844" y="0"/>
            <a:ext cx="4680156" cy="4680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AE1B8F2-84E0-2971-0156-3BF6FB1456B3}"/>
              </a:ext>
            </a:extLst>
          </p:cNvPr>
          <p:cNvPicPr>
            <a:picLocks noChangeAspect="1"/>
          </p:cNvPicPr>
          <p:nvPr/>
        </p:nvPicPr>
        <p:blipFill>
          <a:blip r:embed="rId3"/>
          <a:srcRect l="1264" t="38024" r="19838" b="17813"/>
          <a:stretch>
            <a:fillRect/>
          </a:stretch>
        </p:blipFill>
        <p:spPr>
          <a:xfrm>
            <a:off x="7079226" y="4395019"/>
            <a:ext cx="4544962" cy="2310581"/>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BA7CEAB-A620-9D36-51B9-99B1E6185345}"/>
              </a:ext>
            </a:extLst>
          </p:cNvPr>
          <p:cNvSpPr/>
          <p:nvPr/>
        </p:nvSpPr>
        <p:spPr>
          <a:xfrm>
            <a:off x="7138220" y="5550309"/>
            <a:ext cx="894736" cy="319549"/>
          </a:xfrm>
          <a:prstGeom prst="rect">
            <a:avLst/>
          </a:prstGeom>
          <a:noFill/>
          <a:ln w="38100">
            <a:solidFill>
              <a:srgbClr val="E42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p>
        </p:txBody>
      </p:sp>
      <p:cxnSp>
        <p:nvCxnSpPr>
          <p:cNvPr id="11" name="Straight Arrow Connector 10">
            <a:extLst>
              <a:ext uri="{FF2B5EF4-FFF2-40B4-BE49-F238E27FC236}">
                <a16:creationId xmlns:a16="http://schemas.microsoft.com/office/drawing/2014/main" id="{5467EDEF-E3E1-6A49-57EB-4DD2383A818E}"/>
              </a:ext>
            </a:extLst>
          </p:cNvPr>
          <p:cNvCxnSpPr>
            <a:cxnSpLocks/>
            <a:endCxn id="10" idx="1"/>
          </p:cNvCxnSpPr>
          <p:nvPr/>
        </p:nvCxnSpPr>
        <p:spPr>
          <a:xfrm>
            <a:off x="6351639" y="5486400"/>
            <a:ext cx="786581" cy="2236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156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AB160-264A-6072-A448-7D5C68EAFC45}"/>
              </a:ext>
            </a:extLst>
          </p:cNvPr>
          <p:cNvSpPr>
            <a:spLocks noGrp="1"/>
          </p:cNvSpPr>
          <p:nvPr>
            <p:ph type="title"/>
          </p:nvPr>
        </p:nvSpPr>
        <p:spPr>
          <a:xfrm>
            <a:off x="381000" y="304801"/>
            <a:ext cx="5534079" cy="533399"/>
          </a:xfrm>
        </p:spPr>
        <p:txBody>
          <a:bodyPr/>
          <a:lstStyle/>
          <a:p>
            <a:r>
              <a:rPr lang="en-US" dirty="0" err="1"/>
              <a:t>EuroHPC</a:t>
            </a:r>
            <a:r>
              <a:rPr lang="en-US" dirty="0"/>
              <a:t>: HPC – AI – QC Convergence 1.</a:t>
            </a:r>
            <a:endParaRPr lang="hu-HU" dirty="0"/>
          </a:p>
        </p:txBody>
      </p:sp>
      <p:sp>
        <p:nvSpPr>
          <p:cNvPr id="4" name="Footer Placeholder 3">
            <a:extLst>
              <a:ext uri="{FF2B5EF4-FFF2-40B4-BE49-F238E27FC236}">
                <a16:creationId xmlns:a16="http://schemas.microsoft.com/office/drawing/2014/main" id="{BFAA165B-396E-02CC-67CF-1637364A7CEC}"/>
              </a:ext>
            </a:extLst>
          </p:cNvPr>
          <p:cNvSpPr>
            <a:spLocks noGrp="1"/>
          </p:cNvSpPr>
          <p:nvPr>
            <p:ph type="ftr" sz="quarter" idx="11"/>
          </p:nvPr>
        </p:nvSpPr>
        <p:spPr/>
        <p:txBody>
          <a:bodyPr/>
          <a:lstStyle/>
          <a:p>
            <a:r>
              <a:rPr lang="en-US"/>
              <a:t>© 2026 NTT DATA, Inc.</a:t>
            </a:r>
          </a:p>
        </p:txBody>
      </p:sp>
      <p:sp>
        <p:nvSpPr>
          <p:cNvPr id="5" name="Slide Number Placeholder 4">
            <a:extLst>
              <a:ext uri="{FF2B5EF4-FFF2-40B4-BE49-F238E27FC236}">
                <a16:creationId xmlns:a16="http://schemas.microsoft.com/office/drawing/2014/main" id="{2D748997-24F5-B385-E2C5-54DDA08ADC40}"/>
              </a:ext>
            </a:extLst>
          </p:cNvPr>
          <p:cNvSpPr>
            <a:spLocks noGrp="1"/>
          </p:cNvSpPr>
          <p:nvPr>
            <p:ph type="sldNum" sz="quarter" idx="12"/>
          </p:nvPr>
        </p:nvSpPr>
        <p:spPr/>
        <p:txBody>
          <a:bodyPr/>
          <a:lstStyle/>
          <a:p>
            <a:pPr algn="ctr"/>
            <a:fld id="{60D39823-8059-4D49-BD26-6D32C31B8621}" type="slidenum">
              <a:rPr lang="en-US" smtClean="0"/>
              <a:pPr algn="ctr"/>
              <a:t>7</a:t>
            </a:fld>
            <a:endParaRPr lang="en-US"/>
          </a:p>
        </p:txBody>
      </p:sp>
      <p:pic>
        <p:nvPicPr>
          <p:cNvPr id="8" name="Content Placeholder 7">
            <a:extLst>
              <a:ext uri="{FF2B5EF4-FFF2-40B4-BE49-F238E27FC236}">
                <a16:creationId xmlns:a16="http://schemas.microsoft.com/office/drawing/2014/main" id="{112670C3-49AD-5D7C-EFE6-B43926607F23}"/>
              </a:ext>
            </a:extLst>
          </p:cNvPr>
          <p:cNvPicPr>
            <a:picLocks noGrp="1" noChangeAspect="1"/>
          </p:cNvPicPr>
          <p:nvPr>
            <p:ph sz="quarter" idx="13"/>
          </p:nvPr>
        </p:nvPicPr>
        <p:blipFill>
          <a:blip r:embed="rId2"/>
          <a:srcRect l="5596" t="-418" r="5211" b="-76"/>
          <a:stretch>
            <a:fillRect/>
          </a:stretch>
        </p:blipFill>
        <p:spPr>
          <a:xfrm>
            <a:off x="5433056" y="144233"/>
            <a:ext cx="6749967" cy="6104177"/>
          </a:xfrm>
          <a:prstGeom prst="rect">
            <a:avLst/>
          </a:prstGeom>
        </p:spPr>
      </p:pic>
      <p:sp>
        <p:nvSpPr>
          <p:cNvPr id="9" name="Content Placeholder 5">
            <a:extLst>
              <a:ext uri="{FF2B5EF4-FFF2-40B4-BE49-F238E27FC236}">
                <a16:creationId xmlns:a16="http://schemas.microsoft.com/office/drawing/2014/main" id="{825B4A65-DE33-1190-24A3-9A12A439E8D5}"/>
              </a:ext>
            </a:extLst>
          </p:cNvPr>
          <p:cNvSpPr txBox="1">
            <a:spLocks/>
          </p:cNvSpPr>
          <p:nvPr/>
        </p:nvSpPr>
        <p:spPr>
          <a:xfrm>
            <a:off x="381000" y="988472"/>
            <a:ext cx="5016004" cy="4876800"/>
          </a:xfrm>
          <a:prstGeom prst="rect">
            <a:avLst/>
          </a:prstGeom>
        </p:spPr>
        <p:txBody>
          <a:bodyPr vert="horz" lIns="0" tIns="45720" rIns="0" bIns="45720" rtlCol="0" anchor="t">
            <a:noAutofit/>
          </a:bodyPr>
          <a:lstStyle>
            <a:lvl1pPr marL="227013" indent="-227013"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98513"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20015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712913" indent="-28575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4pPr>
            <a:lvl5pPr marL="211455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226695" indent="-226695"/>
            <a:r>
              <a:rPr lang="en-US" dirty="0">
                <a:latin typeface="Arial"/>
                <a:cs typeface="Arial"/>
              </a:rPr>
              <a:t>2022: </a:t>
            </a:r>
            <a:r>
              <a:rPr lang="en-US" b="1" dirty="0" err="1">
                <a:latin typeface="Arial"/>
                <a:cs typeface="Arial"/>
              </a:rPr>
              <a:t>EuroHPC</a:t>
            </a:r>
            <a:r>
              <a:rPr lang="en-US" b="1" dirty="0">
                <a:latin typeface="Arial"/>
                <a:cs typeface="Arial"/>
              </a:rPr>
              <a:t> += QC</a:t>
            </a:r>
            <a:endParaRPr lang="en-US" dirty="0"/>
          </a:p>
          <a:p>
            <a:pPr marL="226695" indent="-226695"/>
            <a:r>
              <a:rPr lang="en-US" dirty="0">
                <a:latin typeface="Arial"/>
                <a:cs typeface="Arial"/>
              </a:rPr>
              <a:t>2023: </a:t>
            </a:r>
            <a:r>
              <a:rPr lang="en-US" b="1" dirty="0" err="1">
                <a:latin typeface="Arial"/>
                <a:cs typeface="Arial"/>
              </a:rPr>
              <a:t>EuroHPC</a:t>
            </a:r>
            <a:r>
              <a:rPr lang="en-US" b="1" dirty="0">
                <a:latin typeface="Arial"/>
                <a:cs typeface="Arial"/>
              </a:rPr>
              <a:t> += AI</a:t>
            </a:r>
            <a:endParaRPr lang="en-US" dirty="0"/>
          </a:p>
          <a:p>
            <a:pPr marL="226695" indent="-226695"/>
            <a:r>
              <a:rPr lang="en-US" dirty="0">
                <a:latin typeface="Arial"/>
                <a:cs typeface="Arial"/>
              </a:rPr>
              <a:t>2026: </a:t>
            </a:r>
            <a:r>
              <a:rPr lang="en-US" b="1" dirty="0" err="1">
                <a:latin typeface="Arial"/>
                <a:cs typeface="Arial"/>
              </a:rPr>
              <a:t>EuroHPC</a:t>
            </a:r>
            <a:r>
              <a:rPr lang="en-US" b="1" dirty="0">
                <a:latin typeface="Arial"/>
                <a:cs typeface="Arial"/>
              </a:rPr>
              <a:t> += Everything Quantum </a:t>
            </a:r>
            <a:r>
              <a:rPr lang="en-US" dirty="0">
                <a:latin typeface="Arial"/>
                <a:cs typeface="Arial"/>
              </a:rPr>
              <a:t>(e.g., sensing, communication)</a:t>
            </a:r>
          </a:p>
          <a:p>
            <a:pPr marL="226695" indent="-226695"/>
            <a:endParaRPr lang="en-US" dirty="0">
              <a:latin typeface="Arial"/>
              <a:cs typeface="Arial"/>
            </a:endParaRPr>
          </a:p>
          <a:p>
            <a:pPr marL="226695" indent="-226695">
              <a:spcAft>
                <a:spcPts val="600"/>
              </a:spcAft>
            </a:pPr>
            <a:r>
              <a:rPr lang="en-US" dirty="0">
                <a:latin typeface="Arial"/>
                <a:cs typeface="Arial"/>
              </a:rPr>
              <a:t>Two closed calls for proposals: 8 + 2 = 10 quantum computers </a:t>
            </a:r>
          </a:p>
          <a:p>
            <a:pPr marL="226695" indent="-226695">
              <a:spcAft>
                <a:spcPts val="600"/>
              </a:spcAft>
            </a:pPr>
            <a:r>
              <a:rPr lang="en-US" dirty="0">
                <a:latin typeface="Arial"/>
                <a:cs typeface="Arial"/>
              </a:rPr>
              <a:t>120 million EUR </a:t>
            </a:r>
            <a:endParaRPr lang="en-US" dirty="0"/>
          </a:p>
          <a:p>
            <a:pPr marL="226695" indent="-226695">
              <a:spcAft>
                <a:spcPts val="600"/>
              </a:spcAft>
            </a:pPr>
            <a:r>
              <a:rPr lang="en-US" dirty="0">
                <a:latin typeface="Arial"/>
                <a:cs typeface="Arial"/>
              </a:rPr>
              <a:t>European manufacturers </a:t>
            </a:r>
            <a:endParaRPr lang="en-US" dirty="0"/>
          </a:p>
          <a:p>
            <a:pPr marL="226695" indent="-226695">
              <a:spcAft>
                <a:spcPts val="600"/>
              </a:spcAft>
            </a:pPr>
            <a:r>
              <a:rPr lang="en-US" dirty="0">
                <a:latin typeface="Arial"/>
                <a:cs typeface="Arial"/>
              </a:rPr>
              <a:t>6 different qubit technologies </a:t>
            </a:r>
            <a:endParaRPr lang="en-US" dirty="0"/>
          </a:p>
          <a:p>
            <a:pPr marL="226695" indent="-226695">
              <a:spcAft>
                <a:spcPts val="600"/>
              </a:spcAft>
            </a:pPr>
            <a:r>
              <a:rPr lang="en-US" dirty="0">
                <a:latin typeface="Arial"/>
                <a:cs typeface="Arial"/>
              </a:rPr>
              <a:t>650 qubits in total </a:t>
            </a:r>
            <a:endParaRPr lang="en-US" dirty="0"/>
          </a:p>
          <a:p>
            <a:pPr marL="226695" indent="-226695">
              <a:spcAft>
                <a:spcPts val="600"/>
              </a:spcAft>
            </a:pPr>
            <a:r>
              <a:rPr lang="en-US" dirty="0">
                <a:latin typeface="Arial"/>
                <a:cs typeface="Arial"/>
              </a:rPr>
              <a:t>1 system is annealing; the others are gate based </a:t>
            </a:r>
            <a:endParaRPr lang="en-US" dirty="0"/>
          </a:p>
        </p:txBody>
      </p:sp>
      <p:sp>
        <p:nvSpPr>
          <p:cNvPr id="10" name="Date">
            <a:extLst>
              <a:ext uri="{FF2B5EF4-FFF2-40B4-BE49-F238E27FC236}">
                <a16:creationId xmlns:a16="http://schemas.microsoft.com/office/drawing/2014/main" id="{C7BBFDD0-7ABC-ADF1-0DF3-FA1CC8C477C5}"/>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spTree>
    <p:extLst>
      <p:ext uri="{BB962C8B-B14F-4D97-AF65-F5344CB8AC3E}">
        <p14:creationId xmlns:p14="http://schemas.microsoft.com/office/powerpoint/2010/main" val="551432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1EEF3-11A5-560E-D7B6-CE1E2EE22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8D3D0D-FD52-08CC-682D-0D3787BF558A}"/>
              </a:ext>
            </a:extLst>
          </p:cNvPr>
          <p:cNvSpPr>
            <a:spLocks noGrp="1"/>
          </p:cNvSpPr>
          <p:nvPr>
            <p:ph type="title"/>
          </p:nvPr>
        </p:nvSpPr>
        <p:spPr/>
        <p:txBody>
          <a:bodyPr/>
          <a:lstStyle/>
          <a:p>
            <a:r>
              <a:rPr lang="en-US" dirty="0"/>
              <a:t>Key Challenges of HPC – AI – QC </a:t>
            </a:r>
            <a:br>
              <a:rPr lang="en-US" dirty="0"/>
            </a:br>
            <a:r>
              <a:rPr lang="en-US" dirty="0"/>
              <a:t>Convergence 2.</a:t>
            </a:r>
            <a:endParaRPr lang="hu-HU" dirty="0"/>
          </a:p>
        </p:txBody>
      </p:sp>
      <p:sp>
        <p:nvSpPr>
          <p:cNvPr id="4" name="Footer Placeholder 3">
            <a:extLst>
              <a:ext uri="{FF2B5EF4-FFF2-40B4-BE49-F238E27FC236}">
                <a16:creationId xmlns:a16="http://schemas.microsoft.com/office/drawing/2014/main" id="{790482FA-D9AC-02E3-48AE-6523C4E8C292}"/>
              </a:ext>
            </a:extLst>
          </p:cNvPr>
          <p:cNvSpPr>
            <a:spLocks noGrp="1"/>
          </p:cNvSpPr>
          <p:nvPr>
            <p:ph type="ftr" sz="quarter" idx="11"/>
          </p:nvPr>
        </p:nvSpPr>
        <p:spPr/>
        <p:txBody>
          <a:bodyPr/>
          <a:lstStyle/>
          <a:p>
            <a:r>
              <a:rPr lang="en-US" dirty="0"/>
              <a:t>© 2026 NTT DATA, Inc.</a:t>
            </a:r>
          </a:p>
        </p:txBody>
      </p:sp>
      <p:sp>
        <p:nvSpPr>
          <p:cNvPr id="5" name="Slide Number Placeholder 4">
            <a:extLst>
              <a:ext uri="{FF2B5EF4-FFF2-40B4-BE49-F238E27FC236}">
                <a16:creationId xmlns:a16="http://schemas.microsoft.com/office/drawing/2014/main" id="{FCC8C473-2824-EC9D-E020-DD084FE2353D}"/>
              </a:ext>
            </a:extLst>
          </p:cNvPr>
          <p:cNvSpPr>
            <a:spLocks noGrp="1"/>
          </p:cNvSpPr>
          <p:nvPr>
            <p:ph type="sldNum" sz="quarter" idx="12"/>
          </p:nvPr>
        </p:nvSpPr>
        <p:spPr/>
        <p:txBody>
          <a:bodyPr/>
          <a:lstStyle/>
          <a:p>
            <a:pPr algn="ctr"/>
            <a:fld id="{60D39823-8059-4D49-BD26-6D32C31B8621}" type="slidenum">
              <a:rPr lang="en-US" smtClean="0"/>
              <a:pPr algn="ctr"/>
              <a:t>8</a:t>
            </a:fld>
            <a:endParaRPr lang="en-US" dirty="0"/>
          </a:p>
        </p:txBody>
      </p:sp>
      <p:sp>
        <p:nvSpPr>
          <p:cNvPr id="6" name="Content Placeholder 5">
            <a:extLst>
              <a:ext uri="{FF2B5EF4-FFF2-40B4-BE49-F238E27FC236}">
                <a16:creationId xmlns:a16="http://schemas.microsoft.com/office/drawing/2014/main" id="{7CECFC49-0FB1-8588-DFB1-31DB23457A1F}"/>
              </a:ext>
            </a:extLst>
          </p:cNvPr>
          <p:cNvSpPr>
            <a:spLocks noGrp="1"/>
          </p:cNvSpPr>
          <p:nvPr>
            <p:ph sz="quarter" idx="13"/>
          </p:nvPr>
        </p:nvSpPr>
        <p:spPr>
          <a:xfrm>
            <a:off x="381000" y="1371600"/>
            <a:ext cx="5715000" cy="4876800"/>
          </a:xfrm>
        </p:spPr>
        <p:txBody>
          <a:bodyPr vert="horz" lIns="0" tIns="45720" rIns="0" bIns="45720" rtlCol="0" anchor="t">
            <a:noAutofit/>
          </a:bodyPr>
          <a:lstStyle/>
          <a:p>
            <a:pPr marL="226695" indent="-226695">
              <a:spcAft>
                <a:spcPts val="600"/>
              </a:spcAft>
            </a:pPr>
            <a:r>
              <a:rPr lang="en-US" b="1" dirty="0">
                <a:latin typeface="Arial"/>
                <a:cs typeface="Arial"/>
              </a:rPr>
              <a:t>Hardware architecture</a:t>
            </a:r>
            <a:r>
              <a:rPr lang="en-US" dirty="0">
                <a:latin typeface="Arial"/>
                <a:cs typeface="Arial"/>
              </a:rPr>
              <a:t>: integrating CPU, GPU, and QPU resources</a:t>
            </a:r>
          </a:p>
          <a:p>
            <a:pPr marL="226695" indent="-226695">
              <a:spcAft>
                <a:spcPts val="600"/>
              </a:spcAft>
            </a:pPr>
            <a:r>
              <a:rPr lang="en-US" b="1" dirty="0">
                <a:latin typeface="Arial"/>
                <a:cs typeface="Arial"/>
              </a:rPr>
              <a:t>Software stack:</a:t>
            </a:r>
            <a:r>
              <a:rPr lang="en-US" dirty="0">
                <a:latin typeface="Arial"/>
                <a:cs typeface="Arial"/>
              </a:rPr>
              <a:t> unified programming across classical and quantum</a:t>
            </a:r>
          </a:p>
          <a:p>
            <a:pPr marL="226695" indent="-226695">
              <a:spcAft>
                <a:spcPts val="600"/>
              </a:spcAft>
            </a:pPr>
            <a:r>
              <a:rPr lang="en-US" b="1" dirty="0">
                <a:latin typeface="Arial"/>
                <a:cs typeface="Arial"/>
              </a:rPr>
              <a:t>Maturing portfolio of quantum algorithms</a:t>
            </a:r>
          </a:p>
          <a:p>
            <a:pPr marL="226695" indent="-226695">
              <a:spcAft>
                <a:spcPts val="600"/>
              </a:spcAft>
            </a:pPr>
            <a:r>
              <a:rPr lang="en-US" b="1" dirty="0">
                <a:latin typeface="Arial"/>
                <a:cs typeface="Arial"/>
              </a:rPr>
              <a:t>Hybrid algorithms</a:t>
            </a:r>
            <a:r>
              <a:rPr lang="en-US" dirty="0">
                <a:latin typeface="Arial"/>
                <a:cs typeface="Arial"/>
              </a:rPr>
              <a:t> orchestrating HPC, AI, and quantum together</a:t>
            </a:r>
          </a:p>
          <a:p>
            <a:pPr marL="226695" indent="-226695">
              <a:spcAft>
                <a:spcPts val="600"/>
              </a:spcAft>
            </a:pPr>
            <a:r>
              <a:rPr lang="en-US" dirty="0">
                <a:latin typeface="Arial"/>
                <a:cs typeface="Arial"/>
              </a:rPr>
              <a:t>Existing and emerging </a:t>
            </a:r>
            <a:r>
              <a:rPr lang="en-US" b="1" dirty="0">
                <a:latin typeface="Arial"/>
                <a:cs typeface="Arial"/>
              </a:rPr>
              <a:t>enabling technologies</a:t>
            </a:r>
            <a:r>
              <a:rPr lang="en-US" dirty="0">
                <a:latin typeface="Arial"/>
                <a:cs typeface="Arial"/>
              </a:rPr>
              <a:t>:</a:t>
            </a:r>
          </a:p>
          <a:p>
            <a:pPr marL="798195" lvl="1">
              <a:spcAft>
                <a:spcPts val="600"/>
              </a:spcAft>
            </a:pPr>
            <a:r>
              <a:rPr lang="en-US" dirty="0" err="1">
                <a:latin typeface="Arial"/>
                <a:cs typeface="Arial"/>
              </a:rPr>
              <a:t>Qubernetes</a:t>
            </a:r>
          </a:p>
          <a:p>
            <a:pPr marL="798195" lvl="1">
              <a:spcAft>
                <a:spcPts val="600"/>
              </a:spcAft>
            </a:pPr>
            <a:r>
              <a:rPr lang="en-US" dirty="0" err="1">
                <a:latin typeface="Arial"/>
                <a:cs typeface="Arial"/>
              </a:rPr>
              <a:t>Slurm</a:t>
            </a:r>
            <a:r>
              <a:rPr lang="en-US" dirty="0">
                <a:latin typeface="Arial"/>
                <a:cs typeface="Arial"/>
              </a:rPr>
              <a:t> quantum support (SPANK)</a:t>
            </a:r>
          </a:p>
          <a:p>
            <a:pPr lvl="1">
              <a:spcAft>
                <a:spcPts val="600"/>
              </a:spcAft>
            </a:pPr>
            <a:r>
              <a:rPr lang="en-US" dirty="0"/>
              <a:t>MQSS — Munich Quantum Software Stack</a:t>
            </a:r>
          </a:p>
          <a:p>
            <a:pPr marL="798195" lvl="1">
              <a:spcAft>
                <a:spcPts val="600"/>
              </a:spcAft>
            </a:pPr>
            <a:r>
              <a:rPr lang="en-US" dirty="0" err="1">
                <a:latin typeface="Arial"/>
                <a:cs typeface="Arial"/>
              </a:rPr>
              <a:t>NVQLink</a:t>
            </a:r>
            <a:r>
              <a:rPr lang="en-US" dirty="0">
                <a:latin typeface="Arial"/>
                <a:cs typeface="Arial"/>
              </a:rPr>
              <a:t> — quantum-GPU interconnect</a:t>
            </a:r>
          </a:p>
          <a:p>
            <a:pPr lvl="1">
              <a:spcAft>
                <a:spcPts val="600"/>
              </a:spcAft>
            </a:pPr>
            <a:r>
              <a:rPr lang="en-US" dirty="0"/>
              <a:t>NVIDIA CUDA-Q</a:t>
            </a:r>
          </a:p>
          <a:p>
            <a:pPr marL="798195" lvl="1">
              <a:spcAft>
                <a:spcPts val="600"/>
              </a:spcAft>
            </a:pPr>
            <a:r>
              <a:rPr lang="en-US" dirty="0" err="1">
                <a:latin typeface="Arial"/>
                <a:cs typeface="Arial"/>
              </a:rPr>
              <a:t>QBridge</a:t>
            </a:r>
            <a:r>
              <a:rPr lang="en-US" dirty="0">
                <a:latin typeface="Arial"/>
                <a:cs typeface="Arial"/>
              </a:rPr>
              <a:t> — HPC–quantum integration</a:t>
            </a:r>
          </a:p>
        </p:txBody>
      </p:sp>
      <p:sp>
        <p:nvSpPr>
          <p:cNvPr id="13" name="Date">
            <a:extLst>
              <a:ext uri="{FF2B5EF4-FFF2-40B4-BE49-F238E27FC236}">
                <a16:creationId xmlns:a16="http://schemas.microsoft.com/office/drawing/2014/main" id="{40F97E33-4013-1E09-6DF3-D52669613E4D}"/>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pic>
        <p:nvPicPr>
          <p:cNvPr id="7" name="Kép 6">
            <a:extLst>
              <a:ext uri="{FF2B5EF4-FFF2-40B4-BE49-F238E27FC236}">
                <a16:creationId xmlns:a16="http://schemas.microsoft.com/office/drawing/2014/main" id="{E4B2B8E6-3ECE-B6D2-293E-E804021638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644" y="903347"/>
            <a:ext cx="4881749" cy="2695472"/>
          </a:xfrm>
          <a:prstGeom prst="rect">
            <a:avLst/>
          </a:prstGeom>
        </p:spPr>
      </p:pic>
    </p:spTree>
    <p:extLst>
      <p:ext uri="{BB962C8B-B14F-4D97-AF65-F5344CB8AC3E}">
        <p14:creationId xmlns:p14="http://schemas.microsoft.com/office/powerpoint/2010/main" val="3225941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699F-9965-F4E9-5FB3-74FAE3A4D517}"/>
              </a:ext>
            </a:extLst>
          </p:cNvPr>
          <p:cNvSpPr>
            <a:spLocks noGrp="1"/>
          </p:cNvSpPr>
          <p:nvPr>
            <p:ph type="title"/>
          </p:nvPr>
        </p:nvSpPr>
        <p:spPr/>
        <p:txBody>
          <a:bodyPr/>
          <a:lstStyle/>
          <a:p>
            <a:r>
              <a:rPr lang="en-US" dirty="0" err="1">
                <a:latin typeface="Georgia"/>
              </a:rPr>
              <a:t>EuroHPC</a:t>
            </a:r>
            <a:r>
              <a:rPr lang="en-US" dirty="0">
                <a:latin typeface="Georgia"/>
              </a:rPr>
              <a:t>: HPC – AI – QC </a:t>
            </a:r>
            <a:br>
              <a:rPr lang="en-US" dirty="0">
                <a:latin typeface="Georgia"/>
              </a:rPr>
            </a:br>
            <a:r>
              <a:rPr lang="en-US" dirty="0">
                <a:latin typeface="Georgia"/>
              </a:rPr>
              <a:t>Convergence 3.</a:t>
            </a:r>
            <a:endParaRPr lang="hu-HU" dirty="0">
              <a:latin typeface="Georgia"/>
            </a:endParaRPr>
          </a:p>
        </p:txBody>
      </p:sp>
      <p:sp>
        <p:nvSpPr>
          <p:cNvPr id="4" name="Footer Placeholder 3">
            <a:extLst>
              <a:ext uri="{FF2B5EF4-FFF2-40B4-BE49-F238E27FC236}">
                <a16:creationId xmlns:a16="http://schemas.microsoft.com/office/drawing/2014/main" id="{A227B92B-9CAF-7F13-A3EA-CD383FDDB9F3}"/>
              </a:ext>
            </a:extLst>
          </p:cNvPr>
          <p:cNvSpPr>
            <a:spLocks noGrp="1"/>
          </p:cNvSpPr>
          <p:nvPr>
            <p:ph type="ftr" sz="quarter" idx="11"/>
          </p:nvPr>
        </p:nvSpPr>
        <p:spPr/>
        <p:txBody>
          <a:bodyPr/>
          <a:lstStyle/>
          <a:p>
            <a:r>
              <a:rPr lang="en-US" dirty="0"/>
              <a:t>© 2026 NTT DATA, Inc.</a:t>
            </a:r>
          </a:p>
        </p:txBody>
      </p:sp>
      <p:sp>
        <p:nvSpPr>
          <p:cNvPr id="5" name="Slide Number Placeholder 4">
            <a:extLst>
              <a:ext uri="{FF2B5EF4-FFF2-40B4-BE49-F238E27FC236}">
                <a16:creationId xmlns:a16="http://schemas.microsoft.com/office/drawing/2014/main" id="{86A8BDD4-7582-BE55-10E7-8DC5230EC4C6}"/>
              </a:ext>
            </a:extLst>
          </p:cNvPr>
          <p:cNvSpPr>
            <a:spLocks noGrp="1"/>
          </p:cNvSpPr>
          <p:nvPr>
            <p:ph type="sldNum" sz="quarter" idx="12"/>
          </p:nvPr>
        </p:nvSpPr>
        <p:spPr/>
        <p:txBody>
          <a:bodyPr/>
          <a:lstStyle/>
          <a:p>
            <a:pPr algn="ctr"/>
            <a:fld id="{60D39823-8059-4D49-BD26-6D32C31B8621}" type="slidenum">
              <a:rPr lang="en-US" smtClean="0"/>
              <a:pPr algn="ctr"/>
              <a:t>9</a:t>
            </a:fld>
            <a:endParaRPr lang="en-US" dirty="0"/>
          </a:p>
        </p:txBody>
      </p:sp>
      <p:sp>
        <p:nvSpPr>
          <p:cNvPr id="6" name="Content Placeholder 5">
            <a:extLst>
              <a:ext uri="{FF2B5EF4-FFF2-40B4-BE49-F238E27FC236}">
                <a16:creationId xmlns:a16="http://schemas.microsoft.com/office/drawing/2014/main" id="{CC99ABDC-E70A-9DE3-8EB7-FC99E7C871CC}"/>
              </a:ext>
            </a:extLst>
          </p:cNvPr>
          <p:cNvSpPr>
            <a:spLocks noGrp="1"/>
          </p:cNvSpPr>
          <p:nvPr>
            <p:ph sz="quarter" idx="13"/>
          </p:nvPr>
        </p:nvSpPr>
        <p:spPr>
          <a:xfrm>
            <a:off x="381000" y="1371600"/>
            <a:ext cx="5715000" cy="4876800"/>
          </a:xfrm>
        </p:spPr>
        <p:txBody>
          <a:bodyPr vert="horz" lIns="0" tIns="45720" rIns="0" bIns="45720" rtlCol="0" anchor="t">
            <a:noAutofit/>
          </a:bodyPr>
          <a:lstStyle/>
          <a:p>
            <a:pPr marL="285750" indent="-285750">
              <a:buFont typeface="Arial"/>
              <a:buChar char="•"/>
            </a:pPr>
            <a:r>
              <a:rPr lang="en-US" dirty="0">
                <a:latin typeface="Arial"/>
                <a:cs typeface="Arial"/>
              </a:rPr>
              <a:t>Modular architecture </a:t>
            </a:r>
            <a:r>
              <a:rPr lang="en-US" b="1" dirty="0">
                <a:latin typeface="Arial"/>
                <a:cs typeface="Arial"/>
              </a:rPr>
              <a:t>bringing classical HPC, AI, and quantum computing</a:t>
            </a:r>
            <a:r>
              <a:rPr lang="en-US" dirty="0">
                <a:latin typeface="Arial"/>
                <a:cs typeface="Arial"/>
              </a:rPr>
              <a:t> into a single system</a:t>
            </a:r>
          </a:p>
          <a:p>
            <a:pPr marL="285750" indent="-285750">
              <a:buFont typeface="Arial"/>
              <a:buChar char="•"/>
            </a:pPr>
            <a:r>
              <a:rPr lang="en-US" dirty="0"/>
              <a:t>Specialized modules for simulation, AI training, data analytics, and emerging quantum and neuromorphic workloads</a:t>
            </a:r>
          </a:p>
          <a:p>
            <a:pPr marL="285750" indent="-285750">
              <a:buFont typeface="Arial"/>
              <a:buChar char="•"/>
            </a:pPr>
            <a:r>
              <a:rPr lang="en-US" dirty="0"/>
              <a:t>Shared storage and </a:t>
            </a:r>
            <a:r>
              <a:rPr lang="en-US" b="1" dirty="0"/>
              <a:t>high-speed interconnects </a:t>
            </a:r>
            <a:r>
              <a:rPr lang="en-US" dirty="0"/>
              <a:t>let workloads use the right resource at the right time</a:t>
            </a:r>
          </a:p>
          <a:p>
            <a:pPr marL="285750" indent="-285750">
              <a:buFont typeface="Arial"/>
              <a:buChar char="•"/>
            </a:pPr>
            <a:r>
              <a:rPr lang="en-US" b="1" dirty="0">
                <a:latin typeface="Arial"/>
                <a:cs typeface="Arial"/>
              </a:rPr>
              <a:t>Enables hybrid pipelines</a:t>
            </a:r>
            <a:r>
              <a:rPr lang="en-US" dirty="0">
                <a:latin typeface="Arial"/>
                <a:cs typeface="Arial"/>
              </a:rPr>
              <a:t>: HPC simulation feeding AI models, with quantum acceleration</a:t>
            </a:r>
          </a:p>
          <a:p>
            <a:pPr marL="285750" indent="-285750">
              <a:buFont typeface="Arial"/>
              <a:buChar char="•"/>
            </a:pPr>
            <a:r>
              <a:rPr lang="en-US" dirty="0"/>
              <a:t>Energy </a:t>
            </a:r>
            <a:r>
              <a:rPr lang="en-US" b="1" dirty="0"/>
              <a:t>efficiency and sustainability are central design drivers </a:t>
            </a:r>
            <a:r>
              <a:rPr lang="en-US" dirty="0"/>
              <a:t>as performance scales</a:t>
            </a:r>
          </a:p>
          <a:p>
            <a:pPr marL="285750" indent="-285750">
              <a:buFont typeface="Arial"/>
              <a:buChar char="•"/>
            </a:pPr>
            <a:r>
              <a:rPr lang="en-US" b="1" dirty="0">
                <a:latin typeface="Arial"/>
                <a:cs typeface="Arial"/>
              </a:rPr>
              <a:t>A blueprint for Europe's next generation of exascale and post-exascale systems</a:t>
            </a:r>
          </a:p>
        </p:txBody>
      </p:sp>
      <p:pic>
        <p:nvPicPr>
          <p:cNvPr id="8" name="Picture 7">
            <a:extLst>
              <a:ext uri="{FF2B5EF4-FFF2-40B4-BE49-F238E27FC236}">
                <a16:creationId xmlns:a16="http://schemas.microsoft.com/office/drawing/2014/main" id="{32F632C9-E4AC-0C1A-1B91-F8B4676AB105}"/>
              </a:ext>
            </a:extLst>
          </p:cNvPr>
          <p:cNvPicPr>
            <a:picLocks noChangeAspect="1"/>
          </p:cNvPicPr>
          <p:nvPr/>
        </p:nvPicPr>
        <p:blipFill>
          <a:blip r:embed="rId2"/>
          <a:srcRect l="7506" t="5806" r="6890" b="5371"/>
          <a:stretch>
            <a:fillRect/>
          </a:stretch>
        </p:blipFill>
        <p:spPr>
          <a:xfrm>
            <a:off x="6088138" y="-1963"/>
            <a:ext cx="3486261" cy="3604721"/>
          </a:xfrm>
          <a:prstGeom prst="rect">
            <a:avLst/>
          </a:prstGeom>
        </p:spPr>
      </p:pic>
      <p:sp>
        <p:nvSpPr>
          <p:cNvPr id="10" name="TextBox 9">
            <a:extLst>
              <a:ext uri="{FF2B5EF4-FFF2-40B4-BE49-F238E27FC236}">
                <a16:creationId xmlns:a16="http://schemas.microsoft.com/office/drawing/2014/main" id="{3A748FD9-E333-0D52-9A85-6CFB4D133FC1}"/>
              </a:ext>
            </a:extLst>
          </p:cNvPr>
          <p:cNvSpPr txBox="1"/>
          <p:nvPr/>
        </p:nvSpPr>
        <p:spPr>
          <a:xfrm>
            <a:off x="9446689" y="1512932"/>
            <a:ext cx="2361170" cy="400110"/>
          </a:xfrm>
          <a:prstGeom prst="rect">
            <a:avLst/>
          </a:prstGeom>
          <a:noFill/>
        </p:spPr>
        <p:txBody>
          <a:bodyPr wrap="square">
            <a:spAutoFit/>
          </a:bodyPr>
          <a:lstStyle/>
          <a:p>
            <a:pPr rtl="0"/>
            <a:r>
              <a:rPr lang="hu-HU" sz="1000" b="0" i="0" u="none" strike="noStrike" kern="1200" baseline="0" dirty="0" err="1">
                <a:solidFill>
                  <a:srgbClr val="000000"/>
                </a:solidFill>
                <a:latin typeface="Arial" panose="020B0604020202020204" pitchFamily="34" charset="0"/>
              </a:rPr>
              <a:t>Jülich</a:t>
            </a:r>
            <a:r>
              <a:rPr lang="hu-HU" sz="1000" b="0" i="0" u="none" strike="noStrike" kern="1200" baseline="0" dirty="0">
                <a:solidFill>
                  <a:srgbClr val="000000"/>
                </a:solidFill>
                <a:latin typeface="Arial" panose="020B0604020202020204" pitchFamily="34" charset="0"/>
              </a:rPr>
              <a:t> </a:t>
            </a:r>
            <a:r>
              <a:rPr lang="hu-HU" sz="1000" b="0" i="0" u="none" strike="noStrike" kern="1200" baseline="0" dirty="0" err="1">
                <a:solidFill>
                  <a:srgbClr val="000000"/>
                </a:solidFill>
                <a:latin typeface="Arial" panose="020B0604020202020204" pitchFamily="34" charset="0"/>
              </a:rPr>
              <a:t>Supercomputing</a:t>
            </a:r>
            <a:r>
              <a:rPr lang="hu-HU" sz="1000" b="0" i="0" u="none" strike="noStrike" kern="1200" baseline="0" dirty="0">
                <a:solidFill>
                  <a:srgbClr val="000000"/>
                </a:solidFill>
                <a:latin typeface="Arial" panose="020B0604020202020204" pitchFamily="34" charset="0"/>
              </a:rPr>
              <a:t> Centre (JSC), </a:t>
            </a:r>
            <a:r>
              <a:rPr lang="hu-HU" sz="1000" b="0" i="0" u="none" strike="noStrike" kern="1200" baseline="0" dirty="0" err="1">
                <a:solidFill>
                  <a:srgbClr val="000000"/>
                </a:solidFill>
                <a:latin typeface="Arial" panose="020B0604020202020204" pitchFamily="34" charset="0"/>
              </a:rPr>
              <a:t>ParTec</a:t>
            </a:r>
            <a:endParaRPr lang="hu-HU" sz="1000" b="0" i="0" u="none" strike="noStrike" kern="1200" baseline="0" dirty="0">
              <a:solidFill>
                <a:srgbClr val="000000"/>
              </a:solidFill>
              <a:latin typeface="Arial" panose="020B0604020202020204" pitchFamily="34" charset="0"/>
            </a:endParaRPr>
          </a:p>
        </p:txBody>
      </p:sp>
      <p:sp>
        <p:nvSpPr>
          <p:cNvPr id="12" name="Hexagon 11">
            <a:extLst>
              <a:ext uri="{FF2B5EF4-FFF2-40B4-BE49-F238E27FC236}">
                <a16:creationId xmlns:a16="http://schemas.microsoft.com/office/drawing/2014/main" id="{3DC5F09D-ADB6-356E-82D5-D3063AE2374B}"/>
              </a:ext>
            </a:extLst>
          </p:cNvPr>
          <p:cNvSpPr/>
          <p:nvPr/>
        </p:nvSpPr>
        <p:spPr>
          <a:xfrm>
            <a:off x="6196522" y="1796806"/>
            <a:ext cx="1212032" cy="1097667"/>
          </a:xfrm>
          <a:prstGeom prst="hexagon">
            <a:avLst/>
          </a:prstGeom>
          <a:noFill/>
          <a:ln w="76200">
            <a:solidFill>
              <a:srgbClr val="E42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dirty="0" err="1"/>
          </a:p>
        </p:txBody>
      </p:sp>
      <p:sp>
        <p:nvSpPr>
          <p:cNvPr id="13" name="Date">
            <a:extLst>
              <a:ext uri="{FF2B5EF4-FFF2-40B4-BE49-F238E27FC236}">
                <a16:creationId xmlns:a16="http://schemas.microsoft.com/office/drawing/2014/main" id="{4C9F46CC-3D39-B3B2-2715-AAA2972C6687}"/>
              </a:ext>
            </a:extLst>
          </p:cNvPr>
          <p:cNvSpPr txBox="1">
            <a:spLocks/>
          </p:cNvSpPr>
          <p:nvPr/>
        </p:nvSpPr>
        <p:spPr>
          <a:xfrm>
            <a:off x="7732987" y="6400800"/>
            <a:ext cx="2262352" cy="304800"/>
          </a:xfrm>
          <a:prstGeom prst="rect">
            <a:avLst/>
          </a:prstGeom>
        </p:spPr>
        <p:txBody>
          <a:bodyPr vert="horz" lIns="0" tIns="0" rIns="0" bIns="0" rtlCol="0" anchor="ctr"/>
          <a:lstStyle>
            <a:defPPr>
              <a:defRPr lang="en-US"/>
            </a:defPPr>
            <a:lvl1pPr marL="0" algn="l" defTabSz="914400" rtl="0" eaLnBrk="1" latinLnBrk="0" hangingPunct="1">
              <a:defRPr sz="120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050D24"/>
                </a:solidFill>
              </a:rPr>
              <a:t>GPU Day 2026 — May 28-29, 2026, Budapest</a:t>
            </a:r>
          </a:p>
        </p:txBody>
      </p:sp>
      <p:pic>
        <p:nvPicPr>
          <p:cNvPr id="7" name="Kép 6">
            <a:extLst>
              <a:ext uri="{FF2B5EF4-FFF2-40B4-BE49-F238E27FC236}">
                <a16:creationId xmlns:a16="http://schemas.microsoft.com/office/drawing/2014/main" id="{D99DCC50-29C2-E5EC-5704-4A93980BC6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4922" y="3022558"/>
            <a:ext cx="2888003" cy="3391791"/>
          </a:xfrm>
          <a:prstGeom prst="rect">
            <a:avLst/>
          </a:prstGeom>
          <a:ln>
            <a:noFill/>
          </a:ln>
          <a:effectLst>
            <a:outerShdw blurRad="190500" algn="tl" rotWithShape="0">
              <a:srgbClr val="000000">
                <a:alpha val="70000"/>
              </a:srgbClr>
            </a:outerShdw>
          </a:effectLst>
        </p:spPr>
      </p:pic>
      <p:cxnSp>
        <p:nvCxnSpPr>
          <p:cNvPr id="9" name="Straight Arrow Connector 8">
            <a:extLst>
              <a:ext uri="{FF2B5EF4-FFF2-40B4-BE49-F238E27FC236}">
                <a16:creationId xmlns:a16="http://schemas.microsoft.com/office/drawing/2014/main" id="{3D144E78-D0DF-4460-0FF0-086FE2FF2E0B}"/>
              </a:ext>
            </a:extLst>
          </p:cNvPr>
          <p:cNvCxnSpPr>
            <a:cxnSpLocks/>
          </p:cNvCxnSpPr>
          <p:nvPr/>
        </p:nvCxnSpPr>
        <p:spPr>
          <a:xfrm>
            <a:off x="8195241" y="5783494"/>
            <a:ext cx="235574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923183"/>
      </p:ext>
    </p:extLst>
  </p:cSld>
  <p:clrMapOvr>
    <a:masterClrMapping/>
  </p:clrMapOvr>
</p:sld>
</file>

<file path=ppt/theme/theme1.xml><?xml version="1.0" encoding="utf-8"?>
<a:theme xmlns:a="http://schemas.openxmlformats.org/drawingml/2006/main" name="Covers - Full Image Background">
  <a:themeElements>
    <a:clrScheme name="NTT DATA Colors 1">
      <a:dk1>
        <a:srgbClr val="FFFFFF"/>
      </a:dk1>
      <a:lt1>
        <a:srgbClr val="070F26"/>
      </a:lt1>
      <a:dk2>
        <a:srgbClr val="2E404D"/>
      </a:dk2>
      <a:lt2>
        <a:srgbClr val="0072BC"/>
      </a:lt2>
      <a:accent1>
        <a:srgbClr val="0072BC"/>
      </a:accent1>
      <a:accent2>
        <a:srgbClr val="00DFED"/>
      </a:accent2>
      <a:accent3>
        <a:srgbClr val="00CB5D"/>
      </a:accent3>
      <a:accent4>
        <a:srgbClr val="FFC400"/>
      </a:accent4>
      <a:accent5>
        <a:srgbClr val="FF7A00"/>
      </a:accent5>
      <a:accent6>
        <a:srgbClr val="949494"/>
      </a:accent6>
      <a:hlink>
        <a:srgbClr val="0000FF"/>
      </a:hlink>
      <a:folHlink>
        <a:srgbClr val="0000FF"/>
      </a:folHlink>
    </a:clrScheme>
    <a:fontScheme name="NTT_DATA_Arial">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2"/>
          </a:solidFill>
        </a:ln>
      </a:spPr>
      <a:bodyPr lIns="108000" tIns="72000" rIns="108000" bIns="72000" rtlCol="0" anchor="ctr"/>
      <a:lstStyle>
        <a:defPPr algn="ctr">
          <a:lnSpc>
            <a:spcPct val="110000"/>
          </a:lnSpc>
          <a:spcBef>
            <a:spcPts val="600"/>
          </a:spcBef>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oAutofit/>
      </a:bodyPr>
      <a:lstStyle>
        <a:defPPr algn="l">
          <a:defRPr dirty="0"/>
        </a:defPPr>
      </a:lstStyle>
    </a:txDef>
  </a:objectDefaults>
  <a:extraClrSchemeLst/>
  <a:custClrLst>
    <a:custClr name="A-Smart Navy">
      <a:srgbClr val="070F26"/>
    </a:custClr>
    <a:custClr name="B-White">
      <a:srgbClr val="FFFFFF"/>
    </a:custClr>
    <a:custClr name="C-Future Blue 150">
      <a:srgbClr val="005B96"/>
    </a:custClr>
    <a:custClr name="D-Future Blue">
      <a:srgbClr val="0072BC"/>
    </a:custClr>
    <a:custClr name="E-Future Blue 50">
      <a:srgbClr val="19A3FC"/>
    </a:custClr>
    <a:custClr name="F-Turquoise 100">
      <a:srgbClr val="009AA4"/>
    </a:custClr>
    <a:custClr name="G-Turquoise">
      <a:srgbClr val="00DFED"/>
    </a:custClr>
    <a:custClr name="H-Turquoise 50">
      <a:srgbClr val="7BF7FF"/>
    </a:custClr>
    <a:custClr name="I-Green 150">
      <a:srgbClr val="068941"/>
    </a:custClr>
    <a:custClr name="J-Green">
      <a:srgbClr val="00CB5D"/>
    </a:custClr>
    <a:custClr name="K-Green 50">
      <a:srgbClr val="38F990"/>
    </a:custClr>
    <a:custClr name="L-Yellow">
      <a:srgbClr val="FFC400"/>
    </a:custClr>
    <a:custClr name="M-Yellow 50">
      <a:srgbClr val="FFEDB2"/>
    </a:custClr>
    <a:custClr name="N-Yellow 100">
      <a:srgbClr val="FFDB66"/>
    </a:custClr>
    <a:custClr name="O-Orange 150">
      <a:srgbClr val="B22000"/>
    </a:custClr>
    <a:custClr name="P-Orange 100">
      <a:srgbClr val="E42600"/>
    </a:custClr>
    <a:custClr name="Q-Orange">
      <a:srgbClr val="FF7A00"/>
    </a:custClr>
    <a:custClr name="R-Grey 100">
      <a:srgbClr val="949494"/>
    </a:custClr>
    <a:custClr name="S-Grey 50">
      <a:srgbClr val="E8E8E8"/>
    </a:custClr>
    <a:custClr name="T-Black">
      <a:srgbClr val="000000"/>
    </a:custClr>
    <a:custClr name="U-Text Grey">
      <a:srgbClr val="2E404D"/>
    </a:custClr>
  </a:custClrLst>
  <a:extLst>
    <a:ext uri="{05A4C25C-085E-4340-85A3-A5531E510DB2}">
      <thm15:themeFamily xmlns:thm15="http://schemas.microsoft.com/office/thememl/2012/main" name="Presentation1" id="{09E09F61-42FD-4E5A-AEF2-0EB422DF44CE}" vid="{6BFB1022-CB34-4B15-9F3B-8B01968DD371}"/>
    </a:ext>
  </a:extLst>
</a:theme>
</file>

<file path=ppt/theme/theme10.xml><?xml version="1.0" encoding="utf-8"?>
<a:theme xmlns:a="http://schemas.openxmlformats.org/drawingml/2006/main" name="Dark Body Slides">
  <a:themeElements>
    <a:clrScheme name="NTT DATA 2024">
      <a:dk1>
        <a:srgbClr val="FFFFFF"/>
      </a:dk1>
      <a:lt1>
        <a:srgbClr val="070F26"/>
      </a:lt1>
      <a:dk2>
        <a:srgbClr val="2E404D"/>
      </a:dk2>
      <a:lt2>
        <a:srgbClr val="0072BC"/>
      </a:lt2>
      <a:accent1>
        <a:srgbClr val="19A3FC"/>
      </a:accent1>
      <a:accent2>
        <a:srgbClr val="00DFED"/>
      </a:accent2>
      <a:accent3>
        <a:srgbClr val="00CB5D"/>
      </a:accent3>
      <a:accent4>
        <a:srgbClr val="FFC400"/>
      </a:accent4>
      <a:accent5>
        <a:srgbClr val="FF7A00"/>
      </a:accent5>
      <a:accent6>
        <a:srgbClr val="949494"/>
      </a:accent6>
      <a:hlink>
        <a:srgbClr val="0072BC"/>
      </a:hlink>
      <a:folHlink>
        <a:srgbClr val="00DFED"/>
      </a:folHlink>
    </a:clrScheme>
    <a:fontScheme name="NTT DATA Fonts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9525">
          <a:solidFill>
            <a:schemeClr val="tx1">
              <a:lumMod val="50000"/>
            </a:schemeClr>
          </a:solidFill>
        </a:ln>
      </a:spPr>
      <a:bodyPr rtlCol="0" anchor="ctr"/>
      <a:lstStyle>
        <a:defPPr algn="ctr">
          <a:defRPr dirty="0" smtClean="0"/>
        </a:defPPr>
      </a:lstStyle>
      <a:style>
        <a:lnRef idx="2">
          <a:schemeClr val="accent1">
            <a:shade val="15000"/>
          </a:schemeClr>
        </a:lnRef>
        <a:fillRef idx="1">
          <a:schemeClr val="accent1"/>
        </a:fillRef>
        <a:effectRef idx="0">
          <a:schemeClr val="accent1"/>
        </a:effectRef>
        <a:fontRef idx="minor">
          <a:schemeClr val="lt1"/>
        </a:fontRef>
      </a:style>
    </a:spDef>
    <a:lnDef>
      <a:spPr>
        <a:ln w="9525"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solidFill>
              <a:schemeClr val="tx1"/>
            </a:solidFill>
          </a:defRPr>
        </a:defPPr>
      </a:lstStyle>
    </a:txDef>
  </a:objectDefaults>
  <a:extraClrSchemeLst/>
  <a:custClrLst>
    <a:custClr name="A-Smart Navy">
      <a:srgbClr val="070F26"/>
    </a:custClr>
    <a:custClr name="B-White">
      <a:srgbClr val="FFFFFF"/>
    </a:custClr>
    <a:custClr name="C-Future Blue 150">
      <a:srgbClr val="005B96"/>
    </a:custClr>
    <a:custClr name="D-Future Blue">
      <a:srgbClr val="0072BC"/>
    </a:custClr>
    <a:custClr name="E-Future Blue 50">
      <a:srgbClr val="19A3FC"/>
    </a:custClr>
    <a:custClr name="F-Turquoise 100">
      <a:srgbClr val="009AA4"/>
    </a:custClr>
    <a:custClr name="G-Turquoise">
      <a:srgbClr val="00DFED"/>
    </a:custClr>
    <a:custClr name="H-Turquoise 50">
      <a:srgbClr val="7BF7FF"/>
    </a:custClr>
    <a:custClr name="I-Green 150">
      <a:srgbClr val="068941"/>
    </a:custClr>
    <a:custClr name="J-Green">
      <a:srgbClr val="00CB5D"/>
    </a:custClr>
    <a:custClr name="K-Green 50">
      <a:srgbClr val="38F990"/>
    </a:custClr>
    <a:custClr name="L-Yellow">
      <a:srgbClr val="FFC400"/>
    </a:custClr>
    <a:custClr name="M-Yellow 50">
      <a:srgbClr val="FFEDB2"/>
    </a:custClr>
    <a:custClr name="N-Yellow 100">
      <a:srgbClr val="FFDB66"/>
    </a:custClr>
    <a:custClr name="O-Orange 150">
      <a:srgbClr val="B22000"/>
    </a:custClr>
    <a:custClr name="P-Orange 100">
      <a:srgbClr val="E42600"/>
    </a:custClr>
    <a:custClr name="Q-Orange">
      <a:srgbClr val="FF7A00"/>
    </a:custClr>
    <a:custClr name="R-Grey 100">
      <a:srgbClr val="949494"/>
    </a:custClr>
    <a:custClr name="S-Grey 50">
      <a:srgbClr val="E8E8E8"/>
    </a:custClr>
    <a:custClr name="T-Black">
      <a:srgbClr val="000000"/>
    </a:custClr>
    <a:custClr name="U-Text Grey">
      <a:srgbClr val="2E404D"/>
    </a:custClr>
  </a:custClrLst>
  <a:extLst>
    <a:ext uri="{05A4C25C-085E-4340-85A3-A5531E510DB2}">
      <thm15:themeFamily xmlns:thm15="http://schemas.microsoft.com/office/thememl/2012/main" name="Presentation1" id="{09E09F61-42FD-4E5A-AEF2-0EB422DF44CE}" vid="{DF55F6E1-085B-4372-BEEA-3BBE8693FD70}"/>
    </a:ext>
  </a:extLst>
</a:theme>
</file>

<file path=ppt/theme/theme11.xml><?xml version="1.0" encoding="utf-8"?>
<a:theme xmlns:a="http://schemas.openxmlformats.org/drawingml/2006/main" name="Dark Body Slides - Small Title, Large Subtitle">
  <a:themeElements>
    <a:clrScheme name="NTT DATA 2024">
      <a:dk1>
        <a:srgbClr val="FFFFFF"/>
      </a:dk1>
      <a:lt1>
        <a:srgbClr val="070F26"/>
      </a:lt1>
      <a:dk2>
        <a:srgbClr val="2E404D"/>
      </a:dk2>
      <a:lt2>
        <a:srgbClr val="0072BC"/>
      </a:lt2>
      <a:accent1>
        <a:srgbClr val="19A3FC"/>
      </a:accent1>
      <a:accent2>
        <a:srgbClr val="00DFED"/>
      </a:accent2>
      <a:accent3>
        <a:srgbClr val="00CB5D"/>
      </a:accent3>
      <a:accent4>
        <a:srgbClr val="FFC400"/>
      </a:accent4>
      <a:accent5>
        <a:srgbClr val="FF7A00"/>
      </a:accent5>
      <a:accent6>
        <a:srgbClr val="949494"/>
      </a:accent6>
      <a:hlink>
        <a:srgbClr val="0072BC"/>
      </a:hlink>
      <a:folHlink>
        <a:srgbClr val="00DFED"/>
      </a:folHlink>
    </a:clrScheme>
    <a:fontScheme name="NTT DATA Fonts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9525">
          <a:solidFill>
            <a:schemeClr val="tx1">
              <a:lumMod val="50000"/>
            </a:schemeClr>
          </a:solidFill>
        </a:ln>
      </a:spPr>
      <a:bodyPr rtlCol="0" anchor="ctr"/>
      <a:lstStyle>
        <a:defPPr algn="ctr">
          <a:defRPr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w="9525"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oAutofit/>
      </a:bodyPr>
      <a:lstStyle>
        <a:defPPr algn="l">
          <a:defRPr dirty="0" err="1" smtClean="0">
            <a:solidFill>
              <a:schemeClr val="tx1"/>
            </a:solidFill>
          </a:defRPr>
        </a:defPPr>
      </a:lstStyle>
    </a:txDef>
  </a:objectDefaults>
  <a:extraClrSchemeLst/>
  <a:custClrLst>
    <a:custClr name="A-Smart Navy">
      <a:srgbClr val="070F26"/>
    </a:custClr>
    <a:custClr name="B-White">
      <a:srgbClr val="FFFFFF"/>
    </a:custClr>
    <a:custClr name="C-Future Blue 150">
      <a:srgbClr val="005B96"/>
    </a:custClr>
    <a:custClr name="D-Future Blue">
      <a:srgbClr val="0072BC"/>
    </a:custClr>
    <a:custClr name="E-Future Blue 50">
      <a:srgbClr val="19A3FC"/>
    </a:custClr>
    <a:custClr name="F-Turquoise 100">
      <a:srgbClr val="009AA4"/>
    </a:custClr>
    <a:custClr name="G-Turquoise">
      <a:srgbClr val="00DFED"/>
    </a:custClr>
    <a:custClr name="H-Turquoise 50">
      <a:srgbClr val="7BF7FF"/>
    </a:custClr>
    <a:custClr name="I-Green 150">
      <a:srgbClr val="068941"/>
    </a:custClr>
    <a:custClr name="J-Green">
      <a:srgbClr val="00CB5D"/>
    </a:custClr>
    <a:custClr name="K-Green 50">
      <a:srgbClr val="38F990"/>
    </a:custClr>
    <a:custClr name="L-Yellow">
      <a:srgbClr val="FFC400"/>
    </a:custClr>
    <a:custClr name="M-Yellow 50">
      <a:srgbClr val="FFEDB2"/>
    </a:custClr>
    <a:custClr name="N-Yellow 100">
      <a:srgbClr val="FFDB66"/>
    </a:custClr>
    <a:custClr name="O-Orange 150">
      <a:srgbClr val="B22000"/>
    </a:custClr>
    <a:custClr name="P-Orange 100">
      <a:srgbClr val="E42600"/>
    </a:custClr>
    <a:custClr name="Q-Orange">
      <a:srgbClr val="FF7A00"/>
    </a:custClr>
    <a:custClr name="R-Grey 100">
      <a:srgbClr val="949494"/>
    </a:custClr>
    <a:custClr name="S-Grey 50">
      <a:srgbClr val="E8E8E8"/>
    </a:custClr>
    <a:custClr name="T-Black">
      <a:srgbClr val="000000"/>
    </a:custClr>
    <a:custClr name="U-Text Grey">
      <a:srgbClr val="2E404D"/>
    </a:custClr>
  </a:custClrLst>
  <a:extLst>
    <a:ext uri="{05A4C25C-085E-4340-85A3-A5531E510DB2}">
      <thm15:themeFamily xmlns:thm15="http://schemas.microsoft.com/office/thememl/2012/main" name="Presentation1" id="{09E09F61-42FD-4E5A-AEF2-0EB422DF44CE}" vid="{912F9BCC-81CE-43FF-90FC-1CF8A50309CA}"/>
    </a:ext>
  </a:extLst>
</a:theme>
</file>

<file path=ppt/theme/theme12.xml><?xml version="1.0" encoding="utf-8"?>
<a:theme xmlns:a="http://schemas.openxmlformats.org/drawingml/2006/main" name="Dark Dividers">
  <a:themeElements>
    <a:clrScheme name="NTT DATA 2024">
      <a:dk1>
        <a:srgbClr val="FFFFFF"/>
      </a:dk1>
      <a:lt1>
        <a:srgbClr val="070F26"/>
      </a:lt1>
      <a:dk2>
        <a:srgbClr val="2E404D"/>
      </a:dk2>
      <a:lt2>
        <a:srgbClr val="0072BC"/>
      </a:lt2>
      <a:accent1>
        <a:srgbClr val="19A3FC"/>
      </a:accent1>
      <a:accent2>
        <a:srgbClr val="00DFED"/>
      </a:accent2>
      <a:accent3>
        <a:srgbClr val="00CB5D"/>
      </a:accent3>
      <a:accent4>
        <a:srgbClr val="FFC400"/>
      </a:accent4>
      <a:accent5>
        <a:srgbClr val="FF7A00"/>
      </a:accent5>
      <a:accent6>
        <a:srgbClr val="949494"/>
      </a:accent6>
      <a:hlink>
        <a:srgbClr val="0072BC"/>
      </a:hlink>
      <a:folHlink>
        <a:srgbClr val="00DFED"/>
      </a:folHlink>
    </a:clrScheme>
    <a:fontScheme name="NTT DATA Fonts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w="9525">
          <a:solidFill>
            <a:schemeClr val="tx1">
              <a:lumMod val="50000"/>
            </a:schemeClr>
          </a:solidFill>
        </a:ln>
      </a:spPr>
      <a:bodyPr rtlCol="0" anchor="ctr"/>
      <a:lstStyle>
        <a:defPPr algn="ctr">
          <a:defRPr dirty="0" err="1" smtClean="0">
            <a:solidFill>
              <a:srgbClr val="2E404D"/>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tIns="45720" bIns="45720" rtlCol="0">
        <a:noAutofit/>
      </a:bodyPr>
      <a:lstStyle>
        <a:defPPr algn="l">
          <a:defRPr dirty="0" smtClean="0">
            <a:solidFill>
              <a:srgbClr val="FFFFFF"/>
            </a:solidFill>
          </a:defRPr>
        </a:defPPr>
      </a:lstStyle>
    </a:txDef>
  </a:objectDefaults>
  <a:extraClrSchemeLst/>
  <a:custClrLst>
    <a:custClr name="A-Smart Navy">
      <a:srgbClr val="070F26"/>
    </a:custClr>
    <a:custClr name="B-White">
      <a:srgbClr val="FFFFFF"/>
    </a:custClr>
    <a:custClr name="C-Future Blue 150">
      <a:srgbClr val="005B96"/>
    </a:custClr>
    <a:custClr name="D-Future Blue">
      <a:srgbClr val="0072BC"/>
    </a:custClr>
    <a:custClr name="E-Future Blue 50">
      <a:srgbClr val="19A3FC"/>
    </a:custClr>
    <a:custClr name="F-Turquoise 100">
      <a:srgbClr val="009AA4"/>
    </a:custClr>
    <a:custClr name="G-Turquoise">
      <a:srgbClr val="00DFED"/>
    </a:custClr>
    <a:custClr name="H-Turquoise 50">
      <a:srgbClr val="7BF7FF"/>
    </a:custClr>
    <a:custClr name="I-Green 150">
      <a:srgbClr val="068941"/>
    </a:custClr>
    <a:custClr name="J-Green">
      <a:srgbClr val="00CB5D"/>
    </a:custClr>
    <a:custClr name="K-Green 50">
      <a:srgbClr val="38F990"/>
    </a:custClr>
    <a:custClr name="L-Yellow">
      <a:srgbClr val="FFC400"/>
    </a:custClr>
    <a:custClr name="M-Yellow 50">
      <a:srgbClr val="FFEDB2"/>
    </a:custClr>
    <a:custClr name="N-Yellow 100">
      <a:srgbClr val="FFDB66"/>
    </a:custClr>
    <a:custClr name="O-Orange 150">
      <a:srgbClr val="B22000"/>
    </a:custClr>
    <a:custClr name="P-Orange 100">
      <a:srgbClr val="E42600"/>
    </a:custClr>
    <a:custClr name="Q-Orange">
      <a:srgbClr val="FF7A00"/>
    </a:custClr>
    <a:custClr name="R-Grey 100">
      <a:srgbClr val="949494"/>
    </a:custClr>
    <a:custClr name="S-Grey 50">
      <a:srgbClr val="E8E8E8"/>
    </a:custClr>
    <a:custClr name="T-Black">
      <a:srgbClr val="000000"/>
    </a:custClr>
    <a:custClr name="U-Text Grey">
      <a:srgbClr val="2E404D"/>
    </a:custClr>
  </a:custClrLst>
  <a:extLst>
    <a:ext uri="{05A4C25C-085E-4340-85A3-A5531E510DB2}">
      <thm15:themeFamily xmlns:thm15="http://schemas.microsoft.com/office/thememl/2012/main" name="Presentation1" id="{09E09F61-42FD-4E5A-AEF2-0EB422DF44CE}" vid="{A8A71081-93CE-480B-AFBD-21CACF4C03BA}"/>
    </a:ext>
  </a:extLst>
</a:theme>
</file>

<file path=ppt/theme/theme13.xml><?xml version="1.0" encoding="utf-8"?>
<a:theme xmlns:a="http://schemas.openxmlformats.org/drawingml/2006/main" name="Dark Blank Slides">
  <a:themeElements>
    <a:clrScheme name="NTT DATA 2024">
      <a:dk1>
        <a:srgbClr val="FFFFFF"/>
      </a:dk1>
      <a:lt1>
        <a:srgbClr val="070F26"/>
      </a:lt1>
      <a:dk2>
        <a:srgbClr val="2E404D"/>
      </a:dk2>
      <a:lt2>
        <a:srgbClr val="0072BC"/>
      </a:lt2>
      <a:accent1>
        <a:srgbClr val="19A3FC"/>
      </a:accent1>
      <a:accent2>
        <a:srgbClr val="00DFED"/>
      </a:accent2>
      <a:accent3>
        <a:srgbClr val="00CB5D"/>
      </a:accent3>
      <a:accent4>
        <a:srgbClr val="FFC400"/>
      </a:accent4>
      <a:accent5>
        <a:srgbClr val="FF7A00"/>
      </a:accent5>
      <a:accent6>
        <a:srgbClr val="949494"/>
      </a:accent6>
      <a:hlink>
        <a:srgbClr val="0072BC"/>
      </a:hlink>
      <a:folHlink>
        <a:srgbClr val="00DFED"/>
      </a:folHlink>
    </a:clrScheme>
    <a:fontScheme name="NTT DATA Fonts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w="9525">
          <a:solidFill>
            <a:schemeClr val="tx1">
              <a:lumMod val="50000"/>
            </a:schemeClr>
          </a:solid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oAutofit/>
      </a:bodyPr>
      <a:lstStyle>
        <a:defPPr algn="l">
          <a:defRPr dirty="0" smtClean="0">
            <a:solidFill>
              <a:srgbClr val="FFFFFF"/>
            </a:solidFill>
          </a:defRPr>
        </a:defPPr>
      </a:lstStyle>
    </a:txDef>
  </a:objectDefaults>
  <a:extraClrSchemeLst/>
  <a:custClrLst>
    <a:custClr name="A-Smart Navy">
      <a:srgbClr val="070F26"/>
    </a:custClr>
    <a:custClr name="B-White">
      <a:srgbClr val="FFFFFF"/>
    </a:custClr>
    <a:custClr name="C-Future Blue 150">
      <a:srgbClr val="005B96"/>
    </a:custClr>
    <a:custClr name="D-Future Blue">
      <a:srgbClr val="0072BC"/>
    </a:custClr>
    <a:custClr name="E-Future Blue 50">
      <a:srgbClr val="19A3FC"/>
    </a:custClr>
    <a:custClr name="F-Turquoise 100">
      <a:srgbClr val="009AA4"/>
    </a:custClr>
    <a:custClr name="G-Turquoise">
      <a:srgbClr val="00DFED"/>
    </a:custClr>
    <a:custClr name="H-Turquoise 50">
      <a:srgbClr val="7BF7FF"/>
    </a:custClr>
    <a:custClr name="I-Green 150">
      <a:srgbClr val="068941"/>
    </a:custClr>
    <a:custClr name="J-Green">
      <a:srgbClr val="00CB5D"/>
    </a:custClr>
    <a:custClr name="K-Green 50">
      <a:srgbClr val="38F990"/>
    </a:custClr>
    <a:custClr name="L-Yellow">
      <a:srgbClr val="FFC400"/>
    </a:custClr>
    <a:custClr name="M-Yellow 50">
      <a:srgbClr val="FFEDB2"/>
    </a:custClr>
    <a:custClr name="N-Yellow 100">
      <a:srgbClr val="FFDB66"/>
    </a:custClr>
    <a:custClr name="O-Orange 150">
      <a:srgbClr val="B22000"/>
    </a:custClr>
    <a:custClr name="P-Orange 100">
      <a:srgbClr val="E42600"/>
    </a:custClr>
    <a:custClr name="Q-Orange">
      <a:srgbClr val="FF7A00"/>
    </a:custClr>
    <a:custClr name="R-Grey 100">
      <a:srgbClr val="949494"/>
    </a:custClr>
    <a:custClr name="S-Grey 50">
      <a:srgbClr val="E8E8E8"/>
    </a:custClr>
    <a:custClr name="T-Black">
      <a:srgbClr val="000000"/>
    </a:custClr>
    <a:custClr name="U-Text Grey">
      <a:srgbClr val="2E404D"/>
    </a:custClr>
  </a:custClrLst>
  <a:extLst>
    <a:ext uri="{05A4C25C-085E-4340-85A3-A5531E510DB2}">
      <thm15:themeFamily xmlns:thm15="http://schemas.microsoft.com/office/thememl/2012/main" name="Presentation1" id="{09E09F61-42FD-4E5A-AEF2-0EB422DF44CE}" vid="{C6E35258-F3D7-4B2E-B75B-EFF826EED1C0}"/>
    </a:ext>
  </a:extLst>
</a:theme>
</file>

<file path=ppt/theme/theme14.xml><?xml version="1.0" encoding="utf-8"?>
<a:theme xmlns:a="http://schemas.openxmlformats.org/drawingml/2006/main" name="1_Back Covers">
  <a:themeElements>
    <a:clrScheme name="NTT DATA Colors 1">
      <a:dk1>
        <a:srgbClr val="FFFFFF"/>
      </a:dk1>
      <a:lt1>
        <a:srgbClr val="070F26"/>
      </a:lt1>
      <a:dk2>
        <a:srgbClr val="2E404D"/>
      </a:dk2>
      <a:lt2>
        <a:srgbClr val="0072BC"/>
      </a:lt2>
      <a:accent1>
        <a:srgbClr val="0072BC"/>
      </a:accent1>
      <a:accent2>
        <a:srgbClr val="00DFED"/>
      </a:accent2>
      <a:accent3>
        <a:srgbClr val="00CB5D"/>
      </a:accent3>
      <a:accent4>
        <a:srgbClr val="FFC400"/>
      </a:accent4>
      <a:accent5>
        <a:srgbClr val="FF7A00"/>
      </a:accent5>
      <a:accent6>
        <a:srgbClr val="949494"/>
      </a:accent6>
      <a:hlink>
        <a:srgbClr val="0000FF"/>
      </a:hlink>
      <a:folHlink>
        <a:srgbClr val="0000FF"/>
      </a:folHlink>
    </a:clrScheme>
    <a:fontScheme name="NTT DATA Fonts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9525" cap="rnd">
          <a:solidFill>
            <a:schemeClr val="tx1">
              <a:lumMod val="50000"/>
            </a:schemeClr>
          </a:solidFill>
          <a:round/>
        </a:ln>
      </a:spPr>
      <a:bodyPr rtlCol="0" anchor="ctr"/>
      <a:lstStyle>
        <a:defPPr algn="ctr">
          <a:defRPr sz="1800" dirty="0" err="1" smtClean="0">
            <a:solidFill>
              <a:srgbClr val="2E404D"/>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50000"/>
            </a:schemeClr>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err="1" smtClean="0">
            <a:solidFill>
              <a:srgbClr val="2E404D"/>
            </a:solidFill>
          </a:defRPr>
        </a:defPPr>
      </a:lstStyle>
    </a:txDef>
  </a:objectDefaults>
  <a:extraClrSchemeLst/>
  <a:custClrLst>
    <a:custClr name="A-Smart Navy">
      <a:srgbClr val="070F26"/>
    </a:custClr>
    <a:custClr name="B-White">
      <a:srgbClr val="FFFFFF"/>
    </a:custClr>
    <a:custClr name="C-Future Blue 150">
      <a:srgbClr val="005B96"/>
    </a:custClr>
    <a:custClr name="D-Future Blue">
      <a:srgbClr val="0072BC"/>
    </a:custClr>
    <a:custClr name="E-Future Blue 50">
      <a:srgbClr val="19A3FC"/>
    </a:custClr>
    <a:custClr name="F-Turquoise 100">
      <a:srgbClr val="009AA4"/>
    </a:custClr>
    <a:custClr name="G-Turquoise">
      <a:srgbClr val="00DFED"/>
    </a:custClr>
    <a:custClr name="H-Turquoise 50">
      <a:srgbClr val="7BF7FF"/>
    </a:custClr>
    <a:custClr name="I-Green 150">
      <a:srgbClr val="068941"/>
    </a:custClr>
    <a:custClr name="J-Green">
      <a:srgbClr val="00CB5D"/>
    </a:custClr>
    <a:custClr name="K-Green 50">
      <a:srgbClr val="38F990"/>
    </a:custClr>
    <a:custClr name="L-Yellow">
      <a:srgbClr val="FFC400"/>
    </a:custClr>
    <a:custClr name="M-Yellow 50">
      <a:srgbClr val="FFEDB2"/>
    </a:custClr>
    <a:custClr name="N-Yellow 100">
      <a:srgbClr val="FFDB66"/>
    </a:custClr>
    <a:custClr name="O-Orange 150">
      <a:srgbClr val="B22000"/>
    </a:custClr>
    <a:custClr name="P-Orange 100">
      <a:srgbClr val="E42600"/>
    </a:custClr>
    <a:custClr name="Q-Orange">
      <a:srgbClr val="FF7A00"/>
    </a:custClr>
    <a:custClr name="R-Grey 100">
      <a:srgbClr val="949494"/>
    </a:custClr>
    <a:custClr name="S-Grey 50">
      <a:srgbClr val="E8E8E8"/>
    </a:custClr>
    <a:custClr name="T-Black">
      <a:srgbClr val="000000"/>
    </a:custClr>
    <a:custClr name="U-Text Grey">
      <a:srgbClr val="2E404D"/>
    </a:custClr>
  </a:custClrLst>
  <a:extLst>
    <a:ext uri="{05A4C25C-085E-4340-85A3-A5531E510DB2}">
      <thm15:themeFamily xmlns:thm15="http://schemas.microsoft.com/office/thememl/2012/main" name="Presentation1" id="{09E09F61-42FD-4E5A-AEF2-0EB422DF44CE}" vid="{DB1D71C7-A2A5-436F-AEBF-D0FAA4B45808}"/>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Smart Navy">
      <a:srgbClr val="070F26"/>
    </a:custClr>
    <a:custClr name="B-White">
      <a:srgbClr val="FFFFFF"/>
    </a:custClr>
    <a:custClr name="C-Future Blue 150">
      <a:srgbClr val="005B96"/>
    </a:custClr>
    <a:custClr name="D-Future Blue">
      <a:srgbClr val="0072BC"/>
    </a:custClr>
    <a:custClr name="E-Future Blue 50">
      <a:srgbClr val="19A3FC"/>
    </a:custClr>
    <a:custClr name="F-Turquoise 100">
      <a:srgbClr val="009AA4"/>
    </a:custClr>
    <a:custClr name="G-Turquoise">
      <a:srgbClr val="00DFED"/>
    </a:custClr>
    <a:custClr name="H-Turquoise 50">
      <a:srgbClr val="7BF7FF"/>
    </a:custClr>
    <a:custClr name="I-Green 150">
      <a:srgbClr val="068941"/>
    </a:custClr>
    <a:custClr name="J-Green">
      <a:srgbClr val="00CB5D"/>
    </a:custClr>
    <a:custClr name="K-Green 50">
      <a:srgbClr val="38F990"/>
    </a:custClr>
    <a:custClr name="L-Yellow">
      <a:srgbClr val="FFC400"/>
    </a:custClr>
    <a:custClr name="M-Yellow 50">
      <a:srgbClr val="FFEDB2"/>
    </a:custClr>
    <a:custClr name="N-Yellow 100">
      <a:srgbClr val="FFDB66"/>
    </a:custClr>
    <a:custClr name="O-Orange 150">
      <a:srgbClr val="B22000"/>
    </a:custClr>
    <a:custClr name="P-Orange 100">
      <a:srgbClr val="E42600"/>
    </a:custClr>
    <a:custClr name="Q-Orange">
      <a:srgbClr val="FF7A00"/>
    </a:custClr>
    <a:custClr name="R-Grey 100">
      <a:srgbClr val="949494"/>
    </a:custClr>
    <a:custClr name="S-Grey 50">
      <a:srgbClr val="E8E8E8"/>
    </a:custClr>
    <a:custClr name="T-Black">
      <a:srgbClr val="000000"/>
    </a:custClr>
    <a:custClr name="U-Text Grey">
      <a:srgbClr val="2E404D"/>
    </a:custClr>
  </a:custClr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Smart Navy">
      <a:srgbClr val="070F26"/>
    </a:custClr>
    <a:custClr name="B-White">
      <a:srgbClr val="FFFFFF"/>
    </a:custClr>
    <a:custClr name="C-Future Blue 150">
      <a:srgbClr val="005B96"/>
    </a:custClr>
    <a:custClr name="D-Future Blue">
      <a:srgbClr val="0072BC"/>
    </a:custClr>
    <a:custClr name="E-Future Blue 50">
      <a:srgbClr val="19A3FC"/>
    </a:custClr>
    <a:custClr name="F-Turquoise 100">
      <a:srgbClr val="009AA4"/>
    </a:custClr>
    <a:custClr name="G-Turquoise">
      <a:srgbClr val="00DFED"/>
    </a:custClr>
    <a:custClr name="H-Turquoise 50">
      <a:srgbClr val="7BF7FF"/>
    </a:custClr>
    <a:custClr name="I-Green 150">
      <a:srgbClr val="068941"/>
    </a:custClr>
    <a:custClr name="J-Green">
      <a:srgbClr val="00CB5D"/>
    </a:custClr>
    <a:custClr name="K-Green 50">
      <a:srgbClr val="38F990"/>
    </a:custClr>
    <a:custClr name="L-Yellow">
      <a:srgbClr val="FFC400"/>
    </a:custClr>
    <a:custClr name="M-Yellow 50">
      <a:srgbClr val="FFEDB2"/>
    </a:custClr>
    <a:custClr name="N-Yellow 100">
      <a:srgbClr val="FFDB66"/>
    </a:custClr>
    <a:custClr name="O-Orange 150">
      <a:srgbClr val="B22000"/>
    </a:custClr>
    <a:custClr name="P-Orange 100">
      <a:srgbClr val="E42600"/>
    </a:custClr>
    <a:custClr name="Q-Orange">
      <a:srgbClr val="FF7A00"/>
    </a:custClr>
    <a:custClr name="R-Grey 100">
      <a:srgbClr val="949494"/>
    </a:custClr>
    <a:custClr name="S-Grey 50">
      <a:srgbClr val="E8E8E8"/>
    </a:custClr>
    <a:custClr name="T-Black">
      <a:srgbClr val="000000"/>
    </a:custClr>
    <a:custClr name="U-Text Grey">
      <a:srgbClr val="2E404D"/>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Covers - Partial Images">
  <a:themeElements>
    <a:clrScheme name="NTT DATA 2024">
      <a:dk1>
        <a:srgbClr val="FFFFFF"/>
      </a:dk1>
      <a:lt1>
        <a:srgbClr val="070F26"/>
      </a:lt1>
      <a:dk2>
        <a:srgbClr val="2E404D"/>
      </a:dk2>
      <a:lt2>
        <a:srgbClr val="0072BC"/>
      </a:lt2>
      <a:accent1>
        <a:srgbClr val="19A3FC"/>
      </a:accent1>
      <a:accent2>
        <a:srgbClr val="00DFED"/>
      </a:accent2>
      <a:accent3>
        <a:srgbClr val="00CB5D"/>
      </a:accent3>
      <a:accent4>
        <a:srgbClr val="FFC400"/>
      </a:accent4>
      <a:accent5>
        <a:srgbClr val="FF7A00"/>
      </a:accent5>
      <a:accent6>
        <a:srgbClr val="949494"/>
      </a:accent6>
      <a:hlink>
        <a:srgbClr val="0072BC"/>
      </a:hlink>
      <a:folHlink>
        <a:srgbClr val="00DFED"/>
      </a:folHlink>
    </a:clrScheme>
    <a:fontScheme name="NTT DATA Fonts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9525">
          <a:solidFill>
            <a:schemeClr val="tx1">
              <a:lumMod val="50000"/>
            </a:schemeClr>
          </a:solid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50000"/>
            </a:schemeClr>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oAutofit/>
      </a:bodyPr>
      <a:lstStyle>
        <a:defPPr algn="l">
          <a:defRPr dirty="0" err="1" smtClean="0">
            <a:solidFill>
              <a:srgbClr val="2E404D"/>
            </a:solidFill>
          </a:defRPr>
        </a:defPPr>
      </a:lstStyle>
    </a:txDef>
  </a:objectDefaults>
  <a:extraClrSchemeLst/>
  <a:custClrLst>
    <a:custClr name="A-Smart Navy">
      <a:srgbClr val="070F26"/>
    </a:custClr>
    <a:custClr name="B-White">
      <a:srgbClr val="FFFFFF"/>
    </a:custClr>
    <a:custClr name="C-Future Blue 150">
      <a:srgbClr val="005B96"/>
    </a:custClr>
    <a:custClr name="D-Future Blue">
      <a:srgbClr val="0072BC"/>
    </a:custClr>
    <a:custClr name="E-Future Blue 50">
      <a:srgbClr val="19A3FC"/>
    </a:custClr>
    <a:custClr name="F-Turquoise 100">
      <a:srgbClr val="009AA4"/>
    </a:custClr>
    <a:custClr name="G-Turquoise">
      <a:srgbClr val="00DFED"/>
    </a:custClr>
    <a:custClr name="H-Turquoise 50">
      <a:srgbClr val="7BF7FF"/>
    </a:custClr>
    <a:custClr name="I-Green 150">
      <a:srgbClr val="068941"/>
    </a:custClr>
    <a:custClr name="J-Green">
      <a:srgbClr val="00CB5D"/>
    </a:custClr>
    <a:custClr name="K-Green 50">
      <a:srgbClr val="38F990"/>
    </a:custClr>
    <a:custClr name="L-Yellow">
      <a:srgbClr val="FFC400"/>
    </a:custClr>
    <a:custClr name="M-Yellow 50">
      <a:srgbClr val="FFEDB2"/>
    </a:custClr>
    <a:custClr name="N-Yellow 100">
      <a:srgbClr val="FFDB66"/>
    </a:custClr>
    <a:custClr name="O-Orange 150">
      <a:srgbClr val="B22000"/>
    </a:custClr>
    <a:custClr name="P-Orange 100">
      <a:srgbClr val="E42600"/>
    </a:custClr>
    <a:custClr name="Q-Orange">
      <a:srgbClr val="FF7A00"/>
    </a:custClr>
    <a:custClr name="R-Grey 100">
      <a:srgbClr val="949494"/>
    </a:custClr>
    <a:custClr name="S-Grey 50">
      <a:srgbClr val="E8E8E8"/>
    </a:custClr>
    <a:custClr name="T-Black">
      <a:srgbClr val="000000"/>
    </a:custClr>
    <a:custClr name="U-Text Grey">
      <a:srgbClr val="2E404D"/>
    </a:custClr>
  </a:custClrLst>
  <a:extLst>
    <a:ext uri="{05A4C25C-085E-4340-85A3-A5531E510DB2}">
      <thm15:themeFamily xmlns:thm15="http://schemas.microsoft.com/office/thememl/2012/main" name="Presentation1" id="{09E09F61-42FD-4E5A-AEF2-0EB422DF44CE}" vid="{09C1F4FE-3D3D-4E4E-8AC5-C5D92DFDEA59}"/>
    </a:ext>
  </a:extLst>
</a:theme>
</file>

<file path=ppt/theme/theme3.xml><?xml version="1.0" encoding="utf-8"?>
<a:theme xmlns:a="http://schemas.openxmlformats.org/drawingml/2006/main" name="Light Covers - No Image">
  <a:themeElements>
    <a:clrScheme name="NTT DATA 2024">
      <a:dk1>
        <a:srgbClr val="FFFFFF"/>
      </a:dk1>
      <a:lt1>
        <a:srgbClr val="070F26"/>
      </a:lt1>
      <a:dk2>
        <a:srgbClr val="2E404D"/>
      </a:dk2>
      <a:lt2>
        <a:srgbClr val="0072BC"/>
      </a:lt2>
      <a:accent1>
        <a:srgbClr val="19A3FC"/>
      </a:accent1>
      <a:accent2>
        <a:srgbClr val="00DFED"/>
      </a:accent2>
      <a:accent3>
        <a:srgbClr val="00CB5D"/>
      </a:accent3>
      <a:accent4>
        <a:srgbClr val="FFC400"/>
      </a:accent4>
      <a:accent5>
        <a:srgbClr val="FF7A00"/>
      </a:accent5>
      <a:accent6>
        <a:srgbClr val="949494"/>
      </a:accent6>
      <a:hlink>
        <a:srgbClr val="0072BC"/>
      </a:hlink>
      <a:folHlink>
        <a:srgbClr val="00DFED"/>
      </a:folHlink>
    </a:clrScheme>
    <a:fontScheme name="NTT DATA Fonts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w="9525">
          <a:solidFill>
            <a:schemeClr val="tx1">
              <a:lumMod val="50000"/>
            </a:schemeClr>
          </a:solidFill>
        </a:ln>
      </a:spPr>
      <a:bodyPr rtlCol="0" anchor="ctr"/>
      <a:lstStyle>
        <a:defPPr algn="ctr">
          <a:defRPr dirty="0" err="1" smtClean="0">
            <a:solidFill>
              <a:srgbClr val="2E404D"/>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50000"/>
            </a:schemeClr>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tIns="45720" bIns="45720" rtlCol="0">
        <a:noAutofit/>
      </a:bodyPr>
      <a:lstStyle>
        <a:defPPr algn="l">
          <a:defRPr dirty="0" smtClean="0">
            <a:solidFill>
              <a:srgbClr val="2E404D"/>
            </a:solidFill>
          </a:defRPr>
        </a:defPPr>
      </a:lstStyle>
    </a:txDef>
  </a:objectDefaults>
  <a:extraClrSchemeLst/>
  <a:custClrLst>
    <a:custClr name="A-Smart Navy">
      <a:srgbClr val="070F26"/>
    </a:custClr>
    <a:custClr name="B-White">
      <a:srgbClr val="FFFFFF"/>
    </a:custClr>
    <a:custClr name="C-Future Blue 150">
      <a:srgbClr val="005B96"/>
    </a:custClr>
    <a:custClr name="D-Future Blue">
      <a:srgbClr val="0072BC"/>
    </a:custClr>
    <a:custClr name="E-Future Blue 50">
      <a:srgbClr val="19A3FC"/>
    </a:custClr>
    <a:custClr name="F-Turquoise 100">
      <a:srgbClr val="009AA4"/>
    </a:custClr>
    <a:custClr name="G-Turquoise">
      <a:srgbClr val="00DFED"/>
    </a:custClr>
    <a:custClr name="H-Turquoise 50">
      <a:srgbClr val="7BF7FF"/>
    </a:custClr>
    <a:custClr name="I-Green 150">
      <a:srgbClr val="068941"/>
    </a:custClr>
    <a:custClr name="J-Green">
      <a:srgbClr val="00CB5D"/>
    </a:custClr>
    <a:custClr name="K-Green 50">
      <a:srgbClr val="38F990"/>
    </a:custClr>
    <a:custClr name="L-Yellow">
      <a:srgbClr val="FFC400"/>
    </a:custClr>
    <a:custClr name="M-Yellow 50">
      <a:srgbClr val="FFEDB2"/>
    </a:custClr>
    <a:custClr name="N-Yellow 100">
      <a:srgbClr val="FFDB66"/>
    </a:custClr>
    <a:custClr name="O-Orange 150">
      <a:srgbClr val="B22000"/>
    </a:custClr>
    <a:custClr name="P-Orange 100">
      <a:srgbClr val="E42600"/>
    </a:custClr>
    <a:custClr name="Q-Orange">
      <a:srgbClr val="FF7A00"/>
    </a:custClr>
    <a:custClr name="R-Grey 100">
      <a:srgbClr val="949494"/>
    </a:custClr>
    <a:custClr name="S-Grey 50">
      <a:srgbClr val="E8E8E8"/>
    </a:custClr>
    <a:custClr name="T-Black">
      <a:srgbClr val="000000"/>
    </a:custClr>
    <a:custClr name="U-Text Grey">
      <a:srgbClr val="2E404D"/>
    </a:custClr>
  </a:custClrLst>
  <a:extLst>
    <a:ext uri="{05A4C25C-085E-4340-85A3-A5531E510DB2}">
      <thm15:themeFamily xmlns:thm15="http://schemas.microsoft.com/office/thememl/2012/main" name="Presentation1" id="{09E09F61-42FD-4E5A-AEF2-0EB422DF44CE}" vid="{71B2DA3E-2DF6-4D01-A20C-E263381081DA}"/>
    </a:ext>
  </a:extLst>
</a:theme>
</file>

<file path=ppt/theme/theme4.xml><?xml version="1.0" encoding="utf-8"?>
<a:theme xmlns:a="http://schemas.openxmlformats.org/drawingml/2006/main" name="Light Body Slides">
  <a:themeElements>
    <a:clrScheme name="NTT DATA 2024">
      <a:dk1>
        <a:srgbClr val="FFFFFF"/>
      </a:dk1>
      <a:lt1>
        <a:srgbClr val="070F26"/>
      </a:lt1>
      <a:dk2>
        <a:srgbClr val="2E404D"/>
      </a:dk2>
      <a:lt2>
        <a:srgbClr val="0072BC"/>
      </a:lt2>
      <a:accent1>
        <a:srgbClr val="19A3FC"/>
      </a:accent1>
      <a:accent2>
        <a:srgbClr val="00DFED"/>
      </a:accent2>
      <a:accent3>
        <a:srgbClr val="00CB5D"/>
      </a:accent3>
      <a:accent4>
        <a:srgbClr val="FFC400"/>
      </a:accent4>
      <a:accent5>
        <a:srgbClr val="FF7A00"/>
      </a:accent5>
      <a:accent6>
        <a:srgbClr val="949494"/>
      </a:accent6>
      <a:hlink>
        <a:srgbClr val="0072BC"/>
      </a:hlink>
      <a:folHlink>
        <a:srgbClr val="00DFED"/>
      </a:folHlink>
    </a:clrScheme>
    <a:fontScheme name="NTT DATA Fonts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9525">
          <a:solidFill>
            <a:schemeClr val="tx1">
              <a:lumMod val="50000"/>
            </a:schemeClr>
          </a:solidFill>
        </a:ln>
      </a:spPr>
      <a:bodyPr rtlCol="0" anchor="ctr"/>
      <a:lstStyle>
        <a:defPPr algn="ctr">
          <a:defRPr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w="9525" cap="rnd">
          <a:solidFill>
            <a:schemeClr val="tx1">
              <a:lumMod val="50000"/>
            </a:schemeClr>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err="1" smtClean="0">
            <a:solidFill>
              <a:schemeClr val="tx2"/>
            </a:solidFill>
          </a:defRPr>
        </a:defPPr>
      </a:lstStyle>
    </a:txDef>
  </a:objectDefaults>
  <a:extraClrSchemeLst/>
  <a:custClrLst>
    <a:custClr name="A-Smart Navy">
      <a:srgbClr val="070F26"/>
    </a:custClr>
    <a:custClr name="B-White">
      <a:srgbClr val="FFFFFF"/>
    </a:custClr>
    <a:custClr name="C-Future Blue 150">
      <a:srgbClr val="005B96"/>
    </a:custClr>
    <a:custClr name="D-Future Blue">
      <a:srgbClr val="0072BC"/>
    </a:custClr>
    <a:custClr name="E-Future Blue 50">
      <a:srgbClr val="19A3FC"/>
    </a:custClr>
    <a:custClr name="F-Turquoise 100">
      <a:srgbClr val="009AA4"/>
    </a:custClr>
    <a:custClr name="G-Turquoise">
      <a:srgbClr val="00DFED"/>
    </a:custClr>
    <a:custClr name="H-Turquoise 50">
      <a:srgbClr val="7BF7FF"/>
    </a:custClr>
    <a:custClr name="I-Green 150">
      <a:srgbClr val="068941"/>
    </a:custClr>
    <a:custClr name="J-Green">
      <a:srgbClr val="00CB5D"/>
    </a:custClr>
    <a:custClr name="K-Green 50">
      <a:srgbClr val="38F990"/>
    </a:custClr>
    <a:custClr name="L-Yellow">
      <a:srgbClr val="FFC400"/>
    </a:custClr>
    <a:custClr name="M-Yellow 50">
      <a:srgbClr val="FFEDB2"/>
    </a:custClr>
    <a:custClr name="N-Yellow 100">
      <a:srgbClr val="FFDB66"/>
    </a:custClr>
    <a:custClr name="O-Orange 150">
      <a:srgbClr val="B22000"/>
    </a:custClr>
    <a:custClr name="P-Orange 100">
      <a:srgbClr val="E42600"/>
    </a:custClr>
    <a:custClr name="Q-Orange">
      <a:srgbClr val="FF7A00"/>
    </a:custClr>
    <a:custClr name="R-Grey 100">
      <a:srgbClr val="949494"/>
    </a:custClr>
    <a:custClr name="S-Grey 50">
      <a:srgbClr val="E8E8E8"/>
    </a:custClr>
    <a:custClr name="T-Black">
      <a:srgbClr val="000000"/>
    </a:custClr>
    <a:custClr name="U-Text Grey">
      <a:srgbClr val="2E404D"/>
    </a:custClr>
  </a:custClrLst>
  <a:extLst>
    <a:ext uri="{05A4C25C-085E-4340-85A3-A5531E510DB2}">
      <thm15:themeFamily xmlns:thm15="http://schemas.microsoft.com/office/thememl/2012/main" name="Presentation1" id="{09E09F61-42FD-4E5A-AEF2-0EB422DF44CE}" vid="{C146F23E-B709-4B2D-9758-8EB4940147ED}"/>
    </a:ext>
  </a:extLst>
</a:theme>
</file>

<file path=ppt/theme/theme5.xml><?xml version="1.0" encoding="utf-8"?>
<a:theme xmlns:a="http://schemas.openxmlformats.org/drawingml/2006/main" name="Light Body Slides - Small Title, Large Subtitle">
  <a:themeElements>
    <a:clrScheme name="NTT DATA 2024">
      <a:dk1>
        <a:srgbClr val="FFFFFF"/>
      </a:dk1>
      <a:lt1>
        <a:srgbClr val="070F26"/>
      </a:lt1>
      <a:dk2>
        <a:srgbClr val="2E404D"/>
      </a:dk2>
      <a:lt2>
        <a:srgbClr val="0072BC"/>
      </a:lt2>
      <a:accent1>
        <a:srgbClr val="19A3FC"/>
      </a:accent1>
      <a:accent2>
        <a:srgbClr val="00DFED"/>
      </a:accent2>
      <a:accent3>
        <a:srgbClr val="00CB5D"/>
      </a:accent3>
      <a:accent4>
        <a:srgbClr val="FFC400"/>
      </a:accent4>
      <a:accent5>
        <a:srgbClr val="FF7A00"/>
      </a:accent5>
      <a:accent6>
        <a:srgbClr val="949494"/>
      </a:accent6>
      <a:hlink>
        <a:srgbClr val="0072BC"/>
      </a:hlink>
      <a:folHlink>
        <a:srgbClr val="00DFED"/>
      </a:folHlink>
    </a:clrScheme>
    <a:fontScheme name="NTT DATA Fonts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9525">
          <a:solidFill>
            <a:schemeClr val="tx1">
              <a:lumMod val="50000"/>
            </a:schemeClr>
          </a:solidFill>
        </a:ln>
      </a:spPr>
      <a:bodyPr rtlCol="0" anchor="ctr"/>
      <a:lstStyle>
        <a:defPPr algn="ctr">
          <a:defRPr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w="9525" cap="rnd">
          <a:solidFill>
            <a:schemeClr val="tx1">
              <a:lumMod val="50000"/>
            </a:schemeClr>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err="1" smtClean="0">
            <a:solidFill>
              <a:schemeClr val="tx2"/>
            </a:solidFill>
          </a:defRPr>
        </a:defPPr>
      </a:lstStyle>
    </a:txDef>
  </a:objectDefaults>
  <a:extraClrSchemeLst/>
  <a:custClrLst>
    <a:custClr name="A-Smart Navy">
      <a:srgbClr val="070F26"/>
    </a:custClr>
    <a:custClr name="B-White">
      <a:srgbClr val="FFFFFF"/>
    </a:custClr>
    <a:custClr name="C-Future Blue 150">
      <a:srgbClr val="005B96"/>
    </a:custClr>
    <a:custClr name="D-Future Blue">
      <a:srgbClr val="0072BC"/>
    </a:custClr>
    <a:custClr name="E-Future Blue 50">
      <a:srgbClr val="19A3FC"/>
    </a:custClr>
    <a:custClr name="F-Turquoise 100">
      <a:srgbClr val="009AA4"/>
    </a:custClr>
    <a:custClr name="G-Turquoise">
      <a:srgbClr val="00DFED"/>
    </a:custClr>
    <a:custClr name="H-Turquoise 50">
      <a:srgbClr val="7BF7FF"/>
    </a:custClr>
    <a:custClr name="I-Green 150">
      <a:srgbClr val="068941"/>
    </a:custClr>
    <a:custClr name="J-Green">
      <a:srgbClr val="00CB5D"/>
    </a:custClr>
    <a:custClr name="K-Green 50">
      <a:srgbClr val="38F990"/>
    </a:custClr>
    <a:custClr name="L-Yellow">
      <a:srgbClr val="FFC400"/>
    </a:custClr>
    <a:custClr name="M-Yellow 50">
      <a:srgbClr val="FFEDB2"/>
    </a:custClr>
    <a:custClr name="N-Yellow 100">
      <a:srgbClr val="FFDB66"/>
    </a:custClr>
    <a:custClr name="O-Orange 150">
      <a:srgbClr val="B22000"/>
    </a:custClr>
    <a:custClr name="P-Orange 100">
      <a:srgbClr val="E42600"/>
    </a:custClr>
    <a:custClr name="Q-Orange">
      <a:srgbClr val="FF7A00"/>
    </a:custClr>
    <a:custClr name="R-Grey 100">
      <a:srgbClr val="949494"/>
    </a:custClr>
    <a:custClr name="S-Grey 50">
      <a:srgbClr val="E8E8E8"/>
    </a:custClr>
    <a:custClr name="T-Black">
      <a:srgbClr val="000000"/>
    </a:custClr>
    <a:custClr name="U-Text Grey">
      <a:srgbClr val="2E404D"/>
    </a:custClr>
  </a:custClrLst>
  <a:extLst>
    <a:ext uri="{05A4C25C-085E-4340-85A3-A5531E510DB2}">
      <thm15:themeFamily xmlns:thm15="http://schemas.microsoft.com/office/thememl/2012/main" name="Presentation1" id="{09E09F61-42FD-4E5A-AEF2-0EB422DF44CE}" vid="{8B19F434-353F-47FF-A1F7-53A0C457C0DD}"/>
    </a:ext>
  </a:extLst>
</a:theme>
</file>

<file path=ppt/theme/theme6.xml><?xml version="1.0" encoding="utf-8"?>
<a:theme xmlns:a="http://schemas.openxmlformats.org/drawingml/2006/main" name="Light Dividers">
  <a:themeElements>
    <a:clrScheme name="NTT DATA 2024">
      <a:dk1>
        <a:srgbClr val="FFFFFF"/>
      </a:dk1>
      <a:lt1>
        <a:srgbClr val="070F26"/>
      </a:lt1>
      <a:dk2>
        <a:srgbClr val="2E404D"/>
      </a:dk2>
      <a:lt2>
        <a:srgbClr val="0072BC"/>
      </a:lt2>
      <a:accent1>
        <a:srgbClr val="19A3FC"/>
      </a:accent1>
      <a:accent2>
        <a:srgbClr val="00DFED"/>
      </a:accent2>
      <a:accent3>
        <a:srgbClr val="00CB5D"/>
      </a:accent3>
      <a:accent4>
        <a:srgbClr val="FFC400"/>
      </a:accent4>
      <a:accent5>
        <a:srgbClr val="FF7A00"/>
      </a:accent5>
      <a:accent6>
        <a:srgbClr val="949494"/>
      </a:accent6>
      <a:hlink>
        <a:srgbClr val="0072BC"/>
      </a:hlink>
      <a:folHlink>
        <a:srgbClr val="00DFED"/>
      </a:folHlink>
    </a:clrScheme>
    <a:fontScheme name="NTT DATA Fonts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w="9525">
          <a:solidFill>
            <a:schemeClr val="tx1">
              <a:lumMod val="50000"/>
            </a:schemeClr>
          </a:solidFill>
        </a:ln>
      </a:spPr>
      <a:bodyPr rtlCol="0" anchor="ctr"/>
      <a:lstStyle>
        <a:defPPr algn="ctr">
          <a:defRPr dirty="0" err="1" smtClean="0">
            <a:solidFill>
              <a:srgbClr val="2E404D"/>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50000"/>
            </a:schemeClr>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tIns="45720" bIns="45720" rtlCol="0">
        <a:noAutofit/>
      </a:bodyPr>
      <a:lstStyle>
        <a:defPPr algn="l">
          <a:defRPr dirty="0" err="1" smtClean="0">
            <a:solidFill>
              <a:schemeClr val="tx2"/>
            </a:solidFill>
          </a:defRPr>
        </a:defPPr>
      </a:lstStyle>
    </a:txDef>
  </a:objectDefaults>
  <a:extraClrSchemeLst/>
  <a:custClrLst>
    <a:custClr name="A-Smart Navy">
      <a:srgbClr val="070F26"/>
    </a:custClr>
    <a:custClr name="B-White">
      <a:srgbClr val="FFFFFF"/>
    </a:custClr>
    <a:custClr name="C-Future Blue 150">
      <a:srgbClr val="005B96"/>
    </a:custClr>
    <a:custClr name="D-Future Blue">
      <a:srgbClr val="0072BC"/>
    </a:custClr>
    <a:custClr name="E-Future Blue 50">
      <a:srgbClr val="19A3FC"/>
    </a:custClr>
    <a:custClr name="F-Turquoise 100">
      <a:srgbClr val="009AA4"/>
    </a:custClr>
    <a:custClr name="G-Turquoise">
      <a:srgbClr val="00DFED"/>
    </a:custClr>
    <a:custClr name="H-Turquoise 50">
      <a:srgbClr val="7BF7FF"/>
    </a:custClr>
    <a:custClr name="I-Green 150">
      <a:srgbClr val="068941"/>
    </a:custClr>
    <a:custClr name="J-Green">
      <a:srgbClr val="00CB5D"/>
    </a:custClr>
    <a:custClr name="K-Green 50">
      <a:srgbClr val="38F990"/>
    </a:custClr>
    <a:custClr name="L-Yellow">
      <a:srgbClr val="FFC400"/>
    </a:custClr>
    <a:custClr name="M-Yellow 50">
      <a:srgbClr val="FFEDB2"/>
    </a:custClr>
    <a:custClr name="N-Yellow 100">
      <a:srgbClr val="FFDB66"/>
    </a:custClr>
    <a:custClr name="O-Orange 150">
      <a:srgbClr val="B22000"/>
    </a:custClr>
    <a:custClr name="P-Orange 100">
      <a:srgbClr val="E42600"/>
    </a:custClr>
    <a:custClr name="Q-Orange">
      <a:srgbClr val="FF7A00"/>
    </a:custClr>
    <a:custClr name="R-Grey 100">
      <a:srgbClr val="949494"/>
    </a:custClr>
    <a:custClr name="S-Grey 50">
      <a:srgbClr val="E8E8E8"/>
    </a:custClr>
    <a:custClr name="T-Black">
      <a:srgbClr val="000000"/>
    </a:custClr>
    <a:custClr name="U-Text Grey">
      <a:srgbClr val="2E404D"/>
    </a:custClr>
  </a:custClrLst>
  <a:extLst>
    <a:ext uri="{05A4C25C-085E-4340-85A3-A5531E510DB2}">
      <thm15:themeFamily xmlns:thm15="http://schemas.microsoft.com/office/thememl/2012/main" name="Presentation1" id="{09E09F61-42FD-4E5A-AEF2-0EB422DF44CE}" vid="{A3869863-12B1-475A-82A5-128864B9801C}"/>
    </a:ext>
  </a:extLst>
</a:theme>
</file>

<file path=ppt/theme/theme7.xml><?xml version="1.0" encoding="utf-8"?>
<a:theme xmlns:a="http://schemas.openxmlformats.org/drawingml/2006/main" name="Light Blank Slides">
  <a:themeElements>
    <a:clrScheme name="NTT DATA 2024">
      <a:dk1>
        <a:srgbClr val="FFFFFF"/>
      </a:dk1>
      <a:lt1>
        <a:srgbClr val="070F26"/>
      </a:lt1>
      <a:dk2>
        <a:srgbClr val="2E404D"/>
      </a:dk2>
      <a:lt2>
        <a:srgbClr val="0072BC"/>
      </a:lt2>
      <a:accent1>
        <a:srgbClr val="19A3FC"/>
      </a:accent1>
      <a:accent2>
        <a:srgbClr val="00DFED"/>
      </a:accent2>
      <a:accent3>
        <a:srgbClr val="00CB5D"/>
      </a:accent3>
      <a:accent4>
        <a:srgbClr val="FFC400"/>
      </a:accent4>
      <a:accent5>
        <a:srgbClr val="FF7A00"/>
      </a:accent5>
      <a:accent6>
        <a:srgbClr val="949494"/>
      </a:accent6>
      <a:hlink>
        <a:srgbClr val="0072BC"/>
      </a:hlink>
      <a:folHlink>
        <a:srgbClr val="00DFED"/>
      </a:folHlink>
    </a:clrScheme>
    <a:fontScheme name="NTT DATA Fonts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w="9525">
          <a:solidFill>
            <a:schemeClr val="tx1">
              <a:lumMod val="50000"/>
            </a:schemeClr>
          </a:solidFill>
        </a:ln>
      </a:spPr>
      <a:bodyPr rtlCol="0" anchor="ctr"/>
      <a:lstStyle>
        <a:defPPr algn="ctr">
          <a:defRPr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50000"/>
            </a:schemeClr>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oAutofit/>
      </a:bodyPr>
      <a:lstStyle>
        <a:defPPr algn="l">
          <a:defRPr dirty="0" smtClean="0">
            <a:solidFill>
              <a:schemeClr val="tx2"/>
            </a:solidFill>
          </a:defRPr>
        </a:defPPr>
      </a:lstStyle>
    </a:txDef>
  </a:objectDefaults>
  <a:extraClrSchemeLst/>
  <a:custClrLst>
    <a:custClr name="A-Smart Navy">
      <a:srgbClr val="070F26"/>
    </a:custClr>
    <a:custClr name="B-White">
      <a:srgbClr val="FFFFFF"/>
    </a:custClr>
    <a:custClr name="C-Future Blue 150">
      <a:srgbClr val="005B96"/>
    </a:custClr>
    <a:custClr name="D-Future Blue">
      <a:srgbClr val="0072BC"/>
    </a:custClr>
    <a:custClr name="E-Future Blue 50">
      <a:srgbClr val="19A3FC"/>
    </a:custClr>
    <a:custClr name="F-Turquoise 100">
      <a:srgbClr val="009AA4"/>
    </a:custClr>
    <a:custClr name="G-Turquoise">
      <a:srgbClr val="00DFED"/>
    </a:custClr>
    <a:custClr name="H-Turquoise 50">
      <a:srgbClr val="7BF7FF"/>
    </a:custClr>
    <a:custClr name="I-Green 150">
      <a:srgbClr val="068941"/>
    </a:custClr>
    <a:custClr name="J-Green">
      <a:srgbClr val="00CB5D"/>
    </a:custClr>
    <a:custClr name="K-Green 50">
      <a:srgbClr val="38F990"/>
    </a:custClr>
    <a:custClr name="L-Yellow">
      <a:srgbClr val="FFC400"/>
    </a:custClr>
    <a:custClr name="M-Yellow 50">
      <a:srgbClr val="FFEDB2"/>
    </a:custClr>
    <a:custClr name="N-Yellow 100">
      <a:srgbClr val="FFDB66"/>
    </a:custClr>
    <a:custClr name="O-Orange 150">
      <a:srgbClr val="B22000"/>
    </a:custClr>
    <a:custClr name="P-Orange 100">
      <a:srgbClr val="E42600"/>
    </a:custClr>
    <a:custClr name="Q-Orange">
      <a:srgbClr val="FF7A00"/>
    </a:custClr>
    <a:custClr name="R-Grey 100">
      <a:srgbClr val="949494"/>
    </a:custClr>
    <a:custClr name="S-Grey 50">
      <a:srgbClr val="E8E8E8"/>
    </a:custClr>
    <a:custClr name="T-Black">
      <a:srgbClr val="000000"/>
    </a:custClr>
    <a:custClr name="U-Text Grey">
      <a:srgbClr val="2E404D"/>
    </a:custClr>
  </a:custClrLst>
  <a:extLst>
    <a:ext uri="{05A4C25C-085E-4340-85A3-A5531E510DB2}">
      <thm15:themeFamily xmlns:thm15="http://schemas.microsoft.com/office/thememl/2012/main" name="Presentation1" id="{09E09F61-42FD-4E5A-AEF2-0EB422DF44CE}" vid="{FE3E34BB-CC1C-46A6-8772-D6CF53A3F2E1}"/>
    </a:ext>
  </a:extLst>
</a:theme>
</file>

<file path=ppt/theme/theme8.xml><?xml version="1.0" encoding="utf-8"?>
<a:theme xmlns:a="http://schemas.openxmlformats.org/drawingml/2006/main" name="Dark Covers - Partial Images">
  <a:themeElements>
    <a:clrScheme name="NTT DATA 2024">
      <a:dk1>
        <a:srgbClr val="FFFFFF"/>
      </a:dk1>
      <a:lt1>
        <a:srgbClr val="070F26"/>
      </a:lt1>
      <a:dk2>
        <a:srgbClr val="2E404D"/>
      </a:dk2>
      <a:lt2>
        <a:srgbClr val="0072BC"/>
      </a:lt2>
      <a:accent1>
        <a:srgbClr val="19A3FC"/>
      </a:accent1>
      <a:accent2>
        <a:srgbClr val="00DFED"/>
      </a:accent2>
      <a:accent3>
        <a:srgbClr val="00CB5D"/>
      </a:accent3>
      <a:accent4>
        <a:srgbClr val="FFC400"/>
      </a:accent4>
      <a:accent5>
        <a:srgbClr val="FF7A00"/>
      </a:accent5>
      <a:accent6>
        <a:srgbClr val="949494"/>
      </a:accent6>
      <a:hlink>
        <a:srgbClr val="0072BC"/>
      </a:hlink>
      <a:folHlink>
        <a:srgbClr val="00DFED"/>
      </a:folHlink>
    </a:clrScheme>
    <a:fontScheme name="NTT DATA Fonts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w="9525">
          <a:solidFill>
            <a:schemeClr val="tx1">
              <a:lumMod val="50000"/>
            </a:schemeClr>
          </a:solidFill>
        </a:ln>
      </a:spPr>
      <a:bodyPr rtlCol="0" anchor="ctr"/>
      <a:lstStyle>
        <a:defPPr algn="ctr">
          <a:defRPr dirty="0" err="1" smtClean="0">
            <a:solidFill>
              <a:srgbClr val="2E404D"/>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oAutofit/>
      </a:bodyPr>
      <a:lstStyle>
        <a:defPPr algn="l">
          <a:defRPr dirty="0" err="1" smtClean="0">
            <a:solidFill>
              <a:srgbClr val="FFFFFF"/>
            </a:solidFill>
          </a:defRPr>
        </a:defPPr>
      </a:lstStyle>
    </a:txDef>
  </a:objectDefaults>
  <a:extraClrSchemeLst/>
  <a:custClrLst>
    <a:custClr name="A-Smart Navy">
      <a:srgbClr val="070F26"/>
    </a:custClr>
    <a:custClr name="B-White">
      <a:srgbClr val="FFFFFF"/>
    </a:custClr>
    <a:custClr name="C-Future Blue 150">
      <a:srgbClr val="005B96"/>
    </a:custClr>
    <a:custClr name="D-Future Blue">
      <a:srgbClr val="0072BC"/>
    </a:custClr>
    <a:custClr name="E-Future Blue 50">
      <a:srgbClr val="19A3FC"/>
    </a:custClr>
    <a:custClr name="F-Turquoise 100">
      <a:srgbClr val="009AA4"/>
    </a:custClr>
    <a:custClr name="G-Turquoise">
      <a:srgbClr val="00DFED"/>
    </a:custClr>
    <a:custClr name="H-Turquoise 50">
      <a:srgbClr val="7BF7FF"/>
    </a:custClr>
    <a:custClr name="I-Green 150">
      <a:srgbClr val="068941"/>
    </a:custClr>
    <a:custClr name="J-Green">
      <a:srgbClr val="00CB5D"/>
    </a:custClr>
    <a:custClr name="K-Green 50">
      <a:srgbClr val="38F990"/>
    </a:custClr>
    <a:custClr name="L-Yellow">
      <a:srgbClr val="FFC400"/>
    </a:custClr>
    <a:custClr name="M-Yellow 50">
      <a:srgbClr val="FFEDB2"/>
    </a:custClr>
    <a:custClr name="N-Yellow 100">
      <a:srgbClr val="FFDB66"/>
    </a:custClr>
    <a:custClr name="O-Orange 150">
      <a:srgbClr val="B22000"/>
    </a:custClr>
    <a:custClr name="P-Orange 100">
      <a:srgbClr val="E42600"/>
    </a:custClr>
    <a:custClr name="Q-Orange">
      <a:srgbClr val="FF7A00"/>
    </a:custClr>
    <a:custClr name="R-Grey 100">
      <a:srgbClr val="949494"/>
    </a:custClr>
    <a:custClr name="S-Grey 50">
      <a:srgbClr val="E8E8E8"/>
    </a:custClr>
    <a:custClr name="T-Black">
      <a:srgbClr val="000000"/>
    </a:custClr>
    <a:custClr name="U-Text Grey">
      <a:srgbClr val="2E404D"/>
    </a:custClr>
  </a:custClrLst>
  <a:extLst>
    <a:ext uri="{05A4C25C-085E-4340-85A3-A5531E510DB2}">
      <thm15:themeFamily xmlns:thm15="http://schemas.microsoft.com/office/thememl/2012/main" name="Presentation1" id="{09E09F61-42FD-4E5A-AEF2-0EB422DF44CE}" vid="{C35056FF-E0F1-46A4-9DF3-6BEF71C59CA6}"/>
    </a:ext>
  </a:extLst>
</a:theme>
</file>

<file path=ppt/theme/theme9.xml><?xml version="1.0" encoding="utf-8"?>
<a:theme xmlns:a="http://schemas.openxmlformats.org/drawingml/2006/main" name="Dark Covers - No Image">
  <a:themeElements>
    <a:clrScheme name="NTT DATA 2024">
      <a:dk1>
        <a:srgbClr val="FFFFFF"/>
      </a:dk1>
      <a:lt1>
        <a:srgbClr val="070F26"/>
      </a:lt1>
      <a:dk2>
        <a:srgbClr val="2E404D"/>
      </a:dk2>
      <a:lt2>
        <a:srgbClr val="0072BC"/>
      </a:lt2>
      <a:accent1>
        <a:srgbClr val="19A3FC"/>
      </a:accent1>
      <a:accent2>
        <a:srgbClr val="00DFED"/>
      </a:accent2>
      <a:accent3>
        <a:srgbClr val="00CB5D"/>
      </a:accent3>
      <a:accent4>
        <a:srgbClr val="FFC400"/>
      </a:accent4>
      <a:accent5>
        <a:srgbClr val="FF7A00"/>
      </a:accent5>
      <a:accent6>
        <a:srgbClr val="949494"/>
      </a:accent6>
      <a:hlink>
        <a:srgbClr val="0072BC"/>
      </a:hlink>
      <a:folHlink>
        <a:srgbClr val="00DFED"/>
      </a:folHlink>
    </a:clrScheme>
    <a:fontScheme name="NTT DATA Fonts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9525">
          <a:solidFill>
            <a:schemeClr val="tx1">
              <a:lumMod val="50000"/>
            </a:schemeClr>
          </a:solidFill>
        </a:ln>
      </a:spPr>
      <a:bodyPr rtlCol="0" anchor="ctr"/>
      <a:lstStyle>
        <a:defPPr algn="ctr">
          <a:defRPr dirty="0" err="1" smtClean="0">
            <a:solidFill>
              <a:srgbClr val="2E404D"/>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oAutofit/>
      </a:bodyPr>
      <a:lstStyle>
        <a:defPPr algn="l">
          <a:defRPr dirty="0" err="1" smtClean="0">
            <a:solidFill>
              <a:srgbClr val="FFFFFF"/>
            </a:solidFill>
          </a:defRPr>
        </a:defPPr>
      </a:lstStyle>
    </a:txDef>
  </a:objectDefaults>
  <a:extraClrSchemeLst/>
  <a:custClrLst>
    <a:custClr name="A-Smart Navy">
      <a:srgbClr val="070F26"/>
    </a:custClr>
    <a:custClr name="B-White">
      <a:srgbClr val="FFFFFF"/>
    </a:custClr>
    <a:custClr name="C-Future Blue 150">
      <a:srgbClr val="005B96"/>
    </a:custClr>
    <a:custClr name="D-Future Blue">
      <a:srgbClr val="0072BC"/>
    </a:custClr>
    <a:custClr name="E-Future Blue 50">
      <a:srgbClr val="19A3FC"/>
    </a:custClr>
    <a:custClr name="F-Turquoise 100">
      <a:srgbClr val="009AA4"/>
    </a:custClr>
    <a:custClr name="G-Turquoise">
      <a:srgbClr val="00DFED"/>
    </a:custClr>
    <a:custClr name="H-Turquoise 50">
      <a:srgbClr val="7BF7FF"/>
    </a:custClr>
    <a:custClr name="I-Green 150">
      <a:srgbClr val="068941"/>
    </a:custClr>
    <a:custClr name="J-Green">
      <a:srgbClr val="00CB5D"/>
    </a:custClr>
    <a:custClr name="K-Green 50">
      <a:srgbClr val="38F990"/>
    </a:custClr>
    <a:custClr name="L-Yellow">
      <a:srgbClr val="FFC400"/>
    </a:custClr>
    <a:custClr name="M-Yellow 50">
      <a:srgbClr val="FFEDB2"/>
    </a:custClr>
    <a:custClr name="N-Yellow 100">
      <a:srgbClr val="FFDB66"/>
    </a:custClr>
    <a:custClr name="O-Orange 150">
      <a:srgbClr val="B22000"/>
    </a:custClr>
    <a:custClr name="P-Orange 100">
      <a:srgbClr val="E42600"/>
    </a:custClr>
    <a:custClr name="Q-Orange">
      <a:srgbClr val="FF7A00"/>
    </a:custClr>
    <a:custClr name="R-Grey 100">
      <a:srgbClr val="949494"/>
    </a:custClr>
    <a:custClr name="S-Grey 50">
      <a:srgbClr val="E8E8E8"/>
    </a:custClr>
    <a:custClr name="T-Black">
      <a:srgbClr val="000000"/>
    </a:custClr>
    <a:custClr name="U-Text Grey">
      <a:srgbClr val="2E404D"/>
    </a:custClr>
  </a:custClrLst>
  <a:extLst>
    <a:ext uri="{05A4C25C-085E-4340-85A3-A5531E510DB2}">
      <thm15:themeFamily xmlns:thm15="http://schemas.microsoft.com/office/thememl/2012/main" name="Presentation1" id="{09E09F61-42FD-4E5A-AEF2-0EB422DF44CE}" vid="{3731407F-107C-4663-813D-98F86288AD69}"/>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1D78E82-D19D-9F40-90F9-7434E448A3F6}">
  <we:reference id="wa200010001" version="1.0.0.1" store="en-US" storeType="OMEX"/>
  <we:alternateReferences>
    <we:reference id="WA200010001" version="1.0.0.1" store="" storeType="OMEX"/>
  </we:alternateReferences>
  <we:properties>
    <we:property name="claude.fileId" value="&quot;70a261dc-89da-44fc-b8cf-a9f206fc7fe8&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1450A589BD6046AB9096039748090D" ma:contentTypeVersion="13" ma:contentTypeDescription="Create a new document." ma:contentTypeScope="" ma:versionID="0cdec10195ffe94301a9912ae86fa444">
  <xsd:schema xmlns:xsd="http://www.w3.org/2001/XMLSchema" xmlns:xs="http://www.w3.org/2001/XMLSchema" xmlns:p="http://schemas.microsoft.com/office/2006/metadata/properties" xmlns:ns1="http://schemas.microsoft.com/sharepoint/v3" xmlns:ns2="3f17fb02-5591-4333-8c42-63339ed7c5c2" targetNamespace="http://schemas.microsoft.com/office/2006/metadata/properties" ma:root="true" ma:fieldsID="438887861fbbca0bd4f8b7aefe1548a9" ns1:_="" ns2:_="">
    <xsd:import namespace="http://schemas.microsoft.com/sharepoint/v3"/>
    <xsd:import namespace="3f17fb02-5591-4333-8c42-63339ed7c5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17fb02-5591-4333-8c42-63339ed7c5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B061F73-6EB5-43CB-A06A-289E81DF08AA}">
  <ds:schemaRefs>
    <ds:schemaRef ds:uri="3f17fb02-5591-4333-8c42-63339ed7c5c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E685ED0-657D-4131-AF49-25E2792E8558}">
  <ds:schemaRefs>
    <ds:schemaRef ds:uri="http://schemas.microsoft.com/sharepoint/v3/contenttype/forms"/>
  </ds:schemaRefs>
</ds:datastoreItem>
</file>

<file path=customXml/itemProps3.xml><?xml version="1.0" encoding="utf-8"?>
<ds:datastoreItem xmlns:ds="http://schemas.openxmlformats.org/officeDocument/2006/customXml" ds:itemID="{F38687FC-F183-4D2B-B116-D95BD08ECE80}">
  <ds:schemaRefs>
    <ds:schemaRef ds:uri="http://purl.org/dc/dcmitype/"/>
    <ds:schemaRef ds:uri="http://schemas.microsoft.com/office/2006/metadata/properties"/>
    <ds:schemaRef ds:uri="http://schemas.microsoft.com/office/infopath/2007/PartnerControls"/>
    <ds:schemaRef ds:uri="http://purl.org/dc/elements/1.1/"/>
    <ds:schemaRef ds:uri="http://schemas.microsoft.com/sharepoint/v3"/>
    <ds:schemaRef ds:uri="http://schemas.microsoft.com/office/2006/documentManagement/types"/>
    <ds:schemaRef ds:uri="http://schemas.openxmlformats.org/package/2006/metadata/core-properties"/>
    <ds:schemaRef ds:uri="3f17fb02-5591-4333-8c42-63339ed7c5c2"/>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NTT DATA_Inc_PowerPoint_Template</Template>
  <TotalTime>517</TotalTime>
  <Words>5252</Words>
  <Application>Microsoft Macintosh PowerPoint</Application>
  <PresentationFormat>Widescreen</PresentationFormat>
  <Paragraphs>411</Paragraphs>
  <Slides>31</Slides>
  <Notes>11</Notes>
  <HiddenSlides>0</HiddenSlides>
  <MMClips>0</MMClips>
  <ScaleCrop>false</ScaleCrop>
  <HeadingPairs>
    <vt:vector size="6" baseType="variant">
      <vt:variant>
        <vt:lpstr>Fonts Used</vt:lpstr>
      </vt:variant>
      <vt:variant>
        <vt:i4>5</vt:i4>
      </vt:variant>
      <vt:variant>
        <vt:lpstr>Theme</vt:lpstr>
      </vt:variant>
      <vt:variant>
        <vt:i4>14</vt:i4>
      </vt:variant>
      <vt:variant>
        <vt:lpstr>Slide Titles</vt:lpstr>
      </vt:variant>
      <vt:variant>
        <vt:i4>31</vt:i4>
      </vt:variant>
    </vt:vector>
  </HeadingPairs>
  <TitlesOfParts>
    <vt:vector size="50" baseType="lpstr">
      <vt:lpstr>Arial</vt:lpstr>
      <vt:lpstr>Cambria Math</vt:lpstr>
      <vt:lpstr>Consolas</vt:lpstr>
      <vt:lpstr>Georgia</vt:lpstr>
      <vt:lpstr>Open Sans</vt:lpstr>
      <vt:lpstr>Covers - Full Image Background</vt:lpstr>
      <vt:lpstr>Light Covers - Partial Images</vt:lpstr>
      <vt:lpstr>Light Covers - No Image</vt:lpstr>
      <vt:lpstr>Light Body Slides</vt:lpstr>
      <vt:lpstr>Light Body Slides - Small Title, Large Subtitle</vt:lpstr>
      <vt:lpstr>Light Dividers</vt:lpstr>
      <vt:lpstr>Light Blank Slides</vt:lpstr>
      <vt:lpstr>Dark Covers - Partial Images</vt:lpstr>
      <vt:lpstr>Dark Covers - No Image</vt:lpstr>
      <vt:lpstr>Dark Body Slides</vt:lpstr>
      <vt:lpstr>Dark Body Slides - Small Title, Large Subtitle</vt:lpstr>
      <vt:lpstr>Dark Dividers</vt:lpstr>
      <vt:lpstr>Dark Blank Slides</vt:lpstr>
      <vt:lpstr>1_Back Covers</vt:lpstr>
      <vt:lpstr>AI from a High-Performance Computing Perspective: CPUs, GPUs, and the Quantum Convergence</vt:lpstr>
      <vt:lpstr>NTT DATA — Global at a glance</vt:lpstr>
      <vt:lpstr>Our technology stack and partner ecosystem</vt:lpstr>
      <vt:lpstr>NTT Hungary</vt:lpstr>
      <vt:lpstr>Supercomputers – High Performance Computing</vt:lpstr>
      <vt:lpstr>AI Factories</vt:lpstr>
      <vt:lpstr>EuroHPC: HPC – AI – QC Convergence 1.</vt:lpstr>
      <vt:lpstr>Key Challenges of HPC – AI – QC  Convergence 2.</vt:lpstr>
      <vt:lpstr>EuroHPC: HPC – AI – QC  Convergence 3.</vt:lpstr>
      <vt:lpstr>Possible Architectures</vt:lpstr>
      <vt:lpstr>AI-for-Quantum or Quantum-for-AI?</vt:lpstr>
      <vt:lpstr>AI-for-Quantum</vt:lpstr>
      <vt:lpstr>Quantum-for-AI (Quantum AI)</vt:lpstr>
      <vt:lpstr>Quantum Machine Learning</vt:lpstr>
      <vt:lpstr>Quantum  Machine  Learning</vt:lpstr>
      <vt:lpstr>Quantum Support Vector Machines</vt:lpstr>
      <vt:lpstr>Quantum Neural Networks (QNN)</vt:lpstr>
      <vt:lpstr>The Three Pillars of QNN Architecture</vt:lpstr>
      <vt:lpstr>QNN: Data Loading (Step 1)</vt:lpstr>
      <vt:lpstr>QNN: The Processing Engine (Variational Forms, Step 2)</vt:lpstr>
      <vt:lpstr>QNN: Extracting the Classical Output (Step 3)</vt:lpstr>
      <vt:lpstr>Hybrid Neural Networks</vt:lpstr>
      <vt:lpstr>Quantum Machine Learning – Speedup</vt:lpstr>
      <vt:lpstr>Outlook of Quantum Machine Learning – I.</vt:lpstr>
      <vt:lpstr>Outlook of Quantum Machine Learning – II.</vt:lpstr>
      <vt:lpstr>Outlook of Quantum Machine Learning – III.</vt:lpstr>
      <vt:lpstr>Classical Throughput vs. Quantum Gates</vt:lpstr>
      <vt:lpstr>Defining Practical Advantage: Beyond Quadratic Speedups</vt:lpstr>
      <vt:lpstr>Summary</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Attila Csaba dr. Marosi</dc:creator>
  <cp:keywords>NTT DATA, Inc.;PowerPoint Template</cp:keywords>
  <cp:lastModifiedBy>Attila Csaba Marosi</cp:lastModifiedBy>
  <cp:revision>232</cp:revision>
  <dcterms:created xsi:type="dcterms:W3CDTF">2026-05-26T07:54:17Z</dcterms:created>
  <dcterms:modified xsi:type="dcterms:W3CDTF">2026-05-28T07:02:51Z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637e5cc-ed1f-4ad6-a881-35c0f1c6f3d8_Enabled">
    <vt:lpwstr>true</vt:lpwstr>
  </property>
  <property fmtid="{D5CDD505-2E9C-101B-9397-08002B2CF9AE}" pid="3" name="MSIP_Label_4637e5cc-ed1f-4ad6-a881-35c0f1c6f3d8_SetDate">
    <vt:lpwstr>2026-05-26T07:54:42Z</vt:lpwstr>
  </property>
  <property fmtid="{D5CDD505-2E9C-101B-9397-08002B2CF9AE}" pid="4" name="MSIP_Label_4637e5cc-ed1f-4ad6-a881-35c0f1c6f3d8_Method">
    <vt:lpwstr>Standard</vt:lpwstr>
  </property>
  <property fmtid="{D5CDD505-2E9C-101B-9397-08002B2CF9AE}" pid="5" name="MSIP_Label_4637e5cc-ed1f-4ad6-a881-35c0f1c6f3d8_Name">
    <vt:lpwstr>General</vt:lpwstr>
  </property>
  <property fmtid="{D5CDD505-2E9C-101B-9397-08002B2CF9AE}" pid="6" name="MSIP_Label_4637e5cc-ed1f-4ad6-a881-35c0f1c6f3d8_SiteId">
    <vt:lpwstr>e3cf3c98-a978-465f-8254-9d541eeea73c</vt:lpwstr>
  </property>
  <property fmtid="{D5CDD505-2E9C-101B-9397-08002B2CF9AE}" pid="7" name="MSIP_Label_4637e5cc-ed1f-4ad6-a881-35c0f1c6f3d8_ActionId">
    <vt:lpwstr>5e047ef5-24d6-4f01-8d00-a88810d4d3ec</vt:lpwstr>
  </property>
  <property fmtid="{D5CDD505-2E9C-101B-9397-08002B2CF9AE}" pid="8" name="MSIP_Label_4637e5cc-ed1f-4ad6-a881-35c0f1c6f3d8_ContentBits">
    <vt:lpwstr>2</vt:lpwstr>
  </property>
  <property fmtid="{D5CDD505-2E9C-101B-9397-08002B2CF9AE}" pid="9" name="MSIP_Label_4637e5cc-ed1f-4ad6-a881-35c0f1c6f3d8_Tag">
    <vt:lpwstr>10, 3, 0, 1</vt:lpwstr>
  </property>
  <property fmtid="{D5CDD505-2E9C-101B-9397-08002B2CF9AE}" pid="10" name="ClassificationContentMarkingFooterLocations">
    <vt:lpwstr>Covers - Full Image Background:5\Light Covers - Partial Images:7\Light Covers - No Image:7\Light Body Slides:8\Light Body Slides - Small Title, Large Subtitle:8\Light Dividers:6\Light Blank Slides:4\Dark Covers - Partial Images:7\Dark Covers - No Image:5\Dark Body Slides:9\Dark Body Slides - Small Title, Large Subtitle:9\Dark Dividers:8\Dark Blank Slides:4\1_Back Covers:3</vt:lpwstr>
  </property>
  <property fmtid="{D5CDD505-2E9C-101B-9397-08002B2CF9AE}" pid="11" name="ClassificationContentMarkingFooterText">
    <vt:lpwstr>Sensitivity Label: General</vt:lpwstr>
  </property>
  <property fmtid="{D5CDD505-2E9C-101B-9397-08002B2CF9AE}" pid="12" name="ContentTypeId">
    <vt:lpwstr>0x010100341450A589BD6046AB9096039748090D</vt:lpwstr>
  </property>
</Properties>
</file>