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11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hu-HU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76" d="100"/>
          <a:sy n="76" d="100"/>
        </p:scale>
        <p:origin x="90" y="798"/>
      </p:cViewPr>
      <p:guideLst>
        <p:guide pos="3840"/>
        <p:guide pos="2160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 /><Relationship Id="rId17" Type="http://schemas.openxmlformats.org/officeDocument/2006/relationships/tableStyles" Target="tableStyles.xml" /><Relationship Id="rId1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7860693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757426892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789648062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928148777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398498554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658992539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343894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2361732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0215202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032CD18-DB9B-0002-5A22-7D4680F711C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FD21664-9FA1-D975-DDE0-A02FE7B2B8F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CEA0375-4E52-DE89-5720-C9AC43CE19E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42483CC-630F-8105-1633-3EEE78FEEA1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CE1863B-BE74-548A-9BFC-8C929A8A8D8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440F36E-347D-B2A8-140E-4EEDC675077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9840010-9EAE-B588-7F1B-078DE64AFBA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1CEB01E-E823-DF8F-25B6-8FBB3A12C08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506817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9157986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7099840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7643C38-E69A-F31E-7C87-8AB681E394C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CB46C4C-8A15-EF88-47B1-6077C258C57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367730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8596775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4489733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15C2084-4C1D-871A-41F3-A8EDD5C999C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Címdi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8491231" name="Cím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hu-HU"/>
              <a:t>Mintacím szerkesztése</a:t>
            </a:r>
            <a:endParaRPr/>
          </a:p>
        </p:txBody>
      </p:sp>
      <p:sp>
        <p:nvSpPr>
          <p:cNvPr id="1710288318" name="Alcím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hu-HU"/>
              <a:t>Alcím mintájának szerkesztése</a:t>
            </a:r>
            <a:endParaRPr/>
          </a:p>
        </p:txBody>
      </p:sp>
      <p:sp>
        <p:nvSpPr>
          <p:cNvPr id="1828687903" name="Dátum hely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560A13A-DB3F-4AD5-B6AF-BDA0278A0A39}" type="datetimeFigureOut">
              <a:rPr lang="hu-HU"/>
              <a:t>2018-09-13</a:t>
            </a:fld>
            <a:endParaRPr lang="hu-HU"/>
          </a:p>
        </p:txBody>
      </p:sp>
      <p:sp>
        <p:nvSpPr>
          <p:cNvPr id="293571699" name="Élőláb hely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56614916" name="Dia számának hely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7C2F05B-BAF9-488D-83DE-20A7CCFAC190}" type="slidenum">
              <a:rPr lang="hu-HU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Cím és tartalo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5121551" name="Tit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hu-HU"/>
              <a:t>Mintacím szerkesztése</a:t>
            </a:r>
            <a:endParaRPr/>
          </a:p>
        </p:txBody>
      </p:sp>
      <p:sp>
        <p:nvSpPr>
          <p:cNvPr id="482793723" name="Tartalom helye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hu-HU"/>
              <a:t>Mintaszöveg szerkesztése</a:t>
            </a:r>
            <a:endParaRPr/>
          </a:p>
          <a:p>
            <a:pPr lvl="1">
              <a:defRPr/>
            </a:pPr>
            <a:r>
              <a:rPr lang="hu-HU"/>
              <a:t>Második szint</a:t>
            </a:r>
            <a:endParaRPr/>
          </a:p>
          <a:p>
            <a:pPr lvl="2">
              <a:defRPr/>
            </a:pPr>
            <a:r>
              <a:rPr lang="hu-HU"/>
              <a:t>Harmadik szint</a:t>
            </a:r>
            <a:endParaRPr/>
          </a:p>
          <a:p>
            <a:pPr lvl="3">
              <a:defRPr/>
            </a:pPr>
            <a:r>
              <a:rPr lang="hu-HU"/>
              <a:t>Negyedik szint</a:t>
            </a:r>
            <a:endParaRPr/>
          </a:p>
          <a:p>
            <a:pPr lvl="4">
              <a:defRPr/>
            </a:pPr>
            <a:r>
              <a:rPr lang="hu-HU"/>
              <a:t>Ötödik szint</a:t>
            </a:r>
            <a:endParaRPr/>
          </a:p>
        </p:txBody>
      </p:sp>
      <p:sp>
        <p:nvSpPr>
          <p:cNvPr id="1834454195" name="Dátum hely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560A13A-DB3F-4AD5-B6AF-BDA0278A0A39}" type="datetimeFigureOut">
              <a:rPr lang="hu-HU"/>
              <a:t>2018-09-13</a:t>
            </a:fld>
            <a:endParaRPr lang="hu-HU"/>
          </a:p>
        </p:txBody>
      </p:sp>
      <p:sp>
        <p:nvSpPr>
          <p:cNvPr id="2084261545" name="Élőláb hely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68158922" name="Dia számának hely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7C2F05B-BAF9-488D-83DE-20A7CCFAC190}" type="slidenum">
              <a:rPr lang="hu-HU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zakaszfejléc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3441672" name="Cím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hu-HU"/>
              <a:t>Mintacím szerkesztése</a:t>
            </a:r>
            <a:endParaRPr/>
          </a:p>
        </p:txBody>
      </p:sp>
      <p:sp>
        <p:nvSpPr>
          <p:cNvPr id="1099576754" name="Szöveg helye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hu-HU"/>
              <a:t>Mintaszöveg szerkesztése</a:t>
            </a:r>
            <a:endParaRPr/>
          </a:p>
        </p:txBody>
      </p:sp>
      <p:sp>
        <p:nvSpPr>
          <p:cNvPr id="933231411" name="Dátum hely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560A13A-DB3F-4AD5-B6AF-BDA0278A0A39}" type="datetimeFigureOut">
              <a:rPr lang="hu-HU"/>
              <a:t>2018-09-13</a:t>
            </a:fld>
            <a:endParaRPr lang="hu-HU"/>
          </a:p>
        </p:txBody>
      </p:sp>
      <p:sp>
        <p:nvSpPr>
          <p:cNvPr id="1733560270" name="Élőláb hely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222544754" name="Dia számának hely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7C2F05B-BAF9-488D-83DE-20A7CCFAC190}" type="slidenum">
              <a:rPr lang="hu-HU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2 tartalomrész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7900428" name="Cím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hu-HU"/>
              <a:t>Mintacím szerkesztése</a:t>
            </a:r>
            <a:endParaRPr/>
          </a:p>
        </p:txBody>
      </p:sp>
      <p:sp>
        <p:nvSpPr>
          <p:cNvPr id="1802883326" name="Tartalom helye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hu-HU"/>
              <a:t>Mintaszöveg szerkesztése</a:t>
            </a:r>
            <a:endParaRPr/>
          </a:p>
          <a:p>
            <a:pPr lvl="1">
              <a:defRPr/>
            </a:pPr>
            <a:r>
              <a:rPr lang="hu-HU"/>
              <a:t>Második szint</a:t>
            </a:r>
            <a:endParaRPr/>
          </a:p>
          <a:p>
            <a:pPr lvl="2">
              <a:defRPr/>
            </a:pPr>
            <a:r>
              <a:rPr lang="hu-HU"/>
              <a:t>Harmadik szint</a:t>
            </a:r>
            <a:endParaRPr/>
          </a:p>
          <a:p>
            <a:pPr lvl="3">
              <a:defRPr/>
            </a:pPr>
            <a:r>
              <a:rPr lang="hu-HU"/>
              <a:t>Negyedik szint</a:t>
            </a:r>
            <a:endParaRPr/>
          </a:p>
          <a:p>
            <a:pPr lvl="4">
              <a:defRPr/>
            </a:pPr>
            <a:r>
              <a:rPr lang="hu-HU"/>
              <a:t>Ötödik szint</a:t>
            </a:r>
            <a:endParaRPr/>
          </a:p>
        </p:txBody>
      </p:sp>
      <p:sp>
        <p:nvSpPr>
          <p:cNvPr id="587756760" name="Tartalom helye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hu-HU"/>
              <a:t>Mintaszöveg szerkesztése</a:t>
            </a:r>
            <a:endParaRPr/>
          </a:p>
          <a:p>
            <a:pPr lvl="1">
              <a:defRPr/>
            </a:pPr>
            <a:r>
              <a:rPr lang="hu-HU"/>
              <a:t>Második szint</a:t>
            </a:r>
            <a:endParaRPr/>
          </a:p>
          <a:p>
            <a:pPr lvl="2">
              <a:defRPr/>
            </a:pPr>
            <a:r>
              <a:rPr lang="hu-HU"/>
              <a:t>Harmadik szint</a:t>
            </a:r>
            <a:endParaRPr/>
          </a:p>
          <a:p>
            <a:pPr lvl="3">
              <a:defRPr/>
            </a:pPr>
            <a:r>
              <a:rPr lang="hu-HU"/>
              <a:t>Negyedik szint</a:t>
            </a:r>
            <a:endParaRPr/>
          </a:p>
          <a:p>
            <a:pPr lvl="4">
              <a:defRPr/>
            </a:pPr>
            <a:r>
              <a:rPr lang="hu-HU"/>
              <a:t>Ötödik szint</a:t>
            </a:r>
            <a:endParaRPr/>
          </a:p>
        </p:txBody>
      </p:sp>
      <p:sp>
        <p:nvSpPr>
          <p:cNvPr id="1274244284" name="Dátum hely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560A13A-DB3F-4AD5-B6AF-BDA0278A0A39}" type="datetimeFigureOut">
              <a:rPr lang="hu-HU"/>
              <a:t>2018-09-13</a:t>
            </a:fld>
            <a:endParaRPr lang="hu-HU"/>
          </a:p>
        </p:txBody>
      </p:sp>
      <p:sp>
        <p:nvSpPr>
          <p:cNvPr id="1486356360" name="Élőláb hely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25856604" name="Dia számának hely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7C2F05B-BAF9-488D-83DE-20A7CCFAC190}" type="slidenum">
              <a:rPr lang="hu-HU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Összehasonlítá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5323550" name="Cím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hu-HU"/>
              <a:t>Mintacím szerkesztése</a:t>
            </a:r>
            <a:endParaRPr/>
          </a:p>
        </p:txBody>
      </p:sp>
      <p:sp>
        <p:nvSpPr>
          <p:cNvPr id="972090777" name="Szöveg helye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hu-HU"/>
              <a:t>Mintaszöveg szerkesztése</a:t>
            </a:r>
            <a:endParaRPr/>
          </a:p>
        </p:txBody>
      </p:sp>
      <p:sp>
        <p:nvSpPr>
          <p:cNvPr id="1734934574" name="Tartalom helye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hu-HU"/>
              <a:t>Mintaszöveg szerkesztése</a:t>
            </a:r>
            <a:endParaRPr/>
          </a:p>
          <a:p>
            <a:pPr lvl="1">
              <a:defRPr/>
            </a:pPr>
            <a:r>
              <a:rPr lang="hu-HU"/>
              <a:t>Második szint</a:t>
            </a:r>
            <a:endParaRPr/>
          </a:p>
          <a:p>
            <a:pPr lvl="2">
              <a:defRPr/>
            </a:pPr>
            <a:r>
              <a:rPr lang="hu-HU"/>
              <a:t>Harmadik szint</a:t>
            </a:r>
            <a:endParaRPr/>
          </a:p>
          <a:p>
            <a:pPr lvl="3">
              <a:defRPr/>
            </a:pPr>
            <a:r>
              <a:rPr lang="hu-HU"/>
              <a:t>Negyedik szint</a:t>
            </a:r>
            <a:endParaRPr/>
          </a:p>
          <a:p>
            <a:pPr lvl="4">
              <a:defRPr/>
            </a:pPr>
            <a:r>
              <a:rPr lang="hu-HU"/>
              <a:t>Ötödik szint</a:t>
            </a:r>
            <a:endParaRPr/>
          </a:p>
        </p:txBody>
      </p:sp>
      <p:sp>
        <p:nvSpPr>
          <p:cNvPr id="2024004003" name="Szöveg helye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hu-HU"/>
              <a:t>Mintaszöveg szerkesztése</a:t>
            </a:r>
            <a:endParaRPr/>
          </a:p>
        </p:txBody>
      </p:sp>
      <p:sp>
        <p:nvSpPr>
          <p:cNvPr id="663891984" name="Tartalom helye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hu-HU"/>
              <a:t>Mintaszöveg szerkesztése</a:t>
            </a:r>
            <a:endParaRPr/>
          </a:p>
          <a:p>
            <a:pPr lvl="1">
              <a:defRPr/>
            </a:pPr>
            <a:r>
              <a:rPr lang="hu-HU"/>
              <a:t>Második szint</a:t>
            </a:r>
            <a:endParaRPr/>
          </a:p>
          <a:p>
            <a:pPr lvl="2">
              <a:defRPr/>
            </a:pPr>
            <a:r>
              <a:rPr lang="hu-HU"/>
              <a:t>Harmadik szint</a:t>
            </a:r>
            <a:endParaRPr/>
          </a:p>
          <a:p>
            <a:pPr lvl="3">
              <a:defRPr/>
            </a:pPr>
            <a:r>
              <a:rPr lang="hu-HU"/>
              <a:t>Negyedik szint</a:t>
            </a:r>
            <a:endParaRPr/>
          </a:p>
          <a:p>
            <a:pPr lvl="4">
              <a:defRPr/>
            </a:pPr>
            <a:r>
              <a:rPr lang="hu-HU"/>
              <a:t>Ötödik szint</a:t>
            </a:r>
            <a:endParaRPr/>
          </a:p>
        </p:txBody>
      </p:sp>
      <p:sp>
        <p:nvSpPr>
          <p:cNvPr id="544017348" name="Dátum hely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560A13A-DB3F-4AD5-B6AF-BDA0278A0A39}" type="datetimeFigureOut">
              <a:rPr lang="hu-HU"/>
              <a:t>2018-09-13</a:t>
            </a:fld>
            <a:endParaRPr lang="hu-HU"/>
          </a:p>
        </p:txBody>
      </p:sp>
      <p:sp>
        <p:nvSpPr>
          <p:cNvPr id="383623730" name="Élőláb hely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970259624" name="Dia számának hely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7C2F05B-BAF9-488D-83DE-20A7CCFAC190}" type="slidenum">
              <a:rPr lang="hu-HU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Csak cí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0902981" name="Cím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hu-HU"/>
              <a:t>Mintacím szerkesztése</a:t>
            </a:r>
            <a:endParaRPr/>
          </a:p>
        </p:txBody>
      </p:sp>
      <p:sp>
        <p:nvSpPr>
          <p:cNvPr id="1337344333" name="Dátum hely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560A13A-DB3F-4AD5-B6AF-BDA0278A0A39}" type="datetimeFigureOut">
              <a:rPr lang="hu-HU"/>
              <a:t>2018-09-13</a:t>
            </a:fld>
            <a:endParaRPr lang="hu-HU"/>
          </a:p>
        </p:txBody>
      </p:sp>
      <p:sp>
        <p:nvSpPr>
          <p:cNvPr id="1803131766" name="Élőláb hely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127903666" name="Dia számának hely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7C2F05B-BAF9-488D-83DE-20A7CCFAC190}" type="slidenum">
              <a:rPr lang="hu-HU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Üre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5361675" name="Dátum hely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560A13A-DB3F-4AD5-B6AF-BDA0278A0A39}" type="datetimeFigureOut">
              <a:rPr lang="hu-HU"/>
              <a:t>2018-09-13</a:t>
            </a:fld>
            <a:endParaRPr lang="hu-HU"/>
          </a:p>
        </p:txBody>
      </p:sp>
      <p:sp>
        <p:nvSpPr>
          <p:cNvPr id="700873986" name="Élőláb hely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675418301" name="Dia számának hely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7C2F05B-BAF9-488D-83DE-20A7CCFAC190}" type="slidenum">
              <a:rPr lang="hu-HU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Tartalomrész képaláíráss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4476556" name="Cím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hu-HU"/>
              <a:t>Mintacím szerkesztése</a:t>
            </a:r>
            <a:endParaRPr/>
          </a:p>
        </p:txBody>
      </p:sp>
      <p:sp>
        <p:nvSpPr>
          <p:cNvPr id="2018719295" name="Tartalom helye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hu-HU"/>
              <a:t>Mintaszöveg szerkesztése</a:t>
            </a:r>
            <a:endParaRPr/>
          </a:p>
          <a:p>
            <a:pPr lvl="1">
              <a:defRPr/>
            </a:pPr>
            <a:r>
              <a:rPr lang="hu-HU"/>
              <a:t>Második szint</a:t>
            </a:r>
            <a:endParaRPr/>
          </a:p>
          <a:p>
            <a:pPr lvl="2">
              <a:defRPr/>
            </a:pPr>
            <a:r>
              <a:rPr lang="hu-HU"/>
              <a:t>Harmadik szint</a:t>
            </a:r>
            <a:endParaRPr/>
          </a:p>
          <a:p>
            <a:pPr lvl="3">
              <a:defRPr/>
            </a:pPr>
            <a:r>
              <a:rPr lang="hu-HU"/>
              <a:t>Negyedik szint</a:t>
            </a:r>
            <a:endParaRPr/>
          </a:p>
          <a:p>
            <a:pPr lvl="4">
              <a:defRPr/>
            </a:pPr>
            <a:r>
              <a:rPr lang="hu-HU"/>
              <a:t>Ötödik szint</a:t>
            </a:r>
            <a:endParaRPr/>
          </a:p>
        </p:txBody>
      </p:sp>
      <p:sp>
        <p:nvSpPr>
          <p:cNvPr id="1418170705" name="Szöveg hely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hu-HU"/>
              <a:t>Mintaszöveg szerkesztése</a:t>
            </a:r>
            <a:endParaRPr/>
          </a:p>
        </p:txBody>
      </p:sp>
      <p:sp>
        <p:nvSpPr>
          <p:cNvPr id="1364967972" name="Dátum hely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560A13A-DB3F-4AD5-B6AF-BDA0278A0A39}" type="datetimeFigureOut">
              <a:rPr lang="hu-HU"/>
              <a:t>2018-09-13</a:t>
            </a:fld>
            <a:endParaRPr lang="hu-HU"/>
          </a:p>
        </p:txBody>
      </p:sp>
      <p:sp>
        <p:nvSpPr>
          <p:cNvPr id="559113140" name="Élőláb hely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68237965" name="Dia számának hely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7C2F05B-BAF9-488D-83DE-20A7CCFAC190}" type="slidenum">
              <a:rPr lang="hu-HU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Kép képaláíráss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207827" name="Cím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hu-HU"/>
              <a:t>Mintacím szerkesztése</a:t>
            </a:r>
            <a:endParaRPr/>
          </a:p>
        </p:txBody>
      </p:sp>
      <p:sp>
        <p:nvSpPr>
          <p:cNvPr id="1092404105" name="Kép helye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hu-HU"/>
          </a:p>
        </p:txBody>
      </p:sp>
      <p:sp>
        <p:nvSpPr>
          <p:cNvPr id="535965556" name="Szöveg hely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hu-HU"/>
              <a:t>Mintaszöveg szerkesztése</a:t>
            </a:r>
            <a:endParaRPr/>
          </a:p>
        </p:txBody>
      </p:sp>
      <p:sp>
        <p:nvSpPr>
          <p:cNvPr id="85947569" name="Dátum hely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560A13A-DB3F-4AD5-B6AF-BDA0278A0A39}" type="datetimeFigureOut">
              <a:rPr lang="hu-HU"/>
              <a:t>2018-09-13</a:t>
            </a:fld>
            <a:endParaRPr lang="hu-HU"/>
          </a:p>
        </p:txBody>
      </p:sp>
      <p:sp>
        <p:nvSpPr>
          <p:cNvPr id="1907331974" name="Élőláb hely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21319593" name="Dia számának hely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7C2F05B-BAF9-488D-83DE-20A7CCFAC190}" type="slidenum">
              <a:rPr lang="hu-HU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Cím és függőleges szöveg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0614476" name="Cím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hu-HU"/>
              <a:t>Mintacím szerkesztése</a:t>
            </a:r>
            <a:endParaRPr/>
          </a:p>
        </p:txBody>
      </p:sp>
      <p:sp>
        <p:nvSpPr>
          <p:cNvPr id="1414663594" name="Függőleges szöveg helye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hu-HU"/>
              <a:t>Mintaszöveg szerkesztése</a:t>
            </a:r>
            <a:endParaRPr/>
          </a:p>
          <a:p>
            <a:pPr lvl="1">
              <a:defRPr/>
            </a:pPr>
            <a:r>
              <a:rPr lang="hu-HU"/>
              <a:t>Második szint</a:t>
            </a:r>
            <a:endParaRPr/>
          </a:p>
          <a:p>
            <a:pPr lvl="2">
              <a:defRPr/>
            </a:pPr>
            <a:r>
              <a:rPr lang="hu-HU"/>
              <a:t>Harmadik szint</a:t>
            </a:r>
            <a:endParaRPr/>
          </a:p>
          <a:p>
            <a:pPr lvl="3">
              <a:defRPr/>
            </a:pPr>
            <a:r>
              <a:rPr lang="hu-HU"/>
              <a:t>Negyedik szint</a:t>
            </a:r>
            <a:endParaRPr/>
          </a:p>
          <a:p>
            <a:pPr lvl="4">
              <a:defRPr/>
            </a:pPr>
            <a:r>
              <a:rPr lang="hu-HU"/>
              <a:t>Ötödik szint</a:t>
            </a:r>
            <a:endParaRPr/>
          </a:p>
        </p:txBody>
      </p:sp>
      <p:sp>
        <p:nvSpPr>
          <p:cNvPr id="1366789349" name="Dátum hely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560A13A-DB3F-4AD5-B6AF-BDA0278A0A39}" type="datetimeFigureOut">
              <a:rPr lang="hu-HU"/>
              <a:t>2018-09-13</a:t>
            </a:fld>
            <a:endParaRPr lang="hu-HU"/>
          </a:p>
        </p:txBody>
      </p:sp>
      <p:sp>
        <p:nvSpPr>
          <p:cNvPr id="594405215" name="Élőláb hely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44669279" name="Dia számának hely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7C2F05B-BAF9-488D-83DE-20A7CCFAC190}" type="slidenum">
              <a:rPr lang="hu-HU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Függőleges cím és szöveg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1702786" name="Függőleges cím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hu-HU"/>
              <a:t>Mintacím szerkesztése</a:t>
            </a:r>
            <a:endParaRPr/>
          </a:p>
        </p:txBody>
      </p:sp>
      <p:sp>
        <p:nvSpPr>
          <p:cNvPr id="1222686454" name="Függőleges szöveg helye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hu-HU"/>
              <a:t>Mintaszöveg szerkesztése</a:t>
            </a:r>
            <a:endParaRPr/>
          </a:p>
          <a:p>
            <a:pPr lvl="1">
              <a:defRPr/>
            </a:pPr>
            <a:r>
              <a:rPr lang="hu-HU"/>
              <a:t>Második szint</a:t>
            </a:r>
            <a:endParaRPr/>
          </a:p>
          <a:p>
            <a:pPr lvl="2">
              <a:defRPr/>
            </a:pPr>
            <a:r>
              <a:rPr lang="hu-HU"/>
              <a:t>Harmadik szint</a:t>
            </a:r>
            <a:endParaRPr/>
          </a:p>
          <a:p>
            <a:pPr lvl="3">
              <a:defRPr/>
            </a:pPr>
            <a:r>
              <a:rPr lang="hu-HU"/>
              <a:t>Negyedik szint</a:t>
            </a:r>
            <a:endParaRPr/>
          </a:p>
          <a:p>
            <a:pPr lvl="4">
              <a:defRPr/>
            </a:pPr>
            <a:r>
              <a:rPr lang="hu-HU"/>
              <a:t>Ötödik szint</a:t>
            </a:r>
            <a:endParaRPr/>
          </a:p>
        </p:txBody>
      </p:sp>
      <p:sp>
        <p:nvSpPr>
          <p:cNvPr id="368010218" name="Dátum hely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560A13A-DB3F-4AD5-B6AF-BDA0278A0A39}" type="datetimeFigureOut">
              <a:rPr lang="hu-HU"/>
              <a:t>2018-09-13</a:t>
            </a:fld>
            <a:endParaRPr lang="hu-HU"/>
          </a:p>
        </p:txBody>
      </p:sp>
      <p:sp>
        <p:nvSpPr>
          <p:cNvPr id="2130630117" name="Élőláb hely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2601187" name="Dia számának hely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7C2F05B-BAF9-488D-83DE-20A7CCFAC190}" type="slidenum">
              <a:rPr lang="hu-HU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4664081" name="Cím hely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hu-HU"/>
              <a:t>Mintacím szerkesztése</a:t>
            </a:r>
            <a:endParaRPr/>
          </a:p>
        </p:txBody>
      </p:sp>
      <p:sp>
        <p:nvSpPr>
          <p:cNvPr id="983816555" name="Szöveg hely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hu-HU"/>
              <a:t>Mintaszöveg szerkesztése</a:t>
            </a:r>
            <a:endParaRPr/>
          </a:p>
          <a:p>
            <a:pPr lvl="1">
              <a:defRPr/>
            </a:pPr>
            <a:r>
              <a:rPr lang="hu-HU"/>
              <a:t>Második szint</a:t>
            </a:r>
            <a:endParaRPr/>
          </a:p>
          <a:p>
            <a:pPr lvl="2">
              <a:defRPr/>
            </a:pPr>
            <a:r>
              <a:rPr lang="hu-HU"/>
              <a:t>Harmadik szint</a:t>
            </a:r>
            <a:endParaRPr/>
          </a:p>
          <a:p>
            <a:pPr lvl="3">
              <a:defRPr/>
            </a:pPr>
            <a:r>
              <a:rPr lang="hu-HU"/>
              <a:t>Negyedik szint</a:t>
            </a:r>
            <a:endParaRPr/>
          </a:p>
          <a:p>
            <a:pPr lvl="4">
              <a:defRPr/>
            </a:pPr>
            <a:r>
              <a:rPr lang="hu-HU"/>
              <a:t>Ötödik szint</a:t>
            </a:r>
            <a:endParaRPr/>
          </a:p>
        </p:txBody>
      </p:sp>
      <p:sp>
        <p:nvSpPr>
          <p:cNvPr id="1733414297" name="Dátum helye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560A13A-DB3F-4AD5-B6AF-BDA0278A0A39}" type="datetimeFigureOut">
              <a:rPr lang="hu-HU"/>
              <a:t>2018-09-13</a:t>
            </a:fld>
            <a:endParaRPr lang="hu-HU"/>
          </a:p>
        </p:txBody>
      </p:sp>
      <p:sp>
        <p:nvSpPr>
          <p:cNvPr id="1764962892" name="Élőláb helye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019526081" name="Dia számának hely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C2F05B-BAF9-488D-83DE-20A7CCFAC190}" type="slidenum">
              <a:rPr lang="hu-HU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4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6" Type="http://schemas.openxmlformats.org/officeDocument/2006/relationships/image" Target="../media/image11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Relationship Id="rId8" Type="http://schemas.openxmlformats.org/officeDocument/2006/relationships/image" Target="../media/image17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jpg"/><Relationship Id="rId4" Type="http://schemas.openxmlformats.org/officeDocument/2006/relationships/image" Target="../media/image20.jpg"/><Relationship Id="rId5" Type="http://schemas.openxmlformats.org/officeDocument/2006/relationships/image" Target="../media/image21.jpg"/><Relationship Id="rId6" Type="http://schemas.openxmlformats.org/officeDocument/2006/relationships/image" Target="../media/image22.jpg"/><Relationship Id="rId7" Type="http://schemas.openxmlformats.org/officeDocument/2006/relationships/image" Target="../media/image23.jpg"/><Relationship Id="rId8" Type="http://schemas.openxmlformats.org/officeDocument/2006/relationships/image" Target="../media/image24.jpg"/><Relationship Id="rId9" Type="http://schemas.openxmlformats.org/officeDocument/2006/relationships/image" Target="../media/image25.jpg"/><Relationship Id="rId10" Type="http://schemas.openxmlformats.org/officeDocument/2006/relationships/image" Target="../media/image26.jpg"/><Relationship Id="rId11" Type="http://schemas.openxmlformats.org/officeDocument/2006/relationships/image" Target="../media/image27.jpg"/><Relationship Id="rId12" Type="http://schemas.openxmlformats.org/officeDocument/2006/relationships/image" Target="../media/image28.jpg"/><Relationship Id="rId13" Type="http://schemas.openxmlformats.org/officeDocument/2006/relationships/image" Target="../media/image29.jpg"/><Relationship Id="rId14" Type="http://schemas.openxmlformats.org/officeDocument/2006/relationships/image" Target="../media/image30.jpg"/><Relationship Id="rId15" Type="http://schemas.openxmlformats.org/officeDocument/2006/relationships/image" Target="../media/image31.jpg"/><Relationship Id="rId16" Type="http://schemas.openxmlformats.org/officeDocument/2006/relationships/image" Target="../media/image32.jpg"/><Relationship Id="rId17" Type="http://schemas.openxmlformats.org/officeDocument/2006/relationships/image" Target="../media/image33.jpg"/><Relationship Id="rId18" Type="http://schemas.openxmlformats.org/officeDocument/2006/relationships/image" Target="../media/image34.jpg"/><Relationship Id="rId19" Type="http://schemas.openxmlformats.org/officeDocument/2006/relationships/image" Target="../media/image35.jpg"/><Relationship Id="rId20" Type="http://schemas.openxmlformats.org/officeDocument/2006/relationships/image" Target="../media/image36.jpg"/><Relationship Id="rId21" Type="http://schemas.openxmlformats.org/officeDocument/2006/relationships/image" Target="../media/image37.jpg"/><Relationship Id="rId22" Type="http://schemas.openxmlformats.org/officeDocument/2006/relationships/image" Target="../media/image38.jpg"/><Relationship Id="rId23" Type="http://schemas.openxmlformats.org/officeDocument/2006/relationships/image" Target="../media/image39.jpg"/><Relationship Id="rId24" Type="http://schemas.openxmlformats.org/officeDocument/2006/relationships/image" Target="../media/image40.jpg"/><Relationship Id="rId25" Type="http://schemas.openxmlformats.org/officeDocument/2006/relationships/image" Target="../media/image41.jpg"/><Relationship Id="rId26" Type="http://schemas.openxmlformats.org/officeDocument/2006/relationships/image" Target="../media/image42.jpg"/><Relationship Id="rId27" Type="http://schemas.openxmlformats.org/officeDocument/2006/relationships/image" Target="../media/image43.jpg"/><Relationship Id="rId28" Type="http://schemas.openxmlformats.org/officeDocument/2006/relationships/image" Target="../media/image44.jpg"/><Relationship Id="rId29" Type="http://schemas.openxmlformats.org/officeDocument/2006/relationships/image" Target="../media/image45.jpg"/><Relationship Id="rId30" Type="http://schemas.openxmlformats.org/officeDocument/2006/relationships/image" Target="../media/image46.jpg"/><Relationship Id="rId31" Type="http://schemas.openxmlformats.org/officeDocument/2006/relationships/image" Target="../media/image47.jpg"/><Relationship Id="rId32" Type="http://schemas.openxmlformats.org/officeDocument/2006/relationships/image" Target="../media/image48.jpg"/><Relationship Id="rId33" Type="http://schemas.openxmlformats.org/officeDocument/2006/relationships/image" Target="../media/image49.jpg"/><Relationship Id="rId34" Type="http://schemas.openxmlformats.org/officeDocument/2006/relationships/image" Target="../media/image50.jpg"/><Relationship Id="rId35" Type="http://schemas.openxmlformats.org/officeDocument/2006/relationships/image" Target="../media/image51.jpg"/><Relationship Id="rId36" Type="http://schemas.openxmlformats.org/officeDocument/2006/relationships/image" Target="../media/image52.jpg"/><Relationship Id="rId37" Type="http://schemas.openxmlformats.org/officeDocument/2006/relationships/image" Target="../media/image53.jpg"/><Relationship Id="rId38" Type="http://schemas.openxmlformats.org/officeDocument/2006/relationships/image" Target="../media/image54.jpg"/><Relationship Id="rId39" Type="http://schemas.openxmlformats.org/officeDocument/2006/relationships/image" Target="../media/image55.jpg"/><Relationship Id="rId40" Type="http://schemas.openxmlformats.org/officeDocument/2006/relationships/image" Target="../media/image56.jpg"/><Relationship Id="rId41" Type="http://schemas.openxmlformats.org/officeDocument/2006/relationships/image" Target="../media/image57.jpg"/><Relationship Id="rId42" Type="http://schemas.openxmlformats.org/officeDocument/2006/relationships/image" Target="../media/image58.jpg"/><Relationship Id="rId43" Type="http://schemas.openxmlformats.org/officeDocument/2006/relationships/image" Target="../media/image59.jpg"/><Relationship Id="rId44" Type="http://schemas.openxmlformats.org/officeDocument/2006/relationships/image" Target="../media/image60.jpg"/><Relationship Id="rId45" Type="http://schemas.openxmlformats.org/officeDocument/2006/relationships/image" Target="../media/image61.jpg"/><Relationship Id="rId46" Type="http://schemas.openxmlformats.org/officeDocument/2006/relationships/image" Target="../media/image62.jpg"/><Relationship Id="rId47" Type="http://schemas.openxmlformats.org/officeDocument/2006/relationships/image" Target="../media/image63.jpg"/><Relationship Id="rId48" Type="http://schemas.openxmlformats.org/officeDocument/2006/relationships/image" Target="../media/image64.jpg"/><Relationship Id="rId49" Type="http://schemas.openxmlformats.org/officeDocument/2006/relationships/image" Target="../media/image65.jpg"/><Relationship Id="rId50" Type="http://schemas.openxmlformats.org/officeDocument/2006/relationships/image" Target="../media/image66.jpg"/><Relationship Id="rId51" Type="http://schemas.openxmlformats.org/officeDocument/2006/relationships/image" Target="../media/image67.jpg"/><Relationship Id="rId52" Type="http://schemas.openxmlformats.org/officeDocument/2006/relationships/image" Target="../media/image68.jpg"/><Relationship Id="rId53" Type="http://schemas.openxmlformats.org/officeDocument/2006/relationships/image" Target="../media/image69.jpg"/><Relationship Id="rId54" Type="http://schemas.openxmlformats.org/officeDocument/2006/relationships/image" Target="../media/image70.jpg"/><Relationship Id="rId55" Type="http://schemas.openxmlformats.org/officeDocument/2006/relationships/image" Target="../media/image71.jpg"/><Relationship Id="rId56" Type="http://schemas.openxmlformats.org/officeDocument/2006/relationships/image" Target="../media/image72.jpg"/><Relationship Id="rId57" Type="http://schemas.openxmlformats.org/officeDocument/2006/relationships/image" Target="../media/image73.jpg"/><Relationship Id="rId58" Type="http://schemas.openxmlformats.org/officeDocument/2006/relationships/image" Target="../media/image74.jpg"/><Relationship Id="rId59" Type="http://schemas.openxmlformats.org/officeDocument/2006/relationships/image" Target="../media/image75.jpg"/><Relationship Id="rId60" Type="http://schemas.openxmlformats.org/officeDocument/2006/relationships/image" Target="../media/image76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7.jpg"/><Relationship Id="rId4" Type="http://schemas.openxmlformats.org/officeDocument/2006/relationships/image" Target="../media/image78.jpg"/><Relationship Id="rId5" Type="http://schemas.openxmlformats.org/officeDocument/2006/relationships/image" Target="../media/image79.jpg"/><Relationship Id="rId6" Type="http://schemas.openxmlformats.org/officeDocument/2006/relationships/image" Target="../media/image80.jpg"/><Relationship Id="rId7" Type="http://schemas.openxmlformats.org/officeDocument/2006/relationships/image" Target="../media/image81.jpg"/><Relationship Id="rId8" Type="http://schemas.openxmlformats.org/officeDocument/2006/relationships/image" Target="../media/image82.jpg"/><Relationship Id="rId9" Type="http://schemas.openxmlformats.org/officeDocument/2006/relationships/image" Target="../media/image83.jpg"/><Relationship Id="rId10" Type="http://schemas.openxmlformats.org/officeDocument/2006/relationships/image" Target="../media/image84.jpg"/><Relationship Id="rId11" Type="http://schemas.openxmlformats.org/officeDocument/2006/relationships/image" Target="../media/image85.jpg"/><Relationship Id="rId12" Type="http://schemas.openxmlformats.org/officeDocument/2006/relationships/image" Target="../media/image86.jpg"/><Relationship Id="rId13" Type="http://schemas.openxmlformats.org/officeDocument/2006/relationships/image" Target="../media/image87.jpg"/><Relationship Id="rId14" Type="http://schemas.openxmlformats.org/officeDocument/2006/relationships/image" Target="../media/image88.jpg"/><Relationship Id="rId15" Type="http://schemas.openxmlformats.org/officeDocument/2006/relationships/image" Target="../media/image89.jpg"/><Relationship Id="rId16" Type="http://schemas.openxmlformats.org/officeDocument/2006/relationships/image" Target="../media/image90.jpg"/><Relationship Id="rId17" Type="http://schemas.openxmlformats.org/officeDocument/2006/relationships/image" Target="../media/image91.jpg"/><Relationship Id="rId18" Type="http://schemas.openxmlformats.org/officeDocument/2006/relationships/image" Target="../media/image92.jpg"/><Relationship Id="rId19" Type="http://schemas.openxmlformats.org/officeDocument/2006/relationships/image" Target="../media/image93.jpg"/><Relationship Id="rId20" Type="http://schemas.openxmlformats.org/officeDocument/2006/relationships/image" Target="../media/image94.jpg"/><Relationship Id="rId21" Type="http://schemas.openxmlformats.org/officeDocument/2006/relationships/image" Target="../media/image95.jpg"/><Relationship Id="rId22" Type="http://schemas.openxmlformats.org/officeDocument/2006/relationships/image" Target="../media/image96.jpg"/><Relationship Id="rId23" Type="http://schemas.openxmlformats.org/officeDocument/2006/relationships/image" Target="../media/image97.jpg"/><Relationship Id="rId24" Type="http://schemas.openxmlformats.org/officeDocument/2006/relationships/image" Target="../media/image98.jpg"/><Relationship Id="rId25" Type="http://schemas.openxmlformats.org/officeDocument/2006/relationships/image" Target="../media/image99.jpg"/><Relationship Id="rId26" Type="http://schemas.openxmlformats.org/officeDocument/2006/relationships/image" Target="../media/image100.jpg"/><Relationship Id="rId27" Type="http://schemas.openxmlformats.org/officeDocument/2006/relationships/image" Target="../media/image101.jpg"/><Relationship Id="rId28" Type="http://schemas.openxmlformats.org/officeDocument/2006/relationships/image" Target="../media/image102.jpg"/><Relationship Id="rId29" Type="http://schemas.openxmlformats.org/officeDocument/2006/relationships/image" Target="../media/image103.jpg"/><Relationship Id="rId30" Type="http://schemas.openxmlformats.org/officeDocument/2006/relationships/image" Target="../media/image104.jpg"/><Relationship Id="rId31" Type="http://schemas.openxmlformats.org/officeDocument/2006/relationships/image" Target="../media/image105.jpg"/><Relationship Id="rId32" Type="http://schemas.openxmlformats.org/officeDocument/2006/relationships/image" Target="../media/image106.jpg"/><Relationship Id="rId33" Type="http://schemas.openxmlformats.org/officeDocument/2006/relationships/image" Target="../media/image107.jpg"/><Relationship Id="rId34" Type="http://schemas.openxmlformats.org/officeDocument/2006/relationships/image" Target="../media/image108.jpg"/><Relationship Id="rId35" Type="http://schemas.openxmlformats.org/officeDocument/2006/relationships/image" Target="../media/image109.jpg"/><Relationship Id="rId36" Type="http://schemas.openxmlformats.org/officeDocument/2006/relationships/image" Target="../media/image110.jpg"/><Relationship Id="rId37" Type="http://schemas.openxmlformats.org/officeDocument/2006/relationships/image" Target="../media/image111.jpg"/><Relationship Id="rId38" Type="http://schemas.openxmlformats.org/officeDocument/2006/relationships/image" Target="../media/image112.jpg"/><Relationship Id="rId39" Type="http://schemas.openxmlformats.org/officeDocument/2006/relationships/image" Target="../media/image113.jpg"/><Relationship Id="rId40" Type="http://schemas.openxmlformats.org/officeDocument/2006/relationships/image" Target="../media/image114.jpg"/><Relationship Id="rId41" Type="http://schemas.openxmlformats.org/officeDocument/2006/relationships/image" Target="../media/image115.jpg"/><Relationship Id="rId42" Type="http://schemas.openxmlformats.org/officeDocument/2006/relationships/image" Target="../media/image116.jpg"/><Relationship Id="rId43" Type="http://schemas.openxmlformats.org/officeDocument/2006/relationships/image" Target="../media/image117.jpg"/><Relationship Id="rId44" Type="http://schemas.openxmlformats.org/officeDocument/2006/relationships/image" Target="../media/image118.jpg"/><Relationship Id="rId45" Type="http://schemas.openxmlformats.org/officeDocument/2006/relationships/image" Target="../media/image119.jpg"/><Relationship Id="rId46" Type="http://schemas.openxmlformats.org/officeDocument/2006/relationships/image" Target="../media/image120.jpg"/><Relationship Id="rId47" Type="http://schemas.openxmlformats.org/officeDocument/2006/relationships/image" Target="../media/image121.jpg"/><Relationship Id="rId48" Type="http://schemas.openxmlformats.org/officeDocument/2006/relationships/image" Target="../media/image122.jpg"/><Relationship Id="rId49" Type="http://schemas.openxmlformats.org/officeDocument/2006/relationships/image" Target="../media/image123.jpg"/><Relationship Id="rId50" Type="http://schemas.openxmlformats.org/officeDocument/2006/relationships/image" Target="../media/image124.jpg"/><Relationship Id="rId51" Type="http://schemas.openxmlformats.org/officeDocument/2006/relationships/image" Target="../media/image125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6.jpg"/><Relationship Id="rId4" Type="http://schemas.openxmlformats.org/officeDocument/2006/relationships/image" Target="../media/image127.jpg"/><Relationship Id="rId5" Type="http://schemas.openxmlformats.org/officeDocument/2006/relationships/image" Target="../media/image128.jpg"/><Relationship Id="rId6" Type="http://schemas.openxmlformats.org/officeDocument/2006/relationships/image" Target="../media/image129.jpg"/><Relationship Id="rId7" Type="http://schemas.openxmlformats.org/officeDocument/2006/relationships/image" Target="../media/image130.jpg"/><Relationship Id="rId8" Type="http://schemas.openxmlformats.org/officeDocument/2006/relationships/image" Target="../media/image131.jpg"/><Relationship Id="rId9" Type="http://schemas.openxmlformats.org/officeDocument/2006/relationships/image" Target="../media/image132.jpg"/><Relationship Id="rId10" Type="http://schemas.openxmlformats.org/officeDocument/2006/relationships/image" Target="../media/image133.jpg"/><Relationship Id="rId11" Type="http://schemas.openxmlformats.org/officeDocument/2006/relationships/image" Target="../media/image134.jpg"/><Relationship Id="rId12" Type="http://schemas.openxmlformats.org/officeDocument/2006/relationships/image" Target="../media/image135.jpg"/><Relationship Id="rId13" Type="http://schemas.openxmlformats.org/officeDocument/2006/relationships/image" Target="../media/image136.jpg"/><Relationship Id="rId14" Type="http://schemas.openxmlformats.org/officeDocument/2006/relationships/image" Target="../media/image137.jpg"/><Relationship Id="rId15" Type="http://schemas.openxmlformats.org/officeDocument/2006/relationships/image" Target="../media/image138.jpg"/><Relationship Id="rId16" Type="http://schemas.openxmlformats.org/officeDocument/2006/relationships/image" Target="../media/image139.jpg"/><Relationship Id="rId17" Type="http://schemas.openxmlformats.org/officeDocument/2006/relationships/image" Target="../media/image140.jpg"/><Relationship Id="rId18" Type="http://schemas.openxmlformats.org/officeDocument/2006/relationships/image" Target="../media/image141.jpg"/><Relationship Id="rId19" Type="http://schemas.openxmlformats.org/officeDocument/2006/relationships/image" Target="../media/image142.jpg"/><Relationship Id="rId20" Type="http://schemas.openxmlformats.org/officeDocument/2006/relationships/image" Target="../media/image143.jpg"/><Relationship Id="rId21" Type="http://schemas.openxmlformats.org/officeDocument/2006/relationships/image" Target="../media/image144.jpg"/><Relationship Id="rId22" Type="http://schemas.openxmlformats.org/officeDocument/2006/relationships/image" Target="../media/image145.jpg"/><Relationship Id="rId23" Type="http://schemas.openxmlformats.org/officeDocument/2006/relationships/image" Target="../media/image146.jpg"/><Relationship Id="rId24" Type="http://schemas.openxmlformats.org/officeDocument/2006/relationships/image" Target="../media/image147.jpg"/><Relationship Id="rId25" Type="http://schemas.openxmlformats.org/officeDocument/2006/relationships/image" Target="../media/image148.jpg"/><Relationship Id="rId26" Type="http://schemas.openxmlformats.org/officeDocument/2006/relationships/image" Target="../media/image149.jpg"/><Relationship Id="rId27" Type="http://schemas.openxmlformats.org/officeDocument/2006/relationships/image" Target="../media/image150.jpg"/><Relationship Id="rId28" Type="http://schemas.openxmlformats.org/officeDocument/2006/relationships/image" Target="../media/image151.jpg"/><Relationship Id="rId29" Type="http://schemas.openxmlformats.org/officeDocument/2006/relationships/image" Target="../media/image152.jpg"/><Relationship Id="rId30" Type="http://schemas.openxmlformats.org/officeDocument/2006/relationships/image" Target="../media/image153.jpg"/><Relationship Id="rId31" Type="http://schemas.openxmlformats.org/officeDocument/2006/relationships/image" Target="../media/image154.jpg"/><Relationship Id="rId32" Type="http://schemas.openxmlformats.org/officeDocument/2006/relationships/image" Target="../media/image155.jpg"/><Relationship Id="rId33" Type="http://schemas.openxmlformats.org/officeDocument/2006/relationships/image" Target="../media/image156.jpg"/><Relationship Id="rId34" Type="http://schemas.openxmlformats.org/officeDocument/2006/relationships/image" Target="../media/image157.jpg"/><Relationship Id="rId35" Type="http://schemas.openxmlformats.org/officeDocument/2006/relationships/image" Target="../media/image158.jpg"/><Relationship Id="rId36" Type="http://schemas.openxmlformats.org/officeDocument/2006/relationships/image" Target="../media/image159.jpg"/><Relationship Id="rId37" Type="http://schemas.openxmlformats.org/officeDocument/2006/relationships/image" Target="../media/image160.jpg"/><Relationship Id="rId38" Type="http://schemas.openxmlformats.org/officeDocument/2006/relationships/image" Target="../media/image161.jpg"/><Relationship Id="rId39" Type="http://schemas.openxmlformats.org/officeDocument/2006/relationships/image" Target="../media/image162.jpg"/><Relationship Id="rId40" Type="http://schemas.openxmlformats.org/officeDocument/2006/relationships/image" Target="../media/image163.jpg"/><Relationship Id="rId41" Type="http://schemas.openxmlformats.org/officeDocument/2006/relationships/image" Target="../media/image164.jpg"/><Relationship Id="rId42" Type="http://schemas.openxmlformats.org/officeDocument/2006/relationships/image" Target="../media/image165.jpg"/><Relationship Id="rId43" Type="http://schemas.openxmlformats.org/officeDocument/2006/relationships/image" Target="../media/image166.jpg"/><Relationship Id="rId44" Type="http://schemas.openxmlformats.org/officeDocument/2006/relationships/image" Target="../media/image167.jpg"/><Relationship Id="rId45" Type="http://schemas.openxmlformats.org/officeDocument/2006/relationships/image" Target="../media/image168.jpg"/><Relationship Id="rId46" Type="http://schemas.openxmlformats.org/officeDocument/2006/relationships/image" Target="../media/image169.jpg"/><Relationship Id="rId47" Type="http://schemas.openxmlformats.org/officeDocument/2006/relationships/image" Target="../media/image170.jpg"/><Relationship Id="rId48" Type="http://schemas.openxmlformats.org/officeDocument/2006/relationships/image" Target="../media/image171.jpg"/><Relationship Id="rId49" Type="http://schemas.openxmlformats.org/officeDocument/2006/relationships/image" Target="../media/image172.jpg"/><Relationship Id="rId50" Type="http://schemas.openxmlformats.org/officeDocument/2006/relationships/image" Target="../media/image173.jpg"/><Relationship Id="rId51" Type="http://schemas.openxmlformats.org/officeDocument/2006/relationships/image" Target="../media/image174.jpg"/><Relationship Id="rId52" Type="http://schemas.openxmlformats.org/officeDocument/2006/relationships/image" Target="../media/image175.jpg"/><Relationship Id="rId53" Type="http://schemas.openxmlformats.org/officeDocument/2006/relationships/image" Target="../media/image176.jpg"/><Relationship Id="rId54" Type="http://schemas.openxmlformats.org/officeDocument/2006/relationships/image" Target="../media/image177.jpg"/><Relationship Id="rId55" Type="http://schemas.openxmlformats.org/officeDocument/2006/relationships/image" Target="../media/image178.jpg"/><Relationship Id="rId56" Type="http://schemas.openxmlformats.org/officeDocument/2006/relationships/image" Target="../media/image179.jpg"/><Relationship Id="rId57" Type="http://schemas.openxmlformats.org/officeDocument/2006/relationships/image" Target="../media/image180.jpg"/><Relationship Id="rId58" Type="http://schemas.openxmlformats.org/officeDocument/2006/relationships/image" Target="../media/image181.jpg"/><Relationship Id="rId59" Type="http://schemas.openxmlformats.org/officeDocument/2006/relationships/image" Target="../media/image182.jpg"/><Relationship Id="rId60" Type="http://schemas.openxmlformats.org/officeDocument/2006/relationships/image" Target="../media/image183.jpg"/><Relationship Id="rId61" Type="http://schemas.openxmlformats.org/officeDocument/2006/relationships/image" Target="../media/image184.jpg"/><Relationship Id="rId62" Type="http://schemas.openxmlformats.org/officeDocument/2006/relationships/image" Target="../media/image185.jpg"/><Relationship Id="rId63" Type="http://schemas.openxmlformats.org/officeDocument/2006/relationships/image" Target="../media/image186.jpg"/><Relationship Id="rId64" Type="http://schemas.openxmlformats.org/officeDocument/2006/relationships/image" Target="../media/image187.jpg"/><Relationship Id="rId65" Type="http://schemas.openxmlformats.org/officeDocument/2006/relationships/image" Target="../media/image188.jpg"/><Relationship Id="rId66" Type="http://schemas.openxmlformats.org/officeDocument/2006/relationships/image" Target="../media/image189.jpg"/><Relationship Id="rId67" Type="http://schemas.openxmlformats.org/officeDocument/2006/relationships/image" Target="../media/image190.jpg"/><Relationship Id="rId68" Type="http://schemas.openxmlformats.org/officeDocument/2006/relationships/image" Target="../media/image191.jpg"/><Relationship Id="rId69" Type="http://schemas.openxmlformats.org/officeDocument/2006/relationships/image" Target="../media/image192.jpg"/><Relationship Id="rId70" Type="http://schemas.openxmlformats.org/officeDocument/2006/relationships/image" Target="../media/image193.jpg"/><Relationship Id="rId71" Type="http://schemas.openxmlformats.org/officeDocument/2006/relationships/image" Target="../media/image194.jpg"/><Relationship Id="rId72" Type="http://schemas.openxmlformats.org/officeDocument/2006/relationships/image" Target="../media/image195.jpg"/><Relationship Id="rId73" Type="http://schemas.openxmlformats.org/officeDocument/2006/relationships/image" Target="../media/image196.jpg"/><Relationship Id="rId74" Type="http://schemas.openxmlformats.org/officeDocument/2006/relationships/image" Target="../media/image197.jpg"/><Relationship Id="rId75" Type="http://schemas.openxmlformats.org/officeDocument/2006/relationships/image" Target="../media/image198.jpg"/><Relationship Id="rId76" Type="http://schemas.openxmlformats.org/officeDocument/2006/relationships/image" Target="../media/image199.jpg"/><Relationship Id="rId77" Type="http://schemas.openxmlformats.org/officeDocument/2006/relationships/image" Target="../media/image200.jpg"/><Relationship Id="rId78" Type="http://schemas.openxmlformats.org/officeDocument/2006/relationships/image" Target="../media/image201.jpg"/><Relationship Id="rId79" Type="http://schemas.openxmlformats.org/officeDocument/2006/relationships/image" Target="../media/image202.jpg"/><Relationship Id="rId80" Type="http://schemas.openxmlformats.org/officeDocument/2006/relationships/image" Target="../media/image203.jpg"/><Relationship Id="rId81" Type="http://schemas.openxmlformats.org/officeDocument/2006/relationships/image" Target="../media/image204.jpg"/><Relationship Id="rId82" Type="http://schemas.openxmlformats.org/officeDocument/2006/relationships/image" Target="../media/image205.jpg"/><Relationship Id="rId83" Type="http://schemas.openxmlformats.org/officeDocument/2006/relationships/image" Target="../media/image206.jpg"/><Relationship Id="rId84" Type="http://schemas.openxmlformats.org/officeDocument/2006/relationships/image" Target="../media/image207.jpg"/><Relationship Id="rId85" Type="http://schemas.openxmlformats.org/officeDocument/2006/relationships/image" Target="../media/image208.jpg"/><Relationship Id="rId86" Type="http://schemas.openxmlformats.org/officeDocument/2006/relationships/image" Target="../media/image209.jpg"/><Relationship Id="rId87" Type="http://schemas.openxmlformats.org/officeDocument/2006/relationships/image" Target="../media/image210.jpg"/><Relationship Id="rId88" Type="http://schemas.openxmlformats.org/officeDocument/2006/relationships/image" Target="../media/image211.jpg"/><Relationship Id="rId89" Type="http://schemas.openxmlformats.org/officeDocument/2006/relationships/image" Target="../media/image212.jpg"/><Relationship Id="rId90" Type="http://schemas.openxmlformats.org/officeDocument/2006/relationships/image" Target="../media/image213.jpg"/><Relationship Id="rId91" Type="http://schemas.openxmlformats.org/officeDocument/2006/relationships/image" Target="../media/image214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5.jpg"/><Relationship Id="rId4" Type="http://schemas.openxmlformats.org/officeDocument/2006/relationships/image" Target="../media/image216.jpg"/><Relationship Id="rId5" Type="http://schemas.openxmlformats.org/officeDocument/2006/relationships/image" Target="../media/image217.jpg"/><Relationship Id="rId6" Type="http://schemas.openxmlformats.org/officeDocument/2006/relationships/image" Target="../media/image218.jpg"/><Relationship Id="rId7" Type="http://schemas.openxmlformats.org/officeDocument/2006/relationships/image" Target="../media/image219.jpg"/><Relationship Id="rId8" Type="http://schemas.openxmlformats.org/officeDocument/2006/relationships/image" Target="../media/image220.jpg"/><Relationship Id="rId9" Type="http://schemas.openxmlformats.org/officeDocument/2006/relationships/image" Target="../media/image221.jpg"/><Relationship Id="rId10" Type="http://schemas.openxmlformats.org/officeDocument/2006/relationships/image" Target="../media/image222.jpg"/><Relationship Id="rId11" Type="http://schemas.openxmlformats.org/officeDocument/2006/relationships/image" Target="../media/image223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7226763" name="Cím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hu-HU"/>
              <a:t>Sakkos stratégiák</a:t>
            </a:r>
            <a:endParaRPr lang="hu-HU"/>
          </a:p>
        </p:txBody>
      </p:sp>
      <p:sp>
        <p:nvSpPr>
          <p:cNvPr id="1761427219" name="Alcím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hu-HU"/>
              <a:t>Gajder Gergő</a:t>
            </a:r>
            <a:endParaRPr lang="hu-H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7843422" name="Tit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b="1"/>
              <a:t>Könnyűtisztek</a:t>
            </a:r>
            <a:endParaRPr/>
          </a:p>
        </p:txBody>
      </p:sp>
      <p:sp>
        <p:nvSpPr>
          <p:cNvPr id="1765519840" name="Tartalom helye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4927181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2484938" y="1356178"/>
            <a:ext cx="3367061" cy="3379532"/>
          </a:xfrm>
          <a:prstGeom prst="rect">
            <a:avLst/>
          </a:prstGeom>
        </p:spPr>
      </p:pic>
      <p:pic>
        <p:nvPicPr>
          <p:cNvPr id="2146417371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6031866" y="1356178"/>
            <a:ext cx="3367061" cy="3375365"/>
          </a:xfrm>
          <a:prstGeom prst="rect">
            <a:avLst/>
          </a:prstGeom>
        </p:spPr>
      </p:pic>
      <p:pic>
        <p:nvPicPr>
          <p:cNvPr id="1890827033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10253499" y="1995982"/>
            <a:ext cx="1854367" cy="1858962"/>
          </a:xfrm>
          <a:prstGeom prst="rect">
            <a:avLst/>
          </a:prstGeom>
        </p:spPr>
      </p:pic>
      <p:pic>
        <p:nvPicPr>
          <p:cNvPr id="1868303437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75356" y="1995982"/>
            <a:ext cx="1854367" cy="18497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8485902" name="Tit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b="1"/>
              <a:t>Király</a:t>
            </a:r>
            <a:endParaRPr/>
          </a:p>
        </p:txBody>
      </p:sp>
      <p:sp>
        <p:nvSpPr>
          <p:cNvPr id="72978944" name="Tartalom helye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925579134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729982" y="1701384"/>
            <a:ext cx="3307731" cy="3307731"/>
          </a:xfrm>
          <a:prstGeom prst="rect">
            <a:avLst/>
          </a:prstGeom>
        </p:spPr>
      </p:pic>
      <p:pic>
        <p:nvPicPr>
          <p:cNvPr id="1932769958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4442133" y="1690687"/>
            <a:ext cx="3307731" cy="3307731"/>
          </a:xfrm>
          <a:prstGeom prst="rect">
            <a:avLst/>
          </a:prstGeom>
        </p:spPr>
      </p:pic>
      <p:pic>
        <p:nvPicPr>
          <p:cNvPr id="451420804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8283142" y="1690687"/>
            <a:ext cx="3301999" cy="33184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974756" name="Tit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b="1"/>
              <a:t>Nehéztisztek</a:t>
            </a:r>
            <a:endParaRPr/>
          </a:p>
        </p:txBody>
      </p:sp>
      <p:sp>
        <p:nvSpPr>
          <p:cNvPr id="1668916850" name="Tartalom helye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522315206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2757472" y="1542142"/>
            <a:ext cx="3161936" cy="3165844"/>
          </a:xfrm>
          <a:prstGeom prst="rect">
            <a:avLst/>
          </a:prstGeom>
        </p:spPr>
      </p:pic>
      <p:pic>
        <p:nvPicPr>
          <p:cNvPr id="2140034550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6305232" y="1542142"/>
            <a:ext cx="3161941" cy="3165844"/>
          </a:xfrm>
          <a:prstGeom prst="rect">
            <a:avLst/>
          </a:prstGeom>
        </p:spPr>
      </p:pic>
      <p:pic>
        <p:nvPicPr>
          <p:cNvPr id="219162331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239640" y="1542142"/>
            <a:ext cx="2340118" cy="2331440"/>
          </a:xfrm>
          <a:prstGeom prst="rect">
            <a:avLst/>
          </a:prstGeom>
        </p:spPr>
      </p:pic>
      <p:pic>
        <p:nvPicPr>
          <p:cNvPr id="2065371155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9784233" y="1669853"/>
            <a:ext cx="2337218" cy="233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819635" name="Tit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b="1"/>
              <a:t>Gyalogok</a:t>
            </a:r>
            <a:endParaRPr/>
          </a:p>
        </p:txBody>
      </p:sp>
      <p:sp>
        <p:nvSpPr>
          <p:cNvPr id="135448880" name="Tartalom helye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2114715061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6372604" y="2748604"/>
            <a:ext cx="2749746" cy="2756535"/>
          </a:xfrm>
          <a:prstGeom prst="rect">
            <a:avLst/>
          </a:prstGeom>
        </p:spPr>
      </p:pic>
      <p:pic>
        <p:nvPicPr>
          <p:cNvPr id="1105971538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3373498" y="2735287"/>
            <a:ext cx="2790497" cy="2769852"/>
          </a:xfrm>
          <a:prstGeom prst="rect">
            <a:avLst/>
          </a:prstGeom>
        </p:spPr>
      </p:pic>
      <p:pic>
        <p:nvPicPr>
          <p:cNvPr id="1808961192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80433" y="2748604"/>
            <a:ext cx="2702265" cy="2715676"/>
          </a:xfrm>
          <a:prstGeom prst="rect">
            <a:avLst/>
          </a:prstGeom>
        </p:spPr>
      </p:pic>
      <p:pic>
        <p:nvPicPr>
          <p:cNvPr id="717582081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9450555" y="2789463"/>
            <a:ext cx="2722415" cy="2715676"/>
          </a:xfrm>
          <a:prstGeom prst="rect">
            <a:avLst/>
          </a:prstGeom>
        </p:spPr>
      </p:pic>
      <p:pic>
        <p:nvPicPr>
          <p:cNvPr id="99301001" name="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 flipH="0" flipV="0">
            <a:off x="9450555" y="2789463"/>
            <a:ext cx="2722415" cy="2712357"/>
          </a:xfrm>
          <a:prstGeom prst="rect">
            <a:avLst/>
          </a:prstGeom>
        </p:spPr>
      </p:pic>
      <p:pic>
        <p:nvPicPr>
          <p:cNvPr id="1322459472" name="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 flipH="0" flipV="0">
            <a:off x="9450555" y="2792783"/>
            <a:ext cx="2715709" cy="27123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0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45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2306787" name="Tit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b="1"/>
              <a:t>Amikre figyelni kell</a:t>
            </a:r>
            <a:endParaRPr/>
          </a:p>
        </p:txBody>
      </p:sp>
      <p:pic>
        <p:nvPicPr>
          <p:cNvPr id="1516703109" name=""/>
          <p:cNvPicPr>
            <a:picLocks noChangeAspect="1"/>
          </p:cNvPicPr>
          <p:nvPr>
            <p:ph idx="1"/>
          </p:nvPr>
        </p:nvPicPr>
        <p:blipFill rotWithShape="1">
          <a:blip r:embed="rId3"/>
          <a:stretch/>
        </p:blipFill>
        <p:spPr bwMode="auto">
          <a:xfrm rot="0" flipH="0" flipV="0">
            <a:off x="838199" y="1825624"/>
            <a:ext cx="3235799" cy="3057925"/>
          </a:xfrm>
          <a:prstGeom prst="rect">
            <a:avLst/>
          </a:prstGeom>
        </p:spPr>
      </p:pic>
      <p:sp>
        <p:nvSpPr>
          <p:cNvPr id="2139742457" name=""/>
          <p:cNvSpPr txBox="1"/>
          <p:nvPr/>
        </p:nvSpPr>
        <p:spPr bwMode="auto">
          <a:xfrm rot="0" flipH="0" flipV="0">
            <a:off x="6095999" y="1948725"/>
            <a:ext cx="4120076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>
              <a:buAutoNum type="arabicPeriod"/>
              <a:defRPr/>
            </a:pPr>
            <a:r>
              <a:rPr/>
              <a:t>Királyok helyzete</a:t>
            </a:r>
            <a:endParaRPr/>
          </a:p>
        </p:txBody>
      </p:sp>
      <p:sp>
        <p:nvSpPr>
          <p:cNvPr id="618933931" name=""/>
          <p:cNvSpPr txBox="1"/>
          <p:nvPr/>
        </p:nvSpPr>
        <p:spPr bwMode="auto">
          <a:xfrm rot="0" flipH="0" flipV="0">
            <a:off x="6095999" y="2476499"/>
            <a:ext cx="4468182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2. Pozíció (tisztek, gyalogok)</a:t>
            </a:r>
            <a:endParaRPr/>
          </a:p>
        </p:txBody>
      </p:sp>
      <p:sp>
        <p:nvSpPr>
          <p:cNvPr id="965568782" name=""/>
          <p:cNvSpPr txBox="1"/>
          <p:nvPr/>
        </p:nvSpPr>
        <p:spPr bwMode="auto">
          <a:xfrm rot="0" flipH="0" flipV="0">
            <a:off x="6095999" y="3108780"/>
            <a:ext cx="4662565" cy="3383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3. Anyag</a:t>
            </a:r>
            <a:endParaRPr/>
          </a:p>
          <a:p>
            <a:pPr>
              <a:defRPr/>
            </a:pPr>
            <a:r>
              <a:rPr/>
              <a:t>könnyűtiszt=3gyalog</a:t>
            </a:r>
            <a:endParaRPr/>
          </a:p>
          <a:p>
            <a:pPr>
              <a:defRPr/>
            </a:pPr>
            <a:r>
              <a:rPr/>
              <a:t>vezér=3könnyűtiszt</a:t>
            </a:r>
            <a:endParaRPr/>
          </a:p>
          <a:p>
            <a:pPr>
              <a:defRPr/>
            </a:pPr>
            <a:r>
              <a:rPr/>
              <a:t>vezér=2bástya</a:t>
            </a:r>
            <a:endParaRPr/>
          </a:p>
          <a:p>
            <a:pPr>
              <a:defRPr/>
            </a:pPr>
            <a:r>
              <a:rPr/>
              <a:t>vezér=8gyalog</a:t>
            </a:r>
            <a:endParaRPr/>
          </a:p>
          <a:p>
            <a:pPr>
              <a:defRPr/>
            </a:pPr>
            <a:r>
              <a:rPr/>
              <a:t>Általánosan:</a:t>
            </a:r>
            <a:endParaRPr/>
          </a:p>
          <a:p>
            <a:pPr>
              <a:defRPr/>
            </a:pPr>
            <a:r>
              <a:rPr lang="hu-H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Gyalog = 1</a:t>
            </a:r>
            <a:endParaRPr lang="hu-HU" sz="18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hu-H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Huszár = 3</a:t>
            </a:r>
            <a:endParaRPr lang="hu-HU" sz="18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hu-H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Futó = 3</a:t>
            </a:r>
            <a:endParaRPr lang="hu-HU" sz="18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hu-H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Bástya = 5</a:t>
            </a:r>
            <a:endParaRPr lang="hu-HU" sz="18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hu-HU" sz="1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Vezér = 9</a:t>
            </a:r>
            <a:endParaRPr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40894344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2498083" y="0"/>
            <a:ext cx="7204278" cy="6858000"/>
          </a:xfrm>
          <a:prstGeom prst="rect">
            <a:avLst/>
          </a:prstGeom>
        </p:spPr>
      </p:pic>
      <p:sp>
        <p:nvSpPr>
          <p:cNvPr id="1822382287" name="Tit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88620785" name="Tartalom helye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1550269301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2498083" y="0"/>
            <a:ext cx="7187386" cy="6858000"/>
          </a:xfrm>
          <a:prstGeom prst="rect">
            <a:avLst/>
          </a:prstGeom>
        </p:spPr>
      </p:pic>
      <p:pic>
        <p:nvPicPr>
          <p:cNvPr id="444746935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498083" y="0"/>
            <a:ext cx="7195832" cy="6858000"/>
          </a:xfrm>
          <a:prstGeom prst="rect">
            <a:avLst/>
          </a:prstGeom>
        </p:spPr>
      </p:pic>
      <p:pic>
        <p:nvPicPr>
          <p:cNvPr id="1804298868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2498498" y="0"/>
            <a:ext cx="7195002" cy="6858000"/>
          </a:xfrm>
          <a:prstGeom prst="rect">
            <a:avLst/>
          </a:prstGeom>
        </p:spPr>
      </p:pic>
      <p:pic>
        <p:nvPicPr>
          <p:cNvPr id="1996161394" name="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2476734" y="0"/>
            <a:ext cx="7238530" cy="6858000"/>
          </a:xfrm>
          <a:prstGeom prst="rect">
            <a:avLst/>
          </a:prstGeom>
        </p:spPr>
      </p:pic>
      <p:pic>
        <p:nvPicPr>
          <p:cNvPr id="1508582474" name="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2479808" y="0"/>
            <a:ext cx="7232382" cy="6858000"/>
          </a:xfrm>
          <a:prstGeom prst="rect">
            <a:avLst/>
          </a:prstGeom>
        </p:spPr>
      </p:pic>
      <p:pic>
        <p:nvPicPr>
          <p:cNvPr id="1855196315" name="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2480272" y="0"/>
            <a:ext cx="7231455" cy="6858000"/>
          </a:xfrm>
          <a:prstGeom prst="rect">
            <a:avLst/>
          </a:prstGeom>
        </p:spPr>
      </p:pic>
      <p:pic>
        <p:nvPicPr>
          <p:cNvPr id="395938638" name="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2480272" y="0"/>
            <a:ext cx="7231455" cy="6858000"/>
          </a:xfrm>
          <a:prstGeom prst="rect">
            <a:avLst/>
          </a:prstGeom>
        </p:spPr>
      </p:pic>
      <p:pic>
        <p:nvPicPr>
          <p:cNvPr id="448664213" name=""/>
          <p:cNvPicPr>
            <a:picLocks noChangeAspect="1"/>
          </p:cNvPicPr>
          <p:nvPr/>
        </p:nvPicPr>
        <p:blipFill rotWithShape="1">
          <a:blip r:embed="rId11"/>
          <a:stretch/>
        </p:blipFill>
        <p:spPr bwMode="auto">
          <a:xfrm>
            <a:off x="2515162" y="0"/>
            <a:ext cx="7161675" cy="6858000"/>
          </a:xfrm>
          <a:prstGeom prst="rect">
            <a:avLst/>
          </a:prstGeom>
        </p:spPr>
      </p:pic>
      <p:pic>
        <p:nvPicPr>
          <p:cNvPr id="2144881900" name=""/>
          <p:cNvPicPr>
            <a:picLocks noChangeAspect="1"/>
          </p:cNvPicPr>
          <p:nvPr/>
        </p:nvPicPr>
        <p:blipFill rotWithShape="1">
          <a:blip r:embed="rId12"/>
          <a:stretch/>
        </p:blipFill>
        <p:spPr bwMode="auto">
          <a:xfrm>
            <a:off x="2494073" y="0"/>
            <a:ext cx="7203852" cy="6858000"/>
          </a:xfrm>
          <a:prstGeom prst="rect">
            <a:avLst/>
          </a:prstGeom>
        </p:spPr>
      </p:pic>
      <p:pic>
        <p:nvPicPr>
          <p:cNvPr id="5827273" name=""/>
          <p:cNvPicPr>
            <a:picLocks noChangeAspect="1"/>
          </p:cNvPicPr>
          <p:nvPr/>
        </p:nvPicPr>
        <p:blipFill rotWithShape="1">
          <a:blip r:embed="rId13"/>
          <a:stretch/>
        </p:blipFill>
        <p:spPr bwMode="auto">
          <a:xfrm>
            <a:off x="2506529" y="0"/>
            <a:ext cx="7178940" cy="6858000"/>
          </a:xfrm>
          <a:prstGeom prst="rect">
            <a:avLst/>
          </a:prstGeom>
        </p:spPr>
      </p:pic>
      <p:pic>
        <p:nvPicPr>
          <p:cNvPr id="709741024" name=""/>
          <p:cNvPicPr>
            <a:picLocks noChangeAspect="1"/>
          </p:cNvPicPr>
          <p:nvPr/>
        </p:nvPicPr>
        <p:blipFill rotWithShape="1">
          <a:blip r:embed="rId14"/>
          <a:stretch/>
        </p:blipFill>
        <p:spPr bwMode="auto">
          <a:xfrm>
            <a:off x="2480733" y="0"/>
            <a:ext cx="7230533" cy="6858000"/>
          </a:xfrm>
          <a:prstGeom prst="rect">
            <a:avLst/>
          </a:prstGeom>
        </p:spPr>
      </p:pic>
      <p:pic>
        <p:nvPicPr>
          <p:cNvPr id="1615970129" name=""/>
          <p:cNvPicPr>
            <a:picLocks noChangeAspect="1"/>
          </p:cNvPicPr>
          <p:nvPr/>
        </p:nvPicPr>
        <p:blipFill rotWithShape="1">
          <a:blip r:embed="rId15"/>
          <a:stretch/>
        </p:blipFill>
        <p:spPr bwMode="auto">
          <a:xfrm>
            <a:off x="2484515" y="0"/>
            <a:ext cx="7222967" cy="6858000"/>
          </a:xfrm>
          <a:prstGeom prst="rect">
            <a:avLst/>
          </a:prstGeom>
        </p:spPr>
      </p:pic>
      <p:pic>
        <p:nvPicPr>
          <p:cNvPr id="384469760" name=""/>
          <p:cNvPicPr>
            <a:picLocks noChangeAspect="1"/>
          </p:cNvPicPr>
          <p:nvPr/>
        </p:nvPicPr>
        <p:blipFill rotWithShape="1">
          <a:blip r:embed="rId16"/>
          <a:stretch/>
        </p:blipFill>
        <p:spPr bwMode="auto">
          <a:xfrm>
            <a:off x="2440958" y="0"/>
            <a:ext cx="7310081" cy="6858000"/>
          </a:xfrm>
          <a:prstGeom prst="rect">
            <a:avLst/>
          </a:prstGeom>
        </p:spPr>
      </p:pic>
      <p:pic>
        <p:nvPicPr>
          <p:cNvPr id="224175070" name=""/>
          <p:cNvPicPr>
            <a:picLocks noChangeAspect="1"/>
          </p:cNvPicPr>
          <p:nvPr/>
        </p:nvPicPr>
        <p:blipFill rotWithShape="1">
          <a:blip r:embed="rId17"/>
          <a:stretch/>
        </p:blipFill>
        <p:spPr bwMode="auto">
          <a:xfrm>
            <a:off x="2485638" y="0"/>
            <a:ext cx="7220723" cy="6858000"/>
          </a:xfrm>
          <a:prstGeom prst="rect">
            <a:avLst/>
          </a:prstGeom>
        </p:spPr>
      </p:pic>
      <p:pic>
        <p:nvPicPr>
          <p:cNvPr id="1912355809" name=""/>
          <p:cNvPicPr>
            <a:picLocks noChangeAspect="1"/>
          </p:cNvPicPr>
          <p:nvPr/>
        </p:nvPicPr>
        <p:blipFill rotWithShape="1">
          <a:blip r:embed="rId18"/>
          <a:stretch/>
        </p:blipFill>
        <p:spPr bwMode="auto">
          <a:xfrm>
            <a:off x="2472266" y="0"/>
            <a:ext cx="7247466" cy="6858000"/>
          </a:xfrm>
          <a:prstGeom prst="rect">
            <a:avLst/>
          </a:prstGeom>
        </p:spPr>
      </p:pic>
      <p:pic>
        <p:nvPicPr>
          <p:cNvPr id="325909446" name=""/>
          <p:cNvPicPr>
            <a:picLocks noChangeAspect="1"/>
          </p:cNvPicPr>
          <p:nvPr/>
        </p:nvPicPr>
        <p:blipFill rotWithShape="1">
          <a:blip r:embed="rId19"/>
          <a:stretch/>
        </p:blipFill>
        <p:spPr bwMode="auto">
          <a:xfrm>
            <a:off x="2451099" y="0"/>
            <a:ext cx="7289799" cy="6858000"/>
          </a:xfrm>
          <a:prstGeom prst="rect">
            <a:avLst/>
          </a:prstGeom>
        </p:spPr>
      </p:pic>
      <p:pic>
        <p:nvPicPr>
          <p:cNvPr id="1730666265" name=""/>
          <p:cNvPicPr>
            <a:picLocks noChangeAspect="1"/>
          </p:cNvPicPr>
          <p:nvPr/>
        </p:nvPicPr>
        <p:blipFill rotWithShape="1">
          <a:blip r:embed="rId20"/>
          <a:stretch/>
        </p:blipFill>
        <p:spPr bwMode="auto">
          <a:xfrm>
            <a:off x="2484966" y="0"/>
            <a:ext cx="7222066" cy="6858000"/>
          </a:xfrm>
          <a:prstGeom prst="rect">
            <a:avLst/>
          </a:prstGeom>
        </p:spPr>
      </p:pic>
      <p:pic>
        <p:nvPicPr>
          <p:cNvPr id="212302371" name=""/>
          <p:cNvPicPr>
            <a:picLocks noChangeAspect="1"/>
          </p:cNvPicPr>
          <p:nvPr/>
        </p:nvPicPr>
        <p:blipFill rotWithShape="1">
          <a:blip r:embed="rId21"/>
          <a:stretch/>
        </p:blipFill>
        <p:spPr bwMode="auto">
          <a:xfrm>
            <a:off x="2467540" y="0"/>
            <a:ext cx="7256918" cy="6858000"/>
          </a:xfrm>
          <a:prstGeom prst="rect">
            <a:avLst/>
          </a:prstGeom>
        </p:spPr>
      </p:pic>
      <p:pic>
        <p:nvPicPr>
          <p:cNvPr id="432247119" name=""/>
          <p:cNvPicPr>
            <a:picLocks noChangeAspect="1"/>
          </p:cNvPicPr>
          <p:nvPr/>
        </p:nvPicPr>
        <p:blipFill rotWithShape="1">
          <a:blip r:embed="rId22"/>
          <a:stretch/>
        </p:blipFill>
        <p:spPr bwMode="auto">
          <a:xfrm>
            <a:off x="2463548" y="0"/>
            <a:ext cx="7264902" cy="6858000"/>
          </a:xfrm>
          <a:prstGeom prst="rect">
            <a:avLst/>
          </a:prstGeom>
        </p:spPr>
      </p:pic>
      <p:pic>
        <p:nvPicPr>
          <p:cNvPr id="330113564" name=""/>
          <p:cNvPicPr>
            <a:picLocks noChangeAspect="1"/>
          </p:cNvPicPr>
          <p:nvPr/>
        </p:nvPicPr>
        <p:blipFill rotWithShape="1">
          <a:blip r:embed="rId23"/>
          <a:stretch/>
        </p:blipFill>
        <p:spPr bwMode="auto">
          <a:xfrm>
            <a:off x="2498705" y="0"/>
            <a:ext cx="7194588" cy="6858000"/>
          </a:xfrm>
          <a:prstGeom prst="rect">
            <a:avLst/>
          </a:prstGeom>
        </p:spPr>
      </p:pic>
      <p:pic>
        <p:nvPicPr>
          <p:cNvPr id="438266556" name=""/>
          <p:cNvPicPr>
            <a:picLocks noChangeAspect="1"/>
          </p:cNvPicPr>
          <p:nvPr/>
        </p:nvPicPr>
        <p:blipFill rotWithShape="1">
          <a:blip r:embed="rId24"/>
          <a:stretch/>
        </p:blipFill>
        <p:spPr bwMode="auto">
          <a:xfrm>
            <a:off x="2458795" y="0"/>
            <a:ext cx="7274408" cy="6858000"/>
          </a:xfrm>
          <a:prstGeom prst="rect">
            <a:avLst/>
          </a:prstGeom>
        </p:spPr>
      </p:pic>
      <p:pic>
        <p:nvPicPr>
          <p:cNvPr id="1055591124" name=""/>
          <p:cNvPicPr>
            <a:picLocks noChangeAspect="1"/>
          </p:cNvPicPr>
          <p:nvPr/>
        </p:nvPicPr>
        <p:blipFill rotWithShape="1">
          <a:blip r:embed="rId25"/>
          <a:stretch/>
        </p:blipFill>
        <p:spPr bwMode="auto">
          <a:xfrm>
            <a:off x="2479576" y="0"/>
            <a:ext cx="7232847" cy="6858000"/>
          </a:xfrm>
          <a:prstGeom prst="rect">
            <a:avLst/>
          </a:prstGeom>
        </p:spPr>
      </p:pic>
      <p:pic>
        <p:nvPicPr>
          <p:cNvPr id="1048702276" name=""/>
          <p:cNvPicPr>
            <a:picLocks noChangeAspect="1"/>
          </p:cNvPicPr>
          <p:nvPr/>
        </p:nvPicPr>
        <p:blipFill rotWithShape="1">
          <a:blip r:embed="rId26"/>
          <a:stretch/>
        </p:blipFill>
        <p:spPr bwMode="auto">
          <a:xfrm>
            <a:off x="2463296" y="0"/>
            <a:ext cx="7265405" cy="6858000"/>
          </a:xfrm>
          <a:prstGeom prst="rect">
            <a:avLst/>
          </a:prstGeom>
        </p:spPr>
      </p:pic>
      <p:pic>
        <p:nvPicPr>
          <p:cNvPr id="492570155" name=""/>
          <p:cNvPicPr>
            <a:picLocks noChangeAspect="1"/>
          </p:cNvPicPr>
          <p:nvPr/>
        </p:nvPicPr>
        <p:blipFill rotWithShape="1">
          <a:blip r:embed="rId27"/>
          <a:stretch/>
        </p:blipFill>
        <p:spPr bwMode="auto">
          <a:xfrm>
            <a:off x="2484966" y="0"/>
            <a:ext cx="7222066" cy="6858000"/>
          </a:xfrm>
          <a:prstGeom prst="rect">
            <a:avLst/>
          </a:prstGeom>
        </p:spPr>
      </p:pic>
      <p:pic>
        <p:nvPicPr>
          <p:cNvPr id="1881442223" name=""/>
          <p:cNvPicPr>
            <a:picLocks noChangeAspect="1"/>
          </p:cNvPicPr>
          <p:nvPr/>
        </p:nvPicPr>
        <p:blipFill rotWithShape="1">
          <a:blip r:embed="rId28"/>
          <a:stretch/>
        </p:blipFill>
        <p:spPr bwMode="auto">
          <a:xfrm>
            <a:off x="2450028" y="0"/>
            <a:ext cx="7291942" cy="6858000"/>
          </a:xfrm>
          <a:prstGeom prst="rect">
            <a:avLst/>
          </a:prstGeom>
        </p:spPr>
      </p:pic>
      <p:pic>
        <p:nvPicPr>
          <p:cNvPr id="725042153" name=""/>
          <p:cNvPicPr>
            <a:picLocks noChangeAspect="1"/>
          </p:cNvPicPr>
          <p:nvPr/>
        </p:nvPicPr>
        <p:blipFill rotWithShape="1">
          <a:blip r:embed="rId29"/>
          <a:stretch/>
        </p:blipFill>
        <p:spPr bwMode="auto">
          <a:xfrm>
            <a:off x="2463799" y="0"/>
            <a:ext cx="7264399" cy="6858000"/>
          </a:xfrm>
          <a:prstGeom prst="rect">
            <a:avLst/>
          </a:prstGeom>
        </p:spPr>
      </p:pic>
      <p:pic>
        <p:nvPicPr>
          <p:cNvPr id="333322170" name=""/>
          <p:cNvPicPr>
            <a:picLocks noChangeAspect="1"/>
          </p:cNvPicPr>
          <p:nvPr/>
        </p:nvPicPr>
        <p:blipFill rotWithShape="1">
          <a:blip r:embed="rId30"/>
          <a:stretch/>
        </p:blipFill>
        <p:spPr bwMode="auto">
          <a:xfrm>
            <a:off x="2502103" y="0"/>
            <a:ext cx="7187792" cy="6858000"/>
          </a:xfrm>
          <a:prstGeom prst="rect">
            <a:avLst/>
          </a:prstGeom>
        </p:spPr>
      </p:pic>
      <p:pic>
        <p:nvPicPr>
          <p:cNvPr id="1387867358" name=""/>
          <p:cNvPicPr>
            <a:picLocks noChangeAspect="1"/>
          </p:cNvPicPr>
          <p:nvPr/>
        </p:nvPicPr>
        <p:blipFill rotWithShape="1">
          <a:blip r:embed="rId31"/>
          <a:stretch/>
        </p:blipFill>
        <p:spPr bwMode="auto">
          <a:xfrm>
            <a:off x="2467540" y="0"/>
            <a:ext cx="7256918" cy="6858000"/>
          </a:xfrm>
          <a:prstGeom prst="rect">
            <a:avLst/>
          </a:prstGeom>
        </p:spPr>
      </p:pic>
      <p:pic>
        <p:nvPicPr>
          <p:cNvPr id="2037226131" name=""/>
          <p:cNvPicPr>
            <a:picLocks noChangeAspect="1"/>
          </p:cNvPicPr>
          <p:nvPr/>
        </p:nvPicPr>
        <p:blipFill rotWithShape="1">
          <a:blip r:embed="rId32"/>
          <a:stretch/>
        </p:blipFill>
        <p:spPr bwMode="auto">
          <a:xfrm>
            <a:off x="2493433" y="0"/>
            <a:ext cx="7205133" cy="6858000"/>
          </a:xfrm>
          <a:prstGeom prst="rect">
            <a:avLst/>
          </a:prstGeom>
        </p:spPr>
      </p:pic>
      <p:pic>
        <p:nvPicPr>
          <p:cNvPr id="1957529741" name=""/>
          <p:cNvPicPr>
            <a:picLocks noChangeAspect="1"/>
          </p:cNvPicPr>
          <p:nvPr/>
        </p:nvPicPr>
        <p:blipFill rotWithShape="1">
          <a:blip r:embed="rId33"/>
          <a:stretch/>
        </p:blipFill>
        <p:spPr bwMode="auto">
          <a:xfrm>
            <a:off x="2479808" y="0"/>
            <a:ext cx="7232382" cy="6858000"/>
          </a:xfrm>
          <a:prstGeom prst="rect">
            <a:avLst/>
          </a:prstGeom>
        </p:spPr>
      </p:pic>
      <p:pic>
        <p:nvPicPr>
          <p:cNvPr id="1248075622" name=""/>
          <p:cNvPicPr>
            <a:picLocks noChangeAspect="1"/>
          </p:cNvPicPr>
          <p:nvPr/>
        </p:nvPicPr>
        <p:blipFill rotWithShape="1">
          <a:blip r:embed="rId34"/>
          <a:stretch/>
        </p:blipFill>
        <p:spPr bwMode="auto">
          <a:xfrm>
            <a:off x="2505934" y="0"/>
            <a:ext cx="7180130" cy="6858000"/>
          </a:xfrm>
          <a:prstGeom prst="rect">
            <a:avLst/>
          </a:prstGeom>
        </p:spPr>
      </p:pic>
      <p:pic>
        <p:nvPicPr>
          <p:cNvPr id="141050371" name=""/>
          <p:cNvPicPr>
            <a:picLocks noChangeAspect="1"/>
          </p:cNvPicPr>
          <p:nvPr/>
        </p:nvPicPr>
        <p:blipFill rotWithShape="1">
          <a:blip r:embed="rId35"/>
          <a:stretch/>
        </p:blipFill>
        <p:spPr bwMode="auto">
          <a:xfrm>
            <a:off x="2448946" y="0"/>
            <a:ext cx="7294106" cy="6857999"/>
          </a:xfrm>
          <a:prstGeom prst="rect">
            <a:avLst/>
          </a:prstGeom>
        </p:spPr>
      </p:pic>
      <p:pic>
        <p:nvPicPr>
          <p:cNvPr id="1786518305" name=""/>
          <p:cNvPicPr>
            <a:picLocks noChangeAspect="1"/>
          </p:cNvPicPr>
          <p:nvPr/>
        </p:nvPicPr>
        <p:blipFill rotWithShape="1">
          <a:blip r:embed="rId36"/>
          <a:stretch/>
        </p:blipFill>
        <p:spPr bwMode="auto">
          <a:xfrm>
            <a:off x="2453753" y="0"/>
            <a:ext cx="7284492" cy="6858000"/>
          </a:xfrm>
          <a:prstGeom prst="rect">
            <a:avLst/>
          </a:prstGeom>
        </p:spPr>
      </p:pic>
      <p:pic>
        <p:nvPicPr>
          <p:cNvPr id="1357029924" name=""/>
          <p:cNvPicPr>
            <a:picLocks noChangeAspect="1"/>
          </p:cNvPicPr>
          <p:nvPr/>
        </p:nvPicPr>
        <p:blipFill rotWithShape="1">
          <a:blip r:embed="rId37"/>
          <a:stretch/>
        </p:blipFill>
        <p:spPr bwMode="auto">
          <a:xfrm>
            <a:off x="2488759" y="0"/>
            <a:ext cx="7214479" cy="6858000"/>
          </a:xfrm>
          <a:prstGeom prst="rect">
            <a:avLst/>
          </a:prstGeom>
        </p:spPr>
      </p:pic>
      <p:pic>
        <p:nvPicPr>
          <p:cNvPr id="534804319" name=""/>
          <p:cNvPicPr>
            <a:picLocks noChangeAspect="1"/>
          </p:cNvPicPr>
          <p:nvPr/>
        </p:nvPicPr>
        <p:blipFill rotWithShape="1">
          <a:blip r:embed="rId38"/>
          <a:stretch/>
        </p:blipFill>
        <p:spPr bwMode="auto">
          <a:xfrm>
            <a:off x="2497457" y="0"/>
            <a:ext cx="7197085" cy="6858000"/>
          </a:xfrm>
          <a:prstGeom prst="rect">
            <a:avLst/>
          </a:prstGeom>
        </p:spPr>
      </p:pic>
      <p:pic>
        <p:nvPicPr>
          <p:cNvPr id="1953697283" name=""/>
          <p:cNvPicPr>
            <a:picLocks noChangeAspect="1"/>
          </p:cNvPicPr>
          <p:nvPr/>
        </p:nvPicPr>
        <p:blipFill rotWithShape="1">
          <a:blip r:embed="rId39"/>
          <a:stretch/>
        </p:blipFill>
        <p:spPr bwMode="auto">
          <a:xfrm>
            <a:off x="2457758" y="0"/>
            <a:ext cx="7276483" cy="6858000"/>
          </a:xfrm>
          <a:prstGeom prst="rect">
            <a:avLst/>
          </a:prstGeom>
        </p:spPr>
      </p:pic>
      <p:pic>
        <p:nvPicPr>
          <p:cNvPr id="146739729" name=""/>
          <p:cNvPicPr>
            <a:picLocks noChangeAspect="1"/>
          </p:cNvPicPr>
          <p:nvPr/>
        </p:nvPicPr>
        <p:blipFill rotWithShape="1">
          <a:blip r:embed="rId40"/>
          <a:stretch/>
        </p:blipFill>
        <p:spPr bwMode="auto">
          <a:xfrm>
            <a:off x="2484515" y="0"/>
            <a:ext cx="7222967" cy="6858000"/>
          </a:xfrm>
          <a:prstGeom prst="rect">
            <a:avLst/>
          </a:prstGeom>
        </p:spPr>
      </p:pic>
      <p:pic>
        <p:nvPicPr>
          <p:cNvPr id="1481895819" name=""/>
          <p:cNvPicPr>
            <a:picLocks noChangeAspect="1"/>
          </p:cNvPicPr>
          <p:nvPr/>
        </p:nvPicPr>
        <p:blipFill rotWithShape="1">
          <a:blip r:embed="rId41"/>
          <a:stretch/>
        </p:blipFill>
        <p:spPr bwMode="auto">
          <a:xfrm>
            <a:off x="2476499" y="0"/>
            <a:ext cx="7238999" cy="6858000"/>
          </a:xfrm>
          <a:prstGeom prst="rect">
            <a:avLst/>
          </a:prstGeom>
        </p:spPr>
      </p:pic>
      <p:pic>
        <p:nvPicPr>
          <p:cNvPr id="680944862" name=""/>
          <p:cNvPicPr>
            <a:picLocks noChangeAspect="1"/>
          </p:cNvPicPr>
          <p:nvPr/>
        </p:nvPicPr>
        <p:blipFill rotWithShape="1">
          <a:blip r:embed="rId42"/>
          <a:stretch/>
        </p:blipFill>
        <p:spPr bwMode="auto">
          <a:xfrm>
            <a:off x="2484741" y="0"/>
            <a:ext cx="7222516" cy="6858000"/>
          </a:xfrm>
          <a:prstGeom prst="rect">
            <a:avLst/>
          </a:prstGeom>
        </p:spPr>
      </p:pic>
      <p:pic>
        <p:nvPicPr>
          <p:cNvPr id="28661247" name=""/>
          <p:cNvPicPr>
            <a:picLocks noChangeAspect="1"/>
          </p:cNvPicPr>
          <p:nvPr/>
        </p:nvPicPr>
        <p:blipFill rotWithShape="1">
          <a:blip r:embed="rId43"/>
          <a:stretch/>
        </p:blipFill>
        <p:spPr bwMode="auto">
          <a:xfrm>
            <a:off x="2489419" y="0"/>
            <a:ext cx="7213161" cy="6858000"/>
          </a:xfrm>
          <a:prstGeom prst="rect">
            <a:avLst/>
          </a:prstGeom>
        </p:spPr>
      </p:pic>
      <p:pic>
        <p:nvPicPr>
          <p:cNvPr id="328136064" name=""/>
          <p:cNvPicPr>
            <a:picLocks noChangeAspect="1"/>
          </p:cNvPicPr>
          <p:nvPr/>
        </p:nvPicPr>
        <p:blipFill rotWithShape="1">
          <a:blip r:embed="rId44"/>
          <a:stretch/>
        </p:blipFill>
        <p:spPr bwMode="auto">
          <a:xfrm>
            <a:off x="2492787" y="0"/>
            <a:ext cx="7206423" cy="6858000"/>
          </a:xfrm>
          <a:prstGeom prst="rect">
            <a:avLst/>
          </a:prstGeom>
        </p:spPr>
      </p:pic>
      <p:pic>
        <p:nvPicPr>
          <p:cNvPr id="628061780" name=""/>
          <p:cNvPicPr>
            <a:picLocks noChangeAspect="1"/>
          </p:cNvPicPr>
          <p:nvPr/>
        </p:nvPicPr>
        <p:blipFill rotWithShape="1">
          <a:blip r:embed="rId45"/>
          <a:stretch/>
        </p:blipFill>
        <p:spPr bwMode="auto">
          <a:xfrm>
            <a:off x="2480733" y="0"/>
            <a:ext cx="7230533" cy="6858000"/>
          </a:xfrm>
          <a:prstGeom prst="rect">
            <a:avLst/>
          </a:prstGeom>
        </p:spPr>
      </p:pic>
      <p:pic>
        <p:nvPicPr>
          <p:cNvPr id="1024919606" name=""/>
          <p:cNvPicPr>
            <a:picLocks noChangeAspect="1"/>
          </p:cNvPicPr>
          <p:nvPr/>
        </p:nvPicPr>
        <p:blipFill rotWithShape="1">
          <a:blip r:embed="rId46"/>
          <a:stretch/>
        </p:blipFill>
        <p:spPr bwMode="auto">
          <a:xfrm>
            <a:off x="2499322" y="0"/>
            <a:ext cx="7193354" cy="6858000"/>
          </a:xfrm>
          <a:prstGeom prst="rect">
            <a:avLst/>
          </a:prstGeom>
        </p:spPr>
      </p:pic>
      <p:pic>
        <p:nvPicPr>
          <p:cNvPr id="1089692562" name=""/>
          <p:cNvPicPr>
            <a:picLocks noChangeAspect="1"/>
          </p:cNvPicPr>
          <p:nvPr/>
        </p:nvPicPr>
        <p:blipFill rotWithShape="1">
          <a:blip r:embed="rId47"/>
          <a:stretch/>
        </p:blipFill>
        <p:spPr bwMode="auto">
          <a:xfrm>
            <a:off x="2493218" y="0"/>
            <a:ext cx="7205562" cy="6858000"/>
          </a:xfrm>
          <a:prstGeom prst="rect">
            <a:avLst/>
          </a:prstGeom>
        </p:spPr>
      </p:pic>
      <p:pic>
        <p:nvPicPr>
          <p:cNvPr id="572278112" name=""/>
          <p:cNvPicPr>
            <a:picLocks noChangeAspect="1"/>
          </p:cNvPicPr>
          <p:nvPr/>
        </p:nvPicPr>
        <p:blipFill rotWithShape="1">
          <a:blip r:embed="rId48"/>
          <a:stretch/>
        </p:blipFill>
        <p:spPr bwMode="auto">
          <a:xfrm>
            <a:off x="2493433" y="0"/>
            <a:ext cx="7205133" cy="6858000"/>
          </a:xfrm>
          <a:prstGeom prst="rect">
            <a:avLst/>
          </a:prstGeom>
        </p:spPr>
      </p:pic>
      <p:pic>
        <p:nvPicPr>
          <p:cNvPr id="25351994" name=""/>
          <p:cNvPicPr>
            <a:picLocks noChangeAspect="1"/>
          </p:cNvPicPr>
          <p:nvPr/>
        </p:nvPicPr>
        <p:blipFill rotWithShape="1">
          <a:blip r:embed="rId49"/>
          <a:stretch/>
        </p:blipFill>
        <p:spPr bwMode="auto">
          <a:xfrm>
            <a:off x="2493647" y="0"/>
            <a:ext cx="7204705" cy="6858000"/>
          </a:xfrm>
          <a:prstGeom prst="rect">
            <a:avLst/>
          </a:prstGeom>
        </p:spPr>
      </p:pic>
      <p:pic>
        <p:nvPicPr>
          <p:cNvPr id="1473121554" name=""/>
          <p:cNvPicPr>
            <a:picLocks noChangeAspect="1"/>
          </p:cNvPicPr>
          <p:nvPr/>
        </p:nvPicPr>
        <p:blipFill rotWithShape="1">
          <a:blip r:embed="rId50"/>
          <a:stretch/>
        </p:blipFill>
        <p:spPr bwMode="auto">
          <a:xfrm>
            <a:off x="2479576" y="0"/>
            <a:ext cx="7232847" cy="6858000"/>
          </a:xfrm>
          <a:prstGeom prst="rect">
            <a:avLst/>
          </a:prstGeom>
        </p:spPr>
      </p:pic>
      <p:pic>
        <p:nvPicPr>
          <p:cNvPr id="946266112" name=""/>
          <p:cNvPicPr>
            <a:picLocks noChangeAspect="1"/>
          </p:cNvPicPr>
          <p:nvPr/>
        </p:nvPicPr>
        <p:blipFill rotWithShape="1">
          <a:blip r:embed="rId51"/>
          <a:stretch/>
        </p:blipFill>
        <p:spPr bwMode="auto">
          <a:xfrm>
            <a:off x="2496826" y="0"/>
            <a:ext cx="7198347" cy="6858000"/>
          </a:xfrm>
          <a:prstGeom prst="rect">
            <a:avLst/>
          </a:prstGeom>
        </p:spPr>
      </p:pic>
      <p:pic>
        <p:nvPicPr>
          <p:cNvPr id="1620170378" name=""/>
          <p:cNvPicPr>
            <a:picLocks noChangeAspect="1"/>
          </p:cNvPicPr>
          <p:nvPr/>
        </p:nvPicPr>
        <p:blipFill rotWithShape="1">
          <a:blip r:embed="rId52"/>
          <a:stretch/>
        </p:blipFill>
        <p:spPr bwMode="auto">
          <a:xfrm>
            <a:off x="2484289" y="0"/>
            <a:ext cx="7223419" cy="6858000"/>
          </a:xfrm>
          <a:prstGeom prst="rect">
            <a:avLst/>
          </a:prstGeom>
        </p:spPr>
      </p:pic>
      <p:pic>
        <p:nvPicPr>
          <p:cNvPr id="1656086153" name=""/>
          <p:cNvPicPr>
            <a:picLocks noChangeAspect="1"/>
          </p:cNvPicPr>
          <p:nvPr/>
        </p:nvPicPr>
        <p:blipFill rotWithShape="1">
          <a:blip r:embed="rId53"/>
          <a:stretch/>
        </p:blipFill>
        <p:spPr bwMode="auto">
          <a:xfrm>
            <a:off x="2488979" y="0"/>
            <a:ext cx="7214039" cy="6858000"/>
          </a:xfrm>
          <a:prstGeom prst="rect">
            <a:avLst/>
          </a:prstGeom>
        </p:spPr>
      </p:pic>
      <p:pic>
        <p:nvPicPr>
          <p:cNvPr id="2059454061" name=""/>
          <p:cNvPicPr>
            <a:picLocks noChangeAspect="1"/>
          </p:cNvPicPr>
          <p:nvPr/>
        </p:nvPicPr>
        <p:blipFill rotWithShape="1">
          <a:blip r:embed="rId54"/>
          <a:stretch/>
        </p:blipFill>
        <p:spPr bwMode="auto">
          <a:xfrm>
            <a:off x="2529839" y="0"/>
            <a:ext cx="7132319" cy="6857999"/>
          </a:xfrm>
          <a:prstGeom prst="rect">
            <a:avLst/>
          </a:prstGeom>
        </p:spPr>
      </p:pic>
      <p:pic>
        <p:nvPicPr>
          <p:cNvPr id="1047225956" name=""/>
          <p:cNvPicPr>
            <a:picLocks noChangeAspect="1"/>
          </p:cNvPicPr>
          <p:nvPr/>
        </p:nvPicPr>
        <p:blipFill rotWithShape="1">
          <a:blip r:embed="rId55"/>
          <a:stretch/>
        </p:blipFill>
        <p:spPr bwMode="auto">
          <a:xfrm>
            <a:off x="2488538" y="0"/>
            <a:ext cx="7214921" cy="6858000"/>
          </a:xfrm>
          <a:prstGeom prst="rect">
            <a:avLst/>
          </a:prstGeom>
        </p:spPr>
      </p:pic>
      <p:pic>
        <p:nvPicPr>
          <p:cNvPr id="2114582805" name=""/>
          <p:cNvPicPr>
            <a:picLocks noChangeAspect="1"/>
          </p:cNvPicPr>
          <p:nvPr/>
        </p:nvPicPr>
        <p:blipFill rotWithShape="1">
          <a:blip r:embed="rId56"/>
          <a:stretch/>
        </p:blipFill>
        <p:spPr bwMode="auto">
          <a:xfrm>
            <a:off x="2492787" y="0"/>
            <a:ext cx="7206423" cy="6858000"/>
          </a:xfrm>
          <a:prstGeom prst="rect">
            <a:avLst/>
          </a:prstGeom>
        </p:spPr>
      </p:pic>
      <p:pic>
        <p:nvPicPr>
          <p:cNvPr id="989995837" name=""/>
          <p:cNvPicPr>
            <a:picLocks noChangeAspect="1"/>
          </p:cNvPicPr>
          <p:nvPr/>
        </p:nvPicPr>
        <p:blipFill rotWithShape="1">
          <a:blip r:embed="rId57"/>
          <a:stretch/>
        </p:blipFill>
        <p:spPr bwMode="auto">
          <a:xfrm>
            <a:off x="2484289" y="0"/>
            <a:ext cx="7223419" cy="6858000"/>
          </a:xfrm>
          <a:prstGeom prst="rect">
            <a:avLst/>
          </a:prstGeom>
        </p:spPr>
      </p:pic>
      <p:pic>
        <p:nvPicPr>
          <p:cNvPr id="1301726403" name=""/>
          <p:cNvPicPr>
            <a:picLocks noChangeAspect="1"/>
          </p:cNvPicPr>
          <p:nvPr/>
        </p:nvPicPr>
        <p:blipFill rotWithShape="1">
          <a:blip r:embed="rId58"/>
          <a:stretch/>
        </p:blipFill>
        <p:spPr bwMode="auto">
          <a:xfrm>
            <a:off x="2492787" y="0"/>
            <a:ext cx="7206423" cy="6858000"/>
          </a:xfrm>
          <a:prstGeom prst="rect">
            <a:avLst/>
          </a:prstGeom>
        </p:spPr>
      </p:pic>
      <p:pic>
        <p:nvPicPr>
          <p:cNvPr id="544613344" name=""/>
          <p:cNvPicPr>
            <a:picLocks noChangeAspect="1"/>
          </p:cNvPicPr>
          <p:nvPr/>
        </p:nvPicPr>
        <p:blipFill rotWithShape="1">
          <a:blip r:embed="rId59"/>
          <a:stretch/>
        </p:blipFill>
        <p:spPr bwMode="auto">
          <a:xfrm>
            <a:off x="2462791" y="0"/>
            <a:ext cx="7266416" cy="6858000"/>
          </a:xfrm>
          <a:prstGeom prst="rect">
            <a:avLst/>
          </a:prstGeom>
        </p:spPr>
      </p:pic>
      <p:pic>
        <p:nvPicPr>
          <p:cNvPr id="1240207069" name=""/>
          <p:cNvPicPr>
            <a:picLocks noChangeAspect="1"/>
          </p:cNvPicPr>
          <p:nvPr/>
        </p:nvPicPr>
        <p:blipFill rotWithShape="1">
          <a:blip r:embed="rId60"/>
          <a:stretch/>
        </p:blipFill>
        <p:spPr bwMode="auto">
          <a:xfrm>
            <a:off x="2492787" y="0"/>
            <a:ext cx="720642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26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746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29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16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58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196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93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66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488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74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597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46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17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2355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90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6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30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11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66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59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7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1442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4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32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86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22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5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07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5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51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02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804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6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3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895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94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6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36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06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19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69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278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5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12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26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0170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08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45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2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58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99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72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6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207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9379012" name="Tit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90890324" name="Tartalom helye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43919176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2471784" y="0"/>
            <a:ext cx="7248430" cy="6858000"/>
          </a:xfrm>
          <a:prstGeom prst="rect">
            <a:avLst/>
          </a:prstGeom>
        </p:spPr>
      </p:pic>
      <p:pic>
        <p:nvPicPr>
          <p:cNvPr id="2109294262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2492137" y="0"/>
            <a:ext cx="7207723" cy="6858000"/>
          </a:xfrm>
          <a:prstGeom prst="rect">
            <a:avLst/>
          </a:prstGeom>
        </p:spPr>
      </p:pic>
      <p:pic>
        <p:nvPicPr>
          <p:cNvPr id="644241584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465797" y="0"/>
            <a:ext cx="7260404" cy="6858000"/>
          </a:xfrm>
          <a:prstGeom prst="rect">
            <a:avLst/>
          </a:prstGeom>
        </p:spPr>
      </p:pic>
      <p:pic>
        <p:nvPicPr>
          <p:cNvPr id="2031288625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2496190" y="0"/>
            <a:ext cx="7199618" cy="6858000"/>
          </a:xfrm>
          <a:prstGeom prst="rect">
            <a:avLst/>
          </a:prstGeom>
        </p:spPr>
      </p:pic>
      <p:pic>
        <p:nvPicPr>
          <p:cNvPr id="1451932857" name="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2497457" y="0"/>
            <a:ext cx="7197085" cy="6858000"/>
          </a:xfrm>
          <a:prstGeom prst="rect">
            <a:avLst/>
          </a:prstGeom>
        </p:spPr>
      </p:pic>
      <p:pic>
        <p:nvPicPr>
          <p:cNvPr id="901326033" name="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2488759" y="0"/>
            <a:ext cx="7214479" cy="6858000"/>
          </a:xfrm>
          <a:prstGeom prst="rect">
            <a:avLst/>
          </a:prstGeom>
        </p:spPr>
      </p:pic>
      <p:pic>
        <p:nvPicPr>
          <p:cNvPr id="1751111296" name="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2497875" y="0"/>
            <a:ext cx="7196248" cy="6858000"/>
          </a:xfrm>
          <a:prstGeom prst="rect">
            <a:avLst/>
          </a:prstGeom>
        </p:spPr>
      </p:pic>
      <p:pic>
        <p:nvPicPr>
          <p:cNvPr id="1509745094" name="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2475554" y="0"/>
            <a:ext cx="7240890" cy="6858000"/>
          </a:xfrm>
          <a:prstGeom prst="rect">
            <a:avLst/>
          </a:prstGeom>
        </p:spPr>
      </p:pic>
      <p:pic>
        <p:nvPicPr>
          <p:cNvPr id="1448698894" name=""/>
          <p:cNvPicPr>
            <a:picLocks noChangeAspect="1"/>
          </p:cNvPicPr>
          <p:nvPr/>
        </p:nvPicPr>
        <p:blipFill rotWithShape="1">
          <a:blip r:embed="rId11"/>
          <a:stretch/>
        </p:blipFill>
        <p:spPr bwMode="auto">
          <a:xfrm>
            <a:off x="2453753" y="0"/>
            <a:ext cx="7284492" cy="6858000"/>
          </a:xfrm>
          <a:prstGeom prst="rect">
            <a:avLst/>
          </a:prstGeom>
        </p:spPr>
      </p:pic>
      <p:pic>
        <p:nvPicPr>
          <p:cNvPr id="1923527749" name=""/>
          <p:cNvPicPr>
            <a:picLocks noChangeAspect="1"/>
          </p:cNvPicPr>
          <p:nvPr/>
        </p:nvPicPr>
        <p:blipFill rotWithShape="1">
          <a:blip r:embed="rId12"/>
          <a:stretch/>
        </p:blipFill>
        <p:spPr bwMode="auto">
          <a:xfrm>
            <a:off x="2497457" y="0"/>
            <a:ext cx="7197085" cy="6858000"/>
          </a:xfrm>
          <a:prstGeom prst="rect">
            <a:avLst/>
          </a:prstGeom>
        </p:spPr>
      </p:pic>
      <p:pic>
        <p:nvPicPr>
          <p:cNvPr id="721623297" name=""/>
          <p:cNvPicPr>
            <a:picLocks noChangeAspect="1"/>
          </p:cNvPicPr>
          <p:nvPr/>
        </p:nvPicPr>
        <p:blipFill rotWithShape="1">
          <a:blip r:embed="rId13"/>
          <a:stretch/>
        </p:blipFill>
        <p:spPr bwMode="auto">
          <a:xfrm>
            <a:off x="2483835" y="0"/>
            <a:ext cx="7224327" cy="6858000"/>
          </a:xfrm>
          <a:prstGeom prst="rect">
            <a:avLst/>
          </a:prstGeom>
        </p:spPr>
      </p:pic>
      <p:pic>
        <p:nvPicPr>
          <p:cNvPr id="195841761" name=""/>
          <p:cNvPicPr>
            <a:picLocks noChangeAspect="1"/>
          </p:cNvPicPr>
          <p:nvPr/>
        </p:nvPicPr>
        <p:blipFill rotWithShape="1">
          <a:blip r:embed="rId14"/>
          <a:stretch/>
        </p:blipFill>
        <p:spPr bwMode="auto">
          <a:xfrm>
            <a:off x="2459310" y="0"/>
            <a:ext cx="7273379" cy="6858000"/>
          </a:xfrm>
          <a:prstGeom prst="rect">
            <a:avLst/>
          </a:prstGeom>
        </p:spPr>
      </p:pic>
      <p:pic>
        <p:nvPicPr>
          <p:cNvPr id="1323940833" name=""/>
          <p:cNvPicPr>
            <a:picLocks noChangeAspect="1"/>
          </p:cNvPicPr>
          <p:nvPr/>
        </p:nvPicPr>
        <p:blipFill rotWithShape="1">
          <a:blip r:embed="rId15"/>
          <a:stretch/>
        </p:blipFill>
        <p:spPr bwMode="auto">
          <a:xfrm>
            <a:off x="2484966" y="0"/>
            <a:ext cx="7222066" cy="6858000"/>
          </a:xfrm>
          <a:prstGeom prst="rect">
            <a:avLst/>
          </a:prstGeom>
        </p:spPr>
      </p:pic>
      <p:pic>
        <p:nvPicPr>
          <p:cNvPr id="2066548199" name=""/>
          <p:cNvPicPr>
            <a:picLocks noChangeAspect="1"/>
          </p:cNvPicPr>
          <p:nvPr/>
        </p:nvPicPr>
        <p:blipFill rotWithShape="1">
          <a:blip r:embed="rId16"/>
          <a:stretch/>
        </p:blipFill>
        <p:spPr bwMode="auto">
          <a:xfrm>
            <a:off x="2523597" y="0"/>
            <a:ext cx="7144804" cy="6858000"/>
          </a:xfrm>
          <a:prstGeom prst="rect">
            <a:avLst/>
          </a:prstGeom>
        </p:spPr>
      </p:pic>
      <p:pic>
        <p:nvPicPr>
          <p:cNvPr id="1124422359" name=""/>
          <p:cNvPicPr>
            <a:picLocks noChangeAspect="1"/>
          </p:cNvPicPr>
          <p:nvPr/>
        </p:nvPicPr>
        <p:blipFill rotWithShape="1">
          <a:blip r:embed="rId17"/>
          <a:stretch/>
        </p:blipFill>
        <p:spPr bwMode="auto">
          <a:xfrm>
            <a:off x="2493218" y="0"/>
            <a:ext cx="7205562" cy="6858000"/>
          </a:xfrm>
          <a:prstGeom prst="rect">
            <a:avLst/>
          </a:prstGeom>
        </p:spPr>
      </p:pic>
      <p:pic>
        <p:nvPicPr>
          <p:cNvPr id="882864349" name=""/>
          <p:cNvPicPr>
            <a:picLocks noChangeAspect="1"/>
          </p:cNvPicPr>
          <p:nvPr/>
        </p:nvPicPr>
        <p:blipFill rotWithShape="1">
          <a:blip r:embed="rId18"/>
          <a:stretch/>
        </p:blipFill>
        <p:spPr bwMode="auto">
          <a:xfrm>
            <a:off x="2492787" y="0"/>
            <a:ext cx="7206423" cy="6858000"/>
          </a:xfrm>
          <a:prstGeom prst="rect">
            <a:avLst/>
          </a:prstGeom>
        </p:spPr>
      </p:pic>
      <p:pic>
        <p:nvPicPr>
          <p:cNvPr id="1741925660" name=""/>
          <p:cNvPicPr>
            <a:picLocks noChangeAspect="1"/>
          </p:cNvPicPr>
          <p:nvPr/>
        </p:nvPicPr>
        <p:blipFill rotWithShape="1">
          <a:blip r:embed="rId19"/>
          <a:stretch/>
        </p:blipFill>
        <p:spPr bwMode="auto">
          <a:xfrm>
            <a:off x="2501899" y="0"/>
            <a:ext cx="7188199" cy="6858000"/>
          </a:xfrm>
          <a:prstGeom prst="rect">
            <a:avLst/>
          </a:prstGeom>
        </p:spPr>
      </p:pic>
      <p:pic>
        <p:nvPicPr>
          <p:cNvPr id="652090930" name=""/>
          <p:cNvPicPr>
            <a:picLocks noChangeAspect="1"/>
          </p:cNvPicPr>
          <p:nvPr/>
        </p:nvPicPr>
        <p:blipFill rotWithShape="1">
          <a:blip r:embed="rId20"/>
          <a:stretch/>
        </p:blipFill>
        <p:spPr bwMode="auto">
          <a:xfrm>
            <a:off x="2492137" y="0"/>
            <a:ext cx="7207723" cy="6858000"/>
          </a:xfrm>
          <a:prstGeom prst="rect">
            <a:avLst/>
          </a:prstGeom>
        </p:spPr>
      </p:pic>
      <p:pic>
        <p:nvPicPr>
          <p:cNvPr id="1382266364" name=""/>
          <p:cNvPicPr>
            <a:picLocks noChangeAspect="1"/>
          </p:cNvPicPr>
          <p:nvPr/>
        </p:nvPicPr>
        <p:blipFill rotWithShape="1">
          <a:blip r:embed="rId21"/>
          <a:stretch/>
        </p:blipFill>
        <p:spPr bwMode="auto">
          <a:xfrm>
            <a:off x="2480962" y="0"/>
            <a:ext cx="7230073" cy="6858000"/>
          </a:xfrm>
          <a:prstGeom prst="rect">
            <a:avLst/>
          </a:prstGeom>
        </p:spPr>
      </p:pic>
      <p:pic>
        <p:nvPicPr>
          <p:cNvPr id="568048438" name=""/>
          <p:cNvPicPr>
            <a:picLocks noChangeAspect="1"/>
          </p:cNvPicPr>
          <p:nvPr/>
        </p:nvPicPr>
        <p:blipFill rotWithShape="1">
          <a:blip r:embed="rId22"/>
          <a:stretch/>
        </p:blipFill>
        <p:spPr bwMode="auto">
          <a:xfrm>
            <a:off x="2458018" y="0"/>
            <a:ext cx="7275962" cy="6858000"/>
          </a:xfrm>
          <a:prstGeom prst="rect">
            <a:avLst/>
          </a:prstGeom>
        </p:spPr>
      </p:pic>
      <p:pic>
        <p:nvPicPr>
          <p:cNvPr id="1853659377" name=""/>
          <p:cNvPicPr>
            <a:picLocks noChangeAspect="1"/>
          </p:cNvPicPr>
          <p:nvPr/>
        </p:nvPicPr>
        <p:blipFill rotWithShape="1">
          <a:blip r:embed="rId23"/>
          <a:stretch/>
        </p:blipFill>
        <p:spPr bwMode="auto">
          <a:xfrm>
            <a:off x="2501080" y="0"/>
            <a:ext cx="7189838" cy="6858000"/>
          </a:xfrm>
          <a:prstGeom prst="rect">
            <a:avLst/>
          </a:prstGeom>
        </p:spPr>
      </p:pic>
      <p:pic>
        <p:nvPicPr>
          <p:cNvPr id="764070776" name=""/>
          <p:cNvPicPr>
            <a:picLocks noChangeAspect="1"/>
          </p:cNvPicPr>
          <p:nvPr/>
        </p:nvPicPr>
        <p:blipFill rotWithShape="1">
          <a:blip r:embed="rId24"/>
          <a:stretch/>
        </p:blipFill>
        <p:spPr bwMode="auto">
          <a:xfrm>
            <a:off x="2475316" y="0"/>
            <a:ext cx="7241366" cy="6858000"/>
          </a:xfrm>
          <a:prstGeom prst="rect">
            <a:avLst/>
          </a:prstGeom>
        </p:spPr>
      </p:pic>
      <p:pic>
        <p:nvPicPr>
          <p:cNvPr id="1186275178" name=""/>
          <p:cNvPicPr>
            <a:picLocks noChangeAspect="1"/>
          </p:cNvPicPr>
          <p:nvPr/>
        </p:nvPicPr>
        <p:blipFill rotWithShape="1">
          <a:blip r:embed="rId25"/>
          <a:stretch/>
        </p:blipFill>
        <p:spPr bwMode="auto">
          <a:xfrm>
            <a:off x="2496614" y="0"/>
            <a:ext cx="7198769" cy="6858000"/>
          </a:xfrm>
          <a:prstGeom prst="rect">
            <a:avLst/>
          </a:prstGeom>
        </p:spPr>
      </p:pic>
      <p:pic>
        <p:nvPicPr>
          <p:cNvPr id="1500977404" name=""/>
          <p:cNvPicPr>
            <a:picLocks noChangeAspect="1"/>
          </p:cNvPicPr>
          <p:nvPr/>
        </p:nvPicPr>
        <p:blipFill rotWithShape="1">
          <a:blip r:embed="rId26"/>
          <a:stretch/>
        </p:blipFill>
        <p:spPr bwMode="auto">
          <a:xfrm>
            <a:off x="2479808" y="0"/>
            <a:ext cx="7232382" cy="6858000"/>
          </a:xfrm>
          <a:prstGeom prst="rect">
            <a:avLst/>
          </a:prstGeom>
        </p:spPr>
      </p:pic>
      <p:pic>
        <p:nvPicPr>
          <p:cNvPr id="1932063066" name=""/>
          <p:cNvPicPr>
            <a:picLocks noChangeAspect="1"/>
          </p:cNvPicPr>
          <p:nvPr/>
        </p:nvPicPr>
        <p:blipFill rotWithShape="1">
          <a:blip r:embed="rId27"/>
          <a:stretch/>
        </p:blipFill>
        <p:spPr bwMode="auto">
          <a:xfrm>
            <a:off x="2471542" y="0"/>
            <a:ext cx="7248914" cy="6858000"/>
          </a:xfrm>
          <a:prstGeom prst="rect">
            <a:avLst/>
          </a:prstGeom>
        </p:spPr>
      </p:pic>
      <p:pic>
        <p:nvPicPr>
          <p:cNvPr id="87233186" name=""/>
          <p:cNvPicPr>
            <a:picLocks noChangeAspect="1"/>
          </p:cNvPicPr>
          <p:nvPr/>
        </p:nvPicPr>
        <p:blipFill rotWithShape="1">
          <a:blip r:embed="rId28"/>
          <a:stretch/>
        </p:blipFill>
        <p:spPr bwMode="auto">
          <a:xfrm>
            <a:off x="2480040" y="0"/>
            <a:ext cx="7231917" cy="6858000"/>
          </a:xfrm>
          <a:prstGeom prst="rect">
            <a:avLst/>
          </a:prstGeom>
        </p:spPr>
      </p:pic>
      <p:pic>
        <p:nvPicPr>
          <p:cNvPr id="1210192604" name=""/>
          <p:cNvPicPr>
            <a:picLocks noChangeAspect="1"/>
          </p:cNvPicPr>
          <p:nvPr/>
        </p:nvPicPr>
        <p:blipFill rotWithShape="1">
          <a:blip r:embed="rId29"/>
          <a:stretch/>
        </p:blipFill>
        <p:spPr bwMode="auto">
          <a:xfrm>
            <a:off x="2462537" y="0"/>
            <a:ext cx="7266924" cy="6858000"/>
          </a:xfrm>
          <a:prstGeom prst="rect">
            <a:avLst/>
          </a:prstGeom>
        </p:spPr>
      </p:pic>
      <p:pic>
        <p:nvPicPr>
          <p:cNvPr id="1076987072" name=""/>
          <p:cNvPicPr>
            <a:picLocks noChangeAspect="1"/>
          </p:cNvPicPr>
          <p:nvPr/>
        </p:nvPicPr>
        <p:blipFill rotWithShape="1">
          <a:blip r:embed="rId30"/>
          <a:stretch/>
        </p:blipFill>
        <p:spPr bwMode="auto">
          <a:xfrm>
            <a:off x="2492571" y="0"/>
            <a:ext cx="7206855" cy="6858000"/>
          </a:xfrm>
          <a:prstGeom prst="rect">
            <a:avLst/>
          </a:prstGeom>
        </p:spPr>
      </p:pic>
      <p:pic>
        <p:nvPicPr>
          <p:cNvPr id="1169404531" name=""/>
          <p:cNvPicPr>
            <a:picLocks noChangeAspect="1"/>
          </p:cNvPicPr>
          <p:nvPr/>
        </p:nvPicPr>
        <p:blipFill rotWithShape="1">
          <a:blip r:embed="rId31"/>
          <a:stretch/>
        </p:blipFill>
        <p:spPr bwMode="auto">
          <a:xfrm>
            <a:off x="2510366" y="0"/>
            <a:ext cx="7171266" cy="6858000"/>
          </a:xfrm>
          <a:prstGeom prst="rect">
            <a:avLst/>
          </a:prstGeom>
        </p:spPr>
      </p:pic>
      <p:pic>
        <p:nvPicPr>
          <p:cNvPr id="1167924608" name=""/>
          <p:cNvPicPr>
            <a:picLocks noChangeAspect="1"/>
          </p:cNvPicPr>
          <p:nvPr/>
        </p:nvPicPr>
        <p:blipFill rotWithShape="1">
          <a:blip r:embed="rId32"/>
          <a:stretch/>
        </p:blipFill>
        <p:spPr bwMode="auto">
          <a:xfrm>
            <a:off x="2459566" y="0"/>
            <a:ext cx="7272866" cy="6858000"/>
          </a:xfrm>
          <a:prstGeom prst="rect">
            <a:avLst/>
          </a:prstGeom>
        </p:spPr>
      </p:pic>
      <p:pic>
        <p:nvPicPr>
          <p:cNvPr id="395214129" name=""/>
          <p:cNvPicPr>
            <a:picLocks noChangeAspect="1"/>
          </p:cNvPicPr>
          <p:nvPr/>
        </p:nvPicPr>
        <p:blipFill rotWithShape="1">
          <a:blip r:embed="rId33"/>
          <a:stretch/>
        </p:blipFill>
        <p:spPr bwMode="auto">
          <a:xfrm>
            <a:off x="2479808" y="0"/>
            <a:ext cx="7232382" cy="6858000"/>
          </a:xfrm>
          <a:prstGeom prst="rect">
            <a:avLst/>
          </a:prstGeom>
        </p:spPr>
      </p:pic>
      <p:pic>
        <p:nvPicPr>
          <p:cNvPr id="76590006" name=""/>
          <p:cNvPicPr>
            <a:picLocks noChangeAspect="1"/>
          </p:cNvPicPr>
          <p:nvPr/>
        </p:nvPicPr>
        <p:blipFill rotWithShape="1">
          <a:blip r:embed="rId34"/>
          <a:stretch/>
        </p:blipFill>
        <p:spPr bwMode="auto">
          <a:xfrm>
            <a:off x="2461772" y="0"/>
            <a:ext cx="7268453" cy="6857999"/>
          </a:xfrm>
          <a:prstGeom prst="rect">
            <a:avLst/>
          </a:prstGeom>
        </p:spPr>
      </p:pic>
      <p:pic>
        <p:nvPicPr>
          <p:cNvPr id="862347832" name=""/>
          <p:cNvPicPr>
            <a:picLocks noChangeAspect="1"/>
          </p:cNvPicPr>
          <p:nvPr/>
        </p:nvPicPr>
        <p:blipFill rotWithShape="1">
          <a:blip r:embed="rId35"/>
          <a:stretch/>
        </p:blipFill>
        <p:spPr bwMode="auto">
          <a:xfrm>
            <a:off x="2491701" y="0"/>
            <a:ext cx="7208595" cy="6857999"/>
          </a:xfrm>
          <a:prstGeom prst="rect">
            <a:avLst/>
          </a:prstGeom>
        </p:spPr>
      </p:pic>
      <p:pic>
        <p:nvPicPr>
          <p:cNvPr id="2001107863" name=""/>
          <p:cNvPicPr>
            <a:picLocks noChangeAspect="1"/>
          </p:cNvPicPr>
          <p:nvPr/>
        </p:nvPicPr>
        <p:blipFill rotWithShape="1">
          <a:blip r:embed="rId36"/>
          <a:stretch/>
        </p:blipFill>
        <p:spPr bwMode="auto">
          <a:xfrm>
            <a:off x="2478875" y="0"/>
            <a:ext cx="7234249" cy="6857999"/>
          </a:xfrm>
          <a:prstGeom prst="rect">
            <a:avLst/>
          </a:prstGeom>
        </p:spPr>
      </p:pic>
      <p:pic>
        <p:nvPicPr>
          <p:cNvPr id="1652947243" name=""/>
          <p:cNvPicPr>
            <a:picLocks noChangeAspect="1"/>
          </p:cNvPicPr>
          <p:nvPr/>
        </p:nvPicPr>
        <p:blipFill rotWithShape="1">
          <a:blip r:embed="rId37"/>
          <a:stretch/>
        </p:blipFill>
        <p:spPr bwMode="auto">
          <a:xfrm>
            <a:off x="2483607" y="0"/>
            <a:ext cx="7224783" cy="6858000"/>
          </a:xfrm>
          <a:prstGeom prst="rect">
            <a:avLst/>
          </a:prstGeom>
        </p:spPr>
      </p:pic>
      <p:pic>
        <p:nvPicPr>
          <p:cNvPr id="1508833301" name=""/>
          <p:cNvPicPr>
            <a:picLocks noChangeAspect="1"/>
          </p:cNvPicPr>
          <p:nvPr/>
        </p:nvPicPr>
        <p:blipFill rotWithShape="1">
          <a:blip r:embed="rId38"/>
          <a:stretch/>
        </p:blipFill>
        <p:spPr bwMode="auto">
          <a:xfrm>
            <a:off x="2488979" y="0"/>
            <a:ext cx="7214039" cy="6858000"/>
          </a:xfrm>
          <a:prstGeom prst="rect">
            <a:avLst/>
          </a:prstGeom>
        </p:spPr>
      </p:pic>
      <p:pic>
        <p:nvPicPr>
          <p:cNvPr id="859210240" name=""/>
          <p:cNvPicPr>
            <a:picLocks noChangeAspect="1"/>
          </p:cNvPicPr>
          <p:nvPr/>
        </p:nvPicPr>
        <p:blipFill rotWithShape="1">
          <a:blip r:embed="rId39"/>
          <a:stretch/>
        </p:blipFill>
        <p:spPr bwMode="auto">
          <a:xfrm>
            <a:off x="2476028" y="0"/>
            <a:ext cx="7239942" cy="6858000"/>
          </a:xfrm>
          <a:prstGeom prst="rect">
            <a:avLst/>
          </a:prstGeom>
        </p:spPr>
      </p:pic>
      <p:pic>
        <p:nvPicPr>
          <p:cNvPr id="640931490" name=""/>
          <p:cNvPicPr>
            <a:picLocks noChangeAspect="1"/>
          </p:cNvPicPr>
          <p:nvPr/>
        </p:nvPicPr>
        <p:blipFill rotWithShape="1">
          <a:blip r:embed="rId40"/>
          <a:stretch/>
        </p:blipFill>
        <p:spPr bwMode="auto">
          <a:xfrm>
            <a:off x="2488538" y="0"/>
            <a:ext cx="7214921" cy="6858000"/>
          </a:xfrm>
          <a:prstGeom prst="rect">
            <a:avLst/>
          </a:prstGeom>
        </p:spPr>
      </p:pic>
      <p:pic>
        <p:nvPicPr>
          <p:cNvPr id="43354777" name=""/>
          <p:cNvPicPr>
            <a:picLocks noChangeAspect="1"/>
          </p:cNvPicPr>
          <p:nvPr/>
        </p:nvPicPr>
        <p:blipFill rotWithShape="1">
          <a:blip r:embed="rId41"/>
          <a:stretch/>
        </p:blipFill>
        <p:spPr bwMode="auto">
          <a:xfrm>
            <a:off x="2488317" y="0"/>
            <a:ext cx="7215364" cy="6858000"/>
          </a:xfrm>
          <a:prstGeom prst="rect">
            <a:avLst/>
          </a:prstGeom>
        </p:spPr>
      </p:pic>
      <p:pic>
        <p:nvPicPr>
          <p:cNvPr id="320741712" name=""/>
          <p:cNvPicPr>
            <a:picLocks noChangeAspect="1"/>
          </p:cNvPicPr>
          <p:nvPr/>
        </p:nvPicPr>
        <p:blipFill rotWithShape="1">
          <a:blip r:embed="rId42"/>
          <a:stretch/>
        </p:blipFill>
        <p:spPr bwMode="auto">
          <a:xfrm>
            <a:off x="2471784" y="0"/>
            <a:ext cx="7248430" cy="6858000"/>
          </a:xfrm>
          <a:prstGeom prst="rect">
            <a:avLst/>
          </a:prstGeom>
        </p:spPr>
      </p:pic>
      <p:pic>
        <p:nvPicPr>
          <p:cNvPr id="1050382909" name=""/>
          <p:cNvPicPr>
            <a:picLocks noChangeAspect="1"/>
          </p:cNvPicPr>
          <p:nvPr/>
        </p:nvPicPr>
        <p:blipFill rotWithShape="1">
          <a:blip r:embed="rId43"/>
          <a:stretch/>
        </p:blipFill>
        <p:spPr bwMode="auto">
          <a:xfrm>
            <a:off x="2497457" y="0"/>
            <a:ext cx="7197085" cy="6858000"/>
          </a:xfrm>
          <a:prstGeom prst="rect">
            <a:avLst/>
          </a:prstGeom>
        </p:spPr>
      </p:pic>
      <p:pic>
        <p:nvPicPr>
          <p:cNvPr id="2039644603" name=""/>
          <p:cNvPicPr>
            <a:picLocks noChangeAspect="1"/>
          </p:cNvPicPr>
          <p:nvPr/>
        </p:nvPicPr>
        <p:blipFill rotWithShape="1">
          <a:blip r:embed="rId44"/>
          <a:stretch/>
        </p:blipFill>
        <p:spPr bwMode="auto">
          <a:xfrm>
            <a:off x="2463296" y="0"/>
            <a:ext cx="7265405" cy="6858000"/>
          </a:xfrm>
          <a:prstGeom prst="rect">
            <a:avLst/>
          </a:prstGeom>
        </p:spPr>
      </p:pic>
      <p:pic>
        <p:nvPicPr>
          <p:cNvPr id="931783292" name=""/>
          <p:cNvPicPr>
            <a:picLocks noChangeAspect="1"/>
          </p:cNvPicPr>
          <p:nvPr/>
        </p:nvPicPr>
        <p:blipFill rotWithShape="1">
          <a:blip r:embed="rId45"/>
          <a:stretch/>
        </p:blipFill>
        <p:spPr bwMode="auto">
          <a:xfrm>
            <a:off x="2497037" y="0"/>
            <a:ext cx="7197925" cy="6858000"/>
          </a:xfrm>
          <a:prstGeom prst="rect">
            <a:avLst/>
          </a:prstGeom>
        </p:spPr>
      </p:pic>
      <p:pic>
        <p:nvPicPr>
          <p:cNvPr id="757735876" name=""/>
          <p:cNvPicPr>
            <a:picLocks noChangeAspect="1"/>
          </p:cNvPicPr>
          <p:nvPr/>
        </p:nvPicPr>
        <p:blipFill rotWithShape="1">
          <a:blip r:embed="rId46"/>
          <a:stretch/>
        </p:blipFill>
        <p:spPr bwMode="auto">
          <a:xfrm>
            <a:off x="2505535" y="0"/>
            <a:ext cx="7180929" cy="6858000"/>
          </a:xfrm>
          <a:prstGeom prst="rect">
            <a:avLst/>
          </a:prstGeom>
        </p:spPr>
      </p:pic>
      <p:pic>
        <p:nvPicPr>
          <p:cNvPr id="1529819137" name=""/>
          <p:cNvPicPr>
            <a:picLocks noChangeAspect="1"/>
          </p:cNvPicPr>
          <p:nvPr/>
        </p:nvPicPr>
        <p:blipFill rotWithShape="1">
          <a:blip r:embed="rId47"/>
          <a:stretch/>
        </p:blipFill>
        <p:spPr bwMode="auto">
          <a:xfrm>
            <a:off x="2420837" y="0"/>
            <a:ext cx="7350324" cy="6858000"/>
          </a:xfrm>
          <a:prstGeom prst="rect">
            <a:avLst/>
          </a:prstGeom>
        </p:spPr>
      </p:pic>
      <p:pic>
        <p:nvPicPr>
          <p:cNvPr id="1457512940" name=""/>
          <p:cNvPicPr>
            <a:picLocks noChangeAspect="1"/>
          </p:cNvPicPr>
          <p:nvPr/>
        </p:nvPicPr>
        <p:blipFill rotWithShape="1">
          <a:blip r:embed="rId48"/>
          <a:stretch/>
        </p:blipFill>
        <p:spPr bwMode="auto">
          <a:xfrm>
            <a:off x="2493003" y="0"/>
            <a:ext cx="7205992" cy="6858000"/>
          </a:xfrm>
          <a:prstGeom prst="rect">
            <a:avLst/>
          </a:prstGeom>
        </p:spPr>
      </p:pic>
      <p:pic>
        <p:nvPicPr>
          <p:cNvPr id="162501964" name=""/>
          <p:cNvPicPr>
            <a:picLocks noChangeAspect="1"/>
          </p:cNvPicPr>
          <p:nvPr/>
        </p:nvPicPr>
        <p:blipFill rotWithShape="1">
          <a:blip r:embed="rId49"/>
          <a:stretch/>
        </p:blipFill>
        <p:spPr bwMode="auto">
          <a:xfrm>
            <a:off x="2488979" y="0"/>
            <a:ext cx="7214039" cy="6858000"/>
          </a:xfrm>
          <a:prstGeom prst="rect">
            <a:avLst/>
          </a:prstGeom>
        </p:spPr>
      </p:pic>
      <p:pic>
        <p:nvPicPr>
          <p:cNvPr id="181720270" name=""/>
          <p:cNvPicPr>
            <a:picLocks noChangeAspect="1"/>
          </p:cNvPicPr>
          <p:nvPr/>
        </p:nvPicPr>
        <p:blipFill rotWithShape="1">
          <a:blip r:embed="rId50"/>
          <a:stretch/>
        </p:blipFill>
        <p:spPr bwMode="auto">
          <a:xfrm>
            <a:off x="2480272" y="0"/>
            <a:ext cx="7231455" cy="6858000"/>
          </a:xfrm>
          <a:prstGeom prst="rect">
            <a:avLst/>
          </a:prstGeom>
        </p:spPr>
      </p:pic>
      <p:pic>
        <p:nvPicPr>
          <p:cNvPr id="1355246268" name=""/>
          <p:cNvPicPr>
            <a:picLocks noChangeAspect="1"/>
          </p:cNvPicPr>
          <p:nvPr/>
        </p:nvPicPr>
        <p:blipFill rotWithShape="1">
          <a:blip r:embed="rId51"/>
          <a:stretch/>
        </p:blipFill>
        <p:spPr bwMode="auto">
          <a:xfrm>
            <a:off x="2471299" y="0"/>
            <a:ext cx="724939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294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24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128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93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2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7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69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352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23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84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940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54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42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86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2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09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26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04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5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07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27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97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206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3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19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98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0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9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1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0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34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110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2947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83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21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93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5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74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382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964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78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9819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7512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72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524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7924958" name="Tit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71251901" name="Tartalom helye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1777427998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2467540" y="0"/>
            <a:ext cx="7256918" cy="6858000"/>
          </a:xfrm>
          <a:prstGeom prst="rect">
            <a:avLst/>
          </a:prstGeom>
        </p:spPr>
      </p:pic>
      <p:pic>
        <p:nvPicPr>
          <p:cNvPr id="1282903251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2489419" y="0"/>
            <a:ext cx="7213161" cy="6858000"/>
          </a:xfrm>
          <a:prstGeom prst="rect">
            <a:avLst/>
          </a:prstGeom>
        </p:spPr>
      </p:pic>
      <p:pic>
        <p:nvPicPr>
          <p:cNvPr id="384069266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442355" y="0"/>
            <a:ext cx="7307287" cy="6858000"/>
          </a:xfrm>
          <a:prstGeom prst="rect">
            <a:avLst/>
          </a:prstGeom>
        </p:spPr>
      </p:pic>
      <p:pic>
        <p:nvPicPr>
          <p:cNvPr id="1680095299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2459053" y="0"/>
            <a:ext cx="7273893" cy="6858000"/>
          </a:xfrm>
          <a:prstGeom prst="rect">
            <a:avLst/>
          </a:prstGeom>
        </p:spPr>
      </p:pic>
      <p:pic>
        <p:nvPicPr>
          <p:cNvPr id="784143858" name="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2479576" y="0"/>
            <a:ext cx="7232847" cy="6858000"/>
          </a:xfrm>
          <a:prstGeom prst="rect">
            <a:avLst/>
          </a:prstGeom>
        </p:spPr>
      </p:pic>
      <p:pic>
        <p:nvPicPr>
          <p:cNvPr id="1161984224" name="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2471299" y="0"/>
            <a:ext cx="7249399" cy="6858000"/>
          </a:xfrm>
          <a:prstGeom prst="rect">
            <a:avLst/>
          </a:prstGeom>
        </p:spPr>
      </p:pic>
      <p:pic>
        <p:nvPicPr>
          <p:cNvPr id="868443753" name="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2484515" y="0"/>
            <a:ext cx="7222967" cy="6858000"/>
          </a:xfrm>
          <a:prstGeom prst="rect">
            <a:avLst/>
          </a:prstGeom>
        </p:spPr>
      </p:pic>
      <p:pic>
        <p:nvPicPr>
          <p:cNvPr id="2053213179" name="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2450832" y="0"/>
            <a:ext cx="7290333" cy="6858000"/>
          </a:xfrm>
          <a:prstGeom prst="rect">
            <a:avLst/>
          </a:prstGeom>
        </p:spPr>
      </p:pic>
      <p:pic>
        <p:nvPicPr>
          <p:cNvPr id="1678215000" name=""/>
          <p:cNvPicPr>
            <a:picLocks noChangeAspect="1"/>
          </p:cNvPicPr>
          <p:nvPr/>
        </p:nvPicPr>
        <p:blipFill rotWithShape="1">
          <a:blip r:embed="rId11"/>
          <a:stretch/>
        </p:blipFill>
        <p:spPr bwMode="auto">
          <a:xfrm>
            <a:off x="2483835" y="0"/>
            <a:ext cx="7224327" cy="6858000"/>
          </a:xfrm>
          <a:prstGeom prst="rect">
            <a:avLst/>
          </a:prstGeom>
        </p:spPr>
      </p:pic>
      <p:pic>
        <p:nvPicPr>
          <p:cNvPr id="485265899" name=""/>
          <p:cNvPicPr>
            <a:picLocks noChangeAspect="1"/>
          </p:cNvPicPr>
          <p:nvPr/>
        </p:nvPicPr>
        <p:blipFill rotWithShape="1">
          <a:blip r:embed="rId12"/>
          <a:stretch/>
        </p:blipFill>
        <p:spPr bwMode="auto">
          <a:xfrm>
            <a:off x="2492137" y="0"/>
            <a:ext cx="7207723" cy="6858000"/>
          </a:xfrm>
          <a:prstGeom prst="rect">
            <a:avLst/>
          </a:prstGeom>
        </p:spPr>
      </p:pic>
      <p:pic>
        <p:nvPicPr>
          <p:cNvPr id="982437727" name=""/>
          <p:cNvPicPr>
            <a:picLocks noChangeAspect="1"/>
          </p:cNvPicPr>
          <p:nvPr/>
        </p:nvPicPr>
        <p:blipFill rotWithShape="1">
          <a:blip r:embed="rId13"/>
          <a:stretch/>
        </p:blipFill>
        <p:spPr bwMode="auto">
          <a:xfrm>
            <a:off x="2491920" y="0"/>
            <a:ext cx="7208159" cy="6858000"/>
          </a:xfrm>
          <a:prstGeom prst="rect">
            <a:avLst/>
          </a:prstGeom>
        </p:spPr>
      </p:pic>
      <p:pic>
        <p:nvPicPr>
          <p:cNvPr id="1405220064" name=""/>
          <p:cNvPicPr>
            <a:picLocks noChangeAspect="1"/>
          </p:cNvPicPr>
          <p:nvPr/>
        </p:nvPicPr>
        <p:blipFill rotWithShape="1">
          <a:blip r:embed="rId14"/>
          <a:stretch/>
        </p:blipFill>
        <p:spPr bwMode="auto">
          <a:xfrm>
            <a:off x="2462537" y="0"/>
            <a:ext cx="7266924" cy="6858000"/>
          </a:xfrm>
          <a:prstGeom prst="rect">
            <a:avLst/>
          </a:prstGeom>
        </p:spPr>
      </p:pic>
      <p:pic>
        <p:nvPicPr>
          <p:cNvPr id="303294202" name=""/>
          <p:cNvPicPr>
            <a:picLocks noChangeAspect="1"/>
          </p:cNvPicPr>
          <p:nvPr/>
        </p:nvPicPr>
        <p:blipFill rotWithShape="1">
          <a:blip r:embed="rId15"/>
          <a:stretch/>
        </p:blipFill>
        <p:spPr bwMode="auto">
          <a:xfrm>
            <a:off x="2458537" y="0"/>
            <a:ext cx="7274925" cy="6858000"/>
          </a:xfrm>
          <a:prstGeom prst="rect">
            <a:avLst/>
          </a:prstGeom>
        </p:spPr>
      </p:pic>
      <p:pic>
        <p:nvPicPr>
          <p:cNvPr id="1154798668" name=""/>
          <p:cNvPicPr>
            <a:picLocks noChangeAspect="1"/>
          </p:cNvPicPr>
          <p:nvPr/>
        </p:nvPicPr>
        <p:blipFill rotWithShape="1">
          <a:blip r:embed="rId16"/>
          <a:stretch/>
        </p:blipFill>
        <p:spPr bwMode="auto">
          <a:xfrm>
            <a:off x="2493433" y="0"/>
            <a:ext cx="7205133" cy="6858000"/>
          </a:xfrm>
          <a:prstGeom prst="rect">
            <a:avLst/>
          </a:prstGeom>
        </p:spPr>
      </p:pic>
      <p:pic>
        <p:nvPicPr>
          <p:cNvPr id="952833052" name=""/>
          <p:cNvPicPr>
            <a:picLocks noChangeAspect="1"/>
          </p:cNvPicPr>
          <p:nvPr/>
        </p:nvPicPr>
        <p:blipFill rotWithShape="1">
          <a:blip r:embed="rId17"/>
          <a:stretch/>
        </p:blipFill>
        <p:spPr bwMode="auto">
          <a:xfrm>
            <a:off x="2479808" y="0"/>
            <a:ext cx="7232382" cy="6858000"/>
          </a:xfrm>
          <a:prstGeom prst="rect">
            <a:avLst/>
          </a:prstGeom>
        </p:spPr>
      </p:pic>
      <p:pic>
        <p:nvPicPr>
          <p:cNvPr id="1422682676" name=""/>
          <p:cNvPicPr>
            <a:picLocks noChangeAspect="1"/>
          </p:cNvPicPr>
          <p:nvPr/>
        </p:nvPicPr>
        <p:blipFill rotWithShape="1">
          <a:blip r:embed="rId18"/>
          <a:stretch/>
        </p:blipFill>
        <p:spPr bwMode="auto">
          <a:xfrm>
            <a:off x="2476499" y="0"/>
            <a:ext cx="7238999" cy="6858000"/>
          </a:xfrm>
          <a:prstGeom prst="rect">
            <a:avLst/>
          </a:prstGeom>
        </p:spPr>
      </p:pic>
      <p:pic>
        <p:nvPicPr>
          <p:cNvPr id="132256346" name=""/>
          <p:cNvPicPr>
            <a:picLocks noChangeAspect="1"/>
          </p:cNvPicPr>
          <p:nvPr/>
        </p:nvPicPr>
        <p:blipFill rotWithShape="1">
          <a:blip r:embed="rId19"/>
          <a:stretch/>
        </p:blipFill>
        <p:spPr bwMode="auto">
          <a:xfrm>
            <a:off x="2501080" y="0"/>
            <a:ext cx="7189838" cy="6858000"/>
          </a:xfrm>
          <a:prstGeom prst="rect">
            <a:avLst/>
          </a:prstGeom>
        </p:spPr>
      </p:pic>
      <p:pic>
        <p:nvPicPr>
          <p:cNvPr id="1578638737" name=""/>
          <p:cNvPicPr>
            <a:picLocks noChangeAspect="1"/>
          </p:cNvPicPr>
          <p:nvPr/>
        </p:nvPicPr>
        <p:blipFill rotWithShape="1">
          <a:blip r:embed="rId20"/>
          <a:stretch/>
        </p:blipFill>
        <p:spPr bwMode="auto">
          <a:xfrm>
            <a:off x="2493003" y="0"/>
            <a:ext cx="7205992" cy="6858000"/>
          </a:xfrm>
          <a:prstGeom prst="rect">
            <a:avLst/>
          </a:prstGeom>
        </p:spPr>
      </p:pic>
      <p:pic>
        <p:nvPicPr>
          <p:cNvPr id="2052421870" name=""/>
          <p:cNvPicPr>
            <a:picLocks noChangeAspect="1"/>
          </p:cNvPicPr>
          <p:nvPr/>
        </p:nvPicPr>
        <p:blipFill rotWithShape="1">
          <a:blip r:embed="rId21"/>
          <a:stretch/>
        </p:blipFill>
        <p:spPr bwMode="auto">
          <a:xfrm>
            <a:off x="2490073" y="0"/>
            <a:ext cx="7211852" cy="6858000"/>
          </a:xfrm>
          <a:prstGeom prst="rect">
            <a:avLst/>
          </a:prstGeom>
        </p:spPr>
      </p:pic>
      <p:pic>
        <p:nvPicPr>
          <p:cNvPr id="1195552479" name=""/>
          <p:cNvPicPr>
            <a:picLocks noChangeAspect="1"/>
          </p:cNvPicPr>
          <p:nvPr/>
        </p:nvPicPr>
        <p:blipFill rotWithShape="1">
          <a:blip r:embed="rId22"/>
          <a:stretch/>
        </p:blipFill>
        <p:spPr bwMode="auto">
          <a:xfrm>
            <a:off x="2491263" y="0"/>
            <a:ext cx="7209472" cy="6857999"/>
          </a:xfrm>
          <a:prstGeom prst="rect">
            <a:avLst/>
          </a:prstGeom>
        </p:spPr>
      </p:pic>
      <p:pic>
        <p:nvPicPr>
          <p:cNvPr id="1759468047" name=""/>
          <p:cNvPicPr>
            <a:picLocks noChangeAspect="1"/>
          </p:cNvPicPr>
          <p:nvPr/>
        </p:nvPicPr>
        <p:blipFill rotWithShape="1">
          <a:blip r:embed="rId23"/>
          <a:stretch/>
        </p:blipFill>
        <p:spPr bwMode="auto">
          <a:xfrm>
            <a:off x="2475554" y="0"/>
            <a:ext cx="7240890" cy="6858000"/>
          </a:xfrm>
          <a:prstGeom prst="rect">
            <a:avLst/>
          </a:prstGeom>
        </p:spPr>
      </p:pic>
      <p:pic>
        <p:nvPicPr>
          <p:cNvPr id="1473715357" name=""/>
          <p:cNvPicPr>
            <a:picLocks noChangeAspect="1"/>
          </p:cNvPicPr>
          <p:nvPr/>
        </p:nvPicPr>
        <p:blipFill rotWithShape="1">
          <a:blip r:embed="rId24"/>
          <a:stretch/>
        </p:blipFill>
        <p:spPr bwMode="auto">
          <a:xfrm>
            <a:off x="2480040" y="0"/>
            <a:ext cx="7231917" cy="6858000"/>
          </a:xfrm>
          <a:prstGeom prst="rect">
            <a:avLst/>
          </a:prstGeom>
        </p:spPr>
      </p:pic>
      <p:pic>
        <p:nvPicPr>
          <p:cNvPr id="1582688139" name=""/>
          <p:cNvPicPr>
            <a:picLocks noChangeAspect="1"/>
          </p:cNvPicPr>
          <p:nvPr/>
        </p:nvPicPr>
        <p:blipFill rotWithShape="1">
          <a:blip r:embed="rId25"/>
          <a:stretch/>
        </p:blipFill>
        <p:spPr bwMode="auto">
          <a:xfrm>
            <a:off x="2509589" y="0"/>
            <a:ext cx="7172821" cy="6858000"/>
          </a:xfrm>
          <a:prstGeom prst="rect">
            <a:avLst/>
          </a:prstGeom>
        </p:spPr>
      </p:pic>
      <p:pic>
        <p:nvPicPr>
          <p:cNvPr id="1140007234" name=""/>
          <p:cNvPicPr>
            <a:picLocks noChangeAspect="1"/>
          </p:cNvPicPr>
          <p:nvPr/>
        </p:nvPicPr>
        <p:blipFill rotWithShape="1">
          <a:blip r:embed="rId26"/>
          <a:stretch/>
        </p:blipFill>
        <p:spPr bwMode="auto">
          <a:xfrm>
            <a:off x="2462537" y="0"/>
            <a:ext cx="7266924" cy="6858000"/>
          </a:xfrm>
          <a:prstGeom prst="rect">
            <a:avLst/>
          </a:prstGeom>
        </p:spPr>
      </p:pic>
      <p:pic>
        <p:nvPicPr>
          <p:cNvPr id="1304740192" name=""/>
          <p:cNvPicPr>
            <a:picLocks noChangeAspect="1"/>
          </p:cNvPicPr>
          <p:nvPr/>
        </p:nvPicPr>
        <p:blipFill rotWithShape="1">
          <a:blip r:embed="rId27"/>
          <a:stretch/>
        </p:blipFill>
        <p:spPr bwMode="auto">
          <a:xfrm>
            <a:off x="2492571" y="0"/>
            <a:ext cx="7206855" cy="6858000"/>
          </a:xfrm>
          <a:prstGeom prst="rect">
            <a:avLst/>
          </a:prstGeom>
        </p:spPr>
      </p:pic>
      <p:pic>
        <p:nvPicPr>
          <p:cNvPr id="1033358208" name=""/>
          <p:cNvPicPr>
            <a:picLocks noChangeAspect="1"/>
          </p:cNvPicPr>
          <p:nvPr/>
        </p:nvPicPr>
        <p:blipFill rotWithShape="1">
          <a:blip r:embed="rId28"/>
          <a:stretch/>
        </p:blipFill>
        <p:spPr bwMode="auto">
          <a:xfrm>
            <a:off x="2480272" y="0"/>
            <a:ext cx="7231455" cy="6858000"/>
          </a:xfrm>
          <a:prstGeom prst="rect">
            <a:avLst/>
          </a:prstGeom>
        </p:spPr>
      </p:pic>
      <p:pic>
        <p:nvPicPr>
          <p:cNvPr id="1267783308" name=""/>
          <p:cNvPicPr>
            <a:picLocks noChangeAspect="1"/>
          </p:cNvPicPr>
          <p:nvPr/>
        </p:nvPicPr>
        <p:blipFill rotWithShape="1">
          <a:blip r:embed="rId29"/>
          <a:stretch/>
        </p:blipFill>
        <p:spPr bwMode="auto">
          <a:xfrm>
            <a:off x="2497247" y="0"/>
            <a:ext cx="7197504" cy="6858000"/>
          </a:xfrm>
          <a:prstGeom prst="rect">
            <a:avLst/>
          </a:prstGeom>
        </p:spPr>
      </p:pic>
      <p:pic>
        <p:nvPicPr>
          <p:cNvPr id="10820920" name=""/>
          <p:cNvPicPr>
            <a:picLocks noChangeAspect="1"/>
          </p:cNvPicPr>
          <p:nvPr/>
        </p:nvPicPr>
        <p:blipFill rotWithShape="1">
          <a:blip r:embed="rId30"/>
          <a:stretch/>
        </p:blipFill>
        <p:spPr bwMode="auto">
          <a:xfrm>
            <a:off x="2505934" y="0"/>
            <a:ext cx="7180130" cy="6858000"/>
          </a:xfrm>
          <a:prstGeom prst="rect">
            <a:avLst/>
          </a:prstGeom>
        </p:spPr>
      </p:pic>
      <p:pic>
        <p:nvPicPr>
          <p:cNvPr id="1142836102" name=""/>
          <p:cNvPicPr>
            <a:picLocks noChangeAspect="1"/>
          </p:cNvPicPr>
          <p:nvPr/>
        </p:nvPicPr>
        <p:blipFill rotWithShape="1">
          <a:blip r:embed="rId31"/>
          <a:stretch/>
        </p:blipFill>
        <p:spPr bwMode="auto">
          <a:xfrm>
            <a:off x="2493218" y="0"/>
            <a:ext cx="7205562" cy="6858000"/>
          </a:xfrm>
          <a:prstGeom prst="rect">
            <a:avLst/>
          </a:prstGeom>
        </p:spPr>
      </p:pic>
      <p:pic>
        <p:nvPicPr>
          <p:cNvPr id="754415038" name=""/>
          <p:cNvPicPr>
            <a:picLocks noChangeAspect="1"/>
          </p:cNvPicPr>
          <p:nvPr/>
        </p:nvPicPr>
        <p:blipFill rotWithShape="1">
          <a:blip r:embed="rId32"/>
          <a:stretch/>
        </p:blipFill>
        <p:spPr bwMode="auto">
          <a:xfrm>
            <a:off x="2489855" y="0"/>
            <a:ext cx="7212287" cy="6858000"/>
          </a:xfrm>
          <a:prstGeom prst="rect">
            <a:avLst/>
          </a:prstGeom>
        </p:spPr>
      </p:pic>
      <p:pic>
        <p:nvPicPr>
          <p:cNvPr id="1253617677" name=""/>
          <p:cNvPicPr>
            <a:picLocks noChangeAspect="1"/>
          </p:cNvPicPr>
          <p:nvPr/>
        </p:nvPicPr>
        <p:blipFill rotWithShape="1">
          <a:blip r:embed="rId33"/>
          <a:stretch/>
        </p:blipFill>
        <p:spPr bwMode="auto">
          <a:xfrm>
            <a:off x="2483835" y="0"/>
            <a:ext cx="7224327" cy="6858000"/>
          </a:xfrm>
          <a:prstGeom prst="rect">
            <a:avLst/>
          </a:prstGeom>
        </p:spPr>
      </p:pic>
      <p:pic>
        <p:nvPicPr>
          <p:cNvPr id="345503277" name=""/>
          <p:cNvPicPr>
            <a:picLocks noChangeAspect="1"/>
          </p:cNvPicPr>
          <p:nvPr/>
        </p:nvPicPr>
        <p:blipFill rotWithShape="1">
          <a:blip r:embed="rId34"/>
          <a:stretch/>
        </p:blipFill>
        <p:spPr bwMode="auto">
          <a:xfrm>
            <a:off x="2493003" y="0"/>
            <a:ext cx="7205992" cy="6858000"/>
          </a:xfrm>
          <a:prstGeom prst="rect">
            <a:avLst/>
          </a:prstGeom>
        </p:spPr>
      </p:pic>
      <p:pic>
        <p:nvPicPr>
          <p:cNvPr id="1820715047" name=""/>
          <p:cNvPicPr>
            <a:picLocks noChangeAspect="1"/>
          </p:cNvPicPr>
          <p:nvPr/>
        </p:nvPicPr>
        <p:blipFill rotWithShape="1">
          <a:blip r:embed="rId35"/>
          <a:stretch/>
        </p:blipFill>
        <p:spPr bwMode="auto">
          <a:xfrm>
            <a:off x="2472025" y="0"/>
            <a:ext cx="7247948" cy="6858000"/>
          </a:xfrm>
          <a:prstGeom prst="rect">
            <a:avLst/>
          </a:prstGeom>
        </p:spPr>
      </p:pic>
      <p:pic>
        <p:nvPicPr>
          <p:cNvPr id="878792502" name=""/>
          <p:cNvPicPr>
            <a:picLocks noChangeAspect="1"/>
          </p:cNvPicPr>
          <p:nvPr/>
        </p:nvPicPr>
        <p:blipFill rotWithShape="1">
          <a:blip r:embed="rId36"/>
          <a:stretch/>
        </p:blipFill>
        <p:spPr bwMode="auto">
          <a:xfrm>
            <a:off x="2459310" y="0"/>
            <a:ext cx="7273379" cy="6858000"/>
          </a:xfrm>
          <a:prstGeom prst="rect">
            <a:avLst/>
          </a:prstGeom>
        </p:spPr>
      </p:pic>
      <p:pic>
        <p:nvPicPr>
          <p:cNvPr id="1219193418" name=""/>
          <p:cNvPicPr>
            <a:picLocks noChangeAspect="1"/>
          </p:cNvPicPr>
          <p:nvPr/>
        </p:nvPicPr>
        <p:blipFill rotWithShape="1">
          <a:blip r:embed="rId37"/>
          <a:stretch/>
        </p:blipFill>
        <p:spPr bwMode="auto">
          <a:xfrm>
            <a:off x="2492137" y="0"/>
            <a:ext cx="7207723" cy="6858000"/>
          </a:xfrm>
          <a:prstGeom prst="rect">
            <a:avLst/>
          </a:prstGeom>
        </p:spPr>
      </p:pic>
      <p:pic>
        <p:nvPicPr>
          <p:cNvPr id="1915823415" name=""/>
          <p:cNvPicPr>
            <a:picLocks noChangeAspect="1"/>
          </p:cNvPicPr>
          <p:nvPr/>
        </p:nvPicPr>
        <p:blipFill rotWithShape="1">
          <a:blip r:embed="rId38"/>
          <a:stretch/>
        </p:blipFill>
        <p:spPr bwMode="auto">
          <a:xfrm>
            <a:off x="2509784" y="0"/>
            <a:ext cx="7172431" cy="6858000"/>
          </a:xfrm>
          <a:prstGeom prst="rect">
            <a:avLst/>
          </a:prstGeom>
        </p:spPr>
      </p:pic>
      <p:pic>
        <p:nvPicPr>
          <p:cNvPr id="1394545527" name=""/>
          <p:cNvPicPr>
            <a:picLocks noChangeAspect="1"/>
          </p:cNvPicPr>
          <p:nvPr/>
        </p:nvPicPr>
        <p:blipFill rotWithShape="1">
          <a:blip r:embed="rId39"/>
          <a:stretch/>
        </p:blipFill>
        <p:spPr bwMode="auto">
          <a:xfrm>
            <a:off x="2510172" y="0"/>
            <a:ext cx="7171653" cy="6858000"/>
          </a:xfrm>
          <a:prstGeom prst="rect">
            <a:avLst/>
          </a:prstGeom>
        </p:spPr>
      </p:pic>
      <p:pic>
        <p:nvPicPr>
          <p:cNvPr id="2030605487" name=""/>
          <p:cNvPicPr>
            <a:picLocks noChangeAspect="1"/>
          </p:cNvPicPr>
          <p:nvPr/>
        </p:nvPicPr>
        <p:blipFill rotWithShape="1">
          <a:blip r:embed="rId40"/>
          <a:stretch/>
        </p:blipFill>
        <p:spPr bwMode="auto">
          <a:xfrm>
            <a:off x="2479576" y="0"/>
            <a:ext cx="7232847" cy="6858000"/>
          </a:xfrm>
          <a:prstGeom prst="rect">
            <a:avLst/>
          </a:prstGeom>
        </p:spPr>
      </p:pic>
      <p:pic>
        <p:nvPicPr>
          <p:cNvPr id="1840612646" name=""/>
          <p:cNvPicPr>
            <a:picLocks noChangeAspect="1"/>
          </p:cNvPicPr>
          <p:nvPr/>
        </p:nvPicPr>
        <p:blipFill rotWithShape="1">
          <a:blip r:embed="rId41"/>
          <a:stretch/>
        </p:blipFill>
        <p:spPr bwMode="auto">
          <a:xfrm>
            <a:off x="2487650" y="0"/>
            <a:ext cx="7216699" cy="6858000"/>
          </a:xfrm>
          <a:prstGeom prst="rect">
            <a:avLst/>
          </a:prstGeom>
        </p:spPr>
      </p:pic>
      <p:pic>
        <p:nvPicPr>
          <p:cNvPr id="1346066592" name=""/>
          <p:cNvPicPr>
            <a:picLocks noChangeAspect="1"/>
          </p:cNvPicPr>
          <p:nvPr/>
        </p:nvPicPr>
        <p:blipFill rotWithShape="1">
          <a:blip r:embed="rId42"/>
          <a:stretch/>
        </p:blipFill>
        <p:spPr bwMode="auto">
          <a:xfrm>
            <a:off x="2492787" y="0"/>
            <a:ext cx="7206423" cy="6858000"/>
          </a:xfrm>
          <a:prstGeom prst="rect">
            <a:avLst/>
          </a:prstGeom>
        </p:spPr>
      </p:pic>
      <p:pic>
        <p:nvPicPr>
          <p:cNvPr id="236418278" name=""/>
          <p:cNvPicPr>
            <a:picLocks noChangeAspect="1"/>
          </p:cNvPicPr>
          <p:nvPr/>
        </p:nvPicPr>
        <p:blipFill rotWithShape="1">
          <a:blip r:embed="rId43"/>
          <a:stretch/>
        </p:blipFill>
        <p:spPr bwMode="auto">
          <a:xfrm>
            <a:off x="2524299" y="0"/>
            <a:ext cx="7143400" cy="6858000"/>
          </a:xfrm>
          <a:prstGeom prst="rect">
            <a:avLst/>
          </a:prstGeom>
        </p:spPr>
      </p:pic>
      <p:pic>
        <p:nvPicPr>
          <p:cNvPr id="349100118" name=""/>
          <p:cNvPicPr>
            <a:picLocks noChangeAspect="1"/>
          </p:cNvPicPr>
          <p:nvPr/>
        </p:nvPicPr>
        <p:blipFill rotWithShape="1">
          <a:blip r:embed="rId44"/>
          <a:stretch/>
        </p:blipFill>
        <p:spPr bwMode="auto">
          <a:xfrm>
            <a:off x="2502103" y="0"/>
            <a:ext cx="7187792" cy="6858000"/>
          </a:xfrm>
          <a:prstGeom prst="rect">
            <a:avLst/>
          </a:prstGeom>
        </p:spPr>
      </p:pic>
      <p:pic>
        <p:nvPicPr>
          <p:cNvPr id="1482945759" name=""/>
          <p:cNvPicPr>
            <a:picLocks noChangeAspect="1"/>
          </p:cNvPicPr>
          <p:nvPr/>
        </p:nvPicPr>
        <p:blipFill rotWithShape="1">
          <a:blip r:embed="rId45"/>
          <a:stretch/>
        </p:blipFill>
        <p:spPr bwMode="auto">
          <a:xfrm>
            <a:off x="2483835" y="0"/>
            <a:ext cx="7224327" cy="6858000"/>
          </a:xfrm>
          <a:prstGeom prst="rect">
            <a:avLst/>
          </a:prstGeom>
        </p:spPr>
      </p:pic>
      <p:pic>
        <p:nvPicPr>
          <p:cNvPr id="231255259" name=""/>
          <p:cNvPicPr>
            <a:picLocks noChangeAspect="1"/>
          </p:cNvPicPr>
          <p:nvPr/>
        </p:nvPicPr>
        <p:blipFill rotWithShape="1">
          <a:blip r:embed="rId46"/>
          <a:stretch/>
        </p:blipFill>
        <p:spPr bwMode="auto">
          <a:xfrm>
            <a:off x="2484063" y="0"/>
            <a:ext cx="7223873" cy="6858000"/>
          </a:xfrm>
          <a:prstGeom prst="rect">
            <a:avLst/>
          </a:prstGeom>
        </p:spPr>
      </p:pic>
      <p:pic>
        <p:nvPicPr>
          <p:cNvPr id="1940720205" name=""/>
          <p:cNvPicPr>
            <a:picLocks noChangeAspect="1"/>
          </p:cNvPicPr>
          <p:nvPr/>
        </p:nvPicPr>
        <p:blipFill rotWithShape="1">
          <a:blip r:embed="rId47"/>
          <a:stretch/>
        </p:blipFill>
        <p:spPr bwMode="auto">
          <a:xfrm>
            <a:off x="2493003" y="0"/>
            <a:ext cx="7205992" cy="6858000"/>
          </a:xfrm>
          <a:prstGeom prst="rect">
            <a:avLst/>
          </a:prstGeom>
        </p:spPr>
      </p:pic>
      <p:pic>
        <p:nvPicPr>
          <p:cNvPr id="1662319242" name=""/>
          <p:cNvPicPr>
            <a:picLocks noChangeAspect="1"/>
          </p:cNvPicPr>
          <p:nvPr/>
        </p:nvPicPr>
        <p:blipFill rotWithShape="1">
          <a:blip r:embed="rId48"/>
          <a:stretch/>
        </p:blipFill>
        <p:spPr bwMode="auto">
          <a:xfrm>
            <a:off x="2492571" y="0"/>
            <a:ext cx="7206855" cy="6858000"/>
          </a:xfrm>
          <a:prstGeom prst="rect">
            <a:avLst/>
          </a:prstGeom>
        </p:spPr>
      </p:pic>
      <p:pic>
        <p:nvPicPr>
          <p:cNvPr id="119284881" name=""/>
          <p:cNvPicPr>
            <a:picLocks noChangeAspect="1"/>
          </p:cNvPicPr>
          <p:nvPr/>
        </p:nvPicPr>
        <p:blipFill rotWithShape="1">
          <a:blip r:embed="rId49"/>
          <a:stretch/>
        </p:blipFill>
        <p:spPr bwMode="auto">
          <a:xfrm>
            <a:off x="2488538" y="0"/>
            <a:ext cx="7214921" cy="6858000"/>
          </a:xfrm>
          <a:prstGeom prst="rect">
            <a:avLst/>
          </a:prstGeom>
        </p:spPr>
      </p:pic>
      <p:pic>
        <p:nvPicPr>
          <p:cNvPr id="2014243068" name=""/>
          <p:cNvPicPr>
            <a:picLocks noChangeAspect="1"/>
          </p:cNvPicPr>
          <p:nvPr/>
        </p:nvPicPr>
        <p:blipFill rotWithShape="1">
          <a:blip r:embed="rId50"/>
          <a:stretch/>
        </p:blipFill>
        <p:spPr bwMode="auto">
          <a:xfrm>
            <a:off x="2515348" y="0"/>
            <a:ext cx="7161302" cy="6858000"/>
          </a:xfrm>
          <a:prstGeom prst="rect">
            <a:avLst/>
          </a:prstGeom>
        </p:spPr>
      </p:pic>
      <p:pic>
        <p:nvPicPr>
          <p:cNvPr id="1938144087" name=""/>
          <p:cNvPicPr>
            <a:picLocks noChangeAspect="1"/>
          </p:cNvPicPr>
          <p:nvPr/>
        </p:nvPicPr>
        <p:blipFill rotWithShape="1">
          <a:blip r:embed="rId51"/>
          <a:stretch/>
        </p:blipFill>
        <p:spPr bwMode="auto">
          <a:xfrm>
            <a:off x="2493647" y="0"/>
            <a:ext cx="7204705" cy="6858000"/>
          </a:xfrm>
          <a:prstGeom prst="rect">
            <a:avLst/>
          </a:prstGeom>
        </p:spPr>
      </p:pic>
      <p:pic>
        <p:nvPicPr>
          <p:cNvPr id="1212097401" name=""/>
          <p:cNvPicPr>
            <a:picLocks noChangeAspect="1"/>
          </p:cNvPicPr>
          <p:nvPr/>
        </p:nvPicPr>
        <p:blipFill rotWithShape="1">
          <a:blip r:embed="rId52"/>
          <a:stretch/>
        </p:blipFill>
        <p:spPr bwMode="auto">
          <a:xfrm>
            <a:off x="2489419" y="0"/>
            <a:ext cx="7213161" cy="6858000"/>
          </a:xfrm>
          <a:prstGeom prst="rect">
            <a:avLst/>
          </a:prstGeom>
        </p:spPr>
      </p:pic>
      <p:pic>
        <p:nvPicPr>
          <p:cNvPr id="601795997" name=""/>
          <p:cNvPicPr>
            <a:picLocks noChangeAspect="1"/>
          </p:cNvPicPr>
          <p:nvPr/>
        </p:nvPicPr>
        <p:blipFill rotWithShape="1">
          <a:blip r:embed="rId53"/>
          <a:stretch/>
        </p:blipFill>
        <p:spPr bwMode="auto">
          <a:xfrm>
            <a:off x="2480272" y="0"/>
            <a:ext cx="7231455" cy="6858000"/>
          </a:xfrm>
          <a:prstGeom prst="rect">
            <a:avLst/>
          </a:prstGeom>
        </p:spPr>
      </p:pic>
      <p:pic>
        <p:nvPicPr>
          <p:cNvPr id="1192455058" name=""/>
          <p:cNvPicPr>
            <a:picLocks noChangeAspect="1"/>
          </p:cNvPicPr>
          <p:nvPr/>
        </p:nvPicPr>
        <p:blipFill rotWithShape="1">
          <a:blip r:embed="rId54"/>
          <a:stretch/>
        </p:blipFill>
        <p:spPr bwMode="auto">
          <a:xfrm>
            <a:off x="2475791" y="0"/>
            <a:ext cx="7240416" cy="6858000"/>
          </a:xfrm>
          <a:prstGeom prst="rect">
            <a:avLst/>
          </a:prstGeom>
        </p:spPr>
      </p:pic>
      <p:pic>
        <p:nvPicPr>
          <p:cNvPr id="744619258" name=""/>
          <p:cNvPicPr>
            <a:picLocks noChangeAspect="1"/>
          </p:cNvPicPr>
          <p:nvPr/>
        </p:nvPicPr>
        <p:blipFill rotWithShape="1">
          <a:blip r:embed="rId55"/>
          <a:stretch/>
        </p:blipFill>
        <p:spPr bwMode="auto">
          <a:xfrm>
            <a:off x="2470568" y="0"/>
            <a:ext cx="7250861" cy="6858000"/>
          </a:xfrm>
          <a:prstGeom prst="rect">
            <a:avLst/>
          </a:prstGeom>
        </p:spPr>
      </p:pic>
      <p:pic>
        <p:nvPicPr>
          <p:cNvPr id="1371051909" name=""/>
          <p:cNvPicPr>
            <a:picLocks noChangeAspect="1"/>
          </p:cNvPicPr>
          <p:nvPr/>
        </p:nvPicPr>
        <p:blipFill rotWithShape="1">
          <a:blip r:embed="rId56"/>
          <a:stretch/>
        </p:blipFill>
        <p:spPr bwMode="auto">
          <a:xfrm>
            <a:off x="2476734" y="0"/>
            <a:ext cx="7238530" cy="6858000"/>
          </a:xfrm>
          <a:prstGeom prst="rect">
            <a:avLst/>
          </a:prstGeom>
        </p:spPr>
      </p:pic>
      <p:pic>
        <p:nvPicPr>
          <p:cNvPr id="1368173778" name=""/>
          <p:cNvPicPr>
            <a:picLocks noChangeAspect="1"/>
          </p:cNvPicPr>
          <p:nvPr/>
        </p:nvPicPr>
        <p:blipFill rotWithShape="1">
          <a:blip r:embed="rId57"/>
          <a:stretch/>
        </p:blipFill>
        <p:spPr bwMode="auto">
          <a:xfrm>
            <a:off x="2479576" y="0"/>
            <a:ext cx="7232847" cy="6858000"/>
          </a:xfrm>
          <a:prstGeom prst="rect">
            <a:avLst/>
          </a:prstGeom>
        </p:spPr>
      </p:pic>
      <p:pic>
        <p:nvPicPr>
          <p:cNvPr id="1809118990" name=""/>
          <p:cNvPicPr>
            <a:picLocks noChangeAspect="1"/>
          </p:cNvPicPr>
          <p:nvPr/>
        </p:nvPicPr>
        <p:blipFill rotWithShape="1">
          <a:blip r:embed="rId58"/>
          <a:stretch/>
        </p:blipFill>
        <p:spPr bwMode="auto">
          <a:xfrm>
            <a:off x="2483379" y="0"/>
            <a:ext cx="7225240" cy="6858000"/>
          </a:xfrm>
          <a:prstGeom prst="rect">
            <a:avLst/>
          </a:prstGeom>
        </p:spPr>
      </p:pic>
      <p:pic>
        <p:nvPicPr>
          <p:cNvPr id="82404268" name=""/>
          <p:cNvPicPr>
            <a:picLocks noChangeAspect="1"/>
          </p:cNvPicPr>
          <p:nvPr/>
        </p:nvPicPr>
        <p:blipFill rotWithShape="1">
          <a:blip r:embed="rId59"/>
          <a:stretch/>
        </p:blipFill>
        <p:spPr bwMode="auto">
          <a:xfrm>
            <a:off x="2488759" y="0"/>
            <a:ext cx="7214479" cy="6858000"/>
          </a:xfrm>
          <a:prstGeom prst="rect">
            <a:avLst/>
          </a:prstGeom>
        </p:spPr>
      </p:pic>
      <p:pic>
        <p:nvPicPr>
          <p:cNvPr id="1040914212" name=""/>
          <p:cNvPicPr>
            <a:picLocks noChangeAspect="1"/>
          </p:cNvPicPr>
          <p:nvPr/>
        </p:nvPicPr>
        <p:blipFill rotWithShape="1">
          <a:blip r:embed="rId60"/>
          <a:stretch/>
        </p:blipFill>
        <p:spPr bwMode="auto">
          <a:xfrm>
            <a:off x="2501899" y="0"/>
            <a:ext cx="7188199" cy="6858000"/>
          </a:xfrm>
          <a:prstGeom prst="rect">
            <a:avLst/>
          </a:prstGeom>
        </p:spPr>
      </p:pic>
      <p:pic>
        <p:nvPicPr>
          <p:cNvPr id="2089711384" name=""/>
          <p:cNvPicPr>
            <a:picLocks noChangeAspect="1"/>
          </p:cNvPicPr>
          <p:nvPr/>
        </p:nvPicPr>
        <p:blipFill rotWithShape="1">
          <a:blip r:embed="rId61"/>
          <a:stretch/>
        </p:blipFill>
        <p:spPr bwMode="auto">
          <a:xfrm>
            <a:off x="2480502" y="0"/>
            <a:ext cx="7230993" cy="6858000"/>
          </a:xfrm>
          <a:prstGeom prst="rect">
            <a:avLst/>
          </a:prstGeom>
        </p:spPr>
      </p:pic>
      <p:pic>
        <p:nvPicPr>
          <p:cNvPr id="80558614" name=""/>
          <p:cNvPicPr>
            <a:picLocks noChangeAspect="1"/>
          </p:cNvPicPr>
          <p:nvPr/>
        </p:nvPicPr>
        <p:blipFill rotWithShape="1">
          <a:blip r:embed="rId62"/>
          <a:stretch/>
        </p:blipFill>
        <p:spPr bwMode="auto">
          <a:xfrm>
            <a:off x="2488095" y="0"/>
            <a:ext cx="7215808" cy="6858000"/>
          </a:xfrm>
          <a:prstGeom prst="rect">
            <a:avLst/>
          </a:prstGeom>
        </p:spPr>
      </p:pic>
      <p:pic>
        <p:nvPicPr>
          <p:cNvPr id="1330778289" name=""/>
          <p:cNvPicPr>
            <a:picLocks noChangeAspect="1"/>
          </p:cNvPicPr>
          <p:nvPr/>
        </p:nvPicPr>
        <p:blipFill rotWithShape="1">
          <a:blip r:embed="rId63"/>
          <a:stretch/>
        </p:blipFill>
        <p:spPr bwMode="auto">
          <a:xfrm>
            <a:off x="2471056" y="0"/>
            <a:ext cx="7249885" cy="6858000"/>
          </a:xfrm>
          <a:prstGeom prst="rect">
            <a:avLst/>
          </a:prstGeom>
        </p:spPr>
      </p:pic>
      <p:pic>
        <p:nvPicPr>
          <p:cNvPr id="1297327267" name=""/>
          <p:cNvPicPr>
            <a:picLocks noChangeAspect="1"/>
          </p:cNvPicPr>
          <p:nvPr/>
        </p:nvPicPr>
        <p:blipFill rotWithShape="1">
          <a:blip r:embed="rId64"/>
          <a:stretch/>
        </p:blipFill>
        <p:spPr bwMode="auto">
          <a:xfrm>
            <a:off x="2506726" y="0"/>
            <a:ext cx="7178545" cy="6858000"/>
          </a:xfrm>
          <a:prstGeom prst="rect">
            <a:avLst/>
          </a:prstGeom>
        </p:spPr>
      </p:pic>
      <p:pic>
        <p:nvPicPr>
          <p:cNvPr id="1129997965" name=""/>
          <p:cNvPicPr>
            <a:picLocks noChangeAspect="1"/>
          </p:cNvPicPr>
          <p:nvPr/>
        </p:nvPicPr>
        <p:blipFill rotWithShape="1">
          <a:blip r:embed="rId65"/>
          <a:stretch/>
        </p:blipFill>
        <p:spPr bwMode="auto">
          <a:xfrm>
            <a:off x="2510559" y="0"/>
            <a:ext cx="7170880" cy="6858000"/>
          </a:xfrm>
          <a:prstGeom prst="rect">
            <a:avLst/>
          </a:prstGeom>
        </p:spPr>
      </p:pic>
      <p:pic>
        <p:nvPicPr>
          <p:cNvPr id="1315966588" name=""/>
          <p:cNvPicPr>
            <a:picLocks noChangeAspect="1"/>
          </p:cNvPicPr>
          <p:nvPr/>
        </p:nvPicPr>
        <p:blipFill rotWithShape="1">
          <a:blip r:embed="rId66"/>
          <a:stretch/>
        </p:blipFill>
        <p:spPr bwMode="auto">
          <a:xfrm>
            <a:off x="2471299" y="0"/>
            <a:ext cx="7249399" cy="6858000"/>
          </a:xfrm>
          <a:prstGeom prst="rect">
            <a:avLst/>
          </a:prstGeom>
        </p:spPr>
      </p:pic>
      <p:pic>
        <p:nvPicPr>
          <p:cNvPr id="34917218" name=""/>
          <p:cNvPicPr>
            <a:picLocks noChangeAspect="1"/>
          </p:cNvPicPr>
          <p:nvPr/>
        </p:nvPicPr>
        <p:blipFill rotWithShape="1">
          <a:blip r:embed="rId67"/>
          <a:stretch/>
        </p:blipFill>
        <p:spPr bwMode="auto">
          <a:xfrm>
            <a:off x="2498291" y="0"/>
            <a:ext cx="7195416" cy="6858000"/>
          </a:xfrm>
          <a:prstGeom prst="rect">
            <a:avLst/>
          </a:prstGeom>
        </p:spPr>
      </p:pic>
      <p:pic>
        <p:nvPicPr>
          <p:cNvPr id="286837871" name=""/>
          <p:cNvPicPr>
            <a:picLocks noChangeAspect="1"/>
          </p:cNvPicPr>
          <p:nvPr/>
        </p:nvPicPr>
        <p:blipFill rotWithShape="1">
          <a:blip r:embed="rId68"/>
          <a:stretch/>
        </p:blipFill>
        <p:spPr bwMode="auto">
          <a:xfrm>
            <a:off x="2497457" y="0"/>
            <a:ext cx="7197085" cy="6858000"/>
          </a:xfrm>
          <a:prstGeom prst="rect">
            <a:avLst/>
          </a:prstGeom>
        </p:spPr>
      </p:pic>
      <p:pic>
        <p:nvPicPr>
          <p:cNvPr id="1657485528" name=""/>
          <p:cNvPicPr>
            <a:picLocks noChangeAspect="1"/>
          </p:cNvPicPr>
          <p:nvPr/>
        </p:nvPicPr>
        <p:blipFill rotWithShape="1">
          <a:blip r:embed="rId69"/>
          <a:stretch/>
        </p:blipFill>
        <p:spPr bwMode="auto">
          <a:xfrm>
            <a:off x="2475316" y="0"/>
            <a:ext cx="7241366" cy="6858000"/>
          </a:xfrm>
          <a:prstGeom prst="rect">
            <a:avLst/>
          </a:prstGeom>
        </p:spPr>
      </p:pic>
      <p:pic>
        <p:nvPicPr>
          <p:cNvPr id="964862222" name=""/>
          <p:cNvPicPr>
            <a:picLocks noChangeAspect="1"/>
          </p:cNvPicPr>
          <p:nvPr/>
        </p:nvPicPr>
        <p:blipFill rotWithShape="1">
          <a:blip r:embed="rId70"/>
          <a:stretch/>
        </p:blipFill>
        <p:spPr bwMode="auto">
          <a:xfrm>
            <a:off x="2502509" y="0"/>
            <a:ext cx="7186981" cy="6858000"/>
          </a:xfrm>
          <a:prstGeom prst="rect">
            <a:avLst/>
          </a:prstGeom>
        </p:spPr>
      </p:pic>
      <p:pic>
        <p:nvPicPr>
          <p:cNvPr id="1149892483" name=""/>
          <p:cNvPicPr>
            <a:picLocks noChangeAspect="1"/>
          </p:cNvPicPr>
          <p:nvPr/>
        </p:nvPicPr>
        <p:blipFill rotWithShape="1">
          <a:blip r:embed="rId71"/>
          <a:stretch/>
        </p:blipFill>
        <p:spPr bwMode="auto">
          <a:xfrm>
            <a:off x="2454282" y="0"/>
            <a:ext cx="7283433" cy="6858000"/>
          </a:xfrm>
          <a:prstGeom prst="rect">
            <a:avLst/>
          </a:prstGeom>
        </p:spPr>
      </p:pic>
      <p:pic>
        <p:nvPicPr>
          <p:cNvPr id="1065151870" name=""/>
          <p:cNvPicPr>
            <a:picLocks noChangeAspect="1"/>
          </p:cNvPicPr>
          <p:nvPr/>
        </p:nvPicPr>
        <p:blipFill rotWithShape="1">
          <a:blip r:embed="rId72"/>
          <a:stretch/>
        </p:blipFill>
        <p:spPr bwMode="auto">
          <a:xfrm>
            <a:off x="2502103" y="0"/>
            <a:ext cx="7187792" cy="6858000"/>
          </a:xfrm>
          <a:prstGeom prst="rect">
            <a:avLst/>
          </a:prstGeom>
        </p:spPr>
      </p:pic>
      <p:pic>
        <p:nvPicPr>
          <p:cNvPr id="126252552" name=""/>
          <p:cNvPicPr>
            <a:picLocks noChangeAspect="1"/>
          </p:cNvPicPr>
          <p:nvPr/>
        </p:nvPicPr>
        <p:blipFill rotWithShape="1">
          <a:blip r:embed="rId73"/>
          <a:stretch/>
        </p:blipFill>
        <p:spPr bwMode="auto">
          <a:xfrm>
            <a:off x="2471542" y="0"/>
            <a:ext cx="7248914" cy="6858000"/>
          </a:xfrm>
          <a:prstGeom prst="rect">
            <a:avLst/>
          </a:prstGeom>
        </p:spPr>
      </p:pic>
      <p:pic>
        <p:nvPicPr>
          <p:cNvPr id="2145461320" name=""/>
          <p:cNvPicPr>
            <a:picLocks noChangeAspect="1"/>
          </p:cNvPicPr>
          <p:nvPr/>
        </p:nvPicPr>
        <p:blipFill rotWithShape="1">
          <a:blip r:embed="rId74"/>
          <a:stretch/>
        </p:blipFill>
        <p:spPr bwMode="auto">
          <a:xfrm>
            <a:off x="2499322" y="0"/>
            <a:ext cx="7193354" cy="6858000"/>
          </a:xfrm>
          <a:prstGeom prst="rect">
            <a:avLst/>
          </a:prstGeom>
        </p:spPr>
      </p:pic>
      <p:pic>
        <p:nvPicPr>
          <p:cNvPr id="213984216" name=""/>
          <p:cNvPicPr>
            <a:picLocks noChangeAspect="1"/>
          </p:cNvPicPr>
          <p:nvPr/>
        </p:nvPicPr>
        <p:blipFill rotWithShape="1">
          <a:blip r:embed="rId75"/>
          <a:stretch/>
        </p:blipFill>
        <p:spPr bwMode="auto">
          <a:xfrm>
            <a:off x="2502711" y="0"/>
            <a:ext cx="7186577" cy="6858000"/>
          </a:xfrm>
          <a:prstGeom prst="rect">
            <a:avLst/>
          </a:prstGeom>
        </p:spPr>
      </p:pic>
      <p:pic>
        <p:nvPicPr>
          <p:cNvPr id="222719988" name=""/>
          <p:cNvPicPr>
            <a:picLocks noChangeAspect="1"/>
          </p:cNvPicPr>
          <p:nvPr/>
        </p:nvPicPr>
        <p:blipFill rotWithShape="1">
          <a:blip r:embed="rId76"/>
          <a:stretch/>
        </p:blipFill>
        <p:spPr bwMode="auto">
          <a:xfrm>
            <a:off x="2498083" y="0"/>
            <a:ext cx="7195832" cy="6858000"/>
          </a:xfrm>
          <a:prstGeom prst="rect">
            <a:avLst/>
          </a:prstGeom>
        </p:spPr>
      </p:pic>
      <p:pic>
        <p:nvPicPr>
          <p:cNvPr id="1352286646" name=""/>
          <p:cNvPicPr>
            <a:picLocks noChangeAspect="1"/>
          </p:cNvPicPr>
          <p:nvPr/>
        </p:nvPicPr>
        <p:blipFill rotWithShape="1">
          <a:blip r:embed="rId77"/>
          <a:stretch/>
        </p:blipFill>
        <p:spPr bwMode="auto">
          <a:xfrm>
            <a:off x="2480502" y="0"/>
            <a:ext cx="7230993" cy="6858000"/>
          </a:xfrm>
          <a:prstGeom prst="rect">
            <a:avLst/>
          </a:prstGeom>
        </p:spPr>
      </p:pic>
      <p:pic>
        <p:nvPicPr>
          <p:cNvPr id="1830283625" name=""/>
          <p:cNvPicPr>
            <a:picLocks noChangeAspect="1"/>
          </p:cNvPicPr>
          <p:nvPr/>
        </p:nvPicPr>
        <p:blipFill rotWithShape="1">
          <a:blip r:embed="rId78"/>
          <a:stretch/>
        </p:blipFill>
        <p:spPr bwMode="auto">
          <a:xfrm>
            <a:off x="2450832" y="0"/>
            <a:ext cx="7290333" cy="6858000"/>
          </a:xfrm>
          <a:prstGeom prst="rect">
            <a:avLst/>
          </a:prstGeom>
        </p:spPr>
      </p:pic>
      <p:pic>
        <p:nvPicPr>
          <p:cNvPr id="868041617" name=""/>
          <p:cNvPicPr>
            <a:picLocks noChangeAspect="1"/>
          </p:cNvPicPr>
          <p:nvPr/>
        </p:nvPicPr>
        <p:blipFill rotWithShape="1">
          <a:blip r:embed="rId79"/>
          <a:stretch/>
        </p:blipFill>
        <p:spPr bwMode="auto">
          <a:xfrm>
            <a:off x="2502711" y="0"/>
            <a:ext cx="7186577" cy="6858000"/>
          </a:xfrm>
          <a:prstGeom prst="rect">
            <a:avLst/>
          </a:prstGeom>
        </p:spPr>
      </p:pic>
      <p:pic>
        <p:nvPicPr>
          <p:cNvPr id="1883057639" name=""/>
          <p:cNvPicPr>
            <a:picLocks noChangeAspect="1"/>
          </p:cNvPicPr>
          <p:nvPr/>
        </p:nvPicPr>
        <p:blipFill rotWithShape="1">
          <a:blip r:embed="rId80"/>
          <a:stretch/>
        </p:blipFill>
        <p:spPr bwMode="auto">
          <a:xfrm>
            <a:off x="2472025" y="0"/>
            <a:ext cx="7247948" cy="6858000"/>
          </a:xfrm>
          <a:prstGeom prst="rect">
            <a:avLst/>
          </a:prstGeom>
        </p:spPr>
      </p:pic>
      <p:pic>
        <p:nvPicPr>
          <p:cNvPr id="739661333" name=""/>
          <p:cNvPicPr>
            <a:picLocks noChangeAspect="1"/>
          </p:cNvPicPr>
          <p:nvPr/>
        </p:nvPicPr>
        <p:blipFill rotWithShape="1">
          <a:blip r:embed="rId81"/>
          <a:stretch/>
        </p:blipFill>
        <p:spPr bwMode="auto">
          <a:xfrm>
            <a:off x="2480272" y="0"/>
            <a:ext cx="7231455" cy="6858000"/>
          </a:xfrm>
          <a:prstGeom prst="rect">
            <a:avLst/>
          </a:prstGeom>
        </p:spPr>
      </p:pic>
      <p:pic>
        <p:nvPicPr>
          <p:cNvPr id="1853386601" name=""/>
          <p:cNvPicPr>
            <a:picLocks noChangeAspect="1"/>
          </p:cNvPicPr>
          <p:nvPr/>
        </p:nvPicPr>
        <p:blipFill rotWithShape="1">
          <a:blip r:embed="rId82"/>
          <a:stretch/>
        </p:blipFill>
        <p:spPr bwMode="auto">
          <a:xfrm>
            <a:off x="2532364" y="0"/>
            <a:ext cx="7127271" cy="6858000"/>
          </a:xfrm>
          <a:prstGeom prst="rect">
            <a:avLst/>
          </a:prstGeom>
        </p:spPr>
      </p:pic>
      <p:pic>
        <p:nvPicPr>
          <p:cNvPr id="1958684321" name=""/>
          <p:cNvPicPr>
            <a:picLocks noChangeAspect="1"/>
          </p:cNvPicPr>
          <p:nvPr/>
        </p:nvPicPr>
        <p:blipFill rotWithShape="1">
          <a:blip r:embed="rId83"/>
          <a:stretch/>
        </p:blipFill>
        <p:spPr bwMode="auto">
          <a:xfrm>
            <a:off x="2470813" y="0"/>
            <a:ext cx="7250373" cy="6858000"/>
          </a:xfrm>
          <a:prstGeom prst="rect">
            <a:avLst/>
          </a:prstGeom>
        </p:spPr>
      </p:pic>
      <p:pic>
        <p:nvPicPr>
          <p:cNvPr id="822607221" name=""/>
          <p:cNvPicPr>
            <a:picLocks noChangeAspect="1"/>
          </p:cNvPicPr>
          <p:nvPr/>
        </p:nvPicPr>
        <p:blipFill rotWithShape="1">
          <a:blip r:embed="rId84"/>
          <a:stretch/>
        </p:blipFill>
        <p:spPr bwMode="auto">
          <a:xfrm>
            <a:off x="2471542" y="0"/>
            <a:ext cx="7248914" cy="6858000"/>
          </a:xfrm>
          <a:prstGeom prst="rect">
            <a:avLst/>
          </a:prstGeom>
        </p:spPr>
      </p:pic>
      <p:pic>
        <p:nvPicPr>
          <p:cNvPr id="638157461" name=""/>
          <p:cNvPicPr>
            <a:picLocks noChangeAspect="1"/>
          </p:cNvPicPr>
          <p:nvPr/>
        </p:nvPicPr>
        <p:blipFill rotWithShape="1">
          <a:blip r:embed="rId85"/>
          <a:stretch/>
        </p:blipFill>
        <p:spPr bwMode="auto">
          <a:xfrm>
            <a:off x="2515534" y="0"/>
            <a:ext cx="7160929" cy="6858000"/>
          </a:xfrm>
          <a:prstGeom prst="rect">
            <a:avLst/>
          </a:prstGeom>
        </p:spPr>
      </p:pic>
      <p:pic>
        <p:nvPicPr>
          <p:cNvPr id="1774348957" name=""/>
          <p:cNvPicPr>
            <a:picLocks noChangeAspect="1"/>
          </p:cNvPicPr>
          <p:nvPr/>
        </p:nvPicPr>
        <p:blipFill rotWithShape="1">
          <a:blip r:embed="rId86"/>
          <a:stretch/>
        </p:blipFill>
        <p:spPr bwMode="auto">
          <a:xfrm>
            <a:off x="2487872" y="0"/>
            <a:ext cx="7216253" cy="6858000"/>
          </a:xfrm>
          <a:prstGeom prst="rect">
            <a:avLst/>
          </a:prstGeom>
        </p:spPr>
      </p:pic>
      <p:pic>
        <p:nvPicPr>
          <p:cNvPr id="512425476" name=""/>
          <p:cNvPicPr>
            <a:picLocks noChangeAspect="1"/>
          </p:cNvPicPr>
          <p:nvPr/>
        </p:nvPicPr>
        <p:blipFill rotWithShape="1">
          <a:blip r:embed="rId87"/>
          <a:stretch/>
        </p:blipFill>
        <p:spPr bwMode="auto">
          <a:xfrm>
            <a:off x="2476028" y="0"/>
            <a:ext cx="7239942" cy="6858000"/>
          </a:xfrm>
          <a:prstGeom prst="rect">
            <a:avLst/>
          </a:prstGeom>
        </p:spPr>
      </p:pic>
      <p:pic>
        <p:nvPicPr>
          <p:cNvPr id="748362336" name=""/>
          <p:cNvPicPr>
            <a:picLocks noChangeAspect="1"/>
          </p:cNvPicPr>
          <p:nvPr/>
        </p:nvPicPr>
        <p:blipFill rotWithShape="1">
          <a:blip r:embed="rId88"/>
          <a:stretch/>
        </p:blipFill>
        <p:spPr bwMode="auto">
          <a:xfrm>
            <a:off x="2545284" y="0"/>
            <a:ext cx="7101429" cy="6858000"/>
          </a:xfrm>
          <a:prstGeom prst="rect">
            <a:avLst/>
          </a:prstGeom>
        </p:spPr>
      </p:pic>
      <p:pic>
        <p:nvPicPr>
          <p:cNvPr id="595014363" name=""/>
          <p:cNvPicPr>
            <a:picLocks noChangeAspect="1"/>
          </p:cNvPicPr>
          <p:nvPr/>
        </p:nvPicPr>
        <p:blipFill rotWithShape="1">
          <a:blip r:embed="rId89"/>
          <a:stretch/>
        </p:blipFill>
        <p:spPr bwMode="auto">
          <a:xfrm>
            <a:off x="2457235" y="0"/>
            <a:ext cx="7277527" cy="6858000"/>
          </a:xfrm>
          <a:prstGeom prst="rect">
            <a:avLst/>
          </a:prstGeom>
        </p:spPr>
      </p:pic>
      <p:pic>
        <p:nvPicPr>
          <p:cNvPr id="933260201" name=""/>
          <p:cNvPicPr>
            <a:picLocks noChangeAspect="1"/>
          </p:cNvPicPr>
          <p:nvPr/>
        </p:nvPicPr>
        <p:blipFill rotWithShape="1">
          <a:blip r:embed="rId90"/>
          <a:stretch/>
        </p:blipFill>
        <p:spPr bwMode="auto">
          <a:xfrm>
            <a:off x="2450028" y="0"/>
            <a:ext cx="7291942" cy="6858000"/>
          </a:xfrm>
          <a:prstGeom prst="rect">
            <a:avLst/>
          </a:prstGeom>
        </p:spPr>
      </p:pic>
      <p:pic>
        <p:nvPicPr>
          <p:cNvPr id="231919220" name=""/>
          <p:cNvPicPr>
            <a:picLocks noChangeAspect="1"/>
          </p:cNvPicPr>
          <p:nvPr/>
        </p:nvPicPr>
        <p:blipFill rotWithShape="1">
          <a:blip r:embed="rId91"/>
          <a:stretch/>
        </p:blipFill>
        <p:spPr bwMode="auto">
          <a:xfrm>
            <a:off x="2452955" y="0"/>
            <a:ext cx="728608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90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6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09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143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98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443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21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21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26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437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22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29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79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3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268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5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63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4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55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468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715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268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00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74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35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78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0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83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415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61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503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715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79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93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82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54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06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61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06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41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0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945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55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0720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31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8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424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814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09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79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45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61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05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17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118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0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91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1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5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778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327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97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9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7485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86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89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5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5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46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8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71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8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028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04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305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66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38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8684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0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15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434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2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36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260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91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8927895" name="Tit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82399119" name="Tartalom helye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51999192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2464798" y="0"/>
            <a:ext cx="7262402" cy="6858000"/>
          </a:xfrm>
          <a:prstGeom prst="rect">
            <a:avLst/>
          </a:prstGeom>
        </p:spPr>
      </p:pic>
      <p:pic>
        <p:nvPicPr>
          <p:cNvPr id="1780797964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2492787" y="0"/>
            <a:ext cx="7206423" cy="6858000"/>
          </a:xfrm>
          <a:prstGeom prst="rect">
            <a:avLst/>
          </a:prstGeom>
        </p:spPr>
      </p:pic>
      <p:pic>
        <p:nvPicPr>
          <p:cNvPr id="1070205784" name="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506133" y="0"/>
            <a:ext cx="7179733" cy="6858000"/>
          </a:xfrm>
          <a:prstGeom prst="rect">
            <a:avLst/>
          </a:prstGeom>
        </p:spPr>
      </p:pic>
      <p:pic>
        <p:nvPicPr>
          <p:cNvPr id="816552891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2476028" y="0"/>
            <a:ext cx="7239942" cy="6858000"/>
          </a:xfrm>
          <a:prstGeom prst="rect">
            <a:avLst/>
          </a:prstGeom>
        </p:spPr>
      </p:pic>
      <p:pic>
        <p:nvPicPr>
          <p:cNvPr id="234414266" name="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2481192" y="0"/>
            <a:ext cx="7229615" cy="6858000"/>
          </a:xfrm>
          <a:prstGeom prst="rect">
            <a:avLst/>
          </a:prstGeom>
        </p:spPr>
      </p:pic>
      <p:pic>
        <p:nvPicPr>
          <p:cNvPr id="251649090" name="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2496826" y="0"/>
            <a:ext cx="7198347" cy="6858000"/>
          </a:xfrm>
          <a:prstGeom prst="rect">
            <a:avLst/>
          </a:prstGeom>
        </p:spPr>
      </p:pic>
      <p:pic>
        <p:nvPicPr>
          <p:cNvPr id="131626469" name="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2489199" y="0"/>
            <a:ext cx="7213599" cy="6858000"/>
          </a:xfrm>
          <a:prstGeom prst="rect">
            <a:avLst/>
          </a:prstGeom>
        </p:spPr>
      </p:pic>
      <p:pic>
        <p:nvPicPr>
          <p:cNvPr id="1241642316" name="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2480272" y="0"/>
            <a:ext cx="7231455" cy="6858000"/>
          </a:xfrm>
          <a:prstGeom prst="rect">
            <a:avLst/>
          </a:prstGeom>
        </p:spPr>
      </p:pic>
      <p:pic>
        <p:nvPicPr>
          <p:cNvPr id="354550270" name=""/>
          <p:cNvPicPr>
            <a:picLocks noChangeAspect="1"/>
          </p:cNvPicPr>
          <p:nvPr/>
        </p:nvPicPr>
        <p:blipFill rotWithShape="1">
          <a:blip r:embed="rId11"/>
          <a:stretch/>
        </p:blipFill>
        <p:spPr bwMode="auto">
          <a:xfrm>
            <a:off x="2493218" y="0"/>
            <a:ext cx="720556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0797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20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55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1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64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26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64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55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4252064" name="Tit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b="1"/>
              <a:t>Köszönöm a figyelmet!</a:t>
            </a:r>
            <a:endParaRPr/>
          </a:p>
        </p:txBody>
      </p:sp>
      <p:sp>
        <p:nvSpPr>
          <p:cNvPr id="938906882" name="Tartalom helye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ONLYOFFICE/9.4.0.129</Application>
  <PresentationFormat>On-screen Show (4:3)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</cp:revision>
  <dcterms:modified xsi:type="dcterms:W3CDTF">2026-07-05T23:32:48Z</dcterms:modified>
</cp:coreProperties>
</file>