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7D86-163D-4216-A6C7-A554300F3BD4}" type="datetimeFigureOut">
              <a:rPr lang="hu-HU" smtClean="0"/>
              <a:t>2026. 07. 03.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93F0-9E64-42C4-B4D1-B64189497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4855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7D86-163D-4216-A6C7-A554300F3BD4}" type="datetimeFigureOut">
              <a:rPr lang="hu-HU" smtClean="0"/>
              <a:t>2026. 07. 03.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93F0-9E64-42C4-B4D1-B64189497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3882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7D86-163D-4216-A6C7-A554300F3BD4}" type="datetimeFigureOut">
              <a:rPr lang="hu-HU" smtClean="0"/>
              <a:t>2026. 07. 03.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93F0-9E64-42C4-B4D1-B64189497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3182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7D86-163D-4216-A6C7-A554300F3BD4}" type="datetimeFigureOut">
              <a:rPr lang="hu-HU" smtClean="0"/>
              <a:t>2026. 07. 03.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93F0-9E64-42C4-B4D1-B64189497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3828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7D86-163D-4216-A6C7-A554300F3BD4}" type="datetimeFigureOut">
              <a:rPr lang="hu-HU" smtClean="0"/>
              <a:t>2026. 07. 03.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93F0-9E64-42C4-B4D1-B64189497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9739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7D86-163D-4216-A6C7-A554300F3BD4}" type="datetimeFigureOut">
              <a:rPr lang="hu-HU" smtClean="0"/>
              <a:t>2026. 07. 03.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93F0-9E64-42C4-B4D1-B64189497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8230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7D86-163D-4216-A6C7-A554300F3BD4}" type="datetimeFigureOut">
              <a:rPr lang="hu-HU" smtClean="0"/>
              <a:t>2026. 07. 03.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93F0-9E64-42C4-B4D1-B64189497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3145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7D86-163D-4216-A6C7-A554300F3BD4}" type="datetimeFigureOut">
              <a:rPr lang="hu-HU" smtClean="0"/>
              <a:t>2026. 07. 03.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93F0-9E64-42C4-B4D1-B64189497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30719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7D86-163D-4216-A6C7-A554300F3BD4}" type="datetimeFigureOut">
              <a:rPr lang="hu-HU" smtClean="0"/>
              <a:t>2026. 07. 03.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93F0-9E64-42C4-B4D1-B64189497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313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7D86-163D-4216-A6C7-A554300F3BD4}" type="datetimeFigureOut">
              <a:rPr lang="hu-HU" smtClean="0"/>
              <a:t>2026. 07. 03.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93F0-9E64-42C4-B4D1-B64189497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7827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7D86-163D-4216-A6C7-A554300F3BD4}" type="datetimeFigureOut">
              <a:rPr lang="hu-HU" smtClean="0"/>
              <a:t>2026. 07. 03.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93F0-9E64-42C4-B4D1-B64189497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4869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17D86-163D-4216-A6C7-A554300F3BD4}" type="datetimeFigureOut">
              <a:rPr lang="hu-HU" smtClean="0"/>
              <a:t>2026. 07. 03.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A93F0-9E64-42C4-B4D1-B64189497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9075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471199"/>
            <a:ext cx="9144000" cy="2387600"/>
          </a:xfrm>
        </p:spPr>
        <p:txBody>
          <a:bodyPr/>
          <a:lstStyle/>
          <a:p>
            <a:r>
              <a:rPr lang="hu-HU" dirty="0" smtClean="0">
                <a:latin typeface="Bodoni MT Black" panose="02070A03080606020203" pitchFamily="18" charset="0"/>
              </a:rPr>
              <a:t>Az alvás szerepe</a:t>
            </a:r>
            <a:endParaRPr lang="hu-HU" dirty="0">
              <a:latin typeface="Bodoni MT Black" panose="02070A03080606020203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37854" y="3329854"/>
            <a:ext cx="9144000" cy="1655762"/>
          </a:xfrm>
        </p:spPr>
        <p:txBody>
          <a:bodyPr/>
          <a:lstStyle/>
          <a:p>
            <a:r>
              <a:rPr lang="hu-HU" dirty="0" smtClean="0">
                <a:latin typeface="Agency FB" panose="020B0503020202020204" pitchFamily="34" charset="0"/>
              </a:rPr>
              <a:t>Hogyan hat a testre és az agyra az éjszakai pihenés?</a:t>
            </a:r>
            <a:endParaRPr lang="hu-HU" dirty="0">
              <a:latin typeface="Agency FB" panose="020B0503020202020204" pitchFamily="34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540327" y="1046665"/>
            <a:ext cx="716279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6600" dirty="0" smtClean="0">
                <a:solidFill>
                  <a:schemeClr val="bg1"/>
                </a:solidFill>
                <a:latin typeface="Bodoni MT Black" panose="02070A03080606020203" pitchFamily="18" charset="0"/>
              </a:rPr>
              <a:t>Az alvás szerepe</a:t>
            </a:r>
            <a:endParaRPr lang="hu-HU" sz="6600" dirty="0">
              <a:solidFill>
                <a:schemeClr val="bg1"/>
              </a:solidFill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7703126" y="1046665"/>
            <a:ext cx="13761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7200" dirty="0" smtClean="0">
                <a:solidFill>
                  <a:schemeClr val="bg1"/>
                </a:solidFill>
              </a:rPr>
              <a:t>🛌</a:t>
            </a:r>
            <a:endParaRPr lang="hu-HU" sz="7200" dirty="0">
              <a:solidFill>
                <a:schemeClr val="bg1"/>
              </a:solidFill>
            </a:endParaRPr>
          </a:p>
        </p:txBody>
      </p:sp>
      <p:sp>
        <p:nvSpPr>
          <p:cNvPr id="11" name="Téglalap 10"/>
          <p:cNvSpPr/>
          <p:nvPr/>
        </p:nvSpPr>
        <p:spPr>
          <a:xfrm>
            <a:off x="2013387" y="2208319"/>
            <a:ext cx="65838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🏻 Hogyan hat a testre és az agyra az éjszakai pihenés?</a:t>
            </a:r>
            <a:endParaRPr lang="hu-HU" sz="2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41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44599" y="0"/>
            <a:ext cx="4923703" cy="1600200"/>
          </a:xfrm>
        </p:spPr>
        <p:txBody>
          <a:bodyPr>
            <a:normAutofit/>
          </a:bodyPr>
          <a:lstStyle/>
          <a:p>
            <a:r>
              <a:rPr lang="hu-HU" sz="4400" dirty="0" smtClean="0">
                <a:latin typeface="Arial Black" panose="020B0A04020102020204" pitchFamily="34" charset="0"/>
              </a:rPr>
              <a:t>Mi az alvás? 💤</a:t>
            </a:r>
            <a:endParaRPr lang="hu-HU" sz="4400" dirty="0">
              <a:latin typeface="Arial Black" panose="020B0A04020102020204" pitchFamily="34" charset="0"/>
            </a:endParaRPr>
          </a:p>
        </p:txBody>
      </p:sp>
      <p:pic>
        <p:nvPicPr>
          <p:cNvPr id="5" name="Kép hely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>
          <a:xfrm>
            <a:off x="5918920" y="942903"/>
            <a:ext cx="6172200" cy="4873625"/>
          </a:xfr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986683" y="1802570"/>
            <a:ext cx="3932237" cy="3811588"/>
          </a:xfrm>
        </p:spPr>
        <p:txBody>
          <a:bodyPr>
            <a:normAutofit/>
          </a:bodyPr>
          <a:lstStyle/>
          <a:p>
            <a:r>
              <a:rPr lang="hu-HU" sz="2400" dirty="0" smtClean="0"/>
              <a:t>-Az alvás egy természetes, ismétlődő állapot </a:t>
            </a:r>
          </a:p>
          <a:p>
            <a:r>
              <a:rPr lang="hu-HU" sz="2400" dirty="0" smtClean="0"/>
              <a:t>-Ilyenkor a test és az agy pihen és helyreáll</a:t>
            </a:r>
          </a:p>
          <a:p>
            <a:r>
              <a:rPr lang="hu-HU" sz="2400" dirty="0" smtClean="0"/>
              <a:t>-Nem teljesen „kikapcsolás”, hanem aktív biológiai folyamat</a:t>
            </a:r>
          </a:p>
          <a:p>
            <a:r>
              <a:rPr lang="hu-HU" sz="2400" dirty="0" smtClean="0"/>
              <a:t>-Minden embernek szüksége van rá a túléléshez 💤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67687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7" name="Tartalom helye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15" y="1157499"/>
            <a:ext cx="5250873" cy="5250873"/>
          </a:xfrm>
        </p:spPr>
      </p:pic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997575" y="1157499"/>
            <a:ext cx="5183188" cy="823912"/>
          </a:xfrm>
        </p:spPr>
        <p:txBody>
          <a:bodyPr>
            <a:normAutofit/>
          </a:bodyPr>
          <a:lstStyle/>
          <a:p>
            <a:r>
              <a:rPr lang="hu-HU" sz="3600" dirty="0" smtClean="0"/>
              <a:t>Miért fontos az alvás? 💤</a:t>
            </a:r>
            <a:endParaRPr lang="hu-HU" sz="3600" dirty="0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490854" y="2093119"/>
            <a:ext cx="5183188" cy="3684588"/>
          </a:xfrm>
        </p:spPr>
        <p:txBody>
          <a:bodyPr/>
          <a:lstStyle/>
          <a:p>
            <a:r>
              <a:rPr lang="hu-HU" dirty="0" smtClean="0"/>
              <a:t>Segíti az agy működését</a:t>
            </a:r>
          </a:p>
          <a:p>
            <a:r>
              <a:rPr lang="hu-HU" dirty="0" smtClean="0"/>
              <a:t>Javítja a memóriát és a tanulást</a:t>
            </a:r>
          </a:p>
          <a:p>
            <a:r>
              <a:rPr lang="hu-HU" dirty="0" smtClean="0"/>
              <a:t>Erősíti az immunrendszert</a:t>
            </a:r>
          </a:p>
          <a:p>
            <a:r>
              <a:rPr lang="hu-HU" dirty="0" smtClean="0"/>
              <a:t>Segít a test és az idegrendszer helyreállásában</a:t>
            </a:r>
          </a:p>
          <a:p>
            <a:r>
              <a:rPr lang="hu-HU" dirty="0" smtClean="0"/>
              <a:t>Javítja a hangulatot és a koncentrációt💤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8230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latin typeface="Arial Black" panose="020B0A04020102020204" pitchFamily="34" charset="0"/>
              </a:rPr>
              <a:t>Az alvás és </a:t>
            </a:r>
            <a:r>
              <a:rPr lang="hu-HU" sz="2800" dirty="0">
                <a:latin typeface="Arial Black" panose="020B0A04020102020204" pitchFamily="34" charset="0"/>
              </a:rPr>
              <a:t>az </a:t>
            </a:r>
            <a:r>
              <a:rPr lang="hu-HU" sz="2800" dirty="0" smtClean="0">
                <a:latin typeface="Arial Black" panose="020B0A04020102020204" pitchFamily="34" charset="0"/>
              </a:rPr>
              <a:t>agy</a:t>
            </a:r>
            <a:endParaRPr lang="hu-HU" sz="2800" dirty="0">
              <a:latin typeface="Arial Black" panose="020B0A04020102020204" pitchFamily="34" charset="0"/>
            </a:endParaRPr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988" y="977140"/>
            <a:ext cx="6172200" cy="46291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998815" y="2057400"/>
            <a:ext cx="3932237" cy="3811588"/>
          </a:xfrm>
        </p:spPr>
        <p:txBody>
          <a:bodyPr>
            <a:normAutofit/>
          </a:bodyPr>
          <a:lstStyle/>
          <a:p>
            <a:r>
              <a:rPr lang="hu-HU" sz="2400" dirty="0" smtClean="0"/>
              <a:t>-Az agy alvás közben is aktívan működik</a:t>
            </a:r>
          </a:p>
          <a:p>
            <a:r>
              <a:rPr lang="hu-HU" sz="2400" dirty="0" smtClean="0"/>
              <a:t>-Feldolgozza a napközben szerzett információkat</a:t>
            </a:r>
          </a:p>
          <a:p>
            <a:r>
              <a:rPr lang="hu-HU" sz="2400" dirty="0" smtClean="0"/>
              <a:t>-Segít az emlékek rögzítésében</a:t>
            </a:r>
          </a:p>
          <a:p>
            <a:r>
              <a:rPr lang="hu-HU" sz="2400" dirty="0" smtClean="0"/>
              <a:t>-A kevés alvás ronthatja a figyelmet, a koncentrációt és a döntéshozatalt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52026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27233"/>
            <a:ext cx="10515600" cy="1325563"/>
          </a:xfrm>
        </p:spPr>
        <p:txBody>
          <a:bodyPr/>
          <a:lstStyle/>
          <a:p>
            <a:pPr algn="ctr"/>
            <a:r>
              <a:rPr lang="hu-HU" dirty="0" smtClean="0">
                <a:latin typeface="Arial Black" panose="020B0A04020102020204" pitchFamily="34" charset="0"/>
              </a:rPr>
              <a:t>Az alvás szakaszai</a:t>
            </a:r>
            <a:endParaRPr lang="hu-HU" dirty="0">
              <a:latin typeface="Arial Black" panose="020B0A04020102020204" pitchFamily="34" charset="0"/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4800" dirty="0" smtClean="0"/>
              <a:t>NREM</a:t>
            </a:r>
            <a:endParaRPr lang="hu-HU" sz="4800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4800" dirty="0" smtClean="0"/>
              <a:t>REM</a:t>
            </a:r>
            <a:endParaRPr lang="hu-HU" sz="4800" dirty="0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u-HU" dirty="0" smtClean="0"/>
              <a:t>Ilyenkor álmodunk a legtöbbet, az agy nagyon aktív, és a memória is erősödik.</a:t>
            </a:r>
            <a:endParaRPr lang="hu-HU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72555">
            <a:off x="6701831" y="1322444"/>
            <a:ext cx="943367" cy="943367"/>
          </a:xfrm>
          <a:prstGeom prst="rect">
            <a:avLst/>
          </a:prstGeom>
        </p:spPr>
      </p:pic>
      <p:sp>
        <p:nvSpPr>
          <p:cNvPr id="10" name="Tartalom helye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u-HU" dirty="0" smtClean="0"/>
              <a:t>A test ellazul, a pulzus és a légzés lassul, a szervezet pihen és helyreáll.</a:t>
            </a:r>
            <a:endParaRPr lang="hu-HU" dirty="0"/>
          </a:p>
        </p:txBody>
      </p:sp>
      <p:pic>
        <p:nvPicPr>
          <p:cNvPr id="14" name="Kép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29085">
            <a:off x="4285740" y="1367826"/>
            <a:ext cx="855455" cy="855455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96" y="4000892"/>
            <a:ext cx="4077374" cy="229352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" name="Kép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514" y="3934447"/>
            <a:ext cx="3241560" cy="24264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0189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latin typeface="Arial Black" panose="020B0A04020102020204" pitchFamily="34" charset="0"/>
              </a:rPr>
              <a:t>Mi történik, ha nem alszunk eleget?</a:t>
            </a:r>
            <a:endParaRPr lang="hu-HU" dirty="0">
              <a:latin typeface="Arial Black" panose="020B0A04020102020204" pitchFamily="34" charset="0"/>
            </a:endParaRPr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475" y="987425"/>
            <a:ext cx="4873625" cy="4873625"/>
          </a:xfr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045369" y="2049462"/>
            <a:ext cx="3932237" cy="3811588"/>
          </a:xfrm>
        </p:spPr>
        <p:txBody>
          <a:bodyPr>
            <a:noAutofit/>
          </a:bodyPr>
          <a:lstStyle/>
          <a:p>
            <a:r>
              <a:rPr lang="hu-HU" sz="2400" dirty="0" smtClean="0"/>
              <a:t>-Fáradság és aluszékonyság a nap folyaman </a:t>
            </a:r>
          </a:p>
          <a:p>
            <a:r>
              <a:rPr lang="hu-HU" sz="2400" dirty="0" smtClean="0"/>
              <a:t>-Romlik a koncentráció és a figyelem</a:t>
            </a:r>
          </a:p>
          <a:p>
            <a:r>
              <a:rPr lang="hu-HU" sz="2400" dirty="0" smtClean="0"/>
              <a:t>-Gyengül a memória és a tanulási képesség</a:t>
            </a:r>
          </a:p>
          <a:p>
            <a:r>
              <a:rPr lang="hu-HU" sz="2400" dirty="0" smtClean="0"/>
              <a:t>-Ingerlékenység, rosszabb hangulat</a:t>
            </a:r>
            <a:endParaRPr lang="hu-HU" sz="2400" dirty="0"/>
          </a:p>
          <a:p>
            <a:r>
              <a:rPr lang="hu-HU" sz="2400" dirty="0" smtClean="0"/>
              <a:t>-Gyengül az immunrendszer</a:t>
            </a:r>
          </a:p>
          <a:p>
            <a:r>
              <a:rPr lang="hu-HU" sz="2400" dirty="0" smtClean="0"/>
              <a:t>-Hosszú távon nő a betegségek kockázata</a:t>
            </a:r>
          </a:p>
        </p:txBody>
      </p:sp>
    </p:spTree>
    <p:extLst>
      <p:ext uri="{BB962C8B-B14F-4D97-AF65-F5344CB8AC3E}">
        <p14:creationId xmlns:p14="http://schemas.microsoft.com/office/powerpoint/2010/main" val="368669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320101" y="430695"/>
            <a:ext cx="3932237" cy="1600200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latin typeface="Arial Black" panose="020B0A04020102020204" pitchFamily="34" charset="0"/>
              </a:rPr>
              <a:t>Hogyan javíthatjuk az alvás minőségét?</a:t>
            </a:r>
            <a:endParaRPr lang="hu-HU" dirty="0">
              <a:latin typeface="Arial Black" panose="020B0A04020102020204" pitchFamily="34" charset="0"/>
            </a:endParaRPr>
          </a:p>
        </p:txBody>
      </p:sp>
      <p:pic>
        <p:nvPicPr>
          <p:cNvPr id="7" name="Tartalom helye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297" y="869469"/>
            <a:ext cx="4774232" cy="4774232"/>
          </a:xfr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7467116" y="2057400"/>
            <a:ext cx="3932237" cy="3811588"/>
          </a:xfrm>
        </p:spPr>
        <p:txBody>
          <a:bodyPr>
            <a:normAutofit/>
          </a:bodyPr>
          <a:lstStyle/>
          <a:p>
            <a:r>
              <a:rPr lang="hu-HU" sz="2400" dirty="0" smtClean="0"/>
              <a:t>-Lefekvés előtt kerülni a telefont és a képernyőt</a:t>
            </a:r>
          </a:p>
          <a:p>
            <a:r>
              <a:rPr lang="hu-HU" sz="2400" dirty="0" smtClean="0"/>
              <a:t>-Legyen rendszeres alvási idő</a:t>
            </a:r>
          </a:p>
          <a:p>
            <a:r>
              <a:rPr lang="hu-HU" sz="2400" dirty="0" smtClean="0"/>
              <a:t>-A szoba legyen sötét, csendes és hűvös</a:t>
            </a:r>
          </a:p>
          <a:p>
            <a:r>
              <a:rPr lang="hu-HU" sz="2400" dirty="0" smtClean="0"/>
              <a:t>-Este ne fogyasszunk koffeint</a:t>
            </a:r>
          </a:p>
          <a:p>
            <a:r>
              <a:rPr lang="hu-HU" sz="2400" dirty="0" smtClean="0"/>
              <a:t>-</a:t>
            </a:r>
            <a:r>
              <a:rPr lang="hu-HU" sz="2400" dirty="0" err="1" smtClean="0"/>
              <a:t>Levekvés</a:t>
            </a:r>
            <a:r>
              <a:rPr lang="hu-HU" sz="2400" dirty="0" smtClean="0"/>
              <a:t> előtt érdemes ellazulni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4137417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latin typeface="Arial Black" panose="020B0A04020102020204" pitchFamily="34" charset="0"/>
              </a:rPr>
              <a:t>Érdekesség</a:t>
            </a:r>
            <a:endParaRPr lang="hu-HU" dirty="0">
              <a:latin typeface="Arial Black" panose="020B0A04020102020204" pitchFamily="34" charset="0"/>
            </a:endParaRPr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475" y="987425"/>
            <a:ext cx="4873625" cy="4873625"/>
          </a:xfr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945805" y="2060989"/>
            <a:ext cx="3932237" cy="3811588"/>
          </a:xfrm>
        </p:spPr>
        <p:txBody>
          <a:bodyPr>
            <a:normAutofit/>
          </a:bodyPr>
          <a:lstStyle/>
          <a:p>
            <a:r>
              <a:rPr lang="hu-HU" sz="2400" dirty="0" smtClean="0"/>
              <a:t>-Az ember élete kb. egyharmadát alvással tölti</a:t>
            </a:r>
          </a:p>
          <a:p>
            <a:r>
              <a:rPr lang="hu-HU" sz="2400" dirty="0" smtClean="0"/>
              <a:t>-Segít a testnek és az agynak feltöltődni és működni</a:t>
            </a:r>
          </a:p>
          <a:p>
            <a:r>
              <a:rPr lang="hu-HU" sz="2400" dirty="0" smtClean="0"/>
              <a:t>-A jó alvás jobb hangulatot, teljesítményt és egészséget ad</a:t>
            </a:r>
          </a:p>
          <a:p>
            <a:r>
              <a:rPr lang="hu-HU" sz="2400" dirty="0" smtClean="0"/>
              <a:t>-Az alvás minősége legalább olyan fontos, mint a mennyisége</a:t>
            </a:r>
          </a:p>
        </p:txBody>
      </p:sp>
    </p:spTree>
    <p:extLst>
      <p:ext uri="{BB962C8B-B14F-4D97-AF65-F5344CB8AC3E}">
        <p14:creationId xmlns:p14="http://schemas.microsoft.com/office/powerpoint/2010/main" val="937662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610318" y="1594148"/>
            <a:ext cx="831670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5400" dirty="0">
                <a:solidFill>
                  <a:schemeClr val="bg1"/>
                </a:solidFill>
                <a:latin typeface="Algerian" panose="04020705040A02060702" pitchFamily="82" charset="0"/>
              </a:rPr>
              <a:t>Készítette</a:t>
            </a:r>
            <a:r>
              <a:rPr lang="hu-HU" sz="54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: Fodor </a:t>
            </a:r>
            <a:r>
              <a:rPr lang="hu-HU" sz="5400" dirty="0">
                <a:solidFill>
                  <a:schemeClr val="bg1"/>
                </a:solidFill>
                <a:latin typeface="Algerian" panose="04020705040A02060702" pitchFamily="82" charset="0"/>
              </a:rPr>
              <a:t>Heni</a:t>
            </a:r>
          </a:p>
        </p:txBody>
      </p:sp>
      <p:sp>
        <p:nvSpPr>
          <p:cNvPr id="6" name="Téglalap 5"/>
          <p:cNvSpPr/>
          <p:nvPr/>
        </p:nvSpPr>
        <p:spPr>
          <a:xfrm>
            <a:off x="4320376" y="2517478"/>
            <a:ext cx="214668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6600" dirty="0" smtClean="0">
                <a:solidFill>
                  <a:schemeClr val="bg1"/>
                </a:solidFill>
              </a:rPr>
              <a:t> </a:t>
            </a:r>
            <a:r>
              <a:rPr lang="hu-HU" sz="6600" dirty="0" smtClean="0">
                <a:solidFill>
                  <a:schemeClr val="bg1"/>
                </a:solidFill>
                <a:sym typeface="Wingdings" panose="05000000000000000000" pitchFamily="2" charset="2"/>
              </a:rPr>
              <a:t></a:t>
            </a:r>
            <a:endParaRPr lang="hu-HU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287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313</Words>
  <Application>Microsoft Office PowerPoint</Application>
  <PresentationFormat>Szélesvásznú</PresentationFormat>
  <Paragraphs>46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8" baseType="lpstr">
      <vt:lpstr>Agency FB</vt:lpstr>
      <vt:lpstr>Algerian</vt:lpstr>
      <vt:lpstr>Arial</vt:lpstr>
      <vt:lpstr>Arial Black</vt:lpstr>
      <vt:lpstr>Bodoni MT Black</vt:lpstr>
      <vt:lpstr>Calibri</vt:lpstr>
      <vt:lpstr>Calibri Light</vt:lpstr>
      <vt:lpstr>Wingdings</vt:lpstr>
      <vt:lpstr>Office-téma</vt:lpstr>
      <vt:lpstr>Az alvás szerepe</vt:lpstr>
      <vt:lpstr>Mi az alvás? 💤</vt:lpstr>
      <vt:lpstr>PowerPoint-bemutató</vt:lpstr>
      <vt:lpstr>Az alvás és az agy</vt:lpstr>
      <vt:lpstr>Az alvás szakaszai</vt:lpstr>
      <vt:lpstr>Mi történik, ha nem alszunk eleget?</vt:lpstr>
      <vt:lpstr>Hogyan javíthatjuk az alvás minőségét?</vt:lpstr>
      <vt:lpstr>Érdekesség</vt:lpstr>
      <vt:lpstr>PowerPoint-bemutató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alvás szerepe</dc:title>
  <dc:creator>Fodor Henrietta Bernadett</dc:creator>
  <cp:lastModifiedBy>Fodor Henrietta Bernadett</cp:lastModifiedBy>
  <cp:revision>14</cp:revision>
  <dcterms:created xsi:type="dcterms:W3CDTF">2026-06-29T16:17:46Z</dcterms:created>
  <dcterms:modified xsi:type="dcterms:W3CDTF">2026-07-03T11:44:52Z</dcterms:modified>
</cp:coreProperties>
</file>