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75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3600" dirty="0"/>
              <a:t>Növénytermesztés földön, víz(b)</a:t>
            </a:r>
            <a:r>
              <a:rPr lang="hu-HU" sz="3600" dirty="0" err="1"/>
              <a:t>en</a:t>
            </a:r>
            <a:r>
              <a:rPr lang="hu-HU" sz="3600" dirty="0"/>
              <a:t>, űrben – gyógynövények életünkben.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6439990" y="4728754"/>
            <a:ext cx="3409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Készítette: Gáspárné Majoros Lídia</a:t>
            </a:r>
          </a:p>
          <a:p>
            <a:r>
              <a:rPr lang="hu-HU" dirty="0"/>
              <a:t>                  2026. 07. 02.</a:t>
            </a:r>
          </a:p>
        </p:txBody>
      </p:sp>
    </p:spTree>
    <p:extLst>
      <p:ext uri="{BB962C8B-B14F-4D97-AF65-F5344CB8AC3E}">
        <p14:creationId xmlns:p14="http://schemas.microsoft.com/office/powerpoint/2010/main" val="389217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FBE156-114F-4039-9465-9A282C1C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HIDROPÓNIKUS NÖVÉNYTERMESZTÉS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DB3B35-FB45-4E42-8A18-8CFD11A4B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Hidropónika</a:t>
            </a:r>
            <a:r>
              <a:rPr lang="hu-HU" dirty="0"/>
              <a:t> jelentése: talaj nélküli növénytermesztés</a:t>
            </a:r>
          </a:p>
          <a:p>
            <a:pPr lvl="2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mód – ültetőközeggel (agyaggranulátum, kókuszrost, perlit, kavics, kőzetgyapot</a:t>
            </a:r>
          </a:p>
          <a:p>
            <a:pPr marL="914400" lvl="2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csak tápoldattal</a:t>
            </a:r>
          </a:p>
          <a:p>
            <a:pPr lvl="2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Előnye: harmadannyi vízfelhasználás, nagyobb biomassza és fehérjenövekedés, nem megy tönkre a talaj </a:t>
            </a:r>
          </a:p>
          <a:p>
            <a:pPr lvl="2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Hátránya: nagy az energiaigénye – üvegházak,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fóliasátrak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fenntartása</a:t>
            </a:r>
          </a:p>
          <a:p>
            <a:pPr lvl="2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Űrben is próbálkoznak vele</a:t>
            </a:r>
          </a:p>
        </p:txBody>
      </p:sp>
    </p:spTree>
    <p:extLst>
      <p:ext uri="{BB962C8B-B14F-4D97-AF65-F5344CB8AC3E}">
        <p14:creationId xmlns:p14="http://schemas.microsoft.com/office/powerpoint/2010/main" val="355909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4369959-D4AB-4CCB-83F3-534C0971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HIDROPÓNIKUS NÖVÉNYTERMESZTÉS</a:t>
            </a:r>
          </a:p>
        </p:txBody>
      </p:sp>
      <p:pic>
        <p:nvPicPr>
          <p:cNvPr id="1026" name="Picture 2" descr="Seedie-Vertikális Növénytermesztés | Budapest">
            <a:extLst>
              <a:ext uri="{FF2B5EF4-FFF2-40B4-BE49-F238E27FC236}">
                <a16:creationId xmlns:a16="http://schemas.microsoft.com/office/drawing/2014/main" id="{97863547-4AB3-418E-AF03-1E32BC59A7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52" y="2418746"/>
            <a:ext cx="4609495" cy="345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212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0A955E-9BAA-4D51-B503-B31162E0B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593575"/>
          </a:xfrm>
        </p:spPr>
        <p:txBody>
          <a:bodyPr>
            <a:normAutofit fontScale="90000"/>
          </a:bodyPr>
          <a:lstStyle/>
          <a:p>
            <a:r>
              <a:rPr lang="hu-HU"/>
              <a:t>Növénytermesztés az </a:t>
            </a:r>
            <a:r>
              <a:rPr lang="hu-HU" dirty="0"/>
              <a:t>űrben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289CB1-E8C4-40AE-A457-C349912A3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16629"/>
            <a:ext cx="9601196" cy="3459239"/>
          </a:xfrm>
        </p:spPr>
        <p:txBody>
          <a:bodyPr>
            <a:normAutofit lnSpcReduction="10000"/>
          </a:bodyPr>
          <a:lstStyle/>
          <a:p>
            <a:r>
              <a:rPr lang="hu-HU" dirty="0"/>
              <a:t>Hogyan kezdődött?</a:t>
            </a:r>
          </a:p>
          <a:p>
            <a:pPr lvl="1"/>
            <a:r>
              <a:rPr lang="hu-HU" dirty="0"/>
              <a:t>1946 – magokat fellőttek 134 km magasra – sikertelen, majd néhány héttel később sikeres</a:t>
            </a:r>
          </a:p>
          <a:p>
            <a:pPr lvl="1"/>
            <a:r>
              <a:rPr lang="hu-HU" dirty="0"/>
              <a:t>1966 – </a:t>
            </a:r>
            <a:r>
              <a:rPr lang="hu-HU" dirty="0" err="1"/>
              <a:t>Lajka</a:t>
            </a:r>
            <a:r>
              <a:rPr lang="hu-HU" dirty="0"/>
              <a:t> kutyával nedves magvak is jutottak az űrbe – csírázás, növekedés</a:t>
            </a:r>
          </a:p>
          <a:p>
            <a:pPr lvl="1"/>
            <a:r>
              <a:rPr lang="hu-HU" dirty="0"/>
              <a:t>1977 –Apolló 14 fák </a:t>
            </a:r>
            <a:r>
              <a:rPr lang="hu-HU" dirty="0" err="1"/>
              <a:t>magvait</a:t>
            </a:r>
            <a:r>
              <a:rPr lang="hu-HU" dirty="0"/>
              <a:t> vitte magával –vissza kicsíráztak, nagy fákká növekedtek.</a:t>
            </a:r>
          </a:p>
          <a:p>
            <a:pPr lvl="1"/>
            <a:r>
              <a:rPr lang="hu-HU" dirty="0"/>
              <a:t>1990 – növények nevelése – sikertelen kísérlet, 1997 </a:t>
            </a:r>
            <a:r>
              <a:rPr lang="hu-HU" dirty="0" err="1"/>
              <a:t>Lúdfű</a:t>
            </a:r>
            <a:r>
              <a:rPr lang="hu-HU" dirty="0"/>
              <a:t> vízellátás, kihívás, </a:t>
            </a:r>
          </a:p>
          <a:p>
            <a:pPr lvl="1"/>
            <a:r>
              <a:rPr lang="hu-HU" dirty="0"/>
              <a:t>Búza, paprika, retek csíra</a:t>
            </a:r>
          </a:p>
          <a:p>
            <a:pPr lvl="1"/>
            <a:r>
              <a:rPr lang="hu-HU" dirty="0"/>
              <a:t>Kapu Tibor 1000 retek, búza és paprika mag – </a:t>
            </a:r>
            <a:r>
              <a:rPr lang="hu-HU" dirty="0" err="1"/>
              <a:t>éettámogató</a:t>
            </a:r>
            <a:r>
              <a:rPr lang="hu-HU" dirty="0"/>
              <a:t> kezelés a felének.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092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Gyógynövények az erdőben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416629"/>
            <a:ext cx="9601196" cy="3553097"/>
          </a:xfrm>
        </p:spPr>
        <p:txBody>
          <a:bodyPr/>
          <a:lstStyle/>
          <a:p>
            <a:r>
              <a:rPr lang="hu-HU" dirty="0"/>
              <a:t>Gyógynövény: a növény valamely részét az emberek gyógyászati célokra használnak. </a:t>
            </a:r>
          </a:p>
          <a:p>
            <a:pPr lvl="1"/>
            <a:r>
              <a:rPr lang="hu-HU" dirty="0"/>
              <a:t>Mit gyűjthetünk? – Fontos, hogy ismerjük a gyógynövényeket, gyűjthetjük a gyógynövények gyökerét, levelét, termését, virágját.</a:t>
            </a:r>
          </a:p>
          <a:p>
            <a:pPr lvl="1"/>
            <a:r>
              <a:rPr lang="hu-HU" dirty="0"/>
              <a:t>Hol? Erdőben, mezőn pusztán, bármely természeti környezetben. Arra figyeljünk, hogy a hely ne legyen szennyezett! Csak egészséges növényi részeket szabad gyűjteni!</a:t>
            </a:r>
          </a:p>
          <a:p>
            <a:pPr lvl="1"/>
            <a:r>
              <a:rPr lang="hu-HU" dirty="0"/>
              <a:t>Szárítás - szellős, napfénytől védett helyen.</a:t>
            </a:r>
          </a:p>
          <a:p>
            <a:pPr lvl="1"/>
            <a:r>
              <a:rPr lang="hu-HU" dirty="0"/>
              <a:t>Tárolás – szellős vászonzacskókban, kartondobozban, sötét üvegekben.</a:t>
            </a:r>
          </a:p>
        </p:txBody>
      </p:sp>
    </p:spTree>
    <p:extLst>
      <p:ext uri="{BB962C8B-B14F-4D97-AF65-F5344CB8AC3E}">
        <p14:creationId xmlns:p14="http://schemas.microsoft.com/office/powerpoint/2010/main" val="122876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Gyógynövények az erdőben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95401" y="2037806"/>
            <a:ext cx="9601196" cy="3838062"/>
          </a:xfrm>
        </p:spPr>
        <p:txBody>
          <a:bodyPr>
            <a:noAutofit/>
          </a:bodyPr>
          <a:lstStyle/>
          <a:p>
            <a:r>
              <a:rPr lang="hu-HU" dirty="0"/>
              <a:t>Alkalmazásuk:</a:t>
            </a:r>
          </a:p>
          <a:p>
            <a:pPr lvl="1"/>
            <a:r>
              <a:rPr lang="hu-HU" sz="2400" dirty="0"/>
              <a:t>Tea: áztatással, forrázással, főzéssel – fogyasztás.</a:t>
            </a:r>
          </a:p>
          <a:p>
            <a:pPr lvl="1"/>
            <a:r>
              <a:rPr lang="hu-HU" sz="2400" dirty="0"/>
              <a:t>Balzsam – ecetes, olajos vagy alkoholos áztatással – bedörzsölés.</a:t>
            </a:r>
          </a:p>
          <a:p>
            <a:pPr lvl="1"/>
            <a:r>
              <a:rPr lang="hu-HU" sz="2400" dirty="0"/>
              <a:t>Borogatás – ennél is tea készül, majd nedvszívó anyaggal a testrész beborítása.</a:t>
            </a:r>
          </a:p>
          <a:p>
            <a:pPr lvl="1"/>
            <a:r>
              <a:rPr lang="hu-HU" sz="2400" dirty="0"/>
              <a:t>Inhalálás – a gyógynövény gőzét lélegezzük be.</a:t>
            </a:r>
          </a:p>
          <a:p>
            <a:pPr lvl="1"/>
            <a:r>
              <a:rPr lang="hu-HU" sz="2400" dirty="0"/>
              <a:t>Kenőcs – bőrre kenve sokáig kifejtheti hatását.</a:t>
            </a:r>
          </a:p>
          <a:p>
            <a:pPr lvl="1"/>
            <a:r>
              <a:rPr lang="hu-HU" sz="2400" dirty="0"/>
              <a:t>Pakolás – a gyógynövény forrázás vagy főzés után a testrészre helyezve.</a:t>
            </a:r>
          </a:p>
        </p:txBody>
      </p:sp>
    </p:spTree>
    <p:extLst>
      <p:ext uri="{BB962C8B-B14F-4D97-AF65-F5344CB8AC3E}">
        <p14:creationId xmlns:p14="http://schemas.microsoft.com/office/powerpoint/2010/main" val="192437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227909" y="985188"/>
            <a:ext cx="9966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  </a:t>
            </a:r>
            <a:r>
              <a:rPr lang="hu-HU" sz="4400" dirty="0"/>
              <a:t>Fenyőfélék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71600" y="1854926"/>
            <a:ext cx="483978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Erdei fenyő, </a:t>
            </a:r>
            <a:r>
              <a:rPr lang="hu-HU" sz="2000" b="1" dirty="0"/>
              <a:t>lucfenyő</a:t>
            </a:r>
            <a:r>
              <a:rPr lang="hu-HU" sz="2000" dirty="0"/>
              <a:t>, jegenyefenyő, ezüstfenyő</a:t>
            </a:r>
          </a:p>
          <a:p>
            <a:r>
              <a:rPr lang="hu-HU" sz="2000" dirty="0"/>
              <a:t>	Legismertebb: A </a:t>
            </a:r>
            <a:r>
              <a:rPr lang="hu-HU" sz="2000" b="1" dirty="0"/>
              <a:t>lucfenyő</a:t>
            </a:r>
            <a:r>
              <a:rPr lang="hu-HU" sz="2000" dirty="0"/>
              <a:t> és a belőle készült termékek (illóolaj, rügyek, hajtások) kiváló </a:t>
            </a:r>
            <a:r>
              <a:rPr lang="hu-HU" b="1" dirty="0"/>
              <a:t>fertőtlenítő, erősítő és légúti panaszokat enyhítő</a:t>
            </a:r>
            <a:r>
              <a:rPr lang="hu-HU" sz="2000" dirty="0"/>
              <a:t> tulajdonságaikról ismertek. </a:t>
            </a:r>
          </a:p>
          <a:p>
            <a:r>
              <a:rPr lang="hu-HU" sz="2000" dirty="0"/>
              <a:t>Fiatal hajtás teája (hörghurut, köhögés 	ellen, erősítőszer)</a:t>
            </a:r>
          </a:p>
          <a:p>
            <a:r>
              <a:rPr lang="hu-HU" sz="2000" dirty="0"/>
              <a:t>	Tobozának főzete (vízhajtó)</a:t>
            </a:r>
          </a:p>
          <a:p>
            <a:r>
              <a:rPr lang="hu-HU" sz="2000" dirty="0"/>
              <a:t>	Alkoholos kivonata (reuma, egyes 	bőrbetegségek ellen)</a:t>
            </a:r>
          </a:p>
          <a:p>
            <a:r>
              <a:rPr lang="hu-HU" sz="2000" dirty="0"/>
              <a:t>	Terpentinolaj lepárlása (</a:t>
            </a:r>
            <a:r>
              <a:rPr lang="hu-HU" sz="2000" dirty="0" err="1"/>
              <a:t>bedörzsölőszer</a:t>
            </a:r>
            <a:r>
              <a:rPr lang="hu-HU" sz="2000" dirty="0"/>
              <a:t>, 	sebfertőtlenítő)</a:t>
            </a:r>
          </a:p>
        </p:txBody>
      </p:sp>
      <p:pic>
        <p:nvPicPr>
          <p:cNvPr id="1026" name="Picture 2" descr="https://harmoniaban.hu/wp-content/uploads/2021/05/feny%C5%91r%C3%BCgy-1080x540.jpg">
            <a:extLst>
              <a:ext uri="{FF2B5EF4-FFF2-40B4-BE49-F238E27FC236}">
                <a16:creationId xmlns:a16="http://schemas.microsoft.com/office/drawing/2014/main" id="{B32420A3-C085-49EA-AEB4-99D88B7E9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57250"/>
            <a:ext cx="51435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kertpont.hu/wp-content/uploads/2022/07/kozonseges-lucfenyo-toboz.jpg">
            <a:extLst>
              <a:ext uri="{FF2B5EF4-FFF2-40B4-BE49-F238E27FC236}">
                <a16:creationId xmlns:a16="http://schemas.microsoft.com/office/drawing/2014/main" id="{A28A1581-824F-482A-BEC7-A6908D73D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949" y="3595029"/>
            <a:ext cx="3613551" cy="235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5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31966" y="1058091"/>
            <a:ext cx="6831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/>
              <a:t>Tölgyfélék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005840" y="2233749"/>
            <a:ext cx="480713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Kocsányos tölgy, kocsánytalan tölgy, csertölgy, molyhos tölgy, vörös tölgy stb.</a:t>
            </a:r>
          </a:p>
          <a:p>
            <a:r>
              <a:rPr lang="hu-HU" dirty="0"/>
              <a:t>	</a:t>
            </a:r>
            <a:r>
              <a:rPr lang="hu-HU" sz="2000" dirty="0"/>
              <a:t>Levelének</a:t>
            </a:r>
            <a:r>
              <a:rPr lang="hu-HU" dirty="0"/>
              <a:t> főzete (gyomorerősítő, vízhajtó, 	hasmenés ellen),</a:t>
            </a:r>
          </a:p>
          <a:p>
            <a:r>
              <a:rPr lang="hu-HU" dirty="0"/>
              <a:t>	Kérgének főzete (öblögetőoldat fogíny-,	torokgyulladás kezelésére)</a:t>
            </a:r>
          </a:p>
          <a:p>
            <a:r>
              <a:rPr lang="hu-HU" dirty="0"/>
              <a:t>	Aprított, pirított makktermés (hasmenés ellen 	alkalmazták)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357" y="2233749"/>
            <a:ext cx="4561904" cy="304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9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280160" y="1240971"/>
            <a:ext cx="7014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/>
              <a:t>Cserszömörce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84663" y="2259874"/>
            <a:ext cx="395804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Főzete – gyomor és bélvérzés, makacs bélhurut esetén.</a:t>
            </a:r>
          </a:p>
          <a:p>
            <a:r>
              <a:rPr lang="hu-HU" sz="2000" dirty="0"/>
              <a:t>Öblögetőszer</a:t>
            </a:r>
            <a:r>
              <a:rPr lang="hu-HU" dirty="0"/>
              <a:t> – fogíny-, és szájgyulladás, foglazulás, torokgyulladás, rekedtség esetén.</a:t>
            </a:r>
          </a:p>
          <a:p>
            <a:r>
              <a:rPr lang="hu-HU" dirty="0"/>
              <a:t>Ülőfürdő – aranyeres bántalmak ellen.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269" y="1224279"/>
            <a:ext cx="3594132" cy="47921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439" y="4263662"/>
            <a:ext cx="3114402" cy="17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7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23406" y="1084217"/>
            <a:ext cx="3187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/>
              <a:t>Fekete bodza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240971" y="2024743"/>
            <a:ext cx="45066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Virág forró teája izzasztó és köptető hatású.</a:t>
            </a:r>
          </a:p>
          <a:p>
            <a:r>
              <a:rPr lang="hu-HU" sz="2000" dirty="0"/>
              <a:t>Teája vérnyomáscsökkentő, nyugtató, hashajtó, veseműködés szabályozására, </a:t>
            </a:r>
            <a:r>
              <a:rPr lang="hu-HU" sz="2000" dirty="0" err="1"/>
              <a:t>izületi</a:t>
            </a:r>
            <a:r>
              <a:rPr lang="hu-HU" sz="2000" dirty="0"/>
              <a:t> panaszokra, immunrendszer serkentésére is jó.</a:t>
            </a:r>
          </a:p>
          <a:p>
            <a:r>
              <a:rPr lang="hu-HU" sz="2000" dirty="0"/>
              <a:t>Gyümölcsének főzete görcsös fejfájás ellen hat.</a:t>
            </a:r>
          </a:p>
          <a:p>
            <a:r>
              <a:rPr lang="hu-HU" sz="2000" dirty="0"/>
              <a:t>Gyümölcslé és a gyümölcsvelőt (</a:t>
            </a:r>
            <a:r>
              <a:rPr lang="hu-HU" sz="2000" b="1" u="sng" dirty="0"/>
              <a:t>főzve</a:t>
            </a:r>
            <a:r>
              <a:rPr lang="hu-HU" sz="2000" dirty="0"/>
              <a:t>) a népi gyógyászatban meghűlés ellen, reumás- és idegfájdalmak enyhítésére, </a:t>
            </a:r>
            <a:r>
              <a:rPr lang="hu-HU" sz="2000" b="1" u="sng" dirty="0"/>
              <a:t>nyersen</a:t>
            </a:r>
            <a:r>
              <a:rPr lang="hu-HU" sz="2000" dirty="0"/>
              <a:t> pedig hashajtóként alkalmazzák.</a:t>
            </a:r>
          </a:p>
          <a:p>
            <a:r>
              <a:rPr lang="hu-HU" sz="2000" dirty="0"/>
              <a:t>Gyalogbodza !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92" y="1667827"/>
            <a:ext cx="4953000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6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05840" y="1123406"/>
            <a:ext cx="684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4400" dirty="0"/>
          </a:p>
          <a:p>
            <a:r>
              <a:rPr lang="hu-HU" sz="4400" dirty="0"/>
              <a:t>Vadrózsa félék - </a:t>
            </a:r>
            <a:r>
              <a:rPr lang="hu-HU" sz="4400" dirty="0" err="1"/>
              <a:t>Gyepürózsa</a:t>
            </a:r>
            <a:endParaRPr lang="hu-HU" sz="44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901338" y="3069772"/>
            <a:ext cx="45458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Áltermésüket a csipkebogyót kell gyűjteni.</a:t>
            </a:r>
          </a:p>
          <a:p>
            <a:r>
              <a:rPr lang="hu-HU" sz="2000" dirty="0"/>
              <a:t>Kiváló vitaminforrás.</a:t>
            </a:r>
          </a:p>
          <a:p>
            <a:r>
              <a:rPr lang="hu-HU" sz="2000" dirty="0"/>
              <a:t>A vitaminok hőérzékenysége miatt hideg vízben kell áztatni egy éjszakán át.</a:t>
            </a:r>
          </a:p>
          <a:p>
            <a:r>
              <a:rPr lang="hu-HU" sz="2000" dirty="0"/>
              <a:t>Étvágygerjesztő,</a:t>
            </a:r>
          </a:p>
          <a:p>
            <a:r>
              <a:rPr lang="hu-HU" sz="2000" dirty="0"/>
              <a:t>Erősítő.</a:t>
            </a:r>
          </a:p>
          <a:p>
            <a:r>
              <a:rPr lang="hu-HU" sz="2000" dirty="0"/>
              <a:t>Vese-, és hólyagbántalmak elleni tea alkotórésze.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598" y="3069772"/>
            <a:ext cx="4003766" cy="266917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64" y="1335085"/>
            <a:ext cx="2168434" cy="14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0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10789" y="1058091"/>
            <a:ext cx="24950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/>
              <a:t>Galagonya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45474" y="2233749"/>
            <a:ext cx="49769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A szív növénye, virágát levelét, termését egyaránt felhasználják teák alkotórészének, amit szív és keringési panaszok ellen használnak, virágjából készített alkoholos kivonat vízhajtó hatású.</a:t>
            </a:r>
          </a:p>
          <a:p>
            <a:r>
              <a:rPr lang="hu-HU" sz="2000" dirty="0"/>
              <a:t>Vérnyomáscsökkentő hatású.</a:t>
            </a:r>
          </a:p>
          <a:p>
            <a:r>
              <a:rPr lang="hu-HU" sz="2000" dirty="0"/>
              <a:t>Gyümölcséből készült lekvár erősítő és hasmenés elleni szer.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09" y="1479037"/>
            <a:ext cx="4963886" cy="330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51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22960" y="1110343"/>
            <a:ext cx="105678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/>
              <a:t>Orvosi tüdőfű                             Salátaboglárka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062549" y="1879784"/>
            <a:ext cx="40102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u="sng" dirty="0"/>
              <a:t>Orvosi tüdőfű</a:t>
            </a:r>
          </a:p>
          <a:p>
            <a:r>
              <a:rPr lang="hu-HU" sz="2000" dirty="0"/>
              <a:t>Tea: gargarizálószer torokgyulladásnál, asztma, köhögés, rekedtség elleni teák alkotórésze.</a:t>
            </a:r>
          </a:p>
          <a:p>
            <a:r>
              <a:rPr lang="hu-HU" sz="2000" b="1" u="sng" dirty="0"/>
              <a:t>Salátaboglárka</a:t>
            </a:r>
            <a:r>
              <a:rPr lang="hu-HU" sz="2000" dirty="0"/>
              <a:t> – egyik legkorábban virágzó gyógynövényünk.</a:t>
            </a:r>
          </a:p>
          <a:p>
            <a:pPr fontAlgn="base"/>
            <a:r>
              <a:rPr lang="hu-HU" sz="2000" dirty="0"/>
              <a:t>A leveléből főzött tea vértisztító, vérnyomáscsökkentő, a veseműködést serkentő hatású.</a:t>
            </a:r>
          </a:p>
          <a:p>
            <a:pPr fontAlgn="base"/>
            <a:r>
              <a:rPr lang="hu-HU" sz="2000" dirty="0"/>
              <a:t>Ülőfürdőként alkalmazva az aranyeres bántalmak gyógyítására is felhasználják.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3" y="1879784"/>
            <a:ext cx="3222444" cy="193431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739" y="1879783"/>
            <a:ext cx="2903290" cy="193431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3" y="4090790"/>
            <a:ext cx="3222444" cy="176572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846" y="3945220"/>
            <a:ext cx="2878183" cy="19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0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46668"/>
          </a:xfrm>
        </p:spPr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97726" y="2037806"/>
            <a:ext cx="949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Fehér árvacsalán </a:t>
            </a:r>
            <a:r>
              <a:rPr lang="hu-HU" dirty="0"/>
              <a:t>emésztési</a:t>
            </a:r>
            <a:r>
              <a:rPr lang="hu-HU" sz="2800" dirty="0"/>
              <a:t> </a:t>
            </a:r>
            <a:r>
              <a:rPr lang="hu-HU" dirty="0"/>
              <a:t>problémára</a:t>
            </a:r>
            <a:r>
              <a:rPr lang="hu-HU" sz="2800" dirty="0"/>
              <a:t>       Fekete áfonya </a:t>
            </a:r>
            <a:r>
              <a:rPr lang="hu-HU" dirty="0"/>
              <a:t>epebetegségek esetén</a:t>
            </a:r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25" y="2863487"/>
            <a:ext cx="3827418" cy="278096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754" y="2825412"/>
            <a:ext cx="4231200" cy="281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8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295402" y="2076994"/>
            <a:ext cx="950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Gyöngyvirág – szívgyógyszer                                    Hamvas szeder C-vitamin tartalmú élvezeti ital is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59" y="2861418"/>
            <a:ext cx="4093029" cy="264767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39" y="2861417"/>
            <a:ext cx="1972491" cy="29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9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295402" y="1985554"/>
            <a:ext cx="9601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Kapotnyak – köhögés és asztma ellen                        Közönséges boróka – gyomorerősítő, </a:t>
            </a:r>
            <a:r>
              <a:rPr lang="hu-HU" dirty="0" err="1"/>
              <a:t>étvégyjavító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730136"/>
            <a:ext cx="4486928" cy="297960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536" y="2730136"/>
            <a:ext cx="4469402" cy="297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410789" y="1972491"/>
            <a:ext cx="9485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Közönséges  nyír – víz és vesekő hajtó                   </a:t>
            </a:r>
            <a:r>
              <a:rPr lang="hu-HU" dirty="0" err="1"/>
              <a:t>Lyukaslevelű</a:t>
            </a:r>
            <a:r>
              <a:rPr lang="hu-HU" dirty="0"/>
              <a:t> orbáncfű – idegnyugtató, vérzéscsillapító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789" y="2740205"/>
            <a:ext cx="3905794" cy="292557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740205"/>
            <a:ext cx="3949337" cy="320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1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436914" y="1998617"/>
            <a:ext cx="945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Méhfű – emésztő-, és légzőszervi panaszok              Mezei szil – vízhajtó és hasmenés elleni szer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4" y="2599508"/>
            <a:ext cx="3812175" cy="285913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09" y="2599507"/>
            <a:ext cx="1888019" cy="292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6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97726" y="2011680"/>
            <a:ext cx="939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Orvosi salamonpecsét – hajszálértágító                    Szagos müge – máj és epeműködés zavarai esetén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26" y="2600597"/>
            <a:ext cx="3918857" cy="269617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87" y="2599625"/>
            <a:ext cx="4057653" cy="269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2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402" y="731521"/>
            <a:ext cx="9601196" cy="979714"/>
          </a:xfrm>
        </p:spPr>
        <p:txBody>
          <a:bodyPr/>
          <a:lstStyle/>
          <a:p>
            <a:r>
              <a:rPr lang="hu-HU" dirty="0"/>
              <a:t>Ami még az erdőben gyógynövény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476103" y="1711235"/>
            <a:ext cx="9274628" cy="65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Tavaszi kankalin – ideg- és szívgyengeség ellen   Zamatos turbolya – tüdőbaj ellen, szülés után 										    fájdalomcsillapító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03" y="2511641"/>
            <a:ext cx="3670255" cy="275269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240" y="2511641"/>
            <a:ext cx="3656149" cy="274211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239589" y="5525589"/>
            <a:ext cx="4937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42226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2336</TotalTime>
  <Words>801</Words>
  <Application>Microsoft Office PowerPoint</Application>
  <PresentationFormat>Szélesvásznú</PresentationFormat>
  <Paragraphs>88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4" baseType="lpstr">
      <vt:lpstr>Arial</vt:lpstr>
      <vt:lpstr>Garamond</vt:lpstr>
      <vt:lpstr>Times New Roman</vt:lpstr>
      <vt:lpstr>Organikus</vt:lpstr>
      <vt:lpstr>Növénytermesztés földön, víz(b)en, űrben – gyógynövények életünkben.</vt:lpstr>
      <vt:lpstr>HIDROPÓNIKUS NÖVÉNYTERMESZTÉS</vt:lpstr>
      <vt:lpstr>HIDROPÓNIKUS NÖVÉNYTERMESZTÉS</vt:lpstr>
      <vt:lpstr>Növénytermesztés az űrben</vt:lpstr>
      <vt:lpstr>Gyógynövények az erdőben</vt:lpstr>
      <vt:lpstr>Gyógynövények az erdőben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Ami még az erdőben gyógynövény</vt:lpstr>
      <vt:lpstr>Ami még az erdőben gyógynövény</vt:lpstr>
      <vt:lpstr>Ami még az erdőben gyógynövény</vt:lpstr>
      <vt:lpstr>Ami még az erdőben gyógynövény</vt:lpstr>
      <vt:lpstr>Ami még az erdőben gyógynövény</vt:lpstr>
      <vt:lpstr>Ami még az erdőben gyógynövény</vt:lpstr>
      <vt:lpstr>Ami még az erdőben gyógynövény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Gyógynövények az erdőben</dc:title>
  <dc:creator>User</dc:creator>
  <cp:lastModifiedBy>User</cp:lastModifiedBy>
  <cp:revision>48</cp:revision>
  <dcterms:created xsi:type="dcterms:W3CDTF">2020-04-01T18:42:54Z</dcterms:created>
  <dcterms:modified xsi:type="dcterms:W3CDTF">2026-07-10T07:39:12Z</dcterms:modified>
</cp:coreProperties>
</file>