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7" r:id="rId5"/>
    <p:sldId id="259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0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59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58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8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3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8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4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98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71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7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00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0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7F9EC8-0E2C-4023-9DD1-73BEF6B80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ED6489-4962-B214-871F-2DB29E923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6126479" cy="3471672"/>
          </a:xfrm>
        </p:spPr>
        <p:txBody>
          <a:bodyPr anchor="t">
            <a:normAutofit/>
          </a:bodyPr>
          <a:lstStyle/>
          <a:p>
            <a:r>
              <a:rPr lang="hu-HU" dirty="0"/>
              <a:t>Egy diktátor magánélete – </a:t>
            </a:r>
            <a:br>
              <a:rPr lang="hu-HU" dirty="0"/>
            </a:br>
            <a:r>
              <a:rPr lang="hu-HU" dirty="0"/>
              <a:t>Sztálin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70D10B-6EA2-89DB-412E-A83B81393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7310D1C-CB56-41AD-1C1A-FBB738576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839" y="657369"/>
            <a:ext cx="4342992" cy="55229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0301BA4-10E6-44CC-9EEC-727EDF3BC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61513" y="6300216"/>
            <a:ext cx="4521838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5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6A8649A-08F5-8BC2-3997-751DFAC00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9" y="978409"/>
            <a:ext cx="11149874" cy="12983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Születésihely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CC11005-BC53-5976-9587-FB0B62EF6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5DF232A-BBFD-572D-5A56-B766FD464E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3086" r="3" b="3"/>
          <a:stretch>
            <a:fillRect/>
          </a:stretch>
        </p:blipFill>
        <p:spPr>
          <a:xfrm>
            <a:off x="517869" y="2414725"/>
            <a:ext cx="5450641" cy="315468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AB8A972-327C-ADCD-E26D-842C4C352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14" r="3" b="3"/>
          <a:stretch>
            <a:fillRect/>
          </a:stretch>
        </p:blipFill>
        <p:spPr>
          <a:xfrm>
            <a:off x="6220441" y="2414725"/>
            <a:ext cx="5450641" cy="31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1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FDECCE-4CF9-6050-EDF6-B59A404C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CE06727-BAF6-7C53-21F6-0FE19DA79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959" y="1864667"/>
            <a:ext cx="5650707" cy="376713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B56DFF6-D2C6-961E-7E8B-8372A8597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826" y="1864667"/>
            <a:ext cx="5277241" cy="376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89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99FAEB5-D20D-48E2-B67F-57D161AE4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190F5D8-53D4-02E5-6B59-81C1B83CE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1396"/>
            <a:ext cx="3063811" cy="31308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 err="1"/>
              <a:t>Szülők</a:t>
            </a:r>
            <a:endParaRPr lang="en-US" sz="7200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46A3D8A-957C-8FAC-427A-DE91F1138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1393" y="970928"/>
            <a:ext cx="3624483" cy="510327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6AE1F9A-5C9E-7BDA-9E24-5C8BB7FEC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580" y="1011376"/>
            <a:ext cx="3829562" cy="502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04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8873F53-55B7-4E34-B697-201CF2F10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D90D0AA-A57E-2DE9-0CE8-B7B30687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CA96158-B749-0CF2-98F9-008188305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800" r="-2" b="23048"/>
          <a:stretch>
            <a:fillRect/>
          </a:stretch>
        </p:blipFill>
        <p:spPr>
          <a:xfrm>
            <a:off x="2327384" y="902103"/>
            <a:ext cx="7534183" cy="53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0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13F492-C9CC-9C89-DEB0-DAC3738DA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E4CFB1D-ED22-0719-9A6A-EDB3F22819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027" y="858432"/>
            <a:ext cx="7131317" cy="557724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E303097-3100-205A-48CD-4C34D12D9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586" y="1300461"/>
            <a:ext cx="4767060" cy="4754884"/>
          </a:xfrm>
          <a:prstGeom prst="rect">
            <a:avLst/>
          </a:prstGeom>
        </p:spPr>
      </p:pic>
      <p:sp>
        <p:nvSpPr>
          <p:cNvPr id="8" name="Ellipszis 7">
            <a:extLst>
              <a:ext uri="{FF2B5EF4-FFF2-40B4-BE49-F238E27FC236}">
                <a16:creationId xmlns:a16="http://schemas.microsoft.com/office/drawing/2014/main" id="{3A5233C8-40B1-39BF-8E13-9E4EB9BE6259}"/>
              </a:ext>
            </a:extLst>
          </p:cNvPr>
          <p:cNvSpPr/>
          <p:nvPr/>
        </p:nvSpPr>
        <p:spPr>
          <a:xfrm>
            <a:off x="3989196" y="1909187"/>
            <a:ext cx="452175" cy="6129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5353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B20864C-D6D1-B773-CD5A-0CC5DF6EE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158" r="-1" b="13823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3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B70CDB2-877A-D9CA-12D3-776367202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082" y="887774"/>
            <a:ext cx="7667530" cy="552629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7CF0F2A-F1CF-DE1F-7DB0-575695181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268" y="1643062"/>
            <a:ext cx="5076825" cy="3571875"/>
          </a:xfrm>
          <a:prstGeom prst="rect">
            <a:avLst/>
          </a:prstGeom>
        </p:spPr>
      </p:pic>
      <p:sp>
        <p:nvSpPr>
          <p:cNvPr id="8" name="Ellipszis 7">
            <a:extLst>
              <a:ext uri="{FF2B5EF4-FFF2-40B4-BE49-F238E27FC236}">
                <a16:creationId xmlns:a16="http://schemas.microsoft.com/office/drawing/2014/main" id="{F25F5F17-B6E1-DBAF-20E2-26DAF216EB6B}"/>
              </a:ext>
            </a:extLst>
          </p:cNvPr>
          <p:cNvSpPr/>
          <p:nvPr/>
        </p:nvSpPr>
        <p:spPr>
          <a:xfrm>
            <a:off x="2153266" y="1524000"/>
            <a:ext cx="549742" cy="63639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389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990F74B-19E3-7204-2492-34BE421E0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369" r="-1" b="8854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0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99FAEB5-D20D-48E2-B67F-57D161AE4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6010DB-9EAD-7532-FD6F-5E8D0655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1396"/>
            <a:ext cx="3063811" cy="31308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Olvasmányai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8E6957A-C7F2-A415-7458-4BC7FD012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346" y="970928"/>
            <a:ext cx="3240578" cy="5103273"/>
          </a:xfrm>
          <a:prstGeom prst="rect">
            <a:avLst/>
          </a:prstGeom>
        </p:spPr>
      </p:pic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50491FB-1CB2-9FC7-696D-BA3DB9394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51699" y="970928"/>
            <a:ext cx="3623323" cy="51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70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3DE82BA-50A6-017F-BDE3-F0CA7A734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0740" y="2596861"/>
            <a:ext cx="6234235" cy="392945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9BB0F9A-405E-FC9A-FE1B-1008624D6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93" y="376728"/>
            <a:ext cx="4610751" cy="614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8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3B6847-41B7-2266-1F76-3C0F85BCD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E8A5748-0812-93CB-6F99-EAA093554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112" y="978107"/>
            <a:ext cx="4953814" cy="490148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8E2206F-F2D5-F700-931F-9D5EC416C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133" y="978106"/>
            <a:ext cx="3611621" cy="490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28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80F09F-8FBD-5D34-0C69-A3FF51BC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BE9C5C9-8940-52AE-3607-8E0F17099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112" y="978408"/>
            <a:ext cx="4024086" cy="552104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4D25F17-0550-9592-6574-0B6DECB1C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516" y="978407"/>
            <a:ext cx="4465561" cy="54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28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578AED-A411-513A-89B6-3D016D25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532B50D-962B-EED3-A638-6FAA875C1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112" y="797139"/>
            <a:ext cx="4233271" cy="577921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1956715-5804-1EC2-B153-1C819C9E7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487" y="1070254"/>
            <a:ext cx="71437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44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C111D9-35E3-1773-9331-0C776F5D9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E167FF3-50B1-B371-24C9-27B6DE526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112" y="1295778"/>
            <a:ext cx="4006392" cy="504946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8ED5C52-444A-BDED-5FD4-D4CFE45CD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773" y="2151341"/>
            <a:ext cx="5946845" cy="397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50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DFB7461-EB0E-7422-C86C-00D2B4995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5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0631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75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51E9ECF-9BDC-4EE0-7D52-225CCEF292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5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15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76BBB18-7369-983C-C63C-54C014C1F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19" r="-1" b="7064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21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7DFBADE-279A-C284-B8FC-A347CD56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>
            <a:normAutofit/>
          </a:bodyPr>
          <a:lstStyle/>
          <a:p>
            <a:r>
              <a:rPr lang="hu-HU" dirty="0"/>
              <a:t>Betegségek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2135F49-8ED0-9EB6-4E61-306B4069C8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95" r="13852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27EC419-1D87-4E1F-0B12-F9D5D312D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4611" y="2206819"/>
            <a:ext cx="6236208" cy="3767328"/>
          </a:xfrm>
        </p:spPr>
        <p:txBody>
          <a:bodyPr>
            <a:normAutofit/>
          </a:bodyPr>
          <a:lstStyle/>
          <a:p>
            <a:r>
              <a:rPr lang="hu-HU" sz="2800" dirty="0"/>
              <a:t>Depresszió</a:t>
            </a:r>
          </a:p>
          <a:p>
            <a:r>
              <a:rPr lang="hu-HU" sz="2800" dirty="0" err="1"/>
              <a:t>Íngyuladdás</a:t>
            </a:r>
            <a:r>
              <a:rPr lang="hu-HU" sz="2800" dirty="0"/>
              <a:t> </a:t>
            </a:r>
          </a:p>
          <a:p>
            <a:r>
              <a:rPr lang="hu-HU" sz="2800" dirty="0"/>
              <a:t>Ízületi problémák</a:t>
            </a:r>
          </a:p>
          <a:p>
            <a:r>
              <a:rPr lang="hu-HU" sz="2800" dirty="0"/>
              <a:t>Agyvérzések</a:t>
            </a:r>
          </a:p>
          <a:p>
            <a:r>
              <a:rPr lang="hu-HU" sz="2800" dirty="0"/>
              <a:t>Gégerák??</a:t>
            </a:r>
          </a:p>
          <a:p>
            <a:r>
              <a:rPr lang="hu-HU" sz="2800" dirty="0"/>
              <a:t>Magas vérnyomás</a:t>
            </a:r>
          </a:p>
          <a:p>
            <a:endParaRPr lang="hu-HU" sz="28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9653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CC11005-BC53-5976-9587-FB0B62EF6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C21CABF-40AE-01E1-B5C7-B76900AE02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986" r="3" b="3"/>
          <a:stretch>
            <a:fillRect/>
          </a:stretch>
        </p:blipFill>
        <p:spPr>
          <a:xfrm>
            <a:off x="517869" y="2414725"/>
            <a:ext cx="5450641" cy="3154680"/>
          </a:xfrm>
          <a:prstGeom prst="rect">
            <a:avLst/>
          </a:prstGeom>
        </p:spPr>
      </p:pic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056C34C-862F-4FFD-E256-88DE1D36A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3" b="12969"/>
          <a:stretch>
            <a:fillRect/>
          </a:stretch>
        </p:blipFill>
        <p:spPr>
          <a:xfrm>
            <a:off x="6220441" y="2414725"/>
            <a:ext cx="5450641" cy="315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77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7888C8F-F353-02A6-5FBD-E1995EBAE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890" r="-1" b="15062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60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Tartalom helye 16">
            <a:extLst>
              <a:ext uri="{FF2B5EF4-FFF2-40B4-BE49-F238E27FC236}">
                <a16:creationId xmlns:a16="http://schemas.microsoft.com/office/drawing/2014/main" id="{1ACF965E-AA48-EE47-8493-D6C52EE83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0" r="5290" b="-1"/>
          <a:stretch>
            <a:fillRect/>
          </a:stretch>
        </p:blipFill>
        <p:spPr>
          <a:xfrm rot="5400000">
            <a:off x="2665476" y="-2665476"/>
            <a:ext cx="6858000" cy="1218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71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5416980-F6AD-FFE1-E7AA-99DEED339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r="17017" b="-1"/>
          <a:stretch>
            <a:fillRect/>
          </a:stretch>
        </p:blipFill>
        <p:spPr>
          <a:xfrm rot="16200000">
            <a:off x="2665476" y="-2665476"/>
            <a:ext cx="6858000" cy="1218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63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BE643264-89E4-1617-6FDC-07D878670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7" r="17344" b="-1"/>
          <a:stretch>
            <a:fillRect/>
          </a:stretch>
        </p:blipFill>
        <p:spPr>
          <a:xfrm rot="16200000">
            <a:off x="2665476" y="-2665476"/>
            <a:ext cx="6858000" cy="1218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52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B352427-07E1-5284-A5AE-F7C4FD4342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20" r="-1" b="13338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96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3F6ED3F-A6E9-9C3E-8C5D-D9CB31455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692" r="-1" b="-1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7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2524BE-41F8-4615-A449-11479130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47E2D5C-87D1-0E88-47DB-CE6EA281B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9" y="978408"/>
            <a:ext cx="3827111" cy="540702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C566EA5-EC2F-7FFE-49E1-E2A010EB5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759" y="1097412"/>
            <a:ext cx="5071041" cy="576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02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0A839FA-8009-2FE4-C480-96D5496FF9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23" r="-1" b="17926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64318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19</Words>
  <Application>Microsoft Office PowerPoint</Application>
  <PresentationFormat>Szélesvásznú</PresentationFormat>
  <Paragraphs>11</Paragraphs>
  <Slides>28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1" baseType="lpstr">
      <vt:lpstr>Arial</vt:lpstr>
      <vt:lpstr>Bierstadt</vt:lpstr>
      <vt:lpstr>GestaltVTI</vt:lpstr>
      <vt:lpstr>Egy diktátor magánélete –  Sztálin</vt:lpstr>
      <vt:lpstr>Születésihely</vt:lpstr>
      <vt:lpstr>PowerPoint-bemutató</vt:lpstr>
      <vt:lpstr>Szülők</vt:lpstr>
      <vt:lpstr>PowerPoint-bemutató</vt:lpstr>
      <vt:lpstr>PowerPoint-bemutató</vt:lpstr>
      <vt:lpstr>PowerPoint-bemutató</vt:lpstr>
      <vt:lpstr>PowerPoint-bemutató</vt:lpstr>
      <vt:lpstr>PowerPoint-bemutató</vt:lpstr>
      <vt:lpstr>Olvasmányai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Betegségek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Tímea Burainé Bodzási</dc:creator>
  <cp:lastModifiedBy>Tímea Burainé Bodzási</cp:lastModifiedBy>
  <cp:revision>2</cp:revision>
  <dcterms:created xsi:type="dcterms:W3CDTF">2026-07-08T12:57:22Z</dcterms:created>
  <dcterms:modified xsi:type="dcterms:W3CDTF">2026-07-09T06:35:13Z</dcterms:modified>
</cp:coreProperties>
</file>