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3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7.png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Semianalytic modeling of galaxy spectra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Dezső Ribli, Supervisor : László Dobos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Computation on GPU: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~4000 (almost) independent points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massive parallelization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Interpolation between original models, convolution in time, convolution in wavelengths all can be done in parallel: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/>
              <a:t>Performance: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GALAXEV: seconds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SPS-FAST (c++, OpenCL): 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GTX 670: 0.3 ms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Intel core i7-2600: 2.5 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Fitting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5-8 parameters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Degenerate parameter space (age-chemical composition)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Model needs refinement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Fitting methods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 practice now: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with pre-generated sample galaxies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small discrete grid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only reduced parameters used (spectral indices)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approximation: MOPED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MCMC fitting: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Explores the parameter space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Robust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Shows degenerations, and other problems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~50000 points needed, (~15 seconds 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MCMC SPS model fitting example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Based on GALAXEV: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Bruzual and Charlot models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Exponential decay in SFH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2 component Charlot and Fall ISM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Random high SNR galaxy from SDSS spectral survey</a:t>
            </a:r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50000 iterations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300" y="702600"/>
            <a:ext cx="51435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5975" y="21590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300" y="67205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5275" y="748425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6925" y="67205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6050" y="857250"/>
            <a:ext cx="4000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2"/>
            <a:ext cx="8229600" cy="187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MCMC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Burn-in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300" y="1047750"/>
            <a:ext cx="6667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3508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Spectral Energy Distribution (SED) of galaxies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Studying distant galaxies: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Structure is not resolved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Not much information in 2D pictures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Especially the very distant ones</a:t>
            </a:r>
          </a:p>
          <a:p>
            <a:pPr indent="-3429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the more distant, the more interesting</a:t>
            </a:r>
          </a:p>
          <a:p>
            <a:pPr indent="-3429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galaxy picture here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2500" y="999675"/>
            <a:ext cx="31115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74632"/>
            <a:ext cx="8229600" cy="187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MCMC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1775" y="1762133"/>
            <a:ext cx="666750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Usage, goals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731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Usage: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Analysis of big databases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improvement of SPS models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detailed inspection of a galaxy in seconds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Goals: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introduce it to the researches of the field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incorporate different SPS models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 for your attention!</a:t>
            </a:r>
          </a:p>
        </p:txBody>
      </p:sp>
      <p:sp>
        <p:nvSpPr>
          <p:cNvPr id="162" name="Shape 162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222222"/>
                </a:solidFill>
              </a:rPr>
              <a:t>The research was supported by the Hungarian OTKA grants 103244 and 114560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3508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Spectral Energy Distribution (SED) of galaxies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Studying distant galaxies: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Structure is not resolved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Not much information in 2D pictures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Especially the very distant ones</a:t>
            </a:r>
          </a:p>
          <a:p>
            <a:pPr indent="-3429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the more distant, the more interesting</a:t>
            </a:r>
          </a:p>
          <a:p>
            <a:pPr indent="-3429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/>
              <a:t>galaxy picture here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More information in SEDs!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e.g.: redshift (distance)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4450" y="3900900"/>
            <a:ext cx="3379543" cy="29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2500" y="999675"/>
            <a:ext cx="31115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3508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Spectral Energy Distribution (SED) of galaxies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origin of galaxy SED: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Integrated light of all objects in the galaxy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133333"/>
              <a:buFont typeface="Arial"/>
              <a:buChar char="-"/>
            </a:pPr>
            <a:r>
              <a:rPr lang="en" sz="1800"/>
              <a:t>stars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133333"/>
              <a:buFont typeface="Arial"/>
              <a:buChar char="-"/>
            </a:pPr>
            <a:r>
              <a:rPr lang="en" sz="1800"/>
              <a:t>active nucleus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133333"/>
              <a:buFont typeface="Arial"/>
              <a:buChar char="-"/>
            </a:pPr>
            <a:r>
              <a:rPr lang="en" sz="1800"/>
              <a:t>emission, and absorption of interstellar matter (ISM)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Information in galaxy SED: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redshift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velocity dispersion of stars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amount of ISM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more?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Stellar Population Synthesis model (SPS)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Assumptions:</a:t>
            </a:r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SED of a star is given if we know: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initial mass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initial chemical composition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age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SED is given by stellar evolution models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universal Initial Mass Function (IMF)</a:t>
            </a:r>
          </a:p>
          <a:p>
            <a:pPr indent="-381000" lvl="1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the most important</a:t>
            </a:r>
          </a:p>
          <a:p>
            <a:pPr indent="-381000" lvl="1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and debated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Stellar Population Synthesis model (SPS)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Stellar Population: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SED of stars + IMF : Population of stars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variables: age, chemical comp.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700" y="3189425"/>
            <a:ext cx="5384100" cy="366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Stellar Population Synthesis model (SPS)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Stellar Population: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SED of stars + IMF : Population of stars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variables: age, chemical comp.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Stellar Population Synthesis: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Multiple populations - &gt; GALAXY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variables: 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ages of populations (star formation history) </a:t>
            </a:r>
          </a:p>
          <a:p>
            <a:pPr indent="-381000" lvl="2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chemical composition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Stellar Population Synthesis model (SPS)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Other factors:</a:t>
            </a:r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redshift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 velocity dispersion 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convolution of spectra with Gaus</a:t>
            </a:r>
            <a:r>
              <a:rPr lang="en"/>
              <a:t>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Interstellar matter</a:t>
            </a:r>
            <a:r>
              <a:rPr lang="en"/>
              <a:t> </a:t>
            </a:r>
            <a:r>
              <a:rPr lang="en" sz="2400"/>
              <a:t>simple model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simple model is needed</a:t>
            </a:r>
          </a:p>
          <a:p>
            <a:pPr indent="-381000" lvl="2" marL="18288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there are very complicated ones, there is not enough information in the spectra to account for these complicated models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Computation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Isochrone synthesis: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Convolution of SSP-SEDs, and SFH</a:t>
            </a:r>
          </a:p>
          <a:p>
            <a:pPr indent="-381000" lvl="1" marL="13716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~4000 wavelengths, ~200 timesteps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Age dependent effect of ISM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Velocity distribution: convolution with a  Gaussian</a:t>
            </a:r>
          </a:p>
          <a:p>
            <a:pPr indent="-419100" lvl="0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Interpolation in chemical composition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